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3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9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62F4B1-B5F9-4369-B4E5-D5DEB7B44B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3D755-BE09-4256-9459-F92DE64C61B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CryptoTracker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Предмет: </a:t>
            </a:r>
            <a:r>
              <a:rPr lang="uk-UA" dirty="0" err="1" smtClean="0"/>
              <a:t>Кроссплатформене</a:t>
            </a:r>
            <a:r>
              <a:rPr lang="uk-UA" dirty="0" smtClean="0"/>
              <a:t> програмування</a:t>
            </a:r>
          </a:p>
          <a:p>
            <a:r>
              <a:rPr lang="uk-UA" dirty="0" smtClean="0"/>
              <a:t>Робота: Шевченка </a:t>
            </a:r>
            <a:r>
              <a:rPr lang="uk-UA" dirty="0" err="1" smtClean="0"/>
              <a:t>Нікіти</a:t>
            </a:r>
            <a:r>
              <a:rPr lang="uk-UA" dirty="0" smtClean="0"/>
              <a:t> Сергійовича</a:t>
            </a:r>
          </a:p>
          <a:p>
            <a:r>
              <a:rPr lang="uk-UA" dirty="0" err="1" smtClean="0"/>
              <a:t>Группа</a:t>
            </a:r>
            <a:r>
              <a:rPr lang="uk-UA" dirty="0" smtClean="0"/>
              <a:t> ПП-31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Архітектура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02" y="1846263"/>
            <a:ext cx="8522722" cy="4022725"/>
          </a:xfrm>
        </p:spPr>
      </p:pic>
    </p:spTree>
    <p:extLst>
      <p:ext uri="{BB962C8B-B14F-4D97-AF65-F5344CB8AC3E}">
        <p14:creationId xmlns:p14="http://schemas.microsoft.com/office/powerpoint/2010/main" val="106539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Висновок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Створюючи цей </a:t>
            </a:r>
            <a:r>
              <a:rPr lang="uk-UA" dirty="0" err="1" smtClean="0"/>
              <a:t>проєкт</a:t>
            </a:r>
            <a:r>
              <a:rPr lang="uk-UA" dirty="0" smtClean="0"/>
              <a:t> я познайомився з мовою програмування </a:t>
            </a:r>
            <a:r>
              <a:rPr lang="en-US" smtClean="0"/>
              <a:t>Dart </a:t>
            </a:r>
            <a:r>
              <a:rPr lang="uk-UA" smtClean="0"/>
              <a:t>та фрейморком </a:t>
            </a:r>
            <a:r>
              <a:rPr lang="en-US" smtClean="0"/>
              <a:t>Flutter</a:t>
            </a:r>
            <a:r>
              <a:rPr lang="uk-UA" smtClean="0"/>
              <a:t>. </a:t>
            </a:r>
            <a:r>
              <a:rPr lang="uk-UA" dirty="0" smtClean="0"/>
              <a:t>Навчився зберігати дані користувачів в базі даних, звертатись та отримувати інформацію по </a:t>
            </a:r>
            <a:r>
              <a:rPr lang="en-US" smtClean="0"/>
              <a:t>API</a:t>
            </a:r>
            <a:r>
              <a:rPr lang="uk-UA" smtClean="0"/>
              <a:t> та познайомився з етапами створення продуктів, а саме: створення технічного завдання яке передбачає створення плану та архітектури проєкту, написання коду, створення документації проєкту та презентації.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9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Мета застосунку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Цей застосунок призначений для людей, які бажають відслідковувати ціни </a:t>
            </a:r>
            <a:r>
              <a:rPr lang="uk-UA" dirty="0" err="1" smtClean="0"/>
              <a:t>криптовалют</a:t>
            </a:r>
            <a:r>
              <a:rPr lang="uk-UA" dirty="0"/>
              <a:t> </a:t>
            </a:r>
            <a:r>
              <a:rPr lang="uk-UA" dirty="0" smtClean="0"/>
              <a:t>за допомогою </a:t>
            </a:r>
            <a:r>
              <a:rPr lang="uk-UA" dirty="0"/>
              <a:t>с</a:t>
            </a:r>
            <a:r>
              <a:rPr lang="uk-UA" dirty="0" smtClean="0"/>
              <a:t>короченої форми, яка буде зображувати актуальну ціну валюти, зміна ціни за останні 24 години, та за допомогою графіків та додавати </a:t>
            </a:r>
            <a:r>
              <a:rPr lang="uk-UA" dirty="0" err="1" smtClean="0"/>
              <a:t>криптовалюти</a:t>
            </a:r>
            <a:r>
              <a:rPr lang="uk-UA" dirty="0" smtClean="0"/>
              <a:t> до списку обраних для </a:t>
            </a:r>
            <a:r>
              <a:rPr lang="uk-UA" smtClean="0"/>
              <a:t>більш зручного пошуку.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4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відомості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uk-UA" dirty="0" smtClean="0"/>
              <a:t>Назва застосунку </a:t>
            </a:r>
            <a:r>
              <a:rPr lang="en-US" dirty="0" smtClean="0"/>
              <a:t>“</a:t>
            </a:r>
            <a:r>
              <a:rPr lang="en-US" dirty="0" err="1" smtClean="0"/>
              <a:t>CryptoTacker</a:t>
            </a:r>
            <a:r>
              <a:rPr lang="en-US" dirty="0" smtClean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uk-UA" dirty="0" smtClean="0"/>
              <a:t>Мова програмування: </a:t>
            </a:r>
            <a:r>
              <a:rPr lang="en-US" dirty="0" smtClean="0"/>
              <a:t>Dart, </a:t>
            </a:r>
            <a:r>
              <a:rPr lang="uk-UA" smtClean="0"/>
              <a:t> з використанням фреймворку </a:t>
            </a:r>
            <a:r>
              <a:rPr lang="en-US" smtClean="0"/>
              <a:t>Flutter.</a:t>
            </a:r>
            <a:endParaRPr lang="uk-UA" smtClean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ОС: </a:t>
            </a:r>
            <a:r>
              <a:rPr lang="en-US" smtClean="0"/>
              <a:t>Android,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/>
              <a:t> </a:t>
            </a:r>
            <a:r>
              <a:rPr lang="en-US" smtClean="0"/>
              <a:t>API: CoinGecko.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uk-UA" smtClean="0"/>
              <a:t>База даних: </a:t>
            </a:r>
            <a:r>
              <a:rPr lang="en-US" smtClean="0"/>
              <a:t>FireBase.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41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7091" y="-100589"/>
            <a:ext cx="10058400" cy="857971"/>
          </a:xfrm>
        </p:spPr>
        <p:txBody>
          <a:bodyPr/>
          <a:lstStyle/>
          <a:p>
            <a:r>
              <a:rPr lang="uk-UA" smtClean="0"/>
              <a:t>Екран реєстрації та авторизації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52" y="849746"/>
            <a:ext cx="2328531" cy="50041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4" y="1692258"/>
            <a:ext cx="7246052" cy="38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7091" y="-100589"/>
            <a:ext cx="10058400" cy="857971"/>
          </a:xfrm>
        </p:spPr>
        <p:txBody>
          <a:bodyPr>
            <a:normAutofit/>
          </a:bodyPr>
          <a:lstStyle/>
          <a:p>
            <a:r>
              <a:rPr lang="uk-UA" smtClean="0"/>
              <a:t>Головний екран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9" y="1526623"/>
            <a:ext cx="7585453" cy="40613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91" y="939967"/>
            <a:ext cx="2291039" cy="48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7091" y="-100589"/>
            <a:ext cx="10058400" cy="857971"/>
          </a:xfrm>
        </p:spPr>
        <p:txBody>
          <a:bodyPr>
            <a:normAutofit/>
          </a:bodyPr>
          <a:lstStyle/>
          <a:p>
            <a:r>
              <a:rPr lang="uk-UA" dirty="0" smtClean="0"/>
              <a:t>Екран </a:t>
            </a:r>
            <a:r>
              <a:rPr lang="uk-UA" smtClean="0"/>
              <a:t>обраних токенів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86" y="757382"/>
            <a:ext cx="2503809" cy="5209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239045"/>
            <a:ext cx="8387989" cy="44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7091" y="-100589"/>
            <a:ext cx="10058400" cy="857971"/>
          </a:xfrm>
        </p:spPr>
        <p:txBody>
          <a:bodyPr>
            <a:normAutofit/>
          </a:bodyPr>
          <a:lstStyle/>
          <a:p>
            <a:r>
              <a:rPr lang="uk-UA" smtClean="0"/>
              <a:t>Екран графіку криптовалюти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57" y="757382"/>
            <a:ext cx="2435468" cy="50291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9" y="1023927"/>
            <a:ext cx="8397321" cy="4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2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Документація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До кожного файлу з кодом написані коментарі до класів, функцій та </a:t>
            </a:r>
            <a:r>
              <a:rPr lang="uk-UA" dirty="0" err="1" smtClean="0"/>
              <a:t>зміних</a:t>
            </a:r>
            <a:r>
              <a:rPr lang="uk-UA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Також за допомогою</a:t>
            </a:r>
            <a:r>
              <a:rPr lang="en-US" dirty="0" smtClean="0"/>
              <a:t> </a:t>
            </a:r>
            <a:r>
              <a:rPr lang="uk-UA" dirty="0" smtClean="0"/>
              <a:t>пакету </a:t>
            </a:r>
            <a:r>
              <a:rPr lang="en-US" smtClean="0"/>
              <a:t>dartdoc </a:t>
            </a:r>
            <a:r>
              <a:rPr lang="uk-UA" smtClean="0"/>
              <a:t>було згенеровано документцію в більш зручному для розробника вигляді.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28" y="2985137"/>
            <a:ext cx="4166152" cy="29923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3179763"/>
            <a:ext cx="5426154" cy="27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5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Діаграма послідовності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48" y="1837027"/>
            <a:ext cx="6941543" cy="42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5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201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CryptoTracker</vt:lpstr>
      <vt:lpstr>Мета застосунку</vt:lpstr>
      <vt:lpstr>Основні відомості </vt:lpstr>
      <vt:lpstr>Екран реєстрації та авторизації</vt:lpstr>
      <vt:lpstr>Головний екран</vt:lpstr>
      <vt:lpstr>Екран обраних токенів</vt:lpstr>
      <vt:lpstr>Екран графіку криптовалюти</vt:lpstr>
      <vt:lpstr>Документація</vt:lpstr>
      <vt:lpstr>Діаграма послідовності</vt:lpstr>
      <vt:lpstr>Архітектура</vt:lpstr>
      <vt:lpstr>Висновок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CryptoTracker</dc:title>
  <dc:creator>Shevchenko</dc:creator>
  <cp:lastModifiedBy>Shevchenko</cp:lastModifiedBy>
  <cp:revision>18</cp:revision>
  <dcterms:created xsi:type="dcterms:W3CDTF">2024-04-24T19:06:52Z</dcterms:created>
  <dcterms:modified xsi:type="dcterms:W3CDTF">2024-04-24T21:43:27Z</dcterms:modified>
</cp:coreProperties>
</file>