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9" r:id="rId3"/>
  </p:sldIdLst>
  <p:sldSz cx="6858000" cy="12192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578"/>
    <a:srgbClr val="EDC588"/>
    <a:srgbClr val="17A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7635F-E89A-40DD-BACF-3189479A59B9}" v="2" dt="2023-09-06T12:57:3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3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C757-4FB3-4CF0-877E-43382AF406E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673D-810A-460F-9C47-917BE82E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6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8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72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684" r="28428"/>
          <a:stretch/>
        </p:blipFill>
        <p:spPr>
          <a:xfrm>
            <a:off x="20" y="-30570"/>
            <a:ext cx="6857980" cy="12212382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965071" y="4975260"/>
            <a:ext cx="12192004" cy="226186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192"/>
            <a:ext cx="2832707" cy="1221238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CC4A4-588F-5447-ABF1-7530E7A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" y="3567656"/>
            <a:ext cx="3546158" cy="3594949"/>
          </a:xfrm>
        </p:spPr>
        <p:txBody>
          <a:bodyPr anchor="t">
            <a:normAutofit/>
          </a:bodyPr>
          <a:lstStyle/>
          <a:p>
            <a:r>
              <a:rPr kumimoji="0" lang="en-US" altLang="ru-RU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JavaScript</a:t>
            </a:r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— 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5 класс</a:t>
            </a:r>
            <a:b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  <a:cs typeface="Open Sans" panose="020B0606030504020204" pitchFamily="34" charset="0"/>
              </a:rPr>
            </a:br>
            <a:endParaRPr lang="ru-RU" sz="4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766F-9CB6-1DC5-6D03-50521536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26" y="8045225"/>
            <a:ext cx="5451334" cy="708882"/>
          </a:xfrm>
          <a:solidFill>
            <a:srgbClr val="EA9578"/>
          </a:solidFill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1. Ряд натуральних чисел</a:t>
            </a:r>
            <a:endParaRPr lang="uk-UA" sz="2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508C564-C8C0-9B9A-37CA-5BC2642FA369}"/>
              </a:ext>
            </a:extLst>
          </p:cNvPr>
          <p:cNvSpPr txBox="1">
            <a:spLocks/>
          </p:cNvSpPr>
          <p:nvPr/>
        </p:nvSpPr>
        <p:spPr>
          <a:xfrm>
            <a:off x="172226" y="7074895"/>
            <a:ext cx="5451334" cy="708881"/>
          </a:xfrm>
          <a:prstGeom prst="rect">
            <a:avLst/>
          </a:prstGeom>
          <a:solidFill>
            <a:srgbClr val="EDC588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§1 </a:t>
            </a:r>
            <a:r>
              <a:rPr lang="uk-UA" sz="3600" b="1" dirty="0">
                <a:solidFill>
                  <a:schemeClr val="bg1"/>
                </a:solidFill>
              </a:rPr>
              <a:t>Натуральні числа</a:t>
            </a:r>
          </a:p>
        </p:txBody>
      </p:sp>
    </p:spTree>
    <p:extLst>
      <p:ext uri="{BB962C8B-B14F-4D97-AF65-F5344CB8AC3E}">
        <p14:creationId xmlns:p14="http://schemas.microsoft.com/office/powerpoint/2010/main" val="15406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499F8FF-07C7-4709-B327-5B67C0A2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9454" b="9454"/>
          <a:stretch/>
        </p:blipFill>
        <p:spPr>
          <a:xfrm rot="5400000">
            <a:off x="-2677191" y="2677191"/>
            <a:ext cx="12212382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8BA16A-478A-4045-A5F4-DF0D9D2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82"/>
            <a:ext cx="6858000" cy="62518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C215B2D-FEC9-4F18-BBC2-F837954A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2925894"/>
          </a:xfrm>
          <a:custGeom>
            <a:avLst/>
            <a:gdLst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743250 w 12192000"/>
              <a:gd name="connsiteY19" fmla="*/ 841443 h 1645815"/>
              <a:gd name="connsiteX20" fmla="*/ 10664973 w 12192000"/>
              <a:gd name="connsiteY20" fmla="*/ 794235 h 1645815"/>
              <a:gd name="connsiteX21" fmla="*/ 10551461 w 12192000"/>
              <a:gd name="connsiteY21" fmla="*/ 777690 h 1645815"/>
              <a:gd name="connsiteX22" fmla="*/ 10399465 w 12192000"/>
              <a:gd name="connsiteY22" fmla="*/ 781183 h 1645815"/>
              <a:gd name="connsiteX23" fmla="*/ 10390693 w 12192000"/>
              <a:gd name="connsiteY23" fmla="*/ 771564 h 1645815"/>
              <a:gd name="connsiteX24" fmla="*/ 10345071 w 12192000"/>
              <a:gd name="connsiteY24" fmla="*/ 760065 h 1645815"/>
              <a:gd name="connsiteX25" fmla="*/ 10324263 w 12192000"/>
              <a:gd name="connsiteY25" fmla="*/ 753339 h 1645815"/>
              <a:gd name="connsiteX26" fmla="*/ 10061908 w 12192000"/>
              <a:gd name="connsiteY26" fmla="*/ 805817 h 1645815"/>
              <a:gd name="connsiteX27" fmla="*/ 9958678 w 12192000"/>
              <a:gd name="connsiteY27" fmla="*/ 829845 h 1645815"/>
              <a:gd name="connsiteX28" fmla="*/ 9856365 w 12192000"/>
              <a:gd name="connsiteY28" fmla="*/ 850313 h 1645815"/>
              <a:gd name="connsiteX29" fmla="*/ 9819276 w 12192000"/>
              <a:gd name="connsiteY29" fmla="*/ 856110 h 1645815"/>
              <a:gd name="connsiteX30" fmla="*/ 9721992 w 12192000"/>
              <a:gd name="connsiteY30" fmla="*/ 885735 h 1645815"/>
              <a:gd name="connsiteX31" fmla="*/ 9684315 w 12192000"/>
              <a:gd name="connsiteY31" fmla="*/ 894717 h 1645815"/>
              <a:gd name="connsiteX32" fmla="*/ 9676224 w 12192000"/>
              <a:gd name="connsiteY32" fmla="*/ 895886 h 1645815"/>
              <a:gd name="connsiteX33" fmla="*/ 9637502 w 12192000"/>
              <a:gd name="connsiteY33" fmla="*/ 896980 h 1645815"/>
              <a:gd name="connsiteX34" fmla="*/ 9537371 w 12192000"/>
              <a:gd name="connsiteY34" fmla="*/ 943897 h 1645815"/>
              <a:gd name="connsiteX35" fmla="*/ 9413816 w 12192000"/>
              <a:gd name="connsiteY35" fmla="*/ 951681 h 1645815"/>
              <a:gd name="connsiteX36" fmla="*/ 9267352 w 12192000"/>
              <a:gd name="connsiteY36" fmla="*/ 969343 h 1645815"/>
              <a:gd name="connsiteX37" fmla="*/ 9042533 w 12192000"/>
              <a:gd name="connsiteY37" fmla="*/ 974695 h 1645815"/>
              <a:gd name="connsiteX38" fmla="*/ 8952499 w 12192000"/>
              <a:gd name="connsiteY38" fmla="*/ 1010234 h 1645815"/>
              <a:gd name="connsiteX39" fmla="*/ 8808112 w 12192000"/>
              <a:gd name="connsiteY39" fmla="*/ 1025348 h 1645815"/>
              <a:gd name="connsiteX40" fmla="*/ 8683968 w 12192000"/>
              <a:gd name="connsiteY40" fmla="*/ 1048457 h 1645815"/>
              <a:gd name="connsiteX41" fmla="*/ 8670446 w 12192000"/>
              <a:gd name="connsiteY41" fmla="*/ 1051858 h 1645815"/>
              <a:gd name="connsiteX42" fmla="*/ 8621662 w 12192000"/>
              <a:gd name="connsiteY42" fmla="*/ 1072885 h 1645815"/>
              <a:gd name="connsiteX43" fmla="*/ 8390225 w 12192000"/>
              <a:gd name="connsiteY43" fmla="*/ 1112571 h 1645815"/>
              <a:gd name="connsiteX44" fmla="*/ 8321713 w 12192000"/>
              <a:gd name="connsiteY44" fmla="*/ 1138168 h 1645815"/>
              <a:gd name="connsiteX45" fmla="*/ 8287351 w 12192000"/>
              <a:gd name="connsiteY45" fmla="*/ 1146114 h 1645815"/>
              <a:gd name="connsiteX46" fmla="*/ 8281587 w 12192000"/>
              <a:gd name="connsiteY46" fmla="*/ 1147922 h 1645815"/>
              <a:gd name="connsiteX47" fmla="*/ 8242632 w 12192000"/>
              <a:gd name="connsiteY47" fmla="*/ 1163471 h 1645815"/>
              <a:gd name="connsiteX48" fmla="*/ 8185925 w 12192000"/>
              <a:gd name="connsiteY48" fmla="*/ 1191382 h 1645815"/>
              <a:gd name="connsiteX49" fmla="*/ 8129297 w 12192000"/>
              <a:gd name="connsiteY49" fmla="*/ 1228963 h 1645815"/>
              <a:gd name="connsiteX50" fmla="*/ 8095915 w 12192000"/>
              <a:gd name="connsiteY50" fmla="*/ 1247986 h 1645815"/>
              <a:gd name="connsiteX51" fmla="*/ 8073433 w 12192000"/>
              <a:gd name="connsiteY51" fmla="*/ 1264099 h 1645815"/>
              <a:gd name="connsiteX52" fmla="*/ 8060231 w 12192000"/>
              <a:gd name="connsiteY52" fmla="*/ 1272050 h 1645815"/>
              <a:gd name="connsiteX53" fmla="*/ 8031945 w 12192000"/>
              <a:gd name="connsiteY53" fmla="*/ 1275797 h 1645815"/>
              <a:gd name="connsiteX54" fmla="*/ 7976940 w 12192000"/>
              <a:gd name="connsiteY54" fmla="*/ 1283210 h 1645815"/>
              <a:gd name="connsiteX55" fmla="*/ 7830267 w 12192000"/>
              <a:gd name="connsiteY55" fmla="*/ 1330257 h 1645815"/>
              <a:gd name="connsiteX56" fmla="*/ 7773647 w 12192000"/>
              <a:gd name="connsiteY56" fmla="*/ 1335473 h 1645815"/>
              <a:gd name="connsiteX57" fmla="*/ 7690734 w 12192000"/>
              <a:gd name="connsiteY57" fmla="*/ 1370252 h 1645815"/>
              <a:gd name="connsiteX58" fmla="*/ 7608724 w 12192000"/>
              <a:gd name="connsiteY58" fmla="*/ 1398433 h 1645815"/>
              <a:gd name="connsiteX59" fmla="*/ 7608301 w 12192000"/>
              <a:gd name="connsiteY59" fmla="*/ 1400083 h 1645815"/>
              <a:gd name="connsiteX60" fmla="*/ 7336757 w 12192000"/>
              <a:gd name="connsiteY60" fmla="*/ 1408043 h 1645815"/>
              <a:gd name="connsiteX61" fmla="*/ 7293466 w 12192000"/>
              <a:gd name="connsiteY61" fmla="*/ 1394514 h 1645815"/>
              <a:gd name="connsiteX62" fmla="*/ 7172156 w 12192000"/>
              <a:gd name="connsiteY62" fmla="*/ 1408475 h 1645815"/>
              <a:gd name="connsiteX63" fmla="*/ 6883900 w 12192000"/>
              <a:gd name="connsiteY63" fmla="*/ 1420764 h 1645815"/>
              <a:gd name="connsiteX64" fmla="*/ 6829325 w 12192000"/>
              <a:gd name="connsiteY64" fmla="*/ 1432580 h 1645815"/>
              <a:gd name="connsiteX65" fmla="*/ 6720915 w 12192000"/>
              <a:gd name="connsiteY65" fmla="*/ 1468979 h 1645815"/>
              <a:gd name="connsiteX66" fmla="*/ 6491101 w 12192000"/>
              <a:gd name="connsiteY66" fmla="*/ 1507080 h 1645815"/>
              <a:gd name="connsiteX67" fmla="*/ 6407668 w 12192000"/>
              <a:gd name="connsiteY67" fmla="*/ 1521932 h 1645815"/>
              <a:gd name="connsiteX68" fmla="*/ 6189196 w 12192000"/>
              <a:gd name="connsiteY68" fmla="*/ 1548143 h 1645815"/>
              <a:gd name="connsiteX69" fmla="*/ 6135259 w 12192000"/>
              <a:gd name="connsiteY69" fmla="*/ 1562724 h 1645815"/>
              <a:gd name="connsiteX70" fmla="*/ 5968587 w 12192000"/>
              <a:gd name="connsiteY70" fmla="*/ 1589485 h 1645815"/>
              <a:gd name="connsiteX71" fmla="*/ 5844542 w 12192000"/>
              <a:gd name="connsiteY71" fmla="*/ 1627440 h 1645815"/>
              <a:gd name="connsiteX72" fmla="*/ 5627621 w 12192000"/>
              <a:gd name="connsiteY72" fmla="*/ 1645815 h 1645815"/>
              <a:gd name="connsiteX73" fmla="*/ 5444195 w 12192000"/>
              <a:gd name="connsiteY73" fmla="*/ 1644475 h 1645815"/>
              <a:gd name="connsiteX74" fmla="*/ 5214702 w 12192000"/>
              <a:gd name="connsiteY74" fmla="*/ 1606664 h 1645815"/>
              <a:gd name="connsiteX75" fmla="*/ 5095057 w 12192000"/>
              <a:gd name="connsiteY75" fmla="*/ 1619132 h 1645815"/>
              <a:gd name="connsiteX76" fmla="*/ 5051700 w 12192000"/>
              <a:gd name="connsiteY76" fmla="*/ 1625807 h 1645815"/>
              <a:gd name="connsiteX77" fmla="*/ 5006431 w 12192000"/>
              <a:gd name="connsiteY77" fmla="*/ 1637868 h 1645815"/>
              <a:gd name="connsiteX78" fmla="*/ 4667665 w 12192000"/>
              <a:gd name="connsiteY78" fmla="*/ 1608312 h 1645815"/>
              <a:gd name="connsiteX79" fmla="*/ 4345322 w 12192000"/>
              <a:gd name="connsiteY79" fmla="*/ 1546967 h 1645815"/>
              <a:gd name="connsiteX80" fmla="*/ 4124630 w 12192000"/>
              <a:gd name="connsiteY80" fmla="*/ 1509247 h 1645815"/>
              <a:gd name="connsiteX81" fmla="*/ 3852287 w 12192000"/>
              <a:gd name="connsiteY81" fmla="*/ 1472605 h 1645815"/>
              <a:gd name="connsiteX82" fmla="*/ 3693336 w 12192000"/>
              <a:gd name="connsiteY82" fmla="*/ 1433930 h 1645815"/>
              <a:gd name="connsiteX83" fmla="*/ 3481618 w 12192000"/>
              <a:gd name="connsiteY83" fmla="*/ 1418392 h 1645815"/>
              <a:gd name="connsiteX84" fmla="*/ 3439508 w 12192000"/>
              <a:gd name="connsiteY84" fmla="*/ 1405277 h 1645815"/>
              <a:gd name="connsiteX85" fmla="*/ 3415241 w 12192000"/>
              <a:gd name="connsiteY85" fmla="*/ 1399311 h 1645815"/>
              <a:gd name="connsiteX86" fmla="*/ 3155540 w 12192000"/>
              <a:gd name="connsiteY86" fmla="*/ 1380683 h 1645815"/>
              <a:gd name="connsiteX87" fmla="*/ 3029874 w 12192000"/>
              <a:gd name="connsiteY87" fmla="*/ 1391306 h 1645815"/>
              <a:gd name="connsiteX88" fmla="*/ 2985743 w 12192000"/>
              <a:gd name="connsiteY88" fmla="*/ 1384080 h 1645815"/>
              <a:gd name="connsiteX89" fmla="*/ 2865083 w 12192000"/>
              <a:gd name="connsiteY89" fmla="*/ 1376442 h 1645815"/>
              <a:gd name="connsiteX90" fmla="*/ 2719966 w 12192000"/>
              <a:gd name="connsiteY90" fmla="*/ 1380990 h 1645815"/>
              <a:gd name="connsiteX91" fmla="*/ 2203529 w 12192000"/>
              <a:gd name="connsiteY91" fmla="*/ 1292265 h 1645815"/>
              <a:gd name="connsiteX92" fmla="*/ 1978674 w 12192000"/>
              <a:gd name="connsiteY92" fmla="*/ 1214731 h 1645815"/>
              <a:gd name="connsiteX93" fmla="*/ 1962908 w 12192000"/>
              <a:gd name="connsiteY93" fmla="*/ 1201827 h 1645815"/>
              <a:gd name="connsiteX94" fmla="*/ 1959156 w 12192000"/>
              <a:gd name="connsiteY94" fmla="*/ 1202129 h 1645815"/>
              <a:gd name="connsiteX95" fmla="*/ 1891938 w 12192000"/>
              <a:gd name="connsiteY95" fmla="*/ 1161055 h 1645815"/>
              <a:gd name="connsiteX96" fmla="*/ 1852509 w 12192000"/>
              <a:gd name="connsiteY96" fmla="*/ 1154346 h 1645815"/>
              <a:gd name="connsiteX97" fmla="*/ 1818613 w 12192000"/>
              <a:gd name="connsiteY97" fmla="*/ 1138643 h 1645815"/>
              <a:gd name="connsiteX98" fmla="*/ 1636817 w 12192000"/>
              <a:gd name="connsiteY98" fmla="*/ 1116474 h 1645815"/>
              <a:gd name="connsiteX99" fmla="*/ 1625419 w 12192000"/>
              <a:gd name="connsiteY99" fmla="*/ 1112885 h 1645815"/>
              <a:gd name="connsiteX100" fmla="*/ 1618725 w 12192000"/>
              <a:gd name="connsiteY100" fmla="*/ 1108950 h 1645815"/>
              <a:gd name="connsiteX101" fmla="*/ 1598921 w 12192000"/>
              <a:gd name="connsiteY101" fmla="*/ 1101199 h 1645815"/>
              <a:gd name="connsiteX102" fmla="*/ 1500450 w 12192000"/>
              <a:gd name="connsiteY102" fmla="*/ 1120653 h 1645815"/>
              <a:gd name="connsiteX103" fmla="*/ 1345077 w 12192000"/>
              <a:gd name="connsiteY103" fmla="*/ 1109417 h 1645815"/>
              <a:gd name="connsiteX104" fmla="*/ 1283085 w 12192000"/>
              <a:gd name="connsiteY104" fmla="*/ 1106662 h 1645815"/>
              <a:gd name="connsiteX105" fmla="*/ 1084053 w 12192000"/>
              <a:gd name="connsiteY105" fmla="*/ 1110194 h 1645815"/>
              <a:gd name="connsiteX106" fmla="*/ 974646 w 12192000"/>
              <a:gd name="connsiteY106" fmla="*/ 1089467 h 1645815"/>
              <a:gd name="connsiteX107" fmla="*/ 931744 w 12192000"/>
              <a:gd name="connsiteY107" fmla="*/ 1080949 h 1645815"/>
              <a:gd name="connsiteX108" fmla="*/ 931348 w 12192000"/>
              <a:gd name="connsiteY108" fmla="*/ 1081263 h 1645815"/>
              <a:gd name="connsiteX109" fmla="*/ 864672 w 12192000"/>
              <a:gd name="connsiteY109" fmla="*/ 1076959 h 1645815"/>
              <a:gd name="connsiteX110" fmla="*/ 730177 w 12192000"/>
              <a:gd name="connsiteY110" fmla="*/ 1092487 h 1645815"/>
              <a:gd name="connsiteX111" fmla="*/ 728755 w 12192000"/>
              <a:gd name="connsiteY111" fmla="*/ 1093885 h 1645815"/>
              <a:gd name="connsiteX112" fmla="*/ 668180 w 12192000"/>
              <a:gd name="connsiteY112" fmla="*/ 1067090 h 1645815"/>
              <a:gd name="connsiteX113" fmla="*/ 462118 w 12192000"/>
              <a:gd name="connsiteY113" fmla="*/ 985843 h 1645815"/>
              <a:gd name="connsiteX114" fmla="*/ 126487 w 12192000"/>
              <a:gd name="connsiteY114" fmla="*/ 925939 h 1645815"/>
              <a:gd name="connsiteX115" fmla="*/ 45161 w 12192000"/>
              <a:gd name="connsiteY115" fmla="*/ 907542 h 1645815"/>
              <a:gd name="connsiteX116" fmla="*/ 0 w 12192000"/>
              <a:gd name="connsiteY116" fmla="*/ 908847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664973 w 12192000"/>
              <a:gd name="connsiteY19" fmla="*/ 794235 h 1645815"/>
              <a:gd name="connsiteX20" fmla="*/ 10551461 w 12192000"/>
              <a:gd name="connsiteY20" fmla="*/ 777690 h 1645815"/>
              <a:gd name="connsiteX21" fmla="*/ 10399465 w 12192000"/>
              <a:gd name="connsiteY21" fmla="*/ 781183 h 1645815"/>
              <a:gd name="connsiteX22" fmla="*/ 10390693 w 12192000"/>
              <a:gd name="connsiteY22" fmla="*/ 771564 h 1645815"/>
              <a:gd name="connsiteX23" fmla="*/ 10345071 w 12192000"/>
              <a:gd name="connsiteY23" fmla="*/ 760065 h 1645815"/>
              <a:gd name="connsiteX24" fmla="*/ 10324263 w 12192000"/>
              <a:gd name="connsiteY24" fmla="*/ 753339 h 1645815"/>
              <a:gd name="connsiteX25" fmla="*/ 10061908 w 12192000"/>
              <a:gd name="connsiteY25" fmla="*/ 805817 h 1645815"/>
              <a:gd name="connsiteX26" fmla="*/ 9958678 w 12192000"/>
              <a:gd name="connsiteY26" fmla="*/ 829845 h 1645815"/>
              <a:gd name="connsiteX27" fmla="*/ 9856365 w 12192000"/>
              <a:gd name="connsiteY27" fmla="*/ 850313 h 1645815"/>
              <a:gd name="connsiteX28" fmla="*/ 9819276 w 12192000"/>
              <a:gd name="connsiteY28" fmla="*/ 856110 h 1645815"/>
              <a:gd name="connsiteX29" fmla="*/ 9721992 w 12192000"/>
              <a:gd name="connsiteY29" fmla="*/ 885735 h 1645815"/>
              <a:gd name="connsiteX30" fmla="*/ 9684315 w 12192000"/>
              <a:gd name="connsiteY30" fmla="*/ 894717 h 1645815"/>
              <a:gd name="connsiteX31" fmla="*/ 9676224 w 12192000"/>
              <a:gd name="connsiteY31" fmla="*/ 895886 h 1645815"/>
              <a:gd name="connsiteX32" fmla="*/ 9637502 w 12192000"/>
              <a:gd name="connsiteY32" fmla="*/ 896980 h 1645815"/>
              <a:gd name="connsiteX33" fmla="*/ 9537371 w 12192000"/>
              <a:gd name="connsiteY33" fmla="*/ 943897 h 1645815"/>
              <a:gd name="connsiteX34" fmla="*/ 9413816 w 12192000"/>
              <a:gd name="connsiteY34" fmla="*/ 951681 h 1645815"/>
              <a:gd name="connsiteX35" fmla="*/ 9267352 w 12192000"/>
              <a:gd name="connsiteY35" fmla="*/ 969343 h 1645815"/>
              <a:gd name="connsiteX36" fmla="*/ 9042533 w 12192000"/>
              <a:gd name="connsiteY36" fmla="*/ 974695 h 1645815"/>
              <a:gd name="connsiteX37" fmla="*/ 8952499 w 12192000"/>
              <a:gd name="connsiteY37" fmla="*/ 1010234 h 1645815"/>
              <a:gd name="connsiteX38" fmla="*/ 8808112 w 12192000"/>
              <a:gd name="connsiteY38" fmla="*/ 1025348 h 1645815"/>
              <a:gd name="connsiteX39" fmla="*/ 8683968 w 12192000"/>
              <a:gd name="connsiteY39" fmla="*/ 1048457 h 1645815"/>
              <a:gd name="connsiteX40" fmla="*/ 8670446 w 12192000"/>
              <a:gd name="connsiteY40" fmla="*/ 1051858 h 1645815"/>
              <a:gd name="connsiteX41" fmla="*/ 8621662 w 12192000"/>
              <a:gd name="connsiteY41" fmla="*/ 1072885 h 1645815"/>
              <a:gd name="connsiteX42" fmla="*/ 8390225 w 12192000"/>
              <a:gd name="connsiteY42" fmla="*/ 1112571 h 1645815"/>
              <a:gd name="connsiteX43" fmla="*/ 8321713 w 12192000"/>
              <a:gd name="connsiteY43" fmla="*/ 1138168 h 1645815"/>
              <a:gd name="connsiteX44" fmla="*/ 8287351 w 12192000"/>
              <a:gd name="connsiteY44" fmla="*/ 1146114 h 1645815"/>
              <a:gd name="connsiteX45" fmla="*/ 8281587 w 12192000"/>
              <a:gd name="connsiteY45" fmla="*/ 1147922 h 1645815"/>
              <a:gd name="connsiteX46" fmla="*/ 8242632 w 12192000"/>
              <a:gd name="connsiteY46" fmla="*/ 1163471 h 1645815"/>
              <a:gd name="connsiteX47" fmla="*/ 8185925 w 12192000"/>
              <a:gd name="connsiteY47" fmla="*/ 1191382 h 1645815"/>
              <a:gd name="connsiteX48" fmla="*/ 8129297 w 12192000"/>
              <a:gd name="connsiteY48" fmla="*/ 1228963 h 1645815"/>
              <a:gd name="connsiteX49" fmla="*/ 8095915 w 12192000"/>
              <a:gd name="connsiteY49" fmla="*/ 1247986 h 1645815"/>
              <a:gd name="connsiteX50" fmla="*/ 8073433 w 12192000"/>
              <a:gd name="connsiteY50" fmla="*/ 1264099 h 1645815"/>
              <a:gd name="connsiteX51" fmla="*/ 8060231 w 12192000"/>
              <a:gd name="connsiteY51" fmla="*/ 1272050 h 1645815"/>
              <a:gd name="connsiteX52" fmla="*/ 8031945 w 12192000"/>
              <a:gd name="connsiteY52" fmla="*/ 1275797 h 1645815"/>
              <a:gd name="connsiteX53" fmla="*/ 7976940 w 12192000"/>
              <a:gd name="connsiteY53" fmla="*/ 1283210 h 1645815"/>
              <a:gd name="connsiteX54" fmla="*/ 7830267 w 12192000"/>
              <a:gd name="connsiteY54" fmla="*/ 1330257 h 1645815"/>
              <a:gd name="connsiteX55" fmla="*/ 7773647 w 12192000"/>
              <a:gd name="connsiteY55" fmla="*/ 1335473 h 1645815"/>
              <a:gd name="connsiteX56" fmla="*/ 7690734 w 12192000"/>
              <a:gd name="connsiteY56" fmla="*/ 1370252 h 1645815"/>
              <a:gd name="connsiteX57" fmla="*/ 7608724 w 12192000"/>
              <a:gd name="connsiteY57" fmla="*/ 1398433 h 1645815"/>
              <a:gd name="connsiteX58" fmla="*/ 7608301 w 12192000"/>
              <a:gd name="connsiteY58" fmla="*/ 1400083 h 1645815"/>
              <a:gd name="connsiteX59" fmla="*/ 7336757 w 12192000"/>
              <a:gd name="connsiteY59" fmla="*/ 1408043 h 1645815"/>
              <a:gd name="connsiteX60" fmla="*/ 7293466 w 12192000"/>
              <a:gd name="connsiteY60" fmla="*/ 1394514 h 1645815"/>
              <a:gd name="connsiteX61" fmla="*/ 7172156 w 12192000"/>
              <a:gd name="connsiteY61" fmla="*/ 1408475 h 1645815"/>
              <a:gd name="connsiteX62" fmla="*/ 6883900 w 12192000"/>
              <a:gd name="connsiteY62" fmla="*/ 1420764 h 1645815"/>
              <a:gd name="connsiteX63" fmla="*/ 6829325 w 12192000"/>
              <a:gd name="connsiteY63" fmla="*/ 1432580 h 1645815"/>
              <a:gd name="connsiteX64" fmla="*/ 6720915 w 12192000"/>
              <a:gd name="connsiteY64" fmla="*/ 1468979 h 1645815"/>
              <a:gd name="connsiteX65" fmla="*/ 6491101 w 12192000"/>
              <a:gd name="connsiteY65" fmla="*/ 1507080 h 1645815"/>
              <a:gd name="connsiteX66" fmla="*/ 6407668 w 12192000"/>
              <a:gd name="connsiteY66" fmla="*/ 1521932 h 1645815"/>
              <a:gd name="connsiteX67" fmla="*/ 6189196 w 12192000"/>
              <a:gd name="connsiteY67" fmla="*/ 1548143 h 1645815"/>
              <a:gd name="connsiteX68" fmla="*/ 6135259 w 12192000"/>
              <a:gd name="connsiteY68" fmla="*/ 1562724 h 1645815"/>
              <a:gd name="connsiteX69" fmla="*/ 5968587 w 12192000"/>
              <a:gd name="connsiteY69" fmla="*/ 1589485 h 1645815"/>
              <a:gd name="connsiteX70" fmla="*/ 5844542 w 12192000"/>
              <a:gd name="connsiteY70" fmla="*/ 1627440 h 1645815"/>
              <a:gd name="connsiteX71" fmla="*/ 5627621 w 12192000"/>
              <a:gd name="connsiteY71" fmla="*/ 1645815 h 1645815"/>
              <a:gd name="connsiteX72" fmla="*/ 5444195 w 12192000"/>
              <a:gd name="connsiteY72" fmla="*/ 1644475 h 1645815"/>
              <a:gd name="connsiteX73" fmla="*/ 5214702 w 12192000"/>
              <a:gd name="connsiteY73" fmla="*/ 1606664 h 1645815"/>
              <a:gd name="connsiteX74" fmla="*/ 5095057 w 12192000"/>
              <a:gd name="connsiteY74" fmla="*/ 1619132 h 1645815"/>
              <a:gd name="connsiteX75" fmla="*/ 5051700 w 12192000"/>
              <a:gd name="connsiteY75" fmla="*/ 1625807 h 1645815"/>
              <a:gd name="connsiteX76" fmla="*/ 5006431 w 12192000"/>
              <a:gd name="connsiteY76" fmla="*/ 1637868 h 1645815"/>
              <a:gd name="connsiteX77" fmla="*/ 4667665 w 12192000"/>
              <a:gd name="connsiteY77" fmla="*/ 1608312 h 1645815"/>
              <a:gd name="connsiteX78" fmla="*/ 4345322 w 12192000"/>
              <a:gd name="connsiteY78" fmla="*/ 1546967 h 1645815"/>
              <a:gd name="connsiteX79" fmla="*/ 4124630 w 12192000"/>
              <a:gd name="connsiteY79" fmla="*/ 1509247 h 1645815"/>
              <a:gd name="connsiteX80" fmla="*/ 3852287 w 12192000"/>
              <a:gd name="connsiteY80" fmla="*/ 1472605 h 1645815"/>
              <a:gd name="connsiteX81" fmla="*/ 3693336 w 12192000"/>
              <a:gd name="connsiteY81" fmla="*/ 1433930 h 1645815"/>
              <a:gd name="connsiteX82" fmla="*/ 3481618 w 12192000"/>
              <a:gd name="connsiteY82" fmla="*/ 1418392 h 1645815"/>
              <a:gd name="connsiteX83" fmla="*/ 3439508 w 12192000"/>
              <a:gd name="connsiteY83" fmla="*/ 1405277 h 1645815"/>
              <a:gd name="connsiteX84" fmla="*/ 3415241 w 12192000"/>
              <a:gd name="connsiteY84" fmla="*/ 1399311 h 1645815"/>
              <a:gd name="connsiteX85" fmla="*/ 3155540 w 12192000"/>
              <a:gd name="connsiteY85" fmla="*/ 1380683 h 1645815"/>
              <a:gd name="connsiteX86" fmla="*/ 3029874 w 12192000"/>
              <a:gd name="connsiteY86" fmla="*/ 1391306 h 1645815"/>
              <a:gd name="connsiteX87" fmla="*/ 2985743 w 12192000"/>
              <a:gd name="connsiteY87" fmla="*/ 1384080 h 1645815"/>
              <a:gd name="connsiteX88" fmla="*/ 2865083 w 12192000"/>
              <a:gd name="connsiteY88" fmla="*/ 1376442 h 1645815"/>
              <a:gd name="connsiteX89" fmla="*/ 2719966 w 12192000"/>
              <a:gd name="connsiteY89" fmla="*/ 1380990 h 1645815"/>
              <a:gd name="connsiteX90" fmla="*/ 2203529 w 12192000"/>
              <a:gd name="connsiteY90" fmla="*/ 1292265 h 1645815"/>
              <a:gd name="connsiteX91" fmla="*/ 1978674 w 12192000"/>
              <a:gd name="connsiteY91" fmla="*/ 1214731 h 1645815"/>
              <a:gd name="connsiteX92" fmla="*/ 1962908 w 12192000"/>
              <a:gd name="connsiteY92" fmla="*/ 1201827 h 1645815"/>
              <a:gd name="connsiteX93" fmla="*/ 1959156 w 12192000"/>
              <a:gd name="connsiteY93" fmla="*/ 1202129 h 1645815"/>
              <a:gd name="connsiteX94" fmla="*/ 1891938 w 12192000"/>
              <a:gd name="connsiteY94" fmla="*/ 1161055 h 1645815"/>
              <a:gd name="connsiteX95" fmla="*/ 1852509 w 12192000"/>
              <a:gd name="connsiteY95" fmla="*/ 1154346 h 1645815"/>
              <a:gd name="connsiteX96" fmla="*/ 1818613 w 12192000"/>
              <a:gd name="connsiteY96" fmla="*/ 1138643 h 1645815"/>
              <a:gd name="connsiteX97" fmla="*/ 1636817 w 12192000"/>
              <a:gd name="connsiteY97" fmla="*/ 1116474 h 1645815"/>
              <a:gd name="connsiteX98" fmla="*/ 1625419 w 12192000"/>
              <a:gd name="connsiteY98" fmla="*/ 1112885 h 1645815"/>
              <a:gd name="connsiteX99" fmla="*/ 1618725 w 12192000"/>
              <a:gd name="connsiteY99" fmla="*/ 1108950 h 1645815"/>
              <a:gd name="connsiteX100" fmla="*/ 1598921 w 12192000"/>
              <a:gd name="connsiteY100" fmla="*/ 1101199 h 1645815"/>
              <a:gd name="connsiteX101" fmla="*/ 1500450 w 12192000"/>
              <a:gd name="connsiteY101" fmla="*/ 1120653 h 1645815"/>
              <a:gd name="connsiteX102" fmla="*/ 1345077 w 12192000"/>
              <a:gd name="connsiteY102" fmla="*/ 1109417 h 1645815"/>
              <a:gd name="connsiteX103" fmla="*/ 1283085 w 12192000"/>
              <a:gd name="connsiteY103" fmla="*/ 1106662 h 1645815"/>
              <a:gd name="connsiteX104" fmla="*/ 1084053 w 12192000"/>
              <a:gd name="connsiteY104" fmla="*/ 1110194 h 1645815"/>
              <a:gd name="connsiteX105" fmla="*/ 974646 w 12192000"/>
              <a:gd name="connsiteY105" fmla="*/ 1089467 h 1645815"/>
              <a:gd name="connsiteX106" fmla="*/ 931744 w 12192000"/>
              <a:gd name="connsiteY106" fmla="*/ 1080949 h 1645815"/>
              <a:gd name="connsiteX107" fmla="*/ 931348 w 12192000"/>
              <a:gd name="connsiteY107" fmla="*/ 1081263 h 1645815"/>
              <a:gd name="connsiteX108" fmla="*/ 864672 w 12192000"/>
              <a:gd name="connsiteY108" fmla="*/ 1076959 h 1645815"/>
              <a:gd name="connsiteX109" fmla="*/ 730177 w 12192000"/>
              <a:gd name="connsiteY109" fmla="*/ 1092487 h 1645815"/>
              <a:gd name="connsiteX110" fmla="*/ 728755 w 12192000"/>
              <a:gd name="connsiteY110" fmla="*/ 1093885 h 1645815"/>
              <a:gd name="connsiteX111" fmla="*/ 668180 w 12192000"/>
              <a:gd name="connsiteY111" fmla="*/ 1067090 h 1645815"/>
              <a:gd name="connsiteX112" fmla="*/ 462118 w 12192000"/>
              <a:gd name="connsiteY112" fmla="*/ 985843 h 1645815"/>
              <a:gd name="connsiteX113" fmla="*/ 126487 w 12192000"/>
              <a:gd name="connsiteY113" fmla="*/ 925939 h 1645815"/>
              <a:gd name="connsiteX114" fmla="*/ 45161 w 12192000"/>
              <a:gd name="connsiteY114" fmla="*/ 907542 h 1645815"/>
              <a:gd name="connsiteX115" fmla="*/ 0 w 12192000"/>
              <a:gd name="connsiteY115" fmla="*/ 908847 h 1645815"/>
              <a:gd name="connsiteX116" fmla="*/ 0 w 12192000"/>
              <a:gd name="connsiteY116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280131 w 12192000"/>
              <a:gd name="connsiteY14" fmla="*/ 800871 h 1645815"/>
              <a:gd name="connsiteX15" fmla="*/ 11103056 w 12192000"/>
              <a:gd name="connsiteY15" fmla="*/ 807160 h 1645815"/>
              <a:gd name="connsiteX16" fmla="*/ 11037457 w 12192000"/>
              <a:gd name="connsiteY16" fmla="*/ 800742 h 1645815"/>
              <a:gd name="connsiteX17" fmla="*/ 10983141 w 12192000"/>
              <a:gd name="connsiteY17" fmla="*/ 807385 h 1645815"/>
              <a:gd name="connsiteX18" fmla="*/ 10664973 w 12192000"/>
              <a:gd name="connsiteY18" fmla="*/ 794235 h 1645815"/>
              <a:gd name="connsiteX19" fmla="*/ 10551461 w 12192000"/>
              <a:gd name="connsiteY19" fmla="*/ 777690 h 1645815"/>
              <a:gd name="connsiteX20" fmla="*/ 10399465 w 12192000"/>
              <a:gd name="connsiteY20" fmla="*/ 781183 h 1645815"/>
              <a:gd name="connsiteX21" fmla="*/ 10390693 w 12192000"/>
              <a:gd name="connsiteY21" fmla="*/ 771564 h 1645815"/>
              <a:gd name="connsiteX22" fmla="*/ 10345071 w 12192000"/>
              <a:gd name="connsiteY22" fmla="*/ 760065 h 1645815"/>
              <a:gd name="connsiteX23" fmla="*/ 10324263 w 12192000"/>
              <a:gd name="connsiteY23" fmla="*/ 753339 h 1645815"/>
              <a:gd name="connsiteX24" fmla="*/ 10061908 w 12192000"/>
              <a:gd name="connsiteY24" fmla="*/ 805817 h 1645815"/>
              <a:gd name="connsiteX25" fmla="*/ 9958678 w 12192000"/>
              <a:gd name="connsiteY25" fmla="*/ 829845 h 1645815"/>
              <a:gd name="connsiteX26" fmla="*/ 9856365 w 12192000"/>
              <a:gd name="connsiteY26" fmla="*/ 850313 h 1645815"/>
              <a:gd name="connsiteX27" fmla="*/ 9819276 w 12192000"/>
              <a:gd name="connsiteY27" fmla="*/ 856110 h 1645815"/>
              <a:gd name="connsiteX28" fmla="*/ 9721992 w 12192000"/>
              <a:gd name="connsiteY28" fmla="*/ 885735 h 1645815"/>
              <a:gd name="connsiteX29" fmla="*/ 9684315 w 12192000"/>
              <a:gd name="connsiteY29" fmla="*/ 894717 h 1645815"/>
              <a:gd name="connsiteX30" fmla="*/ 9676224 w 12192000"/>
              <a:gd name="connsiteY30" fmla="*/ 895886 h 1645815"/>
              <a:gd name="connsiteX31" fmla="*/ 9637502 w 12192000"/>
              <a:gd name="connsiteY31" fmla="*/ 896980 h 1645815"/>
              <a:gd name="connsiteX32" fmla="*/ 9537371 w 12192000"/>
              <a:gd name="connsiteY32" fmla="*/ 943897 h 1645815"/>
              <a:gd name="connsiteX33" fmla="*/ 9413816 w 12192000"/>
              <a:gd name="connsiteY33" fmla="*/ 951681 h 1645815"/>
              <a:gd name="connsiteX34" fmla="*/ 9267352 w 12192000"/>
              <a:gd name="connsiteY34" fmla="*/ 969343 h 1645815"/>
              <a:gd name="connsiteX35" fmla="*/ 9042533 w 12192000"/>
              <a:gd name="connsiteY35" fmla="*/ 974695 h 1645815"/>
              <a:gd name="connsiteX36" fmla="*/ 8952499 w 12192000"/>
              <a:gd name="connsiteY36" fmla="*/ 1010234 h 1645815"/>
              <a:gd name="connsiteX37" fmla="*/ 8808112 w 12192000"/>
              <a:gd name="connsiteY37" fmla="*/ 1025348 h 1645815"/>
              <a:gd name="connsiteX38" fmla="*/ 8683968 w 12192000"/>
              <a:gd name="connsiteY38" fmla="*/ 1048457 h 1645815"/>
              <a:gd name="connsiteX39" fmla="*/ 8670446 w 12192000"/>
              <a:gd name="connsiteY39" fmla="*/ 1051858 h 1645815"/>
              <a:gd name="connsiteX40" fmla="*/ 8621662 w 12192000"/>
              <a:gd name="connsiteY40" fmla="*/ 1072885 h 1645815"/>
              <a:gd name="connsiteX41" fmla="*/ 8390225 w 12192000"/>
              <a:gd name="connsiteY41" fmla="*/ 1112571 h 1645815"/>
              <a:gd name="connsiteX42" fmla="*/ 8321713 w 12192000"/>
              <a:gd name="connsiteY42" fmla="*/ 1138168 h 1645815"/>
              <a:gd name="connsiteX43" fmla="*/ 8287351 w 12192000"/>
              <a:gd name="connsiteY43" fmla="*/ 1146114 h 1645815"/>
              <a:gd name="connsiteX44" fmla="*/ 8281587 w 12192000"/>
              <a:gd name="connsiteY44" fmla="*/ 1147922 h 1645815"/>
              <a:gd name="connsiteX45" fmla="*/ 8242632 w 12192000"/>
              <a:gd name="connsiteY45" fmla="*/ 1163471 h 1645815"/>
              <a:gd name="connsiteX46" fmla="*/ 8185925 w 12192000"/>
              <a:gd name="connsiteY46" fmla="*/ 1191382 h 1645815"/>
              <a:gd name="connsiteX47" fmla="*/ 8129297 w 12192000"/>
              <a:gd name="connsiteY47" fmla="*/ 1228963 h 1645815"/>
              <a:gd name="connsiteX48" fmla="*/ 8095915 w 12192000"/>
              <a:gd name="connsiteY48" fmla="*/ 1247986 h 1645815"/>
              <a:gd name="connsiteX49" fmla="*/ 8073433 w 12192000"/>
              <a:gd name="connsiteY49" fmla="*/ 1264099 h 1645815"/>
              <a:gd name="connsiteX50" fmla="*/ 8060231 w 12192000"/>
              <a:gd name="connsiteY50" fmla="*/ 1272050 h 1645815"/>
              <a:gd name="connsiteX51" fmla="*/ 8031945 w 12192000"/>
              <a:gd name="connsiteY51" fmla="*/ 1275797 h 1645815"/>
              <a:gd name="connsiteX52" fmla="*/ 7976940 w 12192000"/>
              <a:gd name="connsiteY52" fmla="*/ 1283210 h 1645815"/>
              <a:gd name="connsiteX53" fmla="*/ 7830267 w 12192000"/>
              <a:gd name="connsiteY53" fmla="*/ 1330257 h 1645815"/>
              <a:gd name="connsiteX54" fmla="*/ 7773647 w 12192000"/>
              <a:gd name="connsiteY54" fmla="*/ 1335473 h 1645815"/>
              <a:gd name="connsiteX55" fmla="*/ 7690734 w 12192000"/>
              <a:gd name="connsiteY55" fmla="*/ 1370252 h 1645815"/>
              <a:gd name="connsiteX56" fmla="*/ 7608724 w 12192000"/>
              <a:gd name="connsiteY56" fmla="*/ 1398433 h 1645815"/>
              <a:gd name="connsiteX57" fmla="*/ 7608301 w 12192000"/>
              <a:gd name="connsiteY57" fmla="*/ 1400083 h 1645815"/>
              <a:gd name="connsiteX58" fmla="*/ 7336757 w 12192000"/>
              <a:gd name="connsiteY58" fmla="*/ 1408043 h 1645815"/>
              <a:gd name="connsiteX59" fmla="*/ 7293466 w 12192000"/>
              <a:gd name="connsiteY59" fmla="*/ 1394514 h 1645815"/>
              <a:gd name="connsiteX60" fmla="*/ 7172156 w 12192000"/>
              <a:gd name="connsiteY60" fmla="*/ 1408475 h 1645815"/>
              <a:gd name="connsiteX61" fmla="*/ 6883900 w 12192000"/>
              <a:gd name="connsiteY61" fmla="*/ 1420764 h 1645815"/>
              <a:gd name="connsiteX62" fmla="*/ 6829325 w 12192000"/>
              <a:gd name="connsiteY62" fmla="*/ 1432580 h 1645815"/>
              <a:gd name="connsiteX63" fmla="*/ 6720915 w 12192000"/>
              <a:gd name="connsiteY63" fmla="*/ 1468979 h 1645815"/>
              <a:gd name="connsiteX64" fmla="*/ 6491101 w 12192000"/>
              <a:gd name="connsiteY64" fmla="*/ 1507080 h 1645815"/>
              <a:gd name="connsiteX65" fmla="*/ 6407668 w 12192000"/>
              <a:gd name="connsiteY65" fmla="*/ 1521932 h 1645815"/>
              <a:gd name="connsiteX66" fmla="*/ 6189196 w 12192000"/>
              <a:gd name="connsiteY66" fmla="*/ 1548143 h 1645815"/>
              <a:gd name="connsiteX67" fmla="*/ 6135259 w 12192000"/>
              <a:gd name="connsiteY67" fmla="*/ 1562724 h 1645815"/>
              <a:gd name="connsiteX68" fmla="*/ 5968587 w 12192000"/>
              <a:gd name="connsiteY68" fmla="*/ 1589485 h 1645815"/>
              <a:gd name="connsiteX69" fmla="*/ 5844542 w 12192000"/>
              <a:gd name="connsiteY69" fmla="*/ 1627440 h 1645815"/>
              <a:gd name="connsiteX70" fmla="*/ 5627621 w 12192000"/>
              <a:gd name="connsiteY70" fmla="*/ 1645815 h 1645815"/>
              <a:gd name="connsiteX71" fmla="*/ 5444195 w 12192000"/>
              <a:gd name="connsiteY71" fmla="*/ 1644475 h 1645815"/>
              <a:gd name="connsiteX72" fmla="*/ 5214702 w 12192000"/>
              <a:gd name="connsiteY72" fmla="*/ 1606664 h 1645815"/>
              <a:gd name="connsiteX73" fmla="*/ 5095057 w 12192000"/>
              <a:gd name="connsiteY73" fmla="*/ 1619132 h 1645815"/>
              <a:gd name="connsiteX74" fmla="*/ 5051700 w 12192000"/>
              <a:gd name="connsiteY74" fmla="*/ 1625807 h 1645815"/>
              <a:gd name="connsiteX75" fmla="*/ 5006431 w 12192000"/>
              <a:gd name="connsiteY75" fmla="*/ 1637868 h 1645815"/>
              <a:gd name="connsiteX76" fmla="*/ 4667665 w 12192000"/>
              <a:gd name="connsiteY76" fmla="*/ 1608312 h 1645815"/>
              <a:gd name="connsiteX77" fmla="*/ 4345322 w 12192000"/>
              <a:gd name="connsiteY77" fmla="*/ 1546967 h 1645815"/>
              <a:gd name="connsiteX78" fmla="*/ 4124630 w 12192000"/>
              <a:gd name="connsiteY78" fmla="*/ 1509247 h 1645815"/>
              <a:gd name="connsiteX79" fmla="*/ 3852287 w 12192000"/>
              <a:gd name="connsiteY79" fmla="*/ 1472605 h 1645815"/>
              <a:gd name="connsiteX80" fmla="*/ 3693336 w 12192000"/>
              <a:gd name="connsiteY80" fmla="*/ 1433930 h 1645815"/>
              <a:gd name="connsiteX81" fmla="*/ 3481618 w 12192000"/>
              <a:gd name="connsiteY81" fmla="*/ 1418392 h 1645815"/>
              <a:gd name="connsiteX82" fmla="*/ 3439508 w 12192000"/>
              <a:gd name="connsiteY82" fmla="*/ 1405277 h 1645815"/>
              <a:gd name="connsiteX83" fmla="*/ 3415241 w 12192000"/>
              <a:gd name="connsiteY83" fmla="*/ 1399311 h 1645815"/>
              <a:gd name="connsiteX84" fmla="*/ 3155540 w 12192000"/>
              <a:gd name="connsiteY84" fmla="*/ 1380683 h 1645815"/>
              <a:gd name="connsiteX85" fmla="*/ 3029874 w 12192000"/>
              <a:gd name="connsiteY85" fmla="*/ 1391306 h 1645815"/>
              <a:gd name="connsiteX86" fmla="*/ 2985743 w 12192000"/>
              <a:gd name="connsiteY86" fmla="*/ 1384080 h 1645815"/>
              <a:gd name="connsiteX87" fmla="*/ 2865083 w 12192000"/>
              <a:gd name="connsiteY87" fmla="*/ 1376442 h 1645815"/>
              <a:gd name="connsiteX88" fmla="*/ 2719966 w 12192000"/>
              <a:gd name="connsiteY88" fmla="*/ 1380990 h 1645815"/>
              <a:gd name="connsiteX89" fmla="*/ 2203529 w 12192000"/>
              <a:gd name="connsiteY89" fmla="*/ 1292265 h 1645815"/>
              <a:gd name="connsiteX90" fmla="*/ 1978674 w 12192000"/>
              <a:gd name="connsiteY90" fmla="*/ 1214731 h 1645815"/>
              <a:gd name="connsiteX91" fmla="*/ 1962908 w 12192000"/>
              <a:gd name="connsiteY91" fmla="*/ 1201827 h 1645815"/>
              <a:gd name="connsiteX92" fmla="*/ 1959156 w 12192000"/>
              <a:gd name="connsiteY92" fmla="*/ 1202129 h 1645815"/>
              <a:gd name="connsiteX93" fmla="*/ 1891938 w 12192000"/>
              <a:gd name="connsiteY93" fmla="*/ 1161055 h 1645815"/>
              <a:gd name="connsiteX94" fmla="*/ 1852509 w 12192000"/>
              <a:gd name="connsiteY94" fmla="*/ 1154346 h 1645815"/>
              <a:gd name="connsiteX95" fmla="*/ 1818613 w 12192000"/>
              <a:gd name="connsiteY95" fmla="*/ 1138643 h 1645815"/>
              <a:gd name="connsiteX96" fmla="*/ 1636817 w 12192000"/>
              <a:gd name="connsiteY96" fmla="*/ 1116474 h 1645815"/>
              <a:gd name="connsiteX97" fmla="*/ 1625419 w 12192000"/>
              <a:gd name="connsiteY97" fmla="*/ 1112885 h 1645815"/>
              <a:gd name="connsiteX98" fmla="*/ 1618725 w 12192000"/>
              <a:gd name="connsiteY98" fmla="*/ 1108950 h 1645815"/>
              <a:gd name="connsiteX99" fmla="*/ 1598921 w 12192000"/>
              <a:gd name="connsiteY99" fmla="*/ 1101199 h 1645815"/>
              <a:gd name="connsiteX100" fmla="*/ 1500450 w 12192000"/>
              <a:gd name="connsiteY100" fmla="*/ 1120653 h 1645815"/>
              <a:gd name="connsiteX101" fmla="*/ 1345077 w 12192000"/>
              <a:gd name="connsiteY101" fmla="*/ 1109417 h 1645815"/>
              <a:gd name="connsiteX102" fmla="*/ 1283085 w 12192000"/>
              <a:gd name="connsiteY102" fmla="*/ 1106662 h 1645815"/>
              <a:gd name="connsiteX103" fmla="*/ 1084053 w 12192000"/>
              <a:gd name="connsiteY103" fmla="*/ 1110194 h 1645815"/>
              <a:gd name="connsiteX104" fmla="*/ 974646 w 12192000"/>
              <a:gd name="connsiteY104" fmla="*/ 1089467 h 1645815"/>
              <a:gd name="connsiteX105" fmla="*/ 931744 w 12192000"/>
              <a:gd name="connsiteY105" fmla="*/ 1080949 h 1645815"/>
              <a:gd name="connsiteX106" fmla="*/ 931348 w 12192000"/>
              <a:gd name="connsiteY106" fmla="*/ 1081263 h 1645815"/>
              <a:gd name="connsiteX107" fmla="*/ 864672 w 12192000"/>
              <a:gd name="connsiteY107" fmla="*/ 1076959 h 1645815"/>
              <a:gd name="connsiteX108" fmla="*/ 730177 w 12192000"/>
              <a:gd name="connsiteY108" fmla="*/ 1092487 h 1645815"/>
              <a:gd name="connsiteX109" fmla="*/ 728755 w 12192000"/>
              <a:gd name="connsiteY109" fmla="*/ 1093885 h 1645815"/>
              <a:gd name="connsiteX110" fmla="*/ 668180 w 12192000"/>
              <a:gd name="connsiteY110" fmla="*/ 1067090 h 1645815"/>
              <a:gd name="connsiteX111" fmla="*/ 462118 w 12192000"/>
              <a:gd name="connsiteY111" fmla="*/ 985843 h 1645815"/>
              <a:gd name="connsiteX112" fmla="*/ 126487 w 12192000"/>
              <a:gd name="connsiteY112" fmla="*/ 925939 h 1645815"/>
              <a:gd name="connsiteX113" fmla="*/ 45161 w 12192000"/>
              <a:gd name="connsiteY113" fmla="*/ 907542 h 1645815"/>
              <a:gd name="connsiteX114" fmla="*/ 0 w 12192000"/>
              <a:gd name="connsiteY114" fmla="*/ 908847 h 1645815"/>
              <a:gd name="connsiteX115" fmla="*/ 0 w 12192000"/>
              <a:gd name="connsiteY115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280131 w 12192000"/>
              <a:gd name="connsiteY13" fmla="*/ 800871 h 1645815"/>
              <a:gd name="connsiteX14" fmla="*/ 11103056 w 12192000"/>
              <a:gd name="connsiteY14" fmla="*/ 807160 h 1645815"/>
              <a:gd name="connsiteX15" fmla="*/ 11037457 w 12192000"/>
              <a:gd name="connsiteY15" fmla="*/ 800742 h 1645815"/>
              <a:gd name="connsiteX16" fmla="*/ 10983141 w 12192000"/>
              <a:gd name="connsiteY16" fmla="*/ 807385 h 1645815"/>
              <a:gd name="connsiteX17" fmla="*/ 10664973 w 12192000"/>
              <a:gd name="connsiteY17" fmla="*/ 794235 h 1645815"/>
              <a:gd name="connsiteX18" fmla="*/ 10551461 w 12192000"/>
              <a:gd name="connsiteY18" fmla="*/ 777690 h 1645815"/>
              <a:gd name="connsiteX19" fmla="*/ 10399465 w 12192000"/>
              <a:gd name="connsiteY19" fmla="*/ 781183 h 1645815"/>
              <a:gd name="connsiteX20" fmla="*/ 10390693 w 12192000"/>
              <a:gd name="connsiteY20" fmla="*/ 771564 h 1645815"/>
              <a:gd name="connsiteX21" fmla="*/ 10345071 w 12192000"/>
              <a:gd name="connsiteY21" fmla="*/ 760065 h 1645815"/>
              <a:gd name="connsiteX22" fmla="*/ 10324263 w 12192000"/>
              <a:gd name="connsiteY22" fmla="*/ 753339 h 1645815"/>
              <a:gd name="connsiteX23" fmla="*/ 10061908 w 12192000"/>
              <a:gd name="connsiteY23" fmla="*/ 805817 h 1645815"/>
              <a:gd name="connsiteX24" fmla="*/ 9958678 w 12192000"/>
              <a:gd name="connsiteY24" fmla="*/ 829845 h 1645815"/>
              <a:gd name="connsiteX25" fmla="*/ 9856365 w 12192000"/>
              <a:gd name="connsiteY25" fmla="*/ 850313 h 1645815"/>
              <a:gd name="connsiteX26" fmla="*/ 9819276 w 12192000"/>
              <a:gd name="connsiteY26" fmla="*/ 856110 h 1645815"/>
              <a:gd name="connsiteX27" fmla="*/ 9721992 w 12192000"/>
              <a:gd name="connsiteY27" fmla="*/ 885735 h 1645815"/>
              <a:gd name="connsiteX28" fmla="*/ 9684315 w 12192000"/>
              <a:gd name="connsiteY28" fmla="*/ 894717 h 1645815"/>
              <a:gd name="connsiteX29" fmla="*/ 9676224 w 12192000"/>
              <a:gd name="connsiteY29" fmla="*/ 895886 h 1645815"/>
              <a:gd name="connsiteX30" fmla="*/ 9637502 w 12192000"/>
              <a:gd name="connsiteY30" fmla="*/ 896980 h 1645815"/>
              <a:gd name="connsiteX31" fmla="*/ 9537371 w 12192000"/>
              <a:gd name="connsiteY31" fmla="*/ 943897 h 1645815"/>
              <a:gd name="connsiteX32" fmla="*/ 9413816 w 12192000"/>
              <a:gd name="connsiteY32" fmla="*/ 951681 h 1645815"/>
              <a:gd name="connsiteX33" fmla="*/ 9267352 w 12192000"/>
              <a:gd name="connsiteY33" fmla="*/ 969343 h 1645815"/>
              <a:gd name="connsiteX34" fmla="*/ 9042533 w 12192000"/>
              <a:gd name="connsiteY34" fmla="*/ 974695 h 1645815"/>
              <a:gd name="connsiteX35" fmla="*/ 8952499 w 12192000"/>
              <a:gd name="connsiteY35" fmla="*/ 1010234 h 1645815"/>
              <a:gd name="connsiteX36" fmla="*/ 8808112 w 12192000"/>
              <a:gd name="connsiteY36" fmla="*/ 1025348 h 1645815"/>
              <a:gd name="connsiteX37" fmla="*/ 8683968 w 12192000"/>
              <a:gd name="connsiteY37" fmla="*/ 1048457 h 1645815"/>
              <a:gd name="connsiteX38" fmla="*/ 8670446 w 12192000"/>
              <a:gd name="connsiteY38" fmla="*/ 1051858 h 1645815"/>
              <a:gd name="connsiteX39" fmla="*/ 8621662 w 12192000"/>
              <a:gd name="connsiteY39" fmla="*/ 1072885 h 1645815"/>
              <a:gd name="connsiteX40" fmla="*/ 8390225 w 12192000"/>
              <a:gd name="connsiteY40" fmla="*/ 1112571 h 1645815"/>
              <a:gd name="connsiteX41" fmla="*/ 8321713 w 12192000"/>
              <a:gd name="connsiteY41" fmla="*/ 1138168 h 1645815"/>
              <a:gd name="connsiteX42" fmla="*/ 8287351 w 12192000"/>
              <a:gd name="connsiteY42" fmla="*/ 1146114 h 1645815"/>
              <a:gd name="connsiteX43" fmla="*/ 8281587 w 12192000"/>
              <a:gd name="connsiteY43" fmla="*/ 1147922 h 1645815"/>
              <a:gd name="connsiteX44" fmla="*/ 8242632 w 12192000"/>
              <a:gd name="connsiteY44" fmla="*/ 1163471 h 1645815"/>
              <a:gd name="connsiteX45" fmla="*/ 8185925 w 12192000"/>
              <a:gd name="connsiteY45" fmla="*/ 1191382 h 1645815"/>
              <a:gd name="connsiteX46" fmla="*/ 8129297 w 12192000"/>
              <a:gd name="connsiteY46" fmla="*/ 1228963 h 1645815"/>
              <a:gd name="connsiteX47" fmla="*/ 8095915 w 12192000"/>
              <a:gd name="connsiteY47" fmla="*/ 1247986 h 1645815"/>
              <a:gd name="connsiteX48" fmla="*/ 8073433 w 12192000"/>
              <a:gd name="connsiteY48" fmla="*/ 1264099 h 1645815"/>
              <a:gd name="connsiteX49" fmla="*/ 8060231 w 12192000"/>
              <a:gd name="connsiteY49" fmla="*/ 1272050 h 1645815"/>
              <a:gd name="connsiteX50" fmla="*/ 8031945 w 12192000"/>
              <a:gd name="connsiteY50" fmla="*/ 1275797 h 1645815"/>
              <a:gd name="connsiteX51" fmla="*/ 7976940 w 12192000"/>
              <a:gd name="connsiteY51" fmla="*/ 1283210 h 1645815"/>
              <a:gd name="connsiteX52" fmla="*/ 7830267 w 12192000"/>
              <a:gd name="connsiteY52" fmla="*/ 1330257 h 1645815"/>
              <a:gd name="connsiteX53" fmla="*/ 7773647 w 12192000"/>
              <a:gd name="connsiteY53" fmla="*/ 1335473 h 1645815"/>
              <a:gd name="connsiteX54" fmla="*/ 7690734 w 12192000"/>
              <a:gd name="connsiteY54" fmla="*/ 1370252 h 1645815"/>
              <a:gd name="connsiteX55" fmla="*/ 7608724 w 12192000"/>
              <a:gd name="connsiteY55" fmla="*/ 1398433 h 1645815"/>
              <a:gd name="connsiteX56" fmla="*/ 7608301 w 12192000"/>
              <a:gd name="connsiteY56" fmla="*/ 1400083 h 1645815"/>
              <a:gd name="connsiteX57" fmla="*/ 7336757 w 12192000"/>
              <a:gd name="connsiteY57" fmla="*/ 1408043 h 1645815"/>
              <a:gd name="connsiteX58" fmla="*/ 7293466 w 12192000"/>
              <a:gd name="connsiteY58" fmla="*/ 1394514 h 1645815"/>
              <a:gd name="connsiteX59" fmla="*/ 7172156 w 12192000"/>
              <a:gd name="connsiteY59" fmla="*/ 1408475 h 1645815"/>
              <a:gd name="connsiteX60" fmla="*/ 6883900 w 12192000"/>
              <a:gd name="connsiteY60" fmla="*/ 1420764 h 1645815"/>
              <a:gd name="connsiteX61" fmla="*/ 6829325 w 12192000"/>
              <a:gd name="connsiteY61" fmla="*/ 1432580 h 1645815"/>
              <a:gd name="connsiteX62" fmla="*/ 6720915 w 12192000"/>
              <a:gd name="connsiteY62" fmla="*/ 1468979 h 1645815"/>
              <a:gd name="connsiteX63" fmla="*/ 6491101 w 12192000"/>
              <a:gd name="connsiteY63" fmla="*/ 1507080 h 1645815"/>
              <a:gd name="connsiteX64" fmla="*/ 6407668 w 12192000"/>
              <a:gd name="connsiteY64" fmla="*/ 1521932 h 1645815"/>
              <a:gd name="connsiteX65" fmla="*/ 6189196 w 12192000"/>
              <a:gd name="connsiteY65" fmla="*/ 1548143 h 1645815"/>
              <a:gd name="connsiteX66" fmla="*/ 6135259 w 12192000"/>
              <a:gd name="connsiteY66" fmla="*/ 1562724 h 1645815"/>
              <a:gd name="connsiteX67" fmla="*/ 5968587 w 12192000"/>
              <a:gd name="connsiteY67" fmla="*/ 1589485 h 1645815"/>
              <a:gd name="connsiteX68" fmla="*/ 5844542 w 12192000"/>
              <a:gd name="connsiteY68" fmla="*/ 1627440 h 1645815"/>
              <a:gd name="connsiteX69" fmla="*/ 5627621 w 12192000"/>
              <a:gd name="connsiteY69" fmla="*/ 1645815 h 1645815"/>
              <a:gd name="connsiteX70" fmla="*/ 5444195 w 12192000"/>
              <a:gd name="connsiteY70" fmla="*/ 1644475 h 1645815"/>
              <a:gd name="connsiteX71" fmla="*/ 5214702 w 12192000"/>
              <a:gd name="connsiteY71" fmla="*/ 1606664 h 1645815"/>
              <a:gd name="connsiteX72" fmla="*/ 5095057 w 12192000"/>
              <a:gd name="connsiteY72" fmla="*/ 1619132 h 1645815"/>
              <a:gd name="connsiteX73" fmla="*/ 5051700 w 12192000"/>
              <a:gd name="connsiteY73" fmla="*/ 1625807 h 1645815"/>
              <a:gd name="connsiteX74" fmla="*/ 5006431 w 12192000"/>
              <a:gd name="connsiteY74" fmla="*/ 1637868 h 1645815"/>
              <a:gd name="connsiteX75" fmla="*/ 4667665 w 12192000"/>
              <a:gd name="connsiteY75" fmla="*/ 1608312 h 1645815"/>
              <a:gd name="connsiteX76" fmla="*/ 4345322 w 12192000"/>
              <a:gd name="connsiteY76" fmla="*/ 1546967 h 1645815"/>
              <a:gd name="connsiteX77" fmla="*/ 4124630 w 12192000"/>
              <a:gd name="connsiteY77" fmla="*/ 1509247 h 1645815"/>
              <a:gd name="connsiteX78" fmla="*/ 3852287 w 12192000"/>
              <a:gd name="connsiteY78" fmla="*/ 1472605 h 1645815"/>
              <a:gd name="connsiteX79" fmla="*/ 3693336 w 12192000"/>
              <a:gd name="connsiteY79" fmla="*/ 1433930 h 1645815"/>
              <a:gd name="connsiteX80" fmla="*/ 3481618 w 12192000"/>
              <a:gd name="connsiteY80" fmla="*/ 1418392 h 1645815"/>
              <a:gd name="connsiteX81" fmla="*/ 3439508 w 12192000"/>
              <a:gd name="connsiteY81" fmla="*/ 1405277 h 1645815"/>
              <a:gd name="connsiteX82" fmla="*/ 3415241 w 12192000"/>
              <a:gd name="connsiteY82" fmla="*/ 1399311 h 1645815"/>
              <a:gd name="connsiteX83" fmla="*/ 3155540 w 12192000"/>
              <a:gd name="connsiteY83" fmla="*/ 1380683 h 1645815"/>
              <a:gd name="connsiteX84" fmla="*/ 3029874 w 12192000"/>
              <a:gd name="connsiteY84" fmla="*/ 1391306 h 1645815"/>
              <a:gd name="connsiteX85" fmla="*/ 2985743 w 12192000"/>
              <a:gd name="connsiteY85" fmla="*/ 1384080 h 1645815"/>
              <a:gd name="connsiteX86" fmla="*/ 2865083 w 12192000"/>
              <a:gd name="connsiteY86" fmla="*/ 1376442 h 1645815"/>
              <a:gd name="connsiteX87" fmla="*/ 2719966 w 12192000"/>
              <a:gd name="connsiteY87" fmla="*/ 1380990 h 1645815"/>
              <a:gd name="connsiteX88" fmla="*/ 2203529 w 12192000"/>
              <a:gd name="connsiteY88" fmla="*/ 1292265 h 1645815"/>
              <a:gd name="connsiteX89" fmla="*/ 1978674 w 12192000"/>
              <a:gd name="connsiteY89" fmla="*/ 1214731 h 1645815"/>
              <a:gd name="connsiteX90" fmla="*/ 1962908 w 12192000"/>
              <a:gd name="connsiteY90" fmla="*/ 1201827 h 1645815"/>
              <a:gd name="connsiteX91" fmla="*/ 1959156 w 12192000"/>
              <a:gd name="connsiteY91" fmla="*/ 1202129 h 1645815"/>
              <a:gd name="connsiteX92" fmla="*/ 1891938 w 12192000"/>
              <a:gd name="connsiteY92" fmla="*/ 1161055 h 1645815"/>
              <a:gd name="connsiteX93" fmla="*/ 1852509 w 12192000"/>
              <a:gd name="connsiteY93" fmla="*/ 1154346 h 1645815"/>
              <a:gd name="connsiteX94" fmla="*/ 1818613 w 12192000"/>
              <a:gd name="connsiteY94" fmla="*/ 1138643 h 1645815"/>
              <a:gd name="connsiteX95" fmla="*/ 1636817 w 12192000"/>
              <a:gd name="connsiteY95" fmla="*/ 1116474 h 1645815"/>
              <a:gd name="connsiteX96" fmla="*/ 1625419 w 12192000"/>
              <a:gd name="connsiteY96" fmla="*/ 1112885 h 1645815"/>
              <a:gd name="connsiteX97" fmla="*/ 1618725 w 12192000"/>
              <a:gd name="connsiteY97" fmla="*/ 1108950 h 1645815"/>
              <a:gd name="connsiteX98" fmla="*/ 1598921 w 12192000"/>
              <a:gd name="connsiteY98" fmla="*/ 1101199 h 1645815"/>
              <a:gd name="connsiteX99" fmla="*/ 1500450 w 12192000"/>
              <a:gd name="connsiteY99" fmla="*/ 1120653 h 1645815"/>
              <a:gd name="connsiteX100" fmla="*/ 1345077 w 12192000"/>
              <a:gd name="connsiteY100" fmla="*/ 1109417 h 1645815"/>
              <a:gd name="connsiteX101" fmla="*/ 1283085 w 12192000"/>
              <a:gd name="connsiteY101" fmla="*/ 1106662 h 1645815"/>
              <a:gd name="connsiteX102" fmla="*/ 1084053 w 12192000"/>
              <a:gd name="connsiteY102" fmla="*/ 1110194 h 1645815"/>
              <a:gd name="connsiteX103" fmla="*/ 974646 w 12192000"/>
              <a:gd name="connsiteY103" fmla="*/ 1089467 h 1645815"/>
              <a:gd name="connsiteX104" fmla="*/ 931744 w 12192000"/>
              <a:gd name="connsiteY104" fmla="*/ 1080949 h 1645815"/>
              <a:gd name="connsiteX105" fmla="*/ 931348 w 12192000"/>
              <a:gd name="connsiteY105" fmla="*/ 1081263 h 1645815"/>
              <a:gd name="connsiteX106" fmla="*/ 864672 w 12192000"/>
              <a:gd name="connsiteY106" fmla="*/ 1076959 h 1645815"/>
              <a:gd name="connsiteX107" fmla="*/ 730177 w 12192000"/>
              <a:gd name="connsiteY107" fmla="*/ 1092487 h 1645815"/>
              <a:gd name="connsiteX108" fmla="*/ 728755 w 12192000"/>
              <a:gd name="connsiteY108" fmla="*/ 1093885 h 1645815"/>
              <a:gd name="connsiteX109" fmla="*/ 668180 w 12192000"/>
              <a:gd name="connsiteY109" fmla="*/ 1067090 h 1645815"/>
              <a:gd name="connsiteX110" fmla="*/ 462118 w 12192000"/>
              <a:gd name="connsiteY110" fmla="*/ 985843 h 1645815"/>
              <a:gd name="connsiteX111" fmla="*/ 126487 w 12192000"/>
              <a:gd name="connsiteY111" fmla="*/ 925939 h 1645815"/>
              <a:gd name="connsiteX112" fmla="*/ 45161 w 12192000"/>
              <a:gd name="connsiteY112" fmla="*/ 907542 h 1645815"/>
              <a:gd name="connsiteX113" fmla="*/ 0 w 12192000"/>
              <a:gd name="connsiteY113" fmla="*/ 908847 h 1645815"/>
              <a:gd name="connsiteX114" fmla="*/ 0 w 12192000"/>
              <a:gd name="connsiteY114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280131 w 12192000"/>
              <a:gd name="connsiteY12" fmla="*/ 800871 h 1645815"/>
              <a:gd name="connsiteX13" fmla="*/ 11103056 w 12192000"/>
              <a:gd name="connsiteY13" fmla="*/ 807160 h 1645815"/>
              <a:gd name="connsiteX14" fmla="*/ 11037457 w 12192000"/>
              <a:gd name="connsiteY14" fmla="*/ 800742 h 1645815"/>
              <a:gd name="connsiteX15" fmla="*/ 10983141 w 12192000"/>
              <a:gd name="connsiteY15" fmla="*/ 807385 h 1645815"/>
              <a:gd name="connsiteX16" fmla="*/ 10664973 w 12192000"/>
              <a:gd name="connsiteY16" fmla="*/ 794235 h 1645815"/>
              <a:gd name="connsiteX17" fmla="*/ 10551461 w 12192000"/>
              <a:gd name="connsiteY17" fmla="*/ 777690 h 1645815"/>
              <a:gd name="connsiteX18" fmla="*/ 10399465 w 12192000"/>
              <a:gd name="connsiteY18" fmla="*/ 781183 h 1645815"/>
              <a:gd name="connsiteX19" fmla="*/ 10390693 w 12192000"/>
              <a:gd name="connsiteY19" fmla="*/ 771564 h 1645815"/>
              <a:gd name="connsiteX20" fmla="*/ 10345071 w 12192000"/>
              <a:gd name="connsiteY20" fmla="*/ 760065 h 1645815"/>
              <a:gd name="connsiteX21" fmla="*/ 10324263 w 12192000"/>
              <a:gd name="connsiteY21" fmla="*/ 753339 h 1645815"/>
              <a:gd name="connsiteX22" fmla="*/ 10061908 w 12192000"/>
              <a:gd name="connsiteY22" fmla="*/ 805817 h 1645815"/>
              <a:gd name="connsiteX23" fmla="*/ 9958678 w 12192000"/>
              <a:gd name="connsiteY23" fmla="*/ 829845 h 1645815"/>
              <a:gd name="connsiteX24" fmla="*/ 9856365 w 12192000"/>
              <a:gd name="connsiteY24" fmla="*/ 850313 h 1645815"/>
              <a:gd name="connsiteX25" fmla="*/ 9819276 w 12192000"/>
              <a:gd name="connsiteY25" fmla="*/ 856110 h 1645815"/>
              <a:gd name="connsiteX26" fmla="*/ 9721992 w 12192000"/>
              <a:gd name="connsiteY26" fmla="*/ 885735 h 1645815"/>
              <a:gd name="connsiteX27" fmla="*/ 9684315 w 12192000"/>
              <a:gd name="connsiteY27" fmla="*/ 894717 h 1645815"/>
              <a:gd name="connsiteX28" fmla="*/ 9676224 w 12192000"/>
              <a:gd name="connsiteY28" fmla="*/ 895886 h 1645815"/>
              <a:gd name="connsiteX29" fmla="*/ 9637502 w 12192000"/>
              <a:gd name="connsiteY29" fmla="*/ 896980 h 1645815"/>
              <a:gd name="connsiteX30" fmla="*/ 9537371 w 12192000"/>
              <a:gd name="connsiteY30" fmla="*/ 943897 h 1645815"/>
              <a:gd name="connsiteX31" fmla="*/ 9413816 w 12192000"/>
              <a:gd name="connsiteY31" fmla="*/ 951681 h 1645815"/>
              <a:gd name="connsiteX32" fmla="*/ 9267352 w 12192000"/>
              <a:gd name="connsiteY32" fmla="*/ 969343 h 1645815"/>
              <a:gd name="connsiteX33" fmla="*/ 9042533 w 12192000"/>
              <a:gd name="connsiteY33" fmla="*/ 974695 h 1645815"/>
              <a:gd name="connsiteX34" fmla="*/ 8952499 w 12192000"/>
              <a:gd name="connsiteY34" fmla="*/ 1010234 h 1645815"/>
              <a:gd name="connsiteX35" fmla="*/ 8808112 w 12192000"/>
              <a:gd name="connsiteY35" fmla="*/ 1025348 h 1645815"/>
              <a:gd name="connsiteX36" fmla="*/ 8683968 w 12192000"/>
              <a:gd name="connsiteY36" fmla="*/ 1048457 h 1645815"/>
              <a:gd name="connsiteX37" fmla="*/ 8670446 w 12192000"/>
              <a:gd name="connsiteY37" fmla="*/ 1051858 h 1645815"/>
              <a:gd name="connsiteX38" fmla="*/ 8621662 w 12192000"/>
              <a:gd name="connsiteY38" fmla="*/ 1072885 h 1645815"/>
              <a:gd name="connsiteX39" fmla="*/ 8390225 w 12192000"/>
              <a:gd name="connsiteY39" fmla="*/ 1112571 h 1645815"/>
              <a:gd name="connsiteX40" fmla="*/ 8321713 w 12192000"/>
              <a:gd name="connsiteY40" fmla="*/ 1138168 h 1645815"/>
              <a:gd name="connsiteX41" fmla="*/ 8287351 w 12192000"/>
              <a:gd name="connsiteY41" fmla="*/ 1146114 h 1645815"/>
              <a:gd name="connsiteX42" fmla="*/ 8281587 w 12192000"/>
              <a:gd name="connsiteY42" fmla="*/ 1147922 h 1645815"/>
              <a:gd name="connsiteX43" fmla="*/ 8242632 w 12192000"/>
              <a:gd name="connsiteY43" fmla="*/ 1163471 h 1645815"/>
              <a:gd name="connsiteX44" fmla="*/ 8185925 w 12192000"/>
              <a:gd name="connsiteY44" fmla="*/ 1191382 h 1645815"/>
              <a:gd name="connsiteX45" fmla="*/ 8129297 w 12192000"/>
              <a:gd name="connsiteY45" fmla="*/ 1228963 h 1645815"/>
              <a:gd name="connsiteX46" fmla="*/ 8095915 w 12192000"/>
              <a:gd name="connsiteY46" fmla="*/ 1247986 h 1645815"/>
              <a:gd name="connsiteX47" fmla="*/ 8073433 w 12192000"/>
              <a:gd name="connsiteY47" fmla="*/ 1264099 h 1645815"/>
              <a:gd name="connsiteX48" fmla="*/ 8060231 w 12192000"/>
              <a:gd name="connsiteY48" fmla="*/ 1272050 h 1645815"/>
              <a:gd name="connsiteX49" fmla="*/ 8031945 w 12192000"/>
              <a:gd name="connsiteY49" fmla="*/ 1275797 h 1645815"/>
              <a:gd name="connsiteX50" fmla="*/ 7976940 w 12192000"/>
              <a:gd name="connsiteY50" fmla="*/ 1283210 h 1645815"/>
              <a:gd name="connsiteX51" fmla="*/ 7830267 w 12192000"/>
              <a:gd name="connsiteY51" fmla="*/ 1330257 h 1645815"/>
              <a:gd name="connsiteX52" fmla="*/ 7773647 w 12192000"/>
              <a:gd name="connsiteY52" fmla="*/ 1335473 h 1645815"/>
              <a:gd name="connsiteX53" fmla="*/ 7690734 w 12192000"/>
              <a:gd name="connsiteY53" fmla="*/ 1370252 h 1645815"/>
              <a:gd name="connsiteX54" fmla="*/ 7608724 w 12192000"/>
              <a:gd name="connsiteY54" fmla="*/ 1398433 h 1645815"/>
              <a:gd name="connsiteX55" fmla="*/ 7608301 w 12192000"/>
              <a:gd name="connsiteY55" fmla="*/ 1400083 h 1645815"/>
              <a:gd name="connsiteX56" fmla="*/ 7336757 w 12192000"/>
              <a:gd name="connsiteY56" fmla="*/ 1408043 h 1645815"/>
              <a:gd name="connsiteX57" fmla="*/ 7293466 w 12192000"/>
              <a:gd name="connsiteY57" fmla="*/ 1394514 h 1645815"/>
              <a:gd name="connsiteX58" fmla="*/ 7172156 w 12192000"/>
              <a:gd name="connsiteY58" fmla="*/ 1408475 h 1645815"/>
              <a:gd name="connsiteX59" fmla="*/ 6883900 w 12192000"/>
              <a:gd name="connsiteY59" fmla="*/ 1420764 h 1645815"/>
              <a:gd name="connsiteX60" fmla="*/ 6829325 w 12192000"/>
              <a:gd name="connsiteY60" fmla="*/ 1432580 h 1645815"/>
              <a:gd name="connsiteX61" fmla="*/ 6720915 w 12192000"/>
              <a:gd name="connsiteY61" fmla="*/ 1468979 h 1645815"/>
              <a:gd name="connsiteX62" fmla="*/ 6491101 w 12192000"/>
              <a:gd name="connsiteY62" fmla="*/ 1507080 h 1645815"/>
              <a:gd name="connsiteX63" fmla="*/ 6407668 w 12192000"/>
              <a:gd name="connsiteY63" fmla="*/ 1521932 h 1645815"/>
              <a:gd name="connsiteX64" fmla="*/ 6189196 w 12192000"/>
              <a:gd name="connsiteY64" fmla="*/ 1548143 h 1645815"/>
              <a:gd name="connsiteX65" fmla="*/ 6135259 w 12192000"/>
              <a:gd name="connsiteY65" fmla="*/ 1562724 h 1645815"/>
              <a:gd name="connsiteX66" fmla="*/ 5968587 w 12192000"/>
              <a:gd name="connsiteY66" fmla="*/ 1589485 h 1645815"/>
              <a:gd name="connsiteX67" fmla="*/ 5844542 w 12192000"/>
              <a:gd name="connsiteY67" fmla="*/ 1627440 h 1645815"/>
              <a:gd name="connsiteX68" fmla="*/ 5627621 w 12192000"/>
              <a:gd name="connsiteY68" fmla="*/ 1645815 h 1645815"/>
              <a:gd name="connsiteX69" fmla="*/ 5444195 w 12192000"/>
              <a:gd name="connsiteY69" fmla="*/ 1644475 h 1645815"/>
              <a:gd name="connsiteX70" fmla="*/ 5214702 w 12192000"/>
              <a:gd name="connsiteY70" fmla="*/ 1606664 h 1645815"/>
              <a:gd name="connsiteX71" fmla="*/ 5095057 w 12192000"/>
              <a:gd name="connsiteY71" fmla="*/ 1619132 h 1645815"/>
              <a:gd name="connsiteX72" fmla="*/ 5051700 w 12192000"/>
              <a:gd name="connsiteY72" fmla="*/ 1625807 h 1645815"/>
              <a:gd name="connsiteX73" fmla="*/ 5006431 w 12192000"/>
              <a:gd name="connsiteY73" fmla="*/ 1637868 h 1645815"/>
              <a:gd name="connsiteX74" fmla="*/ 4667665 w 12192000"/>
              <a:gd name="connsiteY74" fmla="*/ 1608312 h 1645815"/>
              <a:gd name="connsiteX75" fmla="*/ 4345322 w 12192000"/>
              <a:gd name="connsiteY75" fmla="*/ 1546967 h 1645815"/>
              <a:gd name="connsiteX76" fmla="*/ 4124630 w 12192000"/>
              <a:gd name="connsiteY76" fmla="*/ 1509247 h 1645815"/>
              <a:gd name="connsiteX77" fmla="*/ 3852287 w 12192000"/>
              <a:gd name="connsiteY77" fmla="*/ 1472605 h 1645815"/>
              <a:gd name="connsiteX78" fmla="*/ 3693336 w 12192000"/>
              <a:gd name="connsiteY78" fmla="*/ 1433930 h 1645815"/>
              <a:gd name="connsiteX79" fmla="*/ 3481618 w 12192000"/>
              <a:gd name="connsiteY79" fmla="*/ 1418392 h 1645815"/>
              <a:gd name="connsiteX80" fmla="*/ 3439508 w 12192000"/>
              <a:gd name="connsiteY80" fmla="*/ 1405277 h 1645815"/>
              <a:gd name="connsiteX81" fmla="*/ 3415241 w 12192000"/>
              <a:gd name="connsiteY81" fmla="*/ 1399311 h 1645815"/>
              <a:gd name="connsiteX82" fmla="*/ 3155540 w 12192000"/>
              <a:gd name="connsiteY82" fmla="*/ 1380683 h 1645815"/>
              <a:gd name="connsiteX83" fmla="*/ 3029874 w 12192000"/>
              <a:gd name="connsiteY83" fmla="*/ 1391306 h 1645815"/>
              <a:gd name="connsiteX84" fmla="*/ 2985743 w 12192000"/>
              <a:gd name="connsiteY84" fmla="*/ 1384080 h 1645815"/>
              <a:gd name="connsiteX85" fmla="*/ 2865083 w 12192000"/>
              <a:gd name="connsiteY85" fmla="*/ 1376442 h 1645815"/>
              <a:gd name="connsiteX86" fmla="*/ 2719966 w 12192000"/>
              <a:gd name="connsiteY86" fmla="*/ 1380990 h 1645815"/>
              <a:gd name="connsiteX87" fmla="*/ 2203529 w 12192000"/>
              <a:gd name="connsiteY87" fmla="*/ 1292265 h 1645815"/>
              <a:gd name="connsiteX88" fmla="*/ 1978674 w 12192000"/>
              <a:gd name="connsiteY88" fmla="*/ 1214731 h 1645815"/>
              <a:gd name="connsiteX89" fmla="*/ 1962908 w 12192000"/>
              <a:gd name="connsiteY89" fmla="*/ 1201827 h 1645815"/>
              <a:gd name="connsiteX90" fmla="*/ 1959156 w 12192000"/>
              <a:gd name="connsiteY90" fmla="*/ 1202129 h 1645815"/>
              <a:gd name="connsiteX91" fmla="*/ 1891938 w 12192000"/>
              <a:gd name="connsiteY91" fmla="*/ 1161055 h 1645815"/>
              <a:gd name="connsiteX92" fmla="*/ 1852509 w 12192000"/>
              <a:gd name="connsiteY92" fmla="*/ 1154346 h 1645815"/>
              <a:gd name="connsiteX93" fmla="*/ 1818613 w 12192000"/>
              <a:gd name="connsiteY93" fmla="*/ 1138643 h 1645815"/>
              <a:gd name="connsiteX94" fmla="*/ 1636817 w 12192000"/>
              <a:gd name="connsiteY94" fmla="*/ 1116474 h 1645815"/>
              <a:gd name="connsiteX95" fmla="*/ 1625419 w 12192000"/>
              <a:gd name="connsiteY95" fmla="*/ 1112885 h 1645815"/>
              <a:gd name="connsiteX96" fmla="*/ 1618725 w 12192000"/>
              <a:gd name="connsiteY96" fmla="*/ 1108950 h 1645815"/>
              <a:gd name="connsiteX97" fmla="*/ 1598921 w 12192000"/>
              <a:gd name="connsiteY97" fmla="*/ 1101199 h 1645815"/>
              <a:gd name="connsiteX98" fmla="*/ 1500450 w 12192000"/>
              <a:gd name="connsiteY98" fmla="*/ 1120653 h 1645815"/>
              <a:gd name="connsiteX99" fmla="*/ 1345077 w 12192000"/>
              <a:gd name="connsiteY99" fmla="*/ 1109417 h 1645815"/>
              <a:gd name="connsiteX100" fmla="*/ 1283085 w 12192000"/>
              <a:gd name="connsiteY100" fmla="*/ 1106662 h 1645815"/>
              <a:gd name="connsiteX101" fmla="*/ 1084053 w 12192000"/>
              <a:gd name="connsiteY101" fmla="*/ 1110194 h 1645815"/>
              <a:gd name="connsiteX102" fmla="*/ 974646 w 12192000"/>
              <a:gd name="connsiteY102" fmla="*/ 1089467 h 1645815"/>
              <a:gd name="connsiteX103" fmla="*/ 931744 w 12192000"/>
              <a:gd name="connsiteY103" fmla="*/ 1080949 h 1645815"/>
              <a:gd name="connsiteX104" fmla="*/ 931348 w 12192000"/>
              <a:gd name="connsiteY104" fmla="*/ 1081263 h 1645815"/>
              <a:gd name="connsiteX105" fmla="*/ 864672 w 12192000"/>
              <a:gd name="connsiteY105" fmla="*/ 1076959 h 1645815"/>
              <a:gd name="connsiteX106" fmla="*/ 730177 w 12192000"/>
              <a:gd name="connsiteY106" fmla="*/ 1092487 h 1645815"/>
              <a:gd name="connsiteX107" fmla="*/ 728755 w 12192000"/>
              <a:gd name="connsiteY107" fmla="*/ 1093885 h 1645815"/>
              <a:gd name="connsiteX108" fmla="*/ 668180 w 12192000"/>
              <a:gd name="connsiteY108" fmla="*/ 1067090 h 1645815"/>
              <a:gd name="connsiteX109" fmla="*/ 462118 w 12192000"/>
              <a:gd name="connsiteY109" fmla="*/ 985843 h 1645815"/>
              <a:gd name="connsiteX110" fmla="*/ 126487 w 12192000"/>
              <a:gd name="connsiteY110" fmla="*/ 925939 h 1645815"/>
              <a:gd name="connsiteX111" fmla="*/ 45161 w 12192000"/>
              <a:gd name="connsiteY111" fmla="*/ 907542 h 1645815"/>
              <a:gd name="connsiteX112" fmla="*/ 0 w 12192000"/>
              <a:gd name="connsiteY112" fmla="*/ 908847 h 1645815"/>
              <a:gd name="connsiteX113" fmla="*/ 0 w 12192000"/>
              <a:gd name="connsiteY113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280131 w 12192000"/>
              <a:gd name="connsiteY11" fmla="*/ 800871 h 1645815"/>
              <a:gd name="connsiteX12" fmla="*/ 11103056 w 12192000"/>
              <a:gd name="connsiteY12" fmla="*/ 807160 h 1645815"/>
              <a:gd name="connsiteX13" fmla="*/ 11037457 w 12192000"/>
              <a:gd name="connsiteY13" fmla="*/ 800742 h 1645815"/>
              <a:gd name="connsiteX14" fmla="*/ 10983141 w 12192000"/>
              <a:gd name="connsiteY14" fmla="*/ 807385 h 1645815"/>
              <a:gd name="connsiteX15" fmla="*/ 10664973 w 12192000"/>
              <a:gd name="connsiteY15" fmla="*/ 794235 h 1645815"/>
              <a:gd name="connsiteX16" fmla="*/ 10551461 w 12192000"/>
              <a:gd name="connsiteY16" fmla="*/ 777690 h 1645815"/>
              <a:gd name="connsiteX17" fmla="*/ 10399465 w 12192000"/>
              <a:gd name="connsiteY17" fmla="*/ 781183 h 1645815"/>
              <a:gd name="connsiteX18" fmla="*/ 10390693 w 12192000"/>
              <a:gd name="connsiteY18" fmla="*/ 771564 h 1645815"/>
              <a:gd name="connsiteX19" fmla="*/ 10345071 w 12192000"/>
              <a:gd name="connsiteY19" fmla="*/ 760065 h 1645815"/>
              <a:gd name="connsiteX20" fmla="*/ 10324263 w 12192000"/>
              <a:gd name="connsiteY20" fmla="*/ 753339 h 1645815"/>
              <a:gd name="connsiteX21" fmla="*/ 10061908 w 12192000"/>
              <a:gd name="connsiteY21" fmla="*/ 805817 h 1645815"/>
              <a:gd name="connsiteX22" fmla="*/ 9958678 w 12192000"/>
              <a:gd name="connsiteY22" fmla="*/ 829845 h 1645815"/>
              <a:gd name="connsiteX23" fmla="*/ 9856365 w 12192000"/>
              <a:gd name="connsiteY23" fmla="*/ 850313 h 1645815"/>
              <a:gd name="connsiteX24" fmla="*/ 9819276 w 12192000"/>
              <a:gd name="connsiteY24" fmla="*/ 856110 h 1645815"/>
              <a:gd name="connsiteX25" fmla="*/ 9721992 w 12192000"/>
              <a:gd name="connsiteY25" fmla="*/ 885735 h 1645815"/>
              <a:gd name="connsiteX26" fmla="*/ 9684315 w 12192000"/>
              <a:gd name="connsiteY26" fmla="*/ 894717 h 1645815"/>
              <a:gd name="connsiteX27" fmla="*/ 9676224 w 12192000"/>
              <a:gd name="connsiteY27" fmla="*/ 895886 h 1645815"/>
              <a:gd name="connsiteX28" fmla="*/ 9637502 w 12192000"/>
              <a:gd name="connsiteY28" fmla="*/ 896980 h 1645815"/>
              <a:gd name="connsiteX29" fmla="*/ 9537371 w 12192000"/>
              <a:gd name="connsiteY29" fmla="*/ 943897 h 1645815"/>
              <a:gd name="connsiteX30" fmla="*/ 9413816 w 12192000"/>
              <a:gd name="connsiteY30" fmla="*/ 951681 h 1645815"/>
              <a:gd name="connsiteX31" fmla="*/ 9267352 w 12192000"/>
              <a:gd name="connsiteY31" fmla="*/ 969343 h 1645815"/>
              <a:gd name="connsiteX32" fmla="*/ 9042533 w 12192000"/>
              <a:gd name="connsiteY32" fmla="*/ 974695 h 1645815"/>
              <a:gd name="connsiteX33" fmla="*/ 8952499 w 12192000"/>
              <a:gd name="connsiteY33" fmla="*/ 1010234 h 1645815"/>
              <a:gd name="connsiteX34" fmla="*/ 8808112 w 12192000"/>
              <a:gd name="connsiteY34" fmla="*/ 1025348 h 1645815"/>
              <a:gd name="connsiteX35" fmla="*/ 8683968 w 12192000"/>
              <a:gd name="connsiteY35" fmla="*/ 1048457 h 1645815"/>
              <a:gd name="connsiteX36" fmla="*/ 8670446 w 12192000"/>
              <a:gd name="connsiteY36" fmla="*/ 1051858 h 1645815"/>
              <a:gd name="connsiteX37" fmla="*/ 8621662 w 12192000"/>
              <a:gd name="connsiteY37" fmla="*/ 1072885 h 1645815"/>
              <a:gd name="connsiteX38" fmla="*/ 8390225 w 12192000"/>
              <a:gd name="connsiteY38" fmla="*/ 1112571 h 1645815"/>
              <a:gd name="connsiteX39" fmla="*/ 8321713 w 12192000"/>
              <a:gd name="connsiteY39" fmla="*/ 1138168 h 1645815"/>
              <a:gd name="connsiteX40" fmla="*/ 8287351 w 12192000"/>
              <a:gd name="connsiteY40" fmla="*/ 1146114 h 1645815"/>
              <a:gd name="connsiteX41" fmla="*/ 8281587 w 12192000"/>
              <a:gd name="connsiteY41" fmla="*/ 1147922 h 1645815"/>
              <a:gd name="connsiteX42" fmla="*/ 8242632 w 12192000"/>
              <a:gd name="connsiteY42" fmla="*/ 1163471 h 1645815"/>
              <a:gd name="connsiteX43" fmla="*/ 8185925 w 12192000"/>
              <a:gd name="connsiteY43" fmla="*/ 1191382 h 1645815"/>
              <a:gd name="connsiteX44" fmla="*/ 8129297 w 12192000"/>
              <a:gd name="connsiteY44" fmla="*/ 1228963 h 1645815"/>
              <a:gd name="connsiteX45" fmla="*/ 8095915 w 12192000"/>
              <a:gd name="connsiteY45" fmla="*/ 1247986 h 1645815"/>
              <a:gd name="connsiteX46" fmla="*/ 8073433 w 12192000"/>
              <a:gd name="connsiteY46" fmla="*/ 1264099 h 1645815"/>
              <a:gd name="connsiteX47" fmla="*/ 8060231 w 12192000"/>
              <a:gd name="connsiteY47" fmla="*/ 1272050 h 1645815"/>
              <a:gd name="connsiteX48" fmla="*/ 8031945 w 12192000"/>
              <a:gd name="connsiteY48" fmla="*/ 1275797 h 1645815"/>
              <a:gd name="connsiteX49" fmla="*/ 7976940 w 12192000"/>
              <a:gd name="connsiteY49" fmla="*/ 1283210 h 1645815"/>
              <a:gd name="connsiteX50" fmla="*/ 7830267 w 12192000"/>
              <a:gd name="connsiteY50" fmla="*/ 1330257 h 1645815"/>
              <a:gd name="connsiteX51" fmla="*/ 7773647 w 12192000"/>
              <a:gd name="connsiteY51" fmla="*/ 1335473 h 1645815"/>
              <a:gd name="connsiteX52" fmla="*/ 7690734 w 12192000"/>
              <a:gd name="connsiteY52" fmla="*/ 1370252 h 1645815"/>
              <a:gd name="connsiteX53" fmla="*/ 7608724 w 12192000"/>
              <a:gd name="connsiteY53" fmla="*/ 1398433 h 1645815"/>
              <a:gd name="connsiteX54" fmla="*/ 7608301 w 12192000"/>
              <a:gd name="connsiteY54" fmla="*/ 1400083 h 1645815"/>
              <a:gd name="connsiteX55" fmla="*/ 7336757 w 12192000"/>
              <a:gd name="connsiteY55" fmla="*/ 1408043 h 1645815"/>
              <a:gd name="connsiteX56" fmla="*/ 7293466 w 12192000"/>
              <a:gd name="connsiteY56" fmla="*/ 1394514 h 1645815"/>
              <a:gd name="connsiteX57" fmla="*/ 7172156 w 12192000"/>
              <a:gd name="connsiteY57" fmla="*/ 1408475 h 1645815"/>
              <a:gd name="connsiteX58" fmla="*/ 6883900 w 12192000"/>
              <a:gd name="connsiteY58" fmla="*/ 1420764 h 1645815"/>
              <a:gd name="connsiteX59" fmla="*/ 6829325 w 12192000"/>
              <a:gd name="connsiteY59" fmla="*/ 1432580 h 1645815"/>
              <a:gd name="connsiteX60" fmla="*/ 6720915 w 12192000"/>
              <a:gd name="connsiteY60" fmla="*/ 1468979 h 1645815"/>
              <a:gd name="connsiteX61" fmla="*/ 6491101 w 12192000"/>
              <a:gd name="connsiteY61" fmla="*/ 1507080 h 1645815"/>
              <a:gd name="connsiteX62" fmla="*/ 6407668 w 12192000"/>
              <a:gd name="connsiteY62" fmla="*/ 1521932 h 1645815"/>
              <a:gd name="connsiteX63" fmla="*/ 6189196 w 12192000"/>
              <a:gd name="connsiteY63" fmla="*/ 1548143 h 1645815"/>
              <a:gd name="connsiteX64" fmla="*/ 6135259 w 12192000"/>
              <a:gd name="connsiteY64" fmla="*/ 1562724 h 1645815"/>
              <a:gd name="connsiteX65" fmla="*/ 5968587 w 12192000"/>
              <a:gd name="connsiteY65" fmla="*/ 1589485 h 1645815"/>
              <a:gd name="connsiteX66" fmla="*/ 5844542 w 12192000"/>
              <a:gd name="connsiteY66" fmla="*/ 1627440 h 1645815"/>
              <a:gd name="connsiteX67" fmla="*/ 5627621 w 12192000"/>
              <a:gd name="connsiteY67" fmla="*/ 1645815 h 1645815"/>
              <a:gd name="connsiteX68" fmla="*/ 5444195 w 12192000"/>
              <a:gd name="connsiteY68" fmla="*/ 1644475 h 1645815"/>
              <a:gd name="connsiteX69" fmla="*/ 5214702 w 12192000"/>
              <a:gd name="connsiteY69" fmla="*/ 1606664 h 1645815"/>
              <a:gd name="connsiteX70" fmla="*/ 5095057 w 12192000"/>
              <a:gd name="connsiteY70" fmla="*/ 1619132 h 1645815"/>
              <a:gd name="connsiteX71" fmla="*/ 5051700 w 12192000"/>
              <a:gd name="connsiteY71" fmla="*/ 1625807 h 1645815"/>
              <a:gd name="connsiteX72" fmla="*/ 5006431 w 12192000"/>
              <a:gd name="connsiteY72" fmla="*/ 1637868 h 1645815"/>
              <a:gd name="connsiteX73" fmla="*/ 4667665 w 12192000"/>
              <a:gd name="connsiteY73" fmla="*/ 1608312 h 1645815"/>
              <a:gd name="connsiteX74" fmla="*/ 4345322 w 12192000"/>
              <a:gd name="connsiteY74" fmla="*/ 1546967 h 1645815"/>
              <a:gd name="connsiteX75" fmla="*/ 4124630 w 12192000"/>
              <a:gd name="connsiteY75" fmla="*/ 1509247 h 1645815"/>
              <a:gd name="connsiteX76" fmla="*/ 3852287 w 12192000"/>
              <a:gd name="connsiteY76" fmla="*/ 1472605 h 1645815"/>
              <a:gd name="connsiteX77" fmla="*/ 3693336 w 12192000"/>
              <a:gd name="connsiteY77" fmla="*/ 1433930 h 1645815"/>
              <a:gd name="connsiteX78" fmla="*/ 3481618 w 12192000"/>
              <a:gd name="connsiteY78" fmla="*/ 1418392 h 1645815"/>
              <a:gd name="connsiteX79" fmla="*/ 3439508 w 12192000"/>
              <a:gd name="connsiteY79" fmla="*/ 1405277 h 1645815"/>
              <a:gd name="connsiteX80" fmla="*/ 3415241 w 12192000"/>
              <a:gd name="connsiteY80" fmla="*/ 1399311 h 1645815"/>
              <a:gd name="connsiteX81" fmla="*/ 3155540 w 12192000"/>
              <a:gd name="connsiteY81" fmla="*/ 1380683 h 1645815"/>
              <a:gd name="connsiteX82" fmla="*/ 3029874 w 12192000"/>
              <a:gd name="connsiteY82" fmla="*/ 1391306 h 1645815"/>
              <a:gd name="connsiteX83" fmla="*/ 2985743 w 12192000"/>
              <a:gd name="connsiteY83" fmla="*/ 1384080 h 1645815"/>
              <a:gd name="connsiteX84" fmla="*/ 2865083 w 12192000"/>
              <a:gd name="connsiteY84" fmla="*/ 1376442 h 1645815"/>
              <a:gd name="connsiteX85" fmla="*/ 2719966 w 12192000"/>
              <a:gd name="connsiteY85" fmla="*/ 1380990 h 1645815"/>
              <a:gd name="connsiteX86" fmla="*/ 2203529 w 12192000"/>
              <a:gd name="connsiteY86" fmla="*/ 1292265 h 1645815"/>
              <a:gd name="connsiteX87" fmla="*/ 1978674 w 12192000"/>
              <a:gd name="connsiteY87" fmla="*/ 1214731 h 1645815"/>
              <a:gd name="connsiteX88" fmla="*/ 1962908 w 12192000"/>
              <a:gd name="connsiteY88" fmla="*/ 1201827 h 1645815"/>
              <a:gd name="connsiteX89" fmla="*/ 1959156 w 12192000"/>
              <a:gd name="connsiteY89" fmla="*/ 1202129 h 1645815"/>
              <a:gd name="connsiteX90" fmla="*/ 1891938 w 12192000"/>
              <a:gd name="connsiteY90" fmla="*/ 1161055 h 1645815"/>
              <a:gd name="connsiteX91" fmla="*/ 1852509 w 12192000"/>
              <a:gd name="connsiteY91" fmla="*/ 1154346 h 1645815"/>
              <a:gd name="connsiteX92" fmla="*/ 1818613 w 12192000"/>
              <a:gd name="connsiteY92" fmla="*/ 1138643 h 1645815"/>
              <a:gd name="connsiteX93" fmla="*/ 1636817 w 12192000"/>
              <a:gd name="connsiteY93" fmla="*/ 1116474 h 1645815"/>
              <a:gd name="connsiteX94" fmla="*/ 1625419 w 12192000"/>
              <a:gd name="connsiteY94" fmla="*/ 1112885 h 1645815"/>
              <a:gd name="connsiteX95" fmla="*/ 1618725 w 12192000"/>
              <a:gd name="connsiteY95" fmla="*/ 1108950 h 1645815"/>
              <a:gd name="connsiteX96" fmla="*/ 1598921 w 12192000"/>
              <a:gd name="connsiteY96" fmla="*/ 1101199 h 1645815"/>
              <a:gd name="connsiteX97" fmla="*/ 1500450 w 12192000"/>
              <a:gd name="connsiteY97" fmla="*/ 1120653 h 1645815"/>
              <a:gd name="connsiteX98" fmla="*/ 1345077 w 12192000"/>
              <a:gd name="connsiteY98" fmla="*/ 1109417 h 1645815"/>
              <a:gd name="connsiteX99" fmla="*/ 1283085 w 12192000"/>
              <a:gd name="connsiteY99" fmla="*/ 1106662 h 1645815"/>
              <a:gd name="connsiteX100" fmla="*/ 1084053 w 12192000"/>
              <a:gd name="connsiteY100" fmla="*/ 1110194 h 1645815"/>
              <a:gd name="connsiteX101" fmla="*/ 974646 w 12192000"/>
              <a:gd name="connsiteY101" fmla="*/ 1089467 h 1645815"/>
              <a:gd name="connsiteX102" fmla="*/ 931744 w 12192000"/>
              <a:gd name="connsiteY102" fmla="*/ 1080949 h 1645815"/>
              <a:gd name="connsiteX103" fmla="*/ 931348 w 12192000"/>
              <a:gd name="connsiteY103" fmla="*/ 1081263 h 1645815"/>
              <a:gd name="connsiteX104" fmla="*/ 864672 w 12192000"/>
              <a:gd name="connsiteY104" fmla="*/ 1076959 h 1645815"/>
              <a:gd name="connsiteX105" fmla="*/ 730177 w 12192000"/>
              <a:gd name="connsiteY105" fmla="*/ 1092487 h 1645815"/>
              <a:gd name="connsiteX106" fmla="*/ 728755 w 12192000"/>
              <a:gd name="connsiteY106" fmla="*/ 1093885 h 1645815"/>
              <a:gd name="connsiteX107" fmla="*/ 668180 w 12192000"/>
              <a:gd name="connsiteY107" fmla="*/ 1067090 h 1645815"/>
              <a:gd name="connsiteX108" fmla="*/ 462118 w 12192000"/>
              <a:gd name="connsiteY108" fmla="*/ 985843 h 1645815"/>
              <a:gd name="connsiteX109" fmla="*/ 126487 w 12192000"/>
              <a:gd name="connsiteY109" fmla="*/ 925939 h 1645815"/>
              <a:gd name="connsiteX110" fmla="*/ 45161 w 12192000"/>
              <a:gd name="connsiteY110" fmla="*/ 907542 h 1645815"/>
              <a:gd name="connsiteX111" fmla="*/ 0 w 12192000"/>
              <a:gd name="connsiteY111" fmla="*/ 908847 h 1645815"/>
              <a:gd name="connsiteX112" fmla="*/ 0 w 12192000"/>
              <a:gd name="connsiteY112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280131 w 12192000"/>
              <a:gd name="connsiteY10" fmla="*/ 800871 h 1645815"/>
              <a:gd name="connsiteX11" fmla="*/ 11103056 w 12192000"/>
              <a:gd name="connsiteY11" fmla="*/ 807160 h 1645815"/>
              <a:gd name="connsiteX12" fmla="*/ 11037457 w 12192000"/>
              <a:gd name="connsiteY12" fmla="*/ 800742 h 1645815"/>
              <a:gd name="connsiteX13" fmla="*/ 10983141 w 12192000"/>
              <a:gd name="connsiteY13" fmla="*/ 807385 h 1645815"/>
              <a:gd name="connsiteX14" fmla="*/ 10664973 w 12192000"/>
              <a:gd name="connsiteY14" fmla="*/ 794235 h 1645815"/>
              <a:gd name="connsiteX15" fmla="*/ 10551461 w 12192000"/>
              <a:gd name="connsiteY15" fmla="*/ 777690 h 1645815"/>
              <a:gd name="connsiteX16" fmla="*/ 10399465 w 12192000"/>
              <a:gd name="connsiteY16" fmla="*/ 781183 h 1645815"/>
              <a:gd name="connsiteX17" fmla="*/ 10390693 w 12192000"/>
              <a:gd name="connsiteY17" fmla="*/ 771564 h 1645815"/>
              <a:gd name="connsiteX18" fmla="*/ 10345071 w 12192000"/>
              <a:gd name="connsiteY18" fmla="*/ 760065 h 1645815"/>
              <a:gd name="connsiteX19" fmla="*/ 10324263 w 12192000"/>
              <a:gd name="connsiteY19" fmla="*/ 753339 h 1645815"/>
              <a:gd name="connsiteX20" fmla="*/ 10061908 w 12192000"/>
              <a:gd name="connsiteY20" fmla="*/ 805817 h 1645815"/>
              <a:gd name="connsiteX21" fmla="*/ 9958678 w 12192000"/>
              <a:gd name="connsiteY21" fmla="*/ 829845 h 1645815"/>
              <a:gd name="connsiteX22" fmla="*/ 9856365 w 12192000"/>
              <a:gd name="connsiteY22" fmla="*/ 850313 h 1645815"/>
              <a:gd name="connsiteX23" fmla="*/ 9819276 w 12192000"/>
              <a:gd name="connsiteY23" fmla="*/ 856110 h 1645815"/>
              <a:gd name="connsiteX24" fmla="*/ 9721992 w 12192000"/>
              <a:gd name="connsiteY24" fmla="*/ 885735 h 1645815"/>
              <a:gd name="connsiteX25" fmla="*/ 9684315 w 12192000"/>
              <a:gd name="connsiteY25" fmla="*/ 894717 h 1645815"/>
              <a:gd name="connsiteX26" fmla="*/ 9676224 w 12192000"/>
              <a:gd name="connsiteY26" fmla="*/ 895886 h 1645815"/>
              <a:gd name="connsiteX27" fmla="*/ 9637502 w 12192000"/>
              <a:gd name="connsiteY27" fmla="*/ 896980 h 1645815"/>
              <a:gd name="connsiteX28" fmla="*/ 9537371 w 12192000"/>
              <a:gd name="connsiteY28" fmla="*/ 943897 h 1645815"/>
              <a:gd name="connsiteX29" fmla="*/ 9413816 w 12192000"/>
              <a:gd name="connsiteY29" fmla="*/ 951681 h 1645815"/>
              <a:gd name="connsiteX30" fmla="*/ 9267352 w 12192000"/>
              <a:gd name="connsiteY30" fmla="*/ 969343 h 1645815"/>
              <a:gd name="connsiteX31" fmla="*/ 9042533 w 12192000"/>
              <a:gd name="connsiteY31" fmla="*/ 974695 h 1645815"/>
              <a:gd name="connsiteX32" fmla="*/ 8952499 w 12192000"/>
              <a:gd name="connsiteY32" fmla="*/ 1010234 h 1645815"/>
              <a:gd name="connsiteX33" fmla="*/ 8808112 w 12192000"/>
              <a:gd name="connsiteY33" fmla="*/ 1025348 h 1645815"/>
              <a:gd name="connsiteX34" fmla="*/ 8683968 w 12192000"/>
              <a:gd name="connsiteY34" fmla="*/ 1048457 h 1645815"/>
              <a:gd name="connsiteX35" fmla="*/ 8670446 w 12192000"/>
              <a:gd name="connsiteY35" fmla="*/ 1051858 h 1645815"/>
              <a:gd name="connsiteX36" fmla="*/ 8621662 w 12192000"/>
              <a:gd name="connsiteY36" fmla="*/ 1072885 h 1645815"/>
              <a:gd name="connsiteX37" fmla="*/ 8390225 w 12192000"/>
              <a:gd name="connsiteY37" fmla="*/ 1112571 h 1645815"/>
              <a:gd name="connsiteX38" fmla="*/ 8321713 w 12192000"/>
              <a:gd name="connsiteY38" fmla="*/ 1138168 h 1645815"/>
              <a:gd name="connsiteX39" fmla="*/ 8287351 w 12192000"/>
              <a:gd name="connsiteY39" fmla="*/ 1146114 h 1645815"/>
              <a:gd name="connsiteX40" fmla="*/ 8281587 w 12192000"/>
              <a:gd name="connsiteY40" fmla="*/ 1147922 h 1645815"/>
              <a:gd name="connsiteX41" fmla="*/ 8242632 w 12192000"/>
              <a:gd name="connsiteY41" fmla="*/ 1163471 h 1645815"/>
              <a:gd name="connsiteX42" fmla="*/ 8185925 w 12192000"/>
              <a:gd name="connsiteY42" fmla="*/ 1191382 h 1645815"/>
              <a:gd name="connsiteX43" fmla="*/ 8129297 w 12192000"/>
              <a:gd name="connsiteY43" fmla="*/ 1228963 h 1645815"/>
              <a:gd name="connsiteX44" fmla="*/ 8095915 w 12192000"/>
              <a:gd name="connsiteY44" fmla="*/ 1247986 h 1645815"/>
              <a:gd name="connsiteX45" fmla="*/ 8073433 w 12192000"/>
              <a:gd name="connsiteY45" fmla="*/ 1264099 h 1645815"/>
              <a:gd name="connsiteX46" fmla="*/ 8060231 w 12192000"/>
              <a:gd name="connsiteY46" fmla="*/ 1272050 h 1645815"/>
              <a:gd name="connsiteX47" fmla="*/ 8031945 w 12192000"/>
              <a:gd name="connsiteY47" fmla="*/ 1275797 h 1645815"/>
              <a:gd name="connsiteX48" fmla="*/ 7976940 w 12192000"/>
              <a:gd name="connsiteY48" fmla="*/ 1283210 h 1645815"/>
              <a:gd name="connsiteX49" fmla="*/ 7830267 w 12192000"/>
              <a:gd name="connsiteY49" fmla="*/ 1330257 h 1645815"/>
              <a:gd name="connsiteX50" fmla="*/ 7773647 w 12192000"/>
              <a:gd name="connsiteY50" fmla="*/ 1335473 h 1645815"/>
              <a:gd name="connsiteX51" fmla="*/ 7690734 w 12192000"/>
              <a:gd name="connsiteY51" fmla="*/ 1370252 h 1645815"/>
              <a:gd name="connsiteX52" fmla="*/ 7608724 w 12192000"/>
              <a:gd name="connsiteY52" fmla="*/ 1398433 h 1645815"/>
              <a:gd name="connsiteX53" fmla="*/ 7608301 w 12192000"/>
              <a:gd name="connsiteY53" fmla="*/ 1400083 h 1645815"/>
              <a:gd name="connsiteX54" fmla="*/ 7336757 w 12192000"/>
              <a:gd name="connsiteY54" fmla="*/ 1408043 h 1645815"/>
              <a:gd name="connsiteX55" fmla="*/ 7293466 w 12192000"/>
              <a:gd name="connsiteY55" fmla="*/ 1394514 h 1645815"/>
              <a:gd name="connsiteX56" fmla="*/ 7172156 w 12192000"/>
              <a:gd name="connsiteY56" fmla="*/ 1408475 h 1645815"/>
              <a:gd name="connsiteX57" fmla="*/ 6883900 w 12192000"/>
              <a:gd name="connsiteY57" fmla="*/ 1420764 h 1645815"/>
              <a:gd name="connsiteX58" fmla="*/ 6829325 w 12192000"/>
              <a:gd name="connsiteY58" fmla="*/ 1432580 h 1645815"/>
              <a:gd name="connsiteX59" fmla="*/ 6720915 w 12192000"/>
              <a:gd name="connsiteY59" fmla="*/ 1468979 h 1645815"/>
              <a:gd name="connsiteX60" fmla="*/ 6491101 w 12192000"/>
              <a:gd name="connsiteY60" fmla="*/ 1507080 h 1645815"/>
              <a:gd name="connsiteX61" fmla="*/ 6407668 w 12192000"/>
              <a:gd name="connsiteY61" fmla="*/ 1521932 h 1645815"/>
              <a:gd name="connsiteX62" fmla="*/ 6189196 w 12192000"/>
              <a:gd name="connsiteY62" fmla="*/ 1548143 h 1645815"/>
              <a:gd name="connsiteX63" fmla="*/ 6135259 w 12192000"/>
              <a:gd name="connsiteY63" fmla="*/ 1562724 h 1645815"/>
              <a:gd name="connsiteX64" fmla="*/ 5968587 w 12192000"/>
              <a:gd name="connsiteY64" fmla="*/ 1589485 h 1645815"/>
              <a:gd name="connsiteX65" fmla="*/ 5844542 w 12192000"/>
              <a:gd name="connsiteY65" fmla="*/ 1627440 h 1645815"/>
              <a:gd name="connsiteX66" fmla="*/ 5627621 w 12192000"/>
              <a:gd name="connsiteY66" fmla="*/ 1645815 h 1645815"/>
              <a:gd name="connsiteX67" fmla="*/ 5444195 w 12192000"/>
              <a:gd name="connsiteY67" fmla="*/ 1644475 h 1645815"/>
              <a:gd name="connsiteX68" fmla="*/ 5214702 w 12192000"/>
              <a:gd name="connsiteY68" fmla="*/ 1606664 h 1645815"/>
              <a:gd name="connsiteX69" fmla="*/ 5095057 w 12192000"/>
              <a:gd name="connsiteY69" fmla="*/ 1619132 h 1645815"/>
              <a:gd name="connsiteX70" fmla="*/ 5051700 w 12192000"/>
              <a:gd name="connsiteY70" fmla="*/ 1625807 h 1645815"/>
              <a:gd name="connsiteX71" fmla="*/ 5006431 w 12192000"/>
              <a:gd name="connsiteY71" fmla="*/ 1637868 h 1645815"/>
              <a:gd name="connsiteX72" fmla="*/ 4667665 w 12192000"/>
              <a:gd name="connsiteY72" fmla="*/ 1608312 h 1645815"/>
              <a:gd name="connsiteX73" fmla="*/ 4345322 w 12192000"/>
              <a:gd name="connsiteY73" fmla="*/ 1546967 h 1645815"/>
              <a:gd name="connsiteX74" fmla="*/ 4124630 w 12192000"/>
              <a:gd name="connsiteY74" fmla="*/ 1509247 h 1645815"/>
              <a:gd name="connsiteX75" fmla="*/ 3852287 w 12192000"/>
              <a:gd name="connsiteY75" fmla="*/ 1472605 h 1645815"/>
              <a:gd name="connsiteX76" fmla="*/ 3693336 w 12192000"/>
              <a:gd name="connsiteY76" fmla="*/ 1433930 h 1645815"/>
              <a:gd name="connsiteX77" fmla="*/ 3481618 w 12192000"/>
              <a:gd name="connsiteY77" fmla="*/ 1418392 h 1645815"/>
              <a:gd name="connsiteX78" fmla="*/ 3439508 w 12192000"/>
              <a:gd name="connsiteY78" fmla="*/ 1405277 h 1645815"/>
              <a:gd name="connsiteX79" fmla="*/ 3415241 w 12192000"/>
              <a:gd name="connsiteY79" fmla="*/ 1399311 h 1645815"/>
              <a:gd name="connsiteX80" fmla="*/ 3155540 w 12192000"/>
              <a:gd name="connsiteY80" fmla="*/ 1380683 h 1645815"/>
              <a:gd name="connsiteX81" fmla="*/ 3029874 w 12192000"/>
              <a:gd name="connsiteY81" fmla="*/ 1391306 h 1645815"/>
              <a:gd name="connsiteX82" fmla="*/ 2985743 w 12192000"/>
              <a:gd name="connsiteY82" fmla="*/ 1384080 h 1645815"/>
              <a:gd name="connsiteX83" fmla="*/ 2865083 w 12192000"/>
              <a:gd name="connsiteY83" fmla="*/ 1376442 h 1645815"/>
              <a:gd name="connsiteX84" fmla="*/ 2719966 w 12192000"/>
              <a:gd name="connsiteY84" fmla="*/ 1380990 h 1645815"/>
              <a:gd name="connsiteX85" fmla="*/ 2203529 w 12192000"/>
              <a:gd name="connsiteY85" fmla="*/ 1292265 h 1645815"/>
              <a:gd name="connsiteX86" fmla="*/ 1978674 w 12192000"/>
              <a:gd name="connsiteY86" fmla="*/ 1214731 h 1645815"/>
              <a:gd name="connsiteX87" fmla="*/ 1962908 w 12192000"/>
              <a:gd name="connsiteY87" fmla="*/ 1201827 h 1645815"/>
              <a:gd name="connsiteX88" fmla="*/ 1959156 w 12192000"/>
              <a:gd name="connsiteY88" fmla="*/ 1202129 h 1645815"/>
              <a:gd name="connsiteX89" fmla="*/ 1891938 w 12192000"/>
              <a:gd name="connsiteY89" fmla="*/ 1161055 h 1645815"/>
              <a:gd name="connsiteX90" fmla="*/ 1852509 w 12192000"/>
              <a:gd name="connsiteY90" fmla="*/ 1154346 h 1645815"/>
              <a:gd name="connsiteX91" fmla="*/ 1818613 w 12192000"/>
              <a:gd name="connsiteY91" fmla="*/ 1138643 h 1645815"/>
              <a:gd name="connsiteX92" fmla="*/ 1636817 w 12192000"/>
              <a:gd name="connsiteY92" fmla="*/ 1116474 h 1645815"/>
              <a:gd name="connsiteX93" fmla="*/ 1625419 w 12192000"/>
              <a:gd name="connsiteY93" fmla="*/ 1112885 h 1645815"/>
              <a:gd name="connsiteX94" fmla="*/ 1618725 w 12192000"/>
              <a:gd name="connsiteY94" fmla="*/ 1108950 h 1645815"/>
              <a:gd name="connsiteX95" fmla="*/ 1598921 w 12192000"/>
              <a:gd name="connsiteY95" fmla="*/ 1101199 h 1645815"/>
              <a:gd name="connsiteX96" fmla="*/ 1500450 w 12192000"/>
              <a:gd name="connsiteY96" fmla="*/ 1120653 h 1645815"/>
              <a:gd name="connsiteX97" fmla="*/ 1345077 w 12192000"/>
              <a:gd name="connsiteY97" fmla="*/ 1109417 h 1645815"/>
              <a:gd name="connsiteX98" fmla="*/ 1283085 w 12192000"/>
              <a:gd name="connsiteY98" fmla="*/ 1106662 h 1645815"/>
              <a:gd name="connsiteX99" fmla="*/ 1084053 w 12192000"/>
              <a:gd name="connsiteY99" fmla="*/ 1110194 h 1645815"/>
              <a:gd name="connsiteX100" fmla="*/ 974646 w 12192000"/>
              <a:gd name="connsiteY100" fmla="*/ 1089467 h 1645815"/>
              <a:gd name="connsiteX101" fmla="*/ 931744 w 12192000"/>
              <a:gd name="connsiteY101" fmla="*/ 1080949 h 1645815"/>
              <a:gd name="connsiteX102" fmla="*/ 931348 w 12192000"/>
              <a:gd name="connsiteY102" fmla="*/ 1081263 h 1645815"/>
              <a:gd name="connsiteX103" fmla="*/ 864672 w 12192000"/>
              <a:gd name="connsiteY103" fmla="*/ 1076959 h 1645815"/>
              <a:gd name="connsiteX104" fmla="*/ 730177 w 12192000"/>
              <a:gd name="connsiteY104" fmla="*/ 1092487 h 1645815"/>
              <a:gd name="connsiteX105" fmla="*/ 728755 w 12192000"/>
              <a:gd name="connsiteY105" fmla="*/ 1093885 h 1645815"/>
              <a:gd name="connsiteX106" fmla="*/ 668180 w 12192000"/>
              <a:gd name="connsiteY106" fmla="*/ 1067090 h 1645815"/>
              <a:gd name="connsiteX107" fmla="*/ 462118 w 12192000"/>
              <a:gd name="connsiteY107" fmla="*/ 985843 h 1645815"/>
              <a:gd name="connsiteX108" fmla="*/ 126487 w 12192000"/>
              <a:gd name="connsiteY108" fmla="*/ 925939 h 1645815"/>
              <a:gd name="connsiteX109" fmla="*/ 45161 w 12192000"/>
              <a:gd name="connsiteY109" fmla="*/ 907542 h 1645815"/>
              <a:gd name="connsiteX110" fmla="*/ 0 w 12192000"/>
              <a:gd name="connsiteY110" fmla="*/ 908847 h 1645815"/>
              <a:gd name="connsiteX111" fmla="*/ 0 w 12192000"/>
              <a:gd name="connsiteY111" fmla="*/ 0 h 1645815"/>
              <a:gd name="connsiteX0" fmla="*/ 11627972 w 12192000"/>
              <a:gd name="connsiteY0" fmla="*/ 789882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0 w 12192000"/>
              <a:gd name="connsiteY3" fmla="*/ 0 h 1645815"/>
              <a:gd name="connsiteX4" fmla="*/ 12192000 w 12192000"/>
              <a:gd name="connsiteY4" fmla="*/ 0 h 1645815"/>
              <a:gd name="connsiteX5" fmla="*/ 12192000 w 12192000"/>
              <a:gd name="connsiteY5" fmla="*/ 793446 h 1645815"/>
              <a:gd name="connsiteX6" fmla="*/ 12123325 w 12192000"/>
              <a:gd name="connsiteY6" fmla="*/ 801284 h 1645815"/>
              <a:gd name="connsiteX7" fmla="*/ 12075692 w 12192000"/>
              <a:gd name="connsiteY7" fmla="*/ 808070 h 1645815"/>
              <a:gd name="connsiteX8" fmla="*/ 11899736 w 12192000"/>
              <a:gd name="connsiteY8" fmla="*/ 824002 h 1645815"/>
              <a:gd name="connsiteX9" fmla="*/ 11280131 w 12192000"/>
              <a:gd name="connsiteY9" fmla="*/ 800871 h 1645815"/>
              <a:gd name="connsiteX10" fmla="*/ 11103056 w 12192000"/>
              <a:gd name="connsiteY10" fmla="*/ 807160 h 1645815"/>
              <a:gd name="connsiteX11" fmla="*/ 11037457 w 12192000"/>
              <a:gd name="connsiteY11" fmla="*/ 800742 h 1645815"/>
              <a:gd name="connsiteX12" fmla="*/ 10983141 w 12192000"/>
              <a:gd name="connsiteY12" fmla="*/ 807385 h 1645815"/>
              <a:gd name="connsiteX13" fmla="*/ 10664973 w 12192000"/>
              <a:gd name="connsiteY13" fmla="*/ 794235 h 1645815"/>
              <a:gd name="connsiteX14" fmla="*/ 10551461 w 12192000"/>
              <a:gd name="connsiteY14" fmla="*/ 777690 h 1645815"/>
              <a:gd name="connsiteX15" fmla="*/ 10399465 w 12192000"/>
              <a:gd name="connsiteY15" fmla="*/ 781183 h 1645815"/>
              <a:gd name="connsiteX16" fmla="*/ 10390693 w 12192000"/>
              <a:gd name="connsiteY16" fmla="*/ 771564 h 1645815"/>
              <a:gd name="connsiteX17" fmla="*/ 10345071 w 12192000"/>
              <a:gd name="connsiteY17" fmla="*/ 760065 h 1645815"/>
              <a:gd name="connsiteX18" fmla="*/ 10324263 w 12192000"/>
              <a:gd name="connsiteY18" fmla="*/ 753339 h 1645815"/>
              <a:gd name="connsiteX19" fmla="*/ 10061908 w 12192000"/>
              <a:gd name="connsiteY19" fmla="*/ 805817 h 1645815"/>
              <a:gd name="connsiteX20" fmla="*/ 9958678 w 12192000"/>
              <a:gd name="connsiteY20" fmla="*/ 829845 h 1645815"/>
              <a:gd name="connsiteX21" fmla="*/ 9856365 w 12192000"/>
              <a:gd name="connsiteY21" fmla="*/ 850313 h 1645815"/>
              <a:gd name="connsiteX22" fmla="*/ 9819276 w 12192000"/>
              <a:gd name="connsiteY22" fmla="*/ 856110 h 1645815"/>
              <a:gd name="connsiteX23" fmla="*/ 9721992 w 12192000"/>
              <a:gd name="connsiteY23" fmla="*/ 885735 h 1645815"/>
              <a:gd name="connsiteX24" fmla="*/ 9684315 w 12192000"/>
              <a:gd name="connsiteY24" fmla="*/ 894717 h 1645815"/>
              <a:gd name="connsiteX25" fmla="*/ 9676224 w 12192000"/>
              <a:gd name="connsiteY25" fmla="*/ 895886 h 1645815"/>
              <a:gd name="connsiteX26" fmla="*/ 9637502 w 12192000"/>
              <a:gd name="connsiteY26" fmla="*/ 896980 h 1645815"/>
              <a:gd name="connsiteX27" fmla="*/ 9537371 w 12192000"/>
              <a:gd name="connsiteY27" fmla="*/ 943897 h 1645815"/>
              <a:gd name="connsiteX28" fmla="*/ 9413816 w 12192000"/>
              <a:gd name="connsiteY28" fmla="*/ 951681 h 1645815"/>
              <a:gd name="connsiteX29" fmla="*/ 9267352 w 12192000"/>
              <a:gd name="connsiteY29" fmla="*/ 969343 h 1645815"/>
              <a:gd name="connsiteX30" fmla="*/ 9042533 w 12192000"/>
              <a:gd name="connsiteY30" fmla="*/ 974695 h 1645815"/>
              <a:gd name="connsiteX31" fmla="*/ 8952499 w 12192000"/>
              <a:gd name="connsiteY31" fmla="*/ 1010234 h 1645815"/>
              <a:gd name="connsiteX32" fmla="*/ 8808112 w 12192000"/>
              <a:gd name="connsiteY32" fmla="*/ 1025348 h 1645815"/>
              <a:gd name="connsiteX33" fmla="*/ 8683968 w 12192000"/>
              <a:gd name="connsiteY33" fmla="*/ 1048457 h 1645815"/>
              <a:gd name="connsiteX34" fmla="*/ 8670446 w 12192000"/>
              <a:gd name="connsiteY34" fmla="*/ 1051858 h 1645815"/>
              <a:gd name="connsiteX35" fmla="*/ 8621662 w 12192000"/>
              <a:gd name="connsiteY35" fmla="*/ 1072885 h 1645815"/>
              <a:gd name="connsiteX36" fmla="*/ 8390225 w 12192000"/>
              <a:gd name="connsiteY36" fmla="*/ 1112571 h 1645815"/>
              <a:gd name="connsiteX37" fmla="*/ 8321713 w 12192000"/>
              <a:gd name="connsiteY37" fmla="*/ 1138168 h 1645815"/>
              <a:gd name="connsiteX38" fmla="*/ 8287351 w 12192000"/>
              <a:gd name="connsiteY38" fmla="*/ 1146114 h 1645815"/>
              <a:gd name="connsiteX39" fmla="*/ 8281587 w 12192000"/>
              <a:gd name="connsiteY39" fmla="*/ 1147922 h 1645815"/>
              <a:gd name="connsiteX40" fmla="*/ 8242632 w 12192000"/>
              <a:gd name="connsiteY40" fmla="*/ 1163471 h 1645815"/>
              <a:gd name="connsiteX41" fmla="*/ 8185925 w 12192000"/>
              <a:gd name="connsiteY41" fmla="*/ 1191382 h 1645815"/>
              <a:gd name="connsiteX42" fmla="*/ 8129297 w 12192000"/>
              <a:gd name="connsiteY42" fmla="*/ 1228963 h 1645815"/>
              <a:gd name="connsiteX43" fmla="*/ 8095915 w 12192000"/>
              <a:gd name="connsiteY43" fmla="*/ 1247986 h 1645815"/>
              <a:gd name="connsiteX44" fmla="*/ 8073433 w 12192000"/>
              <a:gd name="connsiteY44" fmla="*/ 1264099 h 1645815"/>
              <a:gd name="connsiteX45" fmla="*/ 8060231 w 12192000"/>
              <a:gd name="connsiteY45" fmla="*/ 1272050 h 1645815"/>
              <a:gd name="connsiteX46" fmla="*/ 8031945 w 12192000"/>
              <a:gd name="connsiteY46" fmla="*/ 1275797 h 1645815"/>
              <a:gd name="connsiteX47" fmla="*/ 7976940 w 12192000"/>
              <a:gd name="connsiteY47" fmla="*/ 1283210 h 1645815"/>
              <a:gd name="connsiteX48" fmla="*/ 7830267 w 12192000"/>
              <a:gd name="connsiteY48" fmla="*/ 1330257 h 1645815"/>
              <a:gd name="connsiteX49" fmla="*/ 7773647 w 12192000"/>
              <a:gd name="connsiteY49" fmla="*/ 1335473 h 1645815"/>
              <a:gd name="connsiteX50" fmla="*/ 7690734 w 12192000"/>
              <a:gd name="connsiteY50" fmla="*/ 1370252 h 1645815"/>
              <a:gd name="connsiteX51" fmla="*/ 7608724 w 12192000"/>
              <a:gd name="connsiteY51" fmla="*/ 1398433 h 1645815"/>
              <a:gd name="connsiteX52" fmla="*/ 7608301 w 12192000"/>
              <a:gd name="connsiteY52" fmla="*/ 1400083 h 1645815"/>
              <a:gd name="connsiteX53" fmla="*/ 7336757 w 12192000"/>
              <a:gd name="connsiteY53" fmla="*/ 1408043 h 1645815"/>
              <a:gd name="connsiteX54" fmla="*/ 7293466 w 12192000"/>
              <a:gd name="connsiteY54" fmla="*/ 1394514 h 1645815"/>
              <a:gd name="connsiteX55" fmla="*/ 7172156 w 12192000"/>
              <a:gd name="connsiteY55" fmla="*/ 1408475 h 1645815"/>
              <a:gd name="connsiteX56" fmla="*/ 6883900 w 12192000"/>
              <a:gd name="connsiteY56" fmla="*/ 1420764 h 1645815"/>
              <a:gd name="connsiteX57" fmla="*/ 6829325 w 12192000"/>
              <a:gd name="connsiteY57" fmla="*/ 1432580 h 1645815"/>
              <a:gd name="connsiteX58" fmla="*/ 6720915 w 12192000"/>
              <a:gd name="connsiteY58" fmla="*/ 1468979 h 1645815"/>
              <a:gd name="connsiteX59" fmla="*/ 6491101 w 12192000"/>
              <a:gd name="connsiteY59" fmla="*/ 1507080 h 1645815"/>
              <a:gd name="connsiteX60" fmla="*/ 6407668 w 12192000"/>
              <a:gd name="connsiteY60" fmla="*/ 1521932 h 1645815"/>
              <a:gd name="connsiteX61" fmla="*/ 6189196 w 12192000"/>
              <a:gd name="connsiteY61" fmla="*/ 1548143 h 1645815"/>
              <a:gd name="connsiteX62" fmla="*/ 6135259 w 12192000"/>
              <a:gd name="connsiteY62" fmla="*/ 1562724 h 1645815"/>
              <a:gd name="connsiteX63" fmla="*/ 5968587 w 12192000"/>
              <a:gd name="connsiteY63" fmla="*/ 1589485 h 1645815"/>
              <a:gd name="connsiteX64" fmla="*/ 5844542 w 12192000"/>
              <a:gd name="connsiteY64" fmla="*/ 1627440 h 1645815"/>
              <a:gd name="connsiteX65" fmla="*/ 5627621 w 12192000"/>
              <a:gd name="connsiteY65" fmla="*/ 1645815 h 1645815"/>
              <a:gd name="connsiteX66" fmla="*/ 5444195 w 12192000"/>
              <a:gd name="connsiteY66" fmla="*/ 1644475 h 1645815"/>
              <a:gd name="connsiteX67" fmla="*/ 5214702 w 12192000"/>
              <a:gd name="connsiteY67" fmla="*/ 1606664 h 1645815"/>
              <a:gd name="connsiteX68" fmla="*/ 5095057 w 12192000"/>
              <a:gd name="connsiteY68" fmla="*/ 1619132 h 1645815"/>
              <a:gd name="connsiteX69" fmla="*/ 5051700 w 12192000"/>
              <a:gd name="connsiteY69" fmla="*/ 1625807 h 1645815"/>
              <a:gd name="connsiteX70" fmla="*/ 5006431 w 12192000"/>
              <a:gd name="connsiteY70" fmla="*/ 1637868 h 1645815"/>
              <a:gd name="connsiteX71" fmla="*/ 4667665 w 12192000"/>
              <a:gd name="connsiteY71" fmla="*/ 1608312 h 1645815"/>
              <a:gd name="connsiteX72" fmla="*/ 4345322 w 12192000"/>
              <a:gd name="connsiteY72" fmla="*/ 1546967 h 1645815"/>
              <a:gd name="connsiteX73" fmla="*/ 4124630 w 12192000"/>
              <a:gd name="connsiteY73" fmla="*/ 1509247 h 1645815"/>
              <a:gd name="connsiteX74" fmla="*/ 3852287 w 12192000"/>
              <a:gd name="connsiteY74" fmla="*/ 1472605 h 1645815"/>
              <a:gd name="connsiteX75" fmla="*/ 3693336 w 12192000"/>
              <a:gd name="connsiteY75" fmla="*/ 1433930 h 1645815"/>
              <a:gd name="connsiteX76" fmla="*/ 3481618 w 12192000"/>
              <a:gd name="connsiteY76" fmla="*/ 1418392 h 1645815"/>
              <a:gd name="connsiteX77" fmla="*/ 3439508 w 12192000"/>
              <a:gd name="connsiteY77" fmla="*/ 1405277 h 1645815"/>
              <a:gd name="connsiteX78" fmla="*/ 3415241 w 12192000"/>
              <a:gd name="connsiteY78" fmla="*/ 1399311 h 1645815"/>
              <a:gd name="connsiteX79" fmla="*/ 3155540 w 12192000"/>
              <a:gd name="connsiteY79" fmla="*/ 1380683 h 1645815"/>
              <a:gd name="connsiteX80" fmla="*/ 3029874 w 12192000"/>
              <a:gd name="connsiteY80" fmla="*/ 1391306 h 1645815"/>
              <a:gd name="connsiteX81" fmla="*/ 2985743 w 12192000"/>
              <a:gd name="connsiteY81" fmla="*/ 1384080 h 1645815"/>
              <a:gd name="connsiteX82" fmla="*/ 2865083 w 12192000"/>
              <a:gd name="connsiteY82" fmla="*/ 1376442 h 1645815"/>
              <a:gd name="connsiteX83" fmla="*/ 2719966 w 12192000"/>
              <a:gd name="connsiteY83" fmla="*/ 1380990 h 1645815"/>
              <a:gd name="connsiteX84" fmla="*/ 2203529 w 12192000"/>
              <a:gd name="connsiteY84" fmla="*/ 1292265 h 1645815"/>
              <a:gd name="connsiteX85" fmla="*/ 1978674 w 12192000"/>
              <a:gd name="connsiteY85" fmla="*/ 1214731 h 1645815"/>
              <a:gd name="connsiteX86" fmla="*/ 1962908 w 12192000"/>
              <a:gd name="connsiteY86" fmla="*/ 1201827 h 1645815"/>
              <a:gd name="connsiteX87" fmla="*/ 1959156 w 12192000"/>
              <a:gd name="connsiteY87" fmla="*/ 1202129 h 1645815"/>
              <a:gd name="connsiteX88" fmla="*/ 1891938 w 12192000"/>
              <a:gd name="connsiteY88" fmla="*/ 1161055 h 1645815"/>
              <a:gd name="connsiteX89" fmla="*/ 1852509 w 12192000"/>
              <a:gd name="connsiteY89" fmla="*/ 1154346 h 1645815"/>
              <a:gd name="connsiteX90" fmla="*/ 1818613 w 12192000"/>
              <a:gd name="connsiteY90" fmla="*/ 1138643 h 1645815"/>
              <a:gd name="connsiteX91" fmla="*/ 1636817 w 12192000"/>
              <a:gd name="connsiteY91" fmla="*/ 1116474 h 1645815"/>
              <a:gd name="connsiteX92" fmla="*/ 1625419 w 12192000"/>
              <a:gd name="connsiteY92" fmla="*/ 1112885 h 1645815"/>
              <a:gd name="connsiteX93" fmla="*/ 1618725 w 12192000"/>
              <a:gd name="connsiteY93" fmla="*/ 1108950 h 1645815"/>
              <a:gd name="connsiteX94" fmla="*/ 1598921 w 12192000"/>
              <a:gd name="connsiteY94" fmla="*/ 1101199 h 1645815"/>
              <a:gd name="connsiteX95" fmla="*/ 1500450 w 12192000"/>
              <a:gd name="connsiteY95" fmla="*/ 1120653 h 1645815"/>
              <a:gd name="connsiteX96" fmla="*/ 1345077 w 12192000"/>
              <a:gd name="connsiteY96" fmla="*/ 1109417 h 1645815"/>
              <a:gd name="connsiteX97" fmla="*/ 1283085 w 12192000"/>
              <a:gd name="connsiteY97" fmla="*/ 1106662 h 1645815"/>
              <a:gd name="connsiteX98" fmla="*/ 1084053 w 12192000"/>
              <a:gd name="connsiteY98" fmla="*/ 1110194 h 1645815"/>
              <a:gd name="connsiteX99" fmla="*/ 974646 w 12192000"/>
              <a:gd name="connsiteY99" fmla="*/ 1089467 h 1645815"/>
              <a:gd name="connsiteX100" fmla="*/ 931744 w 12192000"/>
              <a:gd name="connsiteY100" fmla="*/ 1080949 h 1645815"/>
              <a:gd name="connsiteX101" fmla="*/ 931348 w 12192000"/>
              <a:gd name="connsiteY101" fmla="*/ 1081263 h 1645815"/>
              <a:gd name="connsiteX102" fmla="*/ 864672 w 12192000"/>
              <a:gd name="connsiteY102" fmla="*/ 1076959 h 1645815"/>
              <a:gd name="connsiteX103" fmla="*/ 730177 w 12192000"/>
              <a:gd name="connsiteY103" fmla="*/ 1092487 h 1645815"/>
              <a:gd name="connsiteX104" fmla="*/ 728755 w 12192000"/>
              <a:gd name="connsiteY104" fmla="*/ 1093885 h 1645815"/>
              <a:gd name="connsiteX105" fmla="*/ 668180 w 12192000"/>
              <a:gd name="connsiteY105" fmla="*/ 1067090 h 1645815"/>
              <a:gd name="connsiteX106" fmla="*/ 462118 w 12192000"/>
              <a:gd name="connsiteY106" fmla="*/ 985843 h 1645815"/>
              <a:gd name="connsiteX107" fmla="*/ 126487 w 12192000"/>
              <a:gd name="connsiteY107" fmla="*/ 925939 h 1645815"/>
              <a:gd name="connsiteX108" fmla="*/ 45161 w 12192000"/>
              <a:gd name="connsiteY108" fmla="*/ 907542 h 1645815"/>
              <a:gd name="connsiteX109" fmla="*/ 0 w 12192000"/>
              <a:gd name="connsiteY109" fmla="*/ 908847 h 1645815"/>
              <a:gd name="connsiteX110" fmla="*/ 0 w 12192000"/>
              <a:gd name="connsiteY110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50712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192000" h="1645815">
                <a:moveTo>
                  <a:pt x="0" y="0"/>
                </a:moveTo>
                <a:lnTo>
                  <a:pt x="12192000" y="0"/>
                </a:lnTo>
                <a:lnTo>
                  <a:pt x="12192000" y="793446"/>
                </a:lnTo>
                <a:lnTo>
                  <a:pt x="12123325" y="801284"/>
                </a:lnTo>
                <a:cubicBezTo>
                  <a:pt x="12090721" y="833362"/>
                  <a:pt x="12041667" y="807723"/>
                  <a:pt x="12016122" y="808070"/>
                </a:cubicBezTo>
                <a:cubicBezTo>
                  <a:pt x="11957471" y="813381"/>
                  <a:pt x="11903238" y="793110"/>
                  <a:pt x="11840165" y="812088"/>
                </a:cubicBezTo>
                <a:cubicBezTo>
                  <a:pt x="11528862" y="864501"/>
                  <a:pt x="11412911" y="803678"/>
                  <a:pt x="11280131" y="800871"/>
                </a:cubicBezTo>
                <a:cubicBezTo>
                  <a:pt x="11216680" y="805764"/>
                  <a:pt x="11183148" y="794649"/>
                  <a:pt x="11150712" y="807160"/>
                </a:cubicBezTo>
                <a:cubicBezTo>
                  <a:pt x="11119759" y="787319"/>
                  <a:pt x="11059323" y="802881"/>
                  <a:pt x="11037457" y="800742"/>
                </a:cubicBezTo>
                <a:cubicBezTo>
                  <a:pt x="10999723" y="805505"/>
                  <a:pt x="11027822" y="779851"/>
                  <a:pt x="10983141" y="807385"/>
                </a:cubicBezTo>
                <a:cubicBezTo>
                  <a:pt x="10921060" y="806301"/>
                  <a:pt x="10736920" y="799184"/>
                  <a:pt x="10664973" y="794235"/>
                </a:cubicBezTo>
                <a:cubicBezTo>
                  <a:pt x="10626031" y="791686"/>
                  <a:pt x="10609814" y="783467"/>
                  <a:pt x="10551461" y="777690"/>
                </a:cubicBezTo>
                <a:cubicBezTo>
                  <a:pt x="10496376" y="780650"/>
                  <a:pt x="10456674" y="760585"/>
                  <a:pt x="10399465" y="781183"/>
                </a:cubicBezTo>
                <a:cubicBezTo>
                  <a:pt x="10397545" y="777160"/>
                  <a:pt x="10394502" y="774037"/>
                  <a:pt x="10390693" y="771564"/>
                </a:cubicBezTo>
                <a:lnTo>
                  <a:pt x="10345071" y="760065"/>
                </a:lnTo>
                <a:lnTo>
                  <a:pt x="10324263" y="753339"/>
                </a:lnTo>
                <a:cubicBezTo>
                  <a:pt x="10277069" y="760963"/>
                  <a:pt x="10122838" y="793066"/>
                  <a:pt x="10061908" y="805817"/>
                </a:cubicBezTo>
                <a:cubicBezTo>
                  <a:pt x="10021598" y="813172"/>
                  <a:pt x="9996222" y="836714"/>
                  <a:pt x="9958678" y="829845"/>
                </a:cubicBezTo>
                <a:cubicBezTo>
                  <a:pt x="9920939" y="836814"/>
                  <a:pt x="9888498" y="850490"/>
                  <a:pt x="9856365" y="850313"/>
                </a:cubicBezTo>
                <a:cubicBezTo>
                  <a:pt x="9843584" y="858809"/>
                  <a:pt x="9831426" y="863443"/>
                  <a:pt x="9819276" y="856110"/>
                </a:cubicBezTo>
                <a:cubicBezTo>
                  <a:pt x="9796880" y="862014"/>
                  <a:pt x="9744485" y="879301"/>
                  <a:pt x="9721992" y="885735"/>
                </a:cubicBezTo>
                <a:lnTo>
                  <a:pt x="9684315" y="894717"/>
                </a:lnTo>
                <a:lnTo>
                  <a:pt x="9676224" y="895886"/>
                </a:lnTo>
                <a:cubicBezTo>
                  <a:pt x="9662884" y="896789"/>
                  <a:pt x="9649890" y="897118"/>
                  <a:pt x="9637502" y="896980"/>
                </a:cubicBezTo>
                <a:cubicBezTo>
                  <a:pt x="9614360" y="904982"/>
                  <a:pt x="9568338" y="935645"/>
                  <a:pt x="9537371" y="943897"/>
                </a:cubicBezTo>
                <a:lnTo>
                  <a:pt x="9413816" y="951681"/>
                </a:lnTo>
                <a:cubicBezTo>
                  <a:pt x="9383092" y="955489"/>
                  <a:pt x="9332995" y="964241"/>
                  <a:pt x="9267352" y="969343"/>
                </a:cubicBezTo>
                <a:cubicBezTo>
                  <a:pt x="9204560" y="975343"/>
                  <a:pt x="9066109" y="978358"/>
                  <a:pt x="9042533" y="974695"/>
                </a:cubicBezTo>
                <a:cubicBezTo>
                  <a:pt x="9023207" y="974854"/>
                  <a:pt x="8941314" y="1000672"/>
                  <a:pt x="8952499" y="1010234"/>
                </a:cubicBezTo>
                <a:cubicBezTo>
                  <a:pt x="8893321" y="995837"/>
                  <a:pt x="8874468" y="1025094"/>
                  <a:pt x="8808112" y="1025348"/>
                </a:cubicBezTo>
                <a:lnTo>
                  <a:pt x="8683968" y="1048457"/>
                </a:lnTo>
                <a:lnTo>
                  <a:pt x="8670446" y="1051858"/>
                </a:lnTo>
                <a:lnTo>
                  <a:pt x="8621662" y="1072885"/>
                </a:lnTo>
                <a:cubicBezTo>
                  <a:pt x="8531144" y="1078959"/>
                  <a:pt x="8440216" y="1101689"/>
                  <a:pt x="8390225" y="1112571"/>
                </a:cubicBezTo>
                <a:lnTo>
                  <a:pt x="8321713" y="1138168"/>
                </a:lnTo>
                <a:cubicBezTo>
                  <a:pt x="8310670" y="1142199"/>
                  <a:pt x="8297095" y="1143460"/>
                  <a:pt x="8287351" y="1146114"/>
                </a:cubicBezTo>
                <a:lnTo>
                  <a:pt x="8281587" y="1147922"/>
                </a:lnTo>
                <a:lnTo>
                  <a:pt x="8242632" y="1163471"/>
                </a:lnTo>
                <a:lnTo>
                  <a:pt x="8185925" y="1191382"/>
                </a:lnTo>
                <a:cubicBezTo>
                  <a:pt x="8167934" y="1203590"/>
                  <a:pt x="8155960" y="1231186"/>
                  <a:pt x="8129297" y="1228963"/>
                </a:cubicBezTo>
                <a:cubicBezTo>
                  <a:pt x="8137683" y="1239086"/>
                  <a:pt x="8099968" y="1235410"/>
                  <a:pt x="8095915" y="1247986"/>
                </a:cubicBezTo>
                <a:cubicBezTo>
                  <a:pt x="8094172" y="1257858"/>
                  <a:pt x="8082325" y="1259041"/>
                  <a:pt x="8073433" y="1264099"/>
                </a:cubicBezTo>
                <a:lnTo>
                  <a:pt x="8060231" y="1272050"/>
                </a:lnTo>
                <a:lnTo>
                  <a:pt x="8031945" y="1275797"/>
                </a:lnTo>
                <a:cubicBezTo>
                  <a:pt x="8016290" y="1287190"/>
                  <a:pt x="7999650" y="1293335"/>
                  <a:pt x="7976940" y="1283210"/>
                </a:cubicBezTo>
                <a:lnTo>
                  <a:pt x="7830267" y="1330257"/>
                </a:lnTo>
                <a:lnTo>
                  <a:pt x="7773647" y="1335473"/>
                </a:lnTo>
                <a:cubicBezTo>
                  <a:pt x="7751398" y="1343192"/>
                  <a:pt x="7715789" y="1360990"/>
                  <a:pt x="7690734" y="1370252"/>
                </a:cubicBezTo>
                <a:cubicBezTo>
                  <a:pt x="7663247" y="1380746"/>
                  <a:pt x="7622462" y="1393462"/>
                  <a:pt x="7608724" y="1398433"/>
                </a:cubicBezTo>
                <a:cubicBezTo>
                  <a:pt x="7608583" y="1398984"/>
                  <a:pt x="7608440" y="1399533"/>
                  <a:pt x="7608301" y="1400083"/>
                </a:cubicBezTo>
                <a:cubicBezTo>
                  <a:pt x="7555054" y="1400530"/>
                  <a:pt x="7390004" y="1400976"/>
                  <a:pt x="7336757" y="1408043"/>
                </a:cubicBezTo>
                <a:lnTo>
                  <a:pt x="7293466" y="1394514"/>
                </a:lnTo>
                <a:cubicBezTo>
                  <a:pt x="7246037" y="1390316"/>
                  <a:pt x="7240167" y="1404309"/>
                  <a:pt x="7172156" y="1408475"/>
                </a:cubicBezTo>
                <a:cubicBezTo>
                  <a:pt x="7076070" y="1412570"/>
                  <a:pt x="7006605" y="1429908"/>
                  <a:pt x="6883900" y="1420764"/>
                </a:cubicBezTo>
                <a:cubicBezTo>
                  <a:pt x="6875147" y="1422982"/>
                  <a:pt x="6858683" y="1426681"/>
                  <a:pt x="6829325" y="1432580"/>
                </a:cubicBezTo>
                <a:cubicBezTo>
                  <a:pt x="6799215" y="1432555"/>
                  <a:pt x="6777285" y="1456564"/>
                  <a:pt x="6720915" y="1468979"/>
                </a:cubicBezTo>
                <a:cubicBezTo>
                  <a:pt x="6664543" y="1481397"/>
                  <a:pt x="6594642" y="1507582"/>
                  <a:pt x="6491101" y="1507080"/>
                </a:cubicBezTo>
                <a:cubicBezTo>
                  <a:pt x="6482248" y="1528415"/>
                  <a:pt x="6425319" y="1506838"/>
                  <a:pt x="6407668" y="1521932"/>
                </a:cubicBezTo>
                <a:lnTo>
                  <a:pt x="6189196" y="1548143"/>
                </a:lnTo>
                <a:cubicBezTo>
                  <a:pt x="6178645" y="1551589"/>
                  <a:pt x="6149389" y="1562481"/>
                  <a:pt x="6135259" y="1562724"/>
                </a:cubicBezTo>
                <a:lnTo>
                  <a:pt x="5968587" y="1589485"/>
                </a:lnTo>
                <a:cubicBezTo>
                  <a:pt x="5920134" y="1600272"/>
                  <a:pt x="5901370" y="1618052"/>
                  <a:pt x="5844542" y="1627440"/>
                </a:cubicBezTo>
                <a:lnTo>
                  <a:pt x="5627621" y="1645815"/>
                </a:lnTo>
                <a:lnTo>
                  <a:pt x="5444195" y="1644475"/>
                </a:lnTo>
                <a:cubicBezTo>
                  <a:pt x="5352240" y="1637618"/>
                  <a:pt x="5306655" y="1613521"/>
                  <a:pt x="5214702" y="1606664"/>
                </a:cubicBezTo>
                <a:cubicBezTo>
                  <a:pt x="5196977" y="1602313"/>
                  <a:pt x="5110918" y="1618360"/>
                  <a:pt x="5095057" y="1619132"/>
                </a:cubicBezTo>
                <a:lnTo>
                  <a:pt x="5051700" y="1625807"/>
                </a:lnTo>
                <a:cubicBezTo>
                  <a:pt x="5028623" y="1600036"/>
                  <a:pt x="5021520" y="1633849"/>
                  <a:pt x="5006431" y="1637868"/>
                </a:cubicBezTo>
                <a:cubicBezTo>
                  <a:pt x="4948739" y="1633279"/>
                  <a:pt x="4777849" y="1623462"/>
                  <a:pt x="4667665" y="1608312"/>
                </a:cubicBezTo>
                <a:cubicBezTo>
                  <a:pt x="4539592" y="1573664"/>
                  <a:pt x="4452774" y="1604760"/>
                  <a:pt x="4345322" y="1546967"/>
                </a:cubicBezTo>
                <a:cubicBezTo>
                  <a:pt x="4235994" y="1540126"/>
                  <a:pt x="4206803" y="1521641"/>
                  <a:pt x="4124630" y="1509247"/>
                </a:cubicBezTo>
                <a:cubicBezTo>
                  <a:pt x="4013751" y="1490781"/>
                  <a:pt x="3897081" y="1465778"/>
                  <a:pt x="3852287" y="1472605"/>
                </a:cubicBezTo>
                <a:cubicBezTo>
                  <a:pt x="3797383" y="1479943"/>
                  <a:pt x="3805885" y="1448267"/>
                  <a:pt x="3693336" y="1433930"/>
                </a:cubicBezTo>
                <a:lnTo>
                  <a:pt x="3481618" y="1418392"/>
                </a:lnTo>
                <a:lnTo>
                  <a:pt x="3439508" y="1405277"/>
                </a:lnTo>
                <a:lnTo>
                  <a:pt x="3415241" y="1399311"/>
                </a:lnTo>
                <a:cubicBezTo>
                  <a:pt x="3367913" y="1395213"/>
                  <a:pt x="3219768" y="1382018"/>
                  <a:pt x="3155540" y="1380683"/>
                </a:cubicBezTo>
                <a:cubicBezTo>
                  <a:pt x="3131718" y="1373876"/>
                  <a:pt x="3056019" y="1396704"/>
                  <a:pt x="3029874" y="1391306"/>
                </a:cubicBezTo>
                <a:lnTo>
                  <a:pt x="2985743" y="1384080"/>
                </a:lnTo>
                <a:lnTo>
                  <a:pt x="2865083" y="1376442"/>
                </a:lnTo>
                <a:lnTo>
                  <a:pt x="2719966" y="1380990"/>
                </a:lnTo>
                <a:cubicBezTo>
                  <a:pt x="2609707" y="1366962"/>
                  <a:pt x="2325641" y="1317139"/>
                  <a:pt x="2203529" y="1292265"/>
                </a:cubicBezTo>
                <a:cubicBezTo>
                  <a:pt x="2079980" y="1264556"/>
                  <a:pt x="2018778" y="1229803"/>
                  <a:pt x="1978674" y="1214731"/>
                </a:cubicBezTo>
                <a:lnTo>
                  <a:pt x="1962908" y="1201827"/>
                </a:lnTo>
                <a:lnTo>
                  <a:pt x="1959156" y="1202129"/>
                </a:lnTo>
                <a:lnTo>
                  <a:pt x="1891938" y="1161055"/>
                </a:lnTo>
                <a:lnTo>
                  <a:pt x="1852509" y="1154346"/>
                </a:lnTo>
                <a:cubicBezTo>
                  <a:pt x="1840288" y="1150611"/>
                  <a:pt x="1854562" y="1144954"/>
                  <a:pt x="1818613" y="1138643"/>
                </a:cubicBezTo>
                <a:lnTo>
                  <a:pt x="1636817" y="1116474"/>
                </a:lnTo>
                <a:cubicBezTo>
                  <a:pt x="1633925" y="1116277"/>
                  <a:pt x="1630310" y="1115213"/>
                  <a:pt x="1625419" y="1112885"/>
                </a:cubicBezTo>
                <a:lnTo>
                  <a:pt x="1618725" y="1108950"/>
                </a:lnTo>
                <a:lnTo>
                  <a:pt x="1598921" y="1101199"/>
                </a:lnTo>
                <a:lnTo>
                  <a:pt x="1500450" y="1120653"/>
                </a:lnTo>
                <a:cubicBezTo>
                  <a:pt x="1440575" y="1113472"/>
                  <a:pt x="1395448" y="1135025"/>
                  <a:pt x="1345077" y="1109417"/>
                </a:cubicBezTo>
                <a:cubicBezTo>
                  <a:pt x="1288990" y="1102807"/>
                  <a:pt x="1328432" y="1120715"/>
                  <a:pt x="1283085" y="1106662"/>
                </a:cubicBezTo>
                <a:cubicBezTo>
                  <a:pt x="1231850" y="1102000"/>
                  <a:pt x="1127080" y="1111531"/>
                  <a:pt x="1084053" y="1110194"/>
                </a:cubicBezTo>
                <a:lnTo>
                  <a:pt x="974646" y="1089467"/>
                </a:lnTo>
                <a:lnTo>
                  <a:pt x="931744" y="1080949"/>
                </a:lnTo>
                <a:lnTo>
                  <a:pt x="931348" y="1081263"/>
                </a:lnTo>
                <a:lnTo>
                  <a:pt x="864672" y="1076959"/>
                </a:lnTo>
                <a:cubicBezTo>
                  <a:pt x="831144" y="1078829"/>
                  <a:pt x="752830" y="1089666"/>
                  <a:pt x="730177" y="1092487"/>
                </a:cubicBezTo>
                <a:lnTo>
                  <a:pt x="728755" y="1093885"/>
                </a:lnTo>
                <a:lnTo>
                  <a:pt x="668180" y="1067090"/>
                </a:lnTo>
                <a:cubicBezTo>
                  <a:pt x="546253" y="1069798"/>
                  <a:pt x="514833" y="983136"/>
                  <a:pt x="462118" y="985843"/>
                </a:cubicBezTo>
                <a:cubicBezTo>
                  <a:pt x="361509" y="978897"/>
                  <a:pt x="217608" y="944652"/>
                  <a:pt x="126487" y="925939"/>
                </a:cubicBezTo>
                <a:cubicBezTo>
                  <a:pt x="114303" y="917673"/>
                  <a:pt x="82836" y="910788"/>
                  <a:pt x="45161" y="907542"/>
                </a:cubicBezTo>
                <a:lnTo>
                  <a:pt x="0" y="908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PRING_QUIZ_SHAPE0">
            <a:extLst>
              <a:ext uri="{FF2B5EF4-FFF2-40B4-BE49-F238E27FC236}">
                <a16:creationId xmlns:a16="http://schemas.microsoft.com/office/drawing/2014/main" id="{18493E08-288E-D9B8-6A89-47797576F177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ISPRING_QUIZ_SHAPE1">
            <a:extLst>
              <a:ext uri="{FF2B5EF4-FFF2-40B4-BE49-F238E27FC236}">
                <a16:creationId xmlns:a16="http://schemas.microsoft.com/office/drawing/2014/main" id="{CA2B46B1-CE14-DC5F-AC91-2CBB103A296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5230" y="3291840"/>
            <a:ext cx="4445000" cy="7899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1" name="ISPRING_QUIZ_SHAPE2">
            <a:extLst>
              <a:ext uri="{FF2B5EF4-FFF2-40B4-BE49-F238E27FC236}">
                <a16:creationId xmlns:a16="http://schemas.microsoft.com/office/drawing/2014/main" id="{2F502A73-16EE-3CD1-61C3-3B4809B0166E}"/>
              </a:ext>
            </a:extLst>
          </p:cNvPr>
          <p:cNvSpPr txBox="1"/>
          <p:nvPr/>
        </p:nvSpPr>
        <p:spPr>
          <a:xfrm>
            <a:off x="411480" y="731520"/>
            <a:ext cx="603504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13" name="ISPRING_QUIZ_SHAPE3">
            <a:extLst>
              <a:ext uri="{FF2B5EF4-FFF2-40B4-BE49-F238E27FC236}">
                <a16:creationId xmlns:a16="http://schemas.microsoft.com/office/drawing/2014/main" id="{7BBA55E4-954F-63A2-3D72-ECE5D39E45B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7790" y="74168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4" name="ISPRING_QUIZ_SHAPE4">
            <a:extLst>
              <a:ext uri="{FF2B5EF4-FFF2-40B4-BE49-F238E27FC236}">
                <a16:creationId xmlns:a16="http://schemas.microsoft.com/office/drawing/2014/main" id="{9588A099-5912-B8BF-7FC4-F9D29A6BAB55}"/>
              </a:ext>
            </a:extLst>
          </p:cNvPr>
          <p:cNvSpPr txBox="1"/>
          <p:nvPr/>
        </p:nvSpPr>
        <p:spPr>
          <a:xfrm>
            <a:off x="411480" y="1950720"/>
            <a:ext cx="6035040" cy="338554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16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Тест</a:t>
            </a:r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этого теста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4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Математика 5 класс - Украина"/>
  <p:tag name="ISPRING_PLAYERS_CUSTOMIZATION_2" val="UEsDBBQAAgAIAJcGl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BtjiZXSKVySOIHAABcHgAAHQAAAHVuaXZlcnNhbC9jb21tb25fbWVzc2FnZXMubG5nzVltb9NWFP6OxH+wKlXapPE2aWiaWpDj3DZWHTvYDqWbJqsaFapUykS3iX3rC4yiMlohUBlQGGzaF/YhLUmb5qX9C/Zf2C/Zc861Eycts92u2j4kil/uc17uOc8592To8p2bM8oPU7fnpm/NDg9cOHt+QJma/ebW9enZG8MDZXfkzOcDytx3k7PXJ2duzU4ND8zeGlAuXzp9amhmcvbG95M3pvD79ClFGbo5NTeHy7lLdNW9VqavDw+Ucp6qacJx9JwhPLWc1y3PVG1bdXXL9Aw1J4yBS/5asORX/bq/Fyz4e/5+MI/vLXy2cbfmt/GkNnQuhE2WUjLUCWF7jiYgieRZrueUSyXLdkUe0p4Ar+I3gf+e5AQr/q4SLEIoiapAaC2YV/Czpvj7eKFKSuDpNpZt4XkN7y4Eq4q/pfAaut+il6t+E7dhQhNvbbIJdb8arAYP/HpwL4MBzphuelCeXRbe1g3dnfCKVl7AgtesUM3fDRb9eq8iJ6SGadlF1Ugln3zWhPvYvXTZxDN6v5JVdskWjjBd7GWpYLkWBP+OEFkkZIIL7sKgVTJ4z2+wtdXgPnRoZJNk6HnY51kjnmaVTRdS3jDYrl9VBq+UhcOhapaLOWEPKsDfUQZdy4U3oofOYAZ5VyHusBx4TLsET/07OTCuwm1F1R6TntRsgRt5b1x3C2zgnr8D3AptE0JFbloLsh8ED4NHCovE5RlogJ2DRnXs87Tz7W2QQ5IWOVUb81zLU0slL1d23ZiNG5C4Q/uUhKFZxZJqTniGNWp5OX0Ua1/IgKKI8/cVbDIpvM8mQLmPPr148c6Fzy5+nAnZQUwbidgKg392PgW26dqW4UGAMDxTXHOZbdaA/9R/mm21VXYN3RS8WS8A8QuA3mWDQPpcZaev+ev4PElcXbZtpFuYEbrDxEn+MkREnMQsYWxWOc23ZWzS7TYFr78Z3OOHxIl74buIH4otplh8P4zIiTKMcKTH28FPyYmbt4oq4hnE4Nq6RglE5QMkDlYg1qbo2pdyoELzgALyRg3vQW+8U4FQ2mJifiX4mcmlJSmlxabVziarNG4alprngC8iAdVR0eesmAMqH9KAsnAr4gAlWEKNWZQJSrfxGxVmE3YtMKNWcIMe1SRcncvZdkQUUaoqpZnJH6VtVLqCZWXacpINstVx3RxFDluGgwKQj+7AqnWoJDlhmZSivYR0pqytMF9qGfFt1RE2J2GFbQaBHwHBk5n8iiqAhGHtEBkLWTUq6KMFAx+X1XoJteYRoLA5G0xJmFyxmhxL0rYUIGHBUx1n3LLzXBjgcMooGQP7rA9yj6yrZguyJNm6qVngAM2Ny98ABm85kKhVimuQDAhjVM7TkFbgICSM50py3DiMM3YOxBietKX38KjBMbJF4U8+DR5+ElnLpVJBBNRkH9LTpHASVAG6xG3fboyEEjPCUMumVvBybreUrTPRLHVDLSUGyKuXJ950dk1ucC8PoLc6JMHrPQmeqH4ozMtZ18Dp7Pan/tssq6wxyi3/eZY1E8KR5S9pkale1UdlM4SiE1E7V5zHwYpC/uGmfDFiOxnqFek0JrbeooJFTOQIUKos3N3wF3Z/FY5tBEtnsynlCPR6pqurRrw97CrX7q11B1Q7rjYo5ZrIE7dcKetfeiOqbnA3F88l9lW766NlqFlXOG0QpGGF6/gI7w2Ghd7Mi2vU2IarP+DuA/UbnIT4f0THCg7brleymtPTZ/RZFZVRmcwhUVSidOaSI2kp3lO009FKWt8cxR4i0JMzhoiHYZZjoRcy3QlY1TlK/3PgyTgBvXLg9al4CKtXuwfx/2l49swQjhKiR4jKLG45qimZozNrQJ68WeFkQOA8AFIWZ25OTs+kX1YgYTndYjpvQM2VNDW8u143Ryx2Wd/oIT2CaUUgGxS2sse5S1WBC0h4LNk7bLxRSy/FKWB/pZ2vabuYJzZ5CzOg8MwiPqM40tClizcuco7uyu6nQrSVtJRp9RgNZMSJJ98qxk6mPd2Qq7uG4CaKZ1d8aL7fOa/x4JG6vvdpW3XIKRdF5FPZqBykZfKLbFBJyBaPfeT+h6dKSsyUR2QeE4XOo/jh6V5L+tWvXD6OwqFvXvcMFmLa9SkTPEoS1iG74xw6YoR18nHjCNXG8UBTTU3Ig+xiOIGopFwKQiEfG67TOaS84W2mQVY0Q9wNq2g7Il4KhZQC5FQpL0ZUCImcSaxC5/9GSpB+FX/FUWTd/w2n/z/9t/4aPu8UgL7yn0H75/7aF5lw6XiF+iY6+F/xQa3F/ULDr3+dGY3M7IK9hcMahzdXydDlHAe641kjIzI/iUETI8NVc7028TTvJR3h4KBnaZaHw8RYXKQeKbo6krZ33PaYjee03+O/FWpMLpwJrUPGEZ3WlnPiwwO4msLMuMPdxzI9VyR0JZrv0SQl2V/k5DBYVddVtUIRhONwrBFZLdFAO1jJAhPFvGaVbUd0+EqOsztzL4WOcjwtr2QBpyk9aiIPjQD6DG6hsQaxSEs6iYi8b8oWrGYRweETDi06uZAFoDuNfsXtPXFlM+3fEnGg43dQ5CdXL3lqPs9DfGA8pwMHUNpRoQvHYlWudTFd6WYzPusnwu6b9qeVrxVUE7X9P1HBFqIz66fRc3c2+57jZofasb/m/0gCkv9FhdUR9UNed/+t4b60M4zqRetczfH/wEPnYn8L/w1QSwMEFAACAAgAbY4mVx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tjiZXRErOdGwFAAC9GQAAJwAAAHVuaXZlcnNhbC9mbGFzaF9wdWJsaXNoaW5nX3NldHRpbmdzLnhtbOVZ3U4bRxS+91OMtspd44UEGoJsI2obxarBFG+qRFWFxt7BnrLeXe2OQ+gVP2pDRZSgKqhtooY2lXqTXrgFt8bEzivMvkKfpGd218Z/kCU1iDQXC/bMOd988805Z8+uI1P3Sxq6RyybGnpUGg2PSIjoeUOleiEq3VZmrk5IyGZYV7Fm6CQq6YaEpmKhiFnOadQuZgljYGojgNHtSZNFpSJj5qQsr6yshKltWmLW0MoM8O1w3ijJpkVsojNiyaaGV+EfWzWJLfkIAQDgKhm67xYLhRCKeEizhlrWCKIqMNep2BTWZjRsFyXZM8vh/HLBMsq6Gjc0w0JWIReVPognE6OJ6y0bDypBS0QXmtgxGBTDbBKrKhUssJalXxFUJLRQBLqjI2MSWqEqK0ala2MCBszlfhgX3Ns7FjBxA0TQmY9fIgyrmGHvq7cgI/eZ3RrwhtRVHZdoXoEZJASISgllMZtOJZKLcxklmV28pcymPQ5ncFKSd5QzOCkpJZ08i31Q+Hjm9kL2LPi37s4nF9KpuU8WlUwmraTmj73gCLoUjMjdEkfgKIyylSdthSOsWC7ldEw1iOoe3W3CIC80bBWIYsxQOPYlrNlEQl+apPBpGWuUrYpQgPRZJsSctk2SZwvinKMSs8pEOobzAIEYHH47iMZvtmPoxkTX1mVv9eNtDWQZwYzhfBGiDcZcahG5c6hlRkXi4Tyj9yCUSc8ml8qali2bpmGxmCDtrt052OZwAkxkydC7lBPfUc7Q1LZepJQj6hwukY4czS5TfQYsRyW0BGesgZIZk+goi3WoC5SBuvk2gF3O2Ywytx7M+NbTFsUaAjwoXATNZvvUzhexZXcdavtgRTLmY5/z73mFv+JVZ4PXee0LT3Zv7mSfF7zK6866s4F4g1eQs86PAOWQH/BqIAT+nbONnK95E1atwVVF/E/e5H/D9QcgNuEbDDsPEX/trIHVOjAEW2fNG6iCZZU3wLHifMNrvAYMWjN/gX+V7/Mmcne1LoymAnH6CfxgfUELNlITSyJYqAJkqs6as+VTEnQF7IfHK8K2kfMAPr6CMWEMHw/F1jx5+AG4bwpO/LBDq3AgVk/4kfO4DeuTq7SAAakBQmx3ASNXgt6tOJtgIWC2hMK+sj7N1p76jxNd8UpZai6RvHPlgimfov5wmIowFCu34mwL4IKrgbwDropIa0IYVL1I7glZMSyIC5gqhMKm88j5FjZY7UB2tsPDDFGYabibWIOpujhhMGgIUmL6ggI3KFcxVwHoJt+/BCl11iw6fUPnn09vkULDJ9hOIy/q4VjcNBqqVBefbC3Z3Tp5ANeRWBY41MTwQLFPYeOf0YEwq4NPA+5cleDqnrDpiruMSO9Kz1LiBrshSDsPxXoifLw/oP9joFF3NoPJ8EsHok+j0b3XPhLDWHdk9Nr1sfGPbkzcnAzL/6z9dvVUJ79Jntcw1VtdcvzEtj2YV0/z/gank1r4N7id0sj3+c4YVgl6W6L2cR38NBPAPTWnJBem40rqs5RydwCAK3p/ExmRRYM7uN91u/7L2u7yn/kudLy/8mf8d+hid+B6ifgef85/gEB/yncmA+aEaFFfQ14ceBUB7kJecWq0qpdIkoD3yR1gtMOfBCxKO8B9l+8G5PkM7H8Er5dB0QNy3uUvAlk+508D2e11VdmO5r+n13ceBVx2321+RLF+4B+RfzrwaAE3KP/B4Z2oRIGy+62K2LtRUf7zE7RXks6pouxBzNbgPlg/t1h6P+r+eR7S/1j2y/16aWjCdyuXTc6mPs6kE+9BfbmkCnrf2q+Yu94pR+SBr/vFTInqtASyalQl7d8IYuNjIxF58FQoBGjdP7nEQv8CUEsDBBQAAgAIAG2OJldJaapGcAMAAKkMAAAhAAAAdW5pdmVyc2FsL2ZsYXNoX3NraW5fc2V0dGluZ3MueG1slVfbbuIwEH3vVyD2vWwpu7RSiMRtpWp7QYXldWXIABaOHdkOXf5+fUvihKShjSrVM3M8t+MZNRBHTDsn4AIzOur2u+FNpxNsU86ByhXECUESOjgadZdPL4vn+d/p25/35bzbs3aMML4EKTHdCy3JZAaxSaVk9HbLqFSX3VLGY0S64bdf5ifoGcs2FFOxXYvZoS0Ubn70HyazqyDOx2AynE0fmwBbFieInp/Znt1u0Pa45yylkQ7tXn9NsMM5AU4wPbZGRLCQTxLiUkzzu3l/3r8OknAQAnRIj7Nxf/yzFUXQBkie/XDwMBhfiSlcfd6YCuyEBZYGNuwP74eDJliC9lAu8nQ+u5vdN9tTdXu5K5/GZQES/snWzNULOAP/0uUsSZOvcCThbK8LWsEM9deKIQxF6vkpwOxRf60AnZB21EpIQXCk2sB4ZKn4XX9Nxk21dH/6QyLQb5szstBNqEwPzZANgVDyFIJedrI6cWAfb6lUjynT+5LCZqESXKBUQLhDRDizQlgYvsMHppFv5SSFyZqRNIapDdi3LCsKwHQ6MZPFt81lXowcTk5YpOIJC8tXVdgLS09YWC51v94oOV9GUFVZUEaJCXL99BrgwKUOKDVQpI6RCyU7ZVrt6lm/dOHF6gSZTcwiCA21VjgG3bqgZ2Q2pt5FUAFFJ7xHUi2oF223OZtsRNCrKBzb6rkVSCwJ1FFuy1IuVDBKvS6xr0ZhEXZ3iLF8hp3MKlUWFl3RC8NvhTm3k91dl5fNnjtSrZNRN0b8CHzFGBHdjsONusaJ3cyXED2x1T4F/kR37FoQZRKu9sDsQ7zWHEmJtodYxdToIS+qbW19BwPnt661NI03wOeKERhE1oSy0Boe8P5A1K9cY/iAqIJo0FqoPKj7KMI55z2BYwEgvj1kL8IerCZOicQETkCc1hOYlJtyC4R6AXUZa4aVeelJriKlG0QFWcoDypPX2K9VWKWLK5qb1hkTSLQRJrPSVMmmvHd1afBnw1IT1p+T5uzIVLpZ6etKqJpVqidKJVtKxKW7tDi77NEJxhTHZgophee+RmMxhLHE1cUos6Qu5EUIenvll+W8rNE0QfSsDft1EKOpDtqVeqLhjgP4Q9YIb7w18BvOG4Z49JqblPZCjdqiVY5qd5qZraZ9nMig54lsc/I2qL/Vvyjhf1BLAwQUAAIACABtjiZX4ODNA2YFAABHGQAAJgAAAHVuaXZlcnNhbC9odG1sX3B1Ymxpc2hpbmdfc2V0dGluZ3MueG1s3VndThtHFL7nKUZb5a7xQkIagmwjahth1WCKN1WiqkJj72BPs95d7Y5D6BU/akNFlKAqqG2ihjaVepNeuIVtjYmdV5h9hT5Jz+yuDf7BWSJDSi8W8Mw5Z77znZ85a6JTD8oauk8smxp6TBqLjEqI6AVDpXoxJt1WZq5OSMhmWFexZugkJumGhKbiI1GzkteoXcoRxkDURmBGtydNFpNKjJmTsryyshKhtmmJXUOrMLBvRwpGWTYtYhOdEUs2NbwKv9iqSWwpsBDCADxlQw/U4iMjCEV9S3OGWtEIoiog16lwCmuzrKxJsi+Vx4V7Rcuo6GrC0AwLWcV8TPogkUqOJa+3ZHxLSVomuqDEjsOiWGaTWFWpAIG1HP2KoBKhxRKgHRsdl9AKVVkpJl0bF2ZAXO414xn3XcfCTMIADnQW2C8ThlXMsP/RP5CRB8xuLfhL6qqOy7SgwA4S/sekpLKUy6STqaX5rJLKLc0qcxkfwxmUlNQd5QxKSlrJpM4iH9Z8Int7MXcW+7N3F1KLmfT8J0tKNptR0gvHWhCCDgajcifFUQiFUbEKpM1wlJUq5byOqQZJ3cW7TRiUhYatIlGMGQphX8aaTST0pUmKn1awRtmqSAWonnuEmNO2SQpsUcQ5JjGrQqRjc75BAAbBbyfRjVvtHLo50eG67J9+7FZflFHMGC6UINtgzYMWlU8utcSoqDtcYPQ+pDLpcnK5omm5imkaFosL0N7ZJxfbGE4xE1029A7mxGeUNzS1zRcp54k6j8sQv4UZXULLEFQNqMuaREc5rEMfoAzoLLQ17EreZpR59T8TSE9bFGsIahwaFUFzuR56CyVs2R1RbEdSVF8h/jn/nlf5a+64G7zOa1/4PPt7p+u85A6vu+vuBuINXkXuOj8CK4f8gDuhLPDv3G3kfs2bcGoNHgfxP3mT/w3PH2CxCZ9g2X2E+Bt3DaTWASHIumv+ggOSDm+AYtX9htd4DRC0dv4CfYfv8ybyvFoXQlOhMP0EenC+gAWO1MSRCA6qAhjHXXO3AkgCrjD74fGJ4DZyH8Kfr2FNCMOfh8I1nx5+AOqbAhM/PMFVJBSqp/zIfdI2G4CrtgyDpQYQsd1hGHkUdLviboKEMLMlGA6YDWC2fOoNJ7ri9670fDJ158oFQx7A/nCQijQUJ7fybAvMhWcD+QF2RKY1IQ0cP5O7UlYsC+DCjAOpsOk+dr8FB50Tlt3tyDBTFHYanhNrsFUXEQaBhgAlti8occNiFXtVMN3k+/+BkjprFQ126Pzr6R1KaPgA22XkZz2ExSujoVJ18cXWot3rkwfwHIljAUNNLPclewCaIEYHQqwOOg24uarh2T3F6ap3jCjvatdR4oLdEKDdR+I8kT7+D+D/CcCou5vhaPjlhMUARqPT1x4Qwzh3dOza9fEbH92cuDUZkf9Z++3qQKVgKl7QMNVbY3Hi1Dk9nFbXtP4WpdNm9reoDZjce3RnDKsMwyxRe7D2f30JoZ6eV1KL0wkl/VlaudvHgEd67xAZlcVE23/A9cb8rvk2//4GXP4z34UZ91f+nP8Oc+sOPK8Q3+Mv+A+Q2s/4zmTIKhBD6RuohAO/B8C947ejRqtfibIIeTPuAKId/jRkG9oB7Lt8NyTO5yD/I2i9Cms9JOZd/jKU5Av+LJTcXkdfPTHud0337uOQx+57445ozw+DEAXRgZcJuJKCV4VL0XtC1fM7ta3L0UP6viTTgU3Ebzvn1EP2IEtrcNfVzy17LnFvf39x+R8z3bcC7H73KMqRMhVKF3ShDo30TtZyqbn0x9lM8lzpo+H4uxQ5O1z6/E/t74g7vhSOyn2/rx+B9c5/fsRH/gVQSwMEFAACAAgAbY4mV861e9ubAQAAUgYAAB8AAAB1bml2ZXJzYWwvaHRtbF9za2luX3NldHRpbmdzLmpzjZTBb4IwFMbv/hWEXRczkQ3dTcUlSzws2W7LDgWfSCxt0xYmM/7vs+i0wMNJL/TLL9/X96Bv13MOjxu7zrOzq96r/Vt9X2lgNC1zuK/rtEPPjO4qmi7hI82ApgzcBlIYZEWogrO+vyCYs8sq16h8N77KMnQ5QotzgCVKBFQYWCDgNwZuMfGnXtypsGNRVqujXGvO+jFnGpjuMy4zUjHu3Uv12DU2YF6A/AddkRhqpo/eaBp2khdHfxqEs7HNxTwThJULnvB+ROJNInnOlqf8oVk2vS4FyMNH33TF0lTpVw1ZM3g+mHtzr5sUEpSCU+44nHiTJxSmJAJqFxT4I39yBa0ZtxvaoItUpfqPDrxgGPg2LUgCrS7N5uEgHNYxdvBqdbMVfuQ0bHVXMYKSEuQtVlzk4oYPKCRPTEfaaGAWilJOlilLjlw4NgvlzGGNbde/UU2NfsTl8vxXPJhlM61m1K4Zb1yzNXZFs64B0wQVAuo/rZarGrkLzI5iIkMyOAYKBCzwYaObw8bsP50v+/ajh4mRDHp1Rh5ze/tfUEsDBBQAAgAIAG2OJld4CeGkdgAAAHYAAAAcAAAAdW5pdmVyc2FsL2xvY2FsX3NldHRpbmdzLnhtbLOxr8jNUShLLSrOzM+zVTLUM1BSSM1Lzk/JzEu3VQoNcdO1UFIoLknMS0nMyc9LtVXKy1dSsLfjssnJT07MCU4tKQEqLFYoyEmsTC0KSc0FMkpS/RJzgSovzL/YcGHfxcaLTRf2XdipcGHXxeaLDRcblfTtuABQSwMEFAACAAgAbo4mVzofGEldCwAA8iAAABcAAAB1bml2ZXJzYWwvdW5pdmVyc2FsLnBuZ+2Ze1BTVxrAg2JF1CKiCIpgZVnbBXmlCAFJKo9Gq2hrq4IgBKOJHZ4aA0RIwliVKkiqdjUIhLaMUislQkoiDxNcNNGa5Eq7EkIIgU1N0BCyEJKQ3Dz2Bm2nMzv7z+70j53JH/fc+d3z+L7vfN855853zn+4G73cc60nDAZbvmN7yl4YzD0SBlt4wuMN6MuXzQkO6OVG2ItOgrWJA15A4I7flrYNBmunLbXmLoJ4SfH2DAIM9ma/83ETFH17BAbbULUjZdsnZdlaOVCdTyJXjltLl2Ss7fB5vPvypPvjv3xxJORBPu6KMGmF8G9/DXdf84Y8rXj8/ZHzUWsvlV26f+mjN7xfzLbcyyGoyrqLnr3gEhRdJtJYv/a7eOLLv9MyKhTIZ/pNsZBo2PEFTi2/2IRxAumPgNJ4jFXDu0fWfxZkleh38mKvqU9B3ytbTsZjKowsaqlerqOYzDcU9U8IiVBF38enbrkp1ynmaD1PCPv517izOoBps5UQSKJomcgIJ9gOcGee1ZsUVMcUuwtAWZUoeYVd7zhRKgMoRlaPhia2DDHWd9hIQjJHBtglx/NNPZ3Umk4AwSBWYKcSJBcRYi1X3ZmO6yEVEmz5vGwByAiGJPe+CFwdifNGVk/FEEjrIlUzCTqrWm41KKxa+fOoanPGCEDGfc1tU+gI4cBhihCpohBsYTMH3k6XFYied1Ec+pSqPeSXTOQPtkn86Qf5LJT9KOjHEl3w1+vijVEoptL2MwrUoyZLcYGl6wVb1dJCOXvjIzLgDQkfPUnz9PMJUSliNDOXMn4AJkVJlNTKLt3BX2jkDem4ekOcrOmallJLyZYB/m+C4O6yoUxTXd+di56hn4exRPEyrJEVWLqLnm6yPcixPpfzvKSBm+aNyh4+sH3wQJhqRhg2y3HDttWn2ocpQiD0tLCAZUs5h0jOTRJk8eQ4IXb3inSOSPicmE8gUUb5VVVTPYWy61pVlBqRz4uOVlm6yG0Kfg3Zo65gkEvb+Dj5teIRmzG7/Ibs8ipQ3Ed/2s693K5QdwNnqgzPatrJDVrgSQlKr7d4PrngJQPFhoiOQCwDMMbx41mH7XLG5g7aKlllNEeb/Oh34wl5edt44t3pbthynhRXjntgZK9evP9BukptiEMvtWkpKnVdwS5pIUrQyTVGCbooo8NIvj1vM6FpyUqfJDb1JKFNVhgr6K3NTXqIVG2dDXCDwcbSoFAUJlF4QwpGGuQNZkrrQ/BgH0DMw9V3/rMJLCyqB9M20KWjW7blgnEa9dFwJra+yYRPy+coAtVCSg7W4Sez0YiO75f4seTDui3pQr0UqeoN90pEQ3qX/dz4pp+Vd95bBt/Kt4f+yRnKpAX8YGHGSp/wWnvtuUpIB9gedF/ZGQORppXsuNoV6Oy29g9cgQcW1QTZJtB8P2xN1HxBY+QdWh/prAtM7nO+ZtyXQeWGPS5wgQtc4AIXuMAFLnCBC1zgAhe4wAUucIEL/h9BF7zE73cJwLpSBdlE+vTuyD63hVD12L4VznRg5dZ5euTz79B7eyGfiZyTi64pzA9FCqqZWoS0GfcUIqcBRyMdcRVxE8FGvA81hFPmJmNji8g2dammGqiYbqnSeOln1FeKbHNTiXTzcCnFbJUj8IOf58ypeqhDigFl3bVYDbHJNBalMdxewGeZKOWmt+Ljv/pJGCVuXwCDZSllCodhfG1/r6WOfpLvfovWH29MqyNFqBIRyu8qo1bPTMAuwAWeMFjx8qVyYwPCR0nIIZfcjdC/xI1egbd5+gW1OOjqdDcYLNxwz2EeKy7IjYfnJN8dHKAIbzc5G6C9DgZCqu80W7ZTxRUXfzmGUj0D/J051L7NeMyswN+PCTS85UymjqyMtARjepGE+Txu8c6+CVrltEX4uq1bM2oBXwPHe/hBTTnuNXaP/9RRc2shf7LIG83AudfQcMgLwJR/RAwmDC1pbJcDIdC8F99qyfqWPF6vQyo0ItH8zLco7I/HS9D6Tp11Zip91GIBUCdteO7czz0aXYK4iKyzoUbsjzkUK5oDEFlABE9f7SVScy2TNHYjacA+2KqUA/a5psMfuGEZigE9Q6I8Bu7MBrTlvU1ajfkbiXUYKwMqstWEHqHafKxH8Nqq7zPG1n8f2taYcaZQvsZjqh5RG3U8t9xWMs29R8H5NmSCZZEmefh2jsqCUGmNEcOKkimZ7pWcec/p0XN3moGBG0x1FhUS1IUMLs+rN5sexTRNm0cKtahgWiO84qw7FISDHy+qCUKCIn3i6MjmEzQ26ZjYvYbIF3TrBpRifxicFdlIFvGAUVArN4KC7iNUOOHP96PBhgyAygNa6Hv70gFC9m1EG6lAMKCe+ElCOFslnfpaQtDiAwkFsSzxbAZYBxYW8bYk5QeLJjXH6lm/euPYOEnbelZJh/sEWl4+JLN8W0BY5NKnR8ttQk9v2dvtviwv0alW2wH3cLnCstlm7OzRQQaymfdv1Br1Q9Jz9UT5KR0Nib7GZYSezs/paZboU5nTyYITIqF+hJFLUCgb6+DOhViZSTs0qV0jIUATvEZ0sEHMY2GyWL4cbI/N8uOPYe+qZ6yNn7XTVsL1q8/a7KpYjezpCZF9EMmmZo6nVmsEu0IwrcxT+cAHdHWCsak5LxswDKdNDOVwyIkSol53CoU34jG7wqSjFBXc/EmTxtZwyb7OTwY2+jvjW7uGIRHHP6M2mF8+ut4ZR35UAnZuYNAjr0kyvNEt1iLTPV8OCHdrkyqMwtOQSTVSU4mshZ63kB+gGKAEJqDHcQzdELVW3MuQbS+ePTVq8s8wZQo6So2JJP+cEMT8ZcLdzpyy7ASNLqDGXACG5IzHQZIaqfj7XbjN1wWQwInGVNVwiTSov2F5pAAhaz1rGLIXnNlp4ojD/GTwuFrfkT0xkjdqBNwWk8hy8OGWkVbJpw66pBf1xNjdLCEcim06T0obbDXlJvIfnNNq8cgrhCZDhWCgLhivWpbzFuTPu4ZV1fKWuTTDwGkizverJ92F67xre4+1d23kB5iyuDgqCLZ1/c6B9Az8h63MM60ZAxgQ0a0yZAEFPMUrFw60NzSaAyJAkyXq11h5x7d8zzTaS5fZELiohrifb71KZeew7lF6aLbWsQ4GGANmAoTavEOx+m8eGrA3V0QO5rGpFAIpH4WW9DJCPbSoKjRTXZ2t7KJMmojaVlsNicfBD28tEc/vwYWJJe0cnO0cRUpJVF7uKjp+alXk/pS4g4/C9XMEMOwqXpHH5mXk4BdkdfCkxrWgbSsum9h3lx+gCWGqrdueklCDbJ9otmw9OXCQ+GqljRRplaksVPkRkFjXQodfpi6Ewg0Lre2xvZKwqex3NbGT2KT7Mbwu5ME74smF/C1fBqReJt7sC/tc4ojBFvmK8u5XvLCzx5UrndKQu92wjR9FhZMTachQ5kaMMCqflocE0LJE3K8WHO2jLxprmL4zSb1t/w63oK9EXBGCgXxQ2NR1pB7OkuugWSeUXEXUNsvwV6vYUnHvYpb2hoy6inUxQo9A6hGkgYbx+bszDiMa0ytmXfSA9rSsDlGddMq0Fw0iEp4kt+e+s+j8P37bXMPXuSX3lV14HYIhmFn1vsXL9Cf/1336t44HFtXs4RqU/YvDxQGh0Bg3GPdMsv7Osy+EmTkOs75Uc6KJAm6qAqOZha/PpaCrzYsjxHVeW2Cwf+JYQwUAh2uy60tfnghqIU7WR+MlGmjMdy4HVbEiVX7zx1PbtFbnsBRfzM22VaiqUWR7+CG1sqOW/LHq1dE4N85SjJB1ExPvecIFWwQekH78lGX4wz/gKFjHbS+Kybq+O5u8HrwpxEKDL3ae+5W06/MXjr8scZr6HuO/gBGRyOG2r5/Tn/vJOY3zj2JH6u6UtiTM6X8BUEsDBBQAAgAIAG6OJlcin466TQAAAGsAAAAbAAAAdW5pdmVyc2FsL3VuaXZlcnNhbC5wbmcueG1ss7GvyM1RKEstKs7Mz7NVMtQzULK34+WyKShKLctMLVeoAIoBBSFASaHSVsnECMEtz0wpyQCqMDCxQAhmpGamZ5TYKplbmMEF9YFmAgBQSwECAAAUAAIACACXBpdQNmFYAkcDAADhCQAAFAAAAAAAAAABAAAAAAAAAAAAdW5pdmVyc2FsL3BsYXllci54bWxQSwECAAAUAAIACABtjiZXSKVySOIHAABcHgAAHQAAAAAAAAABAAAAAAB5AwAAdW5pdmVyc2FsL2NvbW1vbl9tZXNzYWdlcy5sbmdQSwECAAAUAAIACABtjiZXFR5gG6MAAAB/AQAALgAAAAAAAAABAAAAAACWCwAAdW5pdmVyc2FsL3BsYXliYWNrX2FuZF9uYXZpZ2F0aW9uX3NldHRpbmdzLnhtbFBLAQIAABQAAgAIAG2OJldESs50bAUAAL0ZAAAnAAAAAAAAAAEAAAAAAIUMAAB1bml2ZXJzYWwvZmxhc2hfcHVibGlzaGluZ19zZXR0aW5ncy54bWxQSwECAAAUAAIACABtjiZXSWmqRnADAACpDAAAIQAAAAAAAAABAAAAAAA2EgAAdW5pdmVyc2FsL2ZsYXNoX3NraW5fc2V0dGluZ3MueG1sUEsBAgAAFAACAAgAbY4mV+DgzQNmBQAARxkAACYAAAAAAAAAAQAAAAAA5RUAAHVuaXZlcnNhbC9odG1sX3B1Ymxpc2hpbmdfc2V0dGluZ3MueG1sUEsBAgAAFAACAAgAbY4mV861e9ubAQAAUgYAAB8AAAAAAAAAAQAAAAAAjxsAAHVuaXZlcnNhbC9odG1sX3NraW5fc2V0dGluZ3MuanNQSwECAAAUAAIACABtjiZXeAnhpHYAAAB2AAAAHAAAAAAAAAABAAAAAABnHQAAdW5pdmVyc2FsL2xvY2FsX3NldHRpbmdzLnhtbFBLAQIAABQAAgAIAG6OJlc6HxhJXQsAAPIgAAAXAAAAAAAAAAAAAAAAABceAAB1bml2ZXJzYWwvdW5pdmVyc2FsLnBuZ1BLAQIAABQAAgAIAG6OJlcin466TQAAAGsAAAAbAAAAAAAAAAEAAAAAAKkpAAB1bml2ZXJzYWwvdW5pdmVyc2FsLnBuZy54bWxQSwUGAAAAAAoACgAGAwAALyoAAAAA"/>
  <p:tag name="ISPRING_LMS_API_VERSION" val="SCORM 2004 (2nd edition)"/>
  <p:tag name="ISPRING_ULTRA_SCORM_COURSE_ID" val="E78A7F20-B929-4D2D-B641-7E45D2B72F7D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CURRENT_PLAYER_ID" val="universal"/>
  <p:tag name="ISPRING_FIRST_PUBLISH" val="1"/>
  <p:tag name="ISPRING_UUID" val="{2017E205-0CEB-4A82-ABAE-C11797E71C2B}"/>
  <p:tag name="ISPRING_RESOURCE_FOLDER" val="C:\Уроки ISpring\Тесты JS\test_1\"/>
  <p:tag name="ISPRING_PRESENTATION_PATH" val="C:\Уроки ISpring\Тесты JS\test_1.pptx"/>
  <p:tag name="ISPRING_SCREEN_RECS_UPDATED" val="C:\Уроки ISpring\Тесты JS\test_1\"/>
  <p:tag name="ISPRING_ULTRA_SCORM_COURCE_TITLE" val="test1"/>
  <p:tag name="ISPRING_OUTPUT_FOLDER" val="[[&quot;\uFFFD\uFFFDk\uFFFD{05F8892F-4789-4C08-A484-424C0CA8EE56}&quot;,&quot;C:\\Уроки ISpring\\Тесты JS&quot;]]"/>
  <p:tag name="ISPRING_PUBLISH_SETTINGS" val="{&quot;commonSettings&quot;:{&quot;webSettings&quot;:{&quot;useMobileViewer&quot;:&quot;T_TRU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RU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,&quot;videoScale&quot;:84.375},&quot;ispringOnlineSettings&quot;:{&quot;onlineDestinationFolderId&quot;:&quot;1&quot;},&quot;cloudSettings&quot;:{&quot;onlineDestinationFolderId&quot;:&quot;1&quot;},&quot;wordSettings&quot;:{&quot;printCopies&quot;:1}}"/>
  <p:tag name="ISPRING_PRESENTATION_TITLE" val="test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Уроки ISpring\Тесты JS\test_1\quiz\quiz1.quiz"/>
  <p:tag name="ISPRING_QUIZ_RELATIVE_PATH" val="test_1\quiz\quiz1.quiz"/>
</p:tagLst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25</Words>
  <Application>Microsoft Office PowerPoint</Application>
  <PresentationFormat>Широкоэкранный</PresentationFormat>
  <Paragraphs>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1" baseType="lpstr">
      <vt:lpstr>Arial</vt:lpstr>
      <vt:lpstr>Calibri</vt:lpstr>
      <vt:lpstr>Consolas</vt:lpstr>
      <vt:lpstr>Franklin Gothic Heavy</vt:lpstr>
      <vt:lpstr>inherit</vt:lpstr>
      <vt:lpstr>Open Sans</vt:lpstr>
      <vt:lpstr>Segoe UI</vt:lpstr>
      <vt:lpstr>Segoe UI Semibold</vt:lpstr>
      <vt:lpstr>AfterhoursVTI</vt:lpstr>
      <vt:lpstr>JavaScript— 5 класс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Сергей Шевцов</dc:creator>
  <cp:lastModifiedBy>Сергей Шевцов</cp:lastModifiedBy>
  <cp:revision>21</cp:revision>
  <dcterms:created xsi:type="dcterms:W3CDTF">2023-08-26T07:29:56Z</dcterms:created>
  <dcterms:modified xsi:type="dcterms:W3CDTF">2023-09-17T12:00:11Z</dcterms:modified>
</cp:coreProperties>
</file>