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89" d="100"/>
          <a:sy n="89" d="100"/>
        </p:scale>
        <p:origin x="13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IN" sz="1800" b="0" i="0" dirty="0"/>
            <a:t>Student Intern Analysis Project</a:t>
          </a:r>
          <a:endParaRPr lang="en-GB" sz="1800" b="1" dirty="0"/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IN" sz="1600" dirty="0"/>
            <a:t>INITIATION</a:t>
          </a:r>
          <a:endParaRPr lang="en-GB" sz="1600" b="1" dirty="0"/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F7F335DD-4452-4EE7-B576-C4E3FE817DF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Develop Project Charter:</a:t>
          </a:r>
        </a:p>
      </dgm:t>
    </dgm:pt>
    <dgm:pt modelId="{9F7E9F7B-BAF3-4D2B-B7AE-1C36F23AC97B}" type="parTrans" cxnId="{B45B7AF0-4789-446C-8356-0BB3F41E71DF}">
      <dgm:prSet/>
      <dgm:spPr/>
      <dgm:t>
        <a:bodyPr/>
        <a:lstStyle/>
        <a:p>
          <a:endParaRPr lang="en-IN"/>
        </a:p>
      </dgm:t>
    </dgm:pt>
    <dgm:pt modelId="{EE52759C-5524-40A6-B5B3-9BE9F73517A8}" type="sibTrans" cxnId="{B45B7AF0-4789-446C-8356-0BB3F41E71DF}">
      <dgm:prSet/>
      <dgm:spPr/>
      <dgm:t>
        <a:bodyPr/>
        <a:lstStyle/>
        <a:p>
          <a:endParaRPr lang="en-IN"/>
        </a:p>
      </dgm:t>
    </dgm:pt>
    <dgm:pt modelId="{06F3B7B6-FD1C-4B47-8970-3108D1CD27C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Define project scope, objectives, and stakeholders.</a:t>
          </a:r>
        </a:p>
      </dgm:t>
    </dgm:pt>
    <dgm:pt modelId="{01189CAD-FC33-45F1-A98F-0A5CA1BDA7ED}" type="parTrans" cxnId="{76043199-29E9-4FF8-A3D1-7C72E76A83E3}">
      <dgm:prSet/>
      <dgm:spPr/>
      <dgm:t>
        <a:bodyPr/>
        <a:lstStyle/>
        <a:p>
          <a:endParaRPr lang="en-IN"/>
        </a:p>
      </dgm:t>
    </dgm:pt>
    <dgm:pt modelId="{EAB9270F-E3CE-46CC-BE0B-492638D94F12}" type="sibTrans" cxnId="{76043199-29E9-4FF8-A3D1-7C72E76A83E3}">
      <dgm:prSet/>
      <dgm:spPr/>
      <dgm:t>
        <a:bodyPr/>
        <a:lstStyle/>
        <a:p>
          <a:endParaRPr lang="en-IN"/>
        </a:p>
      </dgm:t>
    </dgm:pt>
    <dgm:pt modelId="{5832C4A9-17AC-48B0-BE18-3CD9CD139A4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Assign project manager and team members.</a:t>
          </a:r>
        </a:p>
      </dgm:t>
    </dgm:pt>
    <dgm:pt modelId="{4CF83DB9-575B-4F58-9F1D-EE13DC8773F3}" type="parTrans" cxnId="{8A643A24-84AB-4085-8F5B-B3B586366A83}">
      <dgm:prSet/>
      <dgm:spPr/>
      <dgm:t>
        <a:bodyPr/>
        <a:lstStyle/>
        <a:p>
          <a:endParaRPr lang="en-IN"/>
        </a:p>
      </dgm:t>
    </dgm:pt>
    <dgm:pt modelId="{0CA6C9B4-E85B-4A7E-AB33-BF4D9570B4EA}" type="sibTrans" cxnId="{8A643A24-84AB-4085-8F5B-B3B586366A83}">
      <dgm:prSet/>
      <dgm:spPr/>
      <dgm:t>
        <a:bodyPr/>
        <a:lstStyle/>
        <a:p>
          <a:endParaRPr lang="en-IN"/>
        </a:p>
      </dgm:t>
    </dgm:pt>
    <dgm:pt modelId="{36CA6C1E-294E-473C-9C1B-282F46D27E8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Create SRS Document:</a:t>
          </a:r>
        </a:p>
      </dgm:t>
    </dgm:pt>
    <dgm:pt modelId="{C93E18D7-6277-4A0F-95BC-AA73E153F727}" type="parTrans" cxnId="{C89ADCA6-A41D-4368-B64F-F33794714B13}">
      <dgm:prSet/>
      <dgm:spPr/>
      <dgm:t>
        <a:bodyPr/>
        <a:lstStyle/>
        <a:p>
          <a:endParaRPr lang="en-IN"/>
        </a:p>
      </dgm:t>
    </dgm:pt>
    <dgm:pt modelId="{F2A5D7FB-A058-49AC-9D11-6F0D2352D2B9}" type="sibTrans" cxnId="{C89ADCA6-A41D-4368-B64F-F33794714B13}">
      <dgm:prSet/>
      <dgm:spPr/>
      <dgm:t>
        <a:bodyPr/>
        <a:lstStyle/>
        <a:p>
          <a:endParaRPr lang="en-IN"/>
        </a:p>
      </dgm:t>
    </dgm:pt>
    <dgm:pt modelId="{DD013D98-85EC-435A-B5C8-9A50060EE25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Gather and document requirements related to student intern analysis.</a:t>
          </a:r>
        </a:p>
      </dgm:t>
    </dgm:pt>
    <dgm:pt modelId="{CB1FED5A-B09C-4E6C-9A9D-F9162F1E481D}" type="parTrans" cxnId="{B99FBC39-3297-4DB9-BF21-2452BB87B2E1}">
      <dgm:prSet/>
      <dgm:spPr/>
      <dgm:t>
        <a:bodyPr/>
        <a:lstStyle/>
        <a:p>
          <a:endParaRPr lang="en-IN"/>
        </a:p>
      </dgm:t>
    </dgm:pt>
    <dgm:pt modelId="{C198BB65-0583-42A7-B984-CA9FC4102B49}" type="sibTrans" cxnId="{B99FBC39-3297-4DB9-BF21-2452BB87B2E1}">
      <dgm:prSet/>
      <dgm:spPr/>
      <dgm:t>
        <a:bodyPr/>
        <a:lstStyle/>
        <a:p>
          <a:endParaRPr lang="en-IN"/>
        </a:p>
      </dgm:t>
    </dgm:pt>
    <dgm:pt modelId="{E3DD99BF-B973-4C2F-BF42-F9D023DD513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PLANNING</a:t>
          </a:r>
        </a:p>
      </dgm:t>
    </dgm:pt>
    <dgm:pt modelId="{E1E28138-511A-423F-A900-F576D7BD2F76}" type="parTrans" cxnId="{BE4A929D-3B79-42CD-B256-071E372D2B41}">
      <dgm:prSet/>
      <dgm:spPr/>
      <dgm:t>
        <a:bodyPr/>
        <a:lstStyle/>
        <a:p>
          <a:endParaRPr lang="en-IN"/>
        </a:p>
      </dgm:t>
    </dgm:pt>
    <dgm:pt modelId="{BD1BB40A-594C-4EA9-977C-6EB4254945C2}" type="sibTrans" cxnId="{BE4A929D-3B79-42CD-B256-071E372D2B41}">
      <dgm:prSet/>
      <dgm:spPr/>
      <dgm:t>
        <a:bodyPr/>
        <a:lstStyle/>
        <a:p>
          <a:endParaRPr lang="en-IN"/>
        </a:p>
      </dgm:t>
    </dgm:pt>
    <dgm:pt modelId="{1A6D3985-124E-4984-9297-697F68C94FC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WBS Development:</a:t>
          </a:r>
        </a:p>
      </dgm:t>
    </dgm:pt>
    <dgm:pt modelId="{FC28F6D4-95C6-482F-A420-9F7C20F83E53}" type="parTrans" cxnId="{AA5E98DF-7A7C-4B84-8619-1BE577F000F1}">
      <dgm:prSet/>
      <dgm:spPr/>
      <dgm:t>
        <a:bodyPr/>
        <a:lstStyle/>
        <a:p>
          <a:endParaRPr lang="en-IN"/>
        </a:p>
      </dgm:t>
    </dgm:pt>
    <dgm:pt modelId="{A8CF97BC-6A03-4AEA-8D46-350342D6EA7F}" type="sibTrans" cxnId="{AA5E98DF-7A7C-4B84-8619-1BE577F000F1}">
      <dgm:prSet/>
      <dgm:spPr/>
      <dgm:t>
        <a:bodyPr/>
        <a:lstStyle/>
        <a:p>
          <a:endParaRPr lang="en-IN"/>
        </a:p>
      </dgm:t>
    </dgm:pt>
    <dgm:pt modelId="{55FE764A-4CA5-47CA-AAD1-2B4C698221D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Break down analysis tasks into manageable components.</a:t>
          </a:r>
        </a:p>
      </dgm:t>
    </dgm:pt>
    <dgm:pt modelId="{977BD668-EF0C-43A9-8698-1C589DD07B95}" type="parTrans" cxnId="{4F81F2A1-2875-49A6-A5C4-A6AB83406BFD}">
      <dgm:prSet/>
      <dgm:spPr/>
      <dgm:t>
        <a:bodyPr/>
        <a:lstStyle/>
        <a:p>
          <a:endParaRPr lang="en-IN"/>
        </a:p>
      </dgm:t>
    </dgm:pt>
    <dgm:pt modelId="{832F7809-F051-43CD-9EC6-9B15C0561437}" type="sibTrans" cxnId="{4F81F2A1-2875-49A6-A5C4-A6AB83406BFD}">
      <dgm:prSet/>
      <dgm:spPr/>
      <dgm:t>
        <a:bodyPr/>
        <a:lstStyle/>
        <a:p>
          <a:endParaRPr lang="en-IN"/>
        </a:p>
      </dgm:t>
    </dgm:pt>
    <dgm:pt modelId="{3232F067-82B2-4DD1-84D5-A5C45B78D1C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Project Schedule:</a:t>
          </a:r>
        </a:p>
      </dgm:t>
    </dgm:pt>
    <dgm:pt modelId="{6D267FD7-24F8-43C4-9396-8174BC4D36C3}" type="parTrans" cxnId="{C6C66DBE-5A96-45F8-976F-040FB5360619}">
      <dgm:prSet/>
      <dgm:spPr/>
      <dgm:t>
        <a:bodyPr/>
        <a:lstStyle/>
        <a:p>
          <a:endParaRPr lang="en-IN"/>
        </a:p>
      </dgm:t>
    </dgm:pt>
    <dgm:pt modelId="{84D93B77-330A-4B84-B118-8A3FA689D768}" type="sibTrans" cxnId="{C6C66DBE-5A96-45F8-976F-040FB5360619}">
      <dgm:prSet/>
      <dgm:spPr/>
      <dgm:t>
        <a:bodyPr/>
        <a:lstStyle/>
        <a:p>
          <a:endParaRPr lang="en-IN"/>
        </a:p>
      </dgm:t>
    </dgm:pt>
    <dgm:pt modelId="{5D52A510-049C-454A-A0EF-AE24C3C78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Sequence activities and assign resources.</a:t>
          </a:r>
        </a:p>
      </dgm:t>
    </dgm:pt>
    <dgm:pt modelId="{03F80646-9CAE-4EE0-A2D6-026631088201}" type="parTrans" cxnId="{48EB7E2A-3D35-4428-BDC1-FBF200F992A7}">
      <dgm:prSet/>
      <dgm:spPr/>
      <dgm:t>
        <a:bodyPr/>
        <a:lstStyle/>
        <a:p>
          <a:endParaRPr lang="en-IN"/>
        </a:p>
      </dgm:t>
    </dgm:pt>
    <dgm:pt modelId="{4D866C97-4DC1-4824-8A60-069F2B20B223}" type="sibTrans" cxnId="{48EB7E2A-3D35-4428-BDC1-FBF200F992A7}">
      <dgm:prSet/>
      <dgm:spPr/>
      <dgm:t>
        <a:bodyPr/>
        <a:lstStyle/>
        <a:p>
          <a:endParaRPr lang="en-IN"/>
        </a:p>
      </dgm:t>
    </dgm:pt>
    <dgm:pt modelId="{493AFA03-92B0-46C0-848A-80AE409127E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Determine milestones and deadlines.</a:t>
          </a:r>
        </a:p>
      </dgm:t>
    </dgm:pt>
    <dgm:pt modelId="{E98F3826-8927-451C-B58E-BCBB595B60A2}" type="parTrans" cxnId="{BEE99CC2-BBE0-475B-8313-ABC45761D248}">
      <dgm:prSet/>
      <dgm:spPr/>
      <dgm:t>
        <a:bodyPr/>
        <a:lstStyle/>
        <a:p>
          <a:endParaRPr lang="en-IN"/>
        </a:p>
      </dgm:t>
    </dgm:pt>
    <dgm:pt modelId="{94C50334-137D-4708-996A-420047A9F1D9}" type="sibTrans" cxnId="{BEE99CC2-BBE0-475B-8313-ABC45761D248}">
      <dgm:prSet/>
      <dgm:spPr/>
      <dgm:t>
        <a:bodyPr/>
        <a:lstStyle/>
        <a:p>
          <a:endParaRPr lang="en-IN"/>
        </a:p>
      </dgm:t>
    </dgm:pt>
    <dgm:pt modelId="{B0DCE99C-CCF5-4630-A847-D4BB48A05DE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RAID Logs:</a:t>
          </a:r>
        </a:p>
      </dgm:t>
    </dgm:pt>
    <dgm:pt modelId="{F3F2017C-3B18-4344-8105-7F1C23A873C5}" type="parTrans" cxnId="{DC8940B4-9759-4475-B17E-8576FB19EB3B}">
      <dgm:prSet/>
      <dgm:spPr/>
      <dgm:t>
        <a:bodyPr/>
        <a:lstStyle/>
        <a:p>
          <a:endParaRPr lang="en-IN"/>
        </a:p>
      </dgm:t>
    </dgm:pt>
    <dgm:pt modelId="{DC799B74-C01D-45E6-927B-883B27E855DA}" type="sibTrans" cxnId="{DC8940B4-9759-4475-B17E-8576FB19EB3B}">
      <dgm:prSet/>
      <dgm:spPr/>
      <dgm:t>
        <a:bodyPr/>
        <a:lstStyle/>
        <a:p>
          <a:endParaRPr lang="en-IN"/>
        </a:p>
      </dgm:t>
    </dgm:pt>
    <dgm:pt modelId="{1603802B-57D1-469D-9BEA-347BCE415C1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Identify risks, assumptions, issues, and dependencies.</a:t>
          </a:r>
        </a:p>
      </dgm:t>
    </dgm:pt>
    <dgm:pt modelId="{BB9E6001-D20F-4B44-9712-B82590AFEC93}" type="parTrans" cxnId="{9F374D75-24C0-48FA-BDA4-63C7E45B67C6}">
      <dgm:prSet/>
      <dgm:spPr/>
      <dgm:t>
        <a:bodyPr/>
        <a:lstStyle/>
        <a:p>
          <a:endParaRPr lang="en-IN"/>
        </a:p>
      </dgm:t>
    </dgm:pt>
    <dgm:pt modelId="{3C272F2C-9E1B-4166-9864-A620353D040E}" type="sibTrans" cxnId="{9F374D75-24C0-48FA-BDA4-63C7E45B67C6}">
      <dgm:prSet/>
      <dgm:spPr/>
      <dgm:t>
        <a:bodyPr/>
        <a:lstStyle/>
        <a:p>
          <a:endParaRPr lang="en-IN"/>
        </a:p>
      </dgm:t>
    </dgm:pt>
    <dgm:pt modelId="{F569AD8B-3B61-4B73-B10F-232A37A533E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EXECUTION &amp; MONITORING</a:t>
          </a:r>
        </a:p>
      </dgm:t>
    </dgm:pt>
    <dgm:pt modelId="{C1EBA3FF-39E9-48F6-9FD3-2E358FDD9089}" type="parTrans" cxnId="{ACEEF9BC-AB37-4719-944C-F12395D95686}">
      <dgm:prSet/>
      <dgm:spPr/>
      <dgm:t>
        <a:bodyPr/>
        <a:lstStyle/>
        <a:p>
          <a:endParaRPr lang="en-IN"/>
        </a:p>
      </dgm:t>
    </dgm:pt>
    <dgm:pt modelId="{E652711C-DB2C-4C35-A675-FC6384FB7B72}" type="sibTrans" cxnId="{ACEEF9BC-AB37-4719-944C-F12395D95686}">
      <dgm:prSet/>
      <dgm:spPr/>
      <dgm:t>
        <a:bodyPr/>
        <a:lstStyle/>
        <a:p>
          <a:endParaRPr lang="en-IN"/>
        </a:p>
      </dgm:t>
    </dgm:pt>
    <dgm:pt modelId="{2C890E6C-6FC5-4DBD-9307-71B7B4E8C0F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Data Collection:</a:t>
          </a:r>
        </a:p>
      </dgm:t>
    </dgm:pt>
    <dgm:pt modelId="{5912EAC0-ECF9-4440-BEBA-EABB4FDADFFF}" type="parTrans" cxnId="{CBFF4873-ABBA-476E-B259-8572FFF8C4F9}">
      <dgm:prSet/>
      <dgm:spPr/>
      <dgm:t>
        <a:bodyPr/>
        <a:lstStyle/>
        <a:p>
          <a:endParaRPr lang="en-IN"/>
        </a:p>
      </dgm:t>
    </dgm:pt>
    <dgm:pt modelId="{A03C4CB9-BA96-4622-ACFB-26B35BF2C77B}" type="sibTrans" cxnId="{CBFF4873-ABBA-476E-B259-8572FFF8C4F9}">
      <dgm:prSet/>
      <dgm:spPr/>
      <dgm:t>
        <a:bodyPr/>
        <a:lstStyle/>
        <a:p>
          <a:endParaRPr lang="en-IN"/>
        </a:p>
      </dgm:t>
    </dgm:pt>
    <dgm:pt modelId="{E0BE7DD6-1C25-4F8A-BD9F-F05C34EC4A3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Gather academic performance, event participation, career aspiration data.</a:t>
          </a:r>
        </a:p>
      </dgm:t>
    </dgm:pt>
    <dgm:pt modelId="{E7EC24E5-C1C7-4DAA-A1CC-E6393E903476}" type="parTrans" cxnId="{287DCFF7-F9C7-44C5-8DD8-147B8E976893}">
      <dgm:prSet/>
      <dgm:spPr/>
      <dgm:t>
        <a:bodyPr/>
        <a:lstStyle/>
        <a:p>
          <a:endParaRPr lang="en-IN"/>
        </a:p>
      </dgm:t>
    </dgm:pt>
    <dgm:pt modelId="{83D46A88-0F28-40C8-B0AD-A1FE44B34CA9}" type="sibTrans" cxnId="{287DCFF7-F9C7-44C5-8DD8-147B8E976893}">
      <dgm:prSet/>
      <dgm:spPr/>
      <dgm:t>
        <a:bodyPr/>
        <a:lstStyle/>
        <a:p>
          <a:endParaRPr lang="en-IN"/>
        </a:p>
      </dgm:t>
    </dgm:pt>
    <dgm:pt modelId="{C5DC665B-C3AD-4128-8D07-2E0F56B2964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Analysis:</a:t>
          </a:r>
        </a:p>
      </dgm:t>
    </dgm:pt>
    <dgm:pt modelId="{BFBD76BA-7A31-43A5-9C0F-2CB0CF5B09A0}" type="parTrans" cxnId="{18FF7E72-7C11-47DC-BD76-46E933A1CFBE}">
      <dgm:prSet/>
      <dgm:spPr/>
      <dgm:t>
        <a:bodyPr/>
        <a:lstStyle/>
        <a:p>
          <a:endParaRPr lang="en-IN"/>
        </a:p>
      </dgm:t>
    </dgm:pt>
    <dgm:pt modelId="{1452968A-1E2B-4AD5-B2A8-7EB2CC98FEA4}" type="sibTrans" cxnId="{18FF7E72-7C11-47DC-BD76-46E933A1CFBE}">
      <dgm:prSet/>
      <dgm:spPr/>
      <dgm:t>
        <a:bodyPr/>
        <a:lstStyle/>
        <a:p>
          <a:endParaRPr lang="en-IN"/>
        </a:p>
      </dgm:t>
    </dgm:pt>
    <dgm:pt modelId="{E8C43CA5-D2A2-468F-8594-8DA6EBD175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Explore relationships between variables.</a:t>
          </a:r>
        </a:p>
      </dgm:t>
    </dgm:pt>
    <dgm:pt modelId="{F8553725-7AD0-486C-AE07-429CF4DCF68A}" type="parTrans" cxnId="{4719FC3A-808B-4D30-88F6-BAACDAE240F6}">
      <dgm:prSet/>
      <dgm:spPr/>
      <dgm:t>
        <a:bodyPr/>
        <a:lstStyle/>
        <a:p>
          <a:endParaRPr lang="en-IN"/>
        </a:p>
      </dgm:t>
    </dgm:pt>
    <dgm:pt modelId="{2482DB31-525B-4933-B5FD-8AB37A6D9347}" type="sibTrans" cxnId="{4719FC3A-808B-4D30-88F6-BAACDAE240F6}">
      <dgm:prSet/>
      <dgm:spPr/>
      <dgm:t>
        <a:bodyPr/>
        <a:lstStyle/>
        <a:p>
          <a:endParaRPr lang="en-IN"/>
        </a:p>
      </dgm:t>
    </dgm:pt>
    <dgm:pt modelId="{AC57B158-7D2B-4B60-958C-46AEE4DAD3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Identify factors influencing intern success.</a:t>
          </a:r>
        </a:p>
      </dgm:t>
    </dgm:pt>
    <dgm:pt modelId="{C37A8D2B-49D4-47CE-9BCA-1F022D00E050}" type="parTrans" cxnId="{EFB1F0B2-A0F8-408E-9F82-54A3EA304E07}">
      <dgm:prSet/>
      <dgm:spPr/>
      <dgm:t>
        <a:bodyPr/>
        <a:lstStyle/>
        <a:p>
          <a:endParaRPr lang="en-IN"/>
        </a:p>
      </dgm:t>
    </dgm:pt>
    <dgm:pt modelId="{A8E2EBBE-6508-4F5B-AED2-37A6C0F65748}" type="sibTrans" cxnId="{EFB1F0B2-A0F8-408E-9F82-54A3EA304E07}">
      <dgm:prSet/>
      <dgm:spPr/>
      <dgm:t>
        <a:bodyPr/>
        <a:lstStyle/>
        <a:p>
          <a:endParaRPr lang="en-IN"/>
        </a:p>
      </dgm:t>
    </dgm:pt>
    <dgm:pt modelId="{578677C8-10E0-4FFB-B8F4-D283ABF4A8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Visualization:</a:t>
          </a:r>
        </a:p>
      </dgm:t>
    </dgm:pt>
    <dgm:pt modelId="{36F98049-5A60-461C-96F4-8200B3653AE7}" type="parTrans" cxnId="{B8FFB127-D54C-45DC-8B36-E5DF185BC091}">
      <dgm:prSet/>
      <dgm:spPr/>
      <dgm:t>
        <a:bodyPr/>
        <a:lstStyle/>
        <a:p>
          <a:endParaRPr lang="en-IN"/>
        </a:p>
      </dgm:t>
    </dgm:pt>
    <dgm:pt modelId="{AD21BF1E-1700-467C-8CC5-F6CF5D750FC5}" type="sibTrans" cxnId="{B8FFB127-D54C-45DC-8B36-E5DF185BC091}">
      <dgm:prSet/>
      <dgm:spPr/>
      <dgm:t>
        <a:bodyPr/>
        <a:lstStyle/>
        <a:p>
          <a:endParaRPr lang="en-IN"/>
        </a:p>
      </dgm:t>
    </dgm:pt>
    <dgm:pt modelId="{DAE2A84E-92B8-4400-9C81-FC139696FFB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Create visualizations to present insights.</a:t>
          </a:r>
        </a:p>
      </dgm:t>
    </dgm:pt>
    <dgm:pt modelId="{2C800A2C-44FB-46FC-9F10-FD1451AB60FC}" type="parTrans" cxnId="{57AE58CF-B307-4C64-9AFC-669A1AAEFF51}">
      <dgm:prSet/>
      <dgm:spPr/>
      <dgm:t>
        <a:bodyPr/>
        <a:lstStyle/>
        <a:p>
          <a:endParaRPr lang="en-IN"/>
        </a:p>
      </dgm:t>
    </dgm:pt>
    <dgm:pt modelId="{18FDCF3A-9D1F-465A-936C-F96342C0F50B}" type="sibTrans" cxnId="{57AE58CF-B307-4C64-9AFC-669A1AAEFF51}">
      <dgm:prSet/>
      <dgm:spPr/>
      <dgm:t>
        <a:bodyPr/>
        <a:lstStyle/>
        <a:p>
          <a:endParaRPr lang="en-IN"/>
        </a:p>
      </dgm:t>
    </dgm:pt>
    <dgm:pt modelId="{61605532-CD34-43BD-AB0E-8B5BAA29836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CLOSURE</a:t>
          </a:r>
        </a:p>
      </dgm:t>
    </dgm:pt>
    <dgm:pt modelId="{F08DA112-82FE-4AEE-936A-2F5BA2AB7BBA}" type="parTrans" cxnId="{87F3DA93-A478-4D09-9884-B416DB7A26C3}">
      <dgm:prSet/>
      <dgm:spPr/>
      <dgm:t>
        <a:bodyPr/>
        <a:lstStyle/>
        <a:p>
          <a:endParaRPr lang="en-IN"/>
        </a:p>
      </dgm:t>
    </dgm:pt>
    <dgm:pt modelId="{EE9D250A-0761-4F3C-9391-9FE7784BE6BF}" type="sibTrans" cxnId="{87F3DA93-A478-4D09-9884-B416DB7A26C3}">
      <dgm:prSet/>
      <dgm:spPr/>
      <dgm:t>
        <a:bodyPr/>
        <a:lstStyle/>
        <a:p>
          <a:endParaRPr lang="en-IN"/>
        </a:p>
      </dgm:t>
    </dgm:pt>
    <dgm:pt modelId="{CFF6522F-AC40-4D13-824E-F003C3D45B0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Lessons Learned:</a:t>
          </a:r>
        </a:p>
      </dgm:t>
    </dgm:pt>
    <dgm:pt modelId="{EA88764A-39BD-4E90-A5BA-2FAE44D83E86}" type="parTrans" cxnId="{50D5F7BA-F6F5-4D34-9112-A4EF7CCF58AB}">
      <dgm:prSet/>
      <dgm:spPr/>
      <dgm:t>
        <a:bodyPr/>
        <a:lstStyle/>
        <a:p>
          <a:endParaRPr lang="en-IN"/>
        </a:p>
      </dgm:t>
    </dgm:pt>
    <dgm:pt modelId="{D964D277-4A66-413D-A759-CB932CD04326}" type="sibTrans" cxnId="{50D5F7BA-F6F5-4D34-9112-A4EF7CCF58AB}">
      <dgm:prSet/>
      <dgm:spPr/>
      <dgm:t>
        <a:bodyPr/>
        <a:lstStyle/>
        <a:p>
          <a:endParaRPr lang="en-IN"/>
        </a:p>
      </dgm:t>
    </dgm:pt>
    <dgm:pt modelId="{2EB0F481-840F-4713-88AA-036CD1FC75D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Document successes, challenges, and recommendations.</a:t>
          </a:r>
        </a:p>
      </dgm:t>
    </dgm:pt>
    <dgm:pt modelId="{48C98B54-6654-4BF3-8159-67EF5CFD8483}" type="parTrans" cxnId="{81D03DDE-E868-488F-A67F-266CA196DE47}">
      <dgm:prSet/>
      <dgm:spPr/>
      <dgm:t>
        <a:bodyPr/>
        <a:lstStyle/>
        <a:p>
          <a:endParaRPr lang="en-IN"/>
        </a:p>
      </dgm:t>
    </dgm:pt>
    <dgm:pt modelId="{E0F58F6D-4FD6-4463-A9F0-0EF31A37C7BB}" type="sibTrans" cxnId="{81D03DDE-E868-488F-A67F-266CA196DE47}">
      <dgm:prSet/>
      <dgm:spPr/>
      <dgm:t>
        <a:bodyPr/>
        <a:lstStyle/>
        <a:p>
          <a:endParaRPr lang="en-IN"/>
        </a:p>
      </dgm:t>
    </dgm:pt>
    <dgm:pt modelId="{9547AF6B-CD62-4806-AE61-34C491E78A3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Project Report:</a:t>
          </a:r>
        </a:p>
      </dgm:t>
    </dgm:pt>
    <dgm:pt modelId="{15F2CC3D-79A5-4302-995F-BD5EFBBBB315}" type="parTrans" cxnId="{7A361883-9BCC-4C4D-8369-496C675412C8}">
      <dgm:prSet/>
      <dgm:spPr/>
      <dgm:t>
        <a:bodyPr/>
        <a:lstStyle/>
        <a:p>
          <a:endParaRPr lang="en-IN"/>
        </a:p>
      </dgm:t>
    </dgm:pt>
    <dgm:pt modelId="{7E6DCAA9-FBAB-4A50-9139-D36944E64D80}" type="sibTrans" cxnId="{7A361883-9BCC-4C4D-8369-496C675412C8}">
      <dgm:prSet/>
      <dgm:spPr/>
      <dgm:t>
        <a:bodyPr/>
        <a:lstStyle/>
        <a:p>
          <a:endParaRPr lang="en-IN"/>
        </a:p>
      </dgm:t>
    </dgm:pt>
    <dgm:pt modelId="{BCD38ACC-1249-474F-8C30-5C38C854966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Summarize findings and insights.</a:t>
          </a:r>
        </a:p>
      </dgm:t>
    </dgm:pt>
    <dgm:pt modelId="{AFDDDA26-C952-4C25-A9BB-79AA6298C248}" type="parTrans" cxnId="{79487B44-18F4-421B-939B-869BB656DBC7}">
      <dgm:prSet/>
      <dgm:spPr/>
      <dgm:t>
        <a:bodyPr/>
        <a:lstStyle/>
        <a:p>
          <a:endParaRPr lang="en-IN"/>
        </a:p>
      </dgm:t>
    </dgm:pt>
    <dgm:pt modelId="{A9036A37-8D31-4338-8C31-12A35EB1F53B}" type="sibTrans" cxnId="{79487B44-18F4-421B-939B-869BB656DBC7}">
      <dgm:prSet/>
      <dgm:spPr/>
      <dgm:t>
        <a:bodyPr/>
        <a:lstStyle/>
        <a:p>
          <a:endParaRPr lang="en-IN"/>
        </a:p>
      </dgm:t>
    </dgm:pt>
    <dgm:pt modelId="{071AB1B8-E738-4814-A61F-0808F7168D2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/>
            <a:t>Provide recommendations for future analysis or action.</a:t>
          </a:r>
        </a:p>
      </dgm:t>
    </dgm:pt>
    <dgm:pt modelId="{11D71108-521C-4D82-83DD-82C18400D3BF}" type="parTrans" cxnId="{267A9548-9015-4359-B950-65C851E76046}">
      <dgm:prSet/>
      <dgm:spPr/>
      <dgm:t>
        <a:bodyPr/>
        <a:lstStyle/>
        <a:p>
          <a:endParaRPr lang="en-IN"/>
        </a:p>
      </dgm:t>
    </dgm:pt>
    <dgm:pt modelId="{F2F9BF1C-6210-42F0-A610-5B84AC0D13ED}" type="sibTrans" cxnId="{267A9548-9015-4359-B950-65C851E76046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4FF1D55C-D575-48AC-BA1A-BCF16C57522A}" type="pres">
      <dgm:prSet presAssocID="{9F7E9F7B-BAF3-4D2B-B7AE-1C36F23AC97B}" presName="Name17" presStyleLbl="parChTrans1D3" presStyleIdx="0" presStyleCnt="10"/>
      <dgm:spPr/>
    </dgm:pt>
    <dgm:pt modelId="{82439385-94FE-4ACA-9B36-6E5F84527285}" type="pres">
      <dgm:prSet presAssocID="{F7F335DD-4452-4EE7-B576-C4E3FE817DF3}" presName="hierRoot3" presStyleCnt="0"/>
      <dgm:spPr/>
    </dgm:pt>
    <dgm:pt modelId="{D5A3B8B2-5742-4C6A-9C2A-04AA2671EC43}" type="pres">
      <dgm:prSet presAssocID="{F7F335DD-4452-4EE7-B576-C4E3FE817DF3}" presName="composite3" presStyleCnt="0"/>
      <dgm:spPr/>
    </dgm:pt>
    <dgm:pt modelId="{B22BB5CA-4506-40A4-9F25-85910D3CE849}" type="pres">
      <dgm:prSet presAssocID="{F7F335DD-4452-4EE7-B576-C4E3FE817DF3}" presName="background3" presStyleLbl="node3" presStyleIdx="0" presStyleCnt="10"/>
      <dgm:spPr/>
    </dgm:pt>
    <dgm:pt modelId="{4C2F00C6-1708-4CC7-98CB-B46480E597D1}" type="pres">
      <dgm:prSet presAssocID="{F7F335DD-4452-4EE7-B576-C4E3FE817DF3}" presName="text3" presStyleLbl="fgAcc3" presStyleIdx="0" presStyleCnt="10">
        <dgm:presLayoutVars>
          <dgm:chPref val="3"/>
        </dgm:presLayoutVars>
      </dgm:prSet>
      <dgm:spPr/>
    </dgm:pt>
    <dgm:pt modelId="{AF1B46BA-E06D-4D20-8AF4-F9ECD05F91ED}" type="pres">
      <dgm:prSet presAssocID="{F7F335DD-4452-4EE7-B576-C4E3FE817DF3}" presName="hierChild4" presStyleCnt="0"/>
      <dgm:spPr/>
    </dgm:pt>
    <dgm:pt modelId="{5605DB90-E048-48FC-ABE3-418C33C12632}" type="pres">
      <dgm:prSet presAssocID="{01189CAD-FC33-45F1-A98F-0A5CA1BDA7ED}" presName="Name23" presStyleLbl="parChTrans1D4" presStyleIdx="0" presStyleCnt="14"/>
      <dgm:spPr/>
    </dgm:pt>
    <dgm:pt modelId="{66EAEE37-3207-4C3C-BAD7-142B3BEA6999}" type="pres">
      <dgm:prSet presAssocID="{06F3B7B6-FD1C-4B47-8970-3108D1CD27CB}" presName="hierRoot4" presStyleCnt="0"/>
      <dgm:spPr/>
    </dgm:pt>
    <dgm:pt modelId="{F6A576AC-95C2-4713-83D9-95EBF62FF98D}" type="pres">
      <dgm:prSet presAssocID="{06F3B7B6-FD1C-4B47-8970-3108D1CD27CB}" presName="composite4" presStyleCnt="0"/>
      <dgm:spPr/>
    </dgm:pt>
    <dgm:pt modelId="{CAC397B8-EB3C-4917-8B11-5934525DE8E7}" type="pres">
      <dgm:prSet presAssocID="{06F3B7B6-FD1C-4B47-8970-3108D1CD27CB}" presName="background4" presStyleLbl="node4" presStyleIdx="0" presStyleCnt="14"/>
      <dgm:spPr/>
    </dgm:pt>
    <dgm:pt modelId="{09301868-BF8B-43B8-83BD-21840E5CD449}" type="pres">
      <dgm:prSet presAssocID="{06F3B7B6-FD1C-4B47-8970-3108D1CD27CB}" presName="text4" presStyleLbl="fgAcc4" presStyleIdx="0" presStyleCnt="14">
        <dgm:presLayoutVars>
          <dgm:chPref val="3"/>
        </dgm:presLayoutVars>
      </dgm:prSet>
      <dgm:spPr/>
    </dgm:pt>
    <dgm:pt modelId="{0C741963-C325-45C2-B5EA-341541970CC5}" type="pres">
      <dgm:prSet presAssocID="{06F3B7B6-FD1C-4B47-8970-3108D1CD27CB}" presName="hierChild5" presStyleCnt="0"/>
      <dgm:spPr/>
    </dgm:pt>
    <dgm:pt modelId="{7F8820DB-EEFA-4048-B552-6B120C360590}" type="pres">
      <dgm:prSet presAssocID="{4CF83DB9-575B-4F58-9F1D-EE13DC8773F3}" presName="Name23" presStyleLbl="parChTrans1D4" presStyleIdx="1" presStyleCnt="14"/>
      <dgm:spPr/>
    </dgm:pt>
    <dgm:pt modelId="{F64E411F-16D6-4EE7-945E-986C644DF439}" type="pres">
      <dgm:prSet presAssocID="{5832C4A9-17AC-48B0-BE18-3CD9CD139A42}" presName="hierRoot4" presStyleCnt="0"/>
      <dgm:spPr/>
    </dgm:pt>
    <dgm:pt modelId="{009B5D73-9280-4AB8-A463-1CF229B44CC5}" type="pres">
      <dgm:prSet presAssocID="{5832C4A9-17AC-48B0-BE18-3CD9CD139A42}" presName="composite4" presStyleCnt="0"/>
      <dgm:spPr/>
    </dgm:pt>
    <dgm:pt modelId="{D99357DA-DB8E-48AA-BB77-7580956C3B64}" type="pres">
      <dgm:prSet presAssocID="{5832C4A9-17AC-48B0-BE18-3CD9CD139A42}" presName="background4" presStyleLbl="node4" presStyleIdx="1" presStyleCnt="14"/>
      <dgm:spPr/>
    </dgm:pt>
    <dgm:pt modelId="{07389A01-7256-4F07-914D-042C0EFA46ED}" type="pres">
      <dgm:prSet presAssocID="{5832C4A9-17AC-48B0-BE18-3CD9CD139A42}" presName="text4" presStyleLbl="fgAcc4" presStyleIdx="1" presStyleCnt="14">
        <dgm:presLayoutVars>
          <dgm:chPref val="3"/>
        </dgm:presLayoutVars>
      </dgm:prSet>
      <dgm:spPr/>
    </dgm:pt>
    <dgm:pt modelId="{22C1BE27-487A-46E1-B03E-00209BDE2414}" type="pres">
      <dgm:prSet presAssocID="{5832C4A9-17AC-48B0-BE18-3CD9CD139A42}" presName="hierChild5" presStyleCnt="0"/>
      <dgm:spPr/>
    </dgm:pt>
    <dgm:pt modelId="{11AA0041-92A4-4DA3-94EA-F593CEC65B07}" type="pres">
      <dgm:prSet presAssocID="{C93E18D7-6277-4A0F-95BC-AA73E153F727}" presName="Name17" presStyleLbl="parChTrans1D3" presStyleIdx="1" presStyleCnt="10"/>
      <dgm:spPr/>
    </dgm:pt>
    <dgm:pt modelId="{274641E6-C860-4C10-ACC6-592F9863BCB7}" type="pres">
      <dgm:prSet presAssocID="{36CA6C1E-294E-473C-9C1B-282F46D27E88}" presName="hierRoot3" presStyleCnt="0"/>
      <dgm:spPr/>
    </dgm:pt>
    <dgm:pt modelId="{B5305E49-E237-4ABF-BAB0-E69E9AC152AD}" type="pres">
      <dgm:prSet presAssocID="{36CA6C1E-294E-473C-9C1B-282F46D27E88}" presName="composite3" presStyleCnt="0"/>
      <dgm:spPr/>
    </dgm:pt>
    <dgm:pt modelId="{3AAC5F64-37BA-452D-A633-D46D43C8C357}" type="pres">
      <dgm:prSet presAssocID="{36CA6C1E-294E-473C-9C1B-282F46D27E88}" presName="background3" presStyleLbl="node3" presStyleIdx="1" presStyleCnt="10"/>
      <dgm:spPr/>
    </dgm:pt>
    <dgm:pt modelId="{227634AC-E486-4B8F-B26D-5BC8BEC90B2B}" type="pres">
      <dgm:prSet presAssocID="{36CA6C1E-294E-473C-9C1B-282F46D27E88}" presName="text3" presStyleLbl="fgAcc3" presStyleIdx="1" presStyleCnt="10">
        <dgm:presLayoutVars>
          <dgm:chPref val="3"/>
        </dgm:presLayoutVars>
      </dgm:prSet>
      <dgm:spPr/>
    </dgm:pt>
    <dgm:pt modelId="{33A908FB-F058-4128-9349-5444E7004F1B}" type="pres">
      <dgm:prSet presAssocID="{36CA6C1E-294E-473C-9C1B-282F46D27E88}" presName="hierChild4" presStyleCnt="0"/>
      <dgm:spPr/>
    </dgm:pt>
    <dgm:pt modelId="{BEACC766-404C-481B-90BE-ABE30E3D9353}" type="pres">
      <dgm:prSet presAssocID="{CB1FED5A-B09C-4E6C-9A9D-F9162F1E481D}" presName="Name23" presStyleLbl="parChTrans1D4" presStyleIdx="2" presStyleCnt="14"/>
      <dgm:spPr/>
    </dgm:pt>
    <dgm:pt modelId="{B6F1BCC9-AE93-42D1-BA93-231DFFD32BEE}" type="pres">
      <dgm:prSet presAssocID="{DD013D98-85EC-435A-B5C8-9A50060EE250}" presName="hierRoot4" presStyleCnt="0"/>
      <dgm:spPr/>
    </dgm:pt>
    <dgm:pt modelId="{0CA044A7-20C7-44C4-ADFF-543403AC59CA}" type="pres">
      <dgm:prSet presAssocID="{DD013D98-85EC-435A-B5C8-9A50060EE250}" presName="composite4" presStyleCnt="0"/>
      <dgm:spPr/>
    </dgm:pt>
    <dgm:pt modelId="{6B328468-878C-4404-95FE-1919D19D7D50}" type="pres">
      <dgm:prSet presAssocID="{DD013D98-85EC-435A-B5C8-9A50060EE250}" presName="background4" presStyleLbl="node4" presStyleIdx="2" presStyleCnt="14"/>
      <dgm:spPr/>
    </dgm:pt>
    <dgm:pt modelId="{9364F6F4-FC47-40A4-A135-E1641A6F5E1D}" type="pres">
      <dgm:prSet presAssocID="{DD013D98-85EC-435A-B5C8-9A50060EE250}" presName="text4" presStyleLbl="fgAcc4" presStyleIdx="2" presStyleCnt="14">
        <dgm:presLayoutVars>
          <dgm:chPref val="3"/>
        </dgm:presLayoutVars>
      </dgm:prSet>
      <dgm:spPr/>
    </dgm:pt>
    <dgm:pt modelId="{3C5EC3DB-977A-4154-8DA3-2C4D81C38495}" type="pres">
      <dgm:prSet presAssocID="{DD013D98-85EC-435A-B5C8-9A50060EE250}" presName="hierChild5" presStyleCnt="0"/>
      <dgm:spPr/>
    </dgm:pt>
    <dgm:pt modelId="{A3E8CB10-FE0C-4C51-B0F9-E8FD3D8656A1}" type="pres">
      <dgm:prSet presAssocID="{E1E28138-511A-423F-A900-F576D7BD2F76}" presName="Name10" presStyleLbl="parChTrans1D2" presStyleIdx="1" presStyleCnt="4"/>
      <dgm:spPr/>
    </dgm:pt>
    <dgm:pt modelId="{03ED5318-C3C1-4374-AAD4-C5C250B2BCC5}" type="pres">
      <dgm:prSet presAssocID="{E3DD99BF-B973-4C2F-BF42-F9D023DD513E}" presName="hierRoot2" presStyleCnt="0"/>
      <dgm:spPr/>
    </dgm:pt>
    <dgm:pt modelId="{6BF28AD2-7A48-4413-BDCD-AEE7F86324C0}" type="pres">
      <dgm:prSet presAssocID="{E3DD99BF-B973-4C2F-BF42-F9D023DD513E}" presName="composite2" presStyleCnt="0"/>
      <dgm:spPr/>
    </dgm:pt>
    <dgm:pt modelId="{8AB847BD-DB69-47C6-9C8E-AE8B81B94638}" type="pres">
      <dgm:prSet presAssocID="{E3DD99BF-B973-4C2F-BF42-F9D023DD513E}" presName="background2" presStyleLbl="node2" presStyleIdx="1" presStyleCnt="4"/>
      <dgm:spPr/>
    </dgm:pt>
    <dgm:pt modelId="{E337E470-E14C-4D69-9EE0-7719E5EC612D}" type="pres">
      <dgm:prSet presAssocID="{E3DD99BF-B973-4C2F-BF42-F9D023DD513E}" presName="text2" presStyleLbl="fgAcc2" presStyleIdx="1" presStyleCnt="4">
        <dgm:presLayoutVars>
          <dgm:chPref val="3"/>
        </dgm:presLayoutVars>
      </dgm:prSet>
      <dgm:spPr/>
    </dgm:pt>
    <dgm:pt modelId="{AA4BF1FD-97F5-4EA8-8FDE-EEF932F61908}" type="pres">
      <dgm:prSet presAssocID="{E3DD99BF-B973-4C2F-BF42-F9D023DD513E}" presName="hierChild3" presStyleCnt="0"/>
      <dgm:spPr/>
    </dgm:pt>
    <dgm:pt modelId="{A1EFE910-0328-4389-AA73-25C24B193268}" type="pres">
      <dgm:prSet presAssocID="{FC28F6D4-95C6-482F-A420-9F7C20F83E53}" presName="Name17" presStyleLbl="parChTrans1D3" presStyleIdx="2" presStyleCnt="10"/>
      <dgm:spPr/>
    </dgm:pt>
    <dgm:pt modelId="{05D62B0D-159F-43CA-A1E1-B06EF45932F3}" type="pres">
      <dgm:prSet presAssocID="{1A6D3985-124E-4984-9297-697F68C94FC5}" presName="hierRoot3" presStyleCnt="0"/>
      <dgm:spPr/>
    </dgm:pt>
    <dgm:pt modelId="{CC62657C-1B07-427C-A943-54A3DAFE2544}" type="pres">
      <dgm:prSet presAssocID="{1A6D3985-124E-4984-9297-697F68C94FC5}" presName="composite3" presStyleCnt="0"/>
      <dgm:spPr/>
    </dgm:pt>
    <dgm:pt modelId="{1FA8BE3A-39EC-4F04-BEA2-96CE42FC4E10}" type="pres">
      <dgm:prSet presAssocID="{1A6D3985-124E-4984-9297-697F68C94FC5}" presName="background3" presStyleLbl="node3" presStyleIdx="2" presStyleCnt="10"/>
      <dgm:spPr/>
    </dgm:pt>
    <dgm:pt modelId="{1D3C244A-61A4-4BFB-B8C4-256B9828E931}" type="pres">
      <dgm:prSet presAssocID="{1A6D3985-124E-4984-9297-697F68C94FC5}" presName="text3" presStyleLbl="fgAcc3" presStyleIdx="2" presStyleCnt="10">
        <dgm:presLayoutVars>
          <dgm:chPref val="3"/>
        </dgm:presLayoutVars>
      </dgm:prSet>
      <dgm:spPr/>
    </dgm:pt>
    <dgm:pt modelId="{B4AF2AA1-74BC-4143-821D-F6E36FB775F4}" type="pres">
      <dgm:prSet presAssocID="{1A6D3985-124E-4984-9297-697F68C94FC5}" presName="hierChild4" presStyleCnt="0"/>
      <dgm:spPr/>
    </dgm:pt>
    <dgm:pt modelId="{E01F1ADF-BA09-48F1-A0E6-74EB3C02CDDA}" type="pres">
      <dgm:prSet presAssocID="{977BD668-EF0C-43A9-8698-1C589DD07B95}" presName="Name23" presStyleLbl="parChTrans1D4" presStyleIdx="3" presStyleCnt="14"/>
      <dgm:spPr/>
    </dgm:pt>
    <dgm:pt modelId="{58331711-8F02-4FC7-A594-0758681C7465}" type="pres">
      <dgm:prSet presAssocID="{55FE764A-4CA5-47CA-AAD1-2B4C698221D7}" presName="hierRoot4" presStyleCnt="0"/>
      <dgm:spPr/>
    </dgm:pt>
    <dgm:pt modelId="{D911ACA2-E4F6-4495-BD19-A953D8CFF075}" type="pres">
      <dgm:prSet presAssocID="{55FE764A-4CA5-47CA-AAD1-2B4C698221D7}" presName="composite4" presStyleCnt="0"/>
      <dgm:spPr/>
    </dgm:pt>
    <dgm:pt modelId="{760596AF-1802-4993-90F3-DE6F51D5CBDC}" type="pres">
      <dgm:prSet presAssocID="{55FE764A-4CA5-47CA-AAD1-2B4C698221D7}" presName="background4" presStyleLbl="node4" presStyleIdx="3" presStyleCnt="14"/>
      <dgm:spPr/>
    </dgm:pt>
    <dgm:pt modelId="{B3559F6A-D841-4D3C-B976-4CFB41309E8E}" type="pres">
      <dgm:prSet presAssocID="{55FE764A-4CA5-47CA-AAD1-2B4C698221D7}" presName="text4" presStyleLbl="fgAcc4" presStyleIdx="3" presStyleCnt="14">
        <dgm:presLayoutVars>
          <dgm:chPref val="3"/>
        </dgm:presLayoutVars>
      </dgm:prSet>
      <dgm:spPr/>
    </dgm:pt>
    <dgm:pt modelId="{9BAF92DA-DFE3-4263-B6F2-035E976A62B0}" type="pres">
      <dgm:prSet presAssocID="{55FE764A-4CA5-47CA-AAD1-2B4C698221D7}" presName="hierChild5" presStyleCnt="0"/>
      <dgm:spPr/>
    </dgm:pt>
    <dgm:pt modelId="{1DB6A3F4-B0FC-4569-A3B8-4F56409A77BD}" type="pres">
      <dgm:prSet presAssocID="{6D267FD7-24F8-43C4-9396-8174BC4D36C3}" presName="Name17" presStyleLbl="parChTrans1D3" presStyleIdx="3" presStyleCnt="10"/>
      <dgm:spPr/>
    </dgm:pt>
    <dgm:pt modelId="{A5E0CB43-9927-42C2-BC14-02A5AA64E2FA}" type="pres">
      <dgm:prSet presAssocID="{3232F067-82B2-4DD1-84D5-A5C45B78D1C4}" presName="hierRoot3" presStyleCnt="0"/>
      <dgm:spPr/>
    </dgm:pt>
    <dgm:pt modelId="{5B190EB3-C95A-4602-9EA9-D774D54FC6E5}" type="pres">
      <dgm:prSet presAssocID="{3232F067-82B2-4DD1-84D5-A5C45B78D1C4}" presName="composite3" presStyleCnt="0"/>
      <dgm:spPr/>
    </dgm:pt>
    <dgm:pt modelId="{F2FCBC1F-0310-4690-A074-67C51F792BE2}" type="pres">
      <dgm:prSet presAssocID="{3232F067-82B2-4DD1-84D5-A5C45B78D1C4}" presName="background3" presStyleLbl="node3" presStyleIdx="3" presStyleCnt="10"/>
      <dgm:spPr/>
    </dgm:pt>
    <dgm:pt modelId="{8F42F512-7048-4B6E-8CB6-D58BEAD23B35}" type="pres">
      <dgm:prSet presAssocID="{3232F067-82B2-4DD1-84D5-A5C45B78D1C4}" presName="text3" presStyleLbl="fgAcc3" presStyleIdx="3" presStyleCnt="10">
        <dgm:presLayoutVars>
          <dgm:chPref val="3"/>
        </dgm:presLayoutVars>
      </dgm:prSet>
      <dgm:spPr/>
    </dgm:pt>
    <dgm:pt modelId="{045DD71B-059B-4C36-B696-2EE9BE4ABB57}" type="pres">
      <dgm:prSet presAssocID="{3232F067-82B2-4DD1-84D5-A5C45B78D1C4}" presName="hierChild4" presStyleCnt="0"/>
      <dgm:spPr/>
    </dgm:pt>
    <dgm:pt modelId="{15836F33-742E-4806-8C66-DB612CB99B02}" type="pres">
      <dgm:prSet presAssocID="{03F80646-9CAE-4EE0-A2D6-026631088201}" presName="Name23" presStyleLbl="parChTrans1D4" presStyleIdx="4" presStyleCnt="14"/>
      <dgm:spPr/>
    </dgm:pt>
    <dgm:pt modelId="{F125AE72-B8D8-4D31-BD1F-EC8D4A8B5EEC}" type="pres">
      <dgm:prSet presAssocID="{5D52A510-049C-454A-A0EF-AE24C3C78866}" presName="hierRoot4" presStyleCnt="0"/>
      <dgm:spPr/>
    </dgm:pt>
    <dgm:pt modelId="{9B088675-356D-4B99-84FD-89DBF0C4969F}" type="pres">
      <dgm:prSet presAssocID="{5D52A510-049C-454A-A0EF-AE24C3C78866}" presName="composite4" presStyleCnt="0"/>
      <dgm:spPr/>
    </dgm:pt>
    <dgm:pt modelId="{109CE867-F093-4957-BF2A-9EE5C18C4023}" type="pres">
      <dgm:prSet presAssocID="{5D52A510-049C-454A-A0EF-AE24C3C78866}" presName="background4" presStyleLbl="node4" presStyleIdx="4" presStyleCnt="14"/>
      <dgm:spPr/>
    </dgm:pt>
    <dgm:pt modelId="{BF72F087-C420-4C30-BB1E-C0C6B8F13222}" type="pres">
      <dgm:prSet presAssocID="{5D52A510-049C-454A-A0EF-AE24C3C78866}" presName="text4" presStyleLbl="fgAcc4" presStyleIdx="4" presStyleCnt="14">
        <dgm:presLayoutVars>
          <dgm:chPref val="3"/>
        </dgm:presLayoutVars>
      </dgm:prSet>
      <dgm:spPr/>
    </dgm:pt>
    <dgm:pt modelId="{E02EE266-BC23-4BC4-BF9C-708CC98D59F6}" type="pres">
      <dgm:prSet presAssocID="{5D52A510-049C-454A-A0EF-AE24C3C78866}" presName="hierChild5" presStyleCnt="0"/>
      <dgm:spPr/>
    </dgm:pt>
    <dgm:pt modelId="{CD3A8336-47ED-426F-9208-E6C40D96BC74}" type="pres">
      <dgm:prSet presAssocID="{E98F3826-8927-451C-B58E-BCBB595B60A2}" presName="Name23" presStyleLbl="parChTrans1D4" presStyleIdx="5" presStyleCnt="14"/>
      <dgm:spPr/>
    </dgm:pt>
    <dgm:pt modelId="{57035D0D-CCDD-48BB-A873-9F048CB2BE95}" type="pres">
      <dgm:prSet presAssocID="{493AFA03-92B0-46C0-848A-80AE409127E7}" presName="hierRoot4" presStyleCnt="0"/>
      <dgm:spPr/>
    </dgm:pt>
    <dgm:pt modelId="{9AEB7E35-D8A9-4478-B5EE-7F82CF2BC121}" type="pres">
      <dgm:prSet presAssocID="{493AFA03-92B0-46C0-848A-80AE409127E7}" presName="composite4" presStyleCnt="0"/>
      <dgm:spPr/>
    </dgm:pt>
    <dgm:pt modelId="{9C3474CE-A3EF-43F6-AFC4-B1B3A0080020}" type="pres">
      <dgm:prSet presAssocID="{493AFA03-92B0-46C0-848A-80AE409127E7}" presName="background4" presStyleLbl="node4" presStyleIdx="5" presStyleCnt="14"/>
      <dgm:spPr/>
    </dgm:pt>
    <dgm:pt modelId="{C088CDB6-F8B0-4AD4-A355-616641B6FEFC}" type="pres">
      <dgm:prSet presAssocID="{493AFA03-92B0-46C0-848A-80AE409127E7}" presName="text4" presStyleLbl="fgAcc4" presStyleIdx="5" presStyleCnt="14">
        <dgm:presLayoutVars>
          <dgm:chPref val="3"/>
        </dgm:presLayoutVars>
      </dgm:prSet>
      <dgm:spPr/>
    </dgm:pt>
    <dgm:pt modelId="{0368273A-6850-4583-9204-73A97BB29C0E}" type="pres">
      <dgm:prSet presAssocID="{493AFA03-92B0-46C0-848A-80AE409127E7}" presName="hierChild5" presStyleCnt="0"/>
      <dgm:spPr/>
    </dgm:pt>
    <dgm:pt modelId="{B23D7AA8-1C3A-4706-AA2C-60D48AC54B06}" type="pres">
      <dgm:prSet presAssocID="{F3F2017C-3B18-4344-8105-7F1C23A873C5}" presName="Name17" presStyleLbl="parChTrans1D3" presStyleIdx="4" presStyleCnt="10"/>
      <dgm:spPr/>
    </dgm:pt>
    <dgm:pt modelId="{04BF97F7-BEE6-4943-84CF-73667D634CC4}" type="pres">
      <dgm:prSet presAssocID="{B0DCE99C-CCF5-4630-A847-D4BB48A05DE1}" presName="hierRoot3" presStyleCnt="0"/>
      <dgm:spPr/>
    </dgm:pt>
    <dgm:pt modelId="{BB485260-EDDC-41E4-AE91-9B613E860CCF}" type="pres">
      <dgm:prSet presAssocID="{B0DCE99C-CCF5-4630-A847-D4BB48A05DE1}" presName="composite3" presStyleCnt="0"/>
      <dgm:spPr/>
    </dgm:pt>
    <dgm:pt modelId="{75623E58-F3B7-4F71-89A3-4E199E77A581}" type="pres">
      <dgm:prSet presAssocID="{B0DCE99C-CCF5-4630-A847-D4BB48A05DE1}" presName="background3" presStyleLbl="node3" presStyleIdx="4" presStyleCnt="10"/>
      <dgm:spPr/>
    </dgm:pt>
    <dgm:pt modelId="{B7D56BC8-4123-4729-A348-985FDFE7ECDF}" type="pres">
      <dgm:prSet presAssocID="{B0DCE99C-CCF5-4630-A847-D4BB48A05DE1}" presName="text3" presStyleLbl="fgAcc3" presStyleIdx="4" presStyleCnt="10">
        <dgm:presLayoutVars>
          <dgm:chPref val="3"/>
        </dgm:presLayoutVars>
      </dgm:prSet>
      <dgm:spPr/>
    </dgm:pt>
    <dgm:pt modelId="{72221375-A264-46A6-9073-00AE6762829B}" type="pres">
      <dgm:prSet presAssocID="{B0DCE99C-CCF5-4630-A847-D4BB48A05DE1}" presName="hierChild4" presStyleCnt="0"/>
      <dgm:spPr/>
    </dgm:pt>
    <dgm:pt modelId="{0332697F-3424-4C7D-9F01-EBE11D1E8390}" type="pres">
      <dgm:prSet presAssocID="{BB9E6001-D20F-4B44-9712-B82590AFEC93}" presName="Name23" presStyleLbl="parChTrans1D4" presStyleIdx="6" presStyleCnt="14"/>
      <dgm:spPr/>
    </dgm:pt>
    <dgm:pt modelId="{4C99D532-D03D-4521-AA69-C1EFF4C1C00A}" type="pres">
      <dgm:prSet presAssocID="{1603802B-57D1-469D-9BEA-347BCE415C19}" presName="hierRoot4" presStyleCnt="0"/>
      <dgm:spPr/>
    </dgm:pt>
    <dgm:pt modelId="{CBB23EA1-5157-497D-A361-4631C53555B0}" type="pres">
      <dgm:prSet presAssocID="{1603802B-57D1-469D-9BEA-347BCE415C19}" presName="composite4" presStyleCnt="0"/>
      <dgm:spPr/>
    </dgm:pt>
    <dgm:pt modelId="{173A7F23-7ADE-48F6-B9CD-512BABE1A998}" type="pres">
      <dgm:prSet presAssocID="{1603802B-57D1-469D-9BEA-347BCE415C19}" presName="background4" presStyleLbl="node4" presStyleIdx="6" presStyleCnt="14"/>
      <dgm:spPr/>
    </dgm:pt>
    <dgm:pt modelId="{D262ECC3-CDD0-4237-A254-D4D4188496E3}" type="pres">
      <dgm:prSet presAssocID="{1603802B-57D1-469D-9BEA-347BCE415C19}" presName="text4" presStyleLbl="fgAcc4" presStyleIdx="6" presStyleCnt="14">
        <dgm:presLayoutVars>
          <dgm:chPref val="3"/>
        </dgm:presLayoutVars>
      </dgm:prSet>
      <dgm:spPr/>
    </dgm:pt>
    <dgm:pt modelId="{76CBA255-E4DA-4763-867F-D2F0AA7F7B24}" type="pres">
      <dgm:prSet presAssocID="{1603802B-57D1-469D-9BEA-347BCE415C19}" presName="hierChild5" presStyleCnt="0"/>
      <dgm:spPr/>
    </dgm:pt>
    <dgm:pt modelId="{8F4FA671-8A8E-4F26-881C-796BD06632AE}" type="pres">
      <dgm:prSet presAssocID="{C1EBA3FF-39E9-48F6-9FD3-2E358FDD9089}" presName="Name10" presStyleLbl="parChTrans1D2" presStyleIdx="2" presStyleCnt="4"/>
      <dgm:spPr/>
    </dgm:pt>
    <dgm:pt modelId="{A8B4ECDB-8EE9-4D73-8BA7-C10C98C31DB3}" type="pres">
      <dgm:prSet presAssocID="{F569AD8B-3B61-4B73-B10F-232A37A533EB}" presName="hierRoot2" presStyleCnt="0"/>
      <dgm:spPr/>
    </dgm:pt>
    <dgm:pt modelId="{E6534043-9A6C-444B-8603-122FC23A432F}" type="pres">
      <dgm:prSet presAssocID="{F569AD8B-3B61-4B73-B10F-232A37A533EB}" presName="composite2" presStyleCnt="0"/>
      <dgm:spPr/>
    </dgm:pt>
    <dgm:pt modelId="{AD2A3242-273D-4A70-83FA-31AA8F2CC729}" type="pres">
      <dgm:prSet presAssocID="{F569AD8B-3B61-4B73-B10F-232A37A533EB}" presName="background2" presStyleLbl="node2" presStyleIdx="2" presStyleCnt="4"/>
      <dgm:spPr/>
    </dgm:pt>
    <dgm:pt modelId="{789D5806-607D-4C7C-A62A-7D9EA88DC46D}" type="pres">
      <dgm:prSet presAssocID="{F569AD8B-3B61-4B73-B10F-232A37A533EB}" presName="text2" presStyleLbl="fgAcc2" presStyleIdx="2" presStyleCnt="4">
        <dgm:presLayoutVars>
          <dgm:chPref val="3"/>
        </dgm:presLayoutVars>
      </dgm:prSet>
      <dgm:spPr/>
    </dgm:pt>
    <dgm:pt modelId="{9736E189-EC54-4E40-92C3-537C7A65B05D}" type="pres">
      <dgm:prSet presAssocID="{F569AD8B-3B61-4B73-B10F-232A37A533EB}" presName="hierChild3" presStyleCnt="0"/>
      <dgm:spPr/>
    </dgm:pt>
    <dgm:pt modelId="{E37BF40E-3FFA-4044-916D-459D1C61A99D}" type="pres">
      <dgm:prSet presAssocID="{5912EAC0-ECF9-4440-BEBA-EABB4FDADFFF}" presName="Name17" presStyleLbl="parChTrans1D3" presStyleIdx="5" presStyleCnt="10"/>
      <dgm:spPr/>
    </dgm:pt>
    <dgm:pt modelId="{93A6769A-444E-477B-9C66-787B6A833335}" type="pres">
      <dgm:prSet presAssocID="{2C890E6C-6FC5-4DBD-9307-71B7B4E8C0FF}" presName="hierRoot3" presStyleCnt="0"/>
      <dgm:spPr/>
    </dgm:pt>
    <dgm:pt modelId="{BD47FD69-76E2-468D-8EF5-8CAAC08330FB}" type="pres">
      <dgm:prSet presAssocID="{2C890E6C-6FC5-4DBD-9307-71B7B4E8C0FF}" presName="composite3" presStyleCnt="0"/>
      <dgm:spPr/>
    </dgm:pt>
    <dgm:pt modelId="{67D0E72C-870D-4CF3-BA5F-E661E74CDF2C}" type="pres">
      <dgm:prSet presAssocID="{2C890E6C-6FC5-4DBD-9307-71B7B4E8C0FF}" presName="background3" presStyleLbl="node3" presStyleIdx="5" presStyleCnt="10"/>
      <dgm:spPr/>
    </dgm:pt>
    <dgm:pt modelId="{BA0463BE-CD2E-4E1E-9769-8C61849CDEB7}" type="pres">
      <dgm:prSet presAssocID="{2C890E6C-6FC5-4DBD-9307-71B7B4E8C0FF}" presName="text3" presStyleLbl="fgAcc3" presStyleIdx="5" presStyleCnt="10">
        <dgm:presLayoutVars>
          <dgm:chPref val="3"/>
        </dgm:presLayoutVars>
      </dgm:prSet>
      <dgm:spPr/>
    </dgm:pt>
    <dgm:pt modelId="{5C634388-9FF5-42DD-A976-1212E93E9E04}" type="pres">
      <dgm:prSet presAssocID="{2C890E6C-6FC5-4DBD-9307-71B7B4E8C0FF}" presName="hierChild4" presStyleCnt="0"/>
      <dgm:spPr/>
    </dgm:pt>
    <dgm:pt modelId="{3B1EC0F1-C253-47B8-9BC7-883183839FA1}" type="pres">
      <dgm:prSet presAssocID="{E7EC24E5-C1C7-4DAA-A1CC-E6393E903476}" presName="Name23" presStyleLbl="parChTrans1D4" presStyleIdx="7" presStyleCnt="14"/>
      <dgm:spPr/>
    </dgm:pt>
    <dgm:pt modelId="{0DF8D91F-463E-407C-804F-6E77D16765A2}" type="pres">
      <dgm:prSet presAssocID="{E0BE7DD6-1C25-4F8A-BD9F-F05C34EC4A3C}" presName="hierRoot4" presStyleCnt="0"/>
      <dgm:spPr/>
    </dgm:pt>
    <dgm:pt modelId="{C67A9B93-C379-45AD-B012-A50136D8B695}" type="pres">
      <dgm:prSet presAssocID="{E0BE7DD6-1C25-4F8A-BD9F-F05C34EC4A3C}" presName="composite4" presStyleCnt="0"/>
      <dgm:spPr/>
    </dgm:pt>
    <dgm:pt modelId="{424CBBC5-00DD-491F-8C12-64D8B822B4D5}" type="pres">
      <dgm:prSet presAssocID="{E0BE7DD6-1C25-4F8A-BD9F-F05C34EC4A3C}" presName="background4" presStyleLbl="node4" presStyleIdx="7" presStyleCnt="14"/>
      <dgm:spPr/>
    </dgm:pt>
    <dgm:pt modelId="{2F12B9A7-4B14-4F96-AD11-D89F4AFA2501}" type="pres">
      <dgm:prSet presAssocID="{E0BE7DD6-1C25-4F8A-BD9F-F05C34EC4A3C}" presName="text4" presStyleLbl="fgAcc4" presStyleIdx="7" presStyleCnt="14">
        <dgm:presLayoutVars>
          <dgm:chPref val="3"/>
        </dgm:presLayoutVars>
      </dgm:prSet>
      <dgm:spPr/>
    </dgm:pt>
    <dgm:pt modelId="{BE974551-95E0-4B9C-941B-9671B229098B}" type="pres">
      <dgm:prSet presAssocID="{E0BE7DD6-1C25-4F8A-BD9F-F05C34EC4A3C}" presName="hierChild5" presStyleCnt="0"/>
      <dgm:spPr/>
    </dgm:pt>
    <dgm:pt modelId="{3F3F4037-44D5-4A07-A67A-0AD46CA5C911}" type="pres">
      <dgm:prSet presAssocID="{BFBD76BA-7A31-43A5-9C0F-2CB0CF5B09A0}" presName="Name17" presStyleLbl="parChTrans1D3" presStyleIdx="6" presStyleCnt="10"/>
      <dgm:spPr/>
    </dgm:pt>
    <dgm:pt modelId="{079CFC6F-7D0C-43D3-937D-2D6E240066B1}" type="pres">
      <dgm:prSet presAssocID="{C5DC665B-C3AD-4128-8D07-2E0F56B29647}" presName="hierRoot3" presStyleCnt="0"/>
      <dgm:spPr/>
    </dgm:pt>
    <dgm:pt modelId="{B36CB1F2-43EE-4799-AC68-217DB5E168AD}" type="pres">
      <dgm:prSet presAssocID="{C5DC665B-C3AD-4128-8D07-2E0F56B29647}" presName="composite3" presStyleCnt="0"/>
      <dgm:spPr/>
    </dgm:pt>
    <dgm:pt modelId="{EFA98C06-E9DE-4549-BBA5-E6F0FC9AB9AB}" type="pres">
      <dgm:prSet presAssocID="{C5DC665B-C3AD-4128-8D07-2E0F56B29647}" presName="background3" presStyleLbl="node3" presStyleIdx="6" presStyleCnt="10"/>
      <dgm:spPr/>
    </dgm:pt>
    <dgm:pt modelId="{33916A2F-CA4E-4BB5-BDA4-5F51C9AD492C}" type="pres">
      <dgm:prSet presAssocID="{C5DC665B-C3AD-4128-8D07-2E0F56B29647}" presName="text3" presStyleLbl="fgAcc3" presStyleIdx="6" presStyleCnt="10">
        <dgm:presLayoutVars>
          <dgm:chPref val="3"/>
        </dgm:presLayoutVars>
      </dgm:prSet>
      <dgm:spPr/>
    </dgm:pt>
    <dgm:pt modelId="{F4D0B233-19C4-4ED6-9AA7-636DE36BF225}" type="pres">
      <dgm:prSet presAssocID="{C5DC665B-C3AD-4128-8D07-2E0F56B29647}" presName="hierChild4" presStyleCnt="0"/>
      <dgm:spPr/>
    </dgm:pt>
    <dgm:pt modelId="{218703E7-E21A-42A2-A162-319A3EAA66C4}" type="pres">
      <dgm:prSet presAssocID="{F8553725-7AD0-486C-AE07-429CF4DCF68A}" presName="Name23" presStyleLbl="parChTrans1D4" presStyleIdx="8" presStyleCnt="14"/>
      <dgm:spPr/>
    </dgm:pt>
    <dgm:pt modelId="{15CB370A-1C00-46E5-902E-77E8323AF78B}" type="pres">
      <dgm:prSet presAssocID="{E8C43CA5-D2A2-468F-8594-8DA6EBD1754E}" presName="hierRoot4" presStyleCnt="0"/>
      <dgm:spPr/>
    </dgm:pt>
    <dgm:pt modelId="{B4F75BD7-B6E2-4647-B15E-1B25F60F19BC}" type="pres">
      <dgm:prSet presAssocID="{E8C43CA5-D2A2-468F-8594-8DA6EBD1754E}" presName="composite4" presStyleCnt="0"/>
      <dgm:spPr/>
    </dgm:pt>
    <dgm:pt modelId="{E8C0D8FC-591B-4BB6-ADEB-D4B57222EB69}" type="pres">
      <dgm:prSet presAssocID="{E8C43CA5-D2A2-468F-8594-8DA6EBD1754E}" presName="background4" presStyleLbl="node4" presStyleIdx="8" presStyleCnt="14"/>
      <dgm:spPr/>
    </dgm:pt>
    <dgm:pt modelId="{C6A8FF17-7356-4AB7-89F2-2DCCFAA6053A}" type="pres">
      <dgm:prSet presAssocID="{E8C43CA5-D2A2-468F-8594-8DA6EBD1754E}" presName="text4" presStyleLbl="fgAcc4" presStyleIdx="8" presStyleCnt="14">
        <dgm:presLayoutVars>
          <dgm:chPref val="3"/>
        </dgm:presLayoutVars>
      </dgm:prSet>
      <dgm:spPr/>
    </dgm:pt>
    <dgm:pt modelId="{A3FB746C-590D-4A89-90F0-61CA51E75EB0}" type="pres">
      <dgm:prSet presAssocID="{E8C43CA5-D2A2-468F-8594-8DA6EBD1754E}" presName="hierChild5" presStyleCnt="0"/>
      <dgm:spPr/>
    </dgm:pt>
    <dgm:pt modelId="{C529E30E-A586-48A0-B877-EE7689FB2C69}" type="pres">
      <dgm:prSet presAssocID="{C37A8D2B-49D4-47CE-9BCA-1F022D00E050}" presName="Name23" presStyleLbl="parChTrans1D4" presStyleIdx="9" presStyleCnt="14"/>
      <dgm:spPr/>
    </dgm:pt>
    <dgm:pt modelId="{C8375D10-FC32-4D42-9629-F02253A59775}" type="pres">
      <dgm:prSet presAssocID="{AC57B158-7D2B-4B60-958C-46AEE4DAD3CC}" presName="hierRoot4" presStyleCnt="0"/>
      <dgm:spPr/>
    </dgm:pt>
    <dgm:pt modelId="{8CF50341-D170-4D02-B45C-57490E8A99B2}" type="pres">
      <dgm:prSet presAssocID="{AC57B158-7D2B-4B60-958C-46AEE4DAD3CC}" presName="composite4" presStyleCnt="0"/>
      <dgm:spPr/>
    </dgm:pt>
    <dgm:pt modelId="{AB03A85F-1D49-4F7D-9820-CC8464461D18}" type="pres">
      <dgm:prSet presAssocID="{AC57B158-7D2B-4B60-958C-46AEE4DAD3CC}" presName="background4" presStyleLbl="node4" presStyleIdx="9" presStyleCnt="14"/>
      <dgm:spPr/>
    </dgm:pt>
    <dgm:pt modelId="{EB1A059B-E62A-4D11-AFBF-38D1FD275050}" type="pres">
      <dgm:prSet presAssocID="{AC57B158-7D2B-4B60-958C-46AEE4DAD3CC}" presName="text4" presStyleLbl="fgAcc4" presStyleIdx="9" presStyleCnt="14">
        <dgm:presLayoutVars>
          <dgm:chPref val="3"/>
        </dgm:presLayoutVars>
      </dgm:prSet>
      <dgm:spPr/>
    </dgm:pt>
    <dgm:pt modelId="{09506D45-65F3-4DDD-8640-44058584B04B}" type="pres">
      <dgm:prSet presAssocID="{AC57B158-7D2B-4B60-958C-46AEE4DAD3CC}" presName="hierChild5" presStyleCnt="0"/>
      <dgm:spPr/>
    </dgm:pt>
    <dgm:pt modelId="{F0341B48-1441-4A65-B251-14A38B20786E}" type="pres">
      <dgm:prSet presAssocID="{36F98049-5A60-461C-96F4-8200B3653AE7}" presName="Name17" presStyleLbl="parChTrans1D3" presStyleIdx="7" presStyleCnt="10"/>
      <dgm:spPr/>
    </dgm:pt>
    <dgm:pt modelId="{39A90DA5-0B32-4C77-A940-7DC5D40FB071}" type="pres">
      <dgm:prSet presAssocID="{578677C8-10E0-4FFB-B8F4-D283ABF4A860}" presName="hierRoot3" presStyleCnt="0"/>
      <dgm:spPr/>
    </dgm:pt>
    <dgm:pt modelId="{08507326-A820-4D12-9031-894700690BCE}" type="pres">
      <dgm:prSet presAssocID="{578677C8-10E0-4FFB-B8F4-D283ABF4A860}" presName="composite3" presStyleCnt="0"/>
      <dgm:spPr/>
    </dgm:pt>
    <dgm:pt modelId="{962DBAB7-4AE7-40CA-8CF6-DC687AC98C3F}" type="pres">
      <dgm:prSet presAssocID="{578677C8-10E0-4FFB-B8F4-D283ABF4A860}" presName="background3" presStyleLbl="node3" presStyleIdx="7" presStyleCnt="10"/>
      <dgm:spPr/>
    </dgm:pt>
    <dgm:pt modelId="{50026E28-6E4A-44D6-8A94-E47162B35B61}" type="pres">
      <dgm:prSet presAssocID="{578677C8-10E0-4FFB-B8F4-D283ABF4A860}" presName="text3" presStyleLbl="fgAcc3" presStyleIdx="7" presStyleCnt="10">
        <dgm:presLayoutVars>
          <dgm:chPref val="3"/>
        </dgm:presLayoutVars>
      </dgm:prSet>
      <dgm:spPr/>
    </dgm:pt>
    <dgm:pt modelId="{83378EB3-CD37-4B57-B886-DD5475ECE2F6}" type="pres">
      <dgm:prSet presAssocID="{578677C8-10E0-4FFB-B8F4-D283ABF4A860}" presName="hierChild4" presStyleCnt="0"/>
      <dgm:spPr/>
    </dgm:pt>
    <dgm:pt modelId="{4BDC68AE-9105-4D4D-AEAD-0DCED6561EBC}" type="pres">
      <dgm:prSet presAssocID="{2C800A2C-44FB-46FC-9F10-FD1451AB60FC}" presName="Name23" presStyleLbl="parChTrans1D4" presStyleIdx="10" presStyleCnt="14"/>
      <dgm:spPr/>
    </dgm:pt>
    <dgm:pt modelId="{F4E66B6B-1A8D-4920-8CFD-2D512944820B}" type="pres">
      <dgm:prSet presAssocID="{DAE2A84E-92B8-4400-9C81-FC139696FFB9}" presName="hierRoot4" presStyleCnt="0"/>
      <dgm:spPr/>
    </dgm:pt>
    <dgm:pt modelId="{7CBC8C74-8968-4793-AC54-05A61E4E4B9E}" type="pres">
      <dgm:prSet presAssocID="{DAE2A84E-92B8-4400-9C81-FC139696FFB9}" presName="composite4" presStyleCnt="0"/>
      <dgm:spPr/>
    </dgm:pt>
    <dgm:pt modelId="{9FC5B82E-A2EA-411D-9508-5C366B69B7D6}" type="pres">
      <dgm:prSet presAssocID="{DAE2A84E-92B8-4400-9C81-FC139696FFB9}" presName="background4" presStyleLbl="node4" presStyleIdx="10" presStyleCnt="14"/>
      <dgm:spPr/>
    </dgm:pt>
    <dgm:pt modelId="{C0186EB9-0E94-4BA6-8B79-FEC18CB02ADC}" type="pres">
      <dgm:prSet presAssocID="{DAE2A84E-92B8-4400-9C81-FC139696FFB9}" presName="text4" presStyleLbl="fgAcc4" presStyleIdx="10" presStyleCnt="14">
        <dgm:presLayoutVars>
          <dgm:chPref val="3"/>
        </dgm:presLayoutVars>
      </dgm:prSet>
      <dgm:spPr/>
    </dgm:pt>
    <dgm:pt modelId="{1C014146-7B90-4CCE-906C-9622E7BDFC69}" type="pres">
      <dgm:prSet presAssocID="{DAE2A84E-92B8-4400-9C81-FC139696FFB9}" presName="hierChild5" presStyleCnt="0"/>
      <dgm:spPr/>
    </dgm:pt>
    <dgm:pt modelId="{A7ECDB76-0442-4A5F-8D5C-7382092CD9FF}" type="pres">
      <dgm:prSet presAssocID="{F08DA112-82FE-4AEE-936A-2F5BA2AB7BBA}" presName="Name10" presStyleLbl="parChTrans1D2" presStyleIdx="3" presStyleCnt="4"/>
      <dgm:spPr/>
    </dgm:pt>
    <dgm:pt modelId="{5FD92776-3A84-4159-A7B1-EA55C0F137A7}" type="pres">
      <dgm:prSet presAssocID="{61605532-CD34-43BD-AB0E-8B5BAA29836F}" presName="hierRoot2" presStyleCnt="0"/>
      <dgm:spPr/>
    </dgm:pt>
    <dgm:pt modelId="{F7D7A788-5277-4C82-B469-89D7BEFEA3B6}" type="pres">
      <dgm:prSet presAssocID="{61605532-CD34-43BD-AB0E-8B5BAA29836F}" presName="composite2" presStyleCnt="0"/>
      <dgm:spPr/>
    </dgm:pt>
    <dgm:pt modelId="{6D0DFF0E-93DB-4C7D-9C16-04E54FBDDB0C}" type="pres">
      <dgm:prSet presAssocID="{61605532-CD34-43BD-AB0E-8B5BAA29836F}" presName="background2" presStyleLbl="node2" presStyleIdx="3" presStyleCnt="4"/>
      <dgm:spPr/>
    </dgm:pt>
    <dgm:pt modelId="{3CF437C7-95CD-4115-9EE0-5791173EBA07}" type="pres">
      <dgm:prSet presAssocID="{61605532-CD34-43BD-AB0E-8B5BAA29836F}" presName="text2" presStyleLbl="fgAcc2" presStyleIdx="3" presStyleCnt="4">
        <dgm:presLayoutVars>
          <dgm:chPref val="3"/>
        </dgm:presLayoutVars>
      </dgm:prSet>
      <dgm:spPr/>
    </dgm:pt>
    <dgm:pt modelId="{3B9B111A-AE15-446A-A764-FB3ECFCE9F84}" type="pres">
      <dgm:prSet presAssocID="{61605532-CD34-43BD-AB0E-8B5BAA29836F}" presName="hierChild3" presStyleCnt="0"/>
      <dgm:spPr/>
    </dgm:pt>
    <dgm:pt modelId="{E51FC83F-3EC5-4EE2-A05D-28DD212A07C2}" type="pres">
      <dgm:prSet presAssocID="{EA88764A-39BD-4E90-A5BA-2FAE44D83E86}" presName="Name17" presStyleLbl="parChTrans1D3" presStyleIdx="8" presStyleCnt="10"/>
      <dgm:spPr/>
    </dgm:pt>
    <dgm:pt modelId="{F0465229-F3D2-41F1-B19B-E7BDA2BFD551}" type="pres">
      <dgm:prSet presAssocID="{CFF6522F-AC40-4D13-824E-F003C3D45B0E}" presName="hierRoot3" presStyleCnt="0"/>
      <dgm:spPr/>
    </dgm:pt>
    <dgm:pt modelId="{268B1978-2AB9-4CA4-B985-312E0DFE2BF0}" type="pres">
      <dgm:prSet presAssocID="{CFF6522F-AC40-4D13-824E-F003C3D45B0E}" presName="composite3" presStyleCnt="0"/>
      <dgm:spPr/>
    </dgm:pt>
    <dgm:pt modelId="{18D6F611-5103-46BB-8DC1-46D29925890B}" type="pres">
      <dgm:prSet presAssocID="{CFF6522F-AC40-4D13-824E-F003C3D45B0E}" presName="background3" presStyleLbl="node3" presStyleIdx="8" presStyleCnt="10"/>
      <dgm:spPr/>
    </dgm:pt>
    <dgm:pt modelId="{6F02EF86-653E-4940-953B-5A84545A7716}" type="pres">
      <dgm:prSet presAssocID="{CFF6522F-AC40-4D13-824E-F003C3D45B0E}" presName="text3" presStyleLbl="fgAcc3" presStyleIdx="8" presStyleCnt="10">
        <dgm:presLayoutVars>
          <dgm:chPref val="3"/>
        </dgm:presLayoutVars>
      </dgm:prSet>
      <dgm:spPr/>
    </dgm:pt>
    <dgm:pt modelId="{7F939A6A-2B57-4053-B85B-C792EE0306D7}" type="pres">
      <dgm:prSet presAssocID="{CFF6522F-AC40-4D13-824E-F003C3D45B0E}" presName="hierChild4" presStyleCnt="0"/>
      <dgm:spPr/>
    </dgm:pt>
    <dgm:pt modelId="{6A5E7FC2-FC58-43C2-945B-0725660D282A}" type="pres">
      <dgm:prSet presAssocID="{48C98B54-6654-4BF3-8159-67EF5CFD8483}" presName="Name23" presStyleLbl="parChTrans1D4" presStyleIdx="11" presStyleCnt="14"/>
      <dgm:spPr/>
    </dgm:pt>
    <dgm:pt modelId="{94699C6A-9DEA-4E8E-B3DF-BB94C66B6FC2}" type="pres">
      <dgm:prSet presAssocID="{2EB0F481-840F-4713-88AA-036CD1FC75D5}" presName="hierRoot4" presStyleCnt="0"/>
      <dgm:spPr/>
    </dgm:pt>
    <dgm:pt modelId="{285B167E-8B77-4046-9E2C-A0D832398576}" type="pres">
      <dgm:prSet presAssocID="{2EB0F481-840F-4713-88AA-036CD1FC75D5}" presName="composite4" presStyleCnt="0"/>
      <dgm:spPr/>
    </dgm:pt>
    <dgm:pt modelId="{98DA84C0-D3A5-48B5-BC3E-2ED92300ED60}" type="pres">
      <dgm:prSet presAssocID="{2EB0F481-840F-4713-88AA-036CD1FC75D5}" presName="background4" presStyleLbl="node4" presStyleIdx="11" presStyleCnt="14"/>
      <dgm:spPr/>
    </dgm:pt>
    <dgm:pt modelId="{64587E6B-AB09-469B-B34D-1267B430C271}" type="pres">
      <dgm:prSet presAssocID="{2EB0F481-840F-4713-88AA-036CD1FC75D5}" presName="text4" presStyleLbl="fgAcc4" presStyleIdx="11" presStyleCnt="14">
        <dgm:presLayoutVars>
          <dgm:chPref val="3"/>
        </dgm:presLayoutVars>
      </dgm:prSet>
      <dgm:spPr/>
    </dgm:pt>
    <dgm:pt modelId="{9F353566-4360-41BE-90F7-6529740072C6}" type="pres">
      <dgm:prSet presAssocID="{2EB0F481-840F-4713-88AA-036CD1FC75D5}" presName="hierChild5" presStyleCnt="0"/>
      <dgm:spPr/>
    </dgm:pt>
    <dgm:pt modelId="{CE6B7D27-3FF8-464D-B342-618806A85551}" type="pres">
      <dgm:prSet presAssocID="{15F2CC3D-79A5-4302-995F-BD5EFBBBB315}" presName="Name17" presStyleLbl="parChTrans1D3" presStyleIdx="9" presStyleCnt="10"/>
      <dgm:spPr/>
    </dgm:pt>
    <dgm:pt modelId="{9BED2650-8EB0-4F2F-BC9E-E1FCBB07CC90}" type="pres">
      <dgm:prSet presAssocID="{9547AF6B-CD62-4806-AE61-34C491E78A36}" presName="hierRoot3" presStyleCnt="0"/>
      <dgm:spPr/>
    </dgm:pt>
    <dgm:pt modelId="{01F3C348-1E9C-49F0-A48A-B62B58C09897}" type="pres">
      <dgm:prSet presAssocID="{9547AF6B-CD62-4806-AE61-34C491E78A36}" presName="composite3" presStyleCnt="0"/>
      <dgm:spPr/>
    </dgm:pt>
    <dgm:pt modelId="{DAEE94CC-47DE-4C8F-8825-85FD9043C589}" type="pres">
      <dgm:prSet presAssocID="{9547AF6B-CD62-4806-AE61-34C491E78A36}" presName="background3" presStyleLbl="node3" presStyleIdx="9" presStyleCnt="10"/>
      <dgm:spPr/>
    </dgm:pt>
    <dgm:pt modelId="{47F1ACEC-9F51-4DC5-8383-5F148354DABF}" type="pres">
      <dgm:prSet presAssocID="{9547AF6B-CD62-4806-AE61-34C491E78A36}" presName="text3" presStyleLbl="fgAcc3" presStyleIdx="9" presStyleCnt="10">
        <dgm:presLayoutVars>
          <dgm:chPref val="3"/>
        </dgm:presLayoutVars>
      </dgm:prSet>
      <dgm:spPr/>
    </dgm:pt>
    <dgm:pt modelId="{40808D84-13DE-49E2-81BD-9F3457552F69}" type="pres">
      <dgm:prSet presAssocID="{9547AF6B-CD62-4806-AE61-34C491E78A36}" presName="hierChild4" presStyleCnt="0"/>
      <dgm:spPr/>
    </dgm:pt>
    <dgm:pt modelId="{E84A0815-1617-4BA8-8FAE-DD670BA89074}" type="pres">
      <dgm:prSet presAssocID="{AFDDDA26-C952-4C25-A9BB-79AA6298C248}" presName="Name23" presStyleLbl="parChTrans1D4" presStyleIdx="12" presStyleCnt="14"/>
      <dgm:spPr/>
    </dgm:pt>
    <dgm:pt modelId="{1423310B-C134-459F-A64E-8326911C81B5}" type="pres">
      <dgm:prSet presAssocID="{BCD38ACC-1249-474F-8C30-5C38C8549661}" presName="hierRoot4" presStyleCnt="0"/>
      <dgm:spPr/>
    </dgm:pt>
    <dgm:pt modelId="{1CA19482-DFB3-4217-BEE2-A2700BC55156}" type="pres">
      <dgm:prSet presAssocID="{BCD38ACC-1249-474F-8C30-5C38C8549661}" presName="composite4" presStyleCnt="0"/>
      <dgm:spPr/>
    </dgm:pt>
    <dgm:pt modelId="{90A67B32-158D-4099-9240-78AF0F19945A}" type="pres">
      <dgm:prSet presAssocID="{BCD38ACC-1249-474F-8C30-5C38C8549661}" presName="background4" presStyleLbl="node4" presStyleIdx="12" presStyleCnt="14"/>
      <dgm:spPr/>
    </dgm:pt>
    <dgm:pt modelId="{69CA8621-DE0A-4B11-9745-1F5D5E6964FC}" type="pres">
      <dgm:prSet presAssocID="{BCD38ACC-1249-474F-8C30-5C38C8549661}" presName="text4" presStyleLbl="fgAcc4" presStyleIdx="12" presStyleCnt="14">
        <dgm:presLayoutVars>
          <dgm:chPref val="3"/>
        </dgm:presLayoutVars>
      </dgm:prSet>
      <dgm:spPr/>
    </dgm:pt>
    <dgm:pt modelId="{43BDA005-C825-4278-BBE8-0A801E7C3772}" type="pres">
      <dgm:prSet presAssocID="{BCD38ACC-1249-474F-8C30-5C38C8549661}" presName="hierChild5" presStyleCnt="0"/>
      <dgm:spPr/>
    </dgm:pt>
    <dgm:pt modelId="{99E5D4DD-02F7-4531-8C24-E73FD43DA326}" type="pres">
      <dgm:prSet presAssocID="{11D71108-521C-4D82-83DD-82C18400D3BF}" presName="Name23" presStyleLbl="parChTrans1D4" presStyleIdx="13" presStyleCnt="14"/>
      <dgm:spPr/>
    </dgm:pt>
    <dgm:pt modelId="{A4120515-7001-4522-B9E9-79DD17CBE2C1}" type="pres">
      <dgm:prSet presAssocID="{071AB1B8-E738-4814-A61F-0808F7168D2E}" presName="hierRoot4" presStyleCnt="0"/>
      <dgm:spPr/>
    </dgm:pt>
    <dgm:pt modelId="{FEDC9A07-9E41-4025-9036-08B5FE1360D2}" type="pres">
      <dgm:prSet presAssocID="{071AB1B8-E738-4814-A61F-0808F7168D2E}" presName="composite4" presStyleCnt="0"/>
      <dgm:spPr/>
    </dgm:pt>
    <dgm:pt modelId="{79BBECA8-9E80-4AB4-BB88-1595727D448C}" type="pres">
      <dgm:prSet presAssocID="{071AB1B8-E738-4814-A61F-0808F7168D2E}" presName="background4" presStyleLbl="node4" presStyleIdx="13" presStyleCnt="14"/>
      <dgm:spPr/>
    </dgm:pt>
    <dgm:pt modelId="{564D115A-2ACB-4525-98AC-CE10D68D2DAC}" type="pres">
      <dgm:prSet presAssocID="{071AB1B8-E738-4814-A61F-0808F7168D2E}" presName="text4" presStyleLbl="fgAcc4" presStyleIdx="13" presStyleCnt="14">
        <dgm:presLayoutVars>
          <dgm:chPref val="3"/>
        </dgm:presLayoutVars>
      </dgm:prSet>
      <dgm:spPr/>
    </dgm:pt>
    <dgm:pt modelId="{D3CC0315-01F7-48C1-AA0A-394B82E032F1}" type="pres">
      <dgm:prSet presAssocID="{071AB1B8-E738-4814-A61F-0808F7168D2E}" presName="hierChild5" presStyleCnt="0"/>
      <dgm:spPr/>
    </dgm:pt>
  </dgm:ptLst>
  <dgm:cxnLst>
    <dgm:cxn modelId="{791B8D02-9034-47AD-84FF-B4E27DC70028}" type="presOf" srcId="{3232F067-82B2-4DD1-84D5-A5C45B78D1C4}" destId="{8F42F512-7048-4B6E-8CB6-D58BEAD23B35}" srcOrd="0" destOrd="0" presId="urn:microsoft.com/office/officeart/2005/8/layout/hierarchy1"/>
    <dgm:cxn modelId="{6E59DD03-0228-4719-9519-7B547CA1D516}" type="presOf" srcId="{48C98B54-6654-4BF3-8159-67EF5CFD8483}" destId="{6A5E7FC2-FC58-43C2-945B-0725660D282A}" srcOrd="0" destOrd="0" presId="urn:microsoft.com/office/officeart/2005/8/layout/hierarchy1"/>
    <dgm:cxn modelId="{DD70250D-AD74-43DE-8E5F-DE08458B5AAB}" type="presOf" srcId="{5D52A510-049C-454A-A0EF-AE24C3C78866}" destId="{BF72F087-C420-4C30-BB1E-C0C6B8F13222}" srcOrd="0" destOrd="0" presId="urn:microsoft.com/office/officeart/2005/8/layout/hierarchy1"/>
    <dgm:cxn modelId="{EE10410E-4CD5-4D53-86D3-2FF82A13DD15}" type="presOf" srcId="{DAE2A84E-92B8-4400-9C81-FC139696FFB9}" destId="{C0186EB9-0E94-4BA6-8B79-FEC18CB02ADC}" srcOrd="0" destOrd="0" presId="urn:microsoft.com/office/officeart/2005/8/layout/hierarchy1"/>
    <dgm:cxn modelId="{1CE55913-84E8-497B-AE04-08AEE6A98408}" type="presOf" srcId="{C5DC665B-C3AD-4128-8D07-2E0F56B29647}" destId="{33916A2F-CA4E-4BB5-BDA4-5F51C9AD492C}" srcOrd="0" destOrd="0" presId="urn:microsoft.com/office/officeart/2005/8/layout/hierarchy1"/>
    <dgm:cxn modelId="{46E8B914-AF2C-4EDA-9EDF-B1CBE4A7A478}" type="presOf" srcId="{1A6D3985-124E-4984-9297-697F68C94FC5}" destId="{1D3C244A-61A4-4BFB-B8C4-256B9828E931}" srcOrd="0" destOrd="0" presId="urn:microsoft.com/office/officeart/2005/8/layout/hierarchy1"/>
    <dgm:cxn modelId="{757D551B-2D36-4006-8310-FEB7D76D1AF9}" type="presOf" srcId="{06F3B7B6-FD1C-4B47-8970-3108D1CD27CB}" destId="{09301868-BF8B-43B8-83BD-21840E5CD449}" srcOrd="0" destOrd="0" presId="urn:microsoft.com/office/officeart/2005/8/layout/hierarchy1"/>
    <dgm:cxn modelId="{95874722-F981-4BC0-8483-DAF2A1912364}" type="presOf" srcId="{1603802B-57D1-469D-9BEA-347BCE415C19}" destId="{D262ECC3-CDD0-4237-A254-D4D4188496E3}" srcOrd="0" destOrd="0" presId="urn:microsoft.com/office/officeart/2005/8/layout/hierarchy1"/>
    <dgm:cxn modelId="{79FD8422-B9D1-4C27-B508-A36885CBF2F4}" type="presOf" srcId="{01189CAD-FC33-45F1-A98F-0A5CA1BDA7ED}" destId="{5605DB90-E048-48FC-ABE3-418C33C12632}" srcOrd="0" destOrd="0" presId="urn:microsoft.com/office/officeart/2005/8/layout/hierarchy1"/>
    <dgm:cxn modelId="{8A643A24-84AB-4085-8F5B-B3B586366A83}" srcId="{F7F335DD-4452-4EE7-B576-C4E3FE817DF3}" destId="{5832C4A9-17AC-48B0-BE18-3CD9CD139A42}" srcOrd="1" destOrd="0" parTransId="{4CF83DB9-575B-4F58-9F1D-EE13DC8773F3}" sibTransId="{0CA6C9B4-E85B-4A7E-AB33-BF4D9570B4EA}"/>
    <dgm:cxn modelId="{B8FFB127-D54C-45DC-8B36-E5DF185BC091}" srcId="{F569AD8B-3B61-4B73-B10F-232A37A533EB}" destId="{578677C8-10E0-4FFB-B8F4-D283ABF4A860}" srcOrd="2" destOrd="0" parTransId="{36F98049-5A60-461C-96F4-8200B3653AE7}" sibTransId="{AD21BF1E-1700-467C-8CC5-F6CF5D750FC5}"/>
    <dgm:cxn modelId="{48EB7E2A-3D35-4428-BDC1-FBF200F992A7}" srcId="{3232F067-82B2-4DD1-84D5-A5C45B78D1C4}" destId="{5D52A510-049C-454A-A0EF-AE24C3C78866}" srcOrd="0" destOrd="0" parTransId="{03F80646-9CAE-4EE0-A2D6-026631088201}" sibTransId="{4D866C97-4DC1-4824-8A60-069F2B20B223}"/>
    <dgm:cxn modelId="{0F4C512C-2F66-49C9-BF64-B524B8B168F3}" type="presOf" srcId="{578677C8-10E0-4FFB-B8F4-D283ABF4A860}" destId="{50026E28-6E4A-44D6-8A94-E47162B35B61}" srcOrd="0" destOrd="0" presId="urn:microsoft.com/office/officeart/2005/8/layout/hierarchy1"/>
    <dgm:cxn modelId="{BE060A32-6E83-4212-9F85-FA14C8A1DA3D}" type="presOf" srcId="{E98F3826-8927-451C-B58E-BCBB595B60A2}" destId="{CD3A8336-47ED-426F-9208-E6C40D96BC74}" srcOrd="0" destOrd="0" presId="urn:microsoft.com/office/officeart/2005/8/layout/hierarchy1"/>
    <dgm:cxn modelId="{4A384332-4DC5-471F-8192-0597424114E6}" type="presOf" srcId="{5912EAC0-ECF9-4440-BEBA-EABB4FDADFFF}" destId="{E37BF40E-3FFA-4044-916D-459D1C61A99D}" srcOrd="0" destOrd="0" presId="urn:microsoft.com/office/officeart/2005/8/layout/hierarchy1"/>
    <dgm:cxn modelId="{B99FBC39-3297-4DB9-BF21-2452BB87B2E1}" srcId="{36CA6C1E-294E-473C-9C1B-282F46D27E88}" destId="{DD013D98-85EC-435A-B5C8-9A50060EE250}" srcOrd="0" destOrd="0" parTransId="{CB1FED5A-B09C-4E6C-9A9D-F9162F1E481D}" sibTransId="{C198BB65-0583-42A7-B984-CA9FC4102B49}"/>
    <dgm:cxn modelId="{384EEB39-420F-4E79-A281-127ED207BD79}" type="presOf" srcId="{36F98049-5A60-461C-96F4-8200B3653AE7}" destId="{F0341B48-1441-4A65-B251-14A38B20786E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4719FC3A-808B-4D30-88F6-BAACDAE240F6}" srcId="{C5DC665B-C3AD-4128-8D07-2E0F56B29647}" destId="{E8C43CA5-D2A2-468F-8594-8DA6EBD1754E}" srcOrd="0" destOrd="0" parTransId="{F8553725-7AD0-486C-AE07-429CF4DCF68A}" sibTransId="{2482DB31-525B-4933-B5FD-8AB37A6D9347}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A927275E-7614-464F-BFDB-79CD7264BFB7}" type="presOf" srcId="{BB9E6001-D20F-4B44-9712-B82590AFEC93}" destId="{0332697F-3424-4C7D-9F01-EBE11D1E8390}" srcOrd="0" destOrd="0" presId="urn:microsoft.com/office/officeart/2005/8/layout/hierarchy1"/>
    <dgm:cxn modelId="{F8FA9342-8A9E-4AE5-B862-9B5C7CDE73C0}" type="presOf" srcId="{977BD668-EF0C-43A9-8698-1C589DD07B95}" destId="{E01F1ADF-BA09-48F1-A0E6-74EB3C02CDDA}" srcOrd="0" destOrd="0" presId="urn:microsoft.com/office/officeart/2005/8/layout/hierarchy1"/>
    <dgm:cxn modelId="{4F632563-C5EF-4A7C-9EB6-E66CB8DF5B50}" type="presOf" srcId="{2C890E6C-6FC5-4DBD-9307-71B7B4E8C0FF}" destId="{BA0463BE-CD2E-4E1E-9769-8C61849CDEB7}" srcOrd="0" destOrd="0" presId="urn:microsoft.com/office/officeart/2005/8/layout/hierarchy1"/>
    <dgm:cxn modelId="{79487B44-18F4-421B-939B-869BB656DBC7}" srcId="{9547AF6B-CD62-4806-AE61-34C491E78A36}" destId="{BCD38ACC-1249-474F-8C30-5C38C8549661}" srcOrd="0" destOrd="0" parTransId="{AFDDDA26-C952-4C25-A9BB-79AA6298C248}" sibTransId="{A9036A37-8D31-4338-8C31-12A35EB1F53B}"/>
    <dgm:cxn modelId="{F71DEE66-EA65-4F5E-A061-3BB90254D91B}" type="presOf" srcId="{E8C43CA5-D2A2-468F-8594-8DA6EBD1754E}" destId="{C6A8FF17-7356-4AB7-89F2-2DCCFAA6053A}" srcOrd="0" destOrd="0" presId="urn:microsoft.com/office/officeart/2005/8/layout/hierarchy1"/>
    <dgm:cxn modelId="{267A9548-9015-4359-B950-65C851E76046}" srcId="{9547AF6B-CD62-4806-AE61-34C491E78A36}" destId="{071AB1B8-E738-4814-A61F-0808F7168D2E}" srcOrd="1" destOrd="0" parTransId="{11D71108-521C-4D82-83DD-82C18400D3BF}" sibTransId="{F2F9BF1C-6210-42F0-A610-5B84AC0D13ED}"/>
    <dgm:cxn modelId="{09D52C4D-918B-4CDB-86EC-1717896703DB}" type="presOf" srcId="{03F80646-9CAE-4EE0-A2D6-026631088201}" destId="{15836F33-742E-4806-8C66-DB612CB99B02}" srcOrd="0" destOrd="0" presId="urn:microsoft.com/office/officeart/2005/8/layout/hierarchy1"/>
    <dgm:cxn modelId="{615EAC6E-94B1-4C49-AEAC-85D0CD97288C}" type="presOf" srcId="{15F2CC3D-79A5-4302-995F-BD5EFBBBB315}" destId="{CE6B7D27-3FF8-464D-B342-618806A85551}" srcOrd="0" destOrd="0" presId="urn:microsoft.com/office/officeart/2005/8/layout/hierarchy1"/>
    <dgm:cxn modelId="{534B6871-5ACE-43C9-B7CE-830FF10F3C40}" type="presOf" srcId="{9547AF6B-CD62-4806-AE61-34C491E78A36}" destId="{47F1ACEC-9F51-4DC5-8383-5F148354DABF}" srcOrd="0" destOrd="0" presId="urn:microsoft.com/office/officeart/2005/8/layout/hierarchy1"/>
    <dgm:cxn modelId="{18FF7E72-7C11-47DC-BD76-46E933A1CFBE}" srcId="{F569AD8B-3B61-4B73-B10F-232A37A533EB}" destId="{C5DC665B-C3AD-4128-8D07-2E0F56B29647}" srcOrd="1" destOrd="0" parTransId="{BFBD76BA-7A31-43A5-9C0F-2CB0CF5B09A0}" sibTransId="{1452968A-1E2B-4AD5-B2A8-7EB2CC98FEA4}"/>
    <dgm:cxn modelId="{CBFF4873-ABBA-476E-B259-8572FFF8C4F9}" srcId="{F569AD8B-3B61-4B73-B10F-232A37A533EB}" destId="{2C890E6C-6FC5-4DBD-9307-71B7B4E8C0FF}" srcOrd="0" destOrd="0" parTransId="{5912EAC0-ECF9-4440-BEBA-EABB4FDADFFF}" sibTransId="{A03C4CB9-BA96-4622-ACFB-26B35BF2C77B}"/>
    <dgm:cxn modelId="{9F374D75-24C0-48FA-BDA4-63C7E45B67C6}" srcId="{B0DCE99C-CCF5-4630-A847-D4BB48A05DE1}" destId="{1603802B-57D1-469D-9BEA-347BCE415C19}" srcOrd="0" destOrd="0" parTransId="{BB9E6001-D20F-4B44-9712-B82590AFEC93}" sibTransId="{3C272F2C-9E1B-4166-9864-A620353D040E}"/>
    <dgm:cxn modelId="{C27E2976-A41A-4A6C-8F64-073D8F46CE95}" type="presOf" srcId="{36CA6C1E-294E-473C-9C1B-282F46D27E88}" destId="{227634AC-E486-4B8F-B26D-5BC8BEC90B2B}" srcOrd="0" destOrd="0" presId="urn:microsoft.com/office/officeart/2005/8/layout/hierarchy1"/>
    <dgm:cxn modelId="{E9635E7B-A801-4169-900F-041C05C820BD}" type="presOf" srcId="{FC28F6D4-95C6-482F-A420-9F7C20F83E53}" destId="{A1EFE910-0328-4389-AA73-25C24B193268}" srcOrd="0" destOrd="0" presId="urn:microsoft.com/office/officeart/2005/8/layout/hierarchy1"/>
    <dgm:cxn modelId="{E52AB17D-875B-4EFB-B49D-C2ED860A45E1}" type="presOf" srcId="{BCD38ACC-1249-474F-8C30-5C38C8549661}" destId="{69CA8621-DE0A-4B11-9745-1F5D5E6964FC}" srcOrd="0" destOrd="0" presId="urn:microsoft.com/office/officeart/2005/8/layout/hierarchy1"/>
    <dgm:cxn modelId="{1BA7CC81-69AA-4564-B5AE-86854CCBB62D}" type="presOf" srcId="{9F7E9F7B-BAF3-4D2B-B7AE-1C36F23AC97B}" destId="{4FF1D55C-D575-48AC-BA1A-BCF16C57522A}" srcOrd="0" destOrd="0" presId="urn:microsoft.com/office/officeart/2005/8/layout/hierarchy1"/>
    <dgm:cxn modelId="{2C3B8182-3E61-46CE-B887-638803B42D15}" type="presOf" srcId="{AFDDDA26-C952-4C25-A9BB-79AA6298C248}" destId="{E84A0815-1617-4BA8-8FAE-DD670BA89074}" srcOrd="0" destOrd="0" presId="urn:microsoft.com/office/officeart/2005/8/layout/hierarchy1"/>
    <dgm:cxn modelId="{7A361883-9BCC-4C4D-8369-496C675412C8}" srcId="{61605532-CD34-43BD-AB0E-8B5BAA29836F}" destId="{9547AF6B-CD62-4806-AE61-34C491E78A36}" srcOrd="1" destOrd="0" parTransId="{15F2CC3D-79A5-4302-995F-BD5EFBBBB315}" sibTransId="{7E6DCAA9-FBAB-4A50-9139-D36944E64D80}"/>
    <dgm:cxn modelId="{B584A984-0F66-40EE-A6EC-6F68AAD74DEE}" type="presOf" srcId="{4CF83DB9-575B-4F58-9F1D-EE13DC8773F3}" destId="{7F8820DB-EEFA-4048-B552-6B120C360590}" srcOrd="0" destOrd="0" presId="urn:microsoft.com/office/officeart/2005/8/layout/hierarchy1"/>
    <dgm:cxn modelId="{83855488-1183-4FFE-A217-FADE63DE0B5F}" type="presOf" srcId="{F7F335DD-4452-4EE7-B576-C4E3FE817DF3}" destId="{4C2F00C6-1708-4CC7-98CB-B46480E597D1}" srcOrd="0" destOrd="0" presId="urn:microsoft.com/office/officeart/2005/8/layout/hierarchy1"/>
    <dgm:cxn modelId="{7835C18F-EC3A-4C0D-BB3D-AA5FFD73738F}" type="presOf" srcId="{F8553725-7AD0-486C-AE07-429CF4DCF68A}" destId="{218703E7-E21A-42A2-A162-319A3EAA66C4}" srcOrd="0" destOrd="0" presId="urn:microsoft.com/office/officeart/2005/8/layout/hierarchy1"/>
    <dgm:cxn modelId="{ABC80791-8342-4EA1-9ABA-45C03764A118}" type="presOf" srcId="{B0DCE99C-CCF5-4630-A847-D4BB48A05DE1}" destId="{B7D56BC8-4123-4729-A348-985FDFE7ECDF}" srcOrd="0" destOrd="0" presId="urn:microsoft.com/office/officeart/2005/8/layout/hierarchy1"/>
    <dgm:cxn modelId="{87F3DA93-A478-4D09-9884-B416DB7A26C3}" srcId="{7835FD59-B514-0B47-B7B8-0983910456A6}" destId="{61605532-CD34-43BD-AB0E-8B5BAA29836F}" srcOrd="3" destOrd="0" parTransId="{F08DA112-82FE-4AEE-936A-2F5BA2AB7BBA}" sibTransId="{EE9D250A-0761-4F3C-9391-9FE7784BE6BF}"/>
    <dgm:cxn modelId="{76043199-29E9-4FF8-A3D1-7C72E76A83E3}" srcId="{F7F335DD-4452-4EE7-B576-C4E3FE817DF3}" destId="{06F3B7B6-FD1C-4B47-8970-3108D1CD27CB}" srcOrd="0" destOrd="0" parTransId="{01189CAD-FC33-45F1-A98F-0A5CA1BDA7ED}" sibTransId="{EAB9270F-E3CE-46CC-BE0B-492638D94F12}"/>
    <dgm:cxn modelId="{BE4A929D-3B79-42CD-B256-071E372D2B41}" srcId="{7835FD59-B514-0B47-B7B8-0983910456A6}" destId="{E3DD99BF-B973-4C2F-BF42-F9D023DD513E}" srcOrd="1" destOrd="0" parTransId="{E1E28138-511A-423F-A900-F576D7BD2F76}" sibTransId="{BD1BB40A-594C-4EA9-977C-6EB4254945C2}"/>
    <dgm:cxn modelId="{19347E9E-30B2-48B5-A3CC-95448D34BE73}" type="presOf" srcId="{E3DD99BF-B973-4C2F-BF42-F9D023DD513E}" destId="{E337E470-E14C-4D69-9EE0-7719E5EC612D}" srcOrd="0" destOrd="0" presId="urn:microsoft.com/office/officeart/2005/8/layout/hierarchy1"/>
    <dgm:cxn modelId="{EE1DEC9F-C879-4EB6-8512-90ACDE8672DB}" type="presOf" srcId="{5832C4A9-17AC-48B0-BE18-3CD9CD139A42}" destId="{07389A01-7256-4F07-914D-042C0EFA46ED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9ECAF0A1-DFA1-4856-8F7F-8584B6569CCA}" type="presOf" srcId="{C1EBA3FF-39E9-48F6-9FD3-2E358FDD9089}" destId="{8F4FA671-8A8E-4F26-881C-796BD06632AE}" srcOrd="0" destOrd="0" presId="urn:microsoft.com/office/officeart/2005/8/layout/hierarchy1"/>
    <dgm:cxn modelId="{4F81F2A1-2875-49A6-A5C4-A6AB83406BFD}" srcId="{1A6D3985-124E-4984-9297-697F68C94FC5}" destId="{55FE764A-4CA5-47CA-AAD1-2B4C698221D7}" srcOrd="0" destOrd="0" parTransId="{977BD668-EF0C-43A9-8698-1C589DD07B95}" sibTransId="{832F7809-F051-43CD-9EC6-9B15C0561437}"/>
    <dgm:cxn modelId="{C89ADCA6-A41D-4368-B64F-F33794714B13}" srcId="{DF86860E-2719-A64A-80FF-F56192895399}" destId="{36CA6C1E-294E-473C-9C1B-282F46D27E88}" srcOrd="1" destOrd="0" parTransId="{C93E18D7-6277-4A0F-95BC-AA73E153F727}" sibTransId="{F2A5D7FB-A058-49AC-9D11-6F0D2352D2B9}"/>
    <dgm:cxn modelId="{4C8F3DAB-302E-4ACF-90D6-C6FD0D912782}" type="presOf" srcId="{071AB1B8-E738-4814-A61F-0808F7168D2E}" destId="{564D115A-2ACB-4525-98AC-CE10D68D2DAC}" srcOrd="0" destOrd="0" presId="urn:microsoft.com/office/officeart/2005/8/layout/hierarchy1"/>
    <dgm:cxn modelId="{E3829FAD-236A-4C67-AC49-EDF05556B51D}" type="presOf" srcId="{E1E28138-511A-423F-A900-F576D7BD2F76}" destId="{A3E8CB10-FE0C-4C51-B0F9-E8FD3D8656A1}" srcOrd="0" destOrd="0" presId="urn:microsoft.com/office/officeart/2005/8/layout/hierarchy1"/>
    <dgm:cxn modelId="{EFB1F0B2-A0F8-408E-9F82-54A3EA304E07}" srcId="{C5DC665B-C3AD-4128-8D07-2E0F56B29647}" destId="{AC57B158-7D2B-4B60-958C-46AEE4DAD3CC}" srcOrd="1" destOrd="0" parTransId="{C37A8D2B-49D4-47CE-9BCA-1F022D00E050}" sibTransId="{A8E2EBBE-6508-4F5B-AED2-37A6C0F65748}"/>
    <dgm:cxn modelId="{DC8940B4-9759-4475-B17E-8576FB19EB3B}" srcId="{E3DD99BF-B973-4C2F-BF42-F9D023DD513E}" destId="{B0DCE99C-CCF5-4630-A847-D4BB48A05DE1}" srcOrd="2" destOrd="0" parTransId="{F3F2017C-3B18-4344-8105-7F1C23A873C5}" sibTransId="{DC799B74-C01D-45E6-927B-883B27E855DA}"/>
    <dgm:cxn modelId="{5F5F61B5-AC1F-4077-826A-1BF0AB182C02}" type="presOf" srcId="{2C800A2C-44FB-46FC-9F10-FD1451AB60FC}" destId="{4BDC68AE-9105-4D4D-AEAD-0DCED6561EBC}" srcOrd="0" destOrd="0" presId="urn:microsoft.com/office/officeart/2005/8/layout/hierarchy1"/>
    <dgm:cxn modelId="{3BFC58B7-E723-4AD7-9693-3BFD905F9D20}" type="presOf" srcId="{C37A8D2B-49D4-47CE-9BCA-1F022D00E050}" destId="{C529E30E-A586-48A0-B877-EE7689FB2C69}" srcOrd="0" destOrd="0" presId="urn:microsoft.com/office/officeart/2005/8/layout/hierarchy1"/>
    <dgm:cxn modelId="{50D5F7BA-F6F5-4D34-9112-A4EF7CCF58AB}" srcId="{61605532-CD34-43BD-AB0E-8B5BAA29836F}" destId="{CFF6522F-AC40-4D13-824E-F003C3D45B0E}" srcOrd="0" destOrd="0" parTransId="{EA88764A-39BD-4E90-A5BA-2FAE44D83E86}" sibTransId="{D964D277-4A66-413D-A759-CB932CD04326}"/>
    <dgm:cxn modelId="{ACEEF9BC-AB37-4719-944C-F12395D95686}" srcId="{7835FD59-B514-0B47-B7B8-0983910456A6}" destId="{F569AD8B-3B61-4B73-B10F-232A37A533EB}" srcOrd="2" destOrd="0" parTransId="{C1EBA3FF-39E9-48F6-9FD3-2E358FDD9089}" sibTransId="{E652711C-DB2C-4C35-A675-FC6384FB7B72}"/>
    <dgm:cxn modelId="{C6C66DBE-5A96-45F8-976F-040FB5360619}" srcId="{E3DD99BF-B973-4C2F-BF42-F9D023DD513E}" destId="{3232F067-82B2-4DD1-84D5-A5C45B78D1C4}" srcOrd="1" destOrd="0" parTransId="{6D267FD7-24F8-43C4-9396-8174BC4D36C3}" sibTransId="{84D93B77-330A-4B84-B118-8A3FA689D768}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5C5A7FC2-2079-4ED5-AD46-E920F0713AFD}" type="presOf" srcId="{55FE764A-4CA5-47CA-AAD1-2B4C698221D7}" destId="{B3559F6A-D841-4D3C-B976-4CFB41309E8E}" srcOrd="0" destOrd="0" presId="urn:microsoft.com/office/officeart/2005/8/layout/hierarchy1"/>
    <dgm:cxn modelId="{BEE99CC2-BBE0-475B-8313-ABC45761D248}" srcId="{3232F067-82B2-4DD1-84D5-A5C45B78D1C4}" destId="{493AFA03-92B0-46C0-848A-80AE409127E7}" srcOrd="1" destOrd="0" parTransId="{E98F3826-8927-451C-B58E-BCBB595B60A2}" sibTransId="{94C50334-137D-4708-996A-420047A9F1D9}"/>
    <dgm:cxn modelId="{8FE77FC3-CFB1-4914-B8ED-063DB2E27DB0}" type="presOf" srcId="{C93E18D7-6277-4A0F-95BC-AA73E153F727}" destId="{11AA0041-92A4-4DA3-94EA-F593CEC65B07}" srcOrd="0" destOrd="0" presId="urn:microsoft.com/office/officeart/2005/8/layout/hierarchy1"/>
    <dgm:cxn modelId="{1C2A9CC5-6995-42D8-8AEE-E2C8BB6212AB}" type="presOf" srcId="{E7EC24E5-C1C7-4DAA-A1CC-E6393E903476}" destId="{3B1EC0F1-C253-47B8-9BC7-883183839FA1}" srcOrd="0" destOrd="0" presId="urn:microsoft.com/office/officeart/2005/8/layout/hierarchy1"/>
    <dgm:cxn modelId="{542195C8-D042-41FB-8B69-249BE03BF0E9}" type="presOf" srcId="{493AFA03-92B0-46C0-848A-80AE409127E7}" destId="{C088CDB6-F8B0-4AD4-A355-616641B6FEFC}" srcOrd="0" destOrd="0" presId="urn:microsoft.com/office/officeart/2005/8/layout/hierarchy1"/>
    <dgm:cxn modelId="{9D4C20CB-AAE6-4461-AE5E-28E188D28712}" type="presOf" srcId="{11D71108-521C-4D82-83DD-82C18400D3BF}" destId="{99E5D4DD-02F7-4531-8C24-E73FD43DA326}" srcOrd="0" destOrd="0" presId="urn:microsoft.com/office/officeart/2005/8/layout/hierarchy1"/>
    <dgm:cxn modelId="{57AE58CF-B307-4C64-9AFC-669A1AAEFF51}" srcId="{578677C8-10E0-4FFB-B8F4-D283ABF4A860}" destId="{DAE2A84E-92B8-4400-9C81-FC139696FFB9}" srcOrd="0" destOrd="0" parTransId="{2C800A2C-44FB-46FC-9F10-FD1451AB60FC}" sibTransId="{18FDCF3A-9D1F-465A-936C-F96342C0F50B}"/>
    <dgm:cxn modelId="{2934EBD0-6F20-4B7A-9672-9C0ADA7B127F}" type="presOf" srcId="{6D267FD7-24F8-43C4-9396-8174BC4D36C3}" destId="{1DB6A3F4-B0FC-4569-A3B8-4F56409A77BD}" srcOrd="0" destOrd="0" presId="urn:microsoft.com/office/officeart/2005/8/layout/hierarchy1"/>
    <dgm:cxn modelId="{F694B3D1-5D35-4C62-88A3-F5733A616D3E}" type="presOf" srcId="{F3F2017C-3B18-4344-8105-7F1C23A873C5}" destId="{B23D7AA8-1C3A-4706-AA2C-60D48AC54B06}" srcOrd="0" destOrd="0" presId="urn:microsoft.com/office/officeart/2005/8/layout/hierarchy1"/>
    <dgm:cxn modelId="{3EC6E8D4-43D1-4698-A2CB-B7235C667FC3}" type="presOf" srcId="{E0BE7DD6-1C25-4F8A-BD9F-F05C34EC4A3C}" destId="{2F12B9A7-4B14-4F96-AD11-D89F4AFA2501}" srcOrd="0" destOrd="0" presId="urn:microsoft.com/office/officeart/2005/8/layout/hierarchy1"/>
    <dgm:cxn modelId="{2BD133D5-4DED-4054-B9CD-F9B4F745B449}" type="presOf" srcId="{F569AD8B-3B61-4B73-B10F-232A37A533EB}" destId="{789D5806-607D-4C7C-A62A-7D9EA88DC46D}" srcOrd="0" destOrd="0" presId="urn:microsoft.com/office/officeart/2005/8/layout/hierarchy1"/>
    <dgm:cxn modelId="{901205D9-3FF3-40E6-83B0-A9B8AA42A888}" type="presOf" srcId="{61605532-CD34-43BD-AB0E-8B5BAA29836F}" destId="{3CF437C7-95CD-4115-9EE0-5791173EBA0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81D03DDE-E868-488F-A67F-266CA196DE47}" srcId="{CFF6522F-AC40-4D13-824E-F003C3D45B0E}" destId="{2EB0F481-840F-4713-88AA-036CD1FC75D5}" srcOrd="0" destOrd="0" parTransId="{48C98B54-6654-4BF3-8159-67EF5CFD8483}" sibTransId="{E0F58F6D-4FD6-4463-A9F0-0EF31A37C7BB}"/>
    <dgm:cxn modelId="{AA5E98DF-7A7C-4B84-8619-1BE577F000F1}" srcId="{E3DD99BF-B973-4C2F-BF42-F9D023DD513E}" destId="{1A6D3985-124E-4984-9297-697F68C94FC5}" srcOrd="0" destOrd="0" parTransId="{FC28F6D4-95C6-482F-A420-9F7C20F83E53}" sibTransId="{A8CF97BC-6A03-4AEA-8D46-350342D6EA7F}"/>
    <dgm:cxn modelId="{07EFBBE1-7547-4020-A627-FCAFC4B4CD8A}" type="presOf" srcId="{EA88764A-39BD-4E90-A5BA-2FAE44D83E86}" destId="{E51FC83F-3EC5-4EE2-A05D-28DD212A07C2}" srcOrd="0" destOrd="0" presId="urn:microsoft.com/office/officeart/2005/8/layout/hierarchy1"/>
    <dgm:cxn modelId="{1F6A49E4-74CA-42E4-B375-8E134629D948}" type="presOf" srcId="{AC57B158-7D2B-4B60-958C-46AEE4DAD3CC}" destId="{EB1A059B-E62A-4D11-AFBF-38D1FD275050}" srcOrd="0" destOrd="0" presId="urn:microsoft.com/office/officeart/2005/8/layout/hierarchy1"/>
    <dgm:cxn modelId="{F3E142EA-2D4D-4E52-929A-B8C9432E9631}" type="presOf" srcId="{BFBD76BA-7A31-43A5-9C0F-2CB0CF5B09A0}" destId="{3F3F4037-44D5-4A07-A67A-0AD46CA5C911}" srcOrd="0" destOrd="0" presId="urn:microsoft.com/office/officeart/2005/8/layout/hierarchy1"/>
    <dgm:cxn modelId="{7783C4EE-6606-4D00-A1CD-A063568B9477}" type="presOf" srcId="{CFF6522F-AC40-4D13-824E-F003C3D45B0E}" destId="{6F02EF86-653E-4940-953B-5A84545A7716}" srcOrd="0" destOrd="0" presId="urn:microsoft.com/office/officeart/2005/8/layout/hierarchy1"/>
    <dgm:cxn modelId="{B45B7AF0-4789-446C-8356-0BB3F41E71DF}" srcId="{DF86860E-2719-A64A-80FF-F56192895399}" destId="{F7F335DD-4452-4EE7-B576-C4E3FE817DF3}" srcOrd="0" destOrd="0" parTransId="{9F7E9F7B-BAF3-4D2B-B7AE-1C36F23AC97B}" sibTransId="{EE52759C-5524-40A6-B5B3-9BE9F73517A8}"/>
    <dgm:cxn modelId="{8A7ADFF3-0A81-4FD5-99D4-D72250AFECAC}" type="presOf" srcId="{DD013D98-85EC-435A-B5C8-9A50060EE250}" destId="{9364F6F4-FC47-40A4-A135-E1641A6F5E1D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287DCFF7-F9C7-44C5-8DD8-147B8E976893}" srcId="{2C890E6C-6FC5-4DBD-9307-71B7B4E8C0FF}" destId="{E0BE7DD6-1C25-4F8A-BD9F-F05C34EC4A3C}" srcOrd="0" destOrd="0" parTransId="{E7EC24E5-C1C7-4DAA-A1CC-E6393E903476}" sibTransId="{83D46A88-0F28-40C8-B0AD-A1FE44B34CA9}"/>
    <dgm:cxn modelId="{CC7C43FA-C5E3-41EF-B622-0E931A656381}" type="presOf" srcId="{F08DA112-82FE-4AEE-936A-2F5BA2AB7BBA}" destId="{A7ECDB76-0442-4A5F-8D5C-7382092CD9FF}" srcOrd="0" destOrd="0" presId="urn:microsoft.com/office/officeart/2005/8/layout/hierarchy1"/>
    <dgm:cxn modelId="{B286D9FE-1AD9-4EB1-BFBB-087ED5E843B3}" type="presOf" srcId="{CB1FED5A-B09C-4E6C-9A9D-F9162F1E481D}" destId="{BEACC766-404C-481B-90BE-ABE30E3D9353}" srcOrd="0" destOrd="0" presId="urn:microsoft.com/office/officeart/2005/8/layout/hierarchy1"/>
    <dgm:cxn modelId="{0718D2FF-4DF2-439F-9791-F07A56C0206F}" type="presOf" srcId="{2EB0F481-840F-4713-88AA-036CD1FC75D5}" destId="{64587E6B-AB09-469B-B34D-1267B430C271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70E89530-E28E-465C-BBE3-E3AC009C89D9}" type="presParOf" srcId="{0EDC9799-1D2B-AD42-A6DC-713273D15719}" destId="{4FF1D55C-D575-48AC-BA1A-BCF16C57522A}" srcOrd="0" destOrd="0" presId="urn:microsoft.com/office/officeart/2005/8/layout/hierarchy1"/>
    <dgm:cxn modelId="{5F83090D-B87B-429E-B775-94C4DDECF35C}" type="presParOf" srcId="{0EDC9799-1D2B-AD42-A6DC-713273D15719}" destId="{82439385-94FE-4ACA-9B36-6E5F84527285}" srcOrd="1" destOrd="0" presId="urn:microsoft.com/office/officeart/2005/8/layout/hierarchy1"/>
    <dgm:cxn modelId="{AD32FE97-56E3-4544-BC02-9D1E81A431F3}" type="presParOf" srcId="{82439385-94FE-4ACA-9B36-6E5F84527285}" destId="{D5A3B8B2-5742-4C6A-9C2A-04AA2671EC43}" srcOrd="0" destOrd="0" presId="urn:microsoft.com/office/officeart/2005/8/layout/hierarchy1"/>
    <dgm:cxn modelId="{B665C248-24D7-44B7-9779-A231535817C4}" type="presParOf" srcId="{D5A3B8B2-5742-4C6A-9C2A-04AA2671EC43}" destId="{B22BB5CA-4506-40A4-9F25-85910D3CE849}" srcOrd="0" destOrd="0" presId="urn:microsoft.com/office/officeart/2005/8/layout/hierarchy1"/>
    <dgm:cxn modelId="{F2082F70-2C90-4503-8E23-DB9BEAAA47F2}" type="presParOf" srcId="{D5A3B8B2-5742-4C6A-9C2A-04AA2671EC43}" destId="{4C2F00C6-1708-4CC7-98CB-B46480E597D1}" srcOrd="1" destOrd="0" presId="urn:microsoft.com/office/officeart/2005/8/layout/hierarchy1"/>
    <dgm:cxn modelId="{376D6CB2-5360-4EED-AD7D-D0587215B62B}" type="presParOf" srcId="{82439385-94FE-4ACA-9B36-6E5F84527285}" destId="{AF1B46BA-E06D-4D20-8AF4-F9ECD05F91ED}" srcOrd="1" destOrd="0" presId="urn:microsoft.com/office/officeart/2005/8/layout/hierarchy1"/>
    <dgm:cxn modelId="{4FEBE440-E98C-4A78-A7C7-881711EC14F7}" type="presParOf" srcId="{AF1B46BA-E06D-4D20-8AF4-F9ECD05F91ED}" destId="{5605DB90-E048-48FC-ABE3-418C33C12632}" srcOrd="0" destOrd="0" presId="urn:microsoft.com/office/officeart/2005/8/layout/hierarchy1"/>
    <dgm:cxn modelId="{B410C220-3B7A-4D26-A9EF-0EDFF1A48C8E}" type="presParOf" srcId="{AF1B46BA-E06D-4D20-8AF4-F9ECD05F91ED}" destId="{66EAEE37-3207-4C3C-BAD7-142B3BEA6999}" srcOrd="1" destOrd="0" presId="urn:microsoft.com/office/officeart/2005/8/layout/hierarchy1"/>
    <dgm:cxn modelId="{68E8741F-23D5-467F-BC77-22046C5B8737}" type="presParOf" srcId="{66EAEE37-3207-4C3C-BAD7-142B3BEA6999}" destId="{F6A576AC-95C2-4713-83D9-95EBF62FF98D}" srcOrd="0" destOrd="0" presId="urn:microsoft.com/office/officeart/2005/8/layout/hierarchy1"/>
    <dgm:cxn modelId="{E0E7BA70-EB23-478F-B0ED-CC63519276C9}" type="presParOf" srcId="{F6A576AC-95C2-4713-83D9-95EBF62FF98D}" destId="{CAC397B8-EB3C-4917-8B11-5934525DE8E7}" srcOrd="0" destOrd="0" presId="urn:microsoft.com/office/officeart/2005/8/layout/hierarchy1"/>
    <dgm:cxn modelId="{0737E154-EC37-4773-A5BE-C2B10DFAD529}" type="presParOf" srcId="{F6A576AC-95C2-4713-83D9-95EBF62FF98D}" destId="{09301868-BF8B-43B8-83BD-21840E5CD449}" srcOrd="1" destOrd="0" presId="urn:microsoft.com/office/officeart/2005/8/layout/hierarchy1"/>
    <dgm:cxn modelId="{76557A9D-65A1-4C01-8100-D5610A3F2BED}" type="presParOf" srcId="{66EAEE37-3207-4C3C-BAD7-142B3BEA6999}" destId="{0C741963-C325-45C2-B5EA-341541970CC5}" srcOrd="1" destOrd="0" presId="urn:microsoft.com/office/officeart/2005/8/layout/hierarchy1"/>
    <dgm:cxn modelId="{D889DD9B-B8CC-4FA0-8C40-50BCE134E827}" type="presParOf" srcId="{AF1B46BA-E06D-4D20-8AF4-F9ECD05F91ED}" destId="{7F8820DB-EEFA-4048-B552-6B120C360590}" srcOrd="2" destOrd="0" presId="urn:microsoft.com/office/officeart/2005/8/layout/hierarchy1"/>
    <dgm:cxn modelId="{C10A0384-9E08-41CE-8F05-78245E5AA98D}" type="presParOf" srcId="{AF1B46BA-E06D-4D20-8AF4-F9ECD05F91ED}" destId="{F64E411F-16D6-4EE7-945E-986C644DF439}" srcOrd="3" destOrd="0" presId="urn:microsoft.com/office/officeart/2005/8/layout/hierarchy1"/>
    <dgm:cxn modelId="{1B51BDB6-5A6E-456C-9F64-2C4E90895207}" type="presParOf" srcId="{F64E411F-16D6-4EE7-945E-986C644DF439}" destId="{009B5D73-9280-4AB8-A463-1CF229B44CC5}" srcOrd="0" destOrd="0" presId="urn:microsoft.com/office/officeart/2005/8/layout/hierarchy1"/>
    <dgm:cxn modelId="{988674E1-D6EB-4757-9109-C25C357CD7E5}" type="presParOf" srcId="{009B5D73-9280-4AB8-A463-1CF229B44CC5}" destId="{D99357DA-DB8E-48AA-BB77-7580956C3B64}" srcOrd="0" destOrd="0" presId="urn:microsoft.com/office/officeart/2005/8/layout/hierarchy1"/>
    <dgm:cxn modelId="{69A79C8E-9702-4DAE-B843-EAC946394295}" type="presParOf" srcId="{009B5D73-9280-4AB8-A463-1CF229B44CC5}" destId="{07389A01-7256-4F07-914D-042C0EFA46ED}" srcOrd="1" destOrd="0" presId="urn:microsoft.com/office/officeart/2005/8/layout/hierarchy1"/>
    <dgm:cxn modelId="{21948377-6B51-4FCA-920E-501C065CA986}" type="presParOf" srcId="{F64E411F-16D6-4EE7-945E-986C644DF439}" destId="{22C1BE27-487A-46E1-B03E-00209BDE2414}" srcOrd="1" destOrd="0" presId="urn:microsoft.com/office/officeart/2005/8/layout/hierarchy1"/>
    <dgm:cxn modelId="{85F128C2-5701-4CE6-BB49-0D8A6105975B}" type="presParOf" srcId="{0EDC9799-1D2B-AD42-A6DC-713273D15719}" destId="{11AA0041-92A4-4DA3-94EA-F593CEC65B07}" srcOrd="2" destOrd="0" presId="urn:microsoft.com/office/officeart/2005/8/layout/hierarchy1"/>
    <dgm:cxn modelId="{4048069C-042E-47BC-9B79-66FB70EC107C}" type="presParOf" srcId="{0EDC9799-1D2B-AD42-A6DC-713273D15719}" destId="{274641E6-C860-4C10-ACC6-592F9863BCB7}" srcOrd="3" destOrd="0" presId="urn:microsoft.com/office/officeart/2005/8/layout/hierarchy1"/>
    <dgm:cxn modelId="{A168698B-F22B-4A20-8027-0AEBE55E7ACA}" type="presParOf" srcId="{274641E6-C860-4C10-ACC6-592F9863BCB7}" destId="{B5305E49-E237-4ABF-BAB0-E69E9AC152AD}" srcOrd="0" destOrd="0" presId="urn:microsoft.com/office/officeart/2005/8/layout/hierarchy1"/>
    <dgm:cxn modelId="{D463288B-11C6-4AFC-ABDB-80BDC4EC09F6}" type="presParOf" srcId="{B5305E49-E237-4ABF-BAB0-E69E9AC152AD}" destId="{3AAC5F64-37BA-452D-A633-D46D43C8C357}" srcOrd="0" destOrd="0" presId="urn:microsoft.com/office/officeart/2005/8/layout/hierarchy1"/>
    <dgm:cxn modelId="{AA42BB1B-0E05-46DC-9F2B-F1172C8D3DA7}" type="presParOf" srcId="{B5305E49-E237-4ABF-BAB0-E69E9AC152AD}" destId="{227634AC-E486-4B8F-B26D-5BC8BEC90B2B}" srcOrd="1" destOrd="0" presId="urn:microsoft.com/office/officeart/2005/8/layout/hierarchy1"/>
    <dgm:cxn modelId="{252BD6C9-9849-4B8A-9D0F-DA6B59D89768}" type="presParOf" srcId="{274641E6-C860-4C10-ACC6-592F9863BCB7}" destId="{33A908FB-F058-4128-9349-5444E7004F1B}" srcOrd="1" destOrd="0" presId="urn:microsoft.com/office/officeart/2005/8/layout/hierarchy1"/>
    <dgm:cxn modelId="{1018D49A-A9AB-43B8-A6CD-88430C544394}" type="presParOf" srcId="{33A908FB-F058-4128-9349-5444E7004F1B}" destId="{BEACC766-404C-481B-90BE-ABE30E3D9353}" srcOrd="0" destOrd="0" presId="urn:microsoft.com/office/officeart/2005/8/layout/hierarchy1"/>
    <dgm:cxn modelId="{DC02E932-FC1B-4724-B851-5FD0735D6747}" type="presParOf" srcId="{33A908FB-F058-4128-9349-5444E7004F1B}" destId="{B6F1BCC9-AE93-42D1-BA93-231DFFD32BEE}" srcOrd="1" destOrd="0" presId="urn:microsoft.com/office/officeart/2005/8/layout/hierarchy1"/>
    <dgm:cxn modelId="{DE458B58-2D05-49E5-957F-AD1BE3D8AB36}" type="presParOf" srcId="{B6F1BCC9-AE93-42D1-BA93-231DFFD32BEE}" destId="{0CA044A7-20C7-44C4-ADFF-543403AC59CA}" srcOrd="0" destOrd="0" presId="urn:microsoft.com/office/officeart/2005/8/layout/hierarchy1"/>
    <dgm:cxn modelId="{5DDA398D-7C06-4264-98D6-3BB9EC21AF6C}" type="presParOf" srcId="{0CA044A7-20C7-44C4-ADFF-543403AC59CA}" destId="{6B328468-878C-4404-95FE-1919D19D7D50}" srcOrd="0" destOrd="0" presId="urn:microsoft.com/office/officeart/2005/8/layout/hierarchy1"/>
    <dgm:cxn modelId="{9F3BE2DB-4CF8-4570-8AF8-C50F353148E0}" type="presParOf" srcId="{0CA044A7-20C7-44C4-ADFF-543403AC59CA}" destId="{9364F6F4-FC47-40A4-A135-E1641A6F5E1D}" srcOrd="1" destOrd="0" presId="urn:microsoft.com/office/officeart/2005/8/layout/hierarchy1"/>
    <dgm:cxn modelId="{9CB83344-83C2-488C-8178-3DA52F905493}" type="presParOf" srcId="{B6F1BCC9-AE93-42D1-BA93-231DFFD32BEE}" destId="{3C5EC3DB-977A-4154-8DA3-2C4D81C38495}" srcOrd="1" destOrd="0" presId="urn:microsoft.com/office/officeart/2005/8/layout/hierarchy1"/>
    <dgm:cxn modelId="{50F2CCC3-26E3-4111-9039-2023FF068CE3}" type="presParOf" srcId="{5C49ECAC-5568-E44A-857C-15EC9EF0E8A5}" destId="{A3E8CB10-FE0C-4C51-B0F9-E8FD3D8656A1}" srcOrd="2" destOrd="0" presId="urn:microsoft.com/office/officeart/2005/8/layout/hierarchy1"/>
    <dgm:cxn modelId="{2D3B897A-CABB-46C8-8D38-563F794E5A86}" type="presParOf" srcId="{5C49ECAC-5568-E44A-857C-15EC9EF0E8A5}" destId="{03ED5318-C3C1-4374-AAD4-C5C250B2BCC5}" srcOrd="3" destOrd="0" presId="urn:microsoft.com/office/officeart/2005/8/layout/hierarchy1"/>
    <dgm:cxn modelId="{45177EE3-CF54-41AB-B83B-05FC00EA3F2C}" type="presParOf" srcId="{03ED5318-C3C1-4374-AAD4-C5C250B2BCC5}" destId="{6BF28AD2-7A48-4413-BDCD-AEE7F86324C0}" srcOrd="0" destOrd="0" presId="urn:microsoft.com/office/officeart/2005/8/layout/hierarchy1"/>
    <dgm:cxn modelId="{CB5F5823-46FB-4F23-A627-DC85682942E4}" type="presParOf" srcId="{6BF28AD2-7A48-4413-BDCD-AEE7F86324C0}" destId="{8AB847BD-DB69-47C6-9C8E-AE8B81B94638}" srcOrd="0" destOrd="0" presId="urn:microsoft.com/office/officeart/2005/8/layout/hierarchy1"/>
    <dgm:cxn modelId="{DEA0ABF3-9983-4998-83B1-34F5704D081A}" type="presParOf" srcId="{6BF28AD2-7A48-4413-BDCD-AEE7F86324C0}" destId="{E337E470-E14C-4D69-9EE0-7719E5EC612D}" srcOrd="1" destOrd="0" presId="urn:microsoft.com/office/officeart/2005/8/layout/hierarchy1"/>
    <dgm:cxn modelId="{C4896E9D-6568-498D-8C43-5B1D72E9E89D}" type="presParOf" srcId="{03ED5318-C3C1-4374-AAD4-C5C250B2BCC5}" destId="{AA4BF1FD-97F5-4EA8-8FDE-EEF932F61908}" srcOrd="1" destOrd="0" presId="urn:microsoft.com/office/officeart/2005/8/layout/hierarchy1"/>
    <dgm:cxn modelId="{8E0E479F-B12B-46A3-ABAC-E990A3743365}" type="presParOf" srcId="{AA4BF1FD-97F5-4EA8-8FDE-EEF932F61908}" destId="{A1EFE910-0328-4389-AA73-25C24B193268}" srcOrd="0" destOrd="0" presId="urn:microsoft.com/office/officeart/2005/8/layout/hierarchy1"/>
    <dgm:cxn modelId="{91AEAF18-928B-49DE-AEB5-0CCE68F54E91}" type="presParOf" srcId="{AA4BF1FD-97F5-4EA8-8FDE-EEF932F61908}" destId="{05D62B0D-159F-43CA-A1E1-B06EF45932F3}" srcOrd="1" destOrd="0" presId="urn:microsoft.com/office/officeart/2005/8/layout/hierarchy1"/>
    <dgm:cxn modelId="{B19D2A70-B06D-46DF-9B55-9BC9485783C0}" type="presParOf" srcId="{05D62B0D-159F-43CA-A1E1-B06EF45932F3}" destId="{CC62657C-1B07-427C-A943-54A3DAFE2544}" srcOrd="0" destOrd="0" presId="urn:microsoft.com/office/officeart/2005/8/layout/hierarchy1"/>
    <dgm:cxn modelId="{FD1DF4C2-1180-42DA-9A26-FCD2E4468B08}" type="presParOf" srcId="{CC62657C-1B07-427C-A943-54A3DAFE2544}" destId="{1FA8BE3A-39EC-4F04-BEA2-96CE42FC4E10}" srcOrd="0" destOrd="0" presId="urn:microsoft.com/office/officeart/2005/8/layout/hierarchy1"/>
    <dgm:cxn modelId="{12BFA21B-1A94-4897-92A2-CA6BF45376EB}" type="presParOf" srcId="{CC62657C-1B07-427C-A943-54A3DAFE2544}" destId="{1D3C244A-61A4-4BFB-B8C4-256B9828E931}" srcOrd="1" destOrd="0" presId="urn:microsoft.com/office/officeart/2005/8/layout/hierarchy1"/>
    <dgm:cxn modelId="{682398C7-9654-4852-92DD-08A0FB92C2DB}" type="presParOf" srcId="{05D62B0D-159F-43CA-A1E1-B06EF45932F3}" destId="{B4AF2AA1-74BC-4143-821D-F6E36FB775F4}" srcOrd="1" destOrd="0" presId="urn:microsoft.com/office/officeart/2005/8/layout/hierarchy1"/>
    <dgm:cxn modelId="{13FD6C91-1E23-4A8B-AC74-0BD36036BB46}" type="presParOf" srcId="{B4AF2AA1-74BC-4143-821D-F6E36FB775F4}" destId="{E01F1ADF-BA09-48F1-A0E6-74EB3C02CDDA}" srcOrd="0" destOrd="0" presId="urn:microsoft.com/office/officeart/2005/8/layout/hierarchy1"/>
    <dgm:cxn modelId="{40849B5E-EFE0-4961-BC53-E7FB9FE44301}" type="presParOf" srcId="{B4AF2AA1-74BC-4143-821D-F6E36FB775F4}" destId="{58331711-8F02-4FC7-A594-0758681C7465}" srcOrd="1" destOrd="0" presId="urn:microsoft.com/office/officeart/2005/8/layout/hierarchy1"/>
    <dgm:cxn modelId="{D669EEAF-47DB-4FDF-82B2-9BA5ABFA5BAB}" type="presParOf" srcId="{58331711-8F02-4FC7-A594-0758681C7465}" destId="{D911ACA2-E4F6-4495-BD19-A953D8CFF075}" srcOrd="0" destOrd="0" presId="urn:microsoft.com/office/officeart/2005/8/layout/hierarchy1"/>
    <dgm:cxn modelId="{70C89F6C-3695-47BA-BC1A-E543FFEF4D31}" type="presParOf" srcId="{D911ACA2-E4F6-4495-BD19-A953D8CFF075}" destId="{760596AF-1802-4993-90F3-DE6F51D5CBDC}" srcOrd="0" destOrd="0" presId="urn:microsoft.com/office/officeart/2005/8/layout/hierarchy1"/>
    <dgm:cxn modelId="{F1C94373-683E-42F4-A573-70977F3C7D93}" type="presParOf" srcId="{D911ACA2-E4F6-4495-BD19-A953D8CFF075}" destId="{B3559F6A-D841-4D3C-B976-4CFB41309E8E}" srcOrd="1" destOrd="0" presId="urn:microsoft.com/office/officeart/2005/8/layout/hierarchy1"/>
    <dgm:cxn modelId="{17A7A6B3-F330-4D6C-84C5-F2D08CDA2047}" type="presParOf" srcId="{58331711-8F02-4FC7-A594-0758681C7465}" destId="{9BAF92DA-DFE3-4263-B6F2-035E976A62B0}" srcOrd="1" destOrd="0" presId="urn:microsoft.com/office/officeart/2005/8/layout/hierarchy1"/>
    <dgm:cxn modelId="{F84E7EE4-E5D6-42EB-B693-5E071B2D7A8F}" type="presParOf" srcId="{AA4BF1FD-97F5-4EA8-8FDE-EEF932F61908}" destId="{1DB6A3F4-B0FC-4569-A3B8-4F56409A77BD}" srcOrd="2" destOrd="0" presId="urn:microsoft.com/office/officeart/2005/8/layout/hierarchy1"/>
    <dgm:cxn modelId="{3B77E8D1-AA7A-4433-BCB5-9683E7164B9A}" type="presParOf" srcId="{AA4BF1FD-97F5-4EA8-8FDE-EEF932F61908}" destId="{A5E0CB43-9927-42C2-BC14-02A5AA64E2FA}" srcOrd="3" destOrd="0" presId="urn:microsoft.com/office/officeart/2005/8/layout/hierarchy1"/>
    <dgm:cxn modelId="{34E4CE3E-F9A2-4B5F-A812-89175C7C8F86}" type="presParOf" srcId="{A5E0CB43-9927-42C2-BC14-02A5AA64E2FA}" destId="{5B190EB3-C95A-4602-9EA9-D774D54FC6E5}" srcOrd="0" destOrd="0" presId="urn:microsoft.com/office/officeart/2005/8/layout/hierarchy1"/>
    <dgm:cxn modelId="{C5A5FEF6-126A-4C49-9705-D85D290BA2D7}" type="presParOf" srcId="{5B190EB3-C95A-4602-9EA9-D774D54FC6E5}" destId="{F2FCBC1F-0310-4690-A074-67C51F792BE2}" srcOrd="0" destOrd="0" presId="urn:microsoft.com/office/officeart/2005/8/layout/hierarchy1"/>
    <dgm:cxn modelId="{3D017C0D-D0F0-40DC-8EAA-F228E437DC89}" type="presParOf" srcId="{5B190EB3-C95A-4602-9EA9-D774D54FC6E5}" destId="{8F42F512-7048-4B6E-8CB6-D58BEAD23B35}" srcOrd="1" destOrd="0" presId="urn:microsoft.com/office/officeart/2005/8/layout/hierarchy1"/>
    <dgm:cxn modelId="{B45CCB22-3646-4A02-863A-4A1D0EFED5B9}" type="presParOf" srcId="{A5E0CB43-9927-42C2-BC14-02A5AA64E2FA}" destId="{045DD71B-059B-4C36-B696-2EE9BE4ABB57}" srcOrd="1" destOrd="0" presId="urn:microsoft.com/office/officeart/2005/8/layout/hierarchy1"/>
    <dgm:cxn modelId="{5171E4CE-0A6A-4C79-A869-600DA02C4EF2}" type="presParOf" srcId="{045DD71B-059B-4C36-B696-2EE9BE4ABB57}" destId="{15836F33-742E-4806-8C66-DB612CB99B02}" srcOrd="0" destOrd="0" presId="urn:microsoft.com/office/officeart/2005/8/layout/hierarchy1"/>
    <dgm:cxn modelId="{6254C5CC-2BF6-419D-A4EB-3FED9EA62CF8}" type="presParOf" srcId="{045DD71B-059B-4C36-B696-2EE9BE4ABB57}" destId="{F125AE72-B8D8-4D31-BD1F-EC8D4A8B5EEC}" srcOrd="1" destOrd="0" presId="urn:microsoft.com/office/officeart/2005/8/layout/hierarchy1"/>
    <dgm:cxn modelId="{C6266E7D-1E41-4018-AA7A-D1A3A9A15F9D}" type="presParOf" srcId="{F125AE72-B8D8-4D31-BD1F-EC8D4A8B5EEC}" destId="{9B088675-356D-4B99-84FD-89DBF0C4969F}" srcOrd="0" destOrd="0" presId="urn:microsoft.com/office/officeart/2005/8/layout/hierarchy1"/>
    <dgm:cxn modelId="{601645AF-0A11-488A-968E-D21E2A17E31D}" type="presParOf" srcId="{9B088675-356D-4B99-84FD-89DBF0C4969F}" destId="{109CE867-F093-4957-BF2A-9EE5C18C4023}" srcOrd="0" destOrd="0" presId="urn:microsoft.com/office/officeart/2005/8/layout/hierarchy1"/>
    <dgm:cxn modelId="{66090425-ED00-4434-938A-A9B4AF4060A9}" type="presParOf" srcId="{9B088675-356D-4B99-84FD-89DBF0C4969F}" destId="{BF72F087-C420-4C30-BB1E-C0C6B8F13222}" srcOrd="1" destOrd="0" presId="urn:microsoft.com/office/officeart/2005/8/layout/hierarchy1"/>
    <dgm:cxn modelId="{DDD864E5-D616-49D2-9C77-914650B04BC8}" type="presParOf" srcId="{F125AE72-B8D8-4D31-BD1F-EC8D4A8B5EEC}" destId="{E02EE266-BC23-4BC4-BF9C-708CC98D59F6}" srcOrd="1" destOrd="0" presId="urn:microsoft.com/office/officeart/2005/8/layout/hierarchy1"/>
    <dgm:cxn modelId="{A9BFB8C5-D7D3-42BA-82D3-406057A71717}" type="presParOf" srcId="{045DD71B-059B-4C36-B696-2EE9BE4ABB57}" destId="{CD3A8336-47ED-426F-9208-E6C40D96BC74}" srcOrd="2" destOrd="0" presId="urn:microsoft.com/office/officeart/2005/8/layout/hierarchy1"/>
    <dgm:cxn modelId="{63855005-8766-442A-925F-F475A3060E4B}" type="presParOf" srcId="{045DD71B-059B-4C36-B696-2EE9BE4ABB57}" destId="{57035D0D-CCDD-48BB-A873-9F048CB2BE95}" srcOrd="3" destOrd="0" presId="urn:microsoft.com/office/officeart/2005/8/layout/hierarchy1"/>
    <dgm:cxn modelId="{91833C62-D268-45DD-9A30-FB7F8EB97D8F}" type="presParOf" srcId="{57035D0D-CCDD-48BB-A873-9F048CB2BE95}" destId="{9AEB7E35-D8A9-4478-B5EE-7F82CF2BC121}" srcOrd="0" destOrd="0" presId="urn:microsoft.com/office/officeart/2005/8/layout/hierarchy1"/>
    <dgm:cxn modelId="{9AA8686A-6A06-478B-9E02-9CD04C769B2A}" type="presParOf" srcId="{9AEB7E35-D8A9-4478-B5EE-7F82CF2BC121}" destId="{9C3474CE-A3EF-43F6-AFC4-B1B3A0080020}" srcOrd="0" destOrd="0" presId="urn:microsoft.com/office/officeart/2005/8/layout/hierarchy1"/>
    <dgm:cxn modelId="{E7C8C354-1172-45B3-808B-5A9988B7651E}" type="presParOf" srcId="{9AEB7E35-D8A9-4478-B5EE-7F82CF2BC121}" destId="{C088CDB6-F8B0-4AD4-A355-616641B6FEFC}" srcOrd="1" destOrd="0" presId="urn:microsoft.com/office/officeart/2005/8/layout/hierarchy1"/>
    <dgm:cxn modelId="{BB37FF41-2FE4-4224-A2D8-C518E9A80F7D}" type="presParOf" srcId="{57035D0D-CCDD-48BB-A873-9F048CB2BE95}" destId="{0368273A-6850-4583-9204-73A97BB29C0E}" srcOrd="1" destOrd="0" presId="urn:microsoft.com/office/officeart/2005/8/layout/hierarchy1"/>
    <dgm:cxn modelId="{74DBE547-FC25-45FC-A3A1-FE9CCBC23327}" type="presParOf" srcId="{AA4BF1FD-97F5-4EA8-8FDE-EEF932F61908}" destId="{B23D7AA8-1C3A-4706-AA2C-60D48AC54B06}" srcOrd="4" destOrd="0" presId="urn:microsoft.com/office/officeart/2005/8/layout/hierarchy1"/>
    <dgm:cxn modelId="{01B4DA12-23A6-41BF-B13E-A734366C8828}" type="presParOf" srcId="{AA4BF1FD-97F5-4EA8-8FDE-EEF932F61908}" destId="{04BF97F7-BEE6-4943-84CF-73667D634CC4}" srcOrd="5" destOrd="0" presId="urn:microsoft.com/office/officeart/2005/8/layout/hierarchy1"/>
    <dgm:cxn modelId="{CEEBC7AF-8B54-40D4-981F-90991BAB20CC}" type="presParOf" srcId="{04BF97F7-BEE6-4943-84CF-73667D634CC4}" destId="{BB485260-EDDC-41E4-AE91-9B613E860CCF}" srcOrd="0" destOrd="0" presId="urn:microsoft.com/office/officeart/2005/8/layout/hierarchy1"/>
    <dgm:cxn modelId="{51E4FAC7-7FF9-4540-B07D-1A18198E60E7}" type="presParOf" srcId="{BB485260-EDDC-41E4-AE91-9B613E860CCF}" destId="{75623E58-F3B7-4F71-89A3-4E199E77A581}" srcOrd="0" destOrd="0" presId="urn:microsoft.com/office/officeart/2005/8/layout/hierarchy1"/>
    <dgm:cxn modelId="{065F8A81-6744-4587-BF2B-9DBA5B52957C}" type="presParOf" srcId="{BB485260-EDDC-41E4-AE91-9B613E860CCF}" destId="{B7D56BC8-4123-4729-A348-985FDFE7ECDF}" srcOrd="1" destOrd="0" presId="urn:microsoft.com/office/officeart/2005/8/layout/hierarchy1"/>
    <dgm:cxn modelId="{036BAB16-90D7-4EA2-92E3-77F49A2668BE}" type="presParOf" srcId="{04BF97F7-BEE6-4943-84CF-73667D634CC4}" destId="{72221375-A264-46A6-9073-00AE6762829B}" srcOrd="1" destOrd="0" presId="urn:microsoft.com/office/officeart/2005/8/layout/hierarchy1"/>
    <dgm:cxn modelId="{B7B0970B-88AC-47F0-9F0E-1A5871DEDABD}" type="presParOf" srcId="{72221375-A264-46A6-9073-00AE6762829B}" destId="{0332697F-3424-4C7D-9F01-EBE11D1E8390}" srcOrd="0" destOrd="0" presId="urn:microsoft.com/office/officeart/2005/8/layout/hierarchy1"/>
    <dgm:cxn modelId="{F32F8444-F947-4682-B9C6-8E6FF0A0C630}" type="presParOf" srcId="{72221375-A264-46A6-9073-00AE6762829B}" destId="{4C99D532-D03D-4521-AA69-C1EFF4C1C00A}" srcOrd="1" destOrd="0" presId="urn:microsoft.com/office/officeart/2005/8/layout/hierarchy1"/>
    <dgm:cxn modelId="{75FC285C-E40B-4740-8763-A1C1EFFA0CC2}" type="presParOf" srcId="{4C99D532-D03D-4521-AA69-C1EFF4C1C00A}" destId="{CBB23EA1-5157-497D-A361-4631C53555B0}" srcOrd="0" destOrd="0" presId="urn:microsoft.com/office/officeart/2005/8/layout/hierarchy1"/>
    <dgm:cxn modelId="{E7309C0E-15E7-462D-A49E-31721B285B5D}" type="presParOf" srcId="{CBB23EA1-5157-497D-A361-4631C53555B0}" destId="{173A7F23-7ADE-48F6-B9CD-512BABE1A998}" srcOrd="0" destOrd="0" presId="urn:microsoft.com/office/officeart/2005/8/layout/hierarchy1"/>
    <dgm:cxn modelId="{CE0659A8-B67C-4B4B-A9F8-BD77041D63FC}" type="presParOf" srcId="{CBB23EA1-5157-497D-A361-4631C53555B0}" destId="{D262ECC3-CDD0-4237-A254-D4D4188496E3}" srcOrd="1" destOrd="0" presId="urn:microsoft.com/office/officeart/2005/8/layout/hierarchy1"/>
    <dgm:cxn modelId="{2B7621C9-B2B5-4313-8E1F-7C20290F3E23}" type="presParOf" srcId="{4C99D532-D03D-4521-AA69-C1EFF4C1C00A}" destId="{76CBA255-E4DA-4763-867F-D2F0AA7F7B24}" srcOrd="1" destOrd="0" presId="urn:microsoft.com/office/officeart/2005/8/layout/hierarchy1"/>
    <dgm:cxn modelId="{5913E16F-BC36-4EE1-B41E-529865F534AF}" type="presParOf" srcId="{5C49ECAC-5568-E44A-857C-15EC9EF0E8A5}" destId="{8F4FA671-8A8E-4F26-881C-796BD06632AE}" srcOrd="4" destOrd="0" presId="urn:microsoft.com/office/officeart/2005/8/layout/hierarchy1"/>
    <dgm:cxn modelId="{AF7C0F84-DBFF-4D31-9F67-0929FCABBFA5}" type="presParOf" srcId="{5C49ECAC-5568-E44A-857C-15EC9EF0E8A5}" destId="{A8B4ECDB-8EE9-4D73-8BA7-C10C98C31DB3}" srcOrd="5" destOrd="0" presId="urn:microsoft.com/office/officeart/2005/8/layout/hierarchy1"/>
    <dgm:cxn modelId="{74FD28BD-23B8-4D5A-AFF7-FEB870CF2085}" type="presParOf" srcId="{A8B4ECDB-8EE9-4D73-8BA7-C10C98C31DB3}" destId="{E6534043-9A6C-444B-8603-122FC23A432F}" srcOrd="0" destOrd="0" presId="urn:microsoft.com/office/officeart/2005/8/layout/hierarchy1"/>
    <dgm:cxn modelId="{97B83928-B5E5-4BFB-B915-D1060004F06C}" type="presParOf" srcId="{E6534043-9A6C-444B-8603-122FC23A432F}" destId="{AD2A3242-273D-4A70-83FA-31AA8F2CC729}" srcOrd="0" destOrd="0" presId="urn:microsoft.com/office/officeart/2005/8/layout/hierarchy1"/>
    <dgm:cxn modelId="{D7B593B8-A7B1-4DDE-81B3-A34E8B4844D3}" type="presParOf" srcId="{E6534043-9A6C-444B-8603-122FC23A432F}" destId="{789D5806-607D-4C7C-A62A-7D9EA88DC46D}" srcOrd="1" destOrd="0" presId="urn:microsoft.com/office/officeart/2005/8/layout/hierarchy1"/>
    <dgm:cxn modelId="{4B584E10-BA11-48FF-AF99-AFA4BD9040E2}" type="presParOf" srcId="{A8B4ECDB-8EE9-4D73-8BA7-C10C98C31DB3}" destId="{9736E189-EC54-4E40-92C3-537C7A65B05D}" srcOrd="1" destOrd="0" presId="urn:microsoft.com/office/officeart/2005/8/layout/hierarchy1"/>
    <dgm:cxn modelId="{E9348C6E-58FC-4A13-B11F-053142B16EA5}" type="presParOf" srcId="{9736E189-EC54-4E40-92C3-537C7A65B05D}" destId="{E37BF40E-3FFA-4044-916D-459D1C61A99D}" srcOrd="0" destOrd="0" presId="urn:microsoft.com/office/officeart/2005/8/layout/hierarchy1"/>
    <dgm:cxn modelId="{0EA742CD-C802-4535-B18E-EED2374E80D7}" type="presParOf" srcId="{9736E189-EC54-4E40-92C3-537C7A65B05D}" destId="{93A6769A-444E-477B-9C66-787B6A833335}" srcOrd="1" destOrd="0" presId="urn:microsoft.com/office/officeart/2005/8/layout/hierarchy1"/>
    <dgm:cxn modelId="{B9653FBF-3AD9-4324-B916-0943337F36D0}" type="presParOf" srcId="{93A6769A-444E-477B-9C66-787B6A833335}" destId="{BD47FD69-76E2-468D-8EF5-8CAAC08330FB}" srcOrd="0" destOrd="0" presId="urn:microsoft.com/office/officeart/2005/8/layout/hierarchy1"/>
    <dgm:cxn modelId="{190A1642-EB20-4B40-9076-6979B90B7B68}" type="presParOf" srcId="{BD47FD69-76E2-468D-8EF5-8CAAC08330FB}" destId="{67D0E72C-870D-4CF3-BA5F-E661E74CDF2C}" srcOrd="0" destOrd="0" presId="urn:microsoft.com/office/officeart/2005/8/layout/hierarchy1"/>
    <dgm:cxn modelId="{AEB15B6A-34D0-4BB9-9D3D-AB231278769D}" type="presParOf" srcId="{BD47FD69-76E2-468D-8EF5-8CAAC08330FB}" destId="{BA0463BE-CD2E-4E1E-9769-8C61849CDEB7}" srcOrd="1" destOrd="0" presId="urn:microsoft.com/office/officeart/2005/8/layout/hierarchy1"/>
    <dgm:cxn modelId="{6FE4B490-36FE-4FFF-87E1-836597BC5F77}" type="presParOf" srcId="{93A6769A-444E-477B-9C66-787B6A833335}" destId="{5C634388-9FF5-42DD-A976-1212E93E9E04}" srcOrd="1" destOrd="0" presId="urn:microsoft.com/office/officeart/2005/8/layout/hierarchy1"/>
    <dgm:cxn modelId="{856A3C1A-9B45-4984-8FF0-C0B3CB133BDB}" type="presParOf" srcId="{5C634388-9FF5-42DD-A976-1212E93E9E04}" destId="{3B1EC0F1-C253-47B8-9BC7-883183839FA1}" srcOrd="0" destOrd="0" presId="urn:microsoft.com/office/officeart/2005/8/layout/hierarchy1"/>
    <dgm:cxn modelId="{F18D194E-5852-492A-974C-DA903AF88305}" type="presParOf" srcId="{5C634388-9FF5-42DD-A976-1212E93E9E04}" destId="{0DF8D91F-463E-407C-804F-6E77D16765A2}" srcOrd="1" destOrd="0" presId="urn:microsoft.com/office/officeart/2005/8/layout/hierarchy1"/>
    <dgm:cxn modelId="{83DE3066-8BB8-407D-B6FD-65324C790B81}" type="presParOf" srcId="{0DF8D91F-463E-407C-804F-6E77D16765A2}" destId="{C67A9B93-C379-45AD-B012-A50136D8B695}" srcOrd="0" destOrd="0" presId="urn:microsoft.com/office/officeart/2005/8/layout/hierarchy1"/>
    <dgm:cxn modelId="{6C4181FE-D7AE-43A3-B858-5C537FA73536}" type="presParOf" srcId="{C67A9B93-C379-45AD-B012-A50136D8B695}" destId="{424CBBC5-00DD-491F-8C12-64D8B822B4D5}" srcOrd="0" destOrd="0" presId="urn:microsoft.com/office/officeart/2005/8/layout/hierarchy1"/>
    <dgm:cxn modelId="{12ABA991-32F6-4A75-842B-972854CD66E7}" type="presParOf" srcId="{C67A9B93-C379-45AD-B012-A50136D8B695}" destId="{2F12B9A7-4B14-4F96-AD11-D89F4AFA2501}" srcOrd="1" destOrd="0" presId="urn:microsoft.com/office/officeart/2005/8/layout/hierarchy1"/>
    <dgm:cxn modelId="{2B6DE3AF-05B3-45F1-AB53-83E1AD7A3916}" type="presParOf" srcId="{0DF8D91F-463E-407C-804F-6E77D16765A2}" destId="{BE974551-95E0-4B9C-941B-9671B229098B}" srcOrd="1" destOrd="0" presId="urn:microsoft.com/office/officeart/2005/8/layout/hierarchy1"/>
    <dgm:cxn modelId="{2D952847-9A47-4227-B226-55BB80235AA7}" type="presParOf" srcId="{9736E189-EC54-4E40-92C3-537C7A65B05D}" destId="{3F3F4037-44D5-4A07-A67A-0AD46CA5C911}" srcOrd="2" destOrd="0" presId="urn:microsoft.com/office/officeart/2005/8/layout/hierarchy1"/>
    <dgm:cxn modelId="{151D34AA-93C5-4266-A7CC-02D31FC9485C}" type="presParOf" srcId="{9736E189-EC54-4E40-92C3-537C7A65B05D}" destId="{079CFC6F-7D0C-43D3-937D-2D6E240066B1}" srcOrd="3" destOrd="0" presId="urn:microsoft.com/office/officeart/2005/8/layout/hierarchy1"/>
    <dgm:cxn modelId="{4428DBF6-F59E-4FB3-B171-3D3E5ED7362B}" type="presParOf" srcId="{079CFC6F-7D0C-43D3-937D-2D6E240066B1}" destId="{B36CB1F2-43EE-4799-AC68-217DB5E168AD}" srcOrd="0" destOrd="0" presId="urn:microsoft.com/office/officeart/2005/8/layout/hierarchy1"/>
    <dgm:cxn modelId="{9472016D-D25B-43CC-9D5C-CF6E1DE0E120}" type="presParOf" srcId="{B36CB1F2-43EE-4799-AC68-217DB5E168AD}" destId="{EFA98C06-E9DE-4549-BBA5-E6F0FC9AB9AB}" srcOrd="0" destOrd="0" presId="urn:microsoft.com/office/officeart/2005/8/layout/hierarchy1"/>
    <dgm:cxn modelId="{2E17B88B-1053-4F9F-A0D1-87474BC0FE0E}" type="presParOf" srcId="{B36CB1F2-43EE-4799-AC68-217DB5E168AD}" destId="{33916A2F-CA4E-4BB5-BDA4-5F51C9AD492C}" srcOrd="1" destOrd="0" presId="urn:microsoft.com/office/officeart/2005/8/layout/hierarchy1"/>
    <dgm:cxn modelId="{15EB3FA7-6221-4E17-A26D-F2B69EDF4F50}" type="presParOf" srcId="{079CFC6F-7D0C-43D3-937D-2D6E240066B1}" destId="{F4D0B233-19C4-4ED6-9AA7-636DE36BF225}" srcOrd="1" destOrd="0" presId="urn:microsoft.com/office/officeart/2005/8/layout/hierarchy1"/>
    <dgm:cxn modelId="{2FE1EC28-AD2A-4813-9308-2C58EE7C07C1}" type="presParOf" srcId="{F4D0B233-19C4-4ED6-9AA7-636DE36BF225}" destId="{218703E7-E21A-42A2-A162-319A3EAA66C4}" srcOrd="0" destOrd="0" presId="urn:microsoft.com/office/officeart/2005/8/layout/hierarchy1"/>
    <dgm:cxn modelId="{EE187866-66DA-4D9B-A396-D10613BC79D4}" type="presParOf" srcId="{F4D0B233-19C4-4ED6-9AA7-636DE36BF225}" destId="{15CB370A-1C00-46E5-902E-77E8323AF78B}" srcOrd="1" destOrd="0" presId="urn:microsoft.com/office/officeart/2005/8/layout/hierarchy1"/>
    <dgm:cxn modelId="{E8D1B784-6889-4DDC-96F8-DCB8E2E70409}" type="presParOf" srcId="{15CB370A-1C00-46E5-902E-77E8323AF78B}" destId="{B4F75BD7-B6E2-4647-B15E-1B25F60F19BC}" srcOrd="0" destOrd="0" presId="urn:microsoft.com/office/officeart/2005/8/layout/hierarchy1"/>
    <dgm:cxn modelId="{32E1E18A-DB31-4D1F-9897-07922399F00B}" type="presParOf" srcId="{B4F75BD7-B6E2-4647-B15E-1B25F60F19BC}" destId="{E8C0D8FC-591B-4BB6-ADEB-D4B57222EB69}" srcOrd="0" destOrd="0" presId="urn:microsoft.com/office/officeart/2005/8/layout/hierarchy1"/>
    <dgm:cxn modelId="{A699892B-7393-4EF1-B2D2-5AF8DCCF8B13}" type="presParOf" srcId="{B4F75BD7-B6E2-4647-B15E-1B25F60F19BC}" destId="{C6A8FF17-7356-4AB7-89F2-2DCCFAA6053A}" srcOrd="1" destOrd="0" presId="urn:microsoft.com/office/officeart/2005/8/layout/hierarchy1"/>
    <dgm:cxn modelId="{3A6EEF93-0F0F-4099-8BC0-F71E8A4B8AEA}" type="presParOf" srcId="{15CB370A-1C00-46E5-902E-77E8323AF78B}" destId="{A3FB746C-590D-4A89-90F0-61CA51E75EB0}" srcOrd="1" destOrd="0" presId="urn:microsoft.com/office/officeart/2005/8/layout/hierarchy1"/>
    <dgm:cxn modelId="{AF7DB4A4-9545-469D-978C-F19DBA94078A}" type="presParOf" srcId="{F4D0B233-19C4-4ED6-9AA7-636DE36BF225}" destId="{C529E30E-A586-48A0-B877-EE7689FB2C69}" srcOrd="2" destOrd="0" presId="urn:microsoft.com/office/officeart/2005/8/layout/hierarchy1"/>
    <dgm:cxn modelId="{CD1FCAAD-D027-45C5-9D74-3A7286E765D9}" type="presParOf" srcId="{F4D0B233-19C4-4ED6-9AA7-636DE36BF225}" destId="{C8375D10-FC32-4D42-9629-F02253A59775}" srcOrd="3" destOrd="0" presId="urn:microsoft.com/office/officeart/2005/8/layout/hierarchy1"/>
    <dgm:cxn modelId="{2FBA30FE-824E-4CD4-B9B0-8284441752F3}" type="presParOf" srcId="{C8375D10-FC32-4D42-9629-F02253A59775}" destId="{8CF50341-D170-4D02-B45C-57490E8A99B2}" srcOrd="0" destOrd="0" presId="urn:microsoft.com/office/officeart/2005/8/layout/hierarchy1"/>
    <dgm:cxn modelId="{44C728F9-B2CC-410B-A6DB-F3A871BF87F9}" type="presParOf" srcId="{8CF50341-D170-4D02-B45C-57490E8A99B2}" destId="{AB03A85F-1D49-4F7D-9820-CC8464461D18}" srcOrd="0" destOrd="0" presId="urn:microsoft.com/office/officeart/2005/8/layout/hierarchy1"/>
    <dgm:cxn modelId="{8C52B92B-301A-46F6-BF1B-12EF67CD8641}" type="presParOf" srcId="{8CF50341-D170-4D02-B45C-57490E8A99B2}" destId="{EB1A059B-E62A-4D11-AFBF-38D1FD275050}" srcOrd="1" destOrd="0" presId="urn:microsoft.com/office/officeart/2005/8/layout/hierarchy1"/>
    <dgm:cxn modelId="{A03A6402-B677-4147-BEF4-C64900F8EDB6}" type="presParOf" srcId="{C8375D10-FC32-4D42-9629-F02253A59775}" destId="{09506D45-65F3-4DDD-8640-44058584B04B}" srcOrd="1" destOrd="0" presId="urn:microsoft.com/office/officeart/2005/8/layout/hierarchy1"/>
    <dgm:cxn modelId="{5B827B9C-B152-46F9-B463-326D70830114}" type="presParOf" srcId="{9736E189-EC54-4E40-92C3-537C7A65B05D}" destId="{F0341B48-1441-4A65-B251-14A38B20786E}" srcOrd="4" destOrd="0" presId="urn:microsoft.com/office/officeart/2005/8/layout/hierarchy1"/>
    <dgm:cxn modelId="{AF3E0D86-ED9A-42DC-8B15-C3CF2C9B75D1}" type="presParOf" srcId="{9736E189-EC54-4E40-92C3-537C7A65B05D}" destId="{39A90DA5-0B32-4C77-A940-7DC5D40FB071}" srcOrd="5" destOrd="0" presId="urn:microsoft.com/office/officeart/2005/8/layout/hierarchy1"/>
    <dgm:cxn modelId="{339B1D8E-30E8-45A5-A59D-FCDC0C53D8F2}" type="presParOf" srcId="{39A90DA5-0B32-4C77-A940-7DC5D40FB071}" destId="{08507326-A820-4D12-9031-894700690BCE}" srcOrd="0" destOrd="0" presId="urn:microsoft.com/office/officeart/2005/8/layout/hierarchy1"/>
    <dgm:cxn modelId="{2647BEA6-99B5-4A09-B1ED-45D18D4A582E}" type="presParOf" srcId="{08507326-A820-4D12-9031-894700690BCE}" destId="{962DBAB7-4AE7-40CA-8CF6-DC687AC98C3F}" srcOrd="0" destOrd="0" presId="urn:microsoft.com/office/officeart/2005/8/layout/hierarchy1"/>
    <dgm:cxn modelId="{AFB21061-DA40-4EF2-B79F-B5229DAB50F9}" type="presParOf" srcId="{08507326-A820-4D12-9031-894700690BCE}" destId="{50026E28-6E4A-44D6-8A94-E47162B35B61}" srcOrd="1" destOrd="0" presId="urn:microsoft.com/office/officeart/2005/8/layout/hierarchy1"/>
    <dgm:cxn modelId="{8D641488-EB6B-4E9C-A34E-75164A3A03FF}" type="presParOf" srcId="{39A90DA5-0B32-4C77-A940-7DC5D40FB071}" destId="{83378EB3-CD37-4B57-B886-DD5475ECE2F6}" srcOrd="1" destOrd="0" presId="urn:microsoft.com/office/officeart/2005/8/layout/hierarchy1"/>
    <dgm:cxn modelId="{4F9A79BE-EAC0-498E-87E6-7C3BDA23585A}" type="presParOf" srcId="{83378EB3-CD37-4B57-B886-DD5475ECE2F6}" destId="{4BDC68AE-9105-4D4D-AEAD-0DCED6561EBC}" srcOrd="0" destOrd="0" presId="urn:microsoft.com/office/officeart/2005/8/layout/hierarchy1"/>
    <dgm:cxn modelId="{365CEA21-BC83-404A-AF20-3A6AA2A17BBC}" type="presParOf" srcId="{83378EB3-CD37-4B57-B886-DD5475ECE2F6}" destId="{F4E66B6B-1A8D-4920-8CFD-2D512944820B}" srcOrd="1" destOrd="0" presId="urn:microsoft.com/office/officeart/2005/8/layout/hierarchy1"/>
    <dgm:cxn modelId="{01BF7655-7BBE-4ACD-9740-2E6F0A6C9354}" type="presParOf" srcId="{F4E66B6B-1A8D-4920-8CFD-2D512944820B}" destId="{7CBC8C74-8968-4793-AC54-05A61E4E4B9E}" srcOrd="0" destOrd="0" presId="urn:microsoft.com/office/officeart/2005/8/layout/hierarchy1"/>
    <dgm:cxn modelId="{DD24A897-2223-49B9-8137-27966A1D16D6}" type="presParOf" srcId="{7CBC8C74-8968-4793-AC54-05A61E4E4B9E}" destId="{9FC5B82E-A2EA-411D-9508-5C366B69B7D6}" srcOrd="0" destOrd="0" presId="urn:microsoft.com/office/officeart/2005/8/layout/hierarchy1"/>
    <dgm:cxn modelId="{5408529A-6CA3-41A8-B522-57C06A9E4A9B}" type="presParOf" srcId="{7CBC8C74-8968-4793-AC54-05A61E4E4B9E}" destId="{C0186EB9-0E94-4BA6-8B79-FEC18CB02ADC}" srcOrd="1" destOrd="0" presId="urn:microsoft.com/office/officeart/2005/8/layout/hierarchy1"/>
    <dgm:cxn modelId="{1A5E0F29-12DA-4DB3-985C-C2B2BE27A4EC}" type="presParOf" srcId="{F4E66B6B-1A8D-4920-8CFD-2D512944820B}" destId="{1C014146-7B90-4CCE-906C-9622E7BDFC69}" srcOrd="1" destOrd="0" presId="urn:microsoft.com/office/officeart/2005/8/layout/hierarchy1"/>
    <dgm:cxn modelId="{98B37F57-C686-4407-98BD-9C68939906BE}" type="presParOf" srcId="{5C49ECAC-5568-E44A-857C-15EC9EF0E8A5}" destId="{A7ECDB76-0442-4A5F-8D5C-7382092CD9FF}" srcOrd="6" destOrd="0" presId="urn:microsoft.com/office/officeart/2005/8/layout/hierarchy1"/>
    <dgm:cxn modelId="{53D78708-D06E-45B1-9553-87B1814C9A49}" type="presParOf" srcId="{5C49ECAC-5568-E44A-857C-15EC9EF0E8A5}" destId="{5FD92776-3A84-4159-A7B1-EA55C0F137A7}" srcOrd="7" destOrd="0" presId="urn:microsoft.com/office/officeart/2005/8/layout/hierarchy1"/>
    <dgm:cxn modelId="{80BA9340-F90D-4C64-8823-1DED325EA651}" type="presParOf" srcId="{5FD92776-3A84-4159-A7B1-EA55C0F137A7}" destId="{F7D7A788-5277-4C82-B469-89D7BEFEA3B6}" srcOrd="0" destOrd="0" presId="urn:microsoft.com/office/officeart/2005/8/layout/hierarchy1"/>
    <dgm:cxn modelId="{2110226E-21FA-4513-B8F8-9AB7292FAC58}" type="presParOf" srcId="{F7D7A788-5277-4C82-B469-89D7BEFEA3B6}" destId="{6D0DFF0E-93DB-4C7D-9C16-04E54FBDDB0C}" srcOrd="0" destOrd="0" presId="urn:microsoft.com/office/officeart/2005/8/layout/hierarchy1"/>
    <dgm:cxn modelId="{D532404C-DB9C-4EC8-B8B9-4F0200D151B6}" type="presParOf" srcId="{F7D7A788-5277-4C82-B469-89D7BEFEA3B6}" destId="{3CF437C7-95CD-4115-9EE0-5791173EBA07}" srcOrd="1" destOrd="0" presId="urn:microsoft.com/office/officeart/2005/8/layout/hierarchy1"/>
    <dgm:cxn modelId="{2E3533FF-715E-43DC-B5A0-5448E415F974}" type="presParOf" srcId="{5FD92776-3A84-4159-A7B1-EA55C0F137A7}" destId="{3B9B111A-AE15-446A-A764-FB3ECFCE9F84}" srcOrd="1" destOrd="0" presId="urn:microsoft.com/office/officeart/2005/8/layout/hierarchy1"/>
    <dgm:cxn modelId="{4A4E1857-847D-4795-8F7F-4A8C64A64D19}" type="presParOf" srcId="{3B9B111A-AE15-446A-A764-FB3ECFCE9F84}" destId="{E51FC83F-3EC5-4EE2-A05D-28DD212A07C2}" srcOrd="0" destOrd="0" presId="urn:microsoft.com/office/officeart/2005/8/layout/hierarchy1"/>
    <dgm:cxn modelId="{D2EC5B3F-1773-4037-AEB2-7990782A0113}" type="presParOf" srcId="{3B9B111A-AE15-446A-A764-FB3ECFCE9F84}" destId="{F0465229-F3D2-41F1-B19B-E7BDA2BFD551}" srcOrd="1" destOrd="0" presId="urn:microsoft.com/office/officeart/2005/8/layout/hierarchy1"/>
    <dgm:cxn modelId="{861C8A67-B7D6-471C-9F8E-8249A9693820}" type="presParOf" srcId="{F0465229-F3D2-41F1-B19B-E7BDA2BFD551}" destId="{268B1978-2AB9-4CA4-B985-312E0DFE2BF0}" srcOrd="0" destOrd="0" presId="urn:microsoft.com/office/officeart/2005/8/layout/hierarchy1"/>
    <dgm:cxn modelId="{017D36CF-169A-4666-B59E-17AE29638B76}" type="presParOf" srcId="{268B1978-2AB9-4CA4-B985-312E0DFE2BF0}" destId="{18D6F611-5103-46BB-8DC1-46D29925890B}" srcOrd="0" destOrd="0" presId="urn:microsoft.com/office/officeart/2005/8/layout/hierarchy1"/>
    <dgm:cxn modelId="{1006BFB2-305B-4A83-AA04-1BA1AE3CFAB6}" type="presParOf" srcId="{268B1978-2AB9-4CA4-B985-312E0DFE2BF0}" destId="{6F02EF86-653E-4940-953B-5A84545A7716}" srcOrd="1" destOrd="0" presId="urn:microsoft.com/office/officeart/2005/8/layout/hierarchy1"/>
    <dgm:cxn modelId="{8EA94151-B726-488C-A31B-17EA4D583148}" type="presParOf" srcId="{F0465229-F3D2-41F1-B19B-E7BDA2BFD551}" destId="{7F939A6A-2B57-4053-B85B-C792EE0306D7}" srcOrd="1" destOrd="0" presId="urn:microsoft.com/office/officeart/2005/8/layout/hierarchy1"/>
    <dgm:cxn modelId="{2D8ECAAE-943D-4E72-8E98-6B92B74FE806}" type="presParOf" srcId="{7F939A6A-2B57-4053-B85B-C792EE0306D7}" destId="{6A5E7FC2-FC58-43C2-945B-0725660D282A}" srcOrd="0" destOrd="0" presId="urn:microsoft.com/office/officeart/2005/8/layout/hierarchy1"/>
    <dgm:cxn modelId="{8AF01F61-F8A4-46A4-97FA-E7EAD7C3D152}" type="presParOf" srcId="{7F939A6A-2B57-4053-B85B-C792EE0306D7}" destId="{94699C6A-9DEA-4E8E-B3DF-BB94C66B6FC2}" srcOrd="1" destOrd="0" presId="urn:microsoft.com/office/officeart/2005/8/layout/hierarchy1"/>
    <dgm:cxn modelId="{C380B6CD-92E8-49EE-8DA5-5D6BDE2397E0}" type="presParOf" srcId="{94699C6A-9DEA-4E8E-B3DF-BB94C66B6FC2}" destId="{285B167E-8B77-4046-9E2C-A0D832398576}" srcOrd="0" destOrd="0" presId="urn:microsoft.com/office/officeart/2005/8/layout/hierarchy1"/>
    <dgm:cxn modelId="{EA2DC0AE-DE87-468D-81CB-FABFCF81F518}" type="presParOf" srcId="{285B167E-8B77-4046-9E2C-A0D832398576}" destId="{98DA84C0-D3A5-48B5-BC3E-2ED92300ED60}" srcOrd="0" destOrd="0" presId="urn:microsoft.com/office/officeart/2005/8/layout/hierarchy1"/>
    <dgm:cxn modelId="{A8235509-ECFF-4F21-8503-4C26434FDB10}" type="presParOf" srcId="{285B167E-8B77-4046-9E2C-A0D832398576}" destId="{64587E6B-AB09-469B-B34D-1267B430C271}" srcOrd="1" destOrd="0" presId="urn:microsoft.com/office/officeart/2005/8/layout/hierarchy1"/>
    <dgm:cxn modelId="{8D569AAA-A59F-415F-8C4C-3DFB7D15DECA}" type="presParOf" srcId="{94699C6A-9DEA-4E8E-B3DF-BB94C66B6FC2}" destId="{9F353566-4360-41BE-90F7-6529740072C6}" srcOrd="1" destOrd="0" presId="urn:microsoft.com/office/officeart/2005/8/layout/hierarchy1"/>
    <dgm:cxn modelId="{447EAF7E-A190-445C-8946-929922D8CB94}" type="presParOf" srcId="{3B9B111A-AE15-446A-A764-FB3ECFCE9F84}" destId="{CE6B7D27-3FF8-464D-B342-618806A85551}" srcOrd="2" destOrd="0" presId="urn:microsoft.com/office/officeart/2005/8/layout/hierarchy1"/>
    <dgm:cxn modelId="{7BA93D15-4ED2-4442-AF27-4A200B9A419B}" type="presParOf" srcId="{3B9B111A-AE15-446A-A764-FB3ECFCE9F84}" destId="{9BED2650-8EB0-4F2F-BC9E-E1FCBB07CC90}" srcOrd="3" destOrd="0" presId="urn:microsoft.com/office/officeart/2005/8/layout/hierarchy1"/>
    <dgm:cxn modelId="{6EA698A2-E777-4ABC-B1FE-071B6C502156}" type="presParOf" srcId="{9BED2650-8EB0-4F2F-BC9E-E1FCBB07CC90}" destId="{01F3C348-1E9C-49F0-A48A-B62B58C09897}" srcOrd="0" destOrd="0" presId="urn:microsoft.com/office/officeart/2005/8/layout/hierarchy1"/>
    <dgm:cxn modelId="{5FC31514-F2BE-4484-B21B-DBC1CEB0F4E7}" type="presParOf" srcId="{01F3C348-1E9C-49F0-A48A-B62B58C09897}" destId="{DAEE94CC-47DE-4C8F-8825-85FD9043C589}" srcOrd="0" destOrd="0" presId="urn:microsoft.com/office/officeart/2005/8/layout/hierarchy1"/>
    <dgm:cxn modelId="{71027551-402A-4DF5-AB85-830B08666C56}" type="presParOf" srcId="{01F3C348-1E9C-49F0-A48A-B62B58C09897}" destId="{47F1ACEC-9F51-4DC5-8383-5F148354DABF}" srcOrd="1" destOrd="0" presId="urn:microsoft.com/office/officeart/2005/8/layout/hierarchy1"/>
    <dgm:cxn modelId="{14DD69B6-1B1B-43A4-A263-73F8CB20054E}" type="presParOf" srcId="{9BED2650-8EB0-4F2F-BC9E-E1FCBB07CC90}" destId="{40808D84-13DE-49E2-81BD-9F3457552F69}" srcOrd="1" destOrd="0" presId="urn:microsoft.com/office/officeart/2005/8/layout/hierarchy1"/>
    <dgm:cxn modelId="{DD349082-FFD6-4C1E-BA31-0EE383240A7A}" type="presParOf" srcId="{40808D84-13DE-49E2-81BD-9F3457552F69}" destId="{E84A0815-1617-4BA8-8FAE-DD670BA89074}" srcOrd="0" destOrd="0" presId="urn:microsoft.com/office/officeart/2005/8/layout/hierarchy1"/>
    <dgm:cxn modelId="{47C97276-7E6B-4645-BF6D-F808C36A7C62}" type="presParOf" srcId="{40808D84-13DE-49E2-81BD-9F3457552F69}" destId="{1423310B-C134-459F-A64E-8326911C81B5}" srcOrd="1" destOrd="0" presId="urn:microsoft.com/office/officeart/2005/8/layout/hierarchy1"/>
    <dgm:cxn modelId="{65CCAFC1-5FCA-4739-BE97-3E4BF56A0888}" type="presParOf" srcId="{1423310B-C134-459F-A64E-8326911C81B5}" destId="{1CA19482-DFB3-4217-BEE2-A2700BC55156}" srcOrd="0" destOrd="0" presId="urn:microsoft.com/office/officeart/2005/8/layout/hierarchy1"/>
    <dgm:cxn modelId="{9F47A629-FF85-4DA4-8786-D6047880EF4B}" type="presParOf" srcId="{1CA19482-DFB3-4217-BEE2-A2700BC55156}" destId="{90A67B32-158D-4099-9240-78AF0F19945A}" srcOrd="0" destOrd="0" presId="urn:microsoft.com/office/officeart/2005/8/layout/hierarchy1"/>
    <dgm:cxn modelId="{CAE5B95E-889C-4C75-9636-40E4A29FA32F}" type="presParOf" srcId="{1CA19482-DFB3-4217-BEE2-A2700BC55156}" destId="{69CA8621-DE0A-4B11-9745-1F5D5E6964FC}" srcOrd="1" destOrd="0" presId="urn:microsoft.com/office/officeart/2005/8/layout/hierarchy1"/>
    <dgm:cxn modelId="{8C2308DD-C77E-4D8B-A7C2-07CD2CE354F5}" type="presParOf" srcId="{1423310B-C134-459F-A64E-8326911C81B5}" destId="{43BDA005-C825-4278-BBE8-0A801E7C3772}" srcOrd="1" destOrd="0" presId="urn:microsoft.com/office/officeart/2005/8/layout/hierarchy1"/>
    <dgm:cxn modelId="{27B6F02E-C605-46C3-950A-ABCE399139FF}" type="presParOf" srcId="{40808D84-13DE-49E2-81BD-9F3457552F69}" destId="{99E5D4DD-02F7-4531-8C24-E73FD43DA326}" srcOrd="2" destOrd="0" presId="urn:microsoft.com/office/officeart/2005/8/layout/hierarchy1"/>
    <dgm:cxn modelId="{65B3FE16-F85C-4312-9D94-E7A6D58EF6DB}" type="presParOf" srcId="{40808D84-13DE-49E2-81BD-9F3457552F69}" destId="{A4120515-7001-4522-B9E9-79DD17CBE2C1}" srcOrd="3" destOrd="0" presId="urn:microsoft.com/office/officeart/2005/8/layout/hierarchy1"/>
    <dgm:cxn modelId="{F0F1FD42-0323-447F-BC27-20EA514F7742}" type="presParOf" srcId="{A4120515-7001-4522-B9E9-79DD17CBE2C1}" destId="{FEDC9A07-9E41-4025-9036-08B5FE1360D2}" srcOrd="0" destOrd="0" presId="urn:microsoft.com/office/officeart/2005/8/layout/hierarchy1"/>
    <dgm:cxn modelId="{CEC5A11E-33CA-46C6-9894-64D7E3F6A37A}" type="presParOf" srcId="{FEDC9A07-9E41-4025-9036-08B5FE1360D2}" destId="{79BBECA8-9E80-4AB4-BB88-1595727D448C}" srcOrd="0" destOrd="0" presId="urn:microsoft.com/office/officeart/2005/8/layout/hierarchy1"/>
    <dgm:cxn modelId="{3077458B-9071-4282-BBFC-FCD5FF894BBF}" type="presParOf" srcId="{FEDC9A07-9E41-4025-9036-08B5FE1360D2}" destId="{564D115A-2ACB-4525-98AC-CE10D68D2DAC}" srcOrd="1" destOrd="0" presId="urn:microsoft.com/office/officeart/2005/8/layout/hierarchy1"/>
    <dgm:cxn modelId="{0D8CAAA4-5CCD-40C6-876E-34894B88C928}" type="presParOf" srcId="{A4120515-7001-4522-B9E9-79DD17CBE2C1}" destId="{D3CC0315-01F7-48C1-AA0A-394B82E032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5D4DD-02F7-4531-8C24-E73FD43DA326}">
      <dsp:nvSpPr>
        <dsp:cNvPr id="0" name=""/>
        <dsp:cNvSpPr/>
      </dsp:nvSpPr>
      <dsp:spPr>
        <a:xfrm>
          <a:off x="10839609" y="3377366"/>
          <a:ext cx="419664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419664" y="136104"/>
              </a:lnTo>
              <a:lnTo>
                <a:pt x="419664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A0815-1617-4BA8-8FAE-DD670BA89074}">
      <dsp:nvSpPr>
        <dsp:cNvPr id="0" name=""/>
        <dsp:cNvSpPr/>
      </dsp:nvSpPr>
      <dsp:spPr>
        <a:xfrm>
          <a:off x="10419945" y="3377366"/>
          <a:ext cx="419664" cy="199722"/>
        </a:xfrm>
        <a:custGeom>
          <a:avLst/>
          <a:gdLst/>
          <a:ahLst/>
          <a:cxnLst/>
          <a:rect l="0" t="0" r="0" b="0"/>
          <a:pathLst>
            <a:path>
              <a:moveTo>
                <a:pt x="419664" y="0"/>
              </a:moveTo>
              <a:lnTo>
                <a:pt x="419664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B7D27-3FF8-464D-B342-618806A85551}">
      <dsp:nvSpPr>
        <dsp:cNvPr id="0" name=""/>
        <dsp:cNvSpPr/>
      </dsp:nvSpPr>
      <dsp:spPr>
        <a:xfrm>
          <a:off x="10210113" y="2741574"/>
          <a:ext cx="629496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629496" y="136104"/>
              </a:lnTo>
              <a:lnTo>
                <a:pt x="629496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E7FC2-FC58-43C2-945B-0725660D282A}">
      <dsp:nvSpPr>
        <dsp:cNvPr id="0" name=""/>
        <dsp:cNvSpPr/>
      </dsp:nvSpPr>
      <dsp:spPr>
        <a:xfrm>
          <a:off x="9534896" y="3377366"/>
          <a:ext cx="91440" cy="19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FC83F-3EC5-4EE2-A05D-28DD212A07C2}">
      <dsp:nvSpPr>
        <dsp:cNvPr id="0" name=""/>
        <dsp:cNvSpPr/>
      </dsp:nvSpPr>
      <dsp:spPr>
        <a:xfrm>
          <a:off x="9580616" y="2741574"/>
          <a:ext cx="629496" cy="199722"/>
        </a:xfrm>
        <a:custGeom>
          <a:avLst/>
          <a:gdLst/>
          <a:ahLst/>
          <a:cxnLst/>
          <a:rect l="0" t="0" r="0" b="0"/>
          <a:pathLst>
            <a:path>
              <a:moveTo>
                <a:pt x="629496" y="0"/>
              </a:moveTo>
              <a:lnTo>
                <a:pt x="629496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CDB76-0442-4A5F-8D5C-7382092CD9FF}">
      <dsp:nvSpPr>
        <dsp:cNvPr id="0" name=""/>
        <dsp:cNvSpPr/>
      </dsp:nvSpPr>
      <dsp:spPr>
        <a:xfrm>
          <a:off x="5803635" y="2105782"/>
          <a:ext cx="4406477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4406477" y="136104"/>
              </a:lnTo>
              <a:lnTo>
                <a:pt x="4406477" y="1997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C68AE-9105-4D4D-AEAD-0DCED6561EBC}">
      <dsp:nvSpPr>
        <dsp:cNvPr id="0" name=""/>
        <dsp:cNvSpPr/>
      </dsp:nvSpPr>
      <dsp:spPr>
        <a:xfrm>
          <a:off x="8695567" y="3377366"/>
          <a:ext cx="91440" cy="19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41B48-1441-4A65-B251-14A38B20786E}">
      <dsp:nvSpPr>
        <dsp:cNvPr id="0" name=""/>
        <dsp:cNvSpPr/>
      </dsp:nvSpPr>
      <dsp:spPr>
        <a:xfrm>
          <a:off x="7482293" y="2741574"/>
          <a:ext cx="1258993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1258993" y="136104"/>
              </a:lnTo>
              <a:lnTo>
                <a:pt x="1258993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9E30E-A586-48A0-B877-EE7689FB2C69}">
      <dsp:nvSpPr>
        <dsp:cNvPr id="0" name=""/>
        <dsp:cNvSpPr/>
      </dsp:nvSpPr>
      <dsp:spPr>
        <a:xfrm>
          <a:off x="7482293" y="3377366"/>
          <a:ext cx="419664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419664" y="136104"/>
              </a:lnTo>
              <a:lnTo>
                <a:pt x="419664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703E7-E21A-42A2-A162-319A3EAA66C4}">
      <dsp:nvSpPr>
        <dsp:cNvPr id="0" name=""/>
        <dsp:cNvSpPr/>
      </dsp:nvSpPr>
      <dsp:spPr>
        <a:xfrm>
          <a:off x="7062629" y="3377366"/>
          <a:ext cx="419664" cy="199722"/>
        </a:xfrm>
        <a:custGeom>
          <a:avLst/>
          <a:gdLst/>
          <a:ahLst/>
          <a:cxnLst/>
          <a:rect l="0" t="0" r="0" b="0"/>
          <a:pathLst>
            <a:path>
              <a:moveTo>
                <a:pt x="419664" y="0"/>
              </a:moveTo>
              <a:lnTo>
                <a:pt x="419664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F4037-44D5-4A07-A67A-0AD46CA5C911}">
      <dsp:nvSpPr>
        <dsp:cNvPr id="0" name=""/>
        <dsp:cNvSpPr/>
      </dsp:nvSpPr>
      <dsp:spPr>
        <a:xfrm>
          <a:off x="7436573" y="2741574"/>
          <a:ext cx="91440" cy="19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EC0F1-C253-47B8-9BC7-883183839FA1}">
      <dsp:nvSpPr>
        <dsp:cNvPr id="0" name=""/>
        <dsp:cNvSpPr/>
      </dsp:nvSpPr>
      <dsp:spPr>
        <a:xfrm>
          <a:off x="6177580" y="3377366"/>
          <a:ext cx="91440" cy="19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BF40E-3FFA-4044-916D-459D1C61A99D}">
      <dsp:nvSpPr>
        <dsp:cNvPr id="0" name=""/>
        <dsp:cNvSpPr/>
      </dsp:nvSpPr>
      <dsp:spPr>
        <a:xfrm>
          <a:off x="6223300" y="2741574"/>
          <a:ext cx="1258993" cy="199722"/>
        </a:xfrm>
        <a:custGeom>
          <a:avLst/>
          <a:gdLst/>
          <a:ahLst/>
          <a:cxnLst/>
          <a:rect l="0" t="0" r="0" b="0"/>
          <a:pathLst>
            <a:path>
              <a:moveTo>
                <a:pt x="1258993" y="0"/>
              </a:moveTo>
              <a:lnTo>
                <a:pt x="1258993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FA671-8A8E-4F26-881C-796BD06632AE}">
      <dsp:nvSpPr>
        <dsp:cNvPr id="0" name=""/>
        <dsp:cNvSpPr/>
      </dsp:nvSpPr>
      <dsp:spPr>
        <a:xfrm>
          <a:off x="5803635" y="2105782"/>
          <a:ext cx="1678658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1678658" y="136104"/>
              </a:lnTo>
              <a:lnTo>
                <a:pt x="1678658" y="1997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2697F-3424-4C7D-9F01-EBE11D1E8390}">
      <dsp:nvSpPr>
        <dsp:cNvPr id="0" name=""/>
        <dsp:cNvSpPr/>
      </dsp:nvSpPr>
      <dsp:spPr>
        <a:xfrm>
          <a:off x="5338251" y="3377366"/>
          <a:ext cx="91440" cy="19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D7AA8-1C3A-4706-AA2C-60D48AC54B06}">
      <dsp:nvSpPr>
        <dsp:cNvPr id="0" name=""/>
        <dsp:cNvSpPr/>
      </dsp:nvSpPr>
      <dsp:spPr>
        <a:xfrm>
          <a:off x="4124977" y="2741574"/>
          <a:ext cx="1258993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1258993" y="136104"/>
              </a:lnTo>
              <a:lnTo>
                <a:pt x="1258993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A8336-47ED-426F-9208-E6C40D96BC74}">
      <dsp:nvSpPr>
        <dsp:cNvPr id="0" name=""/>
        <dsp:cNvSpPr/>
      </dsp:nvSpPr>
      <dsp:spPr>
        <a:xfrm>
          <a:off x="4124977" y="3377366"/>
          <a:ext cx="419664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419664" y="136104"/>
              </a:lnTo>
              <a:lnTo>
                <a:pt x="419664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36F33-742E-4806-8C66-DB612CB99B02}">
      <dsp:nvSpPr>
        <dsp:cNvPr id="0" name=""/>
        <dsp:cNvSpPr/>
      </dsp:nvSpPr>
      <dsp:spPr>
        <a:xfrm>
          <a:off x="3705313" y="3377366"/>
          <a:ext cx="419664" cy="199722"/>
        </a:xfrm>
        <a:custGeom>
          <a:avLst/>
          <a:gdLst/>
          <a:ahLst/>
          <a:cxnLst/>
          <a:rect l="0" t="0" r="0" b="0"/>
          <a:pathLst>
            <a:path>
              <a:moveTo>
                <a:pt x="419664" y="0"/>
              </a:moveTo>
              <a:lnTo>
                <a:pt x="419664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6A3F4-B0FC-4569-A3B8-4F56409A77BD}">
      <dsp:nvSpPr>
        <dsp:cNvPr id="0" name=""/>
        <dsp:cNvSpPr/>
      </dsp:nvSpPr>
      <dsp:spPr>
        <a:xfrm>
          <a:off x="4079257" y="2741574"/>
          <a:ext cx="91440" cy="19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1ADF-BA09-48F1-A0E6-74EB3C02CDDA}">
      <dsp:nvSpPr>
        <dsp:cNvPr id="0" name=""/>
        <dsp:cNvSpPr/>
      </dsp:nvSpPr>
      <dsp:spPr>
        <a:xfrm>
          <a:off x="2820264" y="3377366"/>
          <a:ext cx="91440" cy="19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FE910-0328-4389-AA73-25C24B193268}">
      <dsp:nvSpPr>
        <dsp:cNvPr id="0" name=""/>
        <dsp:cNvSpPr/>
      </dsp:nvSpPr>
      <dsp:spPr>
        <a:xfrm>
          <a:off x="2865984" y="2741574"/>
          <a:ext cx="1258993" cy="199722"/>
        </a:xfrm>
        <a:custGeom>
          <a:avLst/>
          <a:gdLst/>
          <a:ahLst/>
          <a:cxnLst/>
          <a:rect l="0" t="0" r="0" b="0"/>
          <a:pathLst>
            <a:path>
              <a:moveTo>
                <a:pt x="1258993" y="0"/>
              </a:moveTo>
              <a:lnTo>
                <a:pt x="1258993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8CB10-FE0C-4C51-B0F9-E8FD3D8656A1}">
      <dsp:nvSpPr>
        <dsp:cNvPr id="0" name=""/>
        <dsp:cNvSpPr/>
      </dsp:nvSpPr>
      <dsp:spPr>
        <a:xfrm>
          <a:off x="4124977" y="2105782"/>
          <a:ext cx="1678658" cy="199722"/>
        </a:xfrm>
        <a:custGeom>
          <a:avLst/>
          <a:gdLst/>
          <a:ahLst/>
          <a:cxnLst/>
          <a:rect l="0" t="0" r="0" b="0"/>
          <a:pathLst>
            <a:path>
              <a:moveTo>
                <a:pt x="1678658" y="0"/>
              </a:moveTo>
              <a:lnTo>
                <a:pt x="1678658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CC766-404C-481B-90BE-ABE30E3D9353}">
      <dsp:nvSpPr>
        <dsp:cNvPr id="0" name=""/>
        <dsp:cNvSpPr/>
      </dsp:nvSpPr>
      <dsp:spPr>
        <a:xfrm>
          <a:off x="1980935" y="3377366"/>
          <a:ext cx="91440" cy="19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A0041-92A4-4DA3-94EA-F593CEC65B07}">
      <dsp:nvSpPr>
        <dsp:cNvPr id="0" name=""/>
        <dsp:cNvSpPr/>
      </dsp:nvSpPr>
      <dsp:spPr>
        <a:xfrm>
          <a:off x="1397158" y="2741574"/>
          <a:ext cx="629496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629496" y="136104"/>
              </a:lnTo>
              <a:lnTo>
                <a:pt x="629496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820DB-EEFA-4048-B552-6B120C360590}">
      <dsp:nvSpPr>
        <dsp:cNvPr id="0" name=""/>
        <dsp:cNvSpPr/>
      </dsp:nvSpPr>
      <dsp:spPr>
        <a:xfrm>
          <a:off x="767661" y="3377366"/>
          <a:ext cx="419664" cy="19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04"/>
              </a:lnTo>
              <a:lnTo>
                <a:pt x="419664" y="136104"/>
              </a:lnTo>
              <a:lnTo>
                <a:pt x="419664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5DB90-E048-48FC-ABE3-418C33C12632}">
      <dsp:nvSpPr>
        <dsp:cNvPr id="0" name=""/>
        <dsp:cNvSpPr/>
      </dsp:nvSpPr>
      <dsp:spPr>
        <a:xfrm>
          <a:off x="347997" y="3377366"/>
          <a:ext cx="419664" cy="199722"/>
        </a:xfrm>
        <a:custGeom>
          <a:avLst/>
          <a:gdLst/>
          <a:ahLst/>
          <a:cxnLst/>
          <a:rect l="0" t="0" r="0" b="0"/>
          <a:pathLst>
            <a:path>
              <a:moveTo>
                <a:pt x="419664" y="0"/>
              </a:moveTo>
              <a:lnTo>
                <a:pt x="419664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1D55C-D575-48AC-BA1A-BCF16C57522A}">
      <dsp:nvSpPr>
        <dsp:cNvPr id="0" name=""/>
        <dsp:cNvSpPr/>
      </dsp:nvSpPr>
      <dsp:spPr>
        <a:xfrm>
          <a:off x="767661" y="2741574"/>
          <a:ext cx="629496" cy="199722"/>
        </a:xfrm>
        <a:custGeom>
          <a:avLst/>
          <a:gdLst/>
          <a:ahLst/>
          <a:cxnLst/>
          <a:rect l="0" t="0" r="0" b="0"/>
          <a:pathLst>
            <a:path>
              <a:moveTo>
                <a:pt x="629496" y="0"/>
              </a:moveTo>
              <a:lnTo>
                <a:pt x="629496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97158" y="2105782"/>
          <a:ext cx="4406477" cy="199722"/>
        </a:xfrm>
        <a:custGeom>
          <a:avLst/>
          <a:gdLst/>
          <a:ahLst/>
          <a:cxnLst/>
          <a:rect l="0" t="0" r="0" b="0"/>
          <a:pathLst>
            <a:path>
              <a:moveTo>
                <a:pt x="4406477" y="0"/>
              </a:moveTo>
              <a:lnTo>
                <a:pt x="4406477" y="136104"/>
              </a:lnTo>
              <a:lnTo>
                <a:pt x="0" y="136104"/>
              </a:lnTo>
              <a:lnTo>
                <a:pt x="0" y="1997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732514" y="1247035"/>
          <a:ext cx="2142241" cy="858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808817" y="1319522"/>
          <a:ext cx="2142241" cy="858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Student Intern Analysis Project</a:t>
          </a:r>
          <a:endParaRPr lang="en-GB" sz="1800" b="1" kern="1200" dirty="0"/>
        </a:p>
      </dsp:txBody>
      <dsp:txXfrm>
        <a:off x="4833969" y="1344674"/>
        <a:ext cx="2091937" cy="808443"/>
      </dsp:txXfrm>
    </dsp:sp>
    <dsp:sp modelId="{98C76165-9034-1643-9104-9B92F7A95E7E}">
      <dsp:nvSpPr>
        <dsp:cNvPr id="0" name=""/>
        <dsp:cNvSpPr/>
      </dsp:nvSpPr>
      <dsp:spPr>
        <a:xfrm>
          <a:off x="1053796" y="2305505"/>
          <a:ext cx="686723" cy="436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1130099" y="2377992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INITIATION</a:t>
          </a:r>
          <a:endParaRPr lang="en-GB" sz="1600" b="1" kern="1200" dirty="0"/>
        </a:p>
      </dsp:txBody>
      <dsp:txXfrm>
        <a:off x="1142871" y="2390764"/>
        <a:ext cx="661179" cy="410525"/>
      </dsp:txXfrm>
    </dsp:sp>
    <dsp:sp modelId="{B22BB5CA-4506-40A4-9F25-85910D3CE849}">
      <dsp:nvSpPr>
        <dsp:cNvPr id="0" name=""/>
        <dsp:cNvSpPr/>
      </dsp:nvSpPr>
      <dsp:spPr>
        <a:xfrm>
          <a:off x="424299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F00C6-1708-4CC7-98CB-B46480E597D1}">
      <dsp:nvSpPr>
        <dsp:cNvPr id="0" name=""/>
        <dsp:cNvSpPr/>
      </dsp:nvSpPr>
      <dsp:spPr>
        <a:xfrm>
          <a:off x="500602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Develop Project Charter:</a:t>
          </a:r>
        </a:p>
      </dsp:txBody>
      <dsp:txXfrm>
        <a:off x="513374" y="3026556"/>
        <a:ext cx="661179" cy="410525"/>
      </dsp:txXfrm>
    </dsp:sp>
    <dsp:sp modelId="{CAC397B8-EB3C-4917-8B11-5934525DE8E7}">
      <dsp:nvSpPr>
        <dsp:cNvPr id="0" name=""/>
        <dsp:cNvSpPr/>
      </dsp:nvSpPr>
      <dsp:spPr>
        <a:xfrm>
          <a:off x="4635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01868-BF8B-43B8-83BD-21840E5CD449}">
      <dsp:nvSpPr>
        <dsp:cNvPr id="0" name=""/>
        <dsp:cNvSpPr/>
      </dsp:nvSpPr>
      <dsp:spPr>
        <a:xfrm>
          <a:off x="80937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Define project scope, objectives, and stakeholders.</a:t>
          </a:r>
        </a:p>
      </dsp:txBody>
      <dsp:txXfrm>
        <a:off x="93709" y="3662347"/>
        <a:ext cx="661179" cy="410525"/>
      </dsp:txXfrm>
    </dsp:sp>
    <dsp:sp modelId="{D99357DA-DB8E-48AA-BB77-7580956C3B64}">
      <dsp:nvSpPr>
        <dsp:cNvPr id="0" name=""/>
        <dsp:cNvSpPr/>
      </dsp:nvSpPr>
      <dsp:spPr>
        <a:xfrm>
          <a:off x="843964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89A01-7256-4F07-914D-042C0EFA46ED}">
      <dsp:nvSpPr>
        <dsp:cNvPr id="0" name=""/>
        <dsp:cNvSpPr/>
      </dsp:nvSpPr>
      <dsp:spPr>
        <a:xfrm>
          <a:off x="920266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Assign project manager and team members.</a:t>
          </a:r>
        </a:p>
      </dsp:txBody>
      <dsp:txXfrm>
        <a:off x="933038" y="3662347"/>
        <a:ext cx="661179" cy="410525"/>
      </dsp:txXfrm>
    </dsp:sp>
    <dsp:sp modelId="{3AAC5F64-37BA-452D-A633-D46D43C8C357}">
      <dsp:nvSpPr>
        <dsp:cNvPr id="0" name=""/>
        <dsp:cNvSpPr/>
      </dsp:nvSpPr>
      <dsp:spPr>
        <a:xfrm>
          <a:off x="1683293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34AC-E486-4B8F-B26D-5BC8BEC90B2B}">
      <dsp:nvSpPr>
        <dsp:cNvPr id="0" name=""/>
        <dsp:cNvSpPr/>
      </dsp:nvSpPr>
      <dsp:spPr>
        <a:xfrm>
          <a:off x="1759595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Create SRS Document:</a:t>
          </a:r>
        </a:p>
      </dsp:txBody>
      <dsp:txXfrm>
        <a:off x="1772367" y="3026556"/>
        <a:ext cx="661179" cy="410525"/>
      </dsp:txXfrm>
    </dsp:sp>
    <dsp:sp modelId="{6B328468-878C-4404-95FE-1919D19D7D50}">
      <dsp:nvSpPr>
        <dsp:cNvPr id="0" name=""/>
        <dsp:cNvSpPr/>
      </dsp:nvSpPr>
      <dsp:spPr>
        <a:xfrm>
          <a:off x="1683293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4F6F4-FC47-40A4-A135-E1641A6F5E1D}">
      <dsp:nvSpPr>
        <dsp:cNvPr id="0" name=""/>
        <dsp:cNvSpPr/>
      </dsp:nvSpPr>
      <dsp:spPr>
        <a:xfrm>
          <a:off x="1759595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Gather and document requirements related to student intern analysis.</a:t>
          </a:r>
        </a:p>
      </dsp:txBody>
      <dsp:txXfrm>
        <a:off x="1772367" y="3662347"/>
        <a:ext cx="661179" cy="410525"/>
      </dsp:txXfrm>
    </dsp:sp>
    <dsp:sp modelId="{8AB847BD-DB69-47C6-9C8E-AE8B81B94638}">
      <dsp:nvSpPr>
        <dsp:cNvPr id="0" name=""/>
        <dsp:cNvSpPr/>
      </dsp:nvSpPr>
      <dsp:spPr>
        <a:xfrm>
          <a:off x="3781615" y="2305505"/>
          <a:ext cx="686723" cy="436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7E470-E14C-4D69-9EE0-7719E5EC612D}">
      <dsp:nvSpPr>
        <dsp:cNvPr id="0" name=""/>
        <dsp:cNvSpPr/>
      </dsp:nvSpPr>
      <dsp:spPr>
        <a:xfrm>
          <a:off x="3857918" y="2377992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PLANNING</a:t>
          </a:r>
        </a:p>
      </dsp:txBody>
      <dsp:txXfrm>
        <a:off x="3870690" y="2390764"/>
        <a:ext cx="661179" cy="410525"/>
      </dsp:txXfrm>
    </dsp:sp>
    <dsp:sp modelId="{1FA8BE3A-39EC-4F04-BEA2-96CE42FC4E10}">
      <dsp:nvSpPr>
        <dsp:cNvPr id="0" name=""/>
        <dsp:cNvSpPr/>
      </dsp:nvSpPr>
      <dsp:spPr>
        <a:xfrm>
          <a:off x="2522622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C244A-61A4-4BFB-B8C4-256B9828E931}">
      <dsp:nvSpPr>
        <dsp:cNvPr id="0" name=""/>
        <dsp:cNvSpPr/>
      </dsp:nvSpPr>
      <dsp:spPr>
        <a:xfrm>
          <a:off x="2598924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WBS Development:</a:t>
          </a:r>
        </a:p>
      </dsp:txBody>
      <dsp:txXfrm>
        <a:off x="2611696" y="3026556"/>
        <a:ext cx="661179" cy="410525"/>
      </dsp:txXfrm>
    </dsp:sp>
    <dsp:sp modelId="{760596AF-1802-4993-90F3-DE6F51D5CBDC}">
      <dsp:nvSpPr>
        <dsp:cNvPr id="0" name=""/>
        <dsp:cNvSpPr/>
      </dsp:nvSpPr>
      <dsp:spPr>
        <a:xfrm>
          <a:off x="2522622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59F6A-D841-4D3C-B976-4CFB41309E8E}">
      <dsp:nvSpPr>
        <dsp:cNvPr id="0" name=""/>
        <dsp:cNvSpPr/>
      </dsp:nvSpPr>
      <dsp:spPr>
        <a:xfrm>
          <a:off x="2598924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Break down analysis tasks into manageable components.</a:t>
          </a:r>
        </a:p>
      </dsp:txBody>
      <dsp:txXfrm>
        <a:off x="2611696" y="3662347"/>
        <a:ext cx="661179" cy="410525"/>
      </dsp:txXfrm>
    </dsp:sp>
    <dsp:sp modelId="{F2FCBC1F-0310-4690-A074-67C51F792BE2}">
      <dsp:nvSpPr>
        <dsp:cNvPr id="0" name=""/>
        <dsp:cNvSpPr/>
      </dsp:nvSpPr>
      <dsp:spPr>
        <a:xfrm>
          <a:off x="3781615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F512-7048-4B6E-8CB6-D58BEAD23B35}">
      <dsp:nvSpPr>
        <dsp:cNvPr id="0" name=""/>
        <dsp:cNvSpPr/>
      </dsp:nvSpPr>
      <dsp:spPr>
        <a:xfrm>
          <a:off x="3857918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Project Schedule:</a:t>
          </a:r>
        </a:p>
      </dsp:txBody>
      <dsp:txXfrm>
        <a:off x="3870690" y="3026556"/>
        <a:ext cx="661179" cy="410525"/>
      </dsp:txXfrm>
    </dsp:sp>
    <dsp:sp modelId="{109CE867-F093-4957-BF2A-9EE5C18C4023}">
      <dsp:nvSpPr>
        <dsp:cNvPr id="0" name=""/>
        <dsp:cNvSpPr/>
      </dsp:nvSpPr>
      <dsp:spPr>
        <a:xfrm>
          <a:off x="3361951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F087-C420-4C30-BB1E-C0C6B8F13222}">
      <dsp:nvSpPr>
        <dsp:cNvPr id="0" name=""/>
        <dsp:cNvSpPr/>
      </dsp:nvSpPr>
      <dsp:spPr>
        <a:xfrm>
          <a:off x="3438253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Sequence activities and assign resources.</a:t>
          </a:r>
        </a:p>
      </dsp:txBody>
      <dsp:txXfrm>
        <a:off x="3451025" y="3662347"/>
        <a:ext cx="661179" cy="410525"/>
      </dsp:txXfrm>
    </dsp:sp>
    <dsp:sp modelId="{9C3474CE-A3EF-43F6-AFC4-B1B3A0080020}">
      <dsp:nvSpPr>
        <dsp:cNvPr id="0" name=""/>
        <dsp:cNvSpPr/>
      </dsp:nvSpPr>
      <dsp:spPr>
        <a:xfrm>
          <a:off x="4201280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8CDB6-F8B0-4AD4-A355-616641B6FEFC}">
      <dsp:nvSpPr>
        <dsp:cNvPr id="0" name=""/>
        <dsp:cNvSpPr/>
      </dsp:nvSpPr>
      <dsp:spPr>
        <a:xfrm>
          <a:off x="4277582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Determine milestones and deadlines.</a:t>
          </a:r>
        </a:p>
      </dsp:txBody>
      <dsp:txXfrm>
        <a:off x="4290354" y="3662347"/>
        <a:ext cx="661179" cy="410525"/>
      </dsp:txXfrm>
    </dsp:sp>
    <dsp:sp modelId="{75623E58-F3B7-4F71-89A3-4E199E77A581}">
      <dsp:nvSpPr>
        <dsp:cNvPr id="0" name=""/>
        <dsp:cNvSpPr/>
      </dsp:nvSpPr>
      <dsp:spPr>
        <a:xfrm>
          <a:off x="5040609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56BC8-4123-4729-A348-985FDFE7ECDF}">
      <dsp:nvSpPr>
        <dsp:cNvPr id="0" name=""/>
        <dsp:cNvSpPr/>
      </dsp:nvSpPr>
      <dsp:spPr>
        <a:xfrm>
          <a:off x="5116911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RAID Logs:</a:t>
          </a:r>
        </a:p>
      </dsp:txBody>
      <dsp:txXfrm>
        <a:off x="5129683" y="3026556"/>
        <a:ext cx="661179" cy="410525"/>
      </dsp:txXfrm>
    </dsp:sp>
    <dsp:sp modelId="{173A7F23-7ADE-48F6-B9CD-512BABE1A998}">
      <dsp:nvSpPr>
        <dsp:cNvPr id="0" name=""/>
        <dsp:cNvSpPr/>
      </dsp:nvSpPr>
      <dsp:spPr>
        <a:xfrm>
          <a:off x="5040609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2ECC3-CDD0-4237-A254-D4D4188496E3}">
      <dsp:nvSpPr>
        <dsp:cNvPr id="0" name=""/>
        <dsp:cNvSpPr/>
      </dsp:nvSpPr>
      <dsp:spPr>
        <a:xfrm>
          <a:off x="5116911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Identify risks, assumptions, issues, and dependencies.</a:t>
          </a:r>
        </a:p>
      </dsp:txBody>
      <dsp:txXfrm>
        <a:off x="5129683" y="3662347"/>
        <a:ext cx="661179" cy="410525"/>
      </dsp:txXfrm>
    </dsp:sp>
    <dsp:sp modelId="{AD2A3242-273D-4A70-83FA-31AA8F2CC729}">
      <dsp:nvSpPr>
        <dsp:cNvPr id="0" name=""/>
        <dsp:cNvSpPr/>
      </dsp:nvSpPr>
      <dsp:spPr>
        <a:xfrm>
          <a:off x="7138931" y="2305505"/>
          <a:ext cx="686723" cy="436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D5806-607D-4C7C-A62A-7D9EA88DC46D}">
      <dsp:nvSpPr>
        <dsp:cNvPr id="0" name=""/>
        <dsp:cNvSpPr/>
      </dsp:nvSpPr>
      <dsp:spPr>
        <a:xfrm>
          <a:off x="7215234" y="2377992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EXECUTION &amp; MONITORING</a:t>
          </a:r>
        </a:p>
      </dsp:txBody>
      <dsp:txXfrm>
        <a:off x="7228006" y="2390764"/>
        <a:ext cx="661179" cy="410525"/>
      </dsp:txXfrm>
    </dsp:sp>
    <dsp:sp modelId="{67D0E72C-870D-4CF3-BA5F-E661E74CDF2C}">
      <dsp:nvSpPr>
        <dsp:cNvPr id="0" name=""/>
        <dsp:cNvSpPr/>
      </dsp:nvSpPr>
      <dsp:spPr>
        <a:xfrm>
          <a:off x="5879938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463BE-CD2E-4E1E-9769-8C61849CDEB7}">
      <dsp:nvSpPr>
        <dsp:cNvPr id="0" name=""/>
        <dsp:cNvSpPr/>
      </dsp:nvSpPr>
      <dsp:spPr>
        <a:xfrm>
          <a:off x="5956240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Data Collection:</a:t>
          </a:r>
        </a:p>
      </dsp:txBody>
      <dsp:txXfrm>
        <a:off x="5969012" y="3026556"/>
        <a:ext cx="661179" cy="410525"/>
      </dsp:txXfrm>
    </dsp:sp>
    <dsp:sp modelId="{424CBBC5-00DD-491F-8C12-64D8B822B4D5}">
      <dsp:nvSpPr>
        <dsp:cNvPr id="0" name=""/>
        <dsp:cNvSpPr/>
      </dsp:nvSpPr>
      <dsp:spPr>
        <a:xfrm>
          <a:off x="5879938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2B9A7-4B14-4F96-AD11-D89F4AFA2501}">
      <dsp:nvSpPr>
        <dsp:cNvPr id="0" name=""/>
        <dsp:cNvSpPr/>
      </dsp:nvSpPr>
      <dsp:spPr>
        <a:xfrm>
          <a:off x="5956240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Gather academic performance, event participation, career aspiration data.</a:t>
          </a:r>
        </a:p>
      </dsp:txBody>
      <dsp:txXfrm>
        <a:off x="5969012" y="3662347"/>
        <a:ext cx="661179" cy="410525"/>
      </dsp:txXfrm>
    </dsp:sp>
    <dsp:sp modelId="{EFA98C06-E9DE-4549-BBA5-E6F0FC9AB9AB}">
      <dsp:nvSpPr>
        <dsp:cNvPr id="0" name=""/>
        <dsp:cNvSpPr/>
      </dsp:nvSpPr>
      <dsp:spPr>
        <a:xfrm>
          <a:off x="7138931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16A2F-CA4E-4BB5-BDA4-5F51C9AD492C}">
      <dsp:nvSpPr>
        <dsp:cNvPr id="0" name=""/>
        <dsp:cNvSpPr/>
      </dsp:nvSpPr>
      <dsp:spPr>
        <a:xfrm>
          <a:off x="7215234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Analysis:</a:t>
          </a:r>
        </a:p>
      </dsp:txBody>
      <dsp:txXfrm>
        <a:off x="7228006" y="3026556"/>
        <a:ext cx="661179" cy="410525"/>
      </dsp:txXfrm>
    </dsp:sp>
    <dsp:sp modelId="{E8C0D8FC-591B-4BB6-ADEB-D4B57222EB69}">
      <dsp:nvSpPr>
        <dsp:cNvPr id="0" name=""/>
        <dsp:cNvSpPr/>
      </dsp:nvSpPr>
      <dsp:spPr>
        <a:xfrm>
          <a:off x="6719267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8FF17-7356-4AB7-89F2-2DCCFAA6053A}">
      <dsp:nvSpPr>
        <dsp:cNvPr id="0" name=""/>
        <dsp:cNvSpPr/>
      </dsp:nvSpPr>
      <dsp:spPr>
        <a:xfrm>
          <a:off x="6795569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Explore relationships between variables.</a:t>
          </a:r>
        </a:p>
      </dsp:txBody>
      <dsp:txXfrm>
        <a:off x="6808341" y="3662347"/>
        <a:ext cx="661179" cy="410525"/>
      </dsp:txXfrm>
    </dsp:sp>
    <dsp:sp modelId="{AB03A85F-1D49-4F7D-9820-CC8464461D18}">
      <dsp:nvSpPr>
        <dsp:cNvPr id="0" name=""/>
        <dsp:cNvSpPr/>
      </dsp:nvSpPr>
      <dsp:spPr>
        <a:xfrm>
          <a:off x="7558596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A059B-E62A-4D11-AFBF-38D1FD275050}">
      <dsp:nvSpPr>
        <dsp:cNvPr id="0" name=""/>
        <dsp:cNvSpPr/>
      </dsp:nvSpPr>
      <dsp:spPr>
        <a:xfrm>
          <a:off x="7634898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Identify factors influencing intern success.</a:t>
          </a:r>
        </a:p>
      </dsp:txBody>
      <dsp:txXfrm>
        <a:off x="7647670" y="3662347"/>
        <a:ext cx="661179" cy="410525"/>
      </dsp:txXfrm>
    </dsp:sp>
    <dsp:sp modelId="{962DBAB7-4AE7-40CA-8CF6-DC687AC98C3F}">
      <dsp:nvSpPr>
        <dsp:cNvPr id="0" name=""/>
        <dsp:cNvSpPr/>
      </dsp:nvSpPr>
      <dsp:spPr>
        <a:xfrm>
          <a:off x="8397925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26E28-6E4A-44D6-8A94-E47162B35B61}">
      <dsp:nvSpPr>
        <dsp:cNvPr id="0" name=""/>
        <dsp:cNvSpPr/>
      </dsp:nvSpPr>
      <dsp:spPr>
        <a:xfrm>
          <a:off x="8474228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Visualization:</a:t>
          </a:r>
        </a:p>
      </dsp:txBody>
      <dsp:txXfrm>
        <a:off x="8487000" y="3026556"/>
        <a:ext cx="661179" cy="410525"/>
      </dsp:txXfrm>
    </dsp:sp>
    <dsp:sp modelId="{9FC5B82E-A2EA-411D-9508-5C366B69B7D6}">
      <dsp:nvSpPr>
        <dsp:cNvPr id="0" name=""/>
        <dsp:cNvSpPr/>
      </dsp:nvSpPr>
      <dsp:spPr>
        <a:xfrm>
          <a:off x="8397925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86EB9-0E94-4BA6-8B79-FEC18CB02ADC}">
      <dsp:nvSpPr>
        <dsp:cNvPr id="0" name=""/>
        <dsp:cNvSpPr/>
      </dsp:nvSpPr>
      <dsp:spPr>
        <a:xfrm>
          <a:off x="8474228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00" kern="1200"/>
            <a:t>Create visualizations to present insights.</a:t>
          </a:r>
        </a:p>
      </dsp:txBody>
      <dsp:txXfrm>
        <a:off x="8487000" y="3662347"/>
        <a:ext cx="661179" cy="410525"/>
      </dsp:txXfrm>
    </dsp:sp>
    <dsp:sp modelId="{6D0DFF0E-93DB-4C7D-9C16-04E54FBDDB0C}">
      <dsp:nvSpPr>
        <dsp:cNvPr id="0" name=""/>
        <dsp:cNvSpPr/>
      </dsp:nvSpPr>
      <dsp:spPr>
        <a:xfrm>
          <a:off x="9866751" y="2305505"/>
          <a:ext cx="686723" cy="436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437C7-95CD-4115-9EE0-5791173EBA07}">
      <dsp:nvSpPr>
        <dsp:cNvPr id="0" name=""/>
        <dsp:cNvSpPr/>
      </dsp:nvSpPr>
      <dsp:spPr>
        <a:xfrm>
          <a:off x="9943053" y="2377992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CLOSURE</a:t>
          </a:r>
        </a:p>
      </dsp:txBody>
      <dsp:txXfrm>
        <a:off x="9955825" y="2390764"/>
        <a:ext cx="661179" cy="410525"/>
      </dsp:txXfrm>
    </dsp:sp>
    <dsp:sp modelId="{18D6F611-5103-46BB-8DC1-46D29925890B}">
      <dsp:nvSpPr>
        <dsp:cNvPr id="0" name=""/>
        <dsp:cNvSpPr/>
      </dsp:nvSpPr>
      <dsp:spPr>
        <a:xfrm>
          <a:off x="9237254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EF86-653E-4940-953B-5A84545A7716}">
      <dsp:nvSpPr>
        <dsp:cNvPr id="0" name=""/>
        <dsp:cNvSpPr/>
      </dsp:nvSpPr>
      <dsp:spPr>
        <a:xfrm>
          <a:off x="9313557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Lessons Learned:</a:t>
          </a:r>
        </a:p>
      </dsp:txBody>
      <dsp:txXfrm>
        <a:off x="9326329" y="3026556"/>
        <a:ext cx="661179" cy="410525"/>
      </dsp:txXfrm>
    </dsp:sp>
    <dsp:sp modelId="{98DA84C0-D3A5-48B5-BC3E-2ED92300ED60}">
      <dsp:nvSpPr>
        <dsp:cNvPr id="0" name=""/>
        <dsp:cNvSpPr/>
      </dsp:nvSpPr>
      <dsp:spPr>
        <a:xfrm>
          <a:off x="9237254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87E6B-AB09-469B-B34D-1267B430C271}">
      <dsp:nvSpPr>
        <dsp:cNvPr id="0" name=""/>
        <dsp:cNvSpPr/>
      </dsp:nvSpPr>
      <dsp:spPr>
        <a:xfrm>
          <a:off x="9313557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Document successes, challenges, and recommendations.</a:t>
          </a:r>
        </a:p>
      </dsp:txBody>
      <dsp:txXfrm>
        <a:off x="9326329" y="3662347"/>
        <a:ext cx="661179" cy="410525"/>
      </dsp:txXfrm>
    </dsp:sp>
    <dsp:sp modelId="{DAEE94CC-47DE-4C8F-8825-85FD9043C589}">
      <dsp:nvSpPr>
        <dsp:cNvPr id="0" name=""/>
        <dsp:cNvSpPr/>
      </dsp:nvSpPr>
      <dsp:spPr>
        <a:xfrm>
          <a:off x="10496247" y="2941296"/>
          <a:ext cx="686723" cy="436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1ACEC-9F51-4DC5-8383-5F148354DABF}">
      <dsp:nvSpPr>
        <dsp:cNvPr id="0" name=""/>
        <dsp:cNvSpPr/>
      </dsp:nvSpPr>
      <dsp:spPr>
        <a:xfrm>
          <a:off x="10572550" y="3013784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 dirty="0"/>
            <a:t>Project Report:</a:t>
          </a:r>
        </a:p>
      </dsp:txBody>
      <dsp:txXfrm>
        <a:off x="10585322" y="3026556"/>
        <a:ext cx="661179" cy="410525"/>
      </dsp:txXfrm>
    </dsp:sp>
    <dsp:sp modelId="{90A67B32-158D-4099-9240-78AF0F19945A}">
      <dsp:nvSpPr>
        <dsp:cNvPr id="0" name=""/>
        <dsp:cNvSpPr/>
      </dsp:nvSpPr>
      <dsp:spPr>
        <a:xfrm>
          <a:off x="10076583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8621-DE0A-4B11-9745-1F5D5E6964FC}">
      <dsp:nvSpPr>
        <dsp:cNvPr id="0" name=""/>
        <dsp:cNvSpPr/>
      </dsp:nvSpPr>
      <dsp:spPr>
        <a:xfrm>
          <a:off x="10152886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 dirty="0"/>
            <a:t>Summarize findings and insights.</a:t>
          </a:r>
        </a:p>
      </dsp:txBody>
      <dsp:txXfrm>
        <a:off x="10165658" y="3662347"/>
        <a:ext cx="661179" cy="410525"/>
      </dsp:txXfrm>
    </dsp:sp>
    <dsp:sp modelId="{79BBECA8-9E80-4AB4-BB88-1595727D448C}">
      <dsp:nvSpPr>
        <dsp:cNvPr id="0" name=""/>
        <dsp:cNvSpPr/>
      </dsp:nvSpPr>
      <dsp:spPr>
        <a:xfrm>
          <a:off x="10915912" y="3577088"/>
          <a:ext cx="686723" cy="436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D115A-2ACB-4525-98AC-CE10D68D2DAC}">
      <dsp:nvSpPr>
        <dsp:cNvPr id="0" name=""/>
        <dsp:cNvSpPr/>
      </dsp:nvSpPr>
      <dsp:spPr>
        <a:xfrm>
          <a:off x="10992215" y="3649575"/>
          <a:ext cx="686723" cy="436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500" kern="1200"/>
            <a:t>Provide recommendations for future analysis or action.</a:t>
          </a:r>
        </a:p>
      </dsp:txBody>
      <dsp:txXfrm>
        <a:off x="11004987" y="3662347"/>
        <a:ext cx="661179" cy="41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248627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325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Riswan pk</cp:lastModifiedBy>
  <cp:revision>223</cp:revision>
  <dcterms:created xsi:type="dcterms:W3CDTF">2023-07-15T03:43:48Z</dcterms:created>
  <dcterms:modified xsi:type="dcterms:W3CDTF">2024-03-21T14:38:37Z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