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17" r:id="rId2"/>
    <p:sldMasterId id="2147483830" r:id="rId3"/>
  </p:sldMasterIdLst>
  <p:notesMasterIdLst>
    <p:notesMasterId r:id="rId9"/>
  </p:notesMasterIdLst>
  <p:handoutMasterIdLst>
    <p:handoutMasterId r:id="rId10"/>
  </p:handoutMasterIdLst>
  <p:sldIdLst>
    <p:sldId id="520" r:id="rId4"/>
    <p:sldId id="517" r:id="rId5"/>
    <p:sldId id="522" r:id="rId6"/>
    <p:sldId id="527" r:id="rId7"/>
    <p:sldId id="550" r:id="rId8"/>
  </p:sldIdLst>
  <p:sldSz cx="16256000" cy="9144000"/>
  <p:notesSz cx="6858000" cy="9144000"/>
  <p:defaultTextStyle>
    <a:defPPr>
      <a:defRPr lang="en-US"/>
    </a:defPPr>
    <a:lvl1pPr marL="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1pPr>
    <a:lvl2pPr marL="62415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2pPr>
    <a:lvl3pPr marL="1248305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3pPr>
    <a:lvl4pPr marL="187245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4pPr>
    <a:lvl5pPr marL="249661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5pPr>
    <a:lvl6pPr marL="312076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6pPr>
    <a:lvl7pPr marL="3744914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7pPr>
    <a:lvl8pPr marL="436906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8pPr>
    <a:lvl9pPr marL="4993219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928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202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B" initials="G" lastIdx="7" clrIdx="6"/>
  <p:cmAuthor id="1" name="anjali shridhar" initials="as" lastIdx="1" clrIdx="0">
    <p:extLst/>
  </p:cmAuthor>
  <p:cmAuthor id="8" name="Poornima Pradhyumnan" initials="PP" lastIdx="25" clrIdx="7">
    <p:extLst>
      <p:ext uri="{19B8F6BF-5375-455C-9EA6-DF929625EA0E}">
        <p15:presenceInfo xmlns:p15="http://schemas.microsoft.com/office/powerpoint/2012/main" userId="S-1-5-21-344113424-1144375074-249258821-5369" providerId="AD"/>
      </p:ext>
    </p:extLst>
  </p:cmAuthor>
  <p:cmAuthor id="2" name="Archana MG." initials="AM" lastIdx="35" clrIdx="1">
    <p:extLst/>
  </p:cmAuthor>
  <p:cmAuthor id="9" name="Anjana Lalitha" initials="AL" lastIdx="9" clrIdx="8">
    <p:extLst>
      <p:ext uri="{19B8F6BF-5375-455C-9EA6-DF929625EA0E}">
        <p15:presenceInfo xmlns:p15="http://schemas.microsoft.com/office/powerpoint/2012/main" userId="S-1-5-21-344113424-1144375074-249258821-6568" providerId="AD"/>
      </p:ext>
    </p:extLst>
  </p:cmAuthor>
  <p:cmAuthor id="3" name="saavan" initials="s" lastIdx="1" clrIdx="2">
    <p:extLst/>
  </p:cmAuthor>
  <p:cmAuthor id="10" name="Venkadesan Selvaraj" initials="VS" lastIdx="14" clrIdx="9">
    <p:extLst>
      <p:ext uri="{19B8F6BF-5375-455C-9EA6-DF929625EA0E}">
        <p15:presenceInfo xmlns:p15="http://schemas.microsoft.com/office/powerpoint/2012/main" userId="S-1-5-21-344113424-1144375074-249258821-7305" providerId="AD"/>
      </p:ext>
    </p:extLst>
  </p:cmAuthor>
  <p:cmAuthor id="4" name="Lakshman Rajagopalan" initials="LR" lastIdx="7" clrIdx="3"/>
  <p:cmAuthor id="11" name="Puja Sharma" initials="PS" lastIdx="3" clrIdx="10">
    <p:extLst>
      <p:ext uri="{19B8F6BF-5375-455C-9EA6-DF929625EA0E}">
        <p15:presenceInfo xmlns:p15="http://schemas.microsoft.com/office/powerpoint/2012/main" userId="S-1-5-21-344113424-1144375074-249258821-6926" providerId="AD"/>
      </p:ext>
    </p:extLst>
  </p:cmAuthor>
  <p:cmAuthor id="5" name="Gargi Baruah" initials="GB" lastIdx="44" clrIdx="4">
    <p:extLst>
      <p:ext uri="{19B8F6BF-5375-455C-9EA6-DF929625EA0E}">
        <p15:presenceInfo xmlns:p15="http://schemas.microsoft.com/office/powerpoint/2012/main" userId="S-1-5-21-344113424-1144375074-249258821-7373" providerId="AD"/>
      </p:ext>
    </p:extLst>
  </p:cmAuthor>
  <p:cmAuthor id="12" name="Divya Joan" initials="DJ" lastIdx="1" clrIdx="11">
    <p:extLst>
      <p:ext uri="{19B8F6BF-5375-455C-9EA6-DF929625EA0E}">
        <p15:presenceInfo xmlns:p15="http://schemas.microsoft.com/office/powerpoint/2012/main" userId="Divya Joan" providerId="None"/>
      </p:ext>
    </p:extLst>
  </p:cmAuthor>
  <p:cmAuthor id="6" name="Anvita Arora" initials="AA" lastIdx="7" clrIdx="5">
    <p:extLst>
      <p:ext uri="{19B8F6BF-5375-455C-9EA6-DF929625EA0E}">
        <p15:presenceInfo xmlns:p15="http://schemas.microsoft.com/office/powerpoint/2012/main" userId="Anvita Ar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7F7F7F"/>
    <a:srgbClr val="EE7700"/>
    <a:srgbClr val="61B4DF"/>
    <a:srgbClr val="9CDAEB"/>
    <a:srgbClr val="F69E66"/>
    <a:srgbClr val="FAC36F"/>
    <a:srgbClr val="EF8214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59033" autoAdjust="0"/>
  </p:normalViewPr>
  <p:slideViewPr>
    <p:cSldViewPr snapToGrid="0" showGuides="1">
      <p:cViewPr varScale="1">
        <p:scale>
          <a:sx n="79" d="100"/>
          <a:sy n="79" d="100"/>
        </p:scale>
        <p:origin x="150" y="336"/>
      </p:cViewPr>
      <p:guideLst>
        <p:guide orient="horz" pos="3456"/>
        <p:guide pos="4928"/>
        <p:guide orient="horz"/>
        <p:guide pos="2024"/>
        <p:guide orient="horz" pos="2160"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66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6-11-30T12:37:27.728" idx="1">
    <p:pos x="8923" y="1564"/>
    <p:text>Please re-create this image to ensure Clarity. Change the colour</p:text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5FA2-B07C-4E8B-87EC-83C2B2CF68F9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3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154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endParaRPr lang="en-CA" baseline="0" dirty="0" smtClean="0"/>
          </a:p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154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  <a:p>
            <a:endParaRPr lang="en-CA" baseline="0" dirty="0" smtClean="0"/>
          </a:p>
          <a:p>
            <a:endParaRPr lang="en-CA" baseline="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36212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3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3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7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8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6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2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10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8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7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3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4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7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4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10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4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6"/>
            <a:ext cx="2157355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266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49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69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60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8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5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87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40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1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68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3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640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687280" y="3276972"/>
            <a:ext cx="7229924" cy="4134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77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687280" y="2610644"/>
            <a:ext cx="7229924" cy="4725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88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3" t="9178" r="4213" b="-2846"/>
          <a:stretch/>
        </p:blipFill>
        <p:spPr>
          <a:xfrm>
            <a:off x="8876979" y="4556588"/>
            <a:ext cx="949669" cy="977400"/>
          </a:xfrm>
          <a:prstGeom prst="rect">
            <a:avLst/>
          </a:prstGeom>
        </p:spPr>
      </p:pic>
      <p:sp>
        <p:nvSpPr>
          <p:cNvPr id="48" name="Oval 47"/>
          <p:cNvSpPr/>
          <p:nvPr userDrawn="1"/>
        </p:nvSpPr>
        <p:spPr>
          <a:xfrm>
            <a:off x="357946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1" y="4592532"/>
            <a:ext cx="1202865" cy="893433"/>
          </a:xfrm>
          <a:prstGeom prst="rect">
            <a:avLst/>
          </a:prstGeom>
        </p:spPr>
      </p:pic>
      <p:sp>
        <p:nvSpPr>
          <p:cNvPr id="61" name="Oval 60"/>
          <p:cNvSpPr/>
          <p:nvPr userDrawn="1"/>
        </p:nvSpPr>
        <p:spPr>
          <a:xfrm>
            <a:off x="604419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851739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 userDrawn="1"/>
        </p:nvSpPr>
        <p:spPr>
          <a:xfrm>
            <a:off x="1101616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6" y="4498942"/>
            <a:ext cx="732696" cy="10926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7" y="4480190"/>
            <a:ext cx="1089312" cy="11301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59"/>
            <a:ext cx="1259043" cy="106466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 userDrawn="1"/>
        </p:nvSpPr>
        <p:spPr>
          <a:xfrm flipH="1">
            <a:off x="14675451" y="8709295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" y="5217056"/>
            <a:ext cx="2826705" cy="2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604452" y="3397030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749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8411049" y="3404377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1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05185" y="269158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6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51" y="3404382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8"/>
            <a:ext cx="6935999" cy="2589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2559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4"/>
            <a:ext cx="7285348" cy="497170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49" y="3404377"/>
            <a:ext cx="7285348" cy="4964360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8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696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4547626" y="5883239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4546895" y="6590952"/>
            <a:ext cx="7285348" cy="192642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67739" y="5899224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09699" y="6609588"/>
            <a:ext cx="6965049" cy="173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4547627" y="589058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ound Single Corner Rectangle 41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3" name="Round Same Side Corner Rectangle 42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ound Single Corner Rectangle 5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5" name="Round Same Side Corner Rectangle 5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0" name="Round Single Corner Rectangle 59"/>
          <p:cNvSpPr/>
          <p:nvPr userDrawn="1"/>
        </p:nvSpPr>
        <p:spPr>
          <a:xfrm>
            <a:off x="605184" y="578703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1" name="Round Same Side Corner Rectangle 60"/>
          <p:cNvSpPr/>
          <p:nvPr userDrawn="1"/>
        </p:nvSpPr>
        <p:spPr>
          <a:xfrm rot="10800000">
            <a:off x="604452" y="649475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025297" y="580302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62841" y="6490078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Round Single Corner Rectangle 63"/>
          <p:cNvSpPr/>
          <p:nvPr userDrawn="1"/>
        </p:nvSpPr>
        <p:spPr>
          <a:xfrm>
            <a:off x="8411783" y="5794384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8411049" y="6502097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831896" y="5810369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565239" y="6505300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05185" y="5794384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8411784" y="580172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7" y="2712223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9" y="2707552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83" y="3419927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3739016" y="272257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729828" y="271790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3738281" y="343027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6738242" y="270262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729054" y="269795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6737507" y="341032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9728584" y="2709218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719396" y="2704547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9727850" y="3416924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12718189" y="2702624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709001" y="2697953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2717454" y="3410330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12" y="2711720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886610" y="2707866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887373" y="271011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891858" y="269760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81155" y="2687342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71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352403" indent="-352403" algn="l">
              <a:buFont typeface="Arial" panose="020B0604020202020204" pitchFamily="34" charset="0"/>
              <a:buChar char="•"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738917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766805" y="342741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718202" y="342638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709001" y="3416924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3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5" y="2712223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7" y="2707552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74" y="3419920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4561276" y="272257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52089" y="271790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4560537" y="343026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8395815" y="270262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386628" y="269795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8395076" y="341031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12208421" y="2709218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199235" y="2704547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12207681" y="3416915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09" y="2711720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4708869" y="2707866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544947" y="271011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2371696" y="269760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68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4561176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424379" y="342741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2198039" y="342638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5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05684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274101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342517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10932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2479347" y="2658823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20568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58486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697132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77987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74906" y="264181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00527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433097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563481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693865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824247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0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863261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1676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00092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68507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18632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524244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354709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143745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1958104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5090674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221058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1351442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4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3338113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406528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9474944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3338113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6717296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98295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432956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6565526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9695910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8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802685" y="129999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2683" y="129999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2036078" y="2223925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36079" y="2223925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802685" y="314785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2683" y="314785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2036078" y="407177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036079" y="407177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802685" y="4995704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02683" y="501718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2036078" y="591963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36079" y="591963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02685" y="6843557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02683" y="6843557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036078" y="7767490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036079" y="7767490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213818" y="1298326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2458265" y="2233723"/>
            <a:ext cx="615591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213818" y="3143570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2447210" y="4072734"/>
            <a:ext cx="6166964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1213818" y="5006667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2447211" y="5932058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1213818" y="6847143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2447211" y="7765346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56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352693" y="1250984"/>
            <a:ext cx="10488914" cy="728220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3" y="1250984"/>
            <a:ext cx="47923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4196891"/>
            <a:ext cx="12431934" cy="447212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4"/>
            <a:ext cx="15487913" cy="279738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2652000"/>
            <a:ext cx="12431934" cy="6017016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7"/>
            <a:ext cx="15487913" cy="11826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17" name="Rounded Rectangle 16"/>
          <p:cNvSpPr/>
          <p:nvPr userDrawn="1"/>
        </p:nvSpPr>
        <p:spPr>
          <a:xfrm>
            <a:off x="1108256" y="6767390"/>
            <a:ext cx="14636148" cy="1705610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72091" y="6767390"/>
            <a:ext cx="14072310" cy="1705610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029" y="6711706"/>
            <a:ext cx="1238225" cy="1120319"/>
            <a:chOff x="219236" y="3484545"/>
            <a:chExt cx="602426" cy="525344"/>
          </a:xfrm>
        </p:grpSpPr>
        <p:sp>
          <p:nvSpPr>
            <p:cNvPr id="24" name="Oval 23"/>
            <p:cNvSpPr/>
            <p:nvPr/>
          </p:nvSpPr>
          <p:spPr>
            <a:xfrm>
              <a:off x="256888" y="3484545"/>
              <a:ext cx="548640" cy="525344"/>
            </a:xfrm>
            <a:prstGeom prst="ellipse">
              <a:avLst/>
            </a:prstGeom>
            <a:solidFill>
              <a:srgbClr val="FCB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755" dirty="0">
                <a:solidFill>
                  <a:prstClr val="white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36" y="3564516"/>
              <a:ext cx="602426" cy="326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48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1091847" y="7054564"/>
            <a:ext cx="14636148" cy="1422180"/>
          </a:xfrm>
          <a:prstGeom prst="roundRect">
            <a:avLst/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528006" y="6998883"/>
            <a:ext cx="1127675" cy="1120319"/>
          </a:xfrm>
          <a:prstGeom prst="ellipse">
            <a:avLst/>
          </a:pr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!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655682" y="7054564"/>
            <a:ext cx="14072310" cy="142218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/>
            </a:lvl1pPr>
            <a:lvl2pPr marL="587523" indent="0">
              <a:buNone/>
              <a:defRPr sz="2877"/>
            </a:lvl2pPr>
            <a:lvl3pPr marL="1175048" indent="0">
              <a:buNone/>
              <a:defRPr sz="2877"/>
            </a:lvl3pPr>
            <a:lvl4pPr marL="1762571" indent="0">
              <a:buNone/>
              <a:defRPr sz="2877"/>
            </a:lvl4pPr>
            <a:lvl5pPr marL="2350097" indent="0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1041728" y="6728672"/>
            <a:ext cx="14636148" cy="1701008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05563" y="6728672"/>
            <a:ext cx="14072310" cy="170100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77887" y="6672988"/>
            <a:ext cx="1127675" cy="1120319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55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" y="6809529"/>
            <a:ext cx="470187" cy="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91847" y="2841658"/>
            <a:ext cx="14636148" cy="2297075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8006" y="2795062"/>
            <a:ext cx="1127675" cy="1120321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Q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93131" y="6044031"/>
            <a:ext cx="14636148" cy="2159160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9292" y="5998633"/>
            <a:ext cx="1127675" cy="1120319"/>
          </a:xfrm>
          <a:prstGeom prst="ellipse">
            <a:avLst/>
          </a:prstGeom>
          <a:solidFill>
            <a:srgbClr val="2CC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Text Placeholder 31"/>
          <p:cNvSpPr txBox="1">
            <a:spLocks/>
          </p:cNvSpPr>
          <p:nvPr userDrawn="1"/>
        </p:nvSpPr>
        <p:spPr>
          <a:xfrm>
            <a:off x="1655684" y="2863569"/>
            <a:ext cx="14072310" cy="2299602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 Placeholder 31"/>
          <p:cNvSpPr txBox="1">
            <a:spLocks/>
          </p:cNvSpPr>
          <p:nvPr userDrawn="1"/>
        </p:nvSpPr>
        <p:spPr>
          <a:xfrm>
            <a:off x="1655684" y="6068470"/>
            <a:ext cx="14072310" cy="213471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" descr="http://simplistock.blrsimplilearn.com/uploads/2038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60" y="3274571"/>
            <a:ext cx="3337126" cy="36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42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36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/>
          <a:lstStyle/>
          <a:p>
            <a:fld id="{8524A6C9-6CE9-4945-93D4-91E4A7F47F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9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505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86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54" name="TextBox 53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9" y="3859372"/>
            <a:ext cx="2599593" cy="4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8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 smtClean="0">
                <a:solidFill>
                  <a:prstClr val="white"/>
                </a:solidFill>
              </a:rPr>
              <a:t>Quiz</a:t>
            </a:r>
            <a:endParaRPr lang="en-US" sz="7399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 userDrawn="1"/>
        </p:nvSpPr>
        <p:spPr>
          <a:xfrm>
            <a:off x="1" y="6798912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82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5"/>
            <a:ext cx="15528768" cy="497446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6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58609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8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9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169" b="0" smtClean="0">
                <a:latin typeface="+mn-lt"/>
              </a:defRPr>
            </a:lvl1pPr>
            <a:lvl2pPr marL="566242" indent="0">
              <a:buNone/>
              <a:defRPr/>
            </a:lvl2pPr>
            <a:lvl3pPr marL="1132484" indent="0">
              <a:buNone/>
              <a:defRPr/>
            </a:lvl3pPr>
            <a:lvl4pPr marL="1698726" indent="0">
              <a:buNone/>
              <a:defRPr/>
            </a:lvl4pPr>
            <a:lvl5pPr marL="226496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5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2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66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203235" y="1250985"/>
            <a:ext cx="5638372" cy="7185163"/>
          </a:xfrm>
          <a:prstGeom prst="rect">
            <a:avLst/>
          </a:prstGeom>
        </p:spPr>
        <p:txBody>
          <a:bodyPr/>
          <a:lstStyle>
            <a:lvl1pPr>
              <a:defRPr sz="2878"/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7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9" b="0" smtClean="0">
                <a:latin typeface="+mn-lt"/>
              </a:defRPr>
            </a:lvl1pPr>
            <a:lvl2pPr marL="587518" indent="0">
              <a:buNone/>
              <a:defRPr/>
            </a:lvl2pPr>
            <a:lvl3pPr marL="1175037" indent="0">
              <a:buNone/>
              <a:defRPr/>
            </a:lvl3pPr>
            <a:lvl4pPr marL="1762555" indent="0">
              <a:buNone/>
              <a:defRPr/>
            </a:lvl4pPr>
            <a:lvl5pPr marL="2350072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113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0" dirty="0">
              <a:solidFill>
                <a:prstClr val="white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2" y="1250984"/>
            <a:ext cx="9605032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8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82" y="8630083"/>
            <a:ext cx="1181945" cy="486834"/>
          </a:xfrm>
          <a:prstGeom prst="rect">
            <a:avLst/>
          </a:prstGeom>
        </p:spPr>
        <p:txBody>
          <a:bodyPr/>
          <a:lstStyle>
            <a:lvl1pPr>
              <a:defRPr sz="2878" b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24A6C9-6CE9-4945-93D4-91E4A7F47F6F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78" name="Rectangle 77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 userDrawn="1"/>
        </p:nvSpPr>
        <p:spPr>
          <a:xfrm>
            <a:off x="3974715" y="2471155"/>
            <a:ext cx="3549855" cy="36830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93764" algn="ctr">
              <a:lnSpc>
                <a:spcPct val="90000"/>
              </a:lnSpc>
              <a:spcBef>
                <a:spcPts val="1284"/>
              </a:spcBef>
              <a:buFont typeface="Arial" panose="020B0604020202020204" pitchFamily="34" charset="0"/>
              <a:buChar char="•"/>
            </a:pPr>
            <a:endParaRPr lang="en-US" sz="2367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 userDrawn="1"/>
        </p:nvSpPr>
        <p:spPr>
          <a:xfrm>
            <a:off x="3974717" y="2466349"/>
            <a:ext cx="3520581" cy="3652716"/>
          </a:xfrm>
          <a:prstGeom prst="ellipse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16" y="3394734"/>
            <a:ext cx="2718089" cy="1847171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784776" y="3586756"/>
            <a:ext cx="3344056" cy="97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03241">
              <a:defRPr/>
            </a:pPr>
            <a:r>
              <a:rPr lang="en-US" sz="5755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 You</a:t>
            </a:r>
            <a:endParaRPr lang="en-US" sz="5755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5"/>
          <p:cNvSpPr>
            <a:spLocks noGrp="1"/>
          </p:cNvSpPr>
          <p:nvPr userDrawn="1"/>
        </p:nvSpPr>
        <p:spPr>
          <a:xfrm flipH="1">
            <a:off x="14554266" y="8713304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Spot the Error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386" name="Picture 2" descr="http://simplistock.blrsimplilearn.com/uploads/2706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68" y="2749427"/>
            <a:ext cx="2860018" cy="42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simplistock.blrsimplilearn.com/uploads/3511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35" y="3079080"/>
            <a:ext cx="3416686" cy="30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11/30/2016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263" y="8839009"/>
            <a:ext cx="16253204" cy="292361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flipH="1">
            <a:off x="1" y="8798336"/>
            <a:ext cx="4468083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3241"/>
            <a:r>
              <a:rPr lang="en-US" sz="1644" dirty="0" smtClean="0">
                <a:solidFill>
                  <a:srgbClr val="E7E6E6">
                    <a:lumMod val="25000"/>
                  </a:srgbClr>
                </a:solidFill>
              </a:rPr>
              <a:t>© Copyright 2015, Simplilearn. All rights reserved.</a:t>
            </a:r>
            <a:endParaRPr lang="en-US" sz="1644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3823" y="1476833"/>
            <a:ext cx="15488356" cy="7441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learning about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and its operations,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now time to implement the knowledge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gained</a:t>
            </a:r>
            <a:r>
              <a:rPr lang="en-US" dirty="0"/>
              <a:t>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real development environment.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the question carefully, before attempting.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best!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7" y="1416845"/>
            <a:ext cx="222877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IN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a branching model as depicted in this figure</a:t>
            </a:r>
          </a:p>
          <a:p>
            <a:pPr defTabSz="1219170">
              <a:lnSpc>
                <a:spcPct val="150000"/>
              </a:lnSpc>
            </a:pPr>
            <a:endParaRPr lang="en-IN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3984" y="8326569"/>
            <a:ext cx="383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1" y="2482661"/>
            <a:ext cx="6037243" cy="60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7" y="1416845"/>
            <a:ext cx="2272314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rgbClr val="BFBFB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b="1" u="sng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Steps to perform </a:t>
            </a:r>
            <a:r>
              <a:rPr lang="en-US" sz="2400" b="1" u="sng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task:</a:t>
            </a:r>
          </a:p>
          <a:p>
            <a:pPr defTabSz="1219170">
              <a:lnSpc>
                <a:spcPct val="150000"/>
              </a:lnSpc>
            </a:pPr>
            <a:endParaRPr lang="en-US" sz="2400" b="1" u="sng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121917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with the production branch and then create a HotFix branch and Integration b</a:t>
            </a:r>
            <a:r>
              <a:rPr lang="en-IN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ranch</a:t>
            </a:r>
            <a:endParaRPr lang="en-IN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121917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Subsequently have Feature 1 and 2 </a:t>
            </a:r>
            <a:r>
              <a:rPr lang="en-IN" sz="24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branches </a:t>
            </a:r>
            <a:r>
              <a:rPr lang="en-IN" sz="240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integrate </a:t>
            </a:r>
            <a:r>
              <a:rPr lang="en-IN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shown in </a:t>
            </a:r>
            <a:r>
              <a:rPr lang="en-IN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figure</a:t>
            </a:r>
            <a:endParaRPr lang="en-IN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121917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Ultimately integrate all features into HotFix branch and then </a:t>
            </a:r>
            <a:r>
              <a:rPr lang="en-IN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into </a:t>
            </a:r>
            <a:r>
              <a:rPr lang="en-IN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 branch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9293" y="8157843"/>
            <a:ext cx="1107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Click the </a:t>
            </a:r>
            <a:r>
              <a:rPr lang="en-US" sz="2000" i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 </a:t>
            </a:r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 to download the files for this </a:t>
            </a:r>
            <a:r>
              <a:rPr lang="en-US" sz="2000" i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project.</a:t>
            </a:r>
            <a:endParaRPr lang="en-US" sz="2000" i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rgbClr val="7F7F7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773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6" y="1416845"/>
            <a:ext cx="2243287" cy="677333"/>
          </a:xfrm>
          <a:prstGeom prst="roundRect">
            <a:avLst/>
          </a:prstGeom>
          <a:solidFill>
            <a:srgbClr val="7F7F7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rgbClr val="BFBFBF"/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45117" y="8267259"/>
            <a:ext cx="3799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3600" y="2448588"/>
            <a:ext cx="149295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</a:t>
            </a: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part of your assessment. </a:t>
            </a:r>
          </a:p>
          <a:p>
            <a:pPr defTabSz="1219170">
              <a:lnSpc>
                <a:spcPct val="150000"/>
              </a:lnSpc>
            </a:pPr>
            <a:endParaRPr lang="en-US" sz="28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</a:t>
            </a: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project 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submit the </a:t>
            </a: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solution.</a:t>
            </a:r>
            <a:endParaRPr lang="en-US" sz="28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8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8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</a:t>
            </a:r>
            <a:r>
              <a:rPr lang="en-US" sz="28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Luck!</a:t>
            </a:r>
          </a:p>
        </p:txBody>
      </p:sp>
    </p:spTree>
    <p:extLst>
      <p:ext uri="{BB962C8B-B14F-4D97-AF65-F5344CB8AC3E}">
        <p14:creationId xmlns:p14="http://schemas.microsoft.com/office/powerpoint/2010/main" val="25761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learn Training v3.potx" id="{60136ACF-5152-4115-8E80-B36F80E039E6}" vid="{F973FFD7-C3B8-4956-A5CF-6E7E679E2DE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Simplilearn Training v3</Template>
  <TotalTime>14602</TotalTime>
  <Words>159</Words>
  <Application>Microsoft Office PowerPoint</Application>
  <PresentationFormat>Custom</PresentationFormat>
  <Paragraphs>41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Custom Design</vt:lpstr>
      <vt:lpstr>1_Office Theme</vt:lpstr>
      <vt:lpstr>2_Office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Roy</dc:creator>
  <cp:lastModifiedBy>Divya Joan</cp:lastModifiedBy>
  <cp:revision>814</cp:revision>
  <dcterms:created xsi:type="dcterms:W3CDTF">2015-05-06T16:52:47Z</dcterms:created>
  <dcterms:modified xsi:type="dcterms:W3CDTF">2016-11-30T09:50:40Z</dcterms:modified>
</cp:coreProperties>
</file>