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242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87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04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6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762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3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966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264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79929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968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54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1712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Programiranje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Ključni koncepti OOP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Ključni koncepti OOP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699" y="1500035"/>
            <a:ext cx="6649627" cy="51680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dirty="0"/>
              <a:t>Apstrakcija</a:t>
            </a:r>
          </a:p>
          <a:p>
            <a:pPr lvl="1" algn="just"/>
            <a:r>
              <a:rPr lang="hr-HR" dirty="0"/>
              <a:t>način odvajanja sučelja klase (dijela koji komunicira s ostatkom programa) i same implementacije određene klase</a:t>
            </a:r>
          </a:p>
          <a:p>
            <a:pPr lvl="1" algn="just"/>
            <a:r>
              <a:rPr lang="hr-HR" dirty="0"/>
              <a:t>ostatak programa zna samo da će funkcija </a:t>
            </a:r>
            <a:r>
              <a:rPr lang="hr-HR" dirty="0" err="1"/>
              <a:t>power</a:t>
            </a:r>
            <a:r>
              <a:rPr lang="hr-HR" dirty="0"/>
              <a:t>() upaliti ili ugasiti TV, a ne zna kako unutar sebe funkcionira</a:t>
            </a:r>
          </a:p>
          <a:p>
            <a:pPr lvl="1" algn="just"/>
            <a:r>
              <a:rPr lang="hr-HR" dirty="0"/>
              <a:t>varijabla </a:t>
            </a:r>
            <a:r>
              <a:rPr lang="hr-HR" i="1" dirty="0" err="1"/>
              <a:t>ukljucena</a:t>
            </a:r>
            <a:r>
              <a:rPr lang="hr-HR" dirty="0"/>
              <a:t> je skrivena i ne može joj se pristupiti izvan klase</a:t>
            </a:r>
          </a:p>
          <a:p>
            <a:pPr lvl="1" algn="just"/>
            <a:r>
              <a:rPr lang="hr-HR" dirty="0"/>
              <a:t>Prednosti:</a:t>
            </a:r>
          </a:p>
          <a:p>
            <a:pPr lvl="2" algn="just"/>
            <a:r>
              <a:rPr lang="hr-HR" dirty="0"/>
              <a:t>unutarnja implementacija klase je zaštićena od korisničkih pogrešaka</a:t>
            </a:r>
          </a:p>
          <a:p>
            <a:pPr lvl="2" algn="just"/>
            <a:r>
              <a:rPr lang="hr-HR" dirty="0"/>
              <a:t>sama implementacija se može izmijeniti (unaprijediti) bez potrebe za izmjenama drugdje u kodu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34" y="869921"/>
            <a:ext cx="3916774" cy="57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Ključni koncepti OOP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699" y="1588866"/>
            <a:ext cx="6650685" cy="4887089"/>
          </a:xfrm>
        </p:spPr>
        <p:txBody>
          <a:bodyPr/>
          <a:lstStyle/>
          <a:p>
            <a:pPr marL="0" indent="0">
              <a:buNone/>
            </a:pPr>
            <a:r>
              <a:rPr lang="hr-HR" dirty="0" err="1"/>
              <a:t>Enkapsulacija</a:t>
            </a:r>
            <a:endParaRPr lang="hr-HR" dirty="0"/>
          </a:p>
          <a:p>
            <a:pPr lvl="1"/>
            <a:r>
              <a:rPr lang="hr-HR" dirty="0"/>
              <a:t>povezivanje podataka i funkcija koje koriste te podatke</a:t>
            </a:r>
          </a:p>
          <a:p>
            <a:pPr lvl="1"/>
            <a:r>
              <a:rPr lang="hr-HR" dirty="0"/>
              <a:t>uz apstrakciju, omogućuje </a:t>
            </a:r>
            <a:r>
              <a:rPr lang="hr-HR" i="1" dirty="0"/>
              <a:t>skrivanje podataka</a:t>
            </a:r>
            <a:r>
              <a:rPr lang="hr-HR" dirty="0"/>
              <a:t> – važan koncept u OOP</a:t>
            </a:r>
          </a:p>
          <a:p>
            <a:pPr lvl="1"/>
            <a:r>
              <a:rPr lang="hr-HR" dirty="0"/>
              <a:t>dobra praksa je skrivati (</a:t>
            </a:r>
            <a:r>
              <a:rPr lang="hr-HR" dirty="0" err="1"/>
              <a:t>private</a:t>
            </a:r>
            <a:r>
              <a:rPr lang="hr-HR" dirty="0"/>
              <a:t>) sve članove klase koji nisu nužno potrebni vanjskom svijetu</a:t>
            </a:r>
          </a:p>
          <a:p>
            <a:pPr lvl="1"/>
            <a:r>
              <a:rPr lang="hr-HR" dirty="0"/>
              <a:t>najčešće se primjenjuje na podatkovne članove, ali također može i na funkcijske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384" y="866589"/>
            <a:ext cx="3642236" cy="53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3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/>
              <a:t>Stvori </a:t>
            </a:r>
            <a:r>
              <a:rPr lang="hr-HR" dirty="0" smtClean="0"/>
              <a:t>2 klase </a:t>
            </a:r>
            <a:r>
              <a:rPr lang="hr-HR" dirty="0"/>
              <a:t>po želji. </a:t>
            </a:r>
            <a:r>
              <a:rPr lang="hr-HR" dirty="0" smtClean="0"/>
              <a:t>Neka svaka </a:t>
            </a:r>
            <a:r>
              <a:rPr lang="hr-HR" dirty="0"/>
              <a:t>ima 3 podatkovna člana i nekoliko funkcija. </a:t>
            </a:r>
            <a:r>
              <a:rPr lang="hr-HR" dirty="0" smtClean="0"/>
              <a:t>Klase moraju </a:t>
            </a:r>
            <a:r>
              <a:rPr lang="hr-HR" dirty="0"/>
              <a:t>pokazati koncepte </a:t>
            </a:r>
            <a:r>
              <a:rPr lang="hr-HR" dirty="0" smtClean="0"/>
              <a:t>apstrakcije (imati sučelje kojim komuniciraju prema van, neovisno o unutarnjoj implementaciji klase) </a:t>
            </a:r>
            <a:r>
              <a:rPr lang="hr-HR" dirty="0"/>
              <a:t>i </a:t>
            </a:r>
            <a:r>
              <a:rPr lang="hr-HR" dirty="0" err="1" smtClean="0"/>
              <a:t>enkapsulacije</a:t>
            </a:r>
            <a:r>
              <a:rPr lang="hr-HR" dirty="0" smtClean="0"/>
              <a:t> (svaka klasa sadrži svoje podatkovne članove i funkcije kojima manipulira tim članovima).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425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29855" y="271419"/>
            <a:ext cx="6438368" cy="1325563"/>
          </a:xfrm>
        </p:spPr>
        <p:txBody>
          <a:bodyPr>
            <a:normAutofit/>
          </a:bodyPr>
          <a:lstStyle/>
          <a:p>
            <a:r>
              <a:rPr lang="hr-HR" dirty="0"/>
              <a:t>Ključni koncepti OOP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29855" y="1596982"/>
            <a:ext cx="5698980" cy="5293217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Nasljeđivanje</a:t>
            </a:r>
          </a:p>
          <a:p>
            <a:pPr lvl="1" algn="just"/>
            <a:r>
              <a:rPr lang="hr-HR" dirty="0"/>
              <a:t>omogućuje da se članovi </a:t>
            </a:r>
            <a:r>
              <a:rPr lang="hr-HR" dirty="0" err="1"/>
              <a:t>nadklase</a:t>
            </a:r>
            <a:r>
              <a:rPr lang="hr-HR" dirty="0"/>
              <a:t> prenesu u </a:t>
            </a:r>
            <a:r>
              <a:rPr lang="hr-HR" dirty="0" err="1"/>
              <a:t>podklasu</a:t>
            </a:r>
            <a:r>
              <a:rPr lang="hr-HR" dirty="0"/>
              <a:t> (bazna klasa – izvedena klasa)</a:t>
            </a:r>
          </a:p>
          <a:p>
            <a:pPr lvl="1" algn="just"/>
            <a:r>
              <a:rPr lang="hr-HR" dirty="0"/>
              <a:t>nasljeđivanje se implementira putem </a:t>
            </a:r>
            <a:r>
              <a:rPr lang="hr-HR" i="1" dirty="0"/>
              <a:t>je </a:t>
            </a:r>
            <a:r>
              <a:rPr lang="hr-HR" dirty="0"/>
              <a:t>(</a:t>
            </a:r>
            <a:r>
              <a:rPr lang="hr-HR" i="1" dirty="0" err="1"/>
              <a:t>is</a:t>
            </a:r>
            <a:r>
              <a:rPr lang="hr-HR" i="1" dirty="0"/>
              <a:t>-a</a:t>
            </a:r>
            <a:r>
              <a:rPr lang="hr-HR" dirty="0"/>
              <a:t>) veze (npr. sisavac </a:t>
            </a:r>
            <a:r>
              <a:rPr lang="hr-HR" i="1" dirty="0"/>
              <a:t>je</a:t>
            </a:r>
            <a:r>
              <a:rPr lang="hr-HR" dirty="0"/>
              <a:t> životinja, a pas </a:t>
            </a:r>
            <a:r>
              <a:rPr lang="hr-HR" i="1" dirty="0"/>
              <a:t>je </a:t>
            </a:r>
            <a:r>
              <a:rPr lang="hr-HR" dirty="0"/>
              <a:t>sisavac pa stoga pa </a:t>
            </a:r>
            <a:r>
              <a:rPr lang="hr-HR" i="1" dirty="0"/>
              <a:t>je </a:t>
            </a:r>
            <a:r>
              <a:rPr lang="hr-HR" dirty="0"/>
              <a:t>životinja)</a:t>
            </a:r>
          </a:p>
          <a:p>
            <a:pPr lvl="1" algn="just"/>
            <a:r>
              <a:rPr lang="hr-HR" dirty="0"/>
              <a:t>izvedena klasa može naslijediti članove iz više baznih klasa (višestruko nasljeđivanje)</a:t>
            </a:r>
          </a:p>
          <a:p>
            <a:pPr lvl="1" algn="just"/>
            <a:r>
              <a:rPr lang="hr-HR" dirty="0"/>
              <a:t>otklanja pisanje redundantnog koda</a:t>
            </a:r>
          </a:p>
          <a:p>
            <a:pPr lvl="1" algn="just"/>
            <a:endParaRPr lang="hr-HR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118" y="169070"/>
            <a:ext cx="3515933" cy="3278494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8" y="3486202"/>
            <a:ext cx="3656530" cy="32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/>
              <a:t>Po želji stvori klasu koja će biti </a:t>
            </a:r>
            <a:r>
              <a:rPr lang="hr-HR" dirty="0" err="1"/>
              <a:t>nadklasa</a:t>
            </a:r>
            <a:r>
              <a:rPr lang="hr-HR" dirty="0"/>
              <a:t> </a:t>
            </a:r>
            <a:r>
              <a:rPr lang="hr-HR" dirty="0" smtClean="0"/>
              <a:t>s </a:t>
            </a:r>
            <a:r>
              <a:rPr lang="hr-HR" dirty="0"/>
              <a:t>barem 2 </a:t>
            </a:r>
            <a:r>
              <a:rPr lang="hr-HR" dirty="0" smtClean="0"/>
              <a:t>razine </a:t>
            </a:r>
            <a:r>
              <a:rPr lang="hr-HR" dirty="0" err="1" smtClean="0"/>
              <a:t>podklase</a:t>
            </a:r>
            <a:r>
              <a:rPr lang="hr-HR" dirty="0" smtClean="0"/>
              <a:t> </a:t>
            </a:r>
            <a:r>
              <a:rPr lang="hr-HR" dirty="0"/>
              <a:t>te barem 1</a:t>
            </a:r>
            <a:r>
              <a:rPr lang="hr-HR" dirty="0" smtClean="0"/>
              <a:t> </a:t>
            </a:r>
            <a:r>
              <a:rPr lang="hr-HR" dirty="0" err="1" smtClean="0"/>
              <a:t>podklasu</a:t>
            </a:r>
            <a:r>
              <a:rPr lang="hr-HR" dirty="0" smtClean="0"/>
              <a:t> na </a:t>
            </a:r>
            <a:r>
              <a:rPr lang="hr-HR" dirty="0"/>
              <a:t>svakoj razini. Deklariraj nekoliko objekata za svaku klasu te nekoliko atributa za </a:t>
            </a:r>
            <a:r>
              <a:rPr lang="hr-HR" dirty="0" smtClean="0"/>
              <a:t>svaki objekt</a:t>
            </a:r>
            <a:r>
              <a:rPr lang="hr-HR" dirty="0"/>
              <a:t>. Stvori nekoliko metoda koje će se pozivati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549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14715" y="271420"/>
            <a:ext cx="6438368" cy="1325563"/>
          </a:xfrm>
        </p:spPr>
        <p:txBody>
          <a:bodyPr>
            <a:normAutofit/>
          </a:bodyPr>
          <a:lstStyle/>
          <a:p>
            <a:r>
              <a:rPr lang="hr-HR" dirty="0"/>
              <a:t>Ključni koncepti OOP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314715" y="1596983"/>
            <a:ext cx="5614120" cy="5177466"/>
          </a:xfrm>
        </p:spPr>
        <p:txBody>
          <a:bodyPr/>
          <a:lstStyle/>
          <a:p>
            <a:pPr marL="0" indent="0" algn="just">
              <a:buNone/>
            </a:pPr>
            <a:r>
              <a:rPr lang="hr-HR" dirty="0" err="1"/>
              <a:t>Polimorfizam</a:t>
            </a:r>
            <a:endParaRPr lang="hr-HR" dirty="0"/>
          </a:p>
          <a:p>
            <a:pPr lvl="1" algn="just"/>
            <a:r>
              <a:rPr lang="hr-HR" dirty="0"/>
              <a:t>lat. </a:t>
            </a:r>
            <a:r>
              <a:rPr lang="hr-HR" i="1" dirty="0"/>
              <a:t>više oblika</a:t>
            </a:r>
          </a:p>
          <a:p>
            <a:pPr lvl="1" algn="just"/>
            <a:r>
              <a:rPr lang="hr-HR" dirty="0"/>
              <a:t>omogućuje da program automatski odabere točno ono što mu </a:t>
            </a:r>
            <a:r>
              <a:rPr lang="hr-HR" dirty="0" smtClean="0"/>
              <a:t>treba</a:t>
            </a:r>
          </a:p>
          <a:p>
            <a:pPr lvl="1" algn="just"/>
            <a:r>
              <a:rPr lang="hr-HR" dirty="0" err="1"/>
              <a:t>o</a:t>
            </a:r>
            <a:r>
              <a:rPr lang="hr-HR" dirty="0" err="1" smtClean="0"/>
              <a:t>verloading</a:t>
            </a:r>
            <a:r>
              <a:rPr lang="hr-HR" dirty="0" smtClean="0"/>
              <a:t> – funkcije koje imaju različit broj parametara, a isto ime</a:t>
            </a:r>
          </a:p>
          <a:p>
            <a:pPr lvl="1" algn="just"/>
            <a:r>
              <a:rPr lang="hr-HR" dirty="0" err="1" smtClean="0"/>
              <a:t>overriding</a:t>
            </a:r>
            <a:r>
              <a:rPr lang="hr-HR" dirty="0" smtClean="0"/>
              <a:t> – funkcije s istim imenom i parametrima u naslijeđenim klasama</a:t>
            </a:r>
            <a:endParaRPr lang="hr-HR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118" y="169070"/>
            <a:ext cx="3515933" cy="3278494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8" y="3486202"/>
            <a:ext cx="3656530" cy="32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2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 smtClean="0"/>
              <a:t>Napravi klasu </a:t>
            </a:r>
            <a:r>
              <a:rPr lang="hr-HR" dirty="0" err="1" smtClean="0"/>
              <a:t>Racun</a:t>
            </a:r>
            <a:r>
              <a:rPr lang="hr-HR" dirty="0" smtClean="0"/>
              <a:t> s atributima </a:t>
            </a:r>
            <a:r>
              <a:rPr lang="hr-HR" dirty="0" err="1" smtClean="0"/>
              <a:t>broj_racuna</a:t>
            </a:r>
            <a:r>
              <a:rPr lang="hr-HR" dirty="0" smtClean="0"/>
              <a:t> i </a:t>
            </a:r>
            <a:r>
              <a:rPr lang="hr-HR" dirty="0" err="1" smtClean="0"/>
              <a:t>stanje_racuna</a:t>
            </a:r>
            <a:r>
              <a:rPr lang="hr-HR" dirty="0" smtClean="0"/>
              <a:t>, </a:t>
            </a:r>
            <a:r>
              <a:rPr lang="hr-HR" dirty="0" err="1" smtClean="0"/>
              <a:t>geterima</a:t>
            </a:r>
            <a:r>
              <a:rPr lang="hr-HR" dirty="0" smtClean="0"/>
              <a:t> i </a:t>
            </a:r>
            <a:r>
              <a:rPr lang="hr-HR" dirty="0" err="1" smtClean="0"/>
              <a:t>seterima</a:t>
            </a:r>
            <a:r>
              <a:rPr lang="hr-HR" dirty="0" smtClean="0"/>
              <a:t> te funkcijama za polaganje i podizanje novca na račun. Iz te klase izvedi 2 </a:t>
            </a:r>
            <a:r>
              <a:rPr lang="hr-HR" dirty="0" err="1" smtClean="0"/>
              <a:t>podklase</a:t>
            </a:r>
            <a:r>
              <a:rPr lang="hr-HR" dirty="0" smtClean="0"/>
              <a:t> (nasljeđivanje) – tekući račun i štedni račun. Neka tekući račun ima mjesečnu kamatu od 0.05%, a štedni godišnju od 5%. Dodaj podatkovne članove po potrebi. Neka klasa štedni račun ima funkciju podizanje novca koja će s obzirom je li prošlo oročeno vrijeme (vi ga zadajte) isplatiti iznos s kamatom ili bez kamate. Neka svaka klasa ima barem 2 konstruktora.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r-HR" dirty="0" smtClean="0"/>
              <a:t>Stvorite klasu s barem jednom </a:t>
            </a:r>
            <a:r>
              <a:rPr lang="hr-HR" dirty="0" err="1" smtClean="0"/>
              <a:t>podklasom</a:t>
            </a:r>
            <a:r>
              <a:rPr lang="hr-HR" dirty="0" smtClean="0"/>
              <a:t> po želji. Ubacite nekoliko funkcija (iz realnog svijeta – neka budu nešto više od </a:t>
            </a:r>
            <a:r>
              <a:rPr lang="hr-HR" dirty="0" err="1" smtClean="0"/>
              <a:t>setera</a:t>
            </a:r>
            <a:r>
              <a:rPr lang="hr-HR" dirty="0" smtClean="0"/>
              <a:t> i </a:t>
            </a:r>
            <a:r>
              <a:rPr lang="hr-HR" dirty="0" err="1" smtClean="0"/>
              <a:t>getera</a:t>
            </a:r>
            <a:r>
              <a:rPr lang="hr-HR" dirty="0" smtClean="0"/>
              <a:t>). Pokušajte slijediti smjernice sva 4 ključna aspekta OOP-a: apstrakcija, </a:t>
            </a:r>
            <a:r>
              <a:rPr lang="hr-HR" dirty="0" err="1" smtClean="0"/>
              <a:t>enkapsulacija</a:t>
            </a:r>
            <a:r>
              <a:rPr lang="hr-HR" dirty="0" smtClean="0"/>
              <a:t>, nasljeđivanje, </a:t>
            </a:r>
            <a:r>
              <a:rPr lang="hr-HR" dirty="0" err="1" smtClean="0"/>
              <a:t>polimorfizam</a:t>
            </a:r>
            <a:r>
              <a:rPr lang="hr-HR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2438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0702"/>
            <a:ext cx="12192000" cy="9769231"/>
          </a:xfrm>
        </p:spPr>
      </p:pic>
    </p:spTree>
    <p:extLst>
      <p:ext uri="{BB962C8B-B14F-4D97-AF65-F5344CB8AC3E}">
        <p14:creationId xmlns:p14="http://schemas.microsoft.com/office/powerpoint/2010/main" val="3824866380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67</TotalTime>
  <Words>474</Words>
  <Application>Microsoft Office PowerPoint</Application>
  <PresentationFormat>Široki zaslon</PresentationFormat>
  <Paragraphs>35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2" baseType="lpstr">
      <vt:lpstr>Arial</vt:lpstr>
      <vt:lpstr>Calibri</vt:lpstr>
      <vt:lpstr>BootcampIT-template</vt:lpstr>
      <vt:lpstr>Programiranje</vt:lpstr>
      <vt:lpstr>Ključni koncepti OOP</vt:lpstr>
      <vt:lpstr>Ključni koncepti OOP</vt:lpstr>
      <vt:lpstr>Zadaci</vt:lpstr>
      <vt:lpstr>Ključni koncepti OOP</vt:lpstr>
      <vt:lpstr>Zadaci</vt:lpstr>
      <vt:lpstr>Ključni koncepti OOP</vt:lpstr>
      <vt:lpstr>Zadaci</vt:lpstr>
      <vt:lpstr>PowerPointova prezentacija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– C++</dc:title>
  <dc:creator>Ive</dc:creator>
  <cp:lastModifiedBy>Ivan Mušanović</cp:lastModifiedBy>
  <cp:revision>17</cp:revision>
  <dcterms:created xsi:type="dcterms:W3CDTF">2017-04-02T19:04:48Z</dcterms:created>
  <dcterms:modified xsi:type="dcterms:W3CDTF">2018-11-20T07:38:14Z</dcterms:modified>
</cp:coreProperties>
</file>