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8000650" cx="25199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58" lvl="1" marL="1035958" marR="0" rtl="0" algn="l">
              <a:spcBef>
                <a:spcPts val="0"/>
              </a:spcBef>
              <a:buChar char="○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13" lvl="2" marL="2071913" marR="0" rtl="0" algn="l">
              <a:spcBef>
                <a:spcPts val="0"/>
              </a:spcBef>
              <a:buChar char="■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68" lvl="3" marL="3107868" marR="0" rtl="0" algn="l">
              <a:spcBef>
                <a:spcPts val="0"/>
              </a:spcBef>
              <a:buChar char="●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21" lvl="4" marL="4143821" marR="0" rtl="0" algn="l">
              <a:spcBef>
                <a:spcPts val="0"/>
              </a:spcBef>
              <a:buChar char="○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76" lvl="5" marL="5179777" marR="0" rtl="0" algn="l">
              <a:spcBef>
                <a:spcPts val="0"/>
              </a:spcBef>
              <a:buChar char="■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436" lvl="6" marL="6215736" marR="0" rtl="0" algn="l">
              <a:spcBef>
                <a:spcPts val="0"/>
              </a:spcBef>
              <a:buChar char="●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89" lvl="7" marL="7251690" marR="0" rtl="0" algn="l">
              <a:spcBef>
                <a:spcPts val="0"/>
              </a:spcBef>
              <a:buChar char="○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245" lvl="8" marL="8287645" marR="0" rtl="0" algn="l">
              <a:spcBef>
                <a:spcPts val="0"/>
              </a:spcBef>
              <a:buChar char="■"/>
              <a:defRPr b="0" i="0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: explore 버전은 위에 invite friends 없음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custom item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직접 물품 등록하는 페이지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item from a store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홈페이지와 연결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물건 보고 밑에 아이콘 눌러서 바로 주문 가능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물품 사진, 가격 입력 후 다음단계로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From, to / 날짜 / 수수료 등 정하고 다음단계로</a:t>
            </a: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확인 페이지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등록하고, invitation메세지 =&gt; 물품 list 페이지로 넘어감(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paid to deliver와 같음)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/filtering (수수료, 최신) / 나라 정하면 그 리스트 / 내 여행일정 등록 하면 그거에 맞게 띄어줌 and 다른 shopper들도 내 여행일 정 참고하여 부탁 할 수도 있음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Grabr favorites 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제휴업체의 상품 모아놓은 듯,,? 카테고리 별로</a:t>
            </a:r>
          </a:p>
          <a:p>
            <a:pPr indent="-571500" lvl="0" marL="5715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all 누르면 카테고리별로 collections창이 뜸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home&amp;kids -&gt; 관련 물품 리스트 -&gt; 가습기선택 -&gt; 가격, 설명 -&gt; 그 다음부턴 위에 페이지랑 같은 형식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trip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여행경로와 날짜를 지정하면 그에 맞는 물품 리스트가 뜸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물품 선택을 하면 맨 위에 share과 create your grab가 뜸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your grab : 보다가 나도 사고 싶은 물품이 있다면 클릭해서 내 물품으로 grab할 수 있음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배달하기 위해서는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e-mail verify필요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나라선택 -&gt; best payment option 알려줌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Noto Sans Symbols"/>
              <a:buChar char="-"/>
            </a:pPr>
            <a:r>
              <a:rPr b="0" i="0" lang="en-U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paypal(대한민국, 헝가리, 터키,체코),  stripe(덴마크, 독일, 노르웨이, 오스트리아, 스페인, 스웨덴, 벨기에, 미국, 영국)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8412" y="1143000"/>
            <a:ext cx="4321174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6889359" y="-365018"/>
            <a:ext cx="11421255" cy="21734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13123240" y="5868861"/>
            <a:ext cx="15254729" cy="5433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098252" y="592616"/>
            <a:ext cx="15254729" cy="1598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889998" y="2945942"/>
            <a:ext cx="21419979" cy="62668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7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3149997" y="9454515"/>
            <a:ext cx="18899980" cy="4345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ctr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732499" y="4791842"/>
            <a:ext cx="21734978" cy="11421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719375" y="4487671"/>
            <a:ext cx="21734978" cy="7487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7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719375" y="12046282"/>
            <a:ext cx="21734978" cy="3937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5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7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rgbClr val="888888"/>
              </a:buClr>
              <a:buFont typeface="Arial"/>
              <a:buNone/>
              <a:defRPr b="0" i="0" sz="4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32498" y="4791842"/>
            <a:ext cx="10709989" cy="11421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2757488" y="4791842"/>
            <a:ext cx="10709989" cy="11421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735781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735783" y="4412664"/>
            <a:ext cx="10660768" cy="21625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1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735783" y="6575242"/>
            <a:ext cx="10660768" cy="967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12757489" y="4412664"/>
            <a:ext cx="10713272" cy="21625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1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12757489" y="6575242"/>
            <a:ext cx="10713272" cy="967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8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0713271" y="2591766"/>
            <a:ext cx="12757487" cy="12792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92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99988"/>
              <a:buFont typeface="Arial"/>
              <a:buChar char="•"/>
              <a:defRPr b="0" i="0" sz="8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9626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2495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2729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8989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2546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8806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2364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8623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735780" y="5400198"/>
            <a:ext cx="8127648" cy="1000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3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8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0713271" y="2591766"/>
            <a:ext cx="12757487" cy="12792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0" i="0" sz="8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35780" y="5400198"/>
            <a:ext cx="8127648" cy="10004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59" lvl="1" marL="120005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3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17" lvl="2" marL="2400117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75" lvl="3" marL="360017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34" lvl="4" marL="480023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6000293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51" lvl="6" marL="720035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09" lvl="7" marL="8400410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68" lvl="8" marL="960046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1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DBE5">
            <a:alpha val="49803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5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732499" y="4791842"/>
            <a:ext cx="21734978" cy="11421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67" lvl="0" marL="600029" marR="0" rtl="0" algn="l">
              <a:lnSpc>
                <a:spcPct val="90000"/>
              </a:lnSpc>
              <a:spcBef>
                <a:spcPts val="2625"/>
              </a:spcBef>
              <a:buClr>
                <a:schemeClr val="dk1"/>
              </a:buClr>
              <a:buSzPct val="100671"/>
              <a:buFont typeface="Arial"/>
              <a:buChar char="•"/>
              <a:defRPr b="0" i="0" sz="73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6238" lvl="1" marL="180008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9170" lvl="2" marL="3000146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99056"/>
              <a:buFont typeface="Arial"/>
              <a:buChar char="•"/>
              <a:defRPr b="0" i="0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6067" lvl="3" marL="4200205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2326" lvl="4" marL="5400264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5884" lvl="5" marL="6600322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2143" lvl="6" marL="7800381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5701" lvl="7" marL="9000439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960" lvl="8" marL="10200498" marR="0" rtl="0" algn="l">
              <a:lnSpc>
                <a:spcPct val="90000"/>
              </a:lnSpc>
              <a:spcBef>
                <a:spcPts val="1312"/>
              </a:spcBef>
              <a:buClr>
                <a:schemeClr val="dk1"/>
              </a:buClr>
              <a:buSzPct val="100531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732498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8347492" y="16683951"/>
            <a:ext cx="8504992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258" lvl="1" marL="103595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13" lvl="2" marL="2071913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68" lvl="3" marL="3107868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21" lvl="4" marL="4143821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876" lvl="5" marL="5179777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436" lvl="6" marL="6215736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9" lvl="7" marL="7251690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45" lvl="8" marL="8287645" marR="0" rtl="0" algn="l">
              <a:spcBef>
                <a:spcPts val="0"/>
              </a:spcBef>
              <a:buNone/>
              <a:defRPr b="0" i="0" sz="40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7797482" y="16683951"/>
            <a:ext cx="5669993" cy="958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9.png"/><Relationship Id="rId22" Type="http://schemas.openxmlformats.org/officeDocument/2006/relationships/image" Target="../media/image17.png"/><Relationship Id="rId10" Type="http://schemas.openxmlformats.org/officeDocument/2006/relationships/image" Target="../media/image1.png"/><Relationship Id="rId21" Type="http://schemas.openxmlformats.org/officeDocument/2006/relationships/image" Target="../media/image15.png"/><Relationship Id="rId13" Type="http://schemas.openxmlformats.org/officeDocument/2006/relationships/image" Target="../media/image12.png"/><Relationship Id="rId24" Type="http://schemas.openxmlformats.org/officeDocument/2006/relationships/hyperlink" Target="http://ppt/slides/slide5.xml" TargetMode="External"/><Relationship Id="rId12" Type="http://schemas.openxmlformats.org/officeDocument/2006/relationships/image" Target="../media/image8.png"/><Relationship Id="rId23" Type="http://schemas.openxmlformats.org/officeDocument/2006/relationships/hyperlink" Target="http://ppt/slides/slide2.x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5" Type="http://schemas.openxmlformats.org/officeDocument/2006/relationships/hyperlink" Target="http://ppt/slides/slide3.xml" TargetMode="External"/><Relationship Id="rId14" Type="http://schemas.openxmlformats.org/officeDocument/2006/relationships/image" Target="../media/image11.png"/><Relationship Id="rId17" Type="http://schemas.openxmlformats.org/officeDocument/2006/relationships/hyperlink" Target="http://ppt/slides/slide4.xml" TargetMode="External"/><Relationship Id="rId16" Type="http://schemas.openxmlformats.org/officeDocument/2006/relationships/image" Target="../media/image13.png"/><Relationship Id="rId5" Type="http://schemas.openxmlformats.org/officeDocument/2006/relationships/image" Target="../media/image10.png"/><Relationship Id="rId19" Type="http://schemas.openxmlformats.org/officeDocument/2006/relationships/image" Target="../media/image16.png"/><Relationship Id="rId6" Type="http://schemas.openxmlformats.org/officeDocument/2006/relationships/image" Target="../media/image2.png"/><Relationship Id="rId18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22" Type="http://schemas.openxmlformats.org/officeDocument/2006/relationships/image" Target="../media/image42.png"/><Relationship Id="rId21" Type="http://schemas.openxmlformats.org/officeDocument/2006/relationships/image" Target="../media/image41.png"/><Relationship Id="rId24" Type="http://schemas.openxmlformats.org/officeDocument/2006/relationships/image" Target="../media/image47.png"/><Relationship Id="rId23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Relationship Id="rId26" Type="http://schemas.openxmlformats.org/officeDocument/2006/relationships/image" Target="../media/image52.png"/><Relationship Id="rId25" Type="http://schemas.openxmlformats.org/officeDocument/2006/relationships/image" Target="../media/image49.png"/><Relationship Id="rId28" Type="http://schemas.openxmlformats.org/officeDocument/2006/relationships/image" Target="../media/image44.png"/><Relationship Id="rId27" Type="http://schemas.openxmlformats.org/officeDocument/2006/relationships/image" Target="../media/image48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29" Type="http://schemas.openxmlformats.org/officeDocument/2006/relationships/image" Target="../media/image50.png"/><Relationship Id="rId7" Type="http://schemas.openxmlformats.org/officeDocument/2006/relationships/image" Target="../media/image30.png"/><Relationship Id="rId8" Type="http://schemas.openxmlformats.org/officeDocument/2006/relationships/image" Target="../media/image32.png"/><Relationship Id="rId31" Type="http://schemas.openxmlformats.org/officeDocument/2006/relationships/image" Target="../media/image55.png"/><Relationship Id="rId30" Type="http://schemas.openxmlformats.org/officeDocument/2006/relationships/image" Target="../media/image51.png"/><Relationship Id="rId11" Type="http://schemas.openxmlformats.org/officeDocument/2006/relationships/image" Target="../media/image31.png"/><Relationship Id="rId10" Type="http://schemas.openxmlformats.org/officeDocument/2006/relationships/image" Target="../media/image39.png"/><Relationship Id="rId13" Type="http://schemas.openxmlformats.org/officeDocument/2006/relationships/image" Target="../media/image37.png"/><Relationship Id="rId12" Type="http://schemas.openxmlformats.org/officeDocument/2006/relationships/image" Target="../media/image13.png"/><Relationship Id="rId15" Type="http://schemas.openxmlformats.org/officeDocument/2006/relationships/image" Target="../media/image34.png"/><Relationship Id="rId14" Type="http://schemas.openxmlformats.org/officeDocument/2006/relationships/image" Target="../media/image35.png"/><Relationship Id="rId17" Type="http://schemas.openxmlformats.org/officeDocument/2006/relationships/image" Target="../media/image38.png"/><Relationship Id="rId16" Type="http://schemas.openxmlformats.org/officeDocument/2006/relationships/image" Target="../media/image40.png"/><Relationship Id="rId19" Type="http://schemas.openxmlformats.org/officeDocument/2006/relationships/image" Target="../media/image43.png"/><Relationship Id="rId18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59.png"/><Relationship Id="rId8" Type="http://schemas.openxmlformats.org/officeDocument/2006/relationships/image" Target="../media/image57.png"/><Relationship Id="rId11" Type="http://schemas.openxmlformats.org/officeDocument/2006/relationships/image" Target="../media/image62.png"/><Relationship Id="rId10" Type="http://schemas.openxmlformats.org/officeDocument/2006/relationships/image" Target="../media/image60.png"/><Relationship Id="rId13" Type="http://schemas.openxmlformats.org/officeDocument/2006/relationships/image" Target="../media/image68.png"/><Relationship Id="rId12" Type="http://schemas.openxmlformats.org/officeDocument/2006/relationships/image" Target="../media/image63.png"/><Relationship Id="rId15" Type="http://schemas.openxmlformats.org/officeDocument/2006/relationships/image" Target="../media/image61.png"/><Relationship Id="rId14" Type="http://schemas.openxmlformats.org/officeDocument/2006/relationships/image" Target="../media/image66.png"/><Relationship Id="rId16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7.png"/><Relationship Id="rId4" Type="http://schemas.openxmlformats.org/officeDocument/2006/relationships/image" Target="../media/image12.png"/><Relationship Id="rId9" Type="http://schemas.openxmlformats.org/officeDocument/2006/relationships/image" Target="../media/image74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3.png"/><Relationship Id="rId8" Type="http://schemas.openxmlformats.org/officeDocument/2006/relationships/image" Target="../media/image77.png"/><Relationship Id="rId11" Type="http://schemas.openxmlformats.org/officeDocument/2006/relationships/image" Target="../media/image72.png"/><Relationship Id="rId10" Type="http://schemas.openxmlformats.org/officeDocument/2006/relationships/image" Target="../media/image76.png"/><Relationship Id="rId13" Type="http://schemas.openxmlformats.org/officeDocument/2006/relationships/image" Target="../media/image75.png"/><Relationship Id="rId12" Type="http://schemas.openxmlformats.org/officeDocument/2006/relationships/image" Target="../media/image71.png"/><Relationship Id="rId15" Type="http://schemas.openxmlformats.org/officeDocument/2006/relationships/image" Target="../media/image78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579" y="8210057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3877" y="8210059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2998" y="821006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1299" y="821006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9596" y="821006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27892" y="821006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63389" y="14614007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63389" y="8210153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763492" y="11411990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763389" y="5008048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341587" y="14613829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93258" y="1097966"/>
            <a:ext cx="33820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Flow Chart ]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763389" y="1805852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977957" y="3671775"/>
            <a:ext cx="179999" cy="1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>
            <a:hlinkClick r:id="rId17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597337" y="3671775"/>
            <a:ext cx="179999" cy="1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497976" y="820997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342387" y="5008048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341584" y="821006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919781" y="8210064"/>
            <a:ext cx="1216900" cy="215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Shape 108"/>
          <p:cNvGrpSpPr/>
          <p:nvPr/>
        </p:nvGrpSpPr>
        <p:grpSpPr>
          <a:xfrm>
            <a:off x="4414700" y="8213302"/>
            <a:ext cx="1216900" cy="2596241"/>
            <a:chOff x="4741007" y="11219196"/>
            <a:chExt cx="1216900" cy="2596241"/>
          </a:xfrm>
        </p:grpSpPr>
        <p:pic>
          <p:nvPicPr>
            <p:cNvPr id="109" name="Shape 10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741007" y="11219196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>
              <a:hlinkClick r:id="rId23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32217" y="13430670"/>
              <a:ext cx="179999" cy="17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5002303" y="13599993"/>
              <a:ext cx="649537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클릭하시오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13054163" y="3965846"/>
            <a:ext cx="64953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클릭하시오</a:t>
            </a:r>
          </a:p>
        </p:txBody>
      </p:sp>
      <p:pic>
        <p:nvPicPr>
          <p:cNvPr id="113" name="Shape 113">
            <a:hlinkClick r:id="rId24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38792" y="16790334"/>
            <a:ext cx="179999" cy="1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4605534" y="16931959"/>
            <a:ext cx="64953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클릭하시오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3568" y="4098448"/>
            <a:ext cx="12169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5378" y="4098448"/>
            <a:ext cx="12169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42664" y="4098448"/>
            <a:ext cx="12169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4474" y="4098448"/>
            <a:ext cx="12169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28820" y="2796550"/>
            <a:ext cx="337515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 up with email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1382" y="8770321"/>
            <a:ext cx="12169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9668" y="8770321"/>
            <a:ext cx="12169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17956" y="8770321"/>
            <a:ext cx="12169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628814" y="7555722"/>
            <a:ext cx="5835765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 of Service / Privacy Policy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85378" y="13581501"/>
            <a:ext cx="12169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628814" y="12285418"/>
            <a:ext cx="120052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61361" y="6752714"/>
            <a:ext cx="2353579" cy="4177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76139" y="1054291"/>
            <a:ext cx="43747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Sign up/ Log In ]</a:t>
            </a:r>
          </a:p>
        </p:txBody>
      </p:sp>
      <p:sp>
        <p:nvSpPr>
          <p:cNvPr id="132" name="Shape 132"/>
          <p:cNvSpPr/>
          <p:nvPr/>
        </p:nvSpPr>
        <p:spPr>
          <a:xfrm>
            <a:off x="5050926" y="941570"/>
            <a:ext cx="788969" cy="82060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673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103265"/>
                </a:lnTo>
                <a:lnTo>
                  <a:pt x="93750" y="103265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3775"/>
                </a:ln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</a:path>
              <a:path extrusionOk="0" fill="darkenLess" h="120000" w="120000">
                <a:moveTo>
                  <a:pt x="88125" y="43775"/>
                </a:move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  <a:moveTo>
                  <a:pt x="26250" y="60000"/>
                </a:moveTo>
                <a:lnTo>
                  <a:pt x="26250" y="103265"/>
                </a:lnTo>
                <a:lnTo>
                  <a:pt x="54375" y="103265"/>
                </a:ln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  <a:lnTo>
                  <a:pt x="93750" y="103265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1673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81632"/>
                </a:moveTo>
                <a:lnTo>
                  <a:pt x="65625" y="81632"/>
                </a:lnTo>
                <a:lnTo>
                  <a:pt x="65625" y="103265"/>
                </a:lnTo>
                <a:lnTo>
                  <a:pt x="54375" y="103265"/>
                </a:lnTo>
                <a:close/>
              </a:path>
              <a:path extrusionOk="0" fill="none" h="120000" w="120000">
                <a:moveTo>
                  <a:pt x="60000" y="16734"/>
                </a:moveTo>
                <a:lnTo>
                  <a:pt x="76875" y="32959"/>
                </a:lnTo>
                <a:lnTo>
                  <a:pt x="76875" y="22143"/>
                </a:lnTo>
                <a:lnTo>
                  <a:pt x="88125" y="22143"/>
                </a:lnTo>
                <a:lnTo>
                  <a:pt x="88125" y="43775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103265"/>
                </a:lnTo>
                <a:lnTo>
                  <a:pt x="26250" y="103265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2959"/>
                </a:moveTo>
                <a:lnTo>
                  <a:pt x="88125" y="43775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103265"/>
                </a:move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8453693" y="6600153"/>
            <a:ext cx="4733219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item from a store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02746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692" y="7647872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8035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42375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36712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831051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425392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614068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208409" y="764787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08557" y="9627864"/>
            <a:ext cx="179999" cy="1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13275815" y="8209914"/>
            <a:ext cx="310462" cy="110868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7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3275815" y="7984363"/>
            <a:ext cx="310462" cy="110868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7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8019730" y="7311419"/>
            <a:ext cx="1216900" cy="2832909"/>
            <a:chOff x="12230225" y="9793922"/>
            <a:chExt cx="1216900" cy="2832909"/>
          </a:xfrm>
        </p:grpSpPr>
        <p:pic>
          <p:nvPicPr>
            <p:cNvPr id="152" name="Shape 1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2230225" y="10466832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 rotWithShape="1">
            <a:blip r:embed="rId14">
              <a:alphaModFix/>
            </a:blip>
            <a:srcRect b="9016" l="0" r="0" t="0"/>
            <a:stretch/>
          </p:blipFill>
          <p:spPr>
            <a:xfrm>
              <a:off x="12230225" y="9793922"/>
              <a:ext cx="1216900" cy="1965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" name="Shape 15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453692" y="10767760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048035" y="1076776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834176" y="1076776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238275" y="1076776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642375" y="10767761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724100" y="988141"/>
            <a:ext cx="44194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Shop the world ]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903839" y="6144104"/>
            <a:ext cx="1892292" cy="7211358"/>
            <a:chOff x="15823935" y="1794993"/>
            <a:chExt cx="1216902" cy="4637504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5823935" y="4272498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5823937" y="3552960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Shape 16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823937" y="1794993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Shape 16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453692" y="15074929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8234459" y="14037396"/>
            <a:ext cx="276806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Grabr favorites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3166375" y="1507493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0024589" y="15074931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1595482" y="15074931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234447" y="2247922"/>
            <a:ext cx="3844641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custom item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738465" y="337919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1596679" y="337919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3167571" y="337919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8454889" y="3379192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0025785" y="3379194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5314391" y="833500"/>
            <a:ext cx="788969" cy="82060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673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103265"/>
                </a:lnTo>
                <a:lnTo>
                  <a:pt x="93750" y="103265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3775"/>
                </a:ln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</a:path>
              <a:path extrusionOk="0" fill="darkenLess" h="120000" w="120000">
                <a:moveTo>
                  <a:pt x="88125" y="43775"/>
                </a:move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  <a:moveTo>
                  <a:pt x="26250" y="60000"/>
                </a:moveTo>
                <a:lnTo>
                  <a:pt x="26250" y="103265"/>
                </a:lnTo>
                <a:lnTo>
                  <a:pt x="54375" y="103265"/>
                </a:ln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  <a:lnTo>
                  <a:pt x="93750" y="103265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1673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81632"/>
                </a:moveTo>
                <a:lnTo>
                  <a:pt x="65625" y="81632"/>
                </a:lnTo>
                <a:lnTo>
                  <a:pt x="65625" y="103265"/>
                </a:lnTo>
                <a:lnTo>
                  <a:pt x="54375" y="103265"/>
                </a:lnTo>
                <a:close/>
              </a:path>
              <a:path extrusionOk="0" fill="none" h="120000" w="120000">
                <a:moveTo>
                  <a:pt x="60000" y="16734"/>
                </a:moveTo>
                <a:lnTo>
                  <a:pt x="76875" y="32959"/>
                </a:lnTo>
                <a:lnTo>
                  <a:pt x="76875" y="22143"/>
                </a:lnTo>
                <a:lnTo>
                  <a:pt x="88125" y="22143"/>
                </a:lnTo>
                <a:lnTo>
                  <a:pt x="88125" y="43775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103265"/>
                </a:lnTo>
                <a:lnTo>
                  <a:pt x="26250" y="103265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2959"/>
                </a:moveTo>
                <a:lnTo>
                  <a:pt x="88125" y="43775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103265"/>
                </a:move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837171" y="2772691"/>
            <a:ext cx="51557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Get paid to deliver ]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4799" y="5066137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4428" y="8333714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4799" y="8970027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2636" y="8333710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3533" y="8333711"/>
            <a:ext cx="1216900" cy="215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Shape 187"/>
          <p:cNvGrpSpPr/>
          <p:nvPr/>
        </p:nvGrpSpPr>
        <p:grpSpPr>
          <a:xfrm>
            <a:off x="6955324" y="7486369"/>
            <a:ext cx="1216900" cy="3854672"/>
            <a:chOff x="8459990" y="12883082"/>
            <a:chExt cx="1216900" cy="3854672"/>
          </a:xfrm>
        </p:grpSpPr>
        <p:pic>
          <p:nvPicPr>
            <p:cNvPr id="188" name="Shape 1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59990" y="14577754"/>
              <a:ext cx="121690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 rotWithShape="1">
            <a:blip r:embed="rId9">
              <a:alphaModFix/>
            </a:blip>
            <a:srcRect b="9228" l="0" r="0" t="0"/>
            <a:stretch/>
          </p:blipFill>
          <p:spPr>
            <a:xfrm>
              <a:off x="8459990" y="12883082"/>
              <a:ext cx="1216900" cy="19606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Shape 1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54799" y="13449668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467478" y="1458959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325692" y="13449668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467478" y="12137003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896584" y="13449668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6296564" y="2659969"/>
            <a:ext cx="788969" cy="82060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673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103265"/>
                </a:lnTo>
                <a:lnTo>
                  <a:pt x="93750" y="103265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3775"/>
                </a:ln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</a:path>
              <a:path extrusionOk="0" fill="darkenLess" h="120000" w="120000">
                <a:moveTo>
                  <a:pt x="88125" y="43775"/>
                </a:move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  <a:moveTo>
                  <a:pt x="26250" y="60000"/>
                </a:moveTo>
                <a:lnTo>
                  <a:pt x="26250" y="103265"/>
                </a:lnTo>
                <a:lnTo>
                  <a:pt x="54375" y="103265"/>
                </a:ln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  <a:lnTo>
                  <a:pt x="93750" y="103265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1673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81632"/>
                </a:moveTo>
                <a:lnTo>
                  <a:pt x="65625" y="81632"/>
                </a:lnTo>
                <a:lnTo>
                  <a:pt x="65625" y="103265"/>
                </a:lnTo>
                <a:lnTo>
                  <a:pt x="54375" y="103265"/>
                </a:lnTo>
                <a:close/>
              </a:path>
              <a:path extrusionOk="0" fill="none" h="120000" w="120000">
                <a:moveTo>
                  <a:pt x="60000" y="16734"/>
                </a:moveTo>
                <a:lnTo>
                  <a:pt x="76875" y="32959"/>
                </a:lnTo>
                <a:lnTo>
                  <a:pt x="76875" y="22143"/>
                </a:lnTo>
                <a:lnTo>
                  <a:pt x="88125" y="22143"/>
                </a:lnTo>
                <a:lnTo>
                  <a:pt x="88125" y="43775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103265"/>
                </a:lnTo>
                <a:lnTo>
                  <a:pt x="26250" y="103265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2959"/>
                </a:moveTo>
                <a:lnTo>
                  <a:pt x="88125" y="43775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103265"/>
                </a:move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262473" y="8404860"/>
            <a:ext cx="167639" cy="167639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887813" y="7589520"/>
            <a:ext cx="121920" cy="12192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425932" y="4151026"/>
            <a:ext cx="115236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425932" y="8093618"/>
            <a:ext cx="306731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your grab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0425932" y="11841356"/>
            <a:ext cx="356424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delivery offer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19982" y="4235539"/>
            <a:ext cx="304825" cy="37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553654" y="8220567"/>
            <a:ext cx="342929" cy="32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986" y="7060439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390" y="6948135"/>
            <a:ext cx="2216170" cy="393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7478" y="7060439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09967" y="7060439"/>
            <a:ext cx="1216798" cy="215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2495" y="7060436"/>
            <a:ext cx="1216798" cy="2159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Shape 212"/>
          <p:cNvGrpSpPr/>
          <p:nvPr/>
        </p:nvGrpSpPr>
        <p:grpSpPr>
          <a:xfrm>
            <a:off x="6557215" y="6590019"/>
            <a:ext cx="1219587" cy="3100637"/>
            <a:chOff x="15761918" y="4919153"/>
            <a:chExt cx="1219587" cy="3100637"/>
          </a:xfrm>
        </p:grpSpPr>
        <p:grpSp>
          <p:nvGrpSpPr>
            <p:cNvPr id="213" name="Shape 213"/>
            <p:cNvGrpSpPr/>
            <p:nvPr/>
          </p:nvGrpSpPr>
          <p:grpSpPr>
            <a:xfrm>
              <a:off x="15761918" y="4919153"/>
              <a:ext cx="1219587" cy="3100637"/>
              <a:chOff x="15761918" y="5105082"/>
              <a:chExt cx="1219587" cy="3100637"/>
            </a:xfrm>
          </p:grpSpPr>
          <p:pic>
            <p:nvPicPr>
              <p:cNvPr id="214" name="Shape 2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5764706" y="6045898"/>
                <a:ext cx="1216800" cy="2159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Shape 2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5761918" y="5105082"/>
                <a:ext cx="1216900" cy="21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6" name="Shape 216"/>
            <p:cNvSpPr/>
            <p:nvPr/>
          </p:nvSpPr>
          <p:spPr>
            <a:xfrm>
              <a:off x="15784518" y="5498592"/>
              <a:ext cx="453702" cy="12192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47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784518" y="5673851"/>
              <a:ext cx="507952" cy="12192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47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784518" y="6987032"/>
              <a:ext cx="489262" cy="12192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47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11288967" y="7201842"/>
            <a:ext cx="115297" cy="123061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7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82200" y="13998640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79814" y="10815038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57214" y="1399863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19707" y="13998639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57214" y="3443085"/>
            <a:ext cx="1216900" cy="21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119707" y="3443087"/>
            <a:ext cx="1216900" cy="21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744653" y="4349728"/>
            <a:ext cx="842009" cy="204589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7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6579807" y="5511144"/>
            <a:ext cx="453702" cy="8622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7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998420" y="1782557"/>
            <a:ext cx="21419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MORE ]</a:t>
            </a:r>
          </a:p>
        </p:txBody>
      </p:sp>
      <p:sp>
        <p:nvSpPr>
          <p:cNvPr id="229" name="Shape 229"/>
          <p:cNvSpPr/>
          <p:nvPr/>
        </p:nvSpPr>
        <p:spPr>
          <a:xfrm>
            <a:off x="3676075" y="1669834"/>
            <a:ext cx="788969" cy="82060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6734"/>
                </a:moveTo>
                <a:lnTo>
                  <a:pt x="15000" y="60000"/>
                </a:lnTo>
                <a:lnTo>
                  <a:pt x="26250" y="60000"/>
                </a:lnTo>
                <a:lnTo>
                  <a:pt x="26250" y="103265"/>
                </a:lnTo>
                <a:lnTo>
                  <a:pt x="93750" y="103265"/>
                </a:lnTo>
                <a:lnTo>
                  <a:pt x="93750" y="60000"/>
                </a:lnTo>
                <a:lnTo>
                  <a:pt x="105000" y="60000"/>
                </a:lnTo>
                <a:lnTo>
                  <a:pt x="88125" y="43775"/>
                </a:ln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</a:path>
              <a:path extrusionOk="0" fill="darkenLess" h="120000" w="120000">
                <a:moveTo>
                  <a:pt x="88125" y="43775"/>
                </a:moveTo>
                <a:lnTo>
                  <a:pt x="88125" y="22143"/>
                </a:lnTo>
                <a:lnTo>
                  <a:pt x="76875" y="22143"/>
                </a:lnTo>
                <a:lnTo>
                  <a:pt x="76875" y="32959"/>
                </a:lnTo>
                <a:close/>
                <a:moveTo>
                  <a:pt x="26250" y="60000"/>
                </a:moveTo>
                <a:lnTo>
                  <a:pt x="26250" y="103265"/>
                </a:lnTo>
                <a:lnTo>
                  <a:pt x="54375" y="103265"/>
                </a:ln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  <a:lnTo>
                  <a:pt x="93750" y="103265"/>
                </a:lnTo>
                <a:lnTo>
                  <a:pt x="93750" y="60000"/>
                </a:lnTo>
                <a:close/>
              </a:path>
              <a:path extrusionOk="0" fill="darken" h="120000" w="120000">
                <a:moveTo>
                  <a:pt x="60000" y="16734"/>
                </a:moveTo>
                <a:lnTo>
                  <a:pt x="15000" y="60000"/>
                </a:lnTo>
                <a:lnTo>
                  <a:pt x="105000" y="60000"/>
                </a:lnTo>
                <a:close/>
                <a:moveTo>
                  <a:pt x="54375" y="81632"/>
                </a:moveTo>
                <a:lnTo>
                  <a:pt x="65625" y="81632"/>
                </a:lnTo>
                <a:lnTo>
                  <a:pt x="65625" y="103265"/>
                </a:lnTo>
                <a:lnTo>
                  <a:pt x="54375" y="103265"/>
                </a:lnTo>
                <a:close/>
              </a:path>
              <a:path extrusionOk="0" fill="none" h="120000" w="120000">
                <a:moveTo>
                  <a:pt x="60000" y="16734"/>
                </a:moveTo>
                <a:lnTo>
                  <a:pt x="76875" y="32959"/>
                </a:lnTo>
                <a:lnTo>
                  <a:pt x="76875" y="22143"/>
                </a:lnTo>
                <a:lnTo>
                  <a:pt x="88125" y="22143"/>
                </a:lnTo>
                <a:lnTo>
                  <a:pt x="88125" y="43775"/>
                </a:lnTo>
                <a:lnTo>
                  <a:pt x="105000" y="60000"/>
                </a:lnTo>
                <a:lnTo>
                  <a:pt x="93750" y="60000"/>
                </a:lnTo>
                <a:lnTo>
                  <a:pt x="93750" y="103265"/>
                </a:lnTo>
                <a:lnTo>
                  <a:pt x="26250" y="103265"/>
                </a:lnTo>
                <a:lnTo>
                  <a:pt x="26250" y="60000"/>
                </a:lnTo>
                <a:lnTo>
                  <a:pt x="15000" y="60000"/>
                </a:lnTo>
                <a:close/>
                <a:moveTo>
                  <a:pt x="76875" y="32959"/>
                </a:moveTo>
                <a:lnTo>
                  <a:pt x="88125" y="43775"/>
                </a:lnTo>
                <a:moveTo>
                  <a:pt x="93750" y="60000"/>
                </a:moveTo>
                <a:lnTo>
                  <a:pt x="26250" y="60000"/>
                </a:lnTo>
                <a:moveTo>
                  <a:pt x="54375" y="103265"/>
                </a:moveTo>
                <a:lnTo>
                  <a:pt x="54375" y="81632"/>
                </a:lnTo>
                <a:lnTo>
                  <a:pt x="65625" y="81632"/>
                </a:lnTo>
                <a:lnTo>
                  <a:pt x="65625" y="103265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