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9581F51-0B9E-4AA9-B256-32FB9D78166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Book_last1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DC84C24-B5CF-43AB-B8EE-103E00E0898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13.11.23 22:31:51 CET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3" id="10" name="slide10">
            <a:extLst>
              <a:ext uri="{FF2B5EF4-FFF2-40B4-BE49-F238E27FC236}">
                <a16:creationId xmlns:a16="http://schemas.microsoft.com/office/drawing/2014/main" id="{4A7A366E-29EB-4101-9C58-DA451A5EF0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" y="0"/>
            <a:ext cx="12180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2" id="11" name="slide11">
            <a:extLst>
              <a:ext uri="{FF2B5EF4-FFF2-40B4-BE49-F238E27FC236}">
                <a16:creationId xmlns:a16="http://schemas.microsoft.com/office/drawing/2014/main" id="{EC5895CB-40BD-4E0C-8356-409725259C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" y="0"/>
            <a:ext cx="12180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2" name="slide2">
            <a:extLst>
              <a:ext uri="{FF2B5EF4-FFF2-40B4-BE49-F238E27FC236}">
                <a16:creationId xmlns:a16="http://schemas.microsoft.com/office/drawing/2014/main" id="{771BE89F-A7C8-472B-8211-583EC5F331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" y="0"/>
            <a:ext cx="12180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3" name="slide3">
            <a:extLst>
              <a:ext uri="{FF2B5EF4-FFF2-40B4-BE49-F238E27FC236}">
                <a16:creationId xmlns:a16="http://schemas.microsoft.com/office/drawing/2014/main" id="{619554DD-8290-42F2-A730-A9F9426179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" y="0"/>
            <a:ext cx="12180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4" name="slide4">
            <a:extLst>
              <a:ext uri="{FF2B5EF4-FFF2-40B4-BE49-F238E27FC236}">
                <a16:creationId xmlns:a16="http://schemas.microsoft.com/office/drawing/2014/main" id="{4E2BFF8F-B3AA-481F-AE4B-EA81143823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" y="0"/>
            <a:ext cx="12180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5" name="slide5">
            <a:extLst>
              <a:ext uri="{FF2B5EF4-FFF2-40B4-BE49-F238E27FC236}">
                <a16:creationId xmlns:a16="http://schemas.microsoft.com/office/drawing/2014/main" id="{A75EABC9-60FA-48D4-B3FD-E165AD339A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" y="0"/>
            <a:ext cx="12180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6" name="slide6">
            <a:extLst>
              <a:ext uri="{FF2B5EF4-FFF2-40B4-BE49-F238E27FC236}">
                <a16:creationId xmlns:a16="http://schemas.microsoft.com/office/drawing/2014/main" id="{CCE40C31-4D7F-49E7-8112-72C38C60EF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" y="0"/>
            <a:ext cx="12180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7" name="slide7">
            <a:extLst>
              <a:ext uri="{FF2B5EF4-FFF2-40B4-BE49-F238E27FC236}">
                <a16:creationId xmlns:a16="http://schemas.microsoft.com/office/drawing/2014/main" id="{AA022089-5078-4D37-920A-F8317BC451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" y="0"/>
            <a:ext cx="12180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8" name="slide8">
            <a:extLst>
              <a:ext uri="{FF2B5EF4-FFF2-40B4-BE49-F238E27FC236}">
                <a16:creationId xmlns:a16="http://schemas.microsoft.com/office/drawing/2014/main" id="{525F3865-1BE9-44C8-947A-C7D9DE9E08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" y="0"/>
            <a:ext cx="12180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9" name="slide9">
            <a:extLst>
              <a:ext uri="{FF2B5EF4-FFF2-40B4-BE49-F238E27FC236}">
                <a16:creationId xmlns:a16="http://schemas.microsoft.com/office/drawing/2014/main" id="{563D8C2B-1232-4FA5-A433-94E2D94981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" y="0"/>
            <a:ext cx="12180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2023-11-13T21:31:55Z</dcterms:created>
  <dcterms:modified xsi:type="dcterms:W3CDTF">2023-11-13T21:31:55Z</dcterms:modified>
</cp:coreProperties>
</file>