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64" r:id="rId6"/>
    <p:sldId id="286" r:id="rId7"/>
    <p:sldId id="258" r:id="rId8"/>
    <p:sldId id="277" r:id="rId9"/>
    <p:sldId id="287" r:id="rId10"/>
    <p:sldId id="291" r:id="rId11"/>
    <p:sldId id="268" r:id="rId12"/>
    <p:sldId id="260" r:id="rId13"/>
    <p:sldId id="290" r:id="rId14"/>
    <p:sldId id="283" r:id="rId15"/>
    <p:sldId id="293" r:id="rId16"/>
    <p:sldId id="263" r:id="rId17"/>
    <p:sldId id="292"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2FFE60-4685-46CB-8472-CDB8541F6AE4}" v="76" dt="2022-06-01T02:06:36.1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3215" autoAdjust="0"/>
  </p:normalViewPr>
  <p:slideViewPr>
    <p:cSldViewPr snapToGrid="0">
      <p:cViewPr>
        <p:scale>
          <a:sx n="80" d="100"/>
          <a:sy n="80" d="100"/>
        </p:scale>
        <p:origin x="782" y="134"/>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y boyd" userId="6017bd2a70bfc246" providerId="LiveId" clId="{7A2FFE60-4685-46CB-8472-CDB8541F6AE4}"/>
    <pc:docChg chg="undo redo custSel addSld delSld modSld sldOrd">
      <pc:chgData name="shey boyd" userId="6017bd2a70bfc246" providerId="LiveId" clId="{7A2FFE60-4685-46CB-8472-CDB8541F6AE4}" dt="2022-06-01T02:07:07.143" v="3169" actId="20577"/>
      <pc:docMkLst>
        <pc:docMk/>
      </pc:docMkLst>
      <pc:sldChg chg="modSp mod ord">
        <pc:chgData name="shey boyd" userId="6017bd2a70bfc246" providerId="LiveId" clId="{7A2FFE60-4685-46CB-8472-CDB8541F6AE4}" dt="2022-05-31T16:39:21.372" v="1423"/>
        <pc:sldMkLst>
          <pc:docMk/>
          <pc:sldMk cId="707789176" sldId="258"/>
        </pc:sldMkLst>
        <pc:spChg chg="mod">
          <ac:chgData name="shey boyd" userId="6017bd2a70bfc246" providerId="LiveId" clId="{7A2FFE60-4685-46CB-8472-CDB8541F6AE4}" dt="2022-05-31T16:39:21.372" v="1423"/>
          <ac:spMkLst>
            <pc:docMk/>
            <pc:sldMk cId="707789176" sldId="258"/>
            <ac:spMk id="2" creationId="{A29DE7F2-E890-4744-88DD-A75F5E300513}"/>
          </ac:spMkLst>
        </pc:spChg>
        <pc:spChg chg="mod">
          <ac:chgData name="shey boyd" userId="6017bd2a70bfc246" providerId="LiveId" clId="{7A2FFE60-4685-46CB-8472-CDB8541F6AE4}" dt="2022-05-31T16:39:21.372" v="1423"/>
          <ac:spMkLst>
            <pc:docMk/>
            <pc:sldMk cId="707789176" sldId="258"/>
            <ac:spMk id="3" creationId="{B41BEFCB-C2E8-4F6F-B4E4-FDD52E2041BF}"/>
          </ac:spMkLst>
        </pc:spChg>
        <pc:spChg chg="mod">
          <ac:chgData name="shey boyd" userId="6017bd2a70bfc246" providerId="LiveId" clId="{7A2FFE60-4685-46CB-8472-CDB8541F6AE4}" dt="2022-05-31T16:39:21.372" v="1423"/>
          <ac:spMkLst>
            <pc:docMk/>
            <pc:sldMk cId="707789176" sldId="258"/>
            <ac:spMk id="4" creationId="{92078759-3A2F-49C4-A46E-BF94133C0D22}"/>
          </ac:spMkLst>
        </pc:spChg>
        <pc:spChg chg="mod">
          <ac:chgData name="shey boyd" userId="6017bd2a70bfc246" providerId="LiveId" clId="{7A2FFE60-4685-46CB-8472-CDB8541F6AE4}" dt="2022-05-31T16:39:21.372" v="1423"/>
          <ac:spMkLst>
            <pc:docMk/>
            <pc:sldMk cId="707789176" sldId="258"/>
            <ac:spMk id="5" creationId="{65AC6C41-3BBF-4721-A0AE-9007E9927EDE}"/>
          </ac:spMkLst>
        </pc:spChg>
      </pc:sldChg>
      <pc:sldChg chg="addSp delSp modSp mod ord">
        <pc:chgData name="shey boyd" userId="6017bd2a70bfc246" providerId="LiveId" clId="{7A2FFE60-4685-46CB-8472-CDB8541F6AE4}" dt="2022-05-31T16:39:21.372" v="1423"/>
        <pc:sldMkLst>
          <pc:docMk/>
          <pc:sldMk cId="566997565" sldId="260"/>
        </pc:sldMkLst>
        <pc:spChg chg="mod">
          <ac:chgData name="shey boyd" userId="6017bd2a70bfc246" providerId="LiveId" clId="{7A2FFE60-4685-46CB-8472-CDB8541F6AE4}" dt="2022-05-31T16:39:21.372" v="1423"/>
          <ac:spMkLst>
            <pc:docMk/>
            <pc:sldMk cId="566997565" sldId="260"/>
            <ac:spMk id="2" creationId="{3942D108-1BA8-4015-8A00-41E4AF57BE59}"/>
          </ac:spMkLst>
        </pc:spChg>
        <pc:spChg chg="mod">
          <ac:chgData name="shey boyd" userId="6017bd2a70bfc246" providerId="LiveId" clId="{7A2FFE60-4685-46CB-8472-CDB8541F6AE4}" dt="2022-05-31T16:39:21.372" v="1423"/>
          <ac:spMkLst>
            <pc:docMk/>
            <pc:sldMk cId="566997565" sldId="260"/>
            <ac:spMk id="3" creationId="{DC8DAF17-B5B6-4AFF-9C90-893745070A63}"/>
          </ac:spMkLst>
        </pc:spChg>
        <pc:spChg chg="mod">
          <ac:chgData name="shey boyd" userId="6017bd2a70bfc246" providerId="LiveId" clId="{7A2FFE60-4685-46CB-8472-CDB8541F6AE4}" dt="2022-05-31T16:39:21.372" v="1423"/>
          <ac:spMkLst>
            <pc:docMk/>
            <pc:sldMk cId="566997565" sldId="260"/>
            <ac:spMk id="4" creationId="{6C126668-687B-47AB-A399-9943A8F2E33B}"/>
          </ac:spMkLst>
        </pc:spChg>
        <pc:spChg chg="add del mod">
          <ac:chgData name="shey boyd" userId="6017bd2a70bfc246" providerId="LiveId" clId="{7A2FFE60-4685-46CB-8472-CDB8541F6AE4}" dt="2022-05-26T18:21:22.828" v="347" actId="478"/>
          <ac:spMkLst>
            <pc:docMk/>
            <pc:sldMk cId="566997565" sldId="260"/>
            <ac:spMk id="6" creationId="{183630D7-80A9-9469-47CA-B6CFC07EC3B4}"/>
          </ac:spMkLst>
        </pc:spChg>
        <pc:spChg chg="add del mod">
          <ac:chgData name="shey boyd" userId="6017bd2a70bfc246" providerId="LiveId" clId="{7A2FFE60-4685-46CB-8472-CDB8541F6AE4}" dt="2022-05-31T04:29:04.029" v="1132"/>
          <ac:spMkLst>
            <pc:docMk/>
            <pc:sldMk cId="566997565" sldId="260"/>
            <ac:spMk id="10" creationId="{E5CBB06C-0E3A-0D1E-F6F5-4639D52B7A1B}"/>
          </ac:spMkLst>
        </pc:spChg>
        <pc:spChg chg="mod">
          <ac:chgData name="shey boyd" userId="6017bd2a70bfc246" providerId="LiveId" clId="{7A2FFE60-4685-46CB-8472-CDB8541F6AE4}" dt="2022-05-26T18:22:15.089" v="386" actId="122"/>
          <ac:spMkLst>
            <pc:docMk/>
            <pc:sldMk cId="566997565" sldId="260"/>
            <ac:spMk id="11" creationId="{B1B29E87-9C2C-400B-834D-4E4BD6E944D0}"/>
          </ac:spMkLst>
        </pc:spChg>
        <pc:spChg chg="add mod">
          <ac:chgData name="shey boyd" userId="6017bd2a70bfc246" providerId="LiveId" clId="{7A2FFE60-4685-46CB-8472-CDB8541F6AE4}" dt="2022-05-31T04:29:59.030" v="1214" actId="1076"/>
          <ac:spMkLst>
            <pc:docMk/>
            <pc:sldMk cId="566997565" sldId="260"/>
            <ac:spMk id="12" creationId="{0BDC5C39-4B34-FC20-8126-16B1FF26C7E7}"/>
          </ac:spMkLst>
        </pc:spChg>
        <pc:graphicFrameChg chg="del">
          <ac:chgData name="shey boyd" userId="6017bd2a70bfc246" providerId="LiveId" clId="{7A2FFE60-4685-46CB-8472-CDB8541F6AE4}" dt="2022-05-26T18:21:19.618" v="346" actId="478"/>
          <ac:graphicFrameMkLst>
            <pc:docMk/>
            <pc:sldMk cId="566997565" sldId="260"/>
            <ac:graphicFrameMk id="9" creationId="{4FEE1642-B122-4C8C-812B-30F133EF6C27}"/>
          </ac:graphicFrameMkLst>
        </pc:graphicFrameChg>
        <pc:picChg chg="add mod">
          <ac:chgData name="shey boyd" userId="6017bd2a70bfc246" providerId="LiveId" clId="{7A2FFE60-4685-46CB-8472-CDB8541F6AE4}" dt="2022-05-26T18:22:52.305" v="390" actId="14100"/>
          <ac:picMkLst>
            <pc:docMk/>
            <pc:sldMk cId="566997565" sldId="260"/>
            <ac:picMk id="7" creationId="{6F573493-A520-C93C-3D59-9F1881CF7D5E}"/>
          </ac:picMkLst>
        </pc:picChg>
        <pc:picChg chg="add mod">
          <ac:chgData name="shey boyd" userId="6017bd2a70bfc246" providerId="LiveId" clId="{7A2FFE60-4685-46CB-8472-CDB8541F6AE4}" dt="2022-05-26T18:23:05.860" v="391" actId="1076"/>
          <ac:picMkLst>
            <pc:docMk/>
            <pc:sldMk cId="566997565" sldId="260"/>
            <ac:picMk id="8" creationId="{04155D83-E32A-1357-7FDE-37F499E7A9E4}"/>
          </ac:picMkLst>
        </pc:picChg>
      </pc:sldChg>
      <pc:sldChg chg="modSp del mod ord">
        <pc:chgData name="shey boyd" userId="6017bd2a70bfc246" providerId="LiveId" clId="{7A2FFE60-4685-46CB-8472-CDB8541F6AE4}" dt="2022-06-01T01:25:10.304" v="3053" actId="47"/>
        <pc:sldMkLst>
          <pc:docMk/>
          <pc:sldMk cId="1593920805" sldId="262"/>
        </pc:sldMkLst>
        <pc:spChg chg="mod">
          <ac:chgData name="shey boyd" userId="6017bd2a70bfc246" providerId="LiveId" clId="{7A2FFE60-4685-46CB-8472-CDB8541F6AE4}" dt="2022-05-31T16:39:21.372" v="1423"/>
          <ac:spMkLst>
            <pc:docMk/>
            <pc:sldMk cId="1593920805" sldId="262"/>
            <ac:spMk id="2" creationId="{75031FE9-9059-4FE8-B4AC-9771F23A1B89}"/>
          </ac:spMkLst>
        </pc:spChg>
        <pc:spChg chg="mod">
          <ac:chgData name="shey boyd" userId="6017bd2a70bfc246" providerId="LiveId" clId="{7A2FFE60-4685-46CB-8472-CDB8541F6AE4}" dt="2022-05-31T16:39:21.372" v="1423"/>
          <ac:spMkLst>
            <pc:docMk/>
            <pc:sldMk cId="1593920805" sldId="262"/>
            <ac:spMk id="3" creationId="{D4A2EB3F-4D60-451F-8F45-7D6654D2FCD9}"/>
          </ac:spMkLst>
        </pc:spChg>
        <pc:spChg chg="mod">
          <ac:chgData name="shey boyd" userId="6017bd2a70bfc246" providerId="LiveId" clId="{7A2FFE60-4685-46CB-8472-CDB8541F6AE4}" dt="2022-05-31T16:39:21.372" v="1423"/>
          <ac:spMkLst>
            <pc:docMk/>
            <pc:sldMk cId="1593920805" sldId="262"/>
            <ac:spMk id="4" creationId="{64CDF2CB-D253-426E-B44A-B095AC439248}"/>
          </ac:spMkLst>
        </pc:spChg>
        <pc:spChg chg="mod">
          <ac:chgData name="shey boyd" userId="6017bd2a70bfc246" providerId="LiveId" clId="{7A2FFE60-4685-46CB-8472-CDB8541F6AE4}" dt="2022-05-31T16:39:21.372" v="1423"/>
          <ac:spMkLst>
            <pc:docMk/>
            <pc:sldMk cId="1593920805" sldId="262"/>
            <ac:spMk id="5" creationId="{E524A206-FA1A-4C14-B6FB-CD12350EE3DF}"/>
          </ac:spMkLst>
        </pc:spChg>
        <pc:spChg chg="mod">
          <ac:chgData name="shey boyd" userId="6017bd2a70bfc246" providerId="LiveId" clId="{7A2FFE60-4685-46CB-8472-CDB8541F6AE4}" dt="2022-05-31T16:39:21.372" v="1423"/>
          <ac:spMkLst>
            <pc:docMk/>
            <pc:sldMk cId="1593920805" sldId="262"/>
            <ac:spMk id="6" creationId="{FE339B0E-CD75-418B-A2F4-EBDA9C1E06B5}"/>
          </ac:spMkLst>
        </pc:spChg>
        <pc:spChg chg="mod">
          <ac:chgData name="shey boyd" userId="6017bd2a70bfc246" providerId="LiveId" clId="{7A2FFE60-4685-46CB-8472-CDB8541F6AE4}" dt="2022-05-31T16:39:21.372" v="1423"/>
          <ac:spMkLst>
            <pc:docMk/>
            <pc:sldMk cId="1593920805" sldId="262"/>
            <ac:spMk id="65" creationId="{3965A28E-5CC3-459C-83AA-167F9F4CE00C}"/>
          </ac:spMkLst>
        </pc:spChg>
        <pc:spChg chg="mod">
          <ac:chgData name="shey boyd" userId="6017bd2a70bfc246" providerId="LiveId" clId="{7A2FFE60-4685-46CB-8472-CDB8541F6AE4}" dt="2022-05-31T16:39:21.372" v="1423"/>
          <ac:spMkLst>
            <pc:docMk/>
            <pc:sldMk cId="1593920805" sldId="262"/>
            <ac:spMk id="66" creationId="{2803ED57-1A43-46A8-BC98-811CA2CD7EE3}"/>
          </ac:spMkLst>
        </pc:spChg>
        <pc:spChg chg="mod">
          <ac:chgData name="shey boyd" userId="6017bd2a70bfc246" providerId="LiveId" clId="{7A2FFE60-4685-46CB-8472-CDB8541F6AE4}" dt="2022-05-31T16:39:21.372" v="1423"/>
          <ac:spMkLst>
            <pc:docMk/>
            <pc:sldMk cId="1593920805" sldId="262"/>
            <ac:spMk id="67" creationId="{5DD7E283-D713-4AC9-9B8C-608BBA10A820}"/>
          </ac:spMkLst>
        </pc:spChg>
        <pc:spChg chg="mod">
          <ac:chgData name="shey boyd" userId="6017bd2a70bfc246" providerId="LiveId" clId="{7A2FFE60-4685-46CB-8472-CDB8541F6AE4}" dt="2022-05-31T16:39:21.372" v="1423"/>
          <ac:spMkLst>
            <pc:docMk/>
            <pc:sldMk cId="1593920805" sldId="262"/>
            <ac:spMk id="68" creationId="{C5A9125A-B202-417F-B5CA-681093F8A950}"/>
          </ac:spMkLst>
        </pc:spChg>
        <pc:spChg chg="mod">
          <ac:chgData name="shey boyd" userId="6017bd2a70bfc246" providerId="LiveId" clId="{7A2FFE60-4685-46CB-8472-CDB8541F6AE4}" dt="2022-05-31T16:39:21.372" v="1423"/>
          <ac:spMkLst>
            <pc:docMk/>
            <pc:sldMk cId="1593920805" sldId="262"/>
            <ac:spMk id="69" creationId="{E79D8DDE-4530-4049-9A8C-A811A2C5D18A}"/>
          </ac:spMkLst>
        </pc:spChg>
        <pc:spChg chg="mod">
          <ac:chgData name="shey boyd" userId="6017bd2a70bfc246" providerId="LiveId" clId="{7A2FFE60-4685-46CB-8472-CDB8541F6AE4}" dt="2022-05-31T16:39:21.372" v="1423"/>
          <ac:spMkLst>
            <pc:docMk/>
            <pc:sldMk cId="1593920805" sldId="262"/>
            <ac:spMk id="70" creationId="{C0199418-7058-49B4-86EA-CE4B3CCD4F32}"/>
          </ac:spMkLst>
        </pc:spChg>
        <pc:spChg chg="mod">
          <ac:chgData name="shey boyd" userId="6017bd2a70bfc246" providerId="LiveId" clId="{7A2FFE60-4685-46CB-8472-CDB8541F6AE4}" dt="2022-05-31T16:39:21.372" v="1423"/>
          <ac:spMkLst>
            <pc:docMk/>
            <pc:sldMk cId="1593920805" sldId="262"/>
            <ac:spMk id="71" creationId="{8B815D0D-0225-4E87-A49A-44A085054872}"/>
          </ac:spMkLst>
        </pc:spChg>
      </pc:sldChg>
      <pc:sldChg chg="modSp mod ord">
        <pc:chgData name="shey boyd" userId="6017bd2a70bfc246" providerId="LiveId" clId="{7A2FFE60-4685-46CB-8472-CDB8541F6AE4}" dt="2022-05-31T18:23:52.075" v="2995" actId="1076"/>
        <pc:sldMkLst>
          <pc:docMk/>
          <pc:sldMk cId="627911590" sldId="263"/>
        </pc:sldMkLst>
        <pc:spChg chg="mod">
          <ac:chgData name="shey boyd" userId="6017bd2a70bfc246" providerId="LiveId" clId="{7A2FFE60-4685-46CB-8472-CDB8541F6AE4}" dt="2022-05-31T16:39:21.372" v="1423"/>
          <ac:spMkLst>
            <pc:docMk/>
            <pc:sldMk cId="627911590" sldId="263"/>
            <ac:spMk id="2" creationId="{7291CFAB-A735-4A31-A51D-42FE1F5E94E0}"/>
          </ac:spMkLst>
        </pc:spChg>
        <pc:spChg chg="mod">
          <ac:chgData name="shey boyd" userId="6017bd2a70bfc246" providerId="LiveId" clId="{7A2FFE60-4685-46CB-8472-CDB8541F6AE4}" dt="2022-05-31T16:39:21.372" v="1423"/>
          <ac:spMkLst>
            <pc:docMk/>
            <pc:sldMk cId="627911590" sldId="263"/>
            <ac:spMk id="3" creationId="{54E3FF72-DB34-4BB6-A010-93B275EE2740}"/>
          </ac:spMkLst>
        </pc:spChg>
        <pc:spChg chg="mod">
          <ac:chgData name="shey boyd" userId="6017bd2a70bfc246" providerId="LiveId" clId="{7A2FFE60-4685-46CB-8472-CDB8541F6AE4}" dt="2022-05-31T18:23:30.901" v="2992" actId="14100"/>
          <ac:spMkLst>
            <pc:docMk/>
            <pc:sldMk cId="627911590" sldId="263"/>
            <ac:spMk id="4" creationId="{8421587F-8DFD-4A31-9931-8A346A92D87A}"/>
          </ac:spMkLst>
        </pc:spChg>
        <pc:spChg chg="mod">
          <ac:chgData name="shey boyd" userId="6017bd2a70bfc246" providerId="LiveId" clId="{7A2FFE60-4685-46CB-8472-CDB8541F6AE4}" dt="2022-05-31T16:39:21.372" v="1423"/>
          <ac:spMkLst>
            <pc:docMk/>
            <pc:sldMk cId="627911590" sldId="263"/>
            <ac:spMk id="5" creationId="{8CA13291-3BED-433C-95D4-9FD6E2828B18}"/>
          </ac:spMkLst>
        </pc:spChg>
        <pc:spChg chg="mod">
          <ac:chgData name="shey boyd" userId="6017bd2a70bfc246" providerId="LiveId" clId="{7A2FFE60-4685-46CB-8472-CDB8541F6AE4}" dt="2022-05-31T16:39:21.372" v="1423"/>
          <ac:spMkLst>
            <pc:docMk/>
            <pc:sldMk cId="627911590" sldId="263"/>
            <ac:spMk id="6" creationId="{221F794A-4793-4DB0-91FD-E5B132FC1634}"/>
          </ac:spMkLst>
        </pc:spChg>
        <pc:spChg chg="mod">
          <ac:chgData name="shey boyd" userId="6017bd2a70bfc246" providerId="LiveId" clId="{7A2FFE60-4685-46CB-8472-CDB8541F6AE4}" dt="2022-05-31T18:23:36.715" v="2993" actId="14100"/>
          <ac:spMkLst>
            <pc:docMk/>
            <pc:sldMk cId="627911590" sldId="263"/>
            <ac:spMk id="22" creationId="{90EE4EC2-315F-4BCE-91FD-64A3D3AF94D2}"/>
          </ac:spMkLst>
        </pc:spChg>
        <pc:spChg chg="mod">
          <ac:chgData name="shey boyd" userId="6017bd2a70bfc246" providerId="LiveId" clId="{7A2FFE60-4685-46CB-8472-CDB8541F6AE4}" dt="2022-05-31T18:23:11.275" v="2987" actId="1076"/>
          <ac:spMkLst>
            <pc:docMk/>
            <pc:sldMk cId="627911590" sldId="263"/>
            <ac:spMk id="23" creationId="{41BDD77E-A892-4E87-9B6D-EF78B0038A44}"/>
          </ac:spMkLst>
        </pc:spChg>
        <pc:spChg chg="mod">
          <ac:chgData name="shey boyd" userId="6017bd2a70bfc246" providerId="LiveId" clId="{7A2FFE60-4685-46CB-8472-CDB8541F6AE4}" dt="2022-05-31T18:23:19.265" v="2989" actId="1076"/>
          <ac:spMkLst>
            <pc:docMk/>
            <pc:sldMk cId="627911590" sldId="263"/>
            <ac:spMk id="24" creationId="{4F05CFBF-1A7F-4C99-9321-EF2EF7BEF771}"/>
          </ac:spMkLst>
        </pc:spChg>
        <pc:spChg chg="mod">
          <ac:chgData name="shey boyd" userId="6017bd2a70bfc246" providerId="LiveId" clId="{7A2FFE60-4685-46CB-8472-CDB8541F6AE4}" dt="2022-05-31T18:23:52.075" v="2995" actId="1076"/>
          <ac:spMkLst>
            <pc:docMk/>
            <pc:sldMk cId="627911590" sldId="263"/>
            <ac:spMk id="25" creationId="{A8113FBA-9114-48D1-A189-9A1B7ABCF38A}"/>
          </ac:spMkLst>
        </pc:spChg>
        <pc:spChg chg="mod">
          <ac:chgData name="shey boyd" userId="6017bd2a70bfc246" providerId="LiveId" clId="{7A2FFE60-4685-46CB-8472-CDB8541F6AE4}" dt="2022-05-31T18:23:02.350" v="2986" actId="14100"/>
          <ac:spMkLst>
            <pc:docMk/>
            <pc:sldMk cId="627911590" sldId="263"/>
            <ac:spMk id="26" creationId="{E6AB6387-E6AE-46CB-8500-4F11FA6B44BA}"/>
          </ac:spMkLst>
        </pc:spChg>
        <pc:spChg chg="mod">
          <ac:chgData name="shey boyd" userId="6017bd2a70bfc246" providerId="LiveId" clId="{7A2FFE60-4685-46CB-8472-CDB8541F6AE4}" dt="2022-05-31T18:23:47.420" v="2994" actId="1076"/>
          <ac:spMkLst>
            <pc:docMk/>
            <pc:sldMk cId="627911590" sldId="263"/>
            <ac:spMk id="27" creationId="{8385ECC2-8A21-4825-96AB-97E7C4FB9A1A}"/>
          </ac:spMkLst>
        </pc:spChg>
        <pc:spChg chg="mod">
          <ac:chgData name="shey boyd" userId="6017bd2a70bfc246" providerId="LiveId" clId="{7A2FFE60-4685-46CB-8472-CDB8541F6AE4}" dt="2022-05-31T18:19:52.217" v="2768" actId="20577"/>
          <ac:spMkLst>
            <pc:docMk/>
            <pc:sldMk cId="627911590" sldId="263"/>
            <ac:spMk id="28" creationId="{9BB8B2E0-57A3-43A4-859A-28669F14F8FE}"/>
          </ac:spMkLst>
        </pc:spChg>
      </pc:sldChg>
      <pc:sldChg chg="modSp mod">
        <pc:chgData name="shey boyd" userId="6017bd2a70bfc246" providerId="LiveId" clId="{7A2FFE60-4685-46CB-8472-CDB8541F6AE4}" dt="2022-06-01T01:47:33.908" v="3103" actId="20577"/>
        <pc:sldMkLst>
          <pc:docMk/>
          <pc:sldMk cId="1346372204" sldId="264"/>
        </pc:sldMkLst>
        <pc:spChg chg="mod">
          <ac:chgData name="shey boyd" userId="6017bd2a70bfc246" providerId="LiveId" clId="{7A2FFE60-4685-46CB-8472-CDB8541F6AE4}" dt="2022-05-31T16:39:21.372" v="1423"/>
          <ac:spMkLst>
            <pc:docMk/>
            <pc:sldMk cId="1346372204" sldId="264"/>
            <ac:spMk id="2" creationId="{537E1C88-627C-4655-A4FB-0BB02EDB078A}"/>
          </ac:spMkLst>
        </pc:spChg>
        <pc:spChg chg="mod">
          <ac:chgData name="shey boyd" userId="6017bd2a70bfc246" providerId="LiveId" clId="{7A2FFE60-4685-46CB-8472-CDB8541F6AE4}" dt="2022-06-01T01:47:33.908" v="3103" actId="20577"/>
          <ac:spMkLst>
            <pc:docMk/>
            <pc:sldMk cId="1346372204" sldId="264"/>
            <ac:spMk id="3" creationId="{033634FE-ADF0-4BC3-A0A9-447EA9DD096B}"/>
          </ac:spMkLst>
        </pc:spChg>
        <pc:spChg chg="mod">
          <ac:chgData name="shey boyd" userId="6017bd2a70bfc246" providerId="LiveId" clId="{7A2FFE60-4685-46CB-8472-CDB8541F6AE4}" dt="2022-05-31T16:39:21.372" v="1423"/>
          <ac:spMkLst>
            <pc:docMk/>
            <pc:sldMk cId="1346372204" sldId="264"/>
            <ac:spMk id="4" creationId="{BD0AD2EB-86EE-409B-A978-A2CA82E37880}"/>
          </ac:spMkLst>
        </pc:spChg>
        <pc:spChg chg="mod">
          <ac:chgData name="shey boyd" userId="6017bd2a70bfc246" providerId="LiveId" clId="{7A2FFE60-4685-46CB-8472-CDB8541F6AE4}" dt="2022-05-31T16:39:21.372" v="1423"/>
          <ac:spMkLst>
            <pc:docMk/>
            <pc:sldMk cId="1346372204" sldId="264"/>
            <ac:spMk id="5" creationId="{81531A96-6BD3-4FD2-9B51-3CBB43DADCC8}"/>
          </ac:spMkLst>
        </pc:spChg>
        <pc:spChg chg="mod">
          <ac:chgData name="shey boyd" userId="6017bd2a70bfc246" providerId="LiveId" clId="{7A2FFE60-4685-46CB-8472-CDB8541F6AE4}" dt="2022-05-31T16:39:21.372" v="1423"/>
          <ac:spMkLst>
            <pc:docMk/>
            <pc:sldMk cId="1346372204" sldId="264"/>
            <ac:spMk id="6" creationId="{6AB5FBE9-888B-4FE5-8AC6-FB80C5520650}"/>
          </ac:spMkLst>
        </pc:spChg>
      </pc:sldChg>
      <pc:sldChg chg="addSp delSp modSp mod ord setBg">
        <pc:chgData name="shey boyd" userId="6017bd2a70bfc246" providerId="LiveId" clId="{7A2FFE60-4685-46CB-8472-CDB8541F6AE4}" dt="2022-06-01T01:52:29.862" v="3113"/>
        <pc:sldMkLst>
          <pc:docMk/>
          <pc:sldMk cId="4151694508" sldId="268"/>
        </pc:sldMkLst>
        <pc:spChg chg="add del mod">
          <ac:chgData name="shey boyd" userId="6017bd2a70bfc246" providerId="LiveId" clId="{7A2FFE60-4685-46CB-8472-CDB8541F6AE4}" dt="2022-05-31T16:51:14.737" v="1500" actId="478"/>
          <ac:spMkLst>
            <pc:docMk/>
            <pc:sldMk cId="4151694508" sldId="268"/>
            <ac:spMk id="3" creationId="{DDD2BF1D-EB68-E477-CD5E-93E0797E09BA}"/>
          </ac:spMkLst>
        </pc:spChg>
        <pc:spChg chg="del mod">
          <ac:chgData name="shey boyd" userId="6017bd2a70bfc246" providerId="LiveId" clId="{7A2FFE60-4685-46CB-8472-CDB8541F6AE4}" dt="2022-05-31T16:57:14.967" v="1540" actId="478"/>
          <ac:spMkLst>
            <pc:docMk/>
            <pc:sldMk cId="4151694508" sldId="268"/>
            <ac:spMk id="4" creationId="{FAD2AE59-5630-4D5C-83A9-4CDEF4D7DCFB}"/>
          </ac:spMkLst>
        </pc:spChg>
        <pc:spChg chg="del mod">
          <ac:chgData name="shey boyd" userId="6017bd2a70bfc246" providerId="LiveId" clId="{7A2FFE60-4685-46CB-8472-CDB8541F6AE4}" dt="2022-05-31T16:51:08.540" v="1499" actId="478"/>
          <ac:spMkLst>
            <pc:docMk/>
            <pc:sldMk cId="4151694508" sldId="268"/>
            <ac:spMk id="5" creationId="{F8657664-A458-4DDD-ACC2-1D87FCD6FCA9}"/>
          </ac:spMkLst>
        </pc:spChg>
        <pc:spChg chg="del mod">
          <ac:chgData name="shey boyd" userId="6017bd2a70bfc246" providerId="LiveId" clId="{7A2FFE60-4685-46CB-8472-CDB8541F6AE4}" dt="2022-05-31T16:51:14.737" v="1500" actId="478"/>
          <ac:spMkLst>
            <pc:docMk/>
            <pc:sldMk cId="4151694508" sldId="268"/>
            <ac:spMk id="6" creationId="{5A6B31B0-7B84-475D-961F-09C0191F91A2}"/>
          </ac:spMkLst>
        </pc:spChg>
        <pc:spChg chg="del mod">
          <ac:chgData name="shey boyd" userId="6017bd2a70bfc246" providerId="LiveId" clId="{7A2FFE60-4685-46CB-8472-CDB8541F6AE4}" dt="2022-05-31T16:51:08.540" v="1499" actId="478"/>
          <ac:spMkLst>
            <pc:docMk/>
            <pc:sldMk cId="4151694508" sldId="268"/>
            <ac:spMk id="7" creationId="{578017FE-712E-4E95-B483-B700F1AA4B2A}"/>
          </ac:spMkLst>
        </pc:spChg>
        <pc:spChg chg="del mod">
          <ac:chgData name="shey boyd" userId="6017bd2a70bfc246" providerId="LiveId" clId="{7A2FFE60-4685-46CB-8472-CDB8541F6AE4}" dt="2022-05-31T16:51:14.737" v="1500" actId="478"/>
          <ac:spMkLst>
            <pc:docMk/>
            <pc:sldMk cId="4151694508" sldId="268"/>
            <ac:spMk id="8" creationId="{813F3455-E568-40C9-9F4D-8C89F4CD95F8}"/>
          </ac:spMkLst>
        </pc:spChg>
        <pc:spChg chg="add del mod">
          <ac:chgData name="shey boyd" userId="6017bd2a70bfc246" providerId="LiveId" clId="{7A2FFE60-4685-46CB-8472-CDB8541F6AE4}" dt="2022-05-31T16:51:14.737" v="1500" actId="478"/>
          <ac:spMkLst>
            <pc:docMk/>
            <pc:sldMk cId="4151694508" sldId="268"/>
            <ac:spMk id="10" creationId="{3FA1A792-F42A-7920-B5C5-CD80F35B5A88}"/>
          </ac:spMkLst>
        </pc:spChg>
        <pc:spChg chg="add del mod">
          <ac:chgData name="shey boyd" userId="6017bd2a70bfc246" providerId="LiveId" clId="{7A2FFE60-4685-46CB-8472-CDB8541F6AE4}" dt="2022-05-31T16:51:19.830" v="1501" actId="478"/>
          <ac:spMkLst>
            <pc:docMk/>
            <pc:sldMk cId="4151694508" sldId="268"/>
            <ac:spMk id="12" creationId="{83AF11C8-B7D2-3CF5-40E5-1CEB273FDD03}"/>
          </ac:spMkLst>
        </pc:spChg>
        <pc:spChg chg="add del mod">
          <ac:chgData name="shey boyd" userId="6017bd2a70bfc246" providerId="LiveId" clId="{7A2FFE60-4685-46CB-8472-CDB8541F6AE4}" dt="2022-05-31T16:51:19.830" v="1501" actId="478"/>
          <ac:spMkLst>
            <pc:docMk/>
            <pc:sldMk cId="4151694508" sldId="268"/>
            <ac:spMk id="14" creationId="{66B6580C-D9FF-A6A9-3078-9E30BF0B2D4C}"/>
          </ac:spMkLst>
        </pc:spChg>
        <pc:spChg chg="add del mod">
          <ac:chgData name="shey boyd" userId="6017bd2a70bfc246" providerId="LiveId" clId="{7A2FFE60-4685-46CB-8472-CDB8541F6AE4}" dt="2022-05-31T17:01:22.617" v="1549" actId="478"/>
          <ac:spMkLst>
            <pc:docMk/>
            <pc:sldMk cId="4151694508" sldId="268"/>
            <ac:spMk id="18" creationId="{CEAC97DA-B621-FF71-E417-19FFC34A8E1F}"/>
          </ac:spMkLst>
        </pc:spChg>
        <pc:spChg chg="add mod">
          <ac:chgData name="shey boyd" userId="6017bd2a70bfc246" providerId="LiveId" clId="{7A2FFE60-4685-46CB-8472-CDB8541F6AE4}" dt="2022-05-31T18:14:59.155" v="2698" actId="1076"/>
          <ac:spMkLst>
            <pc:docMk/>
            <pc:sldMk cId="4151694508" sldId="268"/>
            <ac:spMk id="21" creationId="{48FAB755-9E6E-4EBB-5FB4-E03A226C1B64}"/>
          </ac:spMkLst>
        </pc:spChg>
        <pc:spChg chg="add del mod">
          <ac:chgData name="shey boyd" userId="6017bd2a70bfc246" providerId="LiveId" clId="{7A2FFE60-4685-46CB-8472-CDB8541F6AE4}" dt="2022-05-31T18:12:49.411" v="2627"/>
          <ac:spMkLst>
            <pc:docMk/>
            <pc:sldMk cId="4151694508" sldId="268"/>
            <ac:spMk id="22" creationId="{A4AC195C-27B0-B570-B96C-8BFEDDEDDBE0}"/>
          </ac:spMkLst>
        </pc:spChg>
        <pc:spChg chg="mod">
          <ac:chgData name="shey boyd" userId="6017bd2a70bfc246" providerId="LiveId" clId="{7A2FFE60-4685-46CB-8472-CDB8541F6AE4}" dt="2022-05-31T17:19:23.782" v="1714" actId="207"/>
          <ac:spMkLst>
            <pc:docMk/>
            <pc:sldMk cId="4151694508" sldId="268"/>
            <ac:spMk id="23" creationId="{E3DFBE3A-6329-4424-BCE9-1661811C2296}"/>
          </ac:spMkLst>
        </pc:spChg>
        <pc:spChg chg="mod">
          <ac:chgData name="shey boyd" userId="6017bd2a70bfc246" providerId="LiveId" clId="{7A2FFE60-4685-46CB-8472-CDB8541F6AE4}" dt="2022-05-31T17:20:00.330" v="1715" actId="207"/>
          <ac:spMkLst>
            <pc:docMk/>
            <pc:sldMk cId="4151694508" sldId="268"/>
            <ac:spMk id="24" creationId="{E8C12A0D-F4F0-42DA-9829-6FC870648BEB}"/>
          </ac:spMkLst>
        </pc:spChg>
        <pc:spChg chg="mod">
          <ac:chgData name="shey boyd" userId="6017bd2a70bfc246" providerId="LiveId" clId="{7A2FFE60-4685-46CB-8472-CDB8541F6AE4}" dt="2022-05-31T16:39:21.372" v="1423"/>
          <ac:spMkLst>
            <pc:docMk/>
            <pc:sldMk cId="4151694508" sldId="268"/>
            <ac:spMk id="25" creationId="{192F5D44-F3E7-4917-B2F7-31AFADC9C7FF}"/>
          </ac:spMkLst>
        </pc:spChg>
        <pc:spChg chg="add mod">
          <ac:chgData name="shey boyd" userId="6017bd2a70bfc246" providerId="LiveId" clId="{7A2FFE60-4685-46CB-8472-CDB8541F6AE4}" dt="2022-05-31T18:14:45.219" v="2695" actId="20577"/>
          <ac:spMkLst>
            <pc:docMk/>
            <pc:sldMk cId="4151694508" sldId="268"/>
            <ac:spMk id="26" creationId="{B24C8F78-2055-F5FD-582F-06AB5DEEF11B}"/>
          </ac:spMkLst>
        </pc:spChg>
        <pc:picChg chg="add mod modCrop">
          <ac:chgData name="shey boyd" userId="6017bd2a70bfc246" providerId="LiveId" clId="{7A2FFE60-4685-46CB-8472-CDB8541F6AE4}" dt="2022-05-31T18:14:55.636" v="2697" actId="1076"/>
          <ac:picMkLst>
            <pc:docMk/>
            <pc:sldMk cId="4151694508" sldId="268"/>
            <ac:picMk id="16" creationId="{EEC0F744-7956-F289-E9BB-B6245E1F81FC}"/>
          </ac:picMkLst>
        </pc:picChg>
        <pc:picChg chg="add mod">
          <ac:chgData name="shey boyd" userId="6017bd2a70bfc246" providerId="LiveId" clId="{7A2FFE60-4685-46CB-8472-CDB8541F6AE4}" dt="2022-05-31T18:15:06.056" v="2699" actId="1076"/>
          <ac:picMkLst>
            <pc:docMk/>
            <pc:sldMk cId="4151694508" sldId="268"/>
            <ac:picMk id="20" creationId="{1752BBC9-D2D7-4973-84E5-504BDF90207A}"/>
          </ac:picMkLst>
        </pc:picChg>
      </pc:sldChg>
      <pc:sldChg chg="modSp del ord">
        <pc:chgData name="shey boyd" userId="6017bd2a70bfc246" providerId="LiveId" clId="{7A2FFE60-4685-46CB-8472-CDB8541F6AE4}" dt="2022-06-01T01:25:09.367" v="3051" actId="47"/>
        <pc:sldMkLst>
          <pc:docMk/>
          <pc:sldMk cId="460935096" sldId="271"/>
        </pc:sldMkLst>
        <pc:spChg chg="mod">
          <ac:chgData name="shey boyd" userId="6017bd2a70bfc246" providerId="LiveId" clId="{7A2FFE60-4685-46CB-8472-CDB8541F6AE4}" dt="2022-05-31T16:39:21.372" v="1423"/>
          <ac:spMkLst>
            <pc:docMk/>
            <pc:sldMk cId="460935096" sldId="271"/>
            <ac:spMk id="4" creationId="{971188AF-1B8F-40DD-90B1-DC0F52BA46BA}"/>
          </ac:spMkLst>
        </pc:spChg>
        <pc:spChg chg="mod">
          <ac:chgData name="shey boyd" userId="6017bd2a70bfc246" providerId="LiveId" clId="{7A2FFE60-4685-46CB-8472-CDB8541F6AE4}" dt="2022-05-31T16:39:21.372" v="1423"/>
          <ac:spMkLst>
            <pc:docMk/>
            <pc:sldMk cId="460935096" sldId="271"/>
            <ac:spMk id="7" creationId="{AC6715B5-2190-4A3A-B45B-26A2669D1708}"/>
          </ac:spMkLst>
        </pc:spChg>
        <pc:spChg chg="mod">
          <ac:chgData name="shey boyd" userId="6017bd2a70bfc246" providerId="LiveId" clId="{7A2FFE60-4685-46CB-8472-CDB8541F6AE4}" dt="2022-05-31T16:39:21.372" v="1423"/>
          <ac:spMkLst>
            <pc:docMk/>
            <pc:sldMk cId="460935096" sldId="271"/>
            <ac:spMk id="9" creationId="{C54CD4A7-4E1A-4902-993B-81A396A3670C}"/>
          </ac:spMkLst>
        </pc:spChg>
        <pc:spChg chg="mod">
          <ac:chgData name="shey boyd" userId="6017bd2a70bfc246" providerId="LiveId" clId="{7A2FFE60-4685-46CB-8472-CDB8541F6AE4}" dt="2022-05-31T16:39:21.372" v="1423"/>
          <ac:spMkLst>
            <pc:docMk/>
            <pc:sldMk cId="460935096" sldId="271"/>
            <ac:spMk id="12" creationId="{9637FD5B-C365-4A61-B1ED-ACD08F00805E}"/>
          </ac:spMkLst>
        </pc:spChg>
        <pc:spChg chg="mod">
          <ac:chgData name="shey boyd" userId="6017bd2a70bfc246" providerId="LiveId" clId="{7A2FFE60-4685-46CB-8472-CDB8541F6AE4}" dt="2022-05-31T16:39:21.372" v="1423"/>
          <ac:spMkLst>
            <pc:docMk/>
            <pc:sldMk cId="460935096" sldId="271"/>
            <ac:spMk id="32" creationId="{E9EBB125-3717-454C-B67A-6062EA38DBCB}"/>
          </ac:spMkLst>
        </pc:spChg>
        <pc:spChg chg="mod">
          <ac:chgData name="shey boyd" userId="6017bd2a70bfc246" providerId="LiveId" clId="{7A2FFE60-4685-46CB-8472-CDB8541F6AE4}" dt="2022-05-31T16:39:21.372" v="1423"/>
          <ac:spMkLst>
            <pc:docMk/>
            <pc:sldMk cId="460935096" sldId="271"/>
            <ac:spMk id="33" creationId="{199BD19A-6E75-40A9-B2F6-ACE9757F9F17}"/>
          </ac:spMkLst>
        </pc:spChg>
        <pc:spChg chg="mod">
          <ac:chgData name="shey boyd" userId="6017bd2a70bfc246" providerId="LiveId" clId="{7A2FFE60-4685-46CB-8472-CDB8541F6AE4}" dt="2022-05-31T16:39:21.372" v="1423"/>
          <ac:spMkLst>
            <pc:docMk/>
            <pc:sldMk cId="460935096" sldId="271"/>
            <ac:spMk id="34" creationId="{6B5C6981-F34F-439A-B2E5-6227C9257FA1}"/>
          </ac:spMkLst>
        </pc:spChg>
      </pc:sldChg>
      <pc:sldChg chg="modSp del mod ord">
        <pc:chgData name="shey boyd" userId="6017bd2a70bfc246" providerId="LiveId" clId="{7A2FFE60-4685-46CB-8472-CDB8541F6AE4}" dt="2022-06-01T01:58:28.020" v="3159" actId="47"/>
        <pc:sldMkLst>
          <pc:docMk/>
          <pc:sldMk cId="920173932" sldId="275"/>
        </pc:sldMkLst>
        <pc:spChg chg="mod">
          <ac:chgData name="shey boyd" userId="6017bd2a70bfc246" providerId="LiveId" clId="{7A2FFE60-4685-46CB-8472-CDB8541F6AE4}" dt="2022-05-31T16:39:21.372" v="1423"/>
          <ac:spMkLst>
            <pc:docMk/>
            <pc:sldMk cId="920173932" sldId="275"/>
            <ac:spMk id="2" creationId="{38FFA191-5CCC-43CB-BD83-4F80ED362608}"/>
          </ac:spMkLst>
        </pc:spChg>
        <pc:spChg chg="mod">
          <ac:chgData name="shey boyd" userId="6017bd2a70bfc246" providerId="LiveId" clId="{7A2FFE60-4685-46CB-8472-CDB8541F6AE4}" dt="2022-06-01T01:51:33.820" v="3111"/>
          <ac:spMkLst>
            <pc:docMk/>
            <pc:sldMk cId="920173932" sldId="275"/>
            <ac:spMk id="3" creationId="{E14BBEAF-B516-45F4-9EF6-A9F65111580F}"/>
          </ac:spMkLst>
        </pc:spChg>
        <pc:spChg chg="mod">
          <ac:chgData name="shey boyd" userId="6017bd2a70bfc246" providerId="LiveId" clId="{7A2FFE60-4685-46CB-8472-CDB8541F6AE4}" dt="2022-05-31T16:39:21.372" v="1423"/>
          <ac:spMkLst>
            <pc:docMk/>
            <pc:sldMk cId="920173932" sldId="275"/>
            <ac:spMk id="4" creationId="{783DCDC2-CD20-4DB5-9E57-C77BD206EA93}"/>
          </ac:spMkLst>
        </pc:spChg>
        <pc:spChg chg="mod">
          <ac:chgData name="shey boyd" userId="6017bd2a70bfc246" providerId="LiveId" clId="{7A2FFE60-4685-46CB-8472-CDB8541F6AE4}" dt="2022-05-31T16:39:21.372" v="1423"/>
          <ac:spMkLst>
            <pc:docMk/>
            <pc:sldMk cId="920173932" sldId="275"/>
            <ac:spMk id="5" creationId="{36CE3610-5D4C-4D4E-9629-C65577BBB474}"/>
          </ac:spMkLst>
        </pc:spChg>
        <pc:spChg chg="mod">
          <ac:chgData name="shey boyd" userId="6017bd2a70bfc246" providerId="LiveId" clId="{7A2FFE60-4685-46CB-8472-CDB8541F6AE4}" dt="2022-05-31T16:39:21.372" v="1423"/>
          <ac:spMkLst>
            <pc:docMk/>
            <pc:sldMk cId="920173932" sldId="275"/>
            <ac:spMk id="6" creationId="{AEB35E65-4915-4C63-8216-0ED593FFC50C}"/>
          </ac:spMkLst>
        </pc:spChg>
      </pc:sldChg>
      <pc:sldChg chg="addSp modSp mod">
        <pc:chgData name="shey boyd" userId="6017bd2a70bfc246" providerId="LiveId" clId="{7A2FFE60-4685-46CB-8472-CDB8541F6AE4}" dt="2022-06-01T02:06:40.158" v="3165" actId="207"/>
        <pc:sldMkLst>
          <pc:docMk/>
          <pc:sldMk cId="2436493926" sldId="276"/>
        </pc:sldMkLst>
        <pc:spChg chg="mod">
          <ac:chgData name="shey boyd" userId="6017bd2a70bfc246" providerId="LiveId" clId="{7A2FFE60-4685-46CB-8472-CDB8541F6AE4}" dt="2022-05-31T16:39:21.372" v="1423"/>
          <ac:spMkLst>
            <pc:docMk/>
            <pc:sldMk cId="2436493926" sldId="276"/>
            <ac:spMk id="2" creationId="{BCCAEE93-8585-46D4-A7EC-F184E317CB2E}"/>
          </ac:spMkLst>
        </pc:spChg>
        <pc:spChg chg="mod">
          <ac:chgData name="shey boyd" userId="6017bd2a70bfc246" providerId="LiveId" clId="{7A2FFE60-4685-46CB-8472-CDB8541F6AE4}" dt="2022-06-01T02:06:40.158" v="3165" actId="207"/>
          <ac:spMkLst>
            <pc:docMk/>
            <pc:sldMk cId="2436493926" sldId="276"/>
            <ac:spMk id="3" creationId="{24AFFC60-19C3-4901-93F7-7AAF4C09F8C6}"/>
          </ac:spMkLst>
        </pc:spChg>
        <pc:spChg chg="add mod">
          <ac:chgData name="shey boyd" userId="6017bd2a70bfc246" providerId="LiveId" clId="{7A2FFE60-4685-46CB-8472-CDB8541F6AE4}" dt="2022-06-01T01:44:23.904" v="3077" actId="207"/>
          <ac:spMkLst>
            <pc:docMk/>
            <pc:sldMk cId="2436493926" sldId="276"/>
            <ac:spMk id="4" creationId="{8CE0AB50-968C-1D61-D1AB-3E1288196DD4}"/>
          </ac:spMkLst>
        </pc:spChg>
      </pc:sldChg>
      <pc:sldChg chg="modSp">
        <pc:chgData name="shey boyd" userId="6017bd2a70bfc246" providerId="LiveId" clId="{7A2FFE60-4685-46CB-8472-CDB8541F6AE4}" dt="2022-05-31T16:39:21.372" v="1423"/>
        <pc:sldMkLst>
          <pc:docMk/>
          <pc:sldMk cId="2243494996" sldId="277"/>
        </pc:sldMkLst>
        <pc:spChg chg="mod">
          <ac:chgData name="shey boyd" userId="6017bd2a70bfc246" providerId="LiveId" clId="{7A2FFE60-4685-46CB-8472-CDB8541F6AE4}" dt="2022-05-31T16:39:21.372" v="1423"/>
          <ac:spMkLst>
            <pc:docMk/>
            <pc:sldMk cId="2243494996" sldId="277"/>
            <ac:spMk id="36" creationId="{64D06C77-08BF-4ABC-8656-21CAB4DFD7FA}"/>
          </ac:spMkLst>
        </pc:spChg>
        <pc:spChg chg="mod">
          <ac:chgData name="shey boyd" userId="6017bd2a70bfc246" providerId="LiveId" clId="{7A2FFE60-4685-46CB-8472-CDB8541F6AE4}" dt="2022-05-31T16:39:21.372" v="1423"/>
          <ac:spMkLst>
            <pc:docMk/>
            <pc:sldMk cId="2243494996" sldId="277"/>
            <ac:spMk id="37" creationId="{5FA84566-6373-4E7B-AA6F-CA6C7346EC47}"/>
          </ac:spMkLst>
        </pc:spChg>
        <pc:spChg chg="mod">
          <ac:chgData name="shey boyd" userId="6017bd2a70bfc246" providerId="LiveId" clId="{7A2FFE60-4685-46CB-8472-CDB8541F6AE4}" dt="2022-05-31T16:39:21.372" v="1423"/>
          <ac:spMkLst>
            <pc:docMk/>
            <pc:sldMk cId="2243494996" sldId="277"/>
            <ac:spMk id="38" creationId="{198D92D2-0F62-443D-BB2D-F4E23724D76F}"/>
          </ac:spMkLst>
        </pc:spChg>
      </pc:sldChg>
      <pc:sldChg chg="modSp del ord">
        <pc:chgData name="shey boyd" userId="6017bd2a70bfc246" providerId="LiveId" clId="{7A2FFE60-4685-46CB-8472-CDB8541F6AE4}" dt="2022-06-01T01:25:07.413" v="3049" actId="47"/>
        <pc:sldMkLst>
          <pc:docMk/>
          <pc:sldMk cId="2069393026" sldId="278"/>
        </pc:sldMkLst>
        <pc:spChg chg="mod">
          <ac:chgData name="shey boyd" userId="6017bd2a70bfc246" providerId="LiveId" clId="{7A2FFE60-4685-46CB-8472-CDB8541F6AE4}" dt="2022-05-31T16:39:21.372" v="1423"/>
          <ac:spMkLst>
            <pc:docMk/>
            <pc:sldMk cId="2069393026" sldId="278"/>
            <ac:spMk id="2" creationId="{8A4E0A63-A388-49B1-A04E-27CE9BD622EF}"/>
          </ac:spMkLst>
        </pc:spChg>
        <pc:spChg chg="mod">
          <ac:chgData name="shey boyd" userId="6017bd2a70bfc246" providerId="LiveId" clId="{7A2FFE60-4685-46CB-8472-CDB8541F6AE4}" dt="2022-05-31T16:39:21.372" v="1423"/>
          <ac:spMkLst>
            <pc:docMk/>
            <pc:sldMk cId="2069393026" sldId="278"/>
            <ac:spMk id="3" creationId="{D026614D-21E6-483C-8FE2-C9CF4346C75C}"/>
          </ac:spMkLst>
        </pc:spChg>
        <pc:spChg chg="mod">
          <ac:chgData name="shey boyd" userId="6017bd2a70bfc246" providerId="LiveId" clId="{7A2FFE60-4685-46CB-8472-CDB8541F6AE4}" dt="2022-05-31T16:39:21.372" v="1423"/>
          <ac:spMkLst>
            <pc:docMk/>
            <pc:sldMk cId="2069393026" sldId="278"/>
            <ac:spMk id="4" creationId="{FA5B6D57-2EB5-41BE-ACA0-29F300D5F21B}"/>
          </ac:spMkLst>
        </pc:spChg>
        <pc:spChg chg="mod">
          <ac:chgData name="shey boyd" userId="6017bd2a70bfc246" providerId="LiveId" clId="{7A2FFE60-4685-46CB-8472-CDB8541F6AE4}" dt="2022-05-31T16:39:21.372" v="1423"/>
          <ac:spMkLst>
            <pc:docMk/>
            <pc:sldMk cId="2069393026" sldId="278"/>
            <ac:spMk id="5" creationId="{771AD60F-B816-490D-81D4-73DD13910439}"/>
          </ac:spMkLst>
        </pc:spChg>
        <pc:spChg chg="mod">
          <ac:chgData name="shey boyd" userId="6017bd2a70bfc246" providerId="LiveId" clId="{7A2FFE60-4685-46CB-8472-CDB8541F6AE4}" dt="2022-05-31T16:39:21.372" v="1423"/>
          <ac:spMkLst>
            <pc:docMk/>
            <pc:sldMk cId="2069393026" sldId="278"/>
            <ac:spMk id="6" creationId="{3EF7E5E6-2411-4199-BA08-EF574433C585}"/>
          </ac:spMkLst>
        </pc:spChg>
        <pc:spChg chg="mod">
          <ac:chgData name="shey boyd" userId="6017bd2a70bfc246" providerId="LiveId" clId="{7A2FFE60-4685-46CB-8472-CDB8541F6AE4}" dt="2022-05-31T16:39:21.372" v="1423"/>
          <ac:spMkLst>
            <pc:docMk/>
            <pc:sldMk cId="2069393026" sldId="278"/>
            <ac:spMk id="7" creationId="{E6614090-4A8B-46A2-BCB9-23379FE06BFA}"/>
          </ac:spMkLst>
        </pc:spChg>
        <pc:spChg chg="mod">
          <ac:chgData name="shey boyd" userId="6017bd2a70bfc246" providerId="LiveId" clId="{7A2FFE60-4685-46CB-8472-CDB8541F6AE4}" dt="2022-05-31T16:39:21.372" v="1423"/>
          <ac:spMkLst>
            <pc:docMk/>
            <pc:sldMk cId="2069393026" sldId="278"/>
            <ac:spMk id="8" creationId="{CEC37629-42BA-462B-B066-292B3B37327E}"/>
          </ac:spMkLst>
        </pc:spChg>
        <pc:spChg chg="mod">
          <ac:chgData name="shey boyd" userId="6017bd2a70bfc246" providerId="LiveId" clId="{7A2FFE60-4685-46CB-8472-CDB8541F6AE4}" dt="2022-05-31T16:39:21.372" v="1423"/>
          <ac:spMkLst>
            <pc:docMk/>
            <pc:sldMk cId="2069393026" sldId="278"/>
            <ac:spMk id="108" creationId="{148577B4-CE21-4375-A4AA-092E5994EC90}"/>
          </ac:spMkLst>
        </pc:spChg>
        <pc:spChg chg="mod">
          <ac:chgData name="shey boyd" userId="6017bd2a70bfc246" providerId="LiveId" clId="{7A2FFE60-4685-46CB-8472-CDB8541F6AE4}" dt="2022-05-31T16:39:21.372" v="1423"/>
          <ac:spMkLst>
            <pc:docMk/>
            <pc:sldMk cId="2069393026" sldId="278"/>
            <ac:spMk id="109" creationId="{A8872052-5F06-44A0-8D79-B5532E78F9D1}"/>
          </ac:spMkLst>
        </pc:spChg>
        <pc:spChg chg="mod">
          <ac:chgData name="shey boyd" userId="6017bd2a70bfc246" providerId="LiveId" clId="{7A2FFE60-4685-46CB-8472-CDB8541F6AE4}" dt="2022-05-31T16:39:21.372" v="1423"/>
          <ac:spMkLst>
            <pc:docMk/>
            <pc:sldMk cId="2069393026" sldId="278"/>
            <ac:spMk id="110" creationId="{F98EDB96-3F54-4406-B894-1195695ED09C}"/>
          </ac:spMkLst>
        </pc:spChg>
        <pc:picChg chg="mod">
          <ac:chgData name="shey boyd" userId="6017bd2a70bfc246" providerId="LiveId" clId="{7A2FFE60-4685-46CB-8472-CDB8541F6AE4}" dt="2022-05-31T16:39:21.372" v="1423"/>
          <ac:picMkLst>
            <pc:docMk/>
            <pc:sldMk cId="2069393026" sldId="278"/>
            <ac:picMk id="43" creationId="{76CE5C81-A86F-4C82-AE52-FE744077859B}"/>
          </ac:picMkLst>
        </pc:picChg>
        <pc:picChg chg="mod">
          <ac:chgData name="shey boyd" userId="6017bd2a70bfc246" providerId="LiveId" clId="{7A2FFE60-4685-46CB-8472-CDB8541F6AE4}" dt="2022-05-31T16:39:21.372" v="1423"/>
          <ac:picMkLst>
            <pc:docMk/>
            <pc:sldMk cId="2069393026" sldId="278"/>
            <ac:picMk id="55" creationId="{236942CE-38CE-4E5D-9773-5224E03D4C0A}"/>
          </ac:picMkLst>
        </pc:picChg>
        <pc:picChg chg="mod">
          <ac:chgData name="shey boyd" userId="6017bd2a70bfc246" providerId="LiveId" clId="{7A2FFE60-4685-46CB-8472-CDB8541F6AE4}" dt="2022-05-31T16:39:21.372" v="1423"/>
          <ac:picMkLst>
            <pc:docMk/>
            <pc:sldMk cId="2069393026" sldId="278"/>
            <ac:picMk id="57" creationId="{353E75F9-0061-4D63-BFE6-6462C5C0E351}"/>
          </ac:picMkLst>
        </pc:picChg>
      </pc:sldChg>
      <pc:sldChg chg="modSp del mod ord">
        <pc:chgData name="shey boyd" userId="6017bd2a70bfc246" providerId="LiveId" clId="{7A2FFE60-4685-46CB-8472-CDB8541F6AE4}" dt="2022-06-01T01:25:09.826" v="3052" actId="47"/>
        <pc:sldMkLst>
          <pc:docMk/>
          <pc:sldMk cId="4252466045" sldId="279"/>
        </pc:sldMkLst>
        <pc:spChg chg="mod">
          <ac:chgData name="shey boyd" userId="6017bd2a70bfc246" providerId="LiveId" clId="{7A2FFE60-4685-46CB-8472-CDB8541F6AE4}" dt="2022-05-31T16:39:21.372" v="1423"/>
          <ac:spMkLst>
            <pc:docMk/>
            <pc:sldMk cId="4252466045" sldId="279"/>
            <ac:spMk id="3" creationId="{082463A9-91ED-406C-A142-DF9DBB5C018D}"/>
          </ac:spMkLst>
        </pc:spChg>
        <pc:spChg chg="mod">
          <ac:chgData name="shey boyd" userId="6017bd2a70bfc246" providerId="LiveId" clId="{7A2FFE60-4685-46CB-8472-CDB8541F6AE4}" dt="2022-05-31T16:39:21.372" v="1423"/>
          <ac:spMkLst>
            <pc:docMk/>
            <pc:sldMk cId="4252466045" sldId="279"/>
            <ac:spMk id="23" creationId="{5FB75C3E-5885-49DD-8190-BB1E8C511A7E}"/>
          </ac:spMkLst>
        </pc:spChg>
        <pc:spChg chg="mod">
          <ac:chgData name="shey boyd" userId="6017bd2a70bfc246" providerId="LiveId" clId="{7A2FFE60-4685-46CB-8472-CDB8541F6AE4}" dt="2022-05-31T16:39:21.372" v="1423"/>
          <ac:spMkLst>
            <pc:docMk/>
            <pc:sldMk cId="4252466045" sldId="279"/>
            <ac:spMk id="26" creationId="{AF961A7D-A035-4952-BEF5-34EE93A2486F}"/>
          </ac:spMkLst>
        </pc:spChg>
        <pc:spChg chg="mod">
          <ac:chgData name="shey boyd" userId="6017bd2a70bfc246" providerId="LiveId" clId="{7A2FFE60-4685-46CB-8472-CDB8541F6AE4}" dt="2022-05-31T16:39:21.372" v="1423"/>
          <ac:spMkLst>
            <pc:docMk/>
            <pc:sldMk cId="4252466045" sldId="279"/>
            <ac:spMk id="27" creationId="{3C7B196D-A4EB-4450-8C2E-D4F26C77F843}"/>
          </ac:spMkLst>
        </pc:spChg>
        <pc:spChg chg="mod">
          <ac:chgData name="shey boyd" userId="6017bd2a70bfc246" providerId="LiveId" clId="{7A2FFE60-4685-46CB-8472-CDB8541F6AE4}" dt="2022-05-31T16:39:21.372" v="1423"/>
          <ac:spMkLst>
            <pc:docMk/>
            <pc:sldMk cId="4252466045" sldId="279"/>
            <ac:spMk id="28" creationId="{16852965-5187-4677-B878-4167E7B69252}"/>
          </ac:spMkLst>
        </pc:spChg>
        <pc:spChg chg="mod">
          <ac:chgData name="shey boyd" userId="6017bd2a70bfc246" providerId="LiveId" clId="{7A2FFE60-4685-46CB-8472-CDB8541F6AE4}" dt="2022-05-31T16:39:21.372" v="1423"/>
          <ac:spMkLst>
            <pc:docMk/>
            <pc:sldMk cId="4252466045" sldId="279"/>
            <ac:spMk id="30" creationId="{B42237DE-8579-4920-9331-C835DA7AE69A}"/>
          </ac:spMkLst>
        </pc:spChg>
        <pc:spChg chg="mod">
          <ac:chgData name="shey boyd" userId="6017bd2a70bfc246" providerId="LiveId" clId="{7A2FFE60-4685-46CB-8472-CDB8541F6AE4}" dt="2022-05-31T16:39:21.372" v="1423"/>
          <ac:spMkLst>
            <pc:docMk/>
            <pc:sldMk cId="4252466045" sldId="279"/>
            <ac:spMk id="33" creationId="{D57220B4-795B-4602-8E69-5D53D12DCC80}"/>
          </ac:spMkLst>
        </pc:spChg>
        <pc:spChg chg="mod">
          <ac:chgData name="shey boyd" userId="6017bd2a70bfc246" providerId="LiveId" clId="{7A2FFE60-4685-46CB-8472-CDB8541F6AE4}" dt="2022-05-31T16:39:21.372" v="1423"/>
          <ac:spMkLst>
            <pc:docMk/>
            <pc:sldMk cId="4252466045" sldId="279"/>
            <ac:spMk id="58" creationId="{E7AB850C-6B59-47AE-8A29-9081F971C193}"/>
          </ac:spMkLst>
        </pc:spChg>
        <pc:spChg chg="mod">
          <ac:chgData name="shey boyd" userId="6017bd2a70bfc246" providerId="LiveId" clId="{7A2FFE60-4685-46CB-8472-CDB8541F6AE4}" dt="2022-05-31T16:39:21.372" v="1423"/>
          <ac:spMkLst>
            <pc:docMk/>
            <pc:sldMk cId="4252466045" sldId="279"/>
            <ac:spMk id="59" creationId="{EF8627AE-696F-4F7E-8860-C455528611E4}"/>
          </ac:spMkLst>
        </pc:spChg>
        <pc:spChg chg="mod">
          <ac:chgData name="shey boyd" userId="6017bd2a70bfc246" providerId="LiveId" clId="{7A2FFE60-4685-46CB-8472-CDB8541F6AE4}" dt="2022-05-31T16:39:21.372" v="1423"/>
          <ac:spMkLst>
            <pc:docMk/>
            <pc:sldMk cId="4252466045" sldId="279"/>
            <ac:spMk id="60" creationId="{FF34679F-7E8E-4242-BA88-639B44A7587C}"/>
          </ac:spMkLst>
        </pc:spChg>
      </pc:sldChg>
      <pc:sldChg chg="modSp del mod ord setBg">
        <pc:chgData name="shey boyd" userId="6017bd2a70bfc246" providerId="LiveId" clId="{7A2FFE60-4685-46CB-8472-CDB8541F6AE4}" dt="2022-05-31T16:49:14.822" v="1487" actId="2696"/>
        <pc:sldMkLst>
          <pc:docMk/>
          <pc:sldMk cId="3721975002" sldId="282"/>
        </pc:sldMkLst>
        <pc:spChg chg="mod">
          <ac:chgData name="shey boyd" userId="6017bd2a70bfc246" providerId="LiveId" clId="{7A2FFE60-4685-46CB-8472-CDB8541F6AE4}" dt="2022-05-31T16:39:21.372" v="1423"/>
          <ac:spMkLst>
            <pc:docMk/>
            <pc:sldMk cId="3721975002" sldId="282"/>
            <ac:spMk id="2" creationId="{39605AF1-623C-4E09-AB5D-8DD0571489F6}"/>
          </ac:spMkLst>
        </pc:spChg>
        <pc:spChg chg="mod">
          <ac:chgData name="shey boyd" userId="6017bd2a70bfc246" providerId="LiveId" clId="{7A2FFE60-4685-46CB-8472-CDB8541F6AE4}" dt="2022-05-31T16:43:29.796" v="1453" actId="1076"/>
          <ac:spMkLst>
            <pc:docMk/>
            <pc:sldMk cId="3721975002" sldId="282"/>
            <ac:spMk id="3" creationId="{9B1DDDEF-20C4-4F65-BAC9-0A763DF7E02B}"/>
          </ac:spMkLst>
        </pc:spChg>
        <pc:spChg chg="mod">
          <ac:chgData name="shey boyd" userId="6017bd2a70bfc246" providerId="LiveId" clId="{7A2FFE60-4685-46CB-8472-CDB8541F6AE4}" dt="2022-05-31T16:39:21.372" v="1423"/>
          <ac:spMkLst>
            <pc:docMk/>
            <pc:sldMk cId="3721975002" sldId="282"/>
            <ac:spMk id="4" creationId="{A50C75D2-5D5B-46F8-8017-90EEE14714AB}"/>
          </ac:spMkLst>
        </pc:spChg>
        <pc:spChg chg="mod">
          <ac:chgData name="shey boyd" userId="6017bd2a70bfc246" providerId="LiveId" clId="{7A2FFE60-4685-46CB-8472-CDB8541F6AE4}" dt="2022-05-31T16:39:21.372" v="1423"/>
          <ac:spMkLst>
            <pc:docMk/>
            <pc:sldMk cId="3721975002" sldId="282"/>
            <ac:spMk id="5" creationId="{73BBD69A-115E-4656-A53E-500EC253A087}"/>
          </ac:spMkLst>
        </pc:spChg>
        <pc:spChg chg="mod">
          <ac:chgData name="shey boyd" userId="6017bd2a70bfc246" providerId="LiveId" clId="{7A2FFE60-4685-46CB-8472-CDB8541F6AE4}" dt="2022-05-31T16:39:21.372" v="1423"/>
          <ac:spMkLst>
            <pc:docMk/>
            <pc:sldMk cId="3721975002" sldId="282"/>
            <ac:spMk id="6" creationId="{7CA6FA97-1026-4096-AB75-6CB2D1A8B7B5}"/>
          </ac:spMkLst>
        </pc:spChg>
        <pc:spChg chg="mod">
          <ac:chgData name="shey boyd" userId="6017bd2a70bfc246" providerId="LiveId" clId="{7A2FFE60-4685-46CB-8472-CDB8541F6AE4}" dt="2022-05-31T16:41:04.959" v="1430" actId="1076"/>
          <ac:spMkLst>
            <pc:docMk/>
            <pc:sldMk cId="3721975002" sldId="282"/>
            <ac:spMk id="12" creationId="{534736B3-AED1-4C54-B8E7-8E4D26E3B97F}"/>
          </ac:spMkLst>
        </pc:spChg>
        <pc:spChg chg="mod">
          <ac:chgData name="shey boyd" userId="6017bd2a70bfc246" providerId="LiveId" clId="{7A2FFE60-4685-46CB-8472-CDB8541F6AE4}" dt="2022-05-31T16:43:32.451" v="1454" actId="1076"/>
          <ac:spMkLst>
            <pc:docMk/>
            <pc:sldMk cId="3721975002" sldId="282"/>
            <ac:spMk id="63" creationId="{984DC875-B30E-4034-B7A4-390DBB6378E2}"/>
          </ac:spMkLst>
        </pc:spChg>
        <pc:spChg chg="mod">
          <ac:chgData name="shey boyd" userId="6017bd2a70bfc246" providerId="LiveId" clId="{7A2FFE60-4685-46CB-8472-CDB8541F6AE4}" dt="2022-05-31T16:45:59.837" v="1467" actId="1076"/>
          <ac:spMkLst>
            <pc:docMk/>
            <pc:sldMk cId="3721975002" sldId="282"/>
            <ac:spMk id="64" creationId="{57D67FB9-44E6-49D8-9419-FD6B4644CB1D}"/>
          </ac:spMkLst>
        </pc:spChg>
        <pc:spChg chg="mod">
          <ac:chgData name="shey boyd" userId="6017bd2a70bfc246" providerId="LiveId" clId="{7A2FFE60-4685-46CB-8472-CDB8541F6AE4}" dt="2022-05-31T16:43:58.689" v="1459" actId="1076"/>
          <ac:spMkLst>
            <pc:docMk/>
            <pc:sldMk cId="3721975002" sldId="282"/>
            <ac:spMk id="65" creationId="{77320A72-527D-4F04-AF2E-E0B73E486504}"/>
          </ac:spMkLst>
        </pc:spChg>
        <pc:spChg chg="mod">
          <ac:chgData name="shey boyd" userId="6017bd2a70bfc246" providerId="LiveId" clId="{7A2FFE60-4685-46CB-8472-CDB8541F6AE4}" dt="2022-05-31T16:39:21.372" v="1423"/>
          <ac:spMkLst>
            <pc:docMk/>
            <pc:sldMk cId="3721975002" sldId="282"/>
            <ac:spMk id="66" creationId="{0B4C1BA5-5E1C-4F99-8F66-BCA2EBDF4FBE}"/>
          </ac:spMkLst>
        </pc:spChg>
        <pc:spChg chg="mod">
          <ac:chgData name="shey boyd" userId="6017bd2a70bfc246" providerId="LiveId" clId="{7A2FFE60-4685-46CB-8472-CDB8541F6AE4}" dt="2022-05-31T16:46:32.117" v="1473" actId="1076"/>
          <ac:spMkLst>
            <pc:docMk/>
            <pc:sldMk cId="3721975002" sldId="282"/>
            <ac:spMk id="67" creationId="{6E771E27-902A-4BA5-BF20-88B7F7F8F9A6}"/>
          </ac:spMkLst>
        </pc:spChg>
      </pc:sldChg>
      <pc:sldChg chg="addSp delSp modSp mod">
        <pc:chgData name="shey boyd" userId="6017bd2a70bfc246" providerId="LiveId" clId="{7A2FFE60-4685-46CB-8472-CDB8541F6AE4}" dt="2022-05-31T18:16:13.799" v="2712"/>
        <pc:sldMkLst>
          <pc:docMk/>
          <pc:sldMk cId="3586986175" sldId="283"/>
        </pc:sldMkLst>
        <pc:spChg chg="del">
          <ac:chgData name="shey boyd" userId="6017bd2a70bfc246" providerId="LiveId" clId="{7A2FFE60-4685-46CB-8472-CDB8541F6AE4}" dt="2022-05-31T04:43:53.004" v="1288" actId="478"/>
          <ac:spMkLst>
            <pc:docMk/>
            <pc:sldMk cId="3586986175" sldId="283"/>
            <ac:spMk id="2" creationId="{F52652D5-79D1-472D-A29A-E1E6F1C209B2}"/>
          </ac:spMkLst>
        </pc:spChg>
        <pc:spChg chg="mod">
          <ac:chgData name="shey boyd" userId="6017bd2a70bfc246" providerId="LiveId" clId="{7A2FFE60-4685-46CB-8472-CDB8541F6AE4}" dt="2022-05-31T16:39:21.372" v="1423"/>
          <ac:spMkLst>
            <pc:docMk/>
            <pc:sldMk cId="3586986175" sldId="283"/>
            <ac:spMk id="3" creationId="{C55B1865-9A2B-4217-AF05-71AE68C7FE43}"/>
          </ac:spMkLst>
        </pc:spChg>
        <pc:spChg chg="mod">
          <ac:chgData name="shey boyd" userId="6017bd2a70bfc246" providerId="LiveId" clId="{7A2FFE60-4685-46CB-8472-CDB8541F6AE4}" dt="2022-05-31T16:39:21.372" v="1423"/>
          <ac:spMkLst>
            <pc:docMk/>
            <pc:sldMk cId="3586986175" sldId="283"/>
            <ac:spMk id="4" creationId="{7FED5181-99FF-4087-A479-63C8C04E88CF}"/>
          </ac:spMkLst>
        </pc:spChg>
        <pc:spChg chg="mod">
          <ac:chgData name="shey boyd" userId="6017bd2a70bfc246" providerId="LiveId" clId="{7A2FFE60-4685-46CB-8472-CDB8541F6AE4}" dt="2022-05-31T16:39:21.372" v="1423"/>
          <ac:spMkLst>
            <pc:docMk/>
            <pc:sldMk cId="3586986175" sldId="283"/>
            <ac:spMk id="5" creationId="{AA1B47D8-A8FC-413D-8889-804077DF432B}"/>
          </ac:spMkLst>
        </pc:spChg>
        <pc:spChg chg="add del mod">
          <ac:chgData name="shey boyd" userId="6017bd2a70bfc246" providerId="LiveId" clId="{7A2FFE60-4685-46CB-8472-CDB8541F6AE4}" dt="2022-05-31T04:42:22.183" v="1252" actId="478"/>
          <ac:spMkLst>
            <pc:docMk/>
            <pc:sldMk cId="3586986175" sldId="283"/>
            <ac:spMk id="11" creationId="{F90568A0-618A-4CBD-F0D9-AC156196AFCF}"/>
          </ac:spMkLst>
        </pc:spChg>
        <pc:spChg chg="add del mod">
          <ac:chgData name="shey boyd" userId="6017bd2a70bfc246" providerId="LiveId" clId="{7A2FFE60-4685-46CB-8472-CDB8541F6AE4}" dt="2022-05-31T04:42:24.999" v="1254" actId="478"/>
          <ac:spMkLst>
            <pc:docMk/>
            <pc:sldMk cId="3586986175" sldId="283"/>
            <ac:spMk id="13" creationId="{0FD925AF-9F42-0D32-5099-BE7CB99DCA89}"/>
          </ac:spMkLst>
        </pc:spChg>
        <pc:spChg chg="add del mod">
          <ac:chgData name="shey boyd" userId="6017bd2a70bfc246" providerId="LiveId" clId="{7A2FFE60-4685-46CB-8472-CDB8541F6AE4}" dt="2022-05-31T04:42:28.948" v="1257" actId="478"/>
          <ac:spMkLst>
            <pc:docMk/>
            <pc:sldMk cId="3586986175" sldId="283"/>
            <ac:spMk id="15" creationId="{760019EE-E4B0-B184-D1DC-BE02C8E041E8}"/>
          </ac:spMkLst>
        </pc:spChg>
        <pc:spChg chg="add del mod">
          <ac:chgData name="shey boyd" userId="6017bd2a70bfc246" providerId="LiveId" clId="{7A2FFE60-4685-46CB-8472-CDB8541F6AE4}" dt="2022-05-31T04:42:31.208" v="1259" actId="478"/>
          <ac:spMkLst>
            <pc:docMk/>
            <pc:sldMk cId="3586986175" sldId="283"/>
            <ac:spMk id="17" creationId="{5AFA9690-6108-9165-8048-59CBF2D24DCF}"/>
          </ac:spMkLst>
        </pc:spChg>
        <pc:spChg chg="add del mod">
          <ac:chgData name="shey boyd" userId="6017bd2a70bfc246" providerId="LiveId" clId="{7A2FFE60-4685-46CB-8472-CDB8541F6AE4}" dt="2022-05-31T04:42:33.228" v="1261" actId="478"/>
          <ac:spMkLst>
            <pc:docMk/>
            <pc:sldMk cId="3586986175" sldId="283"/>
            <ac:spMk id="27" creationId="{33BC6F6D-B771-C37F-4035-79449DCAF38B}"/>
          </ac:spMkLst>
        </pc:spChg>
        <pc:spChg chg="add del mod">
          <ac:chgData name="shey boyd" userId="6017bd2a70bfc246" providerId="LiveId" clId="{7A2FFE60-4685-46CB-8472-CDB8541F6AE4}" dt="2022-05-31T04:42:38.845" v="1264" actId="478"/>
          <ac:spMkLst>
            <pc:docMk/>
            <pc:sldMk cId="3586986175" sldId="283"/>
            <ac:spMk id="29" creationId="{C13CF0E0-E1FC-F45D-4AF5-2681A8DAFFA6}"/>
          </ac:spMkLst>
        </pc:spChg>
        <pc:spChg chg="add del mod">
          <ac:chgData name="shey boyd" userId="6017bd2a70bfc246" providerId="LiveId" clId="{7A2FFE60-4685-46CB-8472-CDB8541F6AE4}" dt="2022-05-31T04:42:41.051" v="1266" actId="478"/>
          <ac:spMkLst>
            <pc:docMk/>
            <pc:sldMk cId="3586986175" sldId="283"/>
            <ac:spMk id="35" creationId="{94E1C92F-5734-F312-DF24-018880CA0ED3}"/>
          </ac:spMkLst>
        </pc:spChg>
        <pc:spChg chg="add del mod">
          <ac:chgData name="shey boyd" userId="6017bd2a70bfc246" providerId="LiveId" clId="{7A2FFE60-4685-46CB-8472-CDB8541F6AE4}" dt="2022-05-31T04:42:45.340" v="1268" actId="478"/>
          <ac:spMkLst>
            <pc:docMk/>
            <pc:sldMk cId="3586986175" sldId="283"/>
            <ac:spMk id="37" creationId="{6B4D1949-398E-C0C4-EFF5-94AB7ACBF9F8}"/>
          </ac:spMkLst>
        </pc:spChg>
        <pc:spChg chg="add del mod">
          <ac:chgData name="shey boyd" userId="6017bd2a70bfc246" providerId="LiveId" clId="{7A2FFE60-4685-46CB-8472-CDB8541F6AE4}" dt="2022-05-31T04:42:49.299" v="1271" actId="478"/>
          <ac:spMkLst>
            <pc:docMk/>
            <pc:sldMk cId="3586986175" sldId="283"/>
            <ac:spMk id="39" creationId="{A9225554-428C-334F-6130-65B40E138069}"/>
          </ac:spMkLst>
        </pc:spChg>
        <pc:spChg chg="add del mod">
          <ac:chgData name="shey boyd" userId="6017bd2a70bfc246" providerId="LiveId" clId="{7A2FFE60-4685-46CB-8472-CDB8541F6AE4}" dt="2022-05-31T04:42:51.447" v="1273" actId="478"/>
          <ac:spMkLst>
            <pc:docMk/>
            <pc:sldMk cId="3586986175" sldId="283"/>
            <ac:spMk id="41" creationId="{BE1A64D0-BA26-F615-EF69-E20BB0FA4638}"/>
          </ac:spMkLst>
        </pc:spChg>
        <pc:spChg chg="add del mod">
          <ac:chgData name="shey boyd" userId="6017bd2a70bfc246" providerId="LiveId" clId="{7A2FFE60-4685-46CB-8472-CDB8541F6AE4}" dt="2022-05-31T04:42:55.029" v="1275" actId="478"/>
          <ac:spMkLst>
            <pc:docMk/>
            <pc:sldMk cId="3586986175" sldId="283"/>
            <ac:spMk id="43" creationId="{66EFD22B-C9F4-E1ED-582A-E0E98EC14D90}"/>
          </ac:spMkLst>
        </pc:spChg>
        <pc:spChg chg="add del mod">
          <ac:chgData name="shey boyd" userId="6017bd2a70bfc246" providerId="LiveId" clId="{7A2FFE60-4685-46CB-8472-CDB8541F6AE4}" dt="2022-05-31T04:42:58.651" v="1277" actId="478"/>
          <ac:spMkLst>
            <pc:docMk/>
            <pc:sldMk cId="3586986175" sldId="283"/>
            <ac:spMk id="45" creationId="{EDC4F372-5D72-84A5-4284-37FABF79C4EF}"/>
          </ac:spMkLst>
        </pc:spChg>
        <pc:spChg chg="add del mod">
          <ac:chgData name="shey boyd" userId="6017bd2a70bfc246" providerId="LiveId" clId="{7A2FFE60-4685-46CB-8472-CDB8541F6AE4}" dt="2022-05-31T04:43:02.626" v="1280" actId="478"/>
          <ac:spMkLst>
            <pc:docMk/>
            <pc:sldMk cId="3586986175" sldId="283"/>
            <ac:spMk id="47" creationId="{4D69CE72-D5E1-22D6-B674-780B34B1121B}"/>
          </ac:spMkLst>
        </pc:spChg>
        <pc:spChg chg="add del mod">
          <ac:chgData name="shey boyd" userId="6017bd2a70bfc246" providerId="LiveId" clId="{7A2FFE60-4685-46CB-8472-CDB8541F6AE4}" dt="2022-05-31T04:43:55.904" v="1290" actId="478"/>
          <ac:spMkLst>
            <pc:docMk/>
            <pc:sldMk cId="3586986175" sldId="283"/>
            <ac:spMk id="49" creationId="{1D2A90F3-49FD-2374-28E3-EFF434E912EC}"/>
          </ac:spMkLst>
        </pc:spChg>
        <pc:spChg chg="del">
          <ac:chgData name="shey boyd" userId="6017bd2a70bfc246" providerId="LiveId" clId="{7A2FFE60-4685-46CB-8472-CDB8541F6AE4}" dt="2022-05-31T04:42:23.910" v="1253" actId="478"/>
          <ac:spMkLst>
            <pc:docMk/>
            <pc:sldMk cId="3586986175" sldId="283"/>
            <ac:spMk id="108" creationId="{4424F001-15F3-481C-8AD7-34A18560F6B6}"/>
          </ac:spMkLst>
        </pc:spChg>
        <pc:spChg chg="del">
          <ac:chgData name="shey boyd" userId="6017bd2a70bfc246" providerId="LiveId" clId="{7A2FFE60-4685-46CB-8472-CDB8541F6AE4}" dt="2022-05-31T04:42:28.242" v="1256" actId="478"/>
          <ac:spMkLst>
            <pc:docMk/>
            <pc:sldMk cId="3586986175" sldId="283"/>
            <ac:spMk id="112" creationId="{4E34F5C7-47F6-4356-B7A3-3453191B5A96}"/>
          </ac:spMkLst>
        </pc:spChg>
        <pc:spChg chg="del">
          <ac:chgData name="shey boyd" userId="6017bd2a70bfc246" providerId="LiveId" clId="{7A2FFE60-4685-46CB-8472-CDB8541F6AE4}" dt="2022-05-31T04:42:30.410" v="1258" actId="478"/>
          <ac:spMkLst>
            <pc:docMk/>
            <pc:sldMk cId="3586986175" sldId="283"/>
            <ac:spMk id="158" creationId="{EFD90D1C-94E0-4F56-B0F9-6A9406B79838}"/>
          </ac:spMkLst>
        </pc:spChg>
        <pc:spChg chg="del">
          <ac:chgData name="shey boyd" userId="6017bd2a70bfc246" providerId="LiveId" clId="{7A2FFE60-4685-46CB-8472-CDB8541F6AE4}" dt="2022-05-31T04:43:01.936" v="1279" actId="478"/>
          <ac:spMkLst>
            <pc:docMk/>
            <pc:sldMk cId="3586986175" sldId="283"/>
            <ac:spMk id="167" creationId="{43C3B087-7705-4070-93F8-BC86E9F83F18}"/>
          </ac:spMkLst>
        </pc:spChg>
        <pc:spChg chg="del">
          <ac:chgData name="shey boyd" userId="6017bd2a70bfc246" providerId="LiveId" clId="{7A2FFE60-4685-46CB-8472-CDB8541F6AE4}" dt="2022-05-31T04:42:32.601" v="1260" actId="478"/>
          <ac:spMkLst>
            <pc:docMk/>
            <pc:sldMk cId="3586986175" sldId="283"/>
            <ac:spMk id="168" creationId="{2B47CF13-61A7-4BC8-9B02-FB3DC2802A92}"/>
          </ac:spMkLst>
        </pc:spChg>
        <pc:spChg chg="del">
          <ac:chgData name="shey boyd" userId="6017bd2a70bfc246" providerId="LiveId" clId="{7A2FFE60-4685-46CB-8472-CDB8541F6AE4}" dt="2022-05-31T04:42:43.154" v="1267" actId="478"/>
          <ac:spMkLst>
            <pc:docMk/>
            <pc:sldMk cId="3586986175" sldId="283"/>
            <ac:spMk id="169" creationId="{8FB0EC63-FA2C-4A82-9D41-47DFE5F7DE85}"/>
          </ac:spMkLst>
        </pc:spChg>
        <pc:spChg chg="del">
          <ac:chgData name="shey boyd" userId="6017bd2a70bfc246" providerId="LiveId" clId="{7A2FFE60-4685-46CB-8472-CDB8541F6AE4}" dt="2022-05-31T04:42:56.539" v="1276" actId="478"/>
          <ac:spMkLst>
            <pc:docMk/>
            <pc:sldMk cId="3586986175" sldId="283"/>
            <ac:spMk id="170" creationId="{13D21C61-A57D-40F1-9196-FE77AB342A9D}"/>
          </ac:spMkLst>
        </pc:spChg>
        <pc:spChg chg="del">
          <ac:chgData name="shey boyd" userId="6017bd2a70bfc246" providerId="LiveId" clId="{7A2FFE60-4685-46CB-8472-CDB8541F6AE4}" dt="2022-05-31T04:42:40.242" v="1265" actId="478"/>
          <ac:spMkLst>
            <pc:docMk/>
            <pc:sldMk cId="3586986175" sldId="283"/>
            <ac:spMk id="171" creationId="{43541AC6-4418-4655-9BD6-8D3B4319AB78}"/>
          </ac:spMkLst>
        </pc:spChg>
        <pc:spChg chg="del">
          <ac:chgData name="shey boyd" userId="6017bd2a70bfc246" providerId="LiveId" clId="{7A2FFE60-4685-46CB-8472-CDB8541F6AE4}" dt="2022-05-31T04:42:48.429" v="1270" actId="478"/>
          <ac:spMkLst>
            <pc:docMk/>
            <pc:sldMk cId="3586986175" sldId="283"/>
            <ac:spMk id="172" creationId="{3759AF57-6AD5-4115-B7E8-513786CD6D5E}"/>
          </ac:spMkLst>
        </pc:spChg>
        <pc:spChg chg="del">
          <ac:chgData name="shey boyd" userId="6017bd2a70bfc246" providerId="LiveId" clId="{7A2FFE60-4685-46CB-8472-CDB8541F6AE4}" dt="2022-05-31T04:42:53.084" v="1274" actId="478"/>
          <ac:spMkLst>
            <pc:docMk/>
            <pc:sldMk cId="3586986175" sldId="283"/>
            <ac:spMk id="173" creationId="{D1886D69-C12D-4FC9-AFA3-56F0DF589499}"/>
          </ac:spMkLst>
        </pc:spChg>
        <pc:spChg chg="del">
          <ac:chgData name="shey boyd" userId="6017bd2a70bfc246" providerId="LiveId" clId="{7A2FFE60-4685-46CB-8472-CDB8541F6AE4}" dt="2022-05-31T04:42:37.713" v="1263" actId="478"/>
          <ac:spMkLst>
            <pc:docMk/>
            <pc:sldMk cId="3586986175" sldId="283"/>
            <ac:spMk id="174" creationId="{DAF907A1-DBDD-411E-BC9F-BB69FB37B6B2}"/>
          </ac:spMkLst>
        </pc:spChg>
        <pc:spChg chg="del">
          <ac:chgData name="shey boyd" userId="6017bd2a70bfc246" providerId="LiveId" clId="{7A2FFE60-4685-46CB-8472-CDB8541F6AE4}" dt="2022-05-31T04:42:50.687" v="1272" actId="478"/>
          <ac:spMkLst>
            <pc:docMk/>
            <pc:sldMk cId="3586986175" sldId="283"/>
            <ac:spMk id="175" creationId="{1C2A3150-D3A6-44B1-BE90-42E759F97946}"/>
          </ac:spMkLst>
        </pc:spChg>
        <pc:grpChg chg="del">
          <ac:chgData name="shey boyd" userId="6017bd2a70bfc246" providerId="LiveId" clId="{7A2FFE60-4685-46CB-8472-CDB8541F6AE4}" dt="2022-05-31T04:43:09.004" v="1283" actId="478"/>
          <ac:grpSpMkLst>
            <pc:docMk/>
            <pc:sldMk cId="3586986175" sldId="283"/>
            <ac:grpSpMk id="6" creationId="{14F7C23B-1987-4CEC-AD97-4A3FDBC4615D}"/>
          </ac:grpSpMkLst>
        </pc:grpChg>
        <pc:grpChg chg="del">
          <ac:chgData name="shey boyd" userId="6017bd2a70bfc246" providerId="LiveId" clId="{7A2FFE60-4685-46CB-8472-CDB8541F6AE4}" dt="2022-05-31T04:43:08.091" v="1282" actId="478"/>
          <ac:grpSpMkLst>
            <pc:docMk/>
            <pc:sldMk cId="3586986175" sldId="283"/>
            <ac:grpSpMk id="7" creationId="{1B3DC700-C227-478E-A345-FBCE9C296815}"/>
          </ac:grpSpMkLst>
        </pc:grpChg>
        <pc:grpChg chg="del">
          <ac:chgData name="shey boyd" userId="6017bd2a70bfc246" providerId="LiveId" clId="{7A2FFE60-4685-46CB-8472-CDB8541F6AE4}" dt="2022-05-31T04:43:06.947" v="1281" actId="478"/>
          <ac:grpSpMkLst>
            <pc:docMk/>
            <pc:sldMk cId="3586986175" sldId="283"/>
            <ac:grpSpMk id="8" creationId="{EE308CFA-66AB-49D0-9990-1541A54A172F}"/>
          </ac:grpSpMkLst>
        </pc:grpChg>
        <pc:grpChg chg="del">
          <ac:chgData name="shey boyd" userId="6017bd2a70bfc246" providerId="LiveId" clId="{7A2FFE60-4685-46CB-8472-CDB8541F6AE4}" dt="2022-05-31T04:43:10.101" v="1284" actId="478"/>
          <ac:grpSpMkLst>
            <pc:docMk/>
            <pc:sldMk cId="3586986175" sldId="283"/>
            <ac:grpSpMk id="9" creationId="{9225A8C6-D18E-4B99-B094-6D80F69688D2}"/>
          </ac:grpSpMkLst>
        </pc:grpChg>
        <pc:graphicFrameChg chg="del">
          <ac:chgData name="shey boyd" userId="6017bd2a70bfc246" providerId="LiveId" clId="{7A2FFE60-4685-46CB-8472-CDB8541F6AE4}" dt="2022-05-31T04:42:19.854" v="1251" actId="478"/>
          <ac:graphicFrameMkLst>
            <pc:docMk/>
            <pc:sldMk cId="3586986175" sldId="283"/>
            <ac:graphicFrameMk id="61" creationId="{5BDE8D49-5874-418A-8F81-242E30C69ED6}"/>
          </ac:graphicFrameMkLst>
        </pc:graphicFrameChg>
        <pc:graphicFrameChg chg="add mod">
          <ac:chgData name="shey boyd" userId="6017bd2a70bfc246" providerId="LiveId" clId="{7A2FFE60-4685-46CB-8472-CDB8541F6AE4}" dt="2022-05-31T18:16:13.799" v="2712"/>
          <ac:graphicFrameMkLst>
            <pc:docMk/>
            <pc:sldMk cId="3586986175" sldId="283"/>
            <ac:graphicFrameMk id="62" creationId="{D35938F0-D11C-3E98-2519-3EB3566E8C23}"/>
          </ac:graphicFrameMkLst>
        </pc:graphicFrameChg>
        <pc:picChg chg="del">
          <ac:chgData name="shey boyd" userId="6017bd2a70bfc246" providerId="LiveId" clId="{7A2FFE60-4685-46CB-8472-CDB8541F6AE4}" dt="2022-05-31T04:42:26.708" v="1255" actId="478"/>
          <ac:picMkLst>
            <pc:docMk/>
            <pc:sldMk cId="3586986175" sldId="283"/>
            <ac:picMk id="31" creationId="{E75182C3-A0D2-4BC2-90C5-ADA69CB362FC}"/>
          </ac:picMkLst>
        </pc:picChg>
        <pc:picChg chg="del">
          <ac:chgData name="shey boyd" userId="6017bd2a70bfc246" providerId="LiveId" clId="{7A2FFE60-4685-46CB-8472-CDB8541F6AE4}" dt="2022-05-31T04:42:35.808" v="1262" actId="478"/>
          <ac:picMkLst>
            <pc:docMk/>
            <pc:sldMk cId="3586986175" sldId="283"/>
            <ac:picMk id="32" creationId="{E88DF4D7-FEE9-4928-AFFF-7E256B7DCAA6}"/>
          </ac:picMkLst>
        </pc:picChg>
        <pc:picChg chg="del">
          <ac:chgData name="shey boyd" userId="6017bd2a70bfc246" providerId="LiveId" clId="{7A2FFE60-4685-46CB-8472-CDB8541F6AE4}" dt="2022-05-31T04:43:00.242" v="1278" actId="478"/>
          <ac:picMkLst>
            <pc:docMk/>
            <pc:sldMk cId="3586986175" sldId="283"/>
            <ac:picMk id="33" creationId="{72D82517-DBCB-4B44-8BD1-F6928D07FE27}"/>
          </ac:picMkLst>
        </pc:picChg>
        <pc:picChg chg="del">
          <ac:chgData name="shey boyd" userId="6017bd2a70bfc246" providerId="LiveId" clId="{7A2FFE60-4685-46CB-8472-CDB8541F6AE4}" dt="2022-05-31T04:42:46.873" v="1269" actId="478"/>
          <ac:picMkLst>
            <pc:docMk/>
            <pc:sldMk cId="3586986175" sldId="283"/>
            <ac:picMk id="34" creationId="{8AFAE958-CCC5-4D21-944A-716AFF1AA5C6}"/>
          </ac:picMkLst>
        </pc:picChg>
      </pc:sldChg>
      <pc:sldChg chg="modSp">
        <pc:chgData name="shey boyd" userId="6017bd2a70bfc246" providerId="LiveId" clId="{7A2FFE60-4685-46CB-8472-CDB8541F6AE4}" dt="2022-05-31T16:39:21.372" v="1423"/>
        <pc:sldMkLst>
          <pc:docMk/>
          <pc:sldMk cId="1418789964" sldId="286"/>
        </pc:sldMkLst>
        <pc:spChg chg="mod">
          <ac:chgData name="shey boyd" userId="6017bd2a70bfc246" providerId="LiveId" clId="{7A2FFE60-4685-46CB-8472-CDB8541F6AE4}" dt="2022-05-31T16:39:21.372" v="1423"/>
          <ac:spMkLst>
            <pc:docMk/>
            <pc:sldMk cId="1418789964" sldId="286"/>
            <ac:spMk id="8" creationId="{B3ACFBD1-CF18-4304-BC3A-FC464B0DB65A}"/>
          </ac:spMkLst>
        </pc:spChg>
        <pc:spChg chg="mod">
          <ac:chgData name="shey boyd" userId="6017bd2a70bfc246" providerId="LiveId" clId="{7A2FFE60-4685-46CB-8472-CDB8541F6AE4}" dt="2022-05-31T16:39:21.372" v="1423"/>
          <ac:spMkLst>
            <pc:docMk/>
            <pc:sldMk cId="1418789964" sldId="286"/>
            <ac:spMk id="9" creationId="{8D17D6B4-CFB8-4987-8B02-27797B688865}"/>
          </ac:spMkLst>
        </pc:spChg>
        <pc:spChg chg="mod">
          <ac:chgData name="shey boyd" userId="6017bd2a70bfc246" providerId="LiveId" clId="{7A2FFE60-4685-46CB-8472-CDB8541F6AE4}" dt="2022-05-31T16:39:21.372" v="1423"/>
          <ac:spMkLst>
            <pc:docMk/>
            <pc:sldMk cId="1418789964" sldId="286"/>
            <ac:spMk id="10" creationId="{5C5D1CA5-AA7F-4214-8924-E9A00B4337CD}"/>
          </ac:spMkLst>
        </pc:spChg>
      </pc:sldChg>
      <pc:sldChg chg="addSp modSp mod">
        <pc:chgData name="shey boyd" userId="6017bd2a70bfc246" providerId="LiveId" clId="{7A2FFE60-4685-46CB-8472-CDB8541F6AE4}" dt="2022-05-31T16:39:21.372" v="1423"/>
        <pc:sldMkLst>
          <pc:docMk/>
          <pc:sldMk cId="1672070576" sldId="287"/>
        </pc:sldMkLst>
        <pc:spChg chg="mod">
          <ac:chgData name="shey boyd" userId="6017bd2a70bfc246" providerId="LiveId" clId="{7A2FFE60-4685-46CB-8472-CDB8541F6AE4}" dt="2022-05-26T20:26:32.990" v="514" actId="1076"/>
          <ac:spMkLst>
            <pc:docMk/>
            <pc:sldMk cId="1672070576" sldId="287"/>
            <ac:spMk id="2" creationId="{5CE54ABB-4929-4810-950B-2DAEA0A5BAB4}"/>
          </ac:spMkLst>
        </pc:spChg>
        <pc:spChg chg="mod">
          <ac:chgData name="shey boyd" userId="6017bd2a70bfc246" providerId="LiveId" clId="{7A2FFE60-4685-46CB-8472-CDB8541F6AE4}" dt="2022-05-31T16:39:21.372" v="1423"/>
          <ac:spMkLst>
            <pc:docMk/>
            <pc:sldMk cId="1672070576" sldId="287"/>
            <ac:spMk id="12" creationId="{F1D4EAB4-6E8F-44AD-A635-F321DC9478A1}"/>
          </ac:spMkLst>
        </pc:spChg>
        <pc:spChg chg="mod">
          <ac:chgData name="shey boyd" userId="6017bd2a70bfc246" providerId="LiveId" clId="{7A2FFE60-4685-46CB-8472-CDB8541F6AE4}" dt="2022-05-31T16:39:21.372" v="1423"/>
          <ac:spMkLst>
            <pc:docMk/>
            <pc:sldMk cId="1672070576" sldId="287"/>
            <ac:spMk id="13" creationId="{1B3EC7D9-8DEA-4D02-9A04-30C73A63FB23}"/>
          </ac:spMkLst>
        </pc:spChg>
        <pc:spChg chg="mod">
          <ac:chgData name="shey boyd" userId="6017bd2a70bfc246" providerId="LiveId" clId="{7A2FFE60-4685-46CB-8472-CDB8541F6AE4}" dt="2022-05-31T16:39:21.372" v="1423"/>
          <ac:spMkLst>
            <pc:docMk/>
            <pc:sldMk cId="1672070576" sldId="287"/>
            <ac:spMk id="14" creationId="{B6D5B665-A640-4C90-A812-51AFE038FDF2}"/>
          </ac:spMkLst>
        </pc:spChg>
        <pc:graphicFrameChg chg="add mod modGraphic">
          <ac:chgData name="shey boyd" userId="6017bd2a70bfc246" providerId="LiveId" clId="{7A2FFE60-4685-46CB-8472-CDB8541F6AE4}" dt="2022-05-26T20:26:48.195" v="516" actId="113"/>
          <ac:graphicFrameMkLst>
            <pc:docMk/>
            <pc:sldMk cId="1672070576" sldId="287"/>
            <ac:graphicFrameMk id="25" creationId="{8D1BC3F6-9CA2-1B3A-3587-9B90ED6D0698}"/>
          </ac:graphicFrameMkLst>
        </pc:graphicFrameChg>
      </pc:sldChg>
      <pc:sldChg chg="addSp delSp modSp del mod modClrScheme chgLayout">
        <pc:chgData name="shey boyd" userId="6017bd2a70bfc246" providerId="LiveId" clId="{7A2FFE60-4685-46CB-8472-CDB8541F6AE4}" dt="2022-05-26T18:24:10.410" v="418" actId="2696"/>
        <pc:sldMkLst>
          <pc:docMk/>
          <pc:sldMk cId="2752798190" sldId="288"/>
        </pc:sldMkLst>
        <pc:spChg chg="mod">
          <ac:chgData name="shey boyd" userId="6017bd2a70bfc246" providerId="LiveId" clId="{7A2FFE60-4685-46CB-8472-CDB8541F6AE4}" dt="2022-05-26T18:19:26.220" v="337" actId="1076"/>
          <ac:spMkLst>
            <pc:docMk/>
            <pc:sldMk cId="2752798190" sldId="288"/>
            <ac:spMk id="2" creationId="{935C0770-A36E-4500-AA2E-F3DE8416AD1E}"/>
          </ac:spMkLst>
        </pc:spChg>
        <pc:spChg chg="mod">
          <ac:chgData name="shey boyd" userId="6017bd2a70bfc246" providerId="LiveId" clId="{7A2FFE60-4685-46CB-8472-CDB8541F6AE4}" dt="2022-05-26T18:18:44.591" v="298" actId="26606"/>
          <ac:spMkLst>
            <pc:docMk/>
            <pc:sldMk cId="2752798190" sldId="288"/>
            <ac:spMk id="3" creationId="{5B3A2CF7-0DCE-4D70-AFCB-E7731D477447}"/>
          </ac:spMkLst>
        </pc:spChg>
        <pc:spChg chg="mod">
          <ac:chgData name="shey boyd" userId="6017bd2a70bfc246" providerId="LiveId" clId="{7A2FFE60-4685-46CB-8472-CDB8541F6AE4}" dt="2022-05-26T18:18:44.591" v="298" actId="26606"/>
          <ac:spMkLst>
            <pc:docMk/>
            <pc:sldMk cId="2752798190" sldId="288"/>
            <ac:spMk id="4" creationId="{4A9FC2EB-9617-4A9A-B4B6-0EC42705E1CE}"/>
          </ac:spMkLst>
        </pc:spChg>
        <pc:spChg chg="del">
          <ac:chgData name="shey boyd" userId="6017bd2a70bfc246" providerId="LiveId" clId="{7A2FFE60-4685-46CB-8472-CDB8541F6AE4}" dt="2022-05-26T18:18:02.371" v="261" actId="478"/>
          <ac:spMkLst>
            <pc:docMk/>
            <pc:sldMk cId="2752798190" sldId="288"/>
            <ac:spMk id="5" creationId="{AB97FAAF-FD5C-4EDE-A2D8-148266453488}"/>
          </ac:spMkLst>
        </pc:spChg>
        <pc:spChg chg="del">
          <ac:chgData name="shey boyd" userId="6017bd2a70bfc246" providerId="LiveId" clId="{7A2FFE60-4685-46CB-8472-CDB8541F6AE4}" dt="2022-05-26T18:17:58.753" v="259" actId="478"/>
          <ac:spMkLst>
            <pc:docMk/>
            <pc:sldMk cId="2752798190" sldId="288"/>
            <ac:spMk id="6" creationId="{7F0BD43D-EBFD-48E7-A1D3-EB9228D4C58B}"/>
          </ac:spMkLst>
        </pc:spChg>
        <pc:spChg chg="del mod">
          <ac:chgData name="shey boyd" userId="6017bd2a70bfc246" providerId="LiveId" clId="{7A2FFE60-4685-46CB-8472-CDB8541F6AE4}" dt="2022-05-26T18:17:48.197" v="254" actId="478"/>
          <ac:spMkLst>
            <pc:docMk/>
            <pc:sldMk cId="2752798190" sldId="288"/>
            <ac:spMk id="7" creationId="{E9C0C8B1-2DBC-40B1-BBA7-7B3D396478A1}"/>
          </ac:spMkLst>
        </pc:spChg>
        <pc:spChg chg="del">
          <ac:chgData name="shey boyd" userId="6017bd2a70bfc246" providerId="LiveId" clId="{7A2FFE60-4685-46CB-8472-CDB8541F6AE4}" dt="2022-05-26T18:17:36.375" v="247" actId="478"/>
          <ac:spMkLst>
            <pc:docMk/>
            <pc:sldMk cId="2752798190" sldId="288"/>
            <ac:spMk id="8" creationId="{B2F06784-6A30-4941-B70A-A58B611950D4}"/>
          </ac:spMkLst>
        </pc:spChg>
        <pc:spChg chg="add del mod">
          <ac:chgData name="shey boyd" userId="6017bd2a70bfc246" providerId="LiveId" clId="{7A2FFE60-4685-46CB-8472-CDB8541F6AE4}" dt="2022-05-26T18:17:41.421" v="250" actId="478"/>
          <ac:spMkLst>
            <pc:docMk/>
            <pc:sldMk cId="2752798190" sldId="288"/>
            <ac:spMk id="10" creationId="{D449B453-1CB6-F521-36F3-135A03D880A3}"/>
          </ac:spMkLst>
        </pc:spChg>
        <pc:spChg chg="add del mod">
          <ac:chgData name="shey boyd" userId="6017bd2a70bfc246" providerId="LiveId" clId="{7A2FFE60-4685-46CB-8472-CDB8541F6AE4}" dt="2022-05-26T18:17:50.117" v="255" actId="478"/>
          <ac:spMkLst>
            <pc:docMk/>
            <pc:sldMk cId="2752798190" sldId="288"/>
            <ac:spMk id="12" creationId="{745CCD1B-BC3D-A226-BBBA-BD3CFEADAD81}"/>
          </ac:spMkLst>
        </pc:spChg>
        <pc:spChg chg="add del mod">
          <ac:chgData name="shey boyd" userId="6017bd2a70bfc246" providerId="LiveId" clId="{7A2FFE60-4685-46CB-8472-CDB8541F6AE4}" dt="2022-05-26T18:18:00.178" v="260" actId="478"/>
          <ac:spMkLst>
            <pc:docMk/>
            <pc:sldMk cId="2752798190" sldId="288"/>
            <ac:spMk id="15" creationId="{194848A0-03BE-8AC8-82EF-11969AD77150}"/>
          </ac:spMkLst>
        </pc:spChg>
        <pc:spChg chg="add del mod">
          <ac:chgData name="shey boyd" userId="6017bd2a70bfc246" providerId="LiveId" clId="{7A2FFE60-4685-46CB-8472-CDB8541F6AE4}" dt="2022-05-26T18:18:03.418" v="262" actId="478"/>
          <ac:spMkLst>
            <pc:docMk/>
            <pc:sldMk cId="2752798190" sldId="288"/>
            <ac:spMk id="17" creationId="{E46770F2-AEE3-3C3F-14B2-5AB600BFD893}"/>
          </ac:spMkLst>
        </pc:spChg>
        <pc:spChg chg="mod">
          <ac:chgData name="shey boyd" userId="6017bd2a70bfc246" providerId="LiveId" clId="{7A2FFE60-4685-46CB-8472-CDB8541F6AE4}" dt="2022-05-26T18:17:38.348" v="248" actId="6549"/>
          <ac:spMkLst>
            <pc:docMk/>
            <pc:sldMk cId="2752798190" sldId="288"/>
            <ac:spMk id="56" creationId="{D142D114-E32A-4CD4-A831-9783D5F783A4}"/>
          </ac:spMkLst>
        </pc:spChg>
        <pc:spChg chg="mod">
          <ac:chgData name="shey boyd" userId="6017bd2a70bfc246" providerId="LiveId" clId="{7A2FFE60-4685-46CB-8472-CDB8541F6AE4}" dt="2022-05-26T18:18:44.591" v="298" actId="26606"/>
          <ac:spMkLst>
            <pc:docMk/>
            <pc:sldMk cId="2752798190" sldId="288"/>
            <ac:spMk id="66" creationId="{59A0522D-B6EE-4F94-BDEF-847D5C397217}"/>
          </ac:spMkLst>
        </pc:spChg>
        <pc:spChg chg="add del mod">
          <ac:chgData name="shey boyd" userId="6017bd2a70bfc246" providerId="LiveId" clId="{7A2FFE60-4685-46CB-8472-CDB8541F6AE4}" dt="2022-05-26T18:18:47.129" v="299" actId="478"/>
          <ac:spMkLst>
            <pc:docMk/>
            <pc:sldMk cId="2752798190" sldId="288"/>
            <ac:spMk id="71" creationId="{C6C14A75-DFC2-4B2C-64B9-8E8A1BA2D104}"/>
          </ac:spMkLst>
        </pc:spChg>
        <pc:spChg chg="add del mod">
          <ac:chgData name="shey boyd" userId="6017bd2a70bfc246" providerId="LiveId" clId="{7A2FFE60-4685-46CB-8472-CDB8541F6AE4}" dt="2022-05-26T18:18:49.491" v="301" actId="478"/>
          <ac:spMkLst>
            <pc:docMk/>
            <pc:sldMk cId="2752798190" sldId="288"/>
            <ac:spMk id="73" creationId="{FB43E021-F9ED-60BD-85AC-2DE20F44F64E}"/>
          </ac:spMkLst>
        </pc:spChg>
        <pc:spChg chg="add del mod">
          <ac:chgData name="shey boyd" userId="6017bd2a70bfc246" providerId="LiveId" clId="{7A2FFE60-4685-46CB-8472-CDB8541F6AE4}" dt="2022-05-26T18:19:37.096" v="340" actId="478"/>
          <ac:spMkLst>
            <pc:docMk/>
            <pc:sldMk cId="2752798190" sldId="288"/>
            <ac:spMk id="75" creationId="{BDE04DAD-4966-EA65-AD2B-95865BFA9A21}"/>
          </ac:spMkLst>
        </pc:spChg>
        <pc:spChg chg="add del">
          <ac:chgData name="shey boyd" userId="6017bd2a70bfc246" providerId="LiveId" clId="{7A2FFE60-4685-46CB-8472-CDB8541F6AE4}" dt="2022-05-26T18:18:48.391" v="300" actId="478"/>
          <ac:spMkLst>
            <pc:docMk/>
            <pc:sldMk cId="2752798190" sldId="288"/>
            <ac:spMk id="77" creationId="{870186FD-0594-6D83-30FB-CC0CAD94EA6A}"/>
          </ac:spMkLst>
        </pc:spChg>
        <pc:spChg chg="add del">
          <ac:chgData name="shey boyd" userId="6017bd2a70bfc246" providerId="LiveId" clId="{7A2FFE60-4685-46CB-8472-CDB8541F6AE4}" dt="2022-05-26T18:19:40.708" v="341" actId="478"/>
          <ac:spMkLst>
            <pc:docMk/>
            <pc:sldMk cId="2752798190" sldId="288"/>
            <ac:spMk id="78" creationId="{42F343AD-AF70-B634-F66F-B2125971D66B}"/>
          </ac:spMkLst>
        </pc:spChg>
        <pc:spChg chg="add del">
          <ac:chgData name="shey boyd" userId="6017bd2a70bfc246" providerId="LiveId" clId="{7A2FFE60-4685-46CB-8472-CDB8541F6AE4}" dt="2022-05-26T18:19:42.170" v="342" actId="478"/>
          <ac:spMkLst>
            <pc:docMk/>
            <pc:sldMk cId="2752798190" sldId="288"/>
            <ac:spMk id="79" creationId="{EA8C2290-7E80-CF70-8244-4BC8A08348E4}"/>
          </ac:spMkLst>
        </pc:spChg>
        <pc:grpChg chg="del">
          <ac:chgData name="shey boyd" userId="6017bd2a70bfc246" providerId="LiveId" clId="{7A2FFE60-4685-46CB-8472-CDB8541F6AE4}" dt="2022-05-26T18:17:46.158" v="252" actId="478"/>
          <ac:grpSpMkLst>
            <pc:docMk/>
            <pc:sldMk cId="2752798190" sldId="288"/>
            <ac:grpSpMk id="46" creationId="{447437F9-5384-40BC-B985-6BE54CDAEAA6}"/>
          </ac:grpSpMkLst>
        </pc:grpChg>
        <pc:grpChg chg="del">
          <ac:chgData name="shey boyd" userId="6017bd2a70bfc246" providerId="LiveId" clId="{7A2FFE60-4685-46CB-8472-CDB8541F6AE4}" dt="2022-05-26T18:17:44.937" v="251" actId="478"/>
          <ac:grpSpMkLst>
            <pc:docMk/>
            <pc:sldMk cId="2752798190" sldId="288"/>
            <ac:grpSpMk id="47" creationId="{61E8B745-AD39-4513-AE1B-1FC9361CC7DE}"/>
          </ac:grpSpMkLst>
        </pc:grpChg>
        <pc:grpChg chg="del">
          <ac:chgData name="shey boyd" userId="6017bd2a70bfc246" providerId="LiveId" clId="{7A2FFE60-4685-46CB-8472-CDB8541F6AE4}" dt="2022-05-26T18:17:52.751" v="256" actId="478"/>
          <ac:grpSpMkLst>
            <pc:docMk/>
            <pc:sldMk cId="2752798190" sldId="288"/>
            <ac:grpSpMk id="49" creationId="{CCD46A36-6829-43A3-A146-261A38226283}"/>
          </ac:grpSpMkLst>
        </pc:grpChg>
        <pc:grpChg chg="del">
          <ac:chgData name="shey boyd" userId="6017bd2a70bfc246" providerId="LiveId" clId="{7A2FFE60-4685-46CB-8472-CDB8541F6AE4}" dt="2022-05-26T18:17:56.500" v="258" actId="478"/>
          <ac:grpSpMkLst>
            <pc:docMk/>
            <pc:sldMk cId="2752798190" sldId="288"/>
            <ac:grpSpMk id="50" creationId="{10E609FE-6FC7-4F85-A363-135D41A36187}"/>
          </ac:grpSpMkLst>
        </pc:grpChg>
        <pc:grpChg chg="del">
          <ac:chgData name="shey boyd" userId="6017bd2a70bfc246" providerId="LiveId" clId="{7A2FFE60-4685-46CB-8472-CDB8541F6AE4}" dt="2022-05-26T18:17:54.985" v="257" actId="478"/>
          <ac:grpSpMkLst>
            <pc:docMk/>
            <pc:sldMk cId="2752798190" sldId="288"/>
            <ac:grpSpMk id="51" creationId="{97355E86-B99C-4CB2-BA03-E335BA74DB40}"/>
          </ac:grpSpMkLst>
        </pc:grpChg>
        <pc:grpChg chg="del">
          <ac:chgData name="shey boyd" userId="6017bd2a70bfc246" providerId="LiveId" clId="{7A2FFE60-4685-46CB-8472-CDB8541F6AE4}" dt="2022-05-26T18:17:39.134" v="249" actId="478"/>
          <ac:grpSpMkLst>
            <pc:docMk/>
            <pc:sldMk cId="2752798190" sldId="288"/>
            <ac:grpSpMk id="53" creationId="{761FFCDD-A5D1-437E-9BBD-090DE98F5F5B}"/>
          </ac:grpSpMkLst>
        </pc:grpChg>
        <pc:graphicFrameChg chg="add mod modGraphic">
          <ac:chgData name="shey boyd" userId="6017bd2a70bfc246" providerId="LiveId" clId="{7A2FFE60-4685-46CB-8472-CDB8541F6AE4}" dt="2022-05-26T18:21:05.139" v="345" actId="14100"/>
          <ac:graphicFrameMkLst>
            <pc:docMk/>
            <pc:sldMk cId="2752798190" sldId="288"/>
            <ac:graphicFrameMk id="23" creationId="{17AD45D1-1861-D57A-F917-DF14ABC67D80}"/>
          </ac:graphicFrameMkLst>
        </pc:graphicFrameChg>
        <pc:picChg chg="add mod ord">
          <ac:chgData name="shey boyd" userId="6017bd2a70bfc246" providerId="LiveId" clId="{7A2FFE60-4685-46CB-8472-CDB8541F6AE4}" dt="2022-05-26T18:19:34.154" v="339" actId="1076"/>
          <ac:picMkLst>
            <pc:docMk/>
            <pc:sldMk cId="2752798190" sldId="288"/>
            <ac:picMk id="21" creationId="{D593E132-AE07-C058-E963-CB1E4540D0D7}"/>
          </ac:picMkLst>
        </pc:picChg>
      </pc:sldChg>
      <pc:sldChg chg="addSp delSp modSp del mod ord modClrScheme chgLayout">
        <pc:chgData name="shey boyd" userId="6017bd2a70bfc246" providerId="LiveId" clId="{7A2FFE60-4685-46CB-8472-CDB8541F6AE4}" dt="2022-06-01T01:25:08.720" v="3050" actId="47"/>
        <pc:sldMkLst>
          <pc:docMk/>
          <pc:sldMk cId="3060063078" sldId="289"/>
        </pc:sldMkLst>
        <pc:spChg chg="mod ord">
          <ac:chgData name="shey boyd" userId="6017bd2a70bfc246" providerId="LiveId" clId="{7A2FFE60-4685-46CB-8472-CDB8541F6AE4}" dt="2022-05-31T16:50:34.657" v="1496" actId="27636"/>
          <ac:spMkLst>
            <pc:docMk/>
            <pc:sldMk cId="3060063078" sldId="289"/>
            <ac:spMk id="2" creationId="{16684294-49A0-4C63-A7D7-E3BF9E591F59}"/>
          </ac:spMkLst>
        </pc:spChg>
        <pc:spChg chg="add del mod">
          <ac:chgData name="shey boyd" userId="6017bd2a70bfc246" providerId="LiveId" clId="{7A2FFE60-4685-46CB-8472-CDB8541F6AE4}" dt="2022-05-31T16:49:41.290" v="1491" actId="478"/>
          <ac:spMkLst>
            <pc:docMk/>
            <pc:sldMk cId="3060063078" sldId="289"/>
            <ac:spMk id="4" creationId="{DD07E2F0-29EC-DE2A-2ADB-47C3FE1DA56F}"/>
          </ac:spMkLst>
        </pc:spChg>
        <pc:spChg chg="add del mod">
          <ac:chgData name="shey boyd" userId="6017bd2a70bfc246" providerId="LiveId" clId="{7A2FFE60-4685-46CB-8472-CDB8541F6AE4}" dt="2022-05-31T04:41:03.826" v="1218" actId="478"/>
          <ac:spMkLst>
            <pc:docMk/>
            <pc:sldMk cId="3060063078" sldId="289"/>
            <ac:spMk id="4" creationId="{DE63C291-0411-158C-3EFF-85514E8DAF6F}"/>
          </ac:spMkLst>
        </pc:spChg>
        <pc:spChg chg="del">
          <ac:chgData name="shey boyd" userId="6017bd2a70bfc246" providerId="LiveId" clId="{7A2FFE60-4685-46CB-8472-CDB8541F6AE4}" dt="2022-05-31T04:41:50.804" v="1247" actId="478"/>
          <ac:spMkLst>
            <pc:docMk/>
            <pc:sldMk cId="3060063078" sldId="289"/>
            <ac:spMk id="6" creationId="{A6861FF3-B902-4DEC-B46D-0F2E499C51CF}"/>
          </ac:spMkLst>
        </pc:spChg>
        <pc:spChg chg="add del mod">
          <ac:chgData name="shey boyd" userId="6017bd2a70bfc246" providerId="LiveId" clId="{7A2FFE60-4685-46CB-8472-CDB8541F6AE4}" dt="2022-05-31T16:49:41.290" v="1491" actId="478"/>
          <ac:spMkLst>
            <pc:docMk/>
            <pc:sldMk cId="3060063078" sldId="289"/>
            <ac:spMk id="6" creationId="{B5C22C55-94EB-6E78-A789-A56265F7D97B}"/>
          </ac:spMkLst>
        </pc:spChg>
        <pc:spChg chg="del mod">
          <ac:chgData name="shey boyd" userId="6017bd2a70bfc246" providerId="LiveId" clId="{7A2FFE60-4685-46CB-8472-CDB8541F6AE4}" dt="2022-05-31T16:49:41.290" v="1491" actId="478"/>
          <ac:spMkLst>
            <pc:docMk/>
            <pc:sldMk cId="3060063078" sldId="289"/>
            <ac:spMk id="7" creationId="{05941AA2-C85B-41A7-9264-A0C66F32930C}"/>
          </ac:spMkLst>
        </pc:spChg>
        <pc:spChg chg="del mod">
          <ac:chgData name="shey boyd" userId="6017bd2a70bfc246" providerId="LiveId" clId="{7A2FFE60-4685-46CB-8472-CDB8541F6AE4}" dt="2022-05-31T16:49:34.698" v="1490" actId="478"/>
          <ac:spMkLst>
            <pc:docMk/>
            <pc:sldMk cId="3060063078" sldId="289"/>
            <ac:spMk id="8" creationId="{2C4BD3D3-C7A9-46F1-8ED8-AB8D1BB89262}"/>
          </ac:spMkLst>
        </pc:spChg>
        <pc:spChg chg="del mod">
          <ac:chgData name="shey boyd" userId="6017bd2a70bfc246" providerId="LiveId" clId="{7A2FFE60-4685-46CB-8472-CDB8541F6AE4}" dt="2022-05-31T16:49:34.698" v="1490" actId="478"/>
          <ac:spMkLst>
            <pc:docMk/>
            <pc:sldMk cId="3060063078" sldId="289"/>
            <ac:spMk id="9" creationId="{873EDDDB-6509-4407-BA35-232AAF9F198D}"/>
          </ac:spMkLst>
        </pc:spChg>
        <pc:spChg chg="del mod">
          <ac:chgData name="shey boyd" userId="6017bd2a70bfc246" providerId="LiveId" clId="{7A2FFE60-4685-46CB-8472-CDB8541F6AE4}" dt="2022-05-31T16:49:34.698" v="1490" actId="478"/>
          <ac:spMkLst>
            <pc:docMk/>
            <pc:sldMk cId="3060063078" sldId="289"/>
            <ac:spMk id="10" creationId="{A33A061F-AC2A-4E3F-B448-DC6FEC307A53}"/>
          </ac:spMkLst>
        </pc:spChg>
        <pc:spChg chg="del">
          <ac:chgData name="shey boyd" userId="6017bd2a70bfc246" providerId="LiveId" clId="{7A2FFE60-4685-46CB-8472-CDB8541F6AE4}" dt="2022-05-31T04:41:14.630" v="1225" actId="478"/>
          <ac:spMkLst>
            <pc:docMk/>
            <pc:sldMk cId="3060063078" sldId="289"/>
            <ac:spMk id="11" creationId="{44D29552-2F85-4F4F-9B7F-B79798681FB6}"/>
          </ac:spMkLst>
        </pc:spChg>
        <pc:spChg chg="del mod">
          <ac:chgData name="shey boyd" userId="6017bd2a70bfc246" providerId="LiveId" clId="{7A2FFE60-4685-46CB-8472-CDB8541F6AE4}" dt="2022-05-31T16:49:34.698" v="1490" actId="478"/>
          <ac:spMkLst>
            <pc:docMk/>
            <pc:sldMk cId="3060063078" sldId="289"/>
            <ac:spMk id="12" creationId="{FAC81818-8260-4E49-9FCC-569FDE30B0B1}"/>
          </ac:spMkLst>
        </pc:spChg>
        <pc:spChg chg="del mod">
          <ac:chgData name="shey boyd" userId="6017bd2a70bfc246" providerId="LiveId" clId="{7A2FFE60-4685-46CB-8472-CDB8541F6AE4}" dt="2022-05-31T16:49:41.290" v="1491" actId="478"/>
          <ac:spMkLst>
            <pc:docMk/>
            <pc:sldMk cId="3060063078" sldId="289"/>
            <ac:spMk id="13" creationId="{D1FD068B-6917-4C40-B40D-5F7B670EA7BE}"/>
          </ac:spMkLst>
        </pc:spChg>
        <pc:spChg chg="del mod">
          <ac:chgData name="shey boyd" userId="6017bd2a70bfc246" providerId="LiveId" clId="{7A2FFE60-4685-46CB-8472-CDB8541F6AE4}" dt="2022-05-31T16:49:34.698" v="1490" actId="478"/>
          <ac:spMkLst>
            <pc:docMk/>
            <pc:sldMk cId="3060063078" sldId="289"/>
            <ac:spMk id="14" creationId="{EEAE71AD-30AF-4021-B577-B686EC6DA329}"/>
          </ac:spMkLst>
        </pc:spChg>
        <pc:spChg chg="del mod">
          <ac:chgData name="shey boyd" userId="6017bd2a70bfc246" providerId="LiveId" clId="{7A2FFE60-4685-46CB-8472-CDB8541F6AE4}" dt="2022-05-31T16:49:34.698" v="1490" actId="478"/>
          <ac:spMkLst>
            <pc:docMk/>
            <pc:sldMk cId="3060063078" sldId="289"/>
            <ac:spMk id="15" creationId="{4A477EE3-A17C-4158-91E8-03A401BE96CB}"/>
          </ac:spMkLst>
        </pc:spChg>
        <pc:spChg chg="del mod">
          <ac:chgData name="shey boyd" userId="6017bd2a70bfc246" providerId="LiveId" clId="{7A2FFE60-4685-46CB-8472-CDB8541F6AE4}" dt="2022-05-31T16:49:34.698" v="1490" actId="478"/>
          <ac:spMkLst>
            <pc:docMk/>
            <pc:sldMk cId="3060063078" sldId="289"/>
            <ac:spMk id="16" creationId="{D8E5FFBE-125E-43C8-A66E-DE8D2FE7AF38}"/>
          </ac:spMkLst>
        </pc:spChg>
        <pc:spChg chg="del mod">
          <ac:chgData name="shey boyd" userId="6017bd2a70bfc246" providerId="LiveId" clId="{7A2FFE60-4685-46CB-8472-CDB8541F6AE4}" dt="2022-05-31T16:49:34.698" v="1490" actId="478"/>
          <ac:spMkLst>
            <pc:docMk/>
            <pc:sldMk cId="3060063078" sldId="289"/>
            <ac:spMk id="17" creationId="{7209F81D-5EC6-4D97-B0C2-AC00081AB1A7}"/>
          </ac:spMkLst>
        </pc:spChg>
        <pc:spChg chg="del mod">
          <ac:chgData name="shey boyd" userId="6017bd2a70bfc246" providerId="LiveId" clId="{7A2FFE60-4685-46CB-8472-CDB8541F6AE4}" dt="2022-05-31T16:49:34.698" v="1490" actId="478"/>
          <ac:spMkLst>
            <pc:docMk/>
            <pc:sldMk cId="3060063078" sldId="289"/>
            <ac:spMk id="18" creationId="{C477818B-3CAB-4A39-939D-99E98D2EE682}"/>
          </ac:spMkLst>
        </pc:spChg>
        <pc:spChg chg="del mod">
          <ac:chgData name="shey boyd" userId="6017bd2a70bfc246" providerId="LiveId" clId="{7A2FFE60-4685-46CB-8472-CDB8541F6AE4}" dt="2022-05-31T16:49:34.698" v="1490" actId="478"/>
          <ac:spMkLst>
            <pc:docMk/>
            <pc:sldMk cId="3060063078" sldId="289"/>
            <ac:spMk id="19" creationId="{A7907FC8-DAAF-4896-A2B1-C173BF2FAE69}"/>
          </ac:spMkLst>
        </pc:spChg>
        <pc:spChg chg="add del mod">
          <ac:chgData name="shey boyd" userId="6017bd2a70bfc246" providerId="LiveId" clId="{7A2FFE60-4685-46CB-8472-CDB8541F6AE4}" dt="2022-05-31T16:49:41.290" v="1491" actId="478"/>
          <ac:spMkLst>
            <pc:docMk/>
            <pc:sldMk cId="3060063078" sldId="289"/>
            <ac:spMk id="20" creationId="{48CF2B9A-482B-FB92-700D-0C677C4101B7}"/>
          </ac:spMkLst>
        </pc:spChg>
        <pc:spChg chg="del">
          <ac:chgData name="shey boyd" userId="6017bd2a70bfc246" providerId="LiveId" clId="{7A2FFE60-4685-46CB-8472-CDB8541F6AE4}" dt="2022-05-31T04:41:11.987" v="1223" actId="478"/>
          <ac:spMkLst>
            <pc:docMk/>
            <pc:sldMk cId="3060063078" sldId="289"/>
            <ac:spMk id="20" creationId="{FEC65619-A68A-4D21-9D17-40F8692EF196}"/>
          </ac:spMkLst>
        </pc:spChg>
        <pc:spChg chg="del">
          <ac:chgData name="shey boyd" userId="6017bd2a70bfc246" providerId="LiveId" clId="{7A2FFE60-4685-46CB-8472-CDB8541F6AE4}" dt="2022-05-31T04:41:05.440" v="1219" actId="478"/>
          <ac:spMkLst>
            <pc:docMk/>
            <pc:sldMk cId="3060063078" sldId="289"/>
            <ac:spMk id="21" creationId="{D9C4CCA5-A2BE-4897-994D-9B1669D69FD3}"/>
          </ac:spMkLst>
        </pc:spChg>
        <pc:spChg chg="del mod">
          <ac:chgData name="shey boyd" userId="6017bd2a70bfc246" providerId="LiveId" clId="{7A2FFE60-4685-46CB-8472-CDB8541F6AE4}" dt="2022-05-31T16:49:34.698" v="1490" actId="478"/>
          <ac:spMkLst>
            <pc:docMk/>
            <pc:sldMk cId="3060063078" sldId="289"/>
            <ac:spMk id="22" creationId="{0C5FD452-DC3E-4D62-B19B-0A79E604A8A8}"/>
          </ac:spMkLst>
        </pc:spChg>
        <pc:spChg chg="del mod">
          <ac:chgData name="shey boyd" userId="6017bd2a70bfc246" providerId="LiveId" clId="{7A2FFE60-4685-46CB-8472-CDB8541F6AE4}" dt="2022-05-31T16:49:34.698" v="1490" actId="478"/>
          <ac:spMkLst>
            <pc:docMk/>
            <pc:sldMk cId="3060063078" sldId="289"/>
            <ac:spMk id="23" creationId="{96D290B2-F312-4D9A-96C7-D40523406AC5}"/>
          </ac:spMkLst>
        </pc:spChg>
        <pc:spChg chg="del mod">
          <ac:chgData name="shey boyd" userId="6017bd2a70bfc246" providerId="LiveId" clId="{7A2FFE60-4685-46CB-8472-CDB8541F6AE4}" dt="2022-05-31T16:49:34.698" v="1490" actId="478"/>
          <ac:spMkLst>
            <pc:docMk/>
            <pc:sldMk cId="3060063078" sldId="289"/>
            <ac:spMk id="24" creationId="{80E52477-0BA9-471B-B2C2-F1A03FCF188F}"/>
          </ac:spMkLst>
        </pc:spChg>
        <pc:spChg chg="del mod">
          <ac:chgData name="shey boyd" userId="6017bd2a70bfc246" providerId="LiveId" clId="{7A2FFE60-4685-46CB-8472-CDB8541F6AE4}" dt="2022-05-31T16:49:34.698" v="1490" actId="478"/>
          <ac:spMkLst>
            <pc:docMk/>
            <pc:sldMk cId="3060063078" sldId="289"/>
            <ac:spMk id="25" creationId="{70D1D022-03FA-47E6-8430-252C6D5B4C4E}"/>
          </ac:spMkLst>
        </pc:spChg>
        <pc:spChg chg="del">
          <ac:chgData name="shey boyd" userId="6017bd2a70bfc246" providerId="LiveId" clId="{7A2FFE60-4685-46CB-8472-CDB8541F6AE4}" dt="2022-05-31T04:41:55.845" v="1249" actId="478"/>
          <ac:spMkLst>
            <pc:docMk/>
            <pc:sldMk cId="3060063078" sldId="289"/>
            <ac:spMk id="26" creationId="{FA7483FC-7290-41B1-B371-ECA1174519DE}"/>
          </ac:spMkLst>
        </pc:spChg>
        <pc:spChg chg="add del mod">
          <ac:chgData name="shey boyd" userId="6017bd2a70bfc246" providerId="LiveId" clId="{7A2FFE60-4685-46CB-8472-CDB8541F6AE4}" dt="2022-05-31T16:49:41.290" v="1491" actId="478"/>
          <ac:spMkLst>
            <pc:docMk/>
            <pc:sldMk cId="3060063078" sldId="289"/>
            <ac:spMk id="26" creationId="{FBE0E18F-1C8E-0497-FE80-5651457595B5}"/>
          </ac:spMkLst>
        </pc:spChg>
        <pc:spChg chg="del mod">
          <ac:chgData name="shey boyd" userId="6017bd2a70bfc246" providerId="LiveId" clId="{7A2FFE60-4685-46CB-8472-CDB8541F6AE4}" dt="2022-05-31T16:49:34.698" v="1490" actId="478"/>
          <ac:spMkLst>
            <pc:docMk/>
            <pc:sldMk cId="3060063078" sldId="289"/>
            <ac:spMk id="27" creationId="{1787EDAC-5EAB-4A0D-9BD2-D6E9FD0B26A1}"/>
          </ac:spMkLst>
        </pc:spChg>
        <pc:spChg chg="del mod">
          <ac:chgData name="shey boyd" userId="6017bd2a70bfc246" providerId="LiveId" clId="{7A2FFE60-4685-46CB-8472-CDB8541F6AE4}" dt="2022-05-31T16:49:34.698" v="1490" actId="478"/>
          <ac:spMkLst>
            <pc:docMk/>
            <pc:sldMk cId="3060063078" sldId="289"/>
            <ac:spMk id="28" creationId="{D149E385-DCE9-4DC9-8F0A-F8BAF02D9797}"/>
          </ac:spMkLst>
        </pc:spChg>
        <pc:spChg chg="del mod">
          <ac:chgData name="shey boyd" userId="6017bd2a70bfc246" providerId="LiveId" clId="{7A2FFE60-4685-46CB-8472-CDB8541F6AE4}" dt="2022-05-31T16:49:34.698" v="1490" actId="478"/>
          <ac:spMkLst>
            <pc:docMk/>
            <pc:sldMk cId="3060063078" sldId="289"/>
            <ac:spMk id="29" creationId="{B7A506EE-32D5-4685-97A6-8FDFEF238C43}"/>
          </ac:spMkLst>
        </pc:spChg>
        <pc:spChg chg="del mod">
          <ac:chgData name="shey boyd" userId="6017bd2a70bfc246" providerId="LiveId" clId="{7A2FFE60-4685-46CB-8472-CDB8541F6AE4}" dt="2022-05-31T16:49:34.698" v="1490" actId="478"/>
          <ac:spMkLst>
            <pc:docMk/>
            <pc:sldMk cId="3060063078" sldId="289"/>
            <ac:spMk id="30" creationId="{E80CB353-63CA-4305-9748-807B6905DBFF}"/>
          </ac:spMkLst>
        </pc:spChg>
        <pc:spChg chg="del mod">
          <ac:chgData name="shey boyd" userId="6017bd2a70bfc246" providerId="LiveId" clId="{7A2FFE60-4685-46CB-8472-CDB8541F6AE4}" dt="2022-05-31T16:49:34.698" v="1490" actId="478"/>
          <ac:spMkLst>
            <pc:docMk/>
            <pc:sldMk cId="3060063078" sldId="289"/>
            <ac:spMk id="31" creationId="{1B52C010-5159-4F61-821F-E73647E7C066}"/>
          </ac:spMkLst>
        </pc:spChg>
        <pc:spChg chg="del">
          <ac:chgData name="shey boyd" userId="6017bd2a70bfc246" providerId="LiveId" clId="{7A2FFE60-4685-46CB-8472-CDB8541F6AE4}" dt="2022-05-31T04:41:32.841" v="1235" actId="478"/>
          <ac:spMkLst>
            <pc:docMk/>
            <pc:sldMk cId="3060063078" sldId="289"/>
            <ac:spMk id="32" creationId="{0830F660-D88D-4A5F-8F7C-44B1D5C8E661}"/>
          </ac:spMkLst>
        </pc:spChg>
        <pc:spChg chg="add del mod">
          <ac:chgData name="shey boyd" userId="6017bd2a70bfc246" providerId="LiveId" clId="{7A2FFE60-4685-46CB-8472-CDB8541F6AE4}" dt="2022-05-31T16:49:41.290" v="1491" actId="478"/>
          <ac:spMkLst>
            <pc:docMk/>
            <pc:sldMk cId="3060063078" sldId="289"/>
            <ac:spMk id="33" creationId="{11DE1FE7-6255-8734-7979-312FF8220E46}"/>
          </ac:spMkLst>
        </pc:spChg>
        <pc:spChg chg="del">
          <ac:chgData name="shey boyd" userId="6017bd2a70bfc246" providerId="LiveId" clId="{7A2FFE60-4685-46CB-8472-CDB8541F6AE4}" dt="2022-05-31T04:41:36.228" v="1237" actId="478"/>
          <ac:spMkLst>
            <pc:docMk/>
            <pc:sldMk cId="3060063078" sldId="289"/>
            <ac:spMk id="33" creationId="{C77C5603-8643-4603-9AC4-34B768C3DBB3}"/>
          </ac:spMkLst>
        </pc:spChg>
        <pc:spChg chg="add del mod">
          <ac:chgData name="shey boyd" userId="6017bd2a70bfc246" providerId="LiveId" clId="{7A2FFE60-4685-46CB-8472-CDB8541F6AE4}" dt="2022-05-31T04:41:06.211" v="1220" actId="478"/>
          <ac:spMkLst>
            <pc:docMk/>
            <pc:sldMk cId="3060063078" sldId="289"/>
            <ac:spMk id="34" creationId="{D95BF28F-DB5D-8E86-E44C-8EE8F8999720}"/>
          </ac:spMkLst>
        </pc:spChg>
        <pc:spChg chg="add del mod">
          <ac:chgData name="shey boyd" userId="6017bd2a70bfc246" providerId="LiveId" clId="{7A2FFE60-4685-46CB-8472-CDB8541F6AE4}" dt="2022-05-31T16:49:41.290" v="1491" actId="478"/>
          <ac:spMkLst>
            <pc:docMk/>
            <pc:sldMk cId="3060063078" sldId="289"/>
            <ac:spMk id="35" creationId="{21619384-0854-2974-578A-032BE82FD818}"/>
          </ac:spMkLst>
        </pc:spChg>
        <pc:spChg chg="add del mod">
          <ac:chgData name="shey boyd" userId="6017bd2a70bfc246" providerId="LiveId" clId="{7A2FFE60-4685-46CB-8472-CDB8541F6AE4}" dt="2022-05-31T04:41:10.013" v="1222" actId="478"/>
          <ac:spMkLst>
            <pc:docMk/>
            <pc:sldMk cId="3060063078" sldId="289"/>
            <ac:spMk id="36" creationId="{9251CA07-5F1C-5D22-F9A6-27C72B5ECE0B}"/>
          </ac:spMkLst>
        </pc:spChg>
        <pc:spChg chg="add del mod">
          <ac:chgData name="shey boyd" userId="6017bd2a70bfc246" providerId="LiveId" clId="{7A2FFE60-4685-46CB-8472-CDB8541F6AE4}" dt="2022-05-31T16:49:41.290" v="1491" actId="478"/>
          <ac:spMkLst>
            <pc:docMk/>
            <pc:sldMk cId="3060063078" sldId="289"/>
            <ac:spMk id="37" creationId="{D168E38D-2FA7-8AA0-383F-EA14C94E9C12}"/>
          </ac:spMkLst>
        </pc:spChg>
        <pc:spChg chg="add del mod">
          <ac:chgData name="shey boyd" userId="6017bd2a70bfc246" providerId="LiveId" clId="{7A2FFE60-4685-46CB-8472-CDB8541F6AE4}" dt="2022-05-31T04:41:12.741" v="1224" actId="478"/>
          <ac:spMkLst>
            <pc:docMk/>
            <pc:sldMk cId="3060063078" sldId="289"/>
            <ac:spMk id="38" creationId="{53FD01CE-C60E-196A-024C-D93813826520}"/>
          </ac:spMkLst>
        </pc:spChg>
        <pc:spChg chg="add del mod">
          <ac:chgData name="shey boyd" userId="6017bd2a70bfc246" providerId="LiveId" clId="{7A2FFE60-4685-46CB-8472-CDB8541F6AE4}" dt="2022-05-31T16:49:41.290" v="1491" actId="478"/>
          <ac:spMkLst>
            <pc:docMk/>
            <pc:sldMk cId="3060063078" sldId="289"/>
            <ac:spMk id="39" creationId="{CF464F48-0CFB-BCA5-E7BE-217F497747A5}"/>
          </ac:spMkLst>
        </pc:spChg>
        <pc:spChg chg="add del mod">
          <ac:chgData name="shey boyd" userId="6017bd2a70bfc246" providerId="LiveId" clId="{7A2FFE60-4685-46CB-8472-CDB8541F6AE4}" dt="2022-05-31T04:41:15.580" v="1226" actId="478"/>
          <ac:spMkLst>
            <pc:docMk/>
            <pc:sldMk cId="3060063078" sldId="289"/>
            <ac:spMk id="40" creationId="{A6AEC01B-4E0C-F60D-6648-7A0209E37493}"/>
          </ac:spMkLst>
        </pc:spChg>
        <pc:spChg chg="add del mod">
          <ac:chgData name="shey boyd" userId="6017bd2a70bfc246" providerId="LiveId" clId="{7A2FFE60-4685-46CB-8472-CDB8541F6AE4}" dt="2022-05-31T16:49:41.290" v="1491" actId="478"/>
          <ac:spMkLst>
            <pc:docMk/>
            <pc:sldMk cId="3060063078" sldId="289"/>
            <ac:spMk id="41" creationId="{D2D91E34-4800-9E4E-E77C-6A2D32D98107}"/>
          </ac:spMkLst>
        </pc:spChg>
        <pc:spChg chg="add del mod">
          <ac:chgData name="shey boyd" userId="6017bd2a70bfc246" providerId="LiveId" clId="{7A2FFE60-4685-46CB-8472-CDB8541F6AE4}" dt="2022-05-31T04:41:23.790" v="1228" actId="478"/>
          <ac:spMkLst>
            <pc:docMk/>
            <pc:sldMk cId="3060063078" sldId="289"/>
            <ac:spMk id="42" creationId="{9EBAF725-B9AF-9196-D099-C5DA8E21C5F1}"/>
          </ac:spMkLst>
        </pc:spChg>
        <pc:spChg chg="add del mod">
          <ac:chgData name="shey boyd" userId="6017bd2a70bfc246" providerId="LiveId" clId="{7A2FFE60-4685-46CB-8472-CDB8541F6AE4}" dt="2022-05-31T16:49:41.290" v="1491" actId="478"/>
          <ac:spMkLst>
            <pc:docMk/>
            <pc:sldMk cId="3060063078" sldId="289"/>
            <ac:spMk id="43" creationId="{395E88CD-AA60-73A5-4BC3-6600D79DCEC2}"/>
          </ac:spMkLst>
        </pc:spChg>
        <pc:spChg chg="add del mod">
          <ac:chgData name="shey boyd" userId="6017bd2a70bfc246" providerId="LiveId" clId="{7A2FFE60-4685-46CB-8472-CDB8541F6AE4}" dt="2022-05-31T04:41:25.861" v="1230" actId="478"/>
          <ac:spMkLst>
            <pc:docMk/>
            <pc:sldMk cId="3060063078" sldId="289"/>
            <ac:spMk id="44" creationId="{C632303D-AC9C-2FC6-E725-42DAF30DD7CC}"/>
          </ac:spMkLst>
        </pc:spChg>
        <pc:spChg chg="add del mod">
          <ac:chgData name="shey boyd" userId="6017bd2a70bfc246" providerId="LiveId" clId="{7A2FFE60-4685-46CB-8472-CDB8541F6AE4}" dt="2022-05-31T16:49:41.290" v="1491" actId="478"/>
          <ac:spMkLst>
            <pc:docMk/>
            <pc:sldMk cId="3060063078" sldId="289"/>
            <ac:spMk id="45" creationId="{8DB15EE2-AF00-7772-5BD7-A3B69CC8F415}"/>
          </ac:spMkLst>
        </pc:spChg>
        <pc:spChg chg="add del mod">
          <ac:chgData name="shey boyd" userId="6017bd2a70bfc246" providerId="LiveId" clId="{7A2FFE60-4685-46CB-8472-CDB8541F6AE4}" dt="2022-05-31T04:41:28.441" v="1232" actId="478"/>
          <ac:spMkLst>
            <pc:docMk/>
            <pc:sldMk cId="3060063078" sldId="289"/>
            <ac:spMk id="46" creationId="{5904A9A8-0E87-C972-2B94-AB440E1263B2}"/>
          </ac:spMkLst>
        </pc:spChg>
        <pc:spChg chg="add del mod">
          <ac:chgData name="shey boyd" userId="6017bd2a70bfc246" providerId="LiveId" clId="{7A2FFE60-4685-46CB-8472-CDB8541F6AE4}" dt="2022-05-31T16:49:41.290" v="1491" actId="478"/>
          <ac:spMkLst>
            <pc:docMk/>
            <pc:sldMk cId="3060063078" sldId="289"/>
            <ac:spMk id="47" creationId="{D65FD2B0-347A-6A2D-8438-B1CB41029FD6}"/>
          </ac:spMkLst>
        </pc:spChg>
        <pc:spChg chg="add del mod">
          <ac:chgData name="shey boyd" userId="6017bd2a70bfc246" providerId="LiveId" clId="{7A2FFE60-4685-46CB-8472-CDB8541F6AE4}" dt="2022-05-31T04:41:31.181" v="1234" actId="478"/>
          <ac:spMkLst>
            <pc:docMk/>
            <pc:sldMk cId="3060063078" sldId="289"/>
            <ac:spMk id="48" creationId="{CABBD0A2-7752-11A6-5339-7E7765DEFF3C}"/>
          </ac:spMkLst>
        </pc:spChg>
        <pc:spChg chg="add del mod">
          <ac:chgData name="shey boyd" userId="6017bd2a70bfc246" providerId="LiveId" clId="{7A2FFE60-4685-46CB-8472-CDB8541F6AE4}" dt="2022-05-31T16:49:41.290" v="1491" actId="478"/>
          <ac:spMkLst>
            <pc:docMk/>
            <pc:sldMk cId="3060063078" sldId="289"/>
            <ac:spMk id="49" creationId="{A78EE533-F59A-4875-59F8-5769BFD4C373}"/>
          </ac:spMkLst>
        </pc:spChg>
        <pc:spChg chg="add del mod">
          <ac:chgData name="shey boyd" userId="6017bd2a70bfc246" providerId="LiveId" clId="{7A2FFE60-4685-46CB-8472-CDB8541F6AE4}" dt="2022-05-31T04:41:34.542" v="1236" actId="478"/>
          <ac:spMkLst>
            <pc:docMk/>
            <pc:sldMk cId="3060063078" sldId="289"/>
            <ac:spMk id="50" creationId="{BC47E635-B7D9-7D88-570F-E6E78188FD60}"/>
          </ac:spMkLst>
        </pc:spChg>
        <pc:spChg chg="add del mod">
          <ac:chgData name="shey boyd" userId="6017bd2a70bfc246" providerId="LiveId" clId="{7A2FFE60-4685-46CB-8472-CDB8541F6AE4}" dt="2022-05-31T16:49:41.290" v="1491" actId="478"/>
          <ac:spMkLst>
            <pc:docMk/>
            <pc:sldMk cId="3060063078" sldId="289"/>
            <ac:spMk id="51" creationId="{58D786D9-DBD2-E3A6-6437-E46109AA982E}"/>
          </ac:spMkLst>
        </pc:spChg>
        <pc:spChg chg="add del mod">
          <ac:chgData name="shey boyd" userId="6017bd2a70bfc246" providerId="LiveId" clId="{7A2FFE60-4685-46CB-8472-CDB8541F6AE4}" dt="2022-05-31T04:41:36.976" v="1238" actId="478"/>
          <ac:spMkLst>
            <pc:docMk/>
            <pc:sldMk cId="3060063078" sldId="289"/>
            <ac:spMk id="52" creationId="{35574466-4B7D-13C0-354F-A4B6F37AADFF}"/>
          </ac:spMkLst>
        </pc:spChg>
        <pc:spChg chg="add del mod">
          <ac:chgData name="shey boyd" userId="6017bd2a70bfc246" providerId="LiveId" clId="{7A2FFE60-4685-46CB-8472-CDB8541F6AE4}" dt="2022-05-31T16:49:41.290" v="1491" actId="478"/>
          <ac:spMkLst>
            <pc:docMk/>
            <pc:sldMk cId="3060063078" sldId="289"/>
            <ac:spMk id="53" creationId="{FEBE338B-A550-E095-F255-D906116CA2B0}"/>
          </ac:spMkLst>
        </pc:spChg>
        <pc:spChg chg="add del mod">
          <ac:chgData name="shey boyd" userId="6017bd2a70bfc246" providerId="LiveId" clId="{7A2FFE60-4685-46CB-8472-CDB8541F6AE4}" dt="2022-05-31T04:41:41.338" v="1240" actId="478"/>
          <ac:spMkLst>
            <pc:docMk/>
            <pc:sldMk cId="3060063078" sldId="289"/>
            <ac:spMk id="54" creationId="{6172B8DB-4F52-DD38-A1BF-9312D28490C9}"/>
          </ac:spMkLst>
        </pc:spChg>
        <pc:spChg chg="add del mod">
          <ac:chgData name="shey boyd" userId="6017bd2a70bfc246" providerId="LiveId" clId="{7A2FFE60-4685-46CB-8472-CDB8541F6AE4}" dt="2022-05-31T16:49:41.290" v="1491" actId="478"/>
          <ac:spMkLst>
            <pc:docMk/>
            <pc:sldMk cId="3060063078" sldId="289"/>
            <ac:spMk id="55" creationId="{97A3CD1A-F187-8BB6-BB47-244BFBB0F785}"/>
          </ac:spMkLst>
        </pc:spChg>
        <pc:spChg chg="add del mod">
          <ac:chgData name="shey boyd" userId="6017bd2a70bfc246" providerId="LiveId" clId="{7A2FFE60-4685-46CB-8472-CDB8541F6AE4}" dt="2022-05-31T04:41:43.253" v="1242" actId="478"/>
          <ac:spMkLst>
            <pc:docMk/>
            <pc:sldMk cId="3060063078" sldId="289"/>
            <ac:spMk id="56" creationId="{D6243682-6CAC-B73A-7A53-7A7036656AD9}"/>
          </ac:spMkLst>
        </pc:spChg>
        <pc:spChg chg="add del mod">
          <ac:chgData name="shey boyd" userId="6017bd2a70bfc246" providerId="LiveId" clId="{7A2FFE60-4685-46CB-8472-CDB8541F6AE4}" dt="2022-05-31T16:49:41.290" v="1491" actId="478"/>
          <ac:spMkLst>
            <pc:docMk/>
            <pc:sldMk cId="3060063078" sldId="289"/>
            <ac:spMk id="57" creationId="{077A0AA5-4709-407E-C665-B87AD1B48980}"/>
          </ac:spMkLst>
        </pc:spChg>
        <pc:spChg chg="add del mod">
          <ac:chgData name="shey boyd" userId="6017bd2a70bfc246" providerId="LiveId" clId="{7A2FFE60-4685-46CB-8472-CDB8541F6AE4}" dt="2022-05-31T04:41:46.214" v="1244" actId="478"/>
          <ac:spMkLst>
            <pc:docMk/>
            <pc:sldMk cId="3060063078" sldId="289"/>
            <ac:spMk id="58" creationId="{EF09BFD4-EEEC-CFCB-80CA-B044E90F0CC6}"/>
          </ac:spMkLst>
        </pc:spChg>
        <pc:spChg chg="add del mod">
          <ac:chgData name="shey boyd" userId="6017bd2a70bfc246" providerId="LiveId" clId="{7A2FFE60-4685-46CB-8472-CDB8541F6AE4}" dt="2022-05-31T16:49:41.290" v="1491" actId="478"/>
          <ac:spMkLst>
            <pc:docMk/>
            <pc:sldMk cId="3060063078" sldId="289"/>
            <ac:spMk id="59" creationId="{5C76C1DF-2019-89F8-80ED-D9FC9EB7396A}"/>
          </ac:spMkLst>
        </pc:spChg>
        <pc:spChg chg="add del mod">
          <ac:chgData name="shey boyd" userId="6017bd2a70bfc246" providerId="LiveId" clId="{7A2FFE60-4685-46CB-8472-CDB8541F6AE4}" dt="2022-05-31T04:41:48.916" v="1246" actId="478"/>
          <ac:spMkLst>
            <pc:docMk/>
            <pc:sldMk cId="3060063078" sldId="289"/>
            <ac:spMk id="60" creationId="{A9898520-79FB-6DE9-C6C7-D5BCAD343CBB}"/>
          </ac:spMkLst>
        </pc:spChg>
        <pc:spChg chg="add del mod">
          <ac:chgData name="shey boyd" userId="6017bd2a70bfc246" providerId="LiveId" clId="{7A2FFE60-4685-46CB-8472-CDB8541F6AE4}" dt="2022-05-31T16:49:41.290" v="1491" actId="478"/>
          <ac:spMkLst>
            <pc:docMk/>
            <pc:sldMk cId="3060063078" sldId="289"/>
            <ac:spMk id="61" creationId="{482CC521-85E3-FA8A-E71E-8CED44B6FF9A}"/>
          </ac:spMkLst>
        </pc:spChg>
        <pc:spChg chg="add del mod">
          <ac:chgData name="shey boyd" userId="6017bd2a70bfc246" providerId="LiveId" clId="{7A2FFE60-4685-46CB-8472-CDB8541F6AE4}" dt="2022-05-31T04:41:51.546" v="1248" actId="478"/>
          <ac:spMkLst>
            <pc:docMk/>
            <pc:sldMk cId="3060063078" sldId="289"/>
            <ac:spMk id="62" creationId="{974BC59F-0CE2-7175-0C61-C15ADFB5D9A6}"/>
          </ac:spMkLst>
        </pc:spChg>
        <pc:spChg chg="add del mod">
          <ac:chgData name="shey boyd" userId="6017bd2a70bfc246" providerId="LiveId" clId="{7A2FFE60-4685-46CB-8472-CDB8541F6AE4}" dt="2022-05-31T16:49:48.552" v="1493" actId="478"/>
          <ac:spMkLst>
            <pc:docMk/>
            <pc:sldMk cId="3060063078" sldId="289"/>
            <ac:spMk id="63" creationId="{2E186B3B-6A65-2636-6366-7CABD0191930}"/>
          </ac:spMkLst>
        </pc:spChg>
        <pc:spChg chg="add del mod">
          <ac:chgData name="shey boyd" userId="6017bd2a70bfc246" providerId="LiveId" clId="{7A2FFE60-4685-46CB-8472-CDB8541F6AE4}" dt="2022-05-31T16:49:52" v="1494" actId="478"/>
          <ac:spMkLst>
            <pc:docMk/>
            <pc:sldMk cId="3060063078" sldId="289"/>
            <ac:spMk id="129" creationId="{32CF5BB3-E482-F669-10B2-08065D7CBA81}"/>
          </ac:spMkLst>
        </pc:spChg>
        <pc:spChg chg="add del mod ord">
          <ac:chgData name="shey boyd" userId="6017bd2a70bfc246" providerId="LiveId" clId="{7A2FFE60-4685-46CB-8472-CDB8541F6AE4}" dt="2022-05-31T16:50:42.011" v="1497" actId="478"/>
          <ac:spMkLst>
            <pc:docMk/>
            <pc:sldMk cId="3060063078" sldId="289"/>
            <ac:spMk id="130" creationId="{0B07295C-8C74-AAF6-0C4B-F3C890E64722}"/>
          </ac:spMkLst>
        </pc:spChg>
        <pc:spChg chg="add del mod ord">
          <ac:chgData name="shey boyd" userId="6017bd2a70bfc246" providerId="LiveId" clId="{7A2FFE60-4685-46CB-8472-CDB8541F6AE4}" dt="2022-05-31T16:50:42.011" v="1497" actId="478"/>
          <ac:spMkLst>
            <pc:docMk/>
            <pc:sldMk cId="3060063078" sldId="289"/>
            <ac:spMk id="131" creationId="{AB0F441D-2A42-2B53-AB61-394B8AA604C6}"/>
          </ac:spMkLst>
        </pc:spChg>
        <pc:spChg chg="add del mod ord">
          <ac:chgData name="shey boyd" userId="6017bd2a70bfc246" providerId="LiveId" clId="{7A2FFE60-4685-46CB-8472-CDB8541F6AE4}" dt="2022-05-31T16:50:52.027" v="1498" actId="478"/>
          <ac:spMkLst>
            <pc:docMk/>
            <pc:sldMk cId="3060063078" sldId="289"/>
            <ac:spMk id="132" creationId="{878F56AF-6B22-8D6B-1113-803DDA4C9C7B}"/>
          </ac:spMkLst>
        </pc:spChg>
        <pc:spChg chg="add del mod ord">
          <ac:chgData name="shey boyd" userId="6017bd2a70bfc246" providerId="LiveId" clId="{7A2FFE60-4685-46CB-8472-CDB8541F6AE4}" dt="2022-05-31T16:50:42.011" v="1497" actId="478"/>
          <ac:spMkLst>
            <pc:docMk/>
            <pc:sldMk cId="3060063078" sldId="289"/>
            <ac:spMk id="133" creationId="{4B4837A4-DE8B-126C-C03B-73ECA647276A}"/>
          </ac:spMkLst>
        </pc:spChg>
        <pc:spChg chg="add del mod ord">
          <ac:chgData name="shey boyd" userId="6017bd2a70bfc246" providerId="LiveId" clId="{7A2FFE60-4685-46CB-8472-CDB8541F6AE4}" dt="2022-05-31T16:50:42.011" v="1497" actId="478"/>
          <ac:spMkLst>
            <pc:docMk/>
            <pc:sldMk cId="3060063078" sldId="289"/>
            <ac:spMk id="134" creationId="{346B6363-BFEB-3825-4488-691A61CBD7A8}"/>
          </ac:spMkLst>
        </pc:spChg>
        <pc:spChg chg="add del mod ord">
          <ac:chgData name="shey boyd" userId="6017bd2a70bfc246" providerId="LiveId" clId="{7A2FFE60-4685-46CB-8472-CDB8541F6AE4}" dt="2022-05-31T16:50:42.011" v="1497" actId="478"/>
          <ac:spMkLst>
            <pc:docMk/>
            <pc:sldMk cId="3060063078" sldId="289"/>
            <ac:spMk id="135" creationId="{A06B3C5B-46A3-8FA0-F0EA-5D0C91164CD3}"/>
          </ac:spMkLst>
        </pc:spChg>
        <pc:spChg chg="add del mod ord">
          <ac:chgData name="shey boyd" userId="6017bd2a70bfc246" providerId="LiveId" clId="{7A2FFE60-4685-46CB-8472-CDB8541F6AE4}" dt="2022-05-31T16:50:42.011" v="1497" actId="478"/>
          <ac:spMkLst>
            <pc:docMk/>
            <pc:sldMk cId="3060063078" sldId="289"/>
            <ac:spMk id="136" creationId="{06BA6A3B-A057-BD02-EB24-D9C4B739AEE3}"/>
          </ac:spMkLst>
        </pc:spChg>
        <pc:spChg chg="mod ord">
          <ac:chgData name="shey boyd" userId="6017bd2a70bfc246" providerId="LiveId" clId="{7A2FFE60-4685-46CB-8472-CDB8541F6AE4}" dt="2022-05-31T16:50:34.638" v="1495" actId="700"/>
          <ac:spMkLst>
            <pc:docMk/>
            <pc:sldMk cId="3060063078" sldId="289"/>
            <ac:spMk id="137" creationId="{96352484-2A5E-4DED-974A-51FCF839D625}"/>
          </ac:spMkLst>
        </pc:spChg>
        <pc:spChg chg="mod ord">
          <ac:chgData name="shey boyd" userId="6017bd2a70bfc246" providerId="LiveId" clId="{7A2FFE60-4685-46CB-8472-CDB8541F6AE4}" dt="2022-05-31T16:50:34.638" v="1495" actId="700"/>
          <ac:spMkLst>
            <pc:docMk/>
            <pc:sldMk cId="3060063078" sldId="289"/>
            <ac:spMk id="138" creationId="{C0EE7122-1CD2-46FC-B8ED-13A3D7A67D19}"/>
          </ac:spMkLst>
        </pc:spChg>
        <pc:spChg chg="add del mod ord">
          <ac:chgData name="shey boyd" userId="6017bd2a70bfc246" providerId="LiveId" clId="{7A2FFE60-4685-46CB-8472-CDB8541F6AE4}" dt="2022-05-31T16:50:42.011" v="1497" actId="478"/>
          <ac:spMkLst>
            <pc:docMk/>
            <pc:sldMk cId="3060063078" sldId="289"/>
            <ac:spMk id="139" creationId="{8FAE62AD-CCF6-62C1-7EE3-601C5896DD13}"/>
          </ac:spMkLst>
        </pc:spChg>
        <pc:spChg chg="add del mod ord">
          <ac:chgData name="shey boyd" userId="6017bd2a70bfc246" providerId="LiveId" clId="{7A2FFE60-4685-46CB-8472-CDB8541F6AE4}" dt="2022-05-31T16:50:42.011" v="1497" actId="478"/>
          <ac:spMkLst>
            <pc:docMk/>
            <pc:sldMk cId="3060063078" sldId="289"/>
            <ac:spMk id="140" creationId="{32B7ADEA-D7F7-C521-EB8F-64D9CE7894F1}"/>
          </ac:spMkLst>
        </pc:spChg>
        <pc:spChg chg="add del mod ord">
          <ac:chgData name="shey boyd" userId="6017bd2a70bfc246" providerId="LiveId" clId="{7A2FFE60-4685-46CB-8472-CDB8541F6AE4}" dt="2022-05-31T16:50:42.011" v="1497" actId="478"/>
          <ac:spMkLst>
            <pc:docMk/>
            <pc:sldMk cId="3060063078" sldId="289"/>
            <ac:spMk id="141" creationId="{3C9310A4-5FFC-4FA1-0006-D94ACA21E441}"/>
          </ac:spMkLst>
        </pc:spChg>
        <pc:spChg chg="add del mod ord">
          <ac:chgData name="shey boyd" userId="6017bd2a70bfc246" providerId="LiveId" clId="{7A2FFE60-4685-46CB-8472-CDB8541F6AE4}" dt="2022-05-31T16:50:42.011" v="1497" actId="478"/>
          <ac:spMkLst>
            <pc:docMk/>
            <pc:sldMk cId="3060063078" sldId="289"/>
            <ac:spMk id="142" creationId="{D54B2D30-CA87-FE00-BAA7-06D10EF43E90}"/>
          </ac:spMkLst>
        </pc:spChg>
        <pc:spChg chg="add del mod ord">
          <ac:chgData name="shey boyd" userId="6017bd2a70bfc246" providerId="LiveId" clId="{7A2FFE60-4685-46CB-8472-CDB8541F6AE4}" dt="2022-05-31T16:50:42.011" v="1497" actId="478"/>
          <ac:spMkLst>
            <pc:docMk/>
            <pc:sldMk cId="3060063078" sldId="289"/>
            <ac:spMk id="143" creationId="{DA841D96-3743-1AD4-794E-AB19E5F4E8ED}"/>
          </ac:spMkLst>
        </pc:spChg>
        <pc:spChg chg="add del mod ord">
          <ac:chgData name="shey boyd" userId="6017bd2a70bfc246" providerId="LiveId" clId="{7A2FFE60-4685-46CB-8472-CDB8541F6AE4}" dt="2022-05-31T16:50:42.011" v="1497" actId="478"/>
          <ac:spMkLst>
            <pc:docMk/>
            <pc:sldMk cId="3060063078" sldId="289"/>
            <ac:spMk id="144" creationId="{C483EB9C-F770-4159-8AA8-0EEC5AA9D947}"/>
          </ac:spMkLst>
        </pc:spChg>
        <pc:spChg chg="mod ord">
          <ac:chgData name="shey boyd" userId="6017bd2a70bfc246" providerId="LiveId" clId="{7A2FFE60-4685-46CB-8472-CDB8541F6AE4}" dt="2022-05-31T16:50:34.638" v="1495" actId="700"/>
          <ac:spMkLst>
            <pc:docMk/>
            <pc:sldMk cId="3060063078" sldId="289"/>
            <ac:spMk id="234" creationId="{97B42A28-9673-438C-9EEE-0311F40F940A}"/>
          </ac:spMkLst>
        </pc:spChg>
        <pc:spChg chg="del">
          <ac:chgData name="shey boyd" userId="6017bd2a70bfc246" providerId="LiveId" clId="{7A2FFE60-4685-46CB-8472-CDB8541F6AE4}" dt="2022-05-31T04:41:25.225" v="1229" actId="478"/>
          <ac:spMkLst>
            <pc:docMk/>
            <pc:sldMk cId="3060063078" sldId="289"/>
            <ac:spMk id="370" creationId="{0DC8C4F9-0201-4398-9035-72D47B8BF16E}"/>
          </ac:spMkLst>
        </pc:spChg>
        <pc:spChg chg="del">
          <ac:chgData name="shey boyd" userId="6017bd2a70bfc246" providerId="LiveId" clId="{7A2FFE60-4685-46CB-8472-CDB8541F6AE4}" dt="2022-05-31T04:41:27.548" v="1231" actId="478"/>
          <ac:spMkLst>
            <pc:docMk/>
            <pc:sldMk cId="3060063078" sldId="289"/>
            <ac:spMk id="407" creationId="{36719383-F8EF-4FB6-BDDE-C0D7D49E7872}"/>
          </ac:spMkLst>
        </pc:spChg>
        <pc:spChg chg="del">
          <ac:chgData name="shey boyd" userId="6017bd2a70bfc246" providerId="LiveId" clId="{7A2FFE60-4685-46CB-8472-CDB8541F6AE4}" dt="2022-05-31T04:41:23.019" v="1227" actId="478"/>
          <ac:spMkLst>
            <pc:docMk/>
            <pc:sldMk cId="3060063078" sldId="289"/>
            <ac:spMk id="408" creationId="{177C5727-7047-4DA0-9BDA-091AE83D6E32}"/>
          </ac:spMkLst>
        </pc:spChg>
        <pc:spChg chg="del">
          <ac:chgData name="shey boyd" userId="6017bd2a70bfc246" providerId="LiveId" clId="{7A2FFE60-4685-46CB-8472-CDB8541F6AE4}" dt="2022-05-31T04:41:30.227" v="1233" actId="478"/>
          <ac:spMkLst>
            <pc:docMk/>
            <pc:sldMk cId="3060063078" sldId="289"/>
            <ac:spMk id="409" creationId="{40FE6D64-CA3D-45C9-B6AE-A27DA1FDA971}"/>
          </ac:spMkLst>
        </pc:spChg>
        <pc:spChg chg="add del mod">
          <ac:chgData name="shey boyd" userId="6017bd2a70bfc246" providerId="LiveId" clId="{7A2FFE60-4685-46CB-8472-CDB8541F6AE4}" dt="2022-05-31T04:41:56.957" v="1250" actId="478"/>
          <ac:spMkLst>
            <pc:docMk/>
            <pc:sldMk cId="3060063078" sldId="289"/>
            <ac:spMk id="512" creationId="{146C3FE0-B594-5F1B-EFD4-504ED1CC8509}"/>
          </ac:spMkLst>
        </pc:spChg>
        <pc:spChg chg="del mod">
          <ac:chgData name="shey boyd" userId="6017bd2a70bfc246" providerId="LiveId" clId="{7A2FFE60-4685-46CB-8472-CDB8541F6AE4}" dt="2022-05-31T04:41:03.035" v="1217" actId="478"/>
          <ac:spMkLst>
            <pc:docMk/>
            <pc:sldMk cId="3060063078" sldId="289"/>
            <ac:spMk id="554" creationId="{47A68155-DE7E-43BB-B44A-7FB1896936F3}"/>
          </ac:spMkLst>
        </pc:spChg>
        <pc:spChg chg="del">
          <ac:chgData name="shey boyd" userId="6017bd2a70bfc246" providerId="LiveId" clId="{7A2FFE60-4685-46CB-8472-CDB8541F6AE4}" dt="2022-05-31T04:41:08.956" v="1221" actId="478"/>
          <ac:spMkLst>
            <pc:docMk/>
            <pc:sldMk cId="3060063078" sldId="289"/>
            <ac:spMk id="555" creationId="{2EA4CDFB-F76D-429B-984A-315FD33E85C2}"/>
          </ac:spMkLst>
        </pc:spChg>
        <pc:spChg chg="del">
          <ac:chgData name="shey boyd" userId="6017bd2a70bfc246" providerId="LiveId" clId="{7A2FFE60-4685-46CB-8472-CDB8541F6AE4}" dt="2022-05-31T04:41:39.571" v="1239" actId="478"/>
          <ac:spMkLst>
            <pc:docMk/>
            <pc:sldMk cId="3060063078" sldId="289"/>
            <ac:spMk id="556" creationId="{854FD9ED-4041-410B-93B1-9B3DAE4C8FB4}"/>
          </ac:spMkLst>
        </pc:spChg>
        <pc:spChg chg="del">
          <ac:chgData name="shey boyd" userId="6017bd2a70bfc246" providerId="LiveId" clId="{7A2FFE60-4685-46CB-8472-CDB8541F6AE4}" dt="2022-05-31T04:41:48.227" v="1245" actId="478"/>
          <ac:spMkLst>
            <pc:docMk/>
            <pc:sldMk cId="3060063078" sldId="289"/>
            <ac:spMk id="557" creationId="{6B7C42E3-7D15-496E-946F-401A49BFD09E}"/>
          </ac:spMkLst>
        </pc:spChg>
        <pc:spChg chg="del">
          <ac:chgData name="shey boyd" userId="6017bd2a70bfc246" providerId="LiveId" clId="{7A2FFE60-4685-46CB-8472-CDB8541F6AE4}" dt="2022-05-31T04:41:42.548" v="1241" actId="478"/>
          <ac:spMkLst>
            <pc:docMk/>
            <pc:sldMk cId="3060063078" sldId="289"/>
            <ac:spMk id="558" creationId="{CAFD0B98-F30B-4B42-9952-008A84A1701A}"/>
          </ac:spMkLst>
        </pc:spChg>
        <pc:spChg chg="del">
          <ac:chgData name="shey boyd" userId="6017bd2a70bfc246" providerId="LiveId" clId="{7A2FFE60-4685-46CB-8472-CDB8541F6AE4}" dt="2022-05-31T04:41:45.037" v="1243" actId="478"/>
          <ac:spMkLst>
            <pc:docMk/>
            <pc:sldMk cId="3060063078" sldId="289"/>
            <ac:spMk id="559" creationId="{7E377FA3-206F-4D84-8212-D6C57108A7BA}"/>
          </ac:spMkLst>
        </pc:spChg>
      </pc:sldChg>
      <pc:sldChg chg="addSp delSp modSp add mod ord setBg">
        <pc:chgData name="shey boyd" userId="6017bd2a70bfc246" providerId="LiveId" clId="{7A2FFE60-4685-46CB-8472-CDB8541F6AE4}" dt="2022-05-31T16:39:21.372" v="1423"/>
        <pc:sldMkLst>
          <pc:docMk/>
          <pc:sldMk cId="352628214" sldId="290"/>
        </pc:sldMkLst>
        <pc:spChg chg="mod">
          <ac:chgData name="shey boyd" userId="6017bd2a70bfc246" providerId="LiveId" clId="{7A2FFE60-4685-46CB-8472-CDB8541F6AE4}" dt="2022-05-31T16:39:21.372" v="1423"/>
          <ac:spMkLst>
            <pc:docMk/>
            <pc:sldMk cId="352628214" sldId="290"/>
            <ac:spMk id="2" creationId="{3942D108-1BA8-4015-8A00-41E4AF57BE59}"/>
          </ac:spMkLst>
        </pc:spChg>
        <pc:spChg chg="mod">
          <ac:chgData name="shey boyd" userId="6017bd2a70bfc246" providerId="LiveId" clId="{7A2FFE60-4685-46CB-8472-CDB8541F6AE4}" dt="2022-05-31T16:39:21.372" v="1423"/>
          <ac:spMkLst>
            <pc:docMk/>
            <pc:sldMk cId="352628214" sldId="290"/>
            <ac:spMk id="3" creationId="{DC8DAF17-B5B6-4AFF-9C90-893745070A63}"/>
          </ac:spMkLst>
        </pc:spChg>
        <pc:spChg chg="mod">
          <ac:chgData name="shey boyd" userId="6017bd2a70bfc246" providerId="LiveId" clId="{7A2FFE60-4685-46CB-8472-CDB8541F6AE4}" dt="2022-05-31T16:39:21.372" v="1423"/>
          <ac:spMkLst>
            <pc:docMk/>
            <pc:sldMk cId="352628214" sldId="290"/>
            <ac:spMk id="4" creationId="{6C126668-687B-47AB-A399-9943A8F2E33B}"/>
          </ac:spMkLst>
        </pc:spChg>
        <pc:spChg chg="add mod">
          <ac:chgData name="shey boyd" userId="6017bd2a70bfc246" providerId="LiveId" clId="{7A2FFE60-4685-46CB-8472-CDB8541F6AE4}" dt="2022-05-31T04:30:08.444" v="1215" actId="1076"/>
          <ac:spMkLst>
            <pc:docMk/>
            <pc:sldMk cId="352628214" sldId="290"/>
            <ac:spMk id="10" creationId="{DBC6D42E-ADCA-FC32-1889-259929ECDC72}"/>
          </ac:spMkLst>
        </pc:spChg>
        <pc:spChg chg="mod">
          <ac:chgData name="shey boyd" userId="6017bd2a70bfc246" providerId="LiveId" clId="{7A2FFE60-4685-46CB-8472-CDB8541F6AE4}" dt="2022-05-26T18:53:54.895" v="481" actId="20577"/>
          <ac:spMkLst>
            <pc:docMk/>
            <pc:sldMk cId="352628214" sldId="290"/>
            <ac:spMk id="11" creationId="{B1B29E87-9C2C-400B-834D-4E4BD6E944D0}"/>
          </ac:spMkLst>
        </pc:spChg>
        <pc:graphicFrameChg chg="add mod modGraphic">
          <ac:chgData name="shey boyd" userId="6017bd2a70bfc246" providerId="LiveId" clId="{7A2FFE60-4685-46CB-8472-CDB8541F6AE4}" dt="2022-05-26T18:58:55.062" v="489" actId="14100"/>
          <ac:graphicFrameMkLst>
            <pc:docMk/>
            <pc:sldMk cId="352628214" sldId="290"/>
            <ac:graphicFrameMk id="9" creationId="{FBACFF14-DCD6-740E-48BD-1F70C255263C}"/>
          </ac:graphicFrameMkLst>
        </pc:graphicFrameChg>
        <pc:picChg chg="add mod">
          <ac:chgData name="shey boyd" userId="6017bd2a70bfc246" providerId="LiveId" clId="{7A2FFE60-4685-46CB-8472-CDB8541F6AE4}" dt="2022-05-26T18:58:01.637" v="486" actId="1076"/>
          <ac:picMkLst>
            <pc:docMk/>
            <pc:sldMk cId="352628214" sldId="290"/>
            <ac:picMk id="6" creationId="{4CFE2242-DEAE-1627-57D5-4752AED25C21}"/>
          </ac:picMkLst>
        </pc:picChg>
        <pc:picChg chg="del">
          <ac:chgData name="shey boyd" userId="6017bd2a70bfc246" providerId="LiveId" clId="{7A2FFE60-4685-46CB-8472-CDB8541F6AE4}" dt="2022-05-26T18:53:58.894" v="482" actId="478"/>
          <ac:picMkLst>
            <pc:docMk/>
            <pc:sldMk cId="352628214" sldId="290"/>
            <ac:picMk id="7" creationId="{6F573493-A520-C93C-3D59-9F1881CF7D5E}"/>
          </ac:picMkLst>
        </pc:picChg>
        <pc:picChg chg="del">
          <ac:chgData name="shey boyd" userId="6017bd2a70bfc246" providerId="LiveId" clId="{7A2FFE60-4685-46CB-8472-CDB8541F6AE4}" dt="2022-05-26T18:54:00.905" v="483" actId="478"/>
          <ac:picMkLst>
            <pc:docMk/>
            <pc:sldMk cId="352628214" sldId="290"/>
            <ac:picMk id="8" creationId="{04155D83-E32A-1357-7FDE-37F499E7A9E4}"/>
          </ac:picMkLst>
        </pc:picChg>
      </pc:sldChg>
      <pc:sldChg chg="addSp delSp modSp add mod ord">
        <pc:chgData name="shey boyd" userId="6017bd2a70bfc246" providerId="LiveId" clId="{7A2FFE60-4685-46CB-8472-CDB8541F6AE4}" dt="2022-05-31T16:39:21.372" v="1423"/>
        <pc:sldMkLst>
          <pc:docMk/>
          <pc:sldMk cId="2126141505" sldId="291"/>
        </pc:sldMkLst>
        <pc:spChg chg="mod">
          <ac:chgData name="shey boyd" userId="6017bd2a70bfc246" providerId="LiveId" clId="{7A2FFE60-4685-46CB-8472-CDB8541F6AE4}" dt="2022-05-26T23:46:44.243" v="688" actId="122"/>
          <ac:spMkLst>
            <pc:docMk/>
            <pc:sldMk cId="2126141505" sldId="291"/>
            <ac:spMk id="2" creationId="{38FFA191-5CCC-43CB-BD83-4F80ED362608}"/>
          </ac:spMkLst>
        </pc:spChg>
        <pc:spChg chg="del">
          <ac:chgData name="shey boyd" userId="6017bd2a70bfc246" providerId="LiveId" clId="{7A2FFE60-4685-46CB-8472-CDB8541F6AE4}" dt="2022-05-26T23:41:20.666" v="526" actId="478"/>
          <ac:spMkLst>
            <pc:docMk/>
            <pc:sldMk cId="2126141505" sldId="291"/>
            <ac:spMk id="3" creationId="{E14BBEAF-B516-45F4-9EF6-A9F65111580F}"/>
          </ac:spMkLst>
        </pc:spChg>
        <pc:spChg chg="mod">
          <ac:chgData name="shey boyd" userId="6017bd2a70bfc246" providerId="LiveId" clId="{7A2FFE60-4685-46CB-8472-CDB8541F6AE4}" dt="2022-05-31T16:39:21.372" v="1423"/>
          <ac:spMkLst>
            <pc:docMk/>
            <pc:sldMk cId="2126141505" sldId="291"/>
            <ac:spMk id="4" creationId="{783DCDC2-CD20-4DB5-9E57-C77BD206EA93}"/>
          </ac:spMkLst>
        </pc:spChg>
        <pc:spChg chg="mod">
          <ac:chgData name="shey boyd" userId="6017bd2a70bfc246" providerId="LiveId" clId="{7A2FFE60-4685-46CB-8472-CDB8541F6AE4}" dt="2022-05-31T16:39:21.372" v="1423"/>
          <ac:spMkLst>
            <pc:docMk/>
            <pc:sldMk cId="2126141505" sldId="291"/>
            <ac:spMk id="5" creationId="{36CE3610-5D4C-4D4E-9629-C65577BBB474}"/>
          </ac:spMkLst>
        </pc:spChg>
        <pc:spChg chg="mod">
          <ac:chgData name="shey boyd" userId="6017bd2a70bfc246" providerId="LiveId" clId="{7A2FFE60-4685-46CB-8472-CDB8541F6AE4}" dt="2022-05-31T16:39:21.372" v="1423"/>
          <ac:spMkLst>
            <pc:docMk/>
            <pc:sldMk cId="2126141505" sldId="291"/>
            <ac:spMk id="6" creationId="{AEB35E65-4915-4C63-8216-0ED593FFC50C}"/>
          </ac:spMkLst>
        </pc:spChg>
        <pc:spChg chg="add del mod">
          <ac:chgData name="shey boyd" userId="6017bd2a70bfc246" providerId="LiveId" clId="{7A2FFE60-4685-46CB-8472-CDB8541F6AE4}" dt="2022-05-26T23:41:22.827" v="527" actId="478"/>
          <ac:spMkLst>
            <pc:docMk/>
            <pc:sldMk cId="2126141505" sldId="291"/>
            <ac:spMk id="8" creationId="{38E64699-B4B6-BA71-6028-6446CEE8F7EE}"/>
          </ac:spMkLst>
        </pc:spChg>
        <pc:spChg chg="add del mod">
          <ac:chgData name="shey boyd" userId="6017bd2a70bfc246" providerId="LiveId" clId="{7A2FFE60-4685-46CB-8472-CDB8541F6AE4}" dt="2022-05-27T15:53:31.771" v="709"/>
          <ac:spMkLst>
            <pc:docMk/>
            <pc:sldMk cId="2126141505" sldId="291"/>
            <ac:spMk id="11" creationId="{2938A3F0-D493-9C61-8E91-8ECACBB28489}"/>
          </ac:spMkLst>
        </pc:spChg>
        <pc:spChg chg="add mod">
          <ac:chgData name="shey boyd" userId="6017bd2a70bfc246" providerId="LiveId" clId="{7A2FFE60-4685-46CB-8472-CDB8541F6AE4}" dt="2022-05-31T04:26:35.402" v="949" actId="122"/>
          <ac:spMkLst>
            <pc:docMk/>
            <pc:sldMk cId="2126141505" sldId="291"/>
            <ac:spMk id="12" creationId="{630E8E28-B905-E9EA-0BDA-F39B14DF20E0}"/>
          </ac:spMkLst>
        </pc:spChg>
        <pc:picChg chg="add mod">
          <ac:chgData name="shey boyd" userId="6017bd2a70bfc246" providerId="LiveId" clId="{7A2FFE60-4685-46CB-8472-CDB8541F6AE4}" dt="2022-05-26T23:45:58.170" v="631" actId="1076"/>
          <ac:picMkLst>
            <pc:docMk/>
            <pc:sldMk cId="2126141505" sldId="291"/>
            <ac:picMk id="10" creationId="{010D90C5-B580-DB1A-01B1-ABF2F296848C}"/>
          </ac:picMkLst>
        </pc:picChg>
      </pc:sldChg>
      <pc:sldChg chg="addSp delSp modSp add mod ord">
        <pc:chgData name="shey boyd" userId="6017bd2a70bfc246" providerId="LiveId" clId="{7A2FFE60-4685-46CB-8472-CDB8541F6AE4}" dt="2022-06-01T02:07:07.143" v="3169" actId="20577"/>
        <pc:sldMkLst>
          <pc:docMk/>
          <pc:sldMk cId="3856722120" sldId="292"/>
        </pc:sldMkLst>
        <pc:spChg chg="del">
          <ac:chgData name="shey boyd" userId="6017bd2a70bfc246" providerId="LiveId" clId="{7A2FFE60-4685-46CB-8472-CDB8541F6AE4}" dt="2022-05-31T16:40:24.712" v="1427" actId="478"/>
          <ac:spMkLst>
            <pc:docMk/>
            <pc:sldMk cId="3856722120" sldId="292"/>
            <ac:spMk id="2" creationId="{75031FE9-9059-4FE8-B4AC-9771F23A1B89}"/>
          </ac:spMkLst>
        </pc:spChg>
        <pc:spChg chg="del">
          <ac:chgData name="shey boyd" userId="6017bd2a70bfc246" providerId="LiveId" clId="{7A2FFE60-4685-46CB-8472-CDB8541F6AE4}" dt="2022-05-31T16:41:39.739" v="1436" actId="478"/>
          <ac:spMkLst>
            <pc:docMk/>
            <pc:sldMk cId="3856722120" sldId="292"/>
            <ac:spMk id="3" creationId="{D4A2EB3F-4D60-451F-8F45-7D6654D2FCD9}"/>
          </ac:spMkLst>
        </pc:spChg>
        <pc:spChg chg="mod">
          <ac:chgData name="shey boyd" userId="6017bd2a70bfc246" providerId="LiveId" clId="{7A2FFE60-4685-46CB-8472-CDB8541F6AE4}" dt="2022-06-01T02:07:07.143" v="3169" actId="20577"/>
          <ac:spMkLst>
            <pc:docMk/>
            <pc:sldMk cId="3856722120" sldId="292"/>
            <ac:spMk id="4" creationId="{64CDF2CB-D253-426E-B44A-B095AC439248}"/>
          </ac:spMkLst>
        </pc:spChg>
        <pc:spChg chg="add del mod">
          <ac:chgData name="shey boyd" userId="6017bd2a70bfc246" providerId="LiveId" clId="{7A2FFE60-4685-46CB-8472-CDB8541F6AE4}" dt="2022-05-31T16:40:26.483" v="1428" actId="478"/>
          <ac:spMkLst>
            <pc:docMk/>
            <pc:sldMk cId="3856722120" sldId="292"/>
            <ac:spMk id="8" creationId="{EFAC6DC6-BD0B-1FC7-85FB-838AE9664159}"/>
          </ac:spMkLst>
        </pc:spChg>
        <pc:spChg chg="add del mod">
          <ac:chgData name="shey boyd" userId="6017bd2a70bfc246" providerId="LiveId" clId="{7A2FFE60-4685-46CB-8472-CDB8541F6AE4}" dt="2022-05-31T16:41:36.209" v="1435" actId="478"/>
          <ac:spMkLst>
            <pc:docMk/>
            <pc:sldMk cId="3856722120" sldId="292"/>
            <ac:spMk id="10" creationId="{FA5FCA5E-BA2D-262A-16FF-A9A66EFB3EA8}"/>
          </ac:spMkLst>
        </pc:spChg>
        <pc:spChg chg="add del mod">
          <ac:chgData name="shey boyd" userId="6017bd2a70bfc246" providerId="LiveId" clId="{7A2FFE60-4685-46CB-8472-CDB8541F6AE4}" dt="2022-05-31T16:41:41.758" v="1437" actId="478"/>
          <ac:spMkLst>
            <pc:docMk/>
            <pc:sldMk cId="3856722120" sldId="292"/>
            <ac:spMk id="12" creationId="{38CBF765-0264-67CF-A4BC-CB93401EC9DA}"/>
          </ac:spMkLst>
        </pc:spChg>
        <pc:spChg chg="add del mod">
          <ac:chgData name="shey boyd" userId="6017bd2a70bfc246" providerId="LiveId" clId="{7A2FFE60-4685-46CB-8472-CDB8541F6AE4}" dt="2022-05-31T16:41:48.244" v="1439" actId="478"/>
          <ac:spMkLst>
            <pc:docMk/>
            <pc:sldMk cId="3856722120" sldId="292"/>
            <ac:spMk id="14" creationId="{A5696726-05AD-38ED-5418-342D31207990}"/>
          </ac:spMkLst>
        </pc:spChg>
        <pc:spChg chg="add mod">
          <ac:chgData name="shey boyd" userId="6017bd2a70bfc246" providerId="LiveId" clId="{7A2FFE60-4685-46CB-8472-CDB8541F6AE4}" dt="2022-06-01T00:11:25.894" v="3047" actId="1076"/>
          <ac:spMkLst>
            <pc:docMk/>
            <pc:sldMk cId="3856722120" sldId="292"/>
            <ac:spMk id="16" creationId="{6AAA3E88-79CD-EB14-A12A-E3C12FCF5856}"/>
          </ac:spMkLst>
        </pc:spChg>
        <pc:spChg chg="add mod">
          <ac:chgData name="shey boyd" userId="6017bd2a70bfc246" providerId="LiveId" clId="{7A2FFE60-4685-46CB-8472-CDB8541F6AE4}" dt="2022-06-01T00:11:41.155" v="3048" actId="1076"/>
          <ac:spMkLst>
            <pc:docMk/>
            <pc:sldMk cId="3856722120" sldId="292"/>
            <ac:spMk id="17" creationId="{D9FF8AE8-5175-AE21-5B4C-E52D677626A2}"/>
          </ac:spMkLst>
        </pc:spChg>
        <pc:spChg chg="add del mod">
          <ac:chgData name="shey boyd" userId="6017bd2a70bfc246" providerId="LiveId" clId="{7A2FFE60-4685-46CB-8472-CDB8541F6AE4}" dt="2022-05-31T16:41:52.236" v="1442" actId="478"/>
          <ac:spMkLst>
            <pc:docMk/>
            <pc:sldMk cId="3856722120" sldId="292"/>
            <ac:spMk id="18" creationId="{A5DDA1DE-9568-3610-8292-E0E2F6140CDD}"/>
          </ac:spMkLst>
        </pc:spChg>
        <pc:spChg chg="add del mod">
          <ac:chgData name="shey boyd" userId="6017bd2a70bfc246" providerId="LiveId" clId="{7A2FFE60-4685-46CB-8472-CDB8541F6AE4}" dt="2022-05-31T16:41:57.457" v="1445" actId="478"/>
          <ac:spMkLst>
            <pc:docMk/>
            <pc:sldMk cId="3856722120" sldId="292"/>
            <ac:spMk id="20" creationId="{4FC4712C-5466-83C0-019B-1155DB1D73FC}"/>
          </ac:spMkLst>
        </pc:spChg>
        <pc:spChg chg="add del mod">
          <ac:chgData name="shey boyd" userId="6017bd2a70bfc246" providerId="LiveId" clId="{7A2FFE60-4685-46CB-8472-CDB8541F6AE4}" dt="2022-05-31T16:42:09.352" v="1447" actId="478"/>
          <ac:spMkLst>
            <pc:docMk/>
            <pc:sldMk cId="3856722120" sldId="292"/>
            <ac:spMk id="22" creationId="{5B292B17-D1B0-BCF6-C0F0-CB46BBE62EAA}"/>
          </ac:spMkLst>
        </pc:spChg>
        <pc:spChg chg="add del mod">
          <ac:chgData name="shey boyd" userId="6017bd2a70bfc246" providerId="LiveId" clId="{7A2FFE60-4685-46CB-8472-CDB8541F6AE4}" dt="2022-05-31T16:42:21.441" v="1452" actId="478"/>
          <ac:spMkLst>
            <pc:docMk/>
            <pc:sldMk cId="3856722120" sldId="292"/>
            <ac:spMk id="24" creationId="{7A05607B-4B62-5A2C-51DB-1C8D1F8F693D}"/>
          </ac:spMkLst>
        </pc:spChg>
        <pc:spChg chg="add del mod">
          <ac:chgData name="shey boyd" userId="6017bd2a70bfc246" providerId="LiveId" clId="{7A2FFE60-4685-46CB-8472-CDB8541F6AE4}" dt="2022-05-31T16:42:18.811" v="1451" actId="478"/>
          <ac:spMkLst>
            <pc:docMk/>
            <pc:sldMk cId="3856722120" sldId="292"/>
            <ac:spMk id="26" creationId="{070FCFE8-5741-38E4-3954-DD5D706C808B}"/>
          </ac:spMkLst>
        </pc:spChg>
        <pc:spChg chg="add mod">
          <ac:chgData name="shey boyd" userId="6017bd2a70bfc246" providerId="LiveId" clId="{7A2FFE60-4685-46CB-8472-CDB8541F6AE4}" dt="2022-06-01T00:10:32.399" v="3043" actId="1076"/>
          <ac:spMkLst>
            <pc:docMk/>
            <pc:sldMk cId="3856722120" sldId="292"/>
            <ac:spMk id="28" creationId="{87E2311E-AD19-6705-24C0-DF1B2F9C13AE}"/>
          </ac:spMkLst>
        </pc:spChg>
        <pc:spChg chg="add del mod">
          <ac:chgData name="shey boyd" userId="6017bd2a70bfc246" providerId="LiveId" clId="{7A2FFE60-4685-46CB-8472-CDB8541F6AE4}" dt="2022-05-31T17:49:59.091" v="2309"/>
          <ac:spMkLst>
            <pc:docMk/>
            <pc:sldMk cId="3856722120" sldId="292"/>
            <ac:spMk id="29" creationId="{F1988A4D-E5D8-7D68-6118-CBFFC4029ABC}"/>
          </ac:spMkLst>
        </pc:spChg>
        <pc:spChg chg="add mod">
          <ac:chgData name="shey boyd" userId="6017bd2a70bfc246" providerId="LiveId" clId="{7A2FFE60-4685-46CB-8472-CDB8541F6AE4}" dt="2022-06-01T00:10:38.164" v="3044" actId="1076"/>
          <ac:spMkLst>
            <pc:docMk/>
            <pc:sldMk cId="3856722120" sldId="292"/>
            <ac:spMk id="30" creationId="{1D1BD5E8-FF64-B1E0-ED29-7C79747E83DC}"/>
          </ac:spMkLst>
        </pc:spChg>
        <pc:spChg chg="add mod">
          <ac:chgData name="shey boyd" userId="6017bd2a70bfc246" providerId="LiveId" clId="{7A2FFE60-4685-46CB-8472-CDB8541F6AE4}" dt="2022-06-01T00:10:16.777" v="3041" actId="1076"/>
          <ac:spMkLst>
            <pc:docMk/>
            <pc:sldMk cId="3856722120" sldId="292"/>
            <ac:spMk id="34" creationId="{72BE23A1-0976-2FF6-62BD-A28824E552E6}"/>
          </ac:spMkLst>
        </pc:spChg>
        <pc:spChg chg="add mod">
          <ac:chgData name="shey boyd" userId="6017bd2a70bfc246" providerId="LiveId" clId="{7A2FFE60-4685-46CB-8472-CDB8541F6AE4}" dt="2022-06-01T00:10:24.014" v="3042" actId="1076"/>
          <ac:spMkLst>
            <pc:docMk/>
            <pc:sldMk cId="3856722120" sldId="292"/>
            <ac:spMk id="35" creationId="{30BB0E34-5602-A573-E79E-1428C0DCB149}"/>
          </ac:spMkLst>
        </pc:spChg>
        <pc:spChg chg="add del mod">
          <ac:chgData name="shey boyd" userId="6017bd2a70bfc246" providerId="LiveId" clId="{7A2FFE60-4685-46CB-8472-CDB8541F6AE4}" dt="2022-05-31T16:44:14.294" v="1461"/>
          <ac:spMkLst>
            <pc:docMk/>
            <pc:sldMk cId="3856722120" sldId="292"/>
            <ac:spMk id="36" creationId="{AD69BEC3-7D82-3BC6-1E5A-A4B0E40288C5}"/>
          </ac:spMkLst>
        </pc:spChg>
        <pc:spChg chg="add del mod">
          <ac:chgData name="shey boyd" userId="6017bd2a70bfc246" providerId="LiveId" clId="{7A2FFE60-4685-46CB-8472-CDB8541F6AE4}" dt="2022-05-31T17:35:41.071" v="1961" actId="478"/>
          <ac:spMkLst>
            <pc:docMk/>
            <pc:sldMk cId="3856722120" sldId="292"/>
            <ac:spMk id="37" creationId="{364FDA25-333E-2195-E928-E798E37A261D}"/>
          </ac:spMkLst>
        </pc:spChg>
        <pc:spChg chg="add del mod">
          <ac:chgData name="shey boyd" userId="6017bd2a70bfc246" providerId="LiveId" clId="{7A2FFE60-4685-46CB-8472-CDB8541F6AE4}" dt="2022-05-31T17:35:11.880" v="1938" actId="478"/>
          <ac:spMkLst>
            <pc:docMk/>
            <pc:sldMk cId="3856722120" sldId="292"/>
            <ac:spMk id="38" creationId="{0D37E900-07B7-96BC-A9A5-62A01DF31676}"/>
          </ac:spMkLst>
        </pc:spChg>
        <pc:spChg chg="add mod">
          <ac:chgData name="shey boyd" userId="6017bd2a70bfc246" providerId="LiveId" clId="{7A2FFE60-4685-46CB-8472-CDB8541F6AE4}" dt="2022-06-01T00:10:57.287" v="3045" actId="1076"/>
          <ac:spMkLst>
            <pc:docMk/>
            <pc:sldMk cId="3856722120" sldId="292"/>
            <ac:spMk id="39" creationId="{2A829315-4B72-C219-5BC3-BD1EBFA8D4E5}"/>
          </ac:spMkLst>
        </pc:spChg>
        <pc:spChg chg="add mod">
          <ac:chgData name="shey boyd" userId="6017bd2a70bfc246" providerId="LiveId" clId="{7A2FFE60-4685-46CB-8472-CDB8541F6AE4}" dt="2022-06-01T00:11:10.428" v="3046" actId="1076"/>
          <ac:spMkLst>
            <pc:docMk/>
            <pc:sldMk cId="3856722120" sldId="292"/>
            <ac:spMk id="40" creationId="{6877F04D-A20D-42C1-CC82-FE2027E3BDF7}"/>
          </ac:spMkLst>
        </pc:spChg>
        <pc:spChg chg="del">
          <ac:chgData name="shey boyd" userId="6017bd2a70bfc246" providerId="LiveId" clId="{7A2FFE60-4685-46CB-8472-CDB8541F6AE4}" dt="2022-05-31T16:42:17.170" v="1450" actId="478"/>
          <ac:spMkLst>
            <pc:docMk/>
            <pc:sldMk cId="3856722120" sldId="292"/>
            <ac:spMk id="65" creationId="{3965A28E-5CC3-459C-83AA-167F9F4CE00C}"/>
          </ac:spMkLst>
        </pc:spChg>
        <pc:spChg chg="del">
          <ac:chgData name="shey boyd" userId="6017bd2a70bfc246" providerId="LiveId" clId="{7A2FFE60-4685-46CB-8472-CDB8541F6AE4}" dt="2022-05-31T16:41:33.503" v="1434" actId="478"/>
          <ac:spMkLst>
            <pc:docMk/>
            <pc:sldMk cId="3856722120" sldId="292"/>
            <ac:spMk id="66" creationId="{2803ED57-1A43-46A8-BC98-811CA2CD7EE3}"/>
          </ac:spMkLst>
        </pc:spChg>
        <pc:spChg chg="del mod">
          <ac:chgData name="shey boyd" userId="6017bd2a70bfc246" providerId="LiveId" clId="{7A2FFE60-4685-46CB-8472-CDB8541F6AE4}" dt="2022-05-31T16:42:13.911" v="1449" actId="478"/>
          <ac:spMkLst>
            <pc:docMk/>
            <pc:sldMk cId="3856722120" sldId="292"/>
            <ac:spMk id="67" creationId="{5DD7E283-D713-4AC9-9B8C-608BBA10A820}"/>
          </ac:spMkLst>
        </pc:spChg>
        <pc:spChg chg="del mod">
          <ac:chgData name="shey boyd" userId="6017bd2a70bfc246" providerId="LiveId" clId="{7A2FFE60-4685-46CB-8472-CDB8541F6AE4}" dt="2022-05-31T16:41:50.865" v="1441" actId="478"/>
          <ac:spMkLst>
            <pc:docMk/>
            <pc:sldMk cId="3856722120" sldId="292"/>
            <ac:spMk id="68" creationId="{C5A9125A-B202-417F-B5CA-681093F8A950}"/>
          </ac:spMkLst>
        </pc:spChg>
        <pc:spChg chg="del">
          <ac:chgData name="shey boyd" userId="6017bd2a70bfc246" providerId="LiveId" clId="{7A2FFE60-4685-46CB-8472-CDB8541F6AE4}" dt="2022-05-31T16:42:07.985" v="1446" actId="478"/>
          <ac:spMkLst>
            <pc:docMk/>
            <pc:sldMk cId="3856722120" sldId="292"/>
            <ac:spMk id="69" creationId="{E79D8DDE-4530-4049-9A8C-A811A2C5D18A}"/>
          </ac:spMkLst>
        </pc:spChg>
        <pc:spChg chg="del">
          <ac:chgData name="shey boyd" userId="6017bd2a70bfc246" providerId="LiveId" clId="{7A2FFE60-4685-46CB-8472-CDB8541F6AE4}" dt="2022-05-31T16:41:45.312" v="1438" actId="478"/>
          <ac:spMkLst>
            <pc:docMk/>
            <pc:sldMk cId="3856722120" sldId="292"/>
            <ac:spMk id="70" creationId="{C0199418-7058-49B4-86EA-CE4B3CCD4F32}"/>
          </ac:spMkLst>
        </pc:spChg>
        <pc:spChg chg="del mod">
          <ac:chgData name="shey boyd" userId="6017bd2a70bfc246" providerId="LiveId" clId="{7A2FFE60-4685-46CB-8472-CDB8541F6AE4}" dt="2022-05-31T16:41:56.238" v="1444" actId="478"/>
          <ac:spMkLst>
            <pc:docMk/>
            <pc:sldMk cId="3856722120" sldId="292"/>
            <ac:spMk id="71" creationId="{8B815D0D-0225-4E87-A49A-44A085054872}"/>
          </ac:spMkLst>
        </pc:spChg>
      </pc:sldChg>
      <pc:sldChg chg="addSp delSp modSp new mod modClrScheme chgLayout">
        <pc:chgData name="shey boyd" userId="6017bd2a70bfc246" providerId="LiveId" clId="{7A2FFE60-4685-46CB-8472-CDB8541F6AE4}" dt="2022-06-01T01:54:54.216" v="3156" actId="20577"/>
        <pc:sldMkLst>
          <pc:docMk/>
          <pc:sldMk cId="2326183574" sldId="293"/>
        </pc:sldMkLst>
        <pc:spChg chg="del mod ord">
          <ac:chgData name="shey boyd" userId="6017bd2a70bfc246" providerId="LiveId" clId="{7A2FFE60-4685-46CB-8472-CDB8541F6AE4}" dt="2022-06-01T01:53:46.726" v="3115" actId="700"/>
          <ac:spMkLst>
            <pc:docMk/>
            <pc:sldMk cId="2326183574" sldId="293"/>
            <ac:spMk id="2" creationId="{56975DDE-CF57-9C15-3DBD-1E59AD1A4A0B}"/>
          </ac:spMkLst>
        </pc:spChg>
        <pc:spChg chg="del">
          <ac:chgData name="shey boyd" userId="6017bd2a70bfc246" providerId="LiveId" clId="{7A2FFE60-4685-46CB-8472-CDB8541F6AE4}" dt="2022-06-01T01:53:46.726" v="3115" actId="700"/>
          <ac:spMkLst>
            <pc:docMk/>
            <pc:sldMk cId="2326183574" sldId="293"/>
            <ac:spMk id="3" creationId="{CDBDA2C9-B74B-E5FF-8A59-7AE7A6101621}"/>
          </ac:spMkLst>
        </pc:spChg>
        <pc:spChg chg="del">
          <ac:chgData name="shey boyd" userId="6017bd2a70bfc246" providerId="LiveId" clId="{7A2FFE60-4685-46CB-8472-CDB8541F6AE4}" dt="2022-06-01T01:53:46.726" v="3115" actId="700"/>
          <ac:spMkLst>
            <pc:docMk/>
            <pc:sldMk cId="2326183574" sldId="293"/>
            <ac:spMk id="4" creationId="{A14B666D-9A68-4846-D832-9FF2C79A3DEE}"/>
          </ac:spMkLst>
        </pc:spChg>
        <pc:spChg chg="del">
          <ac:chgData name="shey boyd" userId="6017bd2a70bfc246" providerId="LiveId" clId="{7A2FFE60-4685-46CB-8472-CDB8541F6AE4}" dt="2022-06-01T01:53:46.726" v="3115" actId="700"/>
          <ac:spMkLst>
            <pc:docMk/>
            <pc:sldMk cId="2326183574" sldId="293"/>
            <ac:spMk id="5" creationId="{1592F211-B83E-8063-7C81-E0E00F8B4AA2}"/>
          </ac:spMkLst>
        </pc:spChg>
        <pc:spChg chg="del">
          <ac:chgData name="shey boyd" userId="6017bd2a70bfc246" providerId="LiveId" clId="{7A2FFE60-4685-46CB-8472-CDB8541F6AE4}" dt="2022-06-01T01:53:46.726" v="3115" actId="700"/>
          <ac:spMkLst>
            <pc:docMk/>
            <pc:sldMk cId="2326183574" sldId="293"/>
            <ac:spMk id="6" creationId="{348F6ED1-90C6-353A-5471-B6D260462009}"/>
          </ac:spMkLst>
        </pc:spChg>
        <pc:spChg chg="del">
          <ac:chgData name="shey boyd" userId="6017bd2a70bfc246" providerId="LiveId" clId="{7A2FFE60-4685-46CB-8472-CDB8541F6AE4}" dt="2022-06-01T01:53:46.726" v="3115" actId="700"/>
          <ac:spMkLst>
            <pc:docMk/>
            <pc:sldMk cId="2326183574" sldId="293"/>
            <ac:spMk id="7" creationId="{9D4A8131-E379-60C5-4F42-29DE48E36618}"/>
          </ac:spMkLst>
        </pc:spChg>
        <pc:spChg chg="del">
          <ac:chgData name="shey boyd" userId="6017bd2a70bfc246" providerId="LiveId" clId="{7A2FFE60-4685-46CB-8472-CDB8541F6AE4}" dt="2022-06-01T01:53:46.726" v="3115" actId="700"/>
          <ac:spMkLst>
            <pc:docMk/>
            <pc:sldMk cId="2326183574" sldId="293"/>
            <ac:spMk id="8" creationId="{380CFD1D-11C9-F32E-69BA-3288F11B1FBF}"/>
          </ac:spMkLst>
        </pc:spChg>
        <pc:spChg chg="del">
          <ac:chgData name="shey boyd" userId="6017bd2a70bfc246" providerId="LiveId" clId="{7A2FFE60-4685-46CB-8472-CDB8541F6AE4}" dt="2022-06-01T01:53:46.726" v="3115" actId="700"/>
          <ac:spMkLst>
            <pc:docMk/>
            <pc:sldMk cId="2326183574" sldId="293"/>
            <ac:spMk id="9" creationId="{09EF2037-0057-0ABD-F9D6-6F83F6E3D21E}"/>
          </ac:spMkLst>
        </pc:spChg>
        <pc:spChg chg="del">
          <ac:chgData name="shey boyd" userId="6017bd2a70bfc246" providerId="LiveId" clId="{7A2FFE60-4685-46CB-8472-CDB8541F6AE4}" dt="2022-06-01T01:53:46.726" v="3115" actId="700"/>
          <ac:spMkLst>
            <pc:docMk/>
            <pc:sldMk cId="2326183574" sldId="293"/>
            <ac:spMk id="10" creationId="{A447B5CB-296B-8C34-77BD-A3D91F25D859}"/>
          </ac:spMkLst>
        </pc:spChg>
        <pc:spChg chg="del">
          <ac:chgData name="shey boyd" userId="6017bd2a70bfc246" providerId="LiveId" clId="{7A2FFE60-4685-46CB-8472-CDB8541F6AE4}" dt="2022-06-01T01:53:46.726" v="3115" actId="700"/>
          <ac:spMkLst>
            <pc:docMk/>
            <pc:sldMk cId="2326183574" sldId="293"/>
            <ac:spMk id="11" creationId="{C2054DDF-D366-4918-8A69-68B29B5634DC}"/>
          </ac:spMkLst>
        </pc:spChg>
        <pc:spChg chg="del">
          <ac:chgData name="shey boyd" userId="6017bd2a70bfc246" providerId="LiveId" clId="{7A2FFE60-4685-46CB-8472-CDB8541F6AE4}" dt="2022-06-01T01:53:46.726" v="3115" actId="700"/>
          <ac:spMkLst>
            <pc:docMk/>
            <pc:sldMk cId="2326183574" sldId="293"/>
            <ac:spMk id="12" creationId="{093E2905-6464-D48C-A8D5-7F66F1740023}"/>
          </ac:spMkLst>
        </pc:spChg>
        <pc:spChg chg="del">
          <ac:chgData name="shey boyd" userId="6017bd2a70bfc246" providerId="LiveId" clId="{7A2FFE60-4685-46CB-8472-CDB8541F6AE4}" dt="2022-06-01T01:53:46.726" v="3115" actId="700"/>
          <ac:spMkLst>
            <pc:docMk/>
            <pc:sldMk cId="2326183574" sldId="293"/>
            <ac:spMk id="13" creationId="{78F77F93-FE1F-7346-B229-3650DA3ABCFC}"/>
          </ac:spMkLst>
        </pc:spChg>
        <pc:spChg chg="del">
          <ac:chgData name="shey boyd" userId="6017bd2a70bfc246" providerId="LiveId" clId="{7A2FFE60-4685-46CB-8472-CDB8541F6AE4}" dt="2022-06-01T01:53:46.726" v="3115" actId="700"/>
          <ac:spMkLst>
            <pc:docMk/>
            <pc:sldMk cId="2326183574" sldId="293"/>
            <ac:spMk id="14" creationId="{EF01C438-BF71-E37A-8199-9AB5720206BF}"/>
          </ac:spMkLst>
        </pc:spChg>
        <pc:spChg chg="del">
          <ac:chgData name="shey boyd" userId="6017bd2a70bfc246" providerId="LiveId" clId="{7A2FFE60-4685-46CB-8472-CDB8541F6AE4}" dt="2022-06-01T01:53:46.726" v="3115" actId="700"/>
          <ac:spMkLst>
            <pc:docMk/>
            <pc:sldMk cId="2326183574" sldId="293"/>
            <ac:spMk id="15" creationId="{B9F68F06-A11A-25CA-40DB-C45C073FB480}"/>
          </ac:spMkLst>
        </pc:spChg>
        <pc:spChg chg="mod ord">
          <ac:chgData name="shey boyd" userId="6017bd2a70bfc246" providerId="LiveId" clId="{7A2FFE60-4685-46CB-8472-CDB8541F6AE4}" dt="2022-06-01T01:54:43.209" v="3134" actId="20577"/>
          <ac:spMkLst>
            <pc:docMk/>
            <pc:sldMk cId="2326183574" sldId="293"/>
            <ac:spMk id="16" creationId="{11884D90-624C-08B1-E215-803A07762559}"/>
          </ac:spMkLst>
        </pc:spChg>
        <pc:spChg chg="mod ord">
          <ac:chgData name="shey boyd" userId="6017bd2a70bfc246" providerId="LiveId" clId="{7A2FFE60-4685-46CB-8472-CDB8541F6AE4}" dt="2022-06-01T01:54:54.216" v="3156" actId="20577"/>
          <ac:spMkLst>
            <pc:docMk/>
            <pc:sldMk cId="2326183574" sldId="293"/>
            <ac:spMk id="17" creationId="{21D11B79-77EB-C9F3-93CD-EE7D2B6B58D5}"/>
          </ac:spMkLst>
        </pc:spChg>
        <pc:spChg chg="mod ord">
          <ac:chgData name="shey boyd" userId="6017bd2a70bfc246" providerId="LiveId" clId="{7A2FFE60-4685-46CB-8472-CDB8541F6AE4}" dt="2022-06-01T01:53:46.726" v="3115" actId="700"/>
          <ac:spMkLst>
            <pc:docMk/>
            <pc:sldMk cId="2326183574" sldId="293"/>
            <ac:spMk id="18" creationId="{D9A24BAF-2377-2881-F147-17D8BC8F5015}"/>
          </ac:spMkLst>
        </pc:spChg>
        <pc:spChg chg="add mod ord">
          <ac:chgData name="shey boyd" userId="6017bd2a70bfc246" providerId="LiveId" clId="{7A2FFE60-4685-46CB-8472-CDB8541F6AE4}" dt="2022-06-01T01:54:29.315" v="3130" actId="1076"/>
          <ac:spMkLst>
            <pc:docMk/>
            <pc:sldMk cId="2326183574" sldId="293"/>
            <ac:spMk id="19" creationId="{BF64C2FC-21CE-5082-93E0-D745E4BD903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017bd2a70bfc246/Data%20Analytics%20Course/Rockbuster/Task%203.10%20Rockbuste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 High Lifetime Value Customers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'[Task 3.10 Rockbuster.xlsx]total paid by customer'!$G$1</c:f>
              <c:strCache>
                <c:ptCount val="1"/>
                <c:pt idx="0">
                  <c:v> total_amount_paid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3.10 Rockbuster.xlsx]total paid by customer'!$D$2:$F$31</c:f>
              <c:strCache>
                <c:ptCount val="30"/>
                <c:pt idx="0">
                  <c:v>Eleanor Hunt</c:v>
                </c:pt>
                <c:pt idx="1">
                  <c:v>Karl Seal</c:v>
                </c:pt>
                <c:pt idx="2">
                  <c:v>Marion Snyder</c:v>
                </c:pt>
                <c:pt idx="3">
                  <c:v>Rhonda Kennedy</c:v>
                </c:pt>
                <c:pt idx="4">
                  <c:v>Clara Shaw</c:v>
                </c:pt>
                <c:pt idx="5">
                  <c:v>Tommy Collazo</c:v>
                </c:pt>
                <c:pt idx="6">
                  <c:v>Ana Bradley</c:v>
                </c:pt>
                <c:pt idx="7">
                  <c:v>Curtis Irby</c:v>
                </c:pt>
                <c:pt idx="8">
                  <c:v>Marcia Dean</c:v>
                </c:pt>
                <c:pt idx="9">
                  <c:v>Mike Way</c:v>
                </c:pt>
                <c:pt idx="10">
                  <c:v>Arnold Havens</c:v>
                </c:pt>
                <c:pt idx="11">
                  <c:v>Wesley Bull</c:v>
                </c:pt>
                <c:pt idx="12">
                  <c:v>Gordon Allard</c:v>
                </c:pt>
                <c:pt idx="13">
                  <c:v>Louis Leone</c:v>
                </c:pt>
                <c:pt idx="14">
                  <c:v>Lena Jensen</c:v>
                </c:pt>
                <c:pt idx="15">
                  <c:v>Tim Cary</c:v>
                </c:pt>
                <c:pt idx="16">
                  <c:v>Warren Sherrod</c:v>
                </c:pt>
                <c:pt idx="17">
                  <c:v>Steve Mackenzie</c:v>
                </c:pt>
                <c:pt idx="18">
                  <c:v>Brittany Riley</c:v>
                </c:pt>
                <c:pt idx="19">
                  <c:v>Guy Brownlee</c:v>
                </c:pt>
                <c:pt idx="20">
                  <c:v>June Carroll</c:v>
                </c:pt>
                <c:pt idx="21">
                  <c:v>Neil Renner</c:v>
                </c:pt>
                <c:pt idx="22">
                  <c:v>Tammy Sanders</c:v>
                </c:pt>
                <c:pt idx="23">
                  <c:v>Tonya Chapman</c:v>
                </c:pt>
                <c:pt idx="24">
                  <c:v>Michelle Clark</c:v>
                </c:pt>
                <c:pt idx="25">
                  <c:v>Jessica Hall</c:v>
                </c:pt>
                <c:pt idx="26">
                  <c:v>Jacqueline Long</c:v>
                </c:pt>
                <c:pt idx="27">
                  <c:v>Stacey Montgomery</c:v>
                </c:pt>
                <c:pt idx="28">
                  <c:v>Arthur Simpkins</c:v>
                </c:pt>
                <c:pt idx="29">
                  <c:v>Brandon Huey</c:v>
                </c:pt>
              </c:strCache>
              <c:extLst/>
            </c:strRef>
          </c:cat>
          <c:val>
            <c:numRef>
              <c:f>'[Task 3.10 Rockbuster.xlsx]total paid by customer'!$G$2:$G$31</c:f>
              <c:numCache>
                <c:formatCode>_("$"* #,##0.00_);_("$"* \(#,##0.00\);_("$"* "-"??_);_(@_)</c:formatCode>
                <c:ptCount val="30"/>
                <c:pt idx="0">
                  <c:v>211.55</c:v>
                </c:pt>
                <c:pt idx="1">
                  <c:v>208.58</c:v>
                </c:pt>
                <c:pt idx="2">
                  <c:v>194.61</c:v>
                </c:pt>
                <c:pt idx="3">
                  <c:v>191.62</c:v>
                </c:pt>
                <c:pt idx="4">
                  <c:v>189.6</c:v>
                </c:pt>
                <c:pt idx="5">
                  <c:v>183.63</c:v>
                </c:pt>
                <c:pt idx="6">
                  <c:v>167.67</c:v>
                </c:pt>
                <c:pt idx="7">
                  <c:v>167.62</c:v>
                </c:pt>
                <c:pt idx="8">
                  <c:v>166.61</c:v>
                </c:pt>
                <c:pt idx="9">
                  <c:v>162.66999999999999</c:v>
                </c:pt>
                <c:pt idx="10">
                  <c:v>161.68</c:v>
                </c:pt>
                <c:pt idx="11">
                  <c:v>158.65</c:v>
                </c:pt>
                <c:pt idx="12">
                  <c:v>157.69</c:v>
                </c:pt>
                <c:pt idx="13">
                  <c:v>156.66</c:v>
                </c:pt>
                <c:pt idx="14">
                  <c:v>154.69999999999999</c:v>
                </c:pt>
                <c:pt idx="15">
                  <c:v>154.66</c:v>
                </c:pt>
                <c:pt idx="16">
                  <c:v>152.69</c:v>
                </c:pt>
                <c:pt idx="17">
                  <c:v>152.68</c:v>
                </c:pt>
                <c:pt idx="18">
                  <c:v>151.72999999999999</c:v>
                </c:pt>
                <c:pt idx="19">
                  <c:v>151.69</c:v>
                </c:pt>
                <c:pt idx="20">
                  <c:v>151.68</c:v>
                </c:pt>
                <c:pt idx="21">
                  <c:v>149.69</c:v>
                </c:pt>
                <c:pt idx="22">
                  <c:v>149.61000000000001</c:v>
                </c:pt>
                <c:pt idx="23">
                  <c:v>147.71</c:v>
                </c:pt>
                <c:pt idx="24">
                  <c:v>146.68</c:v>
                </c:pt>
                <c:pt idx="25">
                  <c:v>146.68</c:v>
                </c:pt>
                <c:pt idx="26">
                  <c:v>146.68</c:v>
                </c:pt>
                <c:pt idx="27">
                  <c:v>146.66999999999999</c:v>
                </c:pt>
                <c:pt idx="28">
                  <c:v>145.69999999999999</c:v>
                </c:pt>
                <c:pt idx="29">
                  <c:v>145.63999999999999</c:v>
                </c:pt>
              </c:numCache>
            </c:numRef>
          </c:val>
          <c:extLst>
            <c:ext xmlns:c16="http://schemas.microsoft.com/office/drawing/2014/chart" uri="{C3380CC4-5D6E-409C-BE32-E72D297353CC}">
              <c16:uniqueId val="{00000000-9255-495A-8274-BABC4868E353}"/>
            </c:ext>
          </c:extLst>
        </c:ser>
        <c:dLbls>
          <c:dLblPos val="inEnd"/>
          <c:showLegendKey val="0"/>
          <c:showVal val="1"/>
          <c:showCatName val="0"/>
          <c:showSerName val="0"/>
          <c:showPercent val="0"/>
          <c:showBubbleSize val="0"/>
        </c:dLbls>
        <c:gapWidth val="115"/>
        <c:overlap val="-20"/>
        <c:axId val="1496301360"/>
        <c:axId val="1496301776"/>
      </c:barChart>
      <c:catAx>
        <c:axId val="149630136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96301776"/>
        <c:crosses val="autoZero"/>
        <c:auto val="1"/>
        <c:lblAlgn val="ctr"/>
        <c:lblOffset val="100"/>
        <c:noMultiLvlLbl val="0"/>
      </c:catAx>
      <c:valAx>
        <c:axId val="1496301776"/>
        <c:scaling>
          <c:orientation val="minMax"/>
        </c:scaling>
        <c:delete val="0"/>
        <c:axPos val="b"/>
        <c:majorGridlines>
          <c:spPr>
            <a:ln w="9525" cap="flat" cmpd="sng" algn="ctr">
              <a:solidFill>
                <a:schemeClr val="lt1">
                  <a:lumMod val="95000"/>
                  <a:alpha val="10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96301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5/31/2022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5/31/2022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public.tableau.com/app/profile/shey.legras/viz/Rockbuster_16534203475030/RockbusterStealthLLC?publish=ye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svg"/><Relationship Id="rId3" Type="http://schemas.openxmlformats.org/officeDocument/2006/relationships/image" Target="../media/image30.svg"/><Relationship Id="rId7" Type="http://schemas.openxmlformats.org/officeDocument/2006/relationships/image" Target="../media/image34.svg"/><Relationship Id="rId12" Type="http://schemas.openxmlformats.org/officeDocument/2006/relationships/image" Target="../media/image39.png"/><Relationship Id="rId17" Type="http://schemas.openxmlformats.org/officeDocument/2006/relationships/image" Target="../media/image44.svg"/><Relationship Id="rId2" Type="http://schemas.openxmlformats.org/officeDocument/2006/relationships/image" Target="../media/image29.png"/><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svg"/><Relationship Id="rId5" Type="http://schemas.openxmlformats.org/officeDocument/2006/relationships/image" Target="../media/image32.svg"/><Relationship Id="rId15" Type="http://schemas.openxmlformats.org/officeDocument/2006/relationships/image" Target="../media/image4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 Id="rId14"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2963917" y="1140836"/>
            <a:ext cx="9070428" cy="2387600"/>
          </a:xfrm>
        </p:spPr>
        <p:txBody>
          <a:bodyPr/>
          <a:lstStyle/>
          <a:p>
            <a:pPr algn="ctr"/>
            <a:r>
              <a:rPr lang="en-US" dirty="0"/>
              <a:t>Rockbuster Stealth LLC</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755931" y="3817022"/>
            <a:ext cx="5486400" cy="1655762"/>
          </a:xfrm>
        </p:spPr>
        <p:txBody>
          <a:bodyPr/>
          <a:lstStyle/>
          <a:p>
            <a:pPr algn="ctr"/>
            <a:r>
              <a:rPr lang="en-US" dirty="0"/>
              <a:t>2020 Company Strategy Presentation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227097" y="136525"/>
            <a:ext cx="11353397" cy="1325563"/>
          </a:xfrm>
        </p:spPr>
        <p:txBody>
          <a:bodyPr/>
          <a:lstStyle/>
          <a:p>
            <a:pPr algn="ctr"/>
            <a:r>
              <a:rPr lang="en-US" dirty="0"/>
              <a:t>Bottom 10 Revenue Generating Films</a:t>
            </a:r>
          </a:p>
        </p:txBody>
      </p:sp>
      <p:sp>
        <p:nvSpPr>
          <p:cNvPr id="2" name="Date Placeholder 1">
            <a:extLst>
              <a:ext uri="{FF2B5EF4-FFF2-40B4-BE49-F238E27FC236}">
                <a16:creationId xmlns:a16="http://schemas.microsoft.com/office/drawing/2014/main" id="{3942D108-1BA8-4015-8A00-41E4AF57BE59}"/>
              </a:ext>
            </a:extLst>
          </p:cNvPr>
          <p:cNvSpPr>
            <a:spLocks noGrp="1"/>
          </p:cNvSpPr>
          <p:nvPr>
            <p:ph type="dt" sz="half" idx="10"/>
          </p:nvPr>
        </p:nvSpPr>
        <p:spPr/>
        <p:txBody>
          <a:bodyPr/>
          <a:lstStyle/>
          <a:p>
            <a:r>
              <a:rPr lang="en-US" dirty="0"/>
              <a:t>2020</a:t>
            </a:r>
          </a:p>
        </p:txBody>
      </p:sp>
      <p:sp>
        <p:nvSpPr>
          <p:cNvPr id="3" name="Footer Placeholder 2">
            <a:extLst>
              <a:ext uri="{FF2B5EF4-FFF2-40B4-BE49-F238E27FC236}">
                <a16:creationId xmlns:a16="http://schemas.microsoft.com/office/drawing/2014/main" id="{DC8DAF17-B5B6-4AFF-9C90-893745070A63}"/>
              </a:ext>
            </a:extLst>
          </p:cNvPr>
          <p:cNvSpPr>
            <a:spLocks noGrp="1"/>
          </p:cNvSpPr>
          <p:nvPr>
            <p:ph type="ftr" sz="quarter" idx="11"/>
          </p:nvPr>
        </p:nvSpPr>
        <p:spPr/>
        <p:txBody>
          <a:bodyPr/>
          <a:lstStyle/>
          <a:p>
            <a:r>
              <a:rPr lang="en-US" dirty="0"/>
              <a:t>Rockbuster Stealth LLC</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p:txBody>
          <a:bodyPr/>
          <a:lstStyle/>
          <a:p>
            <a:fld id="{B5CEABB6-07DC-46E8-9B57-56EC44A396E5}" type="slidenum">
              <a:rPr lang="en-US" smtClean="0"/>
              <a:pPr/>
              <a:t>10</a:t>
            </a:fld>
            <a:endParaRPr lang="en-US" dirty="0"/>
          </a:p>
        </p:txBody>
      </p:sp>
      <p:pic>
        <p:nvPicPr>
          <p:cNvPr id="6" name="Picture 5">
            <a:extLst>
              <a:ext uri="{FF2B5EF4-FFF2-40B4-BE49-F238E27FC236}">
                <a16:creationId xmlns:a16="http://schemas.microsoft.com/office/drawing/2014/main" id="{4CFE2242-DEAE-1627-57D5-4752AED25C21}"/>
              </a:ext>
            </a:extLst>
          </p:cNvPr>
          <p:cNvPicPr>
            <a:picLocks noChangeAspect="1"/>
          </p:cNvPicPr>
          <p:nvPr/>
        </p:nvPicPr>
        <p:blipFill>
          <a:blip r:embed="rId2"/>
          <a:stretch>
            <a:fillRect/>
          </a:stretch>
        </p:blipFill>
        <p:spPr>
          <a:xfrm>
            <a:off x="227097" y="1509790"/>
            <a:ext cx="6942532" cy="3838419"/>
          </a:xfrm>
          <a:prstGeom prst="rect">
            <a:avLst/>
          </a:prstGeom>
        </p:spPr>
      </p:pic>
      <p:graphicFrame>
        <p:nvGraphicFramePr>
          <p:cNvPr id="9" name="Table 8">
            <a:extLst>
              <a:ext uri="{FF2B5EF4-FFF2-40B4-BE49-F238E27FC236}">
                <a16:creationId xmlns:a16="http://schemas.microsoft.com/office/drawing/2014/main" id="{FBACFF14-DCD6-740E-48BD-1F70C255263C}"/>
              </a:ext>
            </a:extLst>
          </p:cNvPr>
          <p:cNvGraphicFramePr>
            <a:graphicFrameLocks noGrp="1"/>
          </p:cNvGraphicFramePr>
          <p:nvPr>
            <p:extLst>
              <p:ext uri="{D42A27DB-BD31-4B8C-83A1-F6EECF244321}">
                <p14:modId xmlns:p14="http://schemas.microsoft.com/office/powerpoint/2010/main" val="2467883520"/>
              </p:ext>
            </p:extLst>
          </p:nvPr>
        </p:nvGraphicFramePr>
        <p:xfrm>
          <a:off x="7342909" y="2903379"/>
          <a:ext cx="4491180" cy="2444827"/>
        </p:xfrm>
        <a:graphic>
          <a:graphicData uri="http://schemas.openxmlformats.org/drawingml/2006/table">
            <a:tbl>
              <a:tblPr/>
              <a:tblGrid>
                <a:gridCol w="1174418">
                  <a:extLst>
                    <a:ext uri="{9D8B030D-6E8A-4147-A177-3AD203B41FA5}">
                      <a16:colId xmlns:a16="http://schemas.microsoft.com/office/drawing/2014/main" val="3780617805"/>
                    </a:ext>
                  </a:extLst>
                </a:gridCol>
                <a:gridCol w="838870">
                  <a:extLst>
                    <a:ext uri="{9D8B030D-6E8A-4147-A177-3AD203B41FA5}">
                      <a16:colId xmlns:a16="http://schemas.microsoft.com/office/drawing/2014/main" val="2142266066"/>
                    </a:ext>
                  </a:extLst>
                </a:gridCol>
                <a:gridCol w="567850">
                  <a:extLst>
                    <a:ext uri="{9D8B030D-6E8A-4147-A177-3AD203B41FA5}">
                      <a16:colId xmlns:a16="http://schemas.microsoft.com/office/drawing/2014/main" val="4216752331"/>
                    </a:ext>
                  </a:extLst>
                </a:gridCol>
                <a:gridCol w="864681">
                  <a:extLst>
                    <a:ext uri="{9D8B030D-6E8A-4147-A177-3AD203B41FA5}">
                      <a16:colId xmlns:a16="http://schemas.microsoft.com/office/drawing/2014/main" val="2356013802"/>
                    </a:ext>
                  </a:extLst>
                </a:gridCol>
                <a:gridCol w="1045361">
                  <a:extLst>
                    <a:ext uri="{9D8B030D-6E8A-4147-A177-3AD203B41FA5}">
                      <a16:colId xmlns:a16="http://schemas.microsoft.com/office/drawing/2014/main" val="3297458176"/>
                    </a:ext>
                  </a:extLst>
                </a:gridCol>
              </a:tblGrid>
              <a:tr h="222257">
                <a:tc>
                  <a:txBody>
                    <a:bodyPr/>
                    <a:lstStyle/>
                    <a:p>
                      <a:pPr algn="l" fontAlgn="b"/>
                      <a:r>
                        <a:rPr lang="en-US" sz="1100" b="1" i="0" u="none" strike="noStrike">
                          <a:solidFill>
                            <a:srgbClr val="FFFFFF"/>
                          </a:solidFill>
                          <a:effectLst/>
                          <a:latin typeface="Calibri" panose="020F0502020204030204" pitchFamily="34" charset="0"/>
                        </a:rPr>
                        <a:t>Title</a:t>
                      </a: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Genre</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Rating</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Rental Rate</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Total Revenue</a:t>
                      </a:r>
                    </a:p>
                  </a:txBody>
                  <a:tcPr marL="7620" marR="7620" marT="762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249117797"/>
                  </a:ext>
                </a:extLst>
              </a:tr>
              <a:tr h="222257">
                <a:tc>
                  <a:txBody>
                    <a:bodyPr/>
                    <a:lstStyle/>
                    <a:p>
                      <a:pPr algn="l" fontAlgn="b"/>
                      <a:r>
                        <a:rPr lang="en-US" sz="1100" b="0" i="0" u="none" strike="noStrike">
                          <a:solidFill>
                            <a:srgbClr val="000000"/>
                          </a:solidFill>
                          <a:effectLst/>
                          <a:latin typeface="Calibri" panose="020F0502020204030204" pitchFamily="34" charset="0"/>
                        </a:rPr>
                        <a:t>Oklahoma Jumanji</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New</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PG</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0.99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5.94</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221093707"/>
                  </a:ext>
                </a:extLst>
              </a:tr>
              <a:tr h="222257">
                <a:tc>
                  <a:txBody>
                    <a:bodyPr/>
                    <a:lstStyle/>
                    <a:p>
                      <a:pPr algn="l" fontAlgn="b"/>
                      <a:r>
                        <a:rPr lang="en-US" sz="1100" b="0" i="0" u="none" strike="noStrike">
                          <a:solidFill>
                            <a:srgbClr val="000000"/>
                          </a:solidFill>
                          <a:effectLst/>
                          <a:latin typeface="Calibri" panose="020F0502020204030204" pitchFamily="34" charset="0"/>
                        </a:rPr>
                        <a:t>Duffel Apocalypse</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Documentary</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G</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0.99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5.94</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2337906355"/>
                  </a:ext>
                </a:extLst>
              </a:tr>
              <a:tr h="222257">
                <a:tc>
                  <a:txBody>
                    <a:bodyPr/>
                    <a:lstStyle/>
                    <a:p>
                      <a:pPr algn="l" fontAlgn="b"/>
                      <a:r>
                        <a:rPr lang="en-US" sz="1100" b="0" i="0" u="none" strike="noStrike">
                          <a:solidFill>
                            <a:srgbClr val="000000"/>
                          </a:solidFill>
                          <a:effectLst/>
                          <a:latin typeface="Calibri" panose="020F0502020204030204" pitchFamily="34" charset="0"/>
                        </a:rPr>
                        <a:t>Texas Watch</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Horror</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NC-17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0.99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5.94</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897738953"/>
                  </a:ext>
                </a:extLst>
              </a:tr>
              <a:tr h="222257">
                <a:tc>
                  <a:txBody>
                    <a:bodyPr/>
                    <a:lstStyle/>
                    <a:p>
                      <a:pPr algn="l" fontAlgn="b"/>
                      <a:r>
                        <a:rPr lang="en-US" sz="1100" b="0" i="0" u="none" strike="noStrike">
                          <a:solidFill>
                            <a:srgbClr val="000000"/>
                          </a:solidFill>
                          <a:effectLst/>
                          <a:latin typeface="Calibri" panose="020F0502020204030204" pitchFamily="34" charset="0"/>
                        </a:rPr>
                        <a:t>Freedom Cleopatra</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Comedy</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PG-13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0.99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5.95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887023520"/>
                  </a:ext>
                </a:extLst>
              </a:tr>
              <a:tr h="222257">
                <a:tc>
                  <a:txBody>
                    <a:bodyPr/>
                    <a:lstStyle/>
                    <a:p>
                      <a:pPr algn="l" fontAlgn="b"/>
                      <a:r>
                        <a:rPr lang="en-US" sz="1100" b="0" i="0" u="none" strike="noStrike">
                          <a:solidFill>
                            <a:srgbClr val="000000"/>
                          </a:solidFill>
                          <a:effectLst/>
                          <a:latin typeface="Calibri" panose="020F0502020204030204" pitchFamily="34" charset="0"/>
                        </a:rPr>
                        <a:t>Young Language</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Documentary</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G</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0.99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6.93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789956368"/>
                  </a:ext>
                </a:extLst>
              </a:tr>
              <a:tr h="222257">
                <a:tc>
                  <a:txBody>
                    <a:bodyPr/>
                    <a:lstStyle/>
                    <a:p>
                      <a:pPr algn="l" fontAlgn="b"/>
                      <a:r>
                        <a:rPr lang="en-US" sz="1100" b="0" i="0" u="none" strike="noStrike">
                          <a:solidFill>
                            <a:srgbClr val="000000"/>
                          </a:solidFill>
                          <a:effectLst/>
                          <a:latin typeface="Calibri" panose="020F0502020204030204" pitchFamily="34" charset="0"/>
                        </a:rPr>
                        <a:t>Rebel Airport</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Music</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G</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0.99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6.93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3373398964"/>
                  </a:ext>
                </a:extLst>
              </a:tr>
              <a:tr h="222257">
                <a:tc>
                  <a:txBody>
                    <a:bodyPr/>
                    <a:lstStyle/>
                    <a:p>
                      <a:pPr algn="l" fontAlgn="b"/>
                      <a:r>
                        <a:rPr lang="en-US" sz="1100" b="0" i="0" u="none" strike="noStrike">
                          <a:solidFill>
                            <a:srgbClr val="000000"/>
                          </a:solidFill>
                          <a:effectLst/>
                          <a:latin typeface="Calibri" panose="020F0502020204030204" pitchFamily="34" charset="0"/>
                        </a:rPr>
                        <a:t>Treatment Jekyll</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Drama</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PG</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0.99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6.94</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818079485"/>
                  </a:ext>
                </a:extLst>
              </a:tr>
              <a:tr h="222257">
                <a:tc>
                  <a:txBody>
                    <a:bodyPr/>
                    <a:lstStyle/>
                    <a:p>
                      <a:pPr algn="l" fontAlgn="b"/>
                      <a:r>
                        <a:rPr lang="en-US" sz="1100" b="0" i="0" u="none" strike="noStrike">
                          <a:solidFill>
                            <a:srgbClr val="000000"/>
                          </a:solidFill>
                          <a:effectLst/>
                          <a:latin typeface="Calibri" panose="020F0502020204030204" pitchFamily="34" charset="0"/>
                        </a:rPr>
                        <a:t>Cruelty Unforgiven</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Classics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G</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0.99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6.94</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9E1F2"/>
                    </a:solidFill>
                  </a:tcPr>
                </a:tc>
                <a:extLst>
                  <a:ext uri="{0D108BD9-81ED-4DB2-BD59-A6C34878D82A}">
                    <a16:rowId xmlns:a16="http://schemas.microsoft.com/office/drawing/2014/main" val="13896728"/>
                  </a:ext>
                </a:extLst>
              </a:tr>
              <a:tr h="222257">
                <a:tc>
                  <a:txBody>
                    <a:bodyPr/>
                    <a:lstStyle/>
                    <a:p>
                      <a:pPr algn="l" fontAlgn="b"/>
                      <a:r>
                        <a:rPr lang="en-US" sz="1100" b="0" i="0" u="none" strike="noStrike">
                          <a:solidFill>
                            <a:srgbClr val="000000"/>
                          </a:solidFill>
                          <a:effectLst/>
                          <a:latin typeface="Calibri" panose="020F0502020204030204" pitchFamily="34" charset="0"/>
                        </a:rPr>
                        <a:t>Lights Deer</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Classics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l" fontAlgn="b"/>
                      <a:r>
                        <a:rPr lang="en-US" sz="1100" b="0" i="0" u="none" strike="noStrike">
                          <a:solidFill>
                            <a:srgbClr val="000000"/>
                          </a:solidFill>
                          <a:effectLst/>
                          <a:latin typeface="Calibri" panose="020F0502020204030204" pitchFamily="34" charset="0"/>
                        </a:rPr>
                        <a:t>R</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0.99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tc>
                  <a:txBody>
                    <a:bodyPr/>
                    <a:lstStyle/>
                    <a:p>
                      <a:pPr algn="r" fontAlgn="b"/>
                      <a:r>
                        <a:rPr lang="en-US" sz="1100" b="0" i="0" u="none" strike="noStrike">
                          <a:solidFill>
                            <a:srgbClr val="000000"/>
                          </a:solidFill>
                          <a:effectLst/>
                          <a:latin typeface="Calibri" panose="020F0502020204030204" pitchFamily="34" charset="0"/>
                        </a:rPr>
                        <a:t>7.93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4C6E7"/>
                    </a:solidFill>
                  </a:tcPr>
                </a:tc>
                <a:extLst>
                  <a:ext uri="{0D108BD9-81ED-4DB2-BD59-A6C34878D82A}">
                    <a16:rowId xmlns:a16="http://schemas.microsoft.com/office/drawing/2014/main" val="3175529527"/>
                  </a:ext>
                </a:extLst>
              </a:tr>
              <a:tr h="222257">
                <a:tc>
                  <a:txBody>
                    <a:bodyPr/>
                    <a:lstStyle/>
                    <a:p>
                      <a:pPr algn="l" fontAlgn="b"/>
                      <a:r>
                        <a:rPr lang="en-US" sz="1100" b="0" i="0" u="none" strike="noStrike">
                          <a:solidFill>
                            <a:srgbClr val="000000"/>
                          </a:solidFill>
                          <a:effectLst/>
                          <a:latin typeface="Calibri" panose="020F0502020204030204" pitchFamily="34" charset="0"/>
                        </a:rPr>
                        <a:t>Stallion Sundance</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Sci-Fi</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PG-13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0.99</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9E1F2"/>
                    </a:solidFill>
                  </a:tcPr>
                </a:tc>
                <a:tc>
                  <a:txBody>
                    <a:bodyPr/>
                    <a:lstStyle/>
                    <a:p>
                      <a:pPr algn="r" fontAlgn="b"/>
                      <a:r>
                        <a:rPr lang="en-US" sz="1100" b="0" i="0" u="none" strike="noStrike" dirty="0">
                          <a:solidFill>
                            <a:srgbClr val="000000"/>
                          </a:solidFill>
                          <a:effectLst/>
                          <a:latin typeface="Calibri" panose="020F0502020204030204" pitchFamily="34" charset="0"/>
                        </a:rPr>
                        <a:t>7.94</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1369949841"/>
                  </a:ext>
                </a:extLst>
              </a:tr>
            </a:tbl>
          </a:graphicData>
        </a:graphic>
      </p:graphicFrame>
      <p:sp>
        <p:nvSpPr>
          <p:cNvPr id="10" name="TextBox 9">
            <a:extLst>
              <a:ext uri="{FF2B5EF4-FFF2-40B4-BE49-F238E27FC236}">
                <a16:creationId xmlns:a16="http://schemas.microsoft.com/office/drawing/2014/main" id="{DBC6D42E-ADCA-FC32-1889-259929ECDC72}"/>
              </a:ext>
            </a:extLst>
          </p:cNvPr>
          <p:cNvSpPr txBox="1"/>
          <p:nvPr/>
        </p:nvSpPr>
        <p:spPr>
          <a:xfrm>
            <a:off x="7342909" y="1895235"/>
            <a:ext cx="4491180" cy="646331"/>
          </a:xfrm>
          <a:prstGeom prst="rect">
            <a:avLst/>
          </a:prstGeom>
          <a:noFill/>
        </p:spPr>
        <p:txBody>
          <a:bodyPr wrap="square" rtlCol="0">
            <a:spAutoFit/>
          </a:bodyPr>
          <a:lstStyle/>
          <a:p>
            <a:r>
              <a:rPr lang="en-US" sz="1200" dirty="0"/>
              <a:t>Provided are key statistics about the bottom 10 films that generated revenue. Not shown are 42 films that had ‘null’ values and therefore did not generate revenue.</a:t>
            </a:r>
          </a:p>
        </p:txBody>
      </p:sp>
    </p:spTree>
    <p:extLst>
      <p:ext uri="{BB962C8B-B14F-4D97-AF65-F5344CB8AC3E}">
        <p14:creationId xmlns:p14="http://schemas.microsoft.com/office/powerpoint/2010/main" val="35262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55B1865-9A2B-4217-AF05-71AE68C7FE43}"/>
              </a:ext>
            </a:extLst>
          </p:cNvPr>
          <p:cNvSpPr>
            <a:spLocks noGrp="1"/>
          </p:cNvSpPr>
          <p:nvPr>
            <p:ph type="dt" sz="half" idx="10"/>
          </p:nvPr>
        </p:nvSpPr>
        <p:spPr/>
        <p:txBody>
          <a:bodyPr/>
          <a:lstStyle/>
          <a:p>
            <a:r>
              <a:rPr lang="en-US" dirty="0"/>
              <a:t>2020</a:t>
            </a:r>
          </a:p>
        </p:txBody>
      </p:sp>
      <p:sp>
        <p:nvSpPr>
          <p:cNvPr id="4" name="Footer Placeholder 3">
            <a:extLst>
              <a:ext uri="{FF2B5EF4-FFF2-40B4-BE49-F238E27FC236}">
                <a16:creationId xmlns:a16="http://schemas.microsoft.com/office/drawing/2014/main" id="{7FED5181-99FF-4087-A479-63C8C04E88CF}"/>
              </a:ext>
            </a:extLst>
          </p:cNvPr>
          <p:cNvSpPr>
            <a:spLocks noGrp="1"/>
          </p:cNvSpPr>
          <p:nvPr>
            <p:ph type="ftr" sz="quarter" idx="11"/>
          </p:nvPr>
        </p:nvSpPr>
        <p:spPr/>
        <p:txBody>
          <a:bodyPr/>
          <a:lstStyle/>
          <a:p>
            <a:r>
              <a:rPr lang="en-US" dirty="0"/>
              <a:t>Rockbuster Stealth LLC</a:t>
            </a:r>
          </a:p>
        </p:txBody>
      </p:sp>
      <p:sp>
        <p:nvSpPr>
          <p:cNvPr id="5" name="Slide Number Placeholder 4">
            <a:extLst>
              <a:ext uri="{FF2B5EF4-FFF2-40B4-BE49-F238E27FC236}">
                <a16:creationId xmlns:a16="http://schemas.microsoft.com/office/drawing/2014/main" id="{AA1B47D8-A8FC-413D-8889-804077DF432B}"/>
              </a:ext>
            </a:extLst>
          </p:cNvPr>
          <p:cNvSpPr>
            <a:spLocks noGrp="1"/>
          </p:cNvSpPr>
          <p:nvPr>
            <p:ph type="sldNum" sz="quarter" idx="12"/>
          </p:nvPr>
        </p:nvSpPr>
        <p:spPr/>
        <p:txBody>
          <a:bodyPr/>
          <a:lstStyle/>
          <a:p>
            <a:fld id="{B5CEABB6-07DC-46E8-9B57-56EC44A396E5}" type="slidenum">
              <a:rPr lang="en-US" smtClean="0"/>
              <a:pPr/>
              <a:t>11</a:t>
            </a:fld>
            <a:endParaRPr lang="en-US" dirty="0"/>
          </a:p>
        </p:txBody>
      </p:sp>
      <p:graphicFrame>
        <p:nvGraphicFramePr>
          <p:cNvPr id="62" name="Chart 61">
            <a:extLst>
              <a:ext uri="{FF2B5EF4-FFF2-40B4-BE49-F238E27FC236}">
                <a16:creationId xmlns:a16="http://schemas.microsoft.com/office/drawing/2014/main" id="{D35938F0-D11C-3E98-2519-3EB3566E8C23}"/>
              </a:ext>
            </a:extLst>
          </p:cNvPr>
          <p:cNvGraphicFramePr>
            <a:graphicFrameLocks/>
          </p:cNvGraphicFramePr>
          <p:nvPr>
            <p:extLst>
              <p:ext uri="{D42A27DB-BD31-4B8C-83A1-F6EECF244321}">
                <p14:modId xmlns:p14="http://schemas.microsoft.com/office/powerpoint/2010/main" val="2545874731"/>
              </p:ext>
            </p:extLst>
          </p:nvPr>
        </p:nvGraphicFramePr>
        <p:xfrm>
          <a:off x="435835" y="139699"/>
          <a:ext cx="10383141" cy="61243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698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BF64C2FC-21CE-5082-93E0-D745E4BD9036}"/>
              </a:ext>
            </a:extLst>
          </p:cNvPr>
          <p:cNvSpPr>
            <a:spLocks noGrp="1"/>
          </p:cNvSpPr>
          <p:nvPr>
            <p:ph type="ctrTitle"/>
          </p:nvPr>
        </p:nvSpPr>
        <p:spPr>
          <a:xfrm>
            <a:off x="6181725" y="885825"/>
            <a:ext cx="5895975" cy="2264112"/>
          </a:xfrm>
        </p:spPr>
        <p:txBody>
          <a:bodyPr/>
          <a:lstStyle/>
          <a:p>
            <a:r>
              <a:rPr lang="en-US" dirty="0"/>
              <a:t>Conclusions</a:t>
            </a:r>
          </a:p>
        </p:txBody>
      </p:sp>
      <p:sp>
        <p:nvSpPr>
          <p:cNvPr id="16" name="Date Placeholder 15">
            <a:extLst>
              <a:ext uri="{FF2B5EF4-FFF2-40B4-BE49-F238E27FC236}">
                <a16:creationId xmlns:a16="http://schemas.microsoft.com/office/drawing/2014/main" id="{11884D90-624C-08B1-E215-803A07762559}"/>
              </a:ext>
            </a:extLst>
          </p:cNvPr>
          <p:cNvSpPr>
            <a:spLocks noGrp="1"/>
          </p:cNvSpPr>
          <p:nvPr>
            <p:ph type="dt" sz="half" idx="10"/>
          </p:nvPr>
        </p:nvSpPr>
        <p:spPr/>
        <p:txBody>
          <a:bodyPr/>
          <a:lstStyle/>
          <a:p>
            <a:r>
              <a:rPr lang="en-US" dirty="0"/>
              <a:t>2020</a:t>
            </a:r>
          </a:p>
        </p:txBody>
      </p:sp>
      <p:sp>
        <p:nvSpPr>
          <p:cNvPr id="17" name="Footer Placeholder 16">
            <a:extLst>
              <a:ext uri="{FF2B5EF4-FFF2-40B4-BE49-F238E27FC236}">
                <a16:creationId xmlns:a16="http://schemas.microsoft.com/office/drawing/2014/main" id="{21D11B79-77EB-C9F3-93CD-EE7D2B6B58D5}"/>
              </a:ext>
            </a:extLst>
          </p:cNvPr>
          <p:cNvSpPr>
            <a:spLocks noGrp="1"/>
          </p:cNvSpPr>
          <p:nvPr>
            <p:ph type="ftr" sz="quarter" idx="11"/>
          </p:nvPr>
        </p:nvSpPr>
        <p:spPr/>
        <p:txBody>
          <a:bodyPr/>
          <a:lstStyle/>
          <a:p>
            <a:r>
              <a:rPr lang="en-US" dirty="0"/>
              <a:t>Rockbuster Stealth LLC</a:t>
            </a:r>
          </a:p>
        </p:txBody>
      </p:sp>
      <p:sp>
        <p:nvSpPr>
          <p:cNvPr id="18" name="Slide Number Placeholder 17">
            <a:extLst>
              <a:ext uri="{FF2B5EF4-FFF2-40B4-BE49-F238E27FC236}">
                <a16:creationId xmlns:a16="http://schemas.microsoft.com/office/drawing/2014/main" id="{D9A24BAF-2377-2881-F147-17D8BC8F5015}"/>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326183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p:txBody>
          <a:bodyPr>
            <a:normAutofit/>
          </a:bodyPr>
          <a:lstStyle/>
          <a:p>
            <a:r>
              <a:rPr lang="en-US" dirty="0"/>
              <a:t>Top Performers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709863" y="2084832"/>
            <a:ext cx="3200400" cy="365760"/>
          </a:xfrm>
        </p:spPr>
        <p:txBody>
          <a:bodyPr/>
          <a:lstStyle/>
          <a:p>
            <a:r>
              <a:rPr lang="en-US" dirty="0"/>
              <a:t>Rating</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709863" y="2481755"/>
            <a:ext cx="3200400" cy="660050"/>
          </a:xfrm>
        </p:spPr>
        <p:txBody>
          <a:bodyPr vert="horz" lIns="91440" tIns="45720" rIns="91440" bIns="45720" rtlCol="0" anchor="t">
            <a:normAutofit/>
          </a:bodyPr>
          <a:lstStyle/>
          <a:p>
            <a:r>
              <a:rPr lang="en-ZA" dirty="0"/>
              <a:t>PG-13 - $13,855.56</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709863" y="3065045"/>
            <a:ext cx="3200400" cy="365760"/>
          </a:xfrm>
        </p:spPr>
        <p:txBody>
          <a:bodyPr/>
          <a:lstStyle/>
          <a:p>
            <a:r>
              <a:rPr lang="en-US" dirty="0"/>
              <a:t>Genre</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709863" y="3516588"/>
            <a:ext cx="3200400" cy="628773"/>
          </a:xfrm>
        </p:spPr>
        <p:txBody>
          <a:bodyPr/>
          <a:lstStyle/>
          <a:p>
            <a:r>
              <a:rPr lang="en-ZA" dirty="0"/>
              <a:t>Sports - $4,892.19</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709863" y="4167738"/>
            <a:ext cx="3200400" cy="365760"/>
          </a:xfrm>
        </p:spPr>
        <p:txBody>
          <a:bodyPr/>
          <a:lstStyle/>
          <a:p>
            <a:r>
              <a:rPr lang="en-US" dirty="0"/>
              <a:t>Country</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709863" y="4719145"/>
            <a:ext cx="3200400" cy="1143000"/>
          </a:xfrm>
        </p:spPr>
        <p:txBody>
          <a:bodyPr/>
          <a:lstStyle/>
          <a:p>
            <a:r>
              <a:rPr lang="en-ZA" dirty="0"/>
              <a:t>India- $6,034.78</a:t>
            </a:r>
          </a:p>
          <a:p>
            <a:r>
              <a:rPr lang="en-ZA" dirty="0"/>
              <a:t>China - $5,251.03</a:t>
            </a:r>
          </a:p>
          <a:p>
            <a:r>
              <a:rPr lang="en-ZA" dirty="0"/>
              <a:t>United States - $3,685.31</a:t>
            </a:r>
          </a:p>
          <a:p>
            <a:endParaRPr lang="en-US" dirty="0"/>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3705726" y="2084832"/>
            <a:ext cx="3200400" cy="365760"/>
          </a:xfrm>
        </p:spPr>
        <p:txBody>
          <a:bodyPr/>
          <a:lstStyle/>
          <a:p>
            <a:r>
              <a:rPr lang="en-ZA" dirty="0"/>
              <a:t>Customers</a:t>
            </a:r>
            <a:endParaRPr lang="en-US" dirty="0"/>
          </a:p>
        </p:txBody>
      </p:sp>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3705726" y="2655849"/>
            <a:ext cx="4080160" cy="3451379"/>
          </a:xfrm>
        </p:spPr>
        <p:txBody>
          <a:bodyPr>
            <a:noAutofit/>
          </a:bodyPr>
          <a:lstStyle/>
          <a:p>
            <a:pPr marL="285750" indent="-285750">
              <a:buFont typeface="Arial" panose="020B0604020202020204" pitchFamily="34" charset="0"/>
              <a:buChar char="•"/>
            </a:pPr>
            <a:r>
              <a:rPr lang="en-ZA" dirty="0"/>
              <a:t>Eleanor Hunt of Saint-Denis, Reunion - $211.55</a:t>
            </a:r>
          </a:p>
          <a:p>
            <a:pPr marL="285750" indent="-285750">
              <a:buFont typeface="Arial" panose="020B0604020202020204" pitchFamily="34" charset="0"/>
              <a:buChar char="•"/>
            </a:pPr>
            <a:r>
              <a:rPr lang="en-ZA" dirty="0"/>
              <a:t>Karl Seal of Cape Coral, United States - $208.58</a:t>
            </a:r>
          </a:p>
          <a:p>
            <a:pPr marL="285750" indent="-285750">
              <a:buFont typeface="Arial" panose="020B0604020202020204" pitchFamily="34" charset="0"/>
              <a:buChar char="•"/>
            </a:pPr>
            <a:r>
              <a:rPr lang="en-ZA" dirty="0"/>
              <a:t>Marion Snyder of Santa Brbara dOeste, Brazil - $194.61</a:t>
            </a:r>
          </a:p>
          <a:p>
            <a:pPr marL="285750" indent="-285750">
              <a:buFont typeface="Arial" panose="020B0604020202020204" pitchFamily="34" charset="0"/>
              <a:buChar char="•"/>
            </a:pPr>
            <a:r>
              <a:rPr lang="en-ZA" dirty="0"/>
              <a:t>Rhonda Kennedy of Apeldoorn, Netherlands - $191.62</a:t>
            </a:r>
          </a:p>
          <a:p>
            <a:pPr marL="285750" indent="-285750">
              <a:buFont typeface="Arial" panose="020B0604020202020204" pitchFamily="34" charset="0"/>
              <a:buChar char="•"/>
            </a:pPr>
            <a:r>
              <a:rPr lang="en-ZA" dirty="0"/>
              <a:t>Clara Shaw of Molodetno, Belarus - $189.60</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p:txBody>
          <a:bodyPr/>
          <a:lstStyle/>
          <a:p>
            <a:r>
              <a:rPr lang="en-US" dirty="0"/>
              <a:t>2020</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p:txBody>
          <a:bodyPr/>
          <a:lstStyle/>
          <a:p>
            <a:r>
              <a:rPr lang="en-US" dirty="0"/>
              <a:t>Rockbuster Stealth LLC</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p:txBody>
          <a:bodyPr/>
          <a:lstStyle/>
          <a:p>
            <a:r>
              <a:rPr lang="en-US" dirty="0"/>
              <a:t>2020</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p:txBody>
          <a:bodyPr/>
          <a:lstStyle/>
          <a:p>
            <a:r>
              <a:rPr lang="en-US" dirty="0"/>
              <a:t>Rockbuster Stealth LLC</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
        <p:nvSpPr>
          <p:cNvPr id="16" name="Title 1">
            <a:extLst>
              <a:ext uri="{FF2B5EF4-FFF2-40B4-BE49-F238E27FC236}">
                <a16:creationId xmlns:a16="http://schemas.microsoft.com/office/drawing/2014/main" id="{6AAA3E88-79CD-EB14-A12A-E3C12FCF5856}"/>
              </a:ext>
            </a:extLst>
          </p:cNvPr>
          <p:cNvSpPr>
            <a:spLocks noGrp="1"/>
          </p:cNvSpPr>
          <p:nvPr>
            <p:ph type="title"/>
          </p:nvPr>
        </p:nvSpPr>
        <p:spPr>
          <a:xfrm>
            <a:off x="4937760" y="475075"/>
            <a:ext cx="6800850" cy="1325880"/>
          </a:xfrm>
        </p:spPr>
        <p:txBody>
          <a:bodyPr/>
          <a:lstStyle/>
          <a:p>
            <a:r>
              <a:rPr lang="en-US" dirty="0"/>
              <a:t>GROWTH STRATEGY</a:t>
            </a:r>
          </a:p>
        </p:txBody>
      </p:sp>
      <p:sp>
        <p:nvSpPr>
          <p:cNvPr id="17" name="Text Placeholder 11">
            <a:extLst>
              <a:ext uri="{FF2B5EF4-FFF2-40B4-BE49-F238E27FC236}">
                <a16:creationId xmlns:a16="http://schemas.microsoft.com/office/drawing/2014/main" id="{D9FF8AE8-5175-AE21-5B4C-E52D677626A2}"/>
              </a:ext>
            </a:extLst>
          </p:cNvPr>
          <p:cNvSpPr txBox="1">
            <a:spLocks/>
          </p:cNvSpPr>
          <p:nvPr/>
        </p:nvSpPr>
        <p:spPr>
          <a:xfrm>
            <a:off x="4940808" y="1299628"/>
            <a:ext cx="6336792" cy="539812"/>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1400" b="0" dirty="0"/>
              <a:t>How we’ll scale in the future</a:t>
            </a:r>
          </a:p>
          <a:p>
            <a:endParaRPr lang="en-US" dirty="0"/>
          </a:p>
        </p:txBody>
      </p:sp>
      <p:sp>
        <p:nvSpPr>
          <p:cNvPr id="34" name="Text Placeholder 62">
            <a:extLst>
              <a:ext uri="{FF2B5EF4-FFF2-40B4-BE49-F238E27FC236}">
                <a16:creationId xmlns:a16="http://schemas.microsoft.com/office/drawing/2014/main" id="{72BE23A1-0976-2FF6-62BD-A28824E552E6}"/>
              </a:ext>
            </a:extLst>
          </p:cNvPr>
          <p:cNvSpPr>
            <a:spLocks noGrp="1"/>
          </p:cNvSpPr>
          <p:nvPr>
            <p:ph type="body" sz="quarter" idx="15"/>
          </p:nvPr>
        </p:nvSpPr>
        <p:spPr>
          <a:xfrm>
            <a:off x="4939284" y="2054899"/>
            <a:ext cx="6339840" cy="365760"/>
          </a:xfrm>
        </p:spPr>
        <p:txBody>
          <a:bodyPr/>
          <a:lstStyle/>
          <a:p>
            <a:r>
              <a:rPr lang="en-US" dirty="0"/>
              <a:t>PHASE 1: Online Video Service launch</a:t>
            </a:r>
          </a:p>
        </p:txBody>
      </p:sp>
      <p:sp>
        <p:nvSpPr>
          <p:cNvPr id="35" name="Content Placeholder 2">
            <a:extLst>
              <a:ext uri="{FF2B5EF4-FFF2-40B4-BE49-F238E27FC236}">
                <a16:creationId xmlns:a16="http://schemas.microsoft.com/office/drawing/2014/main" id="{30BB0E34-5602-A573-E79E-1428C0DCB149}"/>
              </a:ext>
            </a:extLst>
          </p:cNvPr>
          <p:cNvSpPr>
            <a:spLocks noGrp="1"/>
          </p:cNvSpPr>
          <p:nvPr>
            <p:ph type="body" sz="quarter" idx="13"/>
          </p:nvPr>
        </p:nvSpPr>
        <p:spPr>
          <a:xfrm>
            <a:off x="4940808" y="2564506"/>
            <a:ext cx="6336792" cy="815110"/>
          </a:xfrm>
        </p:spPr>
        <p:txBody>
          <a:bodyPr>
            <a:noAutofit/>
          </a:bodyPr>
          <a:lstStyle/>
          <a:p>
            <a:r>
              <a:rPr lang="en-US" dirty="0"/>
              <a:t>Using the current inventory launch online video rental service to India, China, and The United States as these three countries lead in number of customers, transaction count, and revenue generated.</a:t>
            </a:r>
          </a:p>
        </p:txBody>
      </p:sp>
      <p:sp>
        <p:nvSpPr>
          <p:cNvPr id="39" name="Text Placeholder 66">
            <a:extLst>
              <a:ext uri="{FF2B5EF4-FFF2-40B4-BE49-F238E27FC236}">
                <a16:creationId xmlns:a16="http://schemas.microsoft.com/office/drawing/2014/main" id="{2A829315-4B72-C219-5BC3-BD1EBFA8D4E5}"/>
              </a:ext>
            </a:extLst>
          </p:cNvPr>
          <p:cNvSpPr txBox="1">
            <a:spLocks/>
          </p:cNvSpPr>
          <p:nvPr/>
        </p:nvSpPr>
        <p:spPr>
          <a:xfrm>
            <a:off x="4939284" y="5135566"/>
            <a:ext cx="6339840" cy="365760"/>
          </a:xfrm>
          <a:prstGeom prst="rect">
            <a:avLst/>
          </a:prstGeom>
        </p:spPr>
        <p:txBody>
          <a:bodyPr vert="horz" lIns="91440" tIns="45720" rIns="91440" bIns="45720" rtlCol="0">
            <a:noAutofit/>
          </a:bodyPr>
          <a:lstStyle>
            <a:lvl1pPr marL="0" indent="0" algn="l" defTabSz="914400" rtl="0" eaLnBrk="1" latinLnBrk="0" hangingPunct="1">
              <a:lnSpc>
                <a:spcPts val="2400"/>
              </a:lnSpc>
              <a:spcBef>
                <a:spcPts val="1000"/>
              </a:spcBef>
              <a:buFont typeface="Arial" panose="020B0604020202020204" pitchFamily="34" charset="0"/>
              <a:buNone/>
              <a:defRPr sz="2000" b="1" kern="1200" cap="all" baseline="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PHASE 3: Expanding current inventory</a:t>
            </a:r>
          </a:p>
        </p:txBody>
      </p:sp>
      <p:sp>
        <p:nvSpPr>
          <p:cNvPr id="40" name="Text Placeholder 65">
            <a:extLst>
              <a:ext uri="{FF2B5EF4-FFF2-40B4-BE49-F238E27FC236}">
                <a16:creationId xmlns:a16="http://schemas.microsoft.com/office/drawing/2014/main" id="{6877F04D-A20D-42C1-CC82-FE2027E3BDF7}"/>
              </a:ext>
            </a:extLst>
          </p:cNvPr>
          <p:cNvSpPr txBox="1">
            <a:spLocks/>
          </p:cNvSpPr>
          <p:nvPr/>
        </p:nvSpPr>
        <p:spPr>
          <a:xfrm>
            <a:off x="4940808" y="5608798"/>
            <a:ext cx="6336792" cy="640080"/>
          </a:xfrm>
          <a:prstGeom prst="rect">
            <a:avLst/>
          </a:prstGeom>
        </p:spPr>
        <p:txBody>
          <a:bodyPr vert="horz" lIns="91440" tIns="45720" rIns="91440" bIns="45720" rtlCol="0">
            <a:norm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Add more movies to Rockbuster inventory starting with PG-13 and Sports movies as they generate the most revenue.</a:t>
            </a:r>
          </a:p>
        </p:txBody>
      </p:sp>
      <p:sp>
        <p:nvSpPr>
          <p:cNvPr id="28" name="Text Placeholder 27">
            <a:extLst>
              <a:ext uri="{FF2B5EF4-FFF2-40B4-BE49-F238E27FC236}">
                <a16:creationId xmlns:a16="http://schemas.microsoft.com/office/drawing/2014/main" id="{87E2311E-AD19-6705-24C0-DF1B2F9C13AE}"/>
              </a:ext>
            </a:extLst>
          </p:cNvPr>
          <p:cNvSpPr>
            <a:spLocks noGrp="1"/>
          </p:cNvSpPr>
          <p:nvPr>
            <p:ph type="body" sz="quarter" idx="16"/>
          </p:nvPr>
        </p:nvSpPr>
        <p:spPr>
          <a:xfrm>
            <a:off x="4937760" y="3508107"/>
            <a:ext cx="6310884" cy="365760"/>
          </a:xfrm>
        </p:spPr>
        <p:txBody>
          <a:bodyPr/>
          <a:lstStyle/>
          <a:p>
            <a:r>
              <a:rPr lang="en-US" dirty="0"/>
              <a:t>phase 2: Customer appreciation</a:t>
            </a:r>
          </a:p>
        </p:txBody>
      </p:sp>
      <p:sp>
        <p:nvSpPr>
          <p:cNvPr id="30" name="TextBox 29">
            <a:extLst>
              <a:ext uri="{FF2B5EF4-FFF2-40B4-BE49-F238E27FC236}">
                <a16:creationId xmlns:a16="http://schemas.microsoft.com/office/drawing/2014/main" id="{1D1BD5E8-FF64-B1E0-ED29-7C79747E83DC}"/>
              </a:ext>
            </a:extLst>
          </p:cNvPr>
          <p:cNvSpPr txBox="1"/>
          <p:nvPr/>
        </p:nvSpPr>
        <p:spPr>
          <a:xfrm>
            <a:off x="4940808" y="3996398"/>
            <a:ext cx="6336792" cy="1015663"/>
          </a:xfrm>
          <a:prstGeom prst="rect">
            <a:avLst/>
          </a:prstGeom>
          <a:noFill/>
        </p:spPr>
        <p:txBody>
          <a:bodyPr wrap="square" rtlCol="0">
            <a:spAutoFit/>
          </a:bodyPr>
          <a:lstStyle/>
          <a:p>
            <a:r>
              <a:rPr lang="en-US" sz="1400" dirty="0">
                <a:solidFill>
                  <a:schemeClr val="bg2"/>
                </a:solidFill>
              </a:rPr>
              <a:t>Implement</a:t>
            </a:r>
            <a:r>
              <a:rPr lang="en-US" dirty="0">
                <a:solidFill>
                  <a:schemeClr val="bg1"/>
                </a:solidFill>
              </a:rPr>
              <a:t> </a:t>
            </a:r>
            <a:r>
              <a:rPr lang="en-US" sz="1400" dirty="0">
                <a:solidFill>
                  <a:schemeClr val="bg2"/>
                </a:solidFill>
              </a:rPr>
              <a:t>customer appreciation programs to recognize high lifetime value customers. Ideas include reward system where 10</a:t>
            </a:r>
            <a:r>
              <a:rPr lang="en-US" sz="1400" baseline="30000" dirty="0">
                <a:solidFill>
                  <a:schemeClr val="bg2"/>
                </a:solidFill>
              </a:rPr>
              <a:t>th</a:t>
            </a:r>
            <a:r>
              <a:rPr lang="en-US" sz="1400" dirty="0">
                <a:solidFill>
                  <a:schemeClr val="bg2"/>
                </a:solidFill>
              </a:rPr>
              <a:t> rental is free or honoring current top 5 high lifetime value customers with next online rental on us to promote the new online service.</a:t>
            </a:r>
          </a:p>
        </p:txBody>
      </p:sp>
    </p:spTree>
    <p:extLst>
      <p:ext uri="{BB962C8B-B14F-4D97-AF65-F5344CB8AC3E}">
        <p14:creationId xmlns:p14="http://schemas.microsoft.com/office/powerpoint/2010/main" val="3856722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576059" y="4907756"/>
            <a:ext cx="5486400" cy="1655762"/>
          </a:xfrm>
        </p:spPr>
        <p:txBody>
          <a:bodyPr bIns="0">
            <a:normAutofit/>
          </a:bodyPr>
          <a:lstStyle/>
          <a:p>
            <a:r>
              <a:rPr lang="en-US" dirty="0"/>
              <a:t>-A more interactive analysis can be found at:</a:t>
            </a:r>
          </a:p>
          <a:p>
            <a:r>
              <a:rPr lang="en-US" dirty="0">
                <a:solidFill>
                  <a:schemeClr val="bg2"/>
                </a:solidFill>
                <a:hlinkClick r:id="rId2">
                  <a:extLst>
                    <a:ext uri="{A12FA001-AC4F-418D-AE19-62706E023703}">
                      <ahyp:hlinkClr xmlns:ahyp="http://schemas.microsoft.com/office/drawing/2018/hyperlinkcolor" val="tx"/>
                    </a:ext>
                  </a:extLst>
                </a:hlinkClick>
              </a:rPr>
              <a:t>Rockbuster Stealth LLC Tableau Link</a:t>
            </a:r>
            <a:endParaRPr lang="en-US" dirty="0">
              <a:solidFill>
                <a:schemeClr val="bg2"/>
              </a:solidFill>
            </a:endParaRPr>
          </a:p>
          <a:p>
            <a:endParaRPr lang="en-US" dirty="0"/>
          </a:p>
        </p:txBody>
      </p:sp>
      <p:sp>
        <p:nvSpPr>
          <p:cNvPr id="4" name="TextBox 3">
            <a:extLst>
              <a:ext uri="{FF2B5EF4-FFF2-40B4-BE49-F238E27FC236}">
                <a16:creationId xmlns:a16="http://schemas.microsoft.com/office/drawing/2014/main" id="{8CE0AB50-968C-1D61-D1AB-3E1288196DD4}"/>
              </a:ext>
            </a:extLst>
          </p:cNvPr>
          <p:cNvSpPr txBox="1"/>
          <p:nvPr/>
        </p:nvSpPr>
        <p:spPr>
          <a:xfrm>
            <a:off x="6419850" y="3581400"/>
            <a:ext cx="4162425" cy="369332"/>
          </a:xfrm>
          <a:prstGeom prst="rect">
            <a:avLst/>
          </a:prstGeom>
          <a:noFill/>
        </p:spPr>
        <p:txBody>
          <a:bodyPr wrap="square" rtlCol="0">
            <a:spAutoFit/>
          </a:bodyPr>
          <a:lstStyle/>
          <a:p>
            <a:pPr algn="ctr"/>
            <a:r>
              <a:rPr lang="en-US" dirty="0">
                <a:solidFill>
                  <a:schemeClr val="bg2"/>
                </a:solidFill>
              </a:rPr>
              <a:t>Any Questions?</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p:txBody>
          <a:bodyPr/>
          <a:lstStyle/>
          <a:p>
            <a:r>
              <a:rPr lang="en-US" dirty="0"/>
              <a:t>About us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p:txBody>
          <a:bodyPr vert="horz" lIns="91440" tIns="45720" rIns="91440" bIns="45720" rtlCol="0" anchor="t">
            <a:normAutofit/>
          </a:bodyPr>
          <a:lstStyle/>
          <a:p>
            <a:r>
              <a:rPr lang="en-ZA" dirty="0"/>
              <a:t>Rockbuster Stealth LLC is a movie rental company that formally had stores around the world. Because of the stiff competition from streaming services such as Netflix and Amazon Prime, the management team is planning to use our existing movie licenses to launch an online video rental service to stay competitive. In order to come up with a plan, we need to answer key business strategy questions using insights from the current data we have.</a:t>
            </a:r>
            <a:endParaRPr lang="en-ZA" noProof="1"/>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p:txBody>
          <a:bodyPr/>
          <a:lstStyle/>
          <a:p>
            <a:r>
              <a:rPr lang="en-US" dirty="0"/>
              <a:t>2020</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p:txBody>
          <a:bodyPr/>
          <a:lstStyle/>
          <a:p>
            <a:r>
              <a:rPr lang="en-US" dirty="0"/>
              <a:t>Rockbuster Stealth LLC</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052126" y="329467"/>
            <a:ext cx="8768081" cy="1325880"/>
          </a:xfrm>
        </p:spPr>
        <p:txBody>
          <a:bodyPr>
            <a:normAutofit/>
          </a:bodyPr>
          <a:lstStyle/>
          <a:p>
            <a:pPr algn="ctr"/>
            <a:r>
              <a:rPr lang="en-US" dirty="0"/>
              <a:t>Business strategy questions</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3747" y="2132417"/>
            <a:ext cx="3200400" cy="365760"/>
          </a:xfrm>
        </p:spPr>
        <p:txBody>
          <a:bodyPr/>
          <a:lstStyle/>
          <a:p>
            <a:r>
              <a:rPr lang="en-US" dirty="0"/>
              <a:t>Revenue</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3747" y="2585161"/>
            <a:ext cx="3200400" cy="731520"/>
          </a:xfrm>
        </p:spPr>
        <p:txBody>
          <a:bodyPr>
            <a:noAutofit/>
          </a:bodyPr>
          <a:lstStyle/>
          <a:p>
            <a:r>
              <a:rPr lang="en-US" dirty="0"/>
              <a:t>Which movies contributed the most/least to revenue gain?</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3747" y="3403665"/>
            <a:ext cx="3200400" cy="365760"/>
          </a:xfrm>
        </p:spPr>
        <p:txBody>
          <a:bodyPr/>
          <a:lstStyle/>
          <a:p>
            <a:r>
              <a:rPr lang="en-US" dirty="0"/>
              <a:t>Footprint</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3747" y="3850430"/>
            <a:ext cx="3200400" cy="731520"/>
          </a:xfrm>
        </p:spPr>
        <p:txBody>
          <a:bodyPr>
            <a:noAutofit/>
          </a:bodyPr>
          <a:lstStyle/>
          <a:p>
            <a:r>
              <a:rPr lang="en-US" dirty="0"/>
              <a:t>Which countries are Rockbuster customers based in?</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15274" y="4668934"/>
            <a:ext cx="3200400" cy="365760"/>
          </a:xfrm>
        </p:spPr>
        <p:txBody>
          <a:bodyPr/>
          <a:lstStyle/>
          <a:p>
            <a:r>
              <a:rPr lang="en-US" dirty="0"/>
              <a:t>Customers</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15274" y="5148998"/>
            <a:ext cx="3200400" cy="731520"/>
          </a:xfrm>
        </p:spPr>
        <p:txBody>
          <a:bodyPr>
            <a:noAutofit/>
          </a:bodyPr>
          <a:lstStyle/>
          <a:p>
            <a:r>
              <a:rPr lang="en-US" dirty="0"/>
              <a:t>Where are customers with a high lifetime value based?</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132417"/>
            <a:ext cx="3200400" cy="365760"/>
          </a:xfrm>
        </p:spPr>
        <p:txBody>
          <a:bodyPr/>
          <a:lstStyle/>
          <a:p>
            <a:r>
              <a:rPr lang="en-US" dirty="0"/>
              <a:t>Rental Duration</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584131"/>
            <a:ext cx="3200400" cy="731520"/>
          </a:xfrm>
        </p:spPr>
        <p:txBody>
          <a:bodyPr/>
          <a:lstStyle/>
          <a:p>
            <a:r>
              <a:rPr lang="en-US" dirty="0"/>
              <a:t>What was the average rental duration for all videos?</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09528"/>
            <a:ext cx="3200400" cy="365760"/>
          </a:xfrm>
        </p:spPr>
        <p:txBody>
          <a:bodyPr/>
          <a:lstStyle/>
          <a:p>
            <a:r>
              <a:rPr lang="en-US" dirty="0"/>
              <a:t>Sales</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50430"/>
            <a:ext cx="3200400" cy="731520"/>
          </a:xfrm>
        </p:spPr>
        <p:txBody>
          <a:bodyPr/>
          <a:lstStyle/>
          <a:p>
            <a:r>
              <a:rPr lang="en-US" dirty="0"/>
              <a:t>Do sales figures vary between geographic regions?</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p:txBody>
          <a:bodyPr/>
          <a:lstStyle/>
          <a:p>
            <a:r>
              <a:rPr lang="en-US" dirty="0"/>
              <a:t>2020</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p:txBody>
          <a:bodyPr/>
          <a:lstStyle/>
          <a:p>
            <a:r>
              <a:rPr lang="en-US" dirty="0"/>
              <a:t>Rockbuster Stealth LLC</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p:txBody>
          <a:bodyPr/>
          <a:lstStyle/>
          <a:p>
            <a:r>
              <a:rPr lang="en-US" dirty="0"/>
              <a:t>COMPANY OVERVIEW</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2020</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Rockbuster Stealth LLC</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148037" y="795004"/>
            <a:ext cx="7231567" cy="1048892"/>
          </a:xfrm>
        </p:spPr>
        <p:txBody>
          <a:bodyPr>
            <a:normAutofit/>
          </a:bodyPr>
          <a:lstStyle/>
          <a:p>
            <a:pPr algn="ctr"/>
            <a:r>
              <a:rPr lang="en-ZA" dirty="0"/>
              <a:t>current statistics</a:t>
            </a:r>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p:txBody>
          <a:bodyPr/>
          <a:lstStyle/>
          <a:p>
            <a:r>
              <a:rPr lang="en-US" dirty="0"/>
              <a:t>2020</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p:txBody>
          <a:bodyPr/>
          <a:lstStyle/>
          <a:p>
            <a:r>
              <a:rPr lang="en-US" dirty="0"/>
              <a:t>Rockbuster Stealth LLC</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9" name="Graphic 8" descr="Video camera outline">
            <a:extLst>
              <a:ext uri="{FF2B5EF4-FFF2-40B4-BE49-F238E27FC236}">
                <a16:creationId xmlns:a16="http://schemas.microsoft.com/office/drawing/2014/main" id="{9CD80145-32E5-02A0-E654-194E3B9129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34196" y="2435360"/>
            <a:ext cx="914400" cy="914400"/>
          </a:xfrm>
          <a:prstGeom prst="rect">
            <a:avLst/>
          </a:prstGeom>
        </p:spPr>
      </p:pic>
      <p:sp>
        <p:nvSpPr>
          <p:cNvPr id="10" name="TextBox 9">
            <a:extLst>
              <a:ext uri="{FF2B5EF4-FFF2-40B4-BE49-F238E27FC236}">
                <a16:creationId xmlns:a16="http://schemas.microsoft.com/office/drawing/2014/main" id="{715D5BCC-925E-01E8-0811-9141AE9E3258}"/>
              </a:ext>
            </a:extLst>
          </p:cNvPr>
          <p:cNvSpPr txBox="1"/>
          <p:nvPr/>
        </p:nvSpPr>
        <p:spPr>
          <a:xfrm>
            <a:off x="4647651" y="3430245"/>
            <a:ext cx="1192385" cy="523220"/>
          </a:xfrm>
          <a:prstGeom prst="rect">
            <a:avLst/>
          </a:prstGeom>
          <a:noFill/>
        </p:spPr>
        <p:txBody>
          <a:bodyPr wrap="square" rtlCol="0">
            <a:spAutoFit/>
          </a:bodyPr>
          <a:lstStyle/>
          <a:p>
            <a:pPr algn="ctr"/>
            <a:r>
              <a:rPr lang="en-US" sz="1400" dirty="0"/>
              <a:t>Movie Count: 1000</a:t>
            </a:r>
          </a:p>
        </p:txBody>
      </p:sp>
      <p:pic>
        <p:nvPicPr>
          <p:cNvPr id="12" name="Graphic 11" descr="Monthly calendar outline">
            <a:extLst>
              <a:ext uri="{FF2B5EF4-FFF2-40B4-BE49-F238E27FC236}">
                <a16:creationId xmlns:a16="http://schemas.microsoft.com/office/drawing/2014/main" id="{D8E9C4EC-B448-0953-ADAB-AEED588441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38639" y="2435360"/>
            <a:ext cx="914400" cy="914400"/>
          </a:xfrm>
          <a:prstGeom prst="rect">
            <a:avLst/>
          </a:prstGeom>
        </p:spPr>
      </p:pic>
      <p:sp>
        <p:nvSpPr>
          <p:cNvPr id="13" name="TextBox 12">
            <a:extLst>
              <a:ext uri="{FF2B5EF4-FFF2-40B4-BE49-F238E27FC236}">
                <a16:creationId xmlns:a16="http://schemas.microsoft.com/office/drawing/2014/main" id="{7A7883BA-2F55-1265-48C4-8771964B1A94}"/>
              </a:ext>
            </a:extLst>
          </p:cNvPr>
          <p:cNvSpPr txBox="1"/>
          <p:nvPr/>
        </p:nvSpPr>
        <p:spPr>
          <a:xfrm>
            <a:off x="6299647" y="3430245"/>
            <a:ext cx="1192385" cy="523220"/>
          </a:xfrm>
          <a:prstGeom prst="rect">
            <a:avLst/>
          </a:prstGeom>
          <a:noFill/>
        </p:spPr>
        <p:txBody>
          <a:bodyPr wrap="square" rtlCol="0">
            <a:spAutoFit/>
          </a:bodyPr>
          <a:lstStyle/>
          <a:p>
            <a:pPr algn="ctr"/>
            <a:r>
              <a:rPr lang="en-US" sz="1400" dirty="0"/>
              <a:t>Release Year: 2006</a:t>
            </a:r>
          </a:p>
        </p:txBody>
      </p:sp>
      <p:pic>
        <p:nvPicPr>
          <p:cNvPr id="15" name="Graphic 14" descr="Store outline">
            <a:extLst>
              <a:ext uri="{FF2B5EF4-FFF2-40B4-BE49-F238E27FC236}">
                <a16:creationId xmlns:a16="http://schemas.microsoft.com/office/drawing/2014/main" id="{3F4A2017-F095-0C27-6AC4-1875FB0A388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12222" y="4344210"/>
            <a:ext cx="914400" cy="914400"/>
          </a:xfrm>
          <a:prstGeom prst="rect">
            <a:avLst/>
          </a:prstGeom>
        </p:spPr>
      </p:pic>
      <p:pic>
        <p:nvPicPr>
          <p:cNvPr id="19" name="Graphic 18" descr="Globe outline">
            <a:extLst>
              <a:ext uri="{FF2B5EF4-FFF2-40B4-BE49-F238E27FC236}">
                <a16:creationId xmlns:a16="http://schemas.microsoft.com/office/drawing/2014/main" id="{5EF4B1E2-2DC0-51BA-0E6B-A269675CC0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4196" y="4344211"/>
            <a:ext cx="914400" cy="914400"/>
          </a:xfrm>
          <a:prstGeom prst="rect">
            <a:avLst/>
          </a:prstGeom>
        </p:spPr>
      </p:pic>
      <p:pic>
        <p:nvPicPr>
          <p:cNvPr id="21" name="Graphic 20" descr="Group of people outline">
            <a:extLst>
              <a:ext uri="{FF2B5EF4-FFF2-40B4-BE49-F238E27FC236}">
                <a16:creationId xmlns:a16="http://schemas.microsoft.com/office/drawing/2014/main" id="{6C9CC277-A8C2-1D68-EEC0-D50D58062C7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8640" y="4344210"/>
            <a:ext cx="914400" cy="897456"/>
          </a:xfrm>
          <a:prstGeom prst="rect">
            <a:avLst/>
          </a:prstGeom>
        </p:spPr>
      </p:pic>
      <p:pic>
        <p:nvPicPr>
          <p:cNvPr id="23" name="Graphic 22" descr="Employee badge outline">
            <a:extLst>
              <a:ext uri="{FF2B5EF4-FFF2-40B4-BE49-F238E27FC236}">
                <a16:creationId xmlns:a16="http://schemas.microsoft.com/office/drawing/2014/main" id="{AB63FCA3-DF3D-341F-173D-A8FD3E2B25D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012580" y="4344210"/>
            <a:ext cx="914400" cy="914400"/>
          </a:xfrm>
          <a:prstGeom prst="rect">
            <a:avLst/>
          </a:prstGeom>
        </p:spPr>
      </p:pic>
      <p:sp>
        <p:nvSpPr>
          <p:cNvPr id="24" name="TextBox 23">
            <a:extLst>
              <a:ext uri="{FF2B5EF4-FFF2-40B4-BE49-F238E27FC236}">
                <a16:creationId xmlns:a16="http://schemas.microsoft.com/office/drawing/2014/main" id="{4D94D6A7-764B-B7FC-46D9-749E64A89F0E}"/>
              </a:ext>
            </a:extLst>
          </p:cNvPr>
          <p:cNvSpPr txBox="1"/>
          <p:nvPr/>
        </p:nvSpPr>
        <p:spPr>
          <a:xfrm>
            <a:off x="4742756" y="5270972"/>
            <a:ext cx="1097280" cy="523220"/>
          </a:xfrm>
          <a:prstGeom prst="rect">
            <a:avLst/>
          </a:prstGeom>
          <a:noFill/>
        </p:spPr>
        <p:txBody>
          <a:bodyPr wrap="square" rtlCol="0">
            <a:spAutoFit/>
          </a:bodyPr>
          <a:lstStyle/>
          <a:p>
            <a:pPr algn="ctr"/>
            <a:r>
              <a:rPr lang="en-US" sz="1400" dirty="0"/>
              <a:t>109 Countries</a:t>
            </a:r>
          </a:p>
        </p:txBody>
      </p:sp>
      <p:sp>
        <p:nvSpPr>
          <p:cNvPr id="25" name="TextBox 24">
            <a:extLst>
              <a:ext uri="{FF2B5EF4-FFF2-40B4-BE49-F238E27FC236}">
                <a16:creationId xmlns:a16="http://schemas.microsoft.com/office/drawing/2014/main" id="{6C39945C-30AC-4264-D58B-B0D7BB2037D6}"/>
              </a:ext>
            </a:extLst>
          </p:cNvPr>
          <p:cNvSpPr txBox="1"/>
          <p:nvPr/>
        </p:nvSpPr>
        <p:spPr>
          <a:xfrm>
            <a:off x="6299647" y="5270972"/>
            <a:ext cx="1192385" cy="523220"/>
          </a:xfrm>
          <a:prstGeom prst="rect">
            <a:avLst/>
          </a:prstGeom>
          <a:noFill/>
        </p:spPr>
        <p:txBody>
          <a:bodyPr wrap="square" rtlCol="0">
            <a:spAutoFit/>
          </a:bodyPr>
          <a:lstStyle/>
          <a:p>
            <a:pPr algn="ctr"/>
            <a:r>
              <a:rPr lang="en-US" sz="1400" dirty="0"/>
              <a:t>599 Customers</a:t>
            </a:r>
          </a:p>
        </p:txBody>
      </p:sp>
      <p:sp>
        <p:nvSpPr>
          <p:cNvPr id="26" name="TextBox 25">
            <a:extLst>
              <a:ext uri="{FF2B5EF4-FFF2-40B4-BE49-F238E27FC236}">
                <a16:creationId xmlns:a16="http://schemas.microsoft.com/office/drawing/2014/main" id="{CF3FE3CC-5A69-A232-CABF-A83425B844A2}"/>
              </a:ext>
            </a:extLst>
          </p:cNvPr>
          <p:cNvSpPr txBox="1"/>
          <p:nvPr/>
        </p:nvSpPr>
        <p:spPr>
          <a:xfrm>
            <a:off x="8260527" y="5241666"/>
            <a:ext cx="1017790" cy="523220"/>
          </a:xfrm>
          <a:prstGeom prst="rect">
            <a:avLst/>
          </a:prstGeom>
          <a:noFill/>
        </p:spPr>
        <p:txBody>
          <a:bodyPr wrap="square" rtlCol="0">
            <a:spAutoFit/>
          </a:bodyPr>
          <a:lstStyle/>
          <a:p>
            <a:pPr algn="ctr"/>
            <a:r>
              <a:rPr lang="en-US" sz="1400" dirty="0"/>
              <a:t>2 </a:t>
            </a:r>
          </a:p>
          <a:p>
            <a:pPr algn="ctr"/>
            <a:r>
              <a:rPr lang="en-US" sz="1400" dirty="0"/>
              <a:t>Stores</a:t>
            </a:r>
          </a:p>
        </p:txBody>
      </p:sp>
      <p:sp>
        <p:nvSpPr>
          <p:cNvPr id="27" name="TextBox 26">
            <a:extLst>
              <a:ext uri="{FF2B5EF4-FFF2-40B4-BE49-F238E27FC236}">
                <a16:creationId xmlns:a16="http://schemas.microsoft.com/office/drawing/2014/main" id="{3D6EBDA1-E56E-F7E3-DC61-FC2BDD324EE7}"/>
              </a:ext>
            </a:extLst>
          </p:cNvPr>
          <p:cNvSpPr txBox="1"/>
          <p:nvPr/>
        </p:nvSpPr>
        <p:spPr>
          <a:xfrm>
            <a:off x="9773531" y="5241666"/>
            <a:ext cx="1394691" cy="523220"/>
          </a:xfrm>
          <a:prstGeom prst="rect">
            <a:avLst/>
          </a:prstGeom>
          <a:noFill/>
        </p:spPr>
        <p:txBody>
          <a:bodyPr wrap="square" rtlCol="0">
            <a:spAutoFit/>
          </a:bodyPr>
          <a:lstStyle/>
          <a:p>
            <a:pPr algn="ctr"/>
            <a:r>
              <a:rPr lang="en-US" sz="1400" dirty="0"/>
              <a:t>2 </a:t>
            </a:r>
          </a:p>
          <a:p>
            <a:pPr algn="ctr"/>
            <a:r>
              <a:rPr lang="en-US" sz="1400" dirty="0"/>
              <a:t>Employees</a:t>
            </a:r>
          </a:p>
        </p:txBody>
      </p:sp>
      <p:pic>
        <p:nvPicPr>
          <p:cNvPr id="31" name="Graphic 30" descr="Tag outline">
            <a:extLst>
              <a:ext uri="{FF2B5EF4-FFF2-40B4-BE49-F238E27FC236}">
                <a16:creationId xmlns:a16="http://schemas.microsoft.com/office/drawing/2014/main" id="{A2C12DB5-F240-5952-5C21-B57FEA2AA4F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312222" y="2435996"/>
            <a:ext cx="914400" cy="914400"/>
          </a:xfrm>
          <a:prstGeom prst="rect">
            <a:avLst/>
          </a:prstGeom>
        </p:spPr>
      </p:pic>
      <p:sp>
        <p:nvSpPr>
          <p:cNvPr id="32" name="TextBox 31">
            <a:extLst>
              <a:ext uri="{FF2B5EF4-FFF2-40B4-BE49-F238E27FC236}">
                <a16:creationId xmlns:a16="http://schemas.microsoft.com/office/drawing/2014/main" id="{EE3F8D88-5548-D27E-3920-8E2A45DAC063}"/>
              </a:ext>
            </a:extLst>
          </p:cNvPr>
          <p:cNvSpPr txBox="1"/>
          <p:nvPr/>
        </p:nvSpPr>
        <p:spPr>
          <a:xfrm>
            <a:off x="8070124" y="3429000"/>
            <a:ext cx="1398595" cy="738664"/>
          </a:xfrm>
          <a:prstGeom prst="rect">
            <a:avLst/>
          </a:prstGeom>
          <a:noFill/>
        </p:spPr>
        <p:txBody>
          <a:bodyPr wrap="square" rtlCol="0">
            <a:spAutoFit/>
          </a:bodyPr>
          <a:lstStyle/>
          <a:p>
            <a:pPr algn="ctr"/>
            <a:r>
              <a:rPr lang="en-US" sz="1400" dirty="0"/>
              <a:t>Rental Rates: $0.99, 2.99, 4.99</a:t>
            </a:r>
          </a:p>
        </p:txBody>
      </p:sp>
      <p:pic>
        <p:nvPicPr>
          <p:cNvPr id="34" name="Graphic 33" descr="Subtitles outline">
            <a:extLst>
              <a:ext uri="{FF2B5EF4-FFF2-40B4-BE49-F238E27FC236}">
                <a16:creationId xmlns:a16="http://schemas.microsoft.com/office/drawing/2014/main" id="{C85283F0-16B1-65F7-4247-559B6F06178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043984" y="2435360"/>
            <a:ext cx="914400" cy="914400"/>
          </a:xfrm>
          <a:prstGeom prst="rect">
            <a:avLst/>
          </a:prstGeom>
        </p:spPr>
      </p:pic>
      <p:sp>
        <p:nvSpPr>
          <p:cNvPr id="35" name="TextBox 34">
            <a:extLst>
              <a:ext uri="{FF2B5EF4-FFF2-40B4-BE49-F238E27FC236}">
                <a16:creationId xmlns:a16="http://schemas.microsoft.com/office/drawing/2014/main" id="{279732A6-80F2-8775-DC1C-FD61CD0AF365}"/>
              </a:ext>
            </a:extLst>
          </p:cNvPr>
          <p:cNvSpPr txBox="1"/>
          <p:nvPr/>
        </p:nvSpPr>
        <p:spPr>
          <a:xfrm>
            <a:off x="9801887" y="3430245"/>
            <a:ext cx="1398594" cy="523220"/>
          </a:xfrm>
          <a:prstGeom prst="rect">
            <a:avLst/>
          </a:prstGeom>
          <a:noFill/>
        </p:spPr>
        <p:txBody>
          <a:bodyPr wrap="square" rtlCol="0">
            <a:spAutoFit/>
          </a:bodyPr>
          <a:lstStyle/>
          <a:p>
            <a:pPr algn="ctr"/>
            <a:r>
              <a:rPr lang="en-US" sz="1400" dirty="0"/>
              <a:t>Language of films: English</a:t>
            </a:r>
          </a:p>
        </p:txBody>
      </p:sp>
    </p:spTree>
    <p:extLst>
      <p:ext uri="{BB962C8B-B14F-4D97-AF65-F5344CB8AC3E}">
        <p14:creationId xmlns:p14="http://schemas.microsoft.com/office/powerpoint/2010/main" val="224349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2451771" y="549933"/>
            <a:ext cx="8232648" cy="1325880"/>
          </a:xfrm>
        </p:spPr>
        <p:txBody>
          <a:bodyPr/>
          <a:lstStyle/>
          <a:p>
            <a:r>
              <a:rPr lang="en-US" dirty="0"/>
              <a:t>Rental OVERVIEW</a:t>
            </a:r>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p:txBody>
          <a:bodyPr/>
          <a:lstStyle/>
          <a:p>
            <a:r>
              <a:rPr lang="en-US" dirty="0"/>
              <a:t>2020</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p:txBody>
          <a:bodyPr/>
          <a:lstStyle/>
          <a:p>
            <a:r>
              <a:rPr lang="en-US" dirty="0"/>
              <a:t>Rockbuster Stealth LLC</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p:txBody>
          <a:bodyPr/>
          <a:lstStyle/>
          <a:p>
            <a:fld id="{B5CEABB6-07DC-46E8-9B57-56EC44A396E5}" type="slidenum">
              <a:rPr lang="en-US" smtClean="0"/>
              <a:pPr/>
              <a:t>6</a:t>
            </a:fld>
            <a:endParaRPr lang="en-US" dirty="0"/>
          </a:p>
        </p:txBody>
      </p:sp>
      <p:graphicFrame>
        <p:nvGraphicFramePr>
          <p:cNvPr id="25" name="Table 25">
            <a:extLst>
              <a:ext uri="{FF2B5EF4-FFF2-40B4-BE49-F238E27FC236}">
                <a16:creationId xmlns:a16="http://schemas.microsoft.com/office/drawing/2014/main" id="{8D1BC3F6-9CA2-1B3A-3587-9B90ED6D0698}"/>
              </a:ext>
            </a:extLst>
          </p:cNvPr>
          <p:cNvGraphicFramePr>
            <a:graphicFrameLocks noGrp="1"/>
          </p:cNvGraphicFramePr>
          <p:nvPr>
            <p:extLst>
              <p:ext uri="{D42A27DB-BD31-4B8C-83A1-F6EECF244321}">
                <p14:modId xmlns:p14="http://schemas.microsoft.com/office/powerpoint/2010/main" val="2211065501"/>
              </p:ext>
            </p:extLst>
          </p:nvPr>
        </p:nvGraphicFramePr>
        <p:xfrm>
          <a:off x="2451771" y="2247657"/>
          <a:ext cx="8742710" cy="2362686"/>
        </p:xfrm>
        <a:graphic>
          <a:graphicData uri="http://schemas.openxmlformats.org/drawingml/2006/table">
            <a:tbl>
              <a:tblPr firstRow="1" bandRow="1">
                <a:tableStyleId>{F5AB1C69-6EDB-4FF4-983F-18BD219EF322}</a:tableStyleId>
              </a:tblPr>
              <a:tblGrid>
                <a:gridCol w="2147938">
                  <a:extLst>
                    <a:ext uri="{9D8B030D-6E8A-4147-A177-3AD203B41FA5}">
                      <a16:colId xmlns:a16="http://schemas.microsoft.com/office/drawing/2014/main" val="377029336"/>
                    </a:ext>
                  </a:extLst>
                </a:gridCol>
                <a:gridCol w="1349146">
                  <a:extLst>
                    <a:ext uri="{9D8B030D-6E8A-4147-A177-3AD203B41FA5}">
                      <a16:colId xmlns:a16="http://schemas.microsoft.com/office/drawing/2014/main" val="3827240990"/>
                    </a:ext>
                  </a:extLst>
                </a:gridCol>
                <a:gridCol w="1748542">
                  <a:extLst>
                    <a:ext uri="{9D8B030D-6E8A-4147-A177-3AD203B41FA5}">
                      <a16:colId xmlns:a16="http://schemas.microsoft.com/office/drawing/2014/main" val="1042397945"/>
                    </a:ext>
                  </a:extLst>
                </a:gridCol>
                <a:gridCol w="1853003">
                  <a:extLst>
                    <a:ext uri="{9D8B030D-6E8A-4147-A177-3AD203B41FA5}">
                      <a16:colId xmlns:a16="http://schemas.microsoft.com/office/drawing/2014/main" val="508962084"/>
                    </a:ext>
                  </a:extLst>
                </a:gridCol>
                <a:gridCol w="1644081">
                  <a:extLst>
                    <a:ext uri="{9D8B030D-6E8A-4147-A177-3AD203B41FA5}">
                      <a16:colId xmlns:a16="http://schemas.microsoft.com/office/drawing/2014/main" val="1835959089"/>
                    </a:ext>
                  </a:extLst>
                </a:gridCol>
              </a:tblGrid>
              <a:tr h="393781">
                <a:tc>
                  <a:txBody>
                    <a:bodyPr/>
                    <a:lstStyle/>
                    <a:p>
                      <a:endParaRPr lang="en-US" dirty="0"/>
                    </a:p>
                  </a:txBody>
                  <a:tcPr/>
                </a:tc>
                <a:tc>
                  <a:txBody>
                    <a:bodyPr/>
                    <a:lstStyle/>
                    <a:p>
                      <a:r>
                        <a:rPr lang="en-US" dirty="0"/>
                        <a:t>Minimum</a:t>
                      </a:r>
                    </a:p>
                  </a:txBody>
                  <a:tcPr/>
                </a:tc>
                <a:tc>
                  <a:txBody>
                    <a:bodyPr/>
                    <a:lstStyle/>
                    <a:p>
                      <a:r>
                        <a:rPr lang="en-US" dirty="0"/>
                        <a:t>Maximum</a:t>
                      </a:r>
                    </a:p>
                  </a:txBody>
                  <a:tcPr/>
                </a:tc>
                <a:tc>
                  <a:txBody>
                    <a:bodyPr/>
                    <a:lstStyle/>
                    <a:p>
                      <a:r>
                        <a:rPr lang="en-US" dirty="0"/>
                        <a:t>Average</a:t>
                      </a:r>
                    </a:p>
                  </a:txBody>
                  <a:tcPr/>
                </a:tc>
                <a:tc>
                  <a:txBody>
                    <a:bodyPr/>
                    <a:lstStyle/>
                    <a:p>
                      <a:r>
                        <a:rPr lang="en-US" dirty="0"/>
                        <a:t>Mode</a:t>
                      </a:r>
                    </a:p>
                  </a:txBody>
                  <a:tcPr/>
                </a:tc>
                <a:extLst>
                  <a:ext uri="{0D108BD9-81ED-4DB2-BD59-A6C34878D82A}">
                    <a16:rowId xmlns:a16="http://schemas.microsoft.com/office/drawing/2014/main" val="3880821398"/>
                  </a:ext>
                </a:extLst>
              </a:tr>
              <a:tr h="393781">
                <a:tc>
                  <a:txBody>
                    <a:bodyPr/>
                    <a:lstStyle/>
                    <a:p>
                      <a:r>
                        <a:rPr lang="en-US" dirty="0"/>
                        <a:t>Rental Duration</a:t>
                      </a:r>
                    </a:p>
                  </a:txBody>
                  <a:tcPr/>
                </a:tc>
                <a:tc>
                  <a:txBody>
                    <a:bodyPr/>
                    <a:lstStyle/>
                    <a:p>
                      <a:r>
                        <a:rPr lang="en-US" dirty="0"/>
                        <a:t>3 Days</a:t>
                      </a:r>
                    </a:p>
                  </a:txBody>
                  <a:tcPr/>
                </a:tc>
                <a:tc>
                  <a:txBody>
                    <a:bodyPr/>
                    <a:lstStyle/>
                    <a:p>
                      <a:r>
                        <a:rPr lang="en-US" dirty="0"/>
                        <a:t>7 Days</a:t>
                      </a:r>
                    </a:p>
                  </a:txBody>
                  <a:tcPr/>
                </a:tc>
                <a:tc>
                  <a:txBody>
                    <a:bodyPr/>
                    <a:lstStyle/>
                    <a:p>
                      <a:r>
                        <a:rPr lang="en-US" b="1" dirty="0"/>
                        <a:t>5 Days</a:t>
                      </a:r>
                    </a:p>
                  </a:txBody>
                  <a:tcPr/>
                </a:tc>
                <a:tc>
                  <a:txBody>
                    <a:bodyPr/>
                    <a:lstStyle/>
                    <a:p>
                      <a:endParaRPr lang="en-US" dirty="0"/>
                    </a:p>
                  </a:txBody>
                  <a:tcPr/>
                </a:tc>
                <a:extLst>
                  <a:ext uri="{0D108BD9-81ED-4DB2-BD59-A6C34878D82A}">
                    <a16:rowId xmlns:a16="http://schemas.microsoft.com/office/drawing/2014/main" val="1852594830"/>
                  </a:ext>
                </a:extLst>
              </a:tr>
              <a:tr h="393781">
                <a:tc>
                  <a:txBody>
                    <a:bodyPr/>
                    <a:lstStyle/>
                    <a:p>
                      <a:r>
                        <a:rPr lang="en-US" dirty="0"/>
                        <a:t>Rental Rate</a:t>
                      </a:r>
                    </a:p>
                  </a:txBody>
                  <a:tcPr/>
                </a:tc>
                <a:tc>
                  <a:txBody>
                    <a:bodyPr/>
                    <a:lstStyle/>
                    <a:p>
                      <a:r>
                        <a:rPr lang="en-US" dirty="0"/>
                        <a:t>$0.99</a:t>
                      </a:r>
                    </a:p>
                  </a:txBody>
                  <a:tcPr/>
                </a:tc>
                <a:tc>
                  <a:txBody>
                    <a:bodyPr/>
                    <a:lstStyle/>
                    <a:p>
                      <a:r>
                        <a:rPr lang="en-US" dirty="0"/>
                        <a:t>$4.99</a:t>
                      </a:r>
                    </a:p>
                  </a:txBody>
                  <a:tcPr/>
                </a:tc>
                <a:tc>
                  <a:txBody>
                    <a:bodyPr/>
                    <a:lstStyle/>
                    <a:p>
                      <a:r>
                        <a:rPr lang="en-US" dirty="0"/>
                        <a:t>$2.98</a:t>
                      </a:r>
                    </a:p>
                  </a:txBody>
                  <a:tcPr/>
                </a:tc>
                <a:tc>
                  <a:txBody>
                    <a:bodyPr/>
                    <a:lstStyle/>
                    <a:p>
                      <a:endParaRPr lang="en-US" dirty="0"/>
                    </a:p>
                  </a:txBody>
                  <a:tcPr/>
                </a:tc>
                <a:extLst>
                  <a:ext uri="{0D108BD9-81ED-4DB2-BD59-A6C34878D82A}">
                    <a16:rowId xmlns:a16="http://schemas.microsoft.com/office/drawing/2014/main" val="3643726823"/>
                  </a:ext>
                </a:extLst>
              </a:tr>
              <a:tr h="393781">
                <a:tc>
                  <a:txBody>
                    <a:bodyPr/>
                    <a:lstStyle/>
                    <a:p>
                      <a:r>
                        <a:rPr lang="en-US" dirty="0"/>
                        <a:t>Movie Length</a:t>
                      </a:r>
                    </a:p>
                  </a:txBody>
                  <a:tcPr/>
                </a:tc>
                <a:tc>
                  <a:txBody>
                    <a:bodyPr/>
                    <a:lstStyle/>
                    <a:p>
                      <a:r>
                        <a:rPr lang="en-US" dirty="0"/>
                        <a:t>46 Minutes</a:t>
                      </a:r>
                    </a:p>
                  </a:txBody>
                  <a:tcPr/>
                </a:tc>
                <a:tc>
                  <a:txBody>
                    <a:bodyPr/>
                    <a:lstStyle/>
                    <a:p>
                      <a:r>
                        <a:rPr lang="en-US" dirty="0"/>
                        <a:t>185 Minutes</a:t>
                      </a:r>
                    </a:p>
                  </a:txBody>
                  <a:tcPr/>
                </a:tc>
                <a:tc>
                  <a:txBody>
                    <a:bodyPr/>
                    <a:lstStyle/>
                    <a:p>
                      <a:r>
                        <a:rPr lang="en-US" dirty="0"/>
                        <a:t>115 Minutes</a:t>
                      </a:r>
                    </a:p>
                  </a:txBody>
                  <a:tcPr/>
                </a:tc>
                <a:tc>
                  <a:txBody>
                    <a:bodyPr/>
                    <a:lstStyle/>
                    <a:p>
                      <a:endParaRPr lang="en-US" dirty="0"/>
                    </a:p>
                  </a:txBody>
                  <a:tcPr/>
                </a:tc>
                <a:extLst>
                  <a:ext uri="{0D108BD9-81ED-4DB2-BD59-A6C34878D82A}">
                    <a16:rowId xmlns:a16="http://schemas.microsoft.com/office/drawing/2014/main" val="819395851"/>
                  </a:ext>
                </a:extLst>
              </a:tr>
              <a:tr h="393781">
                <a:tc>
                  <a:txBody>
                    <a:bodyPr/>
                    <a:lstStyle/>
                    <a:p>
                      <a:r>
                        <a:rPr lang="en-US" dirty="0"/>
                        <a:t>Replacement Cost</a:t>
                      </a:r>
                    </a:p>
                  </a:txBody>
                  <a:tcPr/>
                </a:tc>
                <a:tc>
                  <a:txBody>
                    <a:bodyPr/>
                    <a:lstStyle/>
                    <a:p>
                      <a:r>
                        <a:rPr lang="en-US" dirty="0"/>
                        <a:t>$9.99</a:t>
                      </a:r>
                    </a:p>
                  </a:txBody>
                  <a:tcPr/>
                </a:tc>
                <a:tc>
                  <a:txBody>
                    <a:bodyPr/>
                    <a:lstStyle/>
                    <a:p>
                      <a:r>
                        <a:rPr lang="en-US" dirty="0"/>
                        <a:t>$29.99</a:t>
                      </a:r>
                    </a:p>
                  </a:txBody>
                  <a:tcPr/>
                </a:tc>
                <a:tc>
                  <a:txBody>
                    <a:bodyPr/>
                    <a:lstStyle/>
                    <a:p>
                      <a:r>
                        <a:rPr lang="en-US" dirty="0"/>
                        <a:t>$19.98</a:t>
                      </a:r>
                    </a:p>
                  </a:txBody>
                  <a:tcPr/>
                </a:tc>
                <a:tc>
                  <a:txBody>
                    <a:bodyPr/>
                    <a:lstStyle/>
                    <a:p>
                      <a:endParaRPr lang="en-US" dirty="0"/>
                    </a:p>
                  </a:txBody>
                  <a:tcPr/>
                </a:tc>
                <a:extLst>
                  <a:ext uri="{0D108BD9-81ED-4DB2-BD59-A6C34878D82A}">
                    <a16:rowId xmlns:a16="http://schemas.microsoft.com/office/drawing/2014/main" val="1905291977"/>
                  </a:ext>
                </a:extLst>
              </a:tr>
              <a:tr h="393781">
                <a:tc>
                  <a:txBody>
                    <a:bodyPr/>
                    <a:lstStyle/>
                    <a:p>
                      <a:r>
                        <a:rPr lang="en-US" dirty="0"/>
                        <a:t>Rating</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b="1" dirty="0"/>
                        <a:t>PG-13</a:t>
                      </a:r>
                    </a:p>
                  </a:txBody>
                  <a:tcPr/>
                </a:tc>
                <a:extLst>
                  <a:ext uri="{0D108BD9-81ED-4DB2-BD59-A6C34878D82A}">
                    <a16:rowId xmlns:a16="http://schemas.microsoft.com/office/drawing/2014/main" val="2219573140"/>
                  </a:ext>
                </a:extLst>
              </a:tr>
            </a:tbl>
          </a:graphicData>
        </a:graphic>
      </p:graphicFrame>
    </p:spTree>
    <p:extLst>
      <p:ext uri="{BB962C8B-B14F-4D97-AF65-F5344CB8AC3E}">
        <p14:creationId xmlns:p14="http://schemas.microsoft.com/office/powerpoint/2010/main" val="1672070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51095" y="436707"/>
            <a:ext cx="6400800" cy="1325880"/>
          </a:xfrm>
        </p:spPr>
        <p:txBody>
          <a:bodyPr>
            <a:normAutofit/>
          </a:bodyPr>
          <a:lstStyle/>
          <a:p>
            <a:pPr algn="ctr"/>
            <a:r>
              <a:rPr lang="en-US" dirty="0"/>
              <a:t>OUR footprint</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p:txBody>
          <a:bodyPr/>
          <a:lstStyle/>
          <a:p>
            <a:r>
              <a:rPr lang="en-US" dirty="0"/>
              <a:t>2020</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p:txBody>
          <a:bodyPr/>
          <a:lstStyle/>
          <a:p>
            <a:r>
              <a:rPr lang="en-US" dirty="0"/>
              <a:t>Rockbuster Stealth LLC</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10" name="Picture 9">
            <a:extLst>
              <a:ext uri="{FF2B5EF4-FFF2-40B4-BE49-F238E27FC236}">
                <a16:creationId xmlns:a16="http://schemas.microsoft.com/office/drawing/2014/main" id="{010D90C5-B580-DB1A-01B1-ABF2F296848C}"/>
              </a:ext>
            </a:extLst>
          </p:cNvPr>
          <p:cNvPicPr>
            <a:picLocks noChangeAspect="1"/>
          </p:cNvPicPr>
          <p:nvPr/>
        </p:nvPicPr>
        <p:blipFill>
          <a:blip r:embed="rId2"/>
          <a:stretch>
            <a:fillRect/>
          </a:stretch>
        </p:blipFill>
        <p:spPr>
          <a:xfrm>
            <a:off x="4489716" y="1388075"/>
            <a:ext cx="7090779" cy="4081850"/>
          </a:xfrm>
          <a:prstGeom prst="rect">
            <a:avLst/>
          </a:prstGeom>
        </p:spPr>
      </p:pic>
      <p:sp>
        <p:nvSpPr>
          <p:cNvPr id="12" name="TextBox 11">
            <a:extLst>
              <a:ext uri="{FF2B5EF4-FFF2-40B4-BE49-F238E27FC236}">
                <a16:creationId xmlns:a16="http://schemas.microsoft.com/office/drawing/2014/main" id="{630E8E28-B905-E9EA-0BDA-F39B14DF20E0}"/>
              </a:ext>
            </a:extLst>
          </p:cNvPr>
          <p:cNvSpPr txBox="1"/>
          <p:nvPr/>
        </p:nvSpPr>
        <p:spPr>
          <a:xfrm>
            <a:off x="4489715" y="5774638"/>
            <a:ext cx="7090780" cy="276999"/>
          </a:xfrm>
          <a:prstGeom prst="rect">
            <a:avLst/>
          </a:prstGeom>
          <a:noFill/>
        </p:spPr>
        <p:txBody>
          <a:bodyPr wrap="square" rtlCol="0">
            <a:spAutoFit/>
          </a:bodyPr>
          <a:lstStyle/>
          <a:p>
            <a:pPr algn="ctr"/>
            <a:r>
              <a:rPr lang="en-US" sz="1200" dirty="0"/>
              <a:t>Rockbuster Stealth LLC is currently in 109 countries and territories</a:t>
            </a:r>
          </a:p>
        </p:txBody>
      </p:sp>
    </p:spTree>
    <p:extLst>
      <p:ext uri="{BB962C8B-B14F-4D97-AF65-F5344CB8AC3E}">
        <p14:creationId xmlns:p14="http://schemas.microsoft.com/office/powerpoint/2010/main" val="212614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p:txBody>
          <a:bodyPr/>
          <a:lstStyle/>
          <a:p>
            <a:r>
              <a:rPr lang="en-US" dirty="0">
                <a:solidFill>
                  <a:schemeClr val="bg1"/>
                </a:solidFill>
              </a:rPr>
              <a:t>2020</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p:txBody>
          <a:bodyPr/>
          <a:lstStyle/>
          <a:p>
            <a:r>
              <a:rPr lang="en-US" dirty="0">
                <a:solidFill>
                  <a:schemeClr val="bg1"/>
                </a:solidFill>
              </a:rPr>
              <a:t>Rockbuster Stealth LLC</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16" name="Picture 15">
            <a:extLst>
              <a:ext uri="{FF2B5EF4-FFF2-40B4-BE49-F238E27FC236}">
                <a16:creationId xmlns:a16="http://schemas.microsoft.com/office/drawing/2014/main" id="{EEC0F744-7956-F289-E9BB-B6245E1F81FC}"/>
              </a:ext>
            </a:extLst>
          </p:cNvPr>
          <p:cNvPicPr>
            <a:picLocks noChangeAspect="1"/>
          </p:cNvPicPr>
          <p:nvPr/>
        </p:nvPicPr>
        <p:blipFill rotWithShape="1">
          <a:blip r:embed="rId2"/>
          <a:srcRect t="6832"/>
          <a:stretch/>
        </p:blipFill>
        <p:spPr>
          <a:xfrm>
            <a:off x="2478581" y="918577"/>
            <a:ext cx="8644714" cy="5020845"/>
          </a:xfrm>
          <a:prstGeom prst="rect">
            <a:avLst/>
          </a:prstGeom>
        </p:spPr>
      </p:pic>
      <p:pic>
        <p:nvPicPr>
          <p:cNvPr id="20" name="Picture 19">
            <a:extLst>
              <a:ext uri="{FF2B5EF4-FFF2-40B4-BE49-F238E27FC236}">
                <a16:creationId xmlns:a16="http://schemas.microsoft.com/office/drawing/2014/main" id="{1752BBC9-D2D7-4973-84E5-504BDF90207A}"/>
              </a:ext>
            </a:extLst>
          </p:cNvPr>
          <p:cNvPicPr>
            <a:picLocks noChangeAspect="1"/>
          </p:cNvPicPr>
          <p:nvPr/>
        </p:nvPicPr>
        <p:blipFill>
          <a:blip r:embed="rId3"/>
          <a:stretch>
            <a:fillRect/>
          </a:stretch>
        </p:blipFill>
        <p:spPr>
          <a:xfrm>
            <a:off x="381000" y="4051663"/>
            <a:ext cx="1958160" cy="1678848"/>
          </a:xfrm>
          <a:prstGeom prst="rect">
            <a:avLst/>
          </a:prstGeom>
        </p:spPr>
      </p:pic>
      <p:sp>
        <p:nvSpPr>
          <p:cNvPr id="21" name="TextBox 20">
            <a:extLst>
              <a:ext uri="{FF2B5EF4-FFF2-40B4-BE49-F238E27FC236}">
                <a16:creationId xmlns:a16="http://schemas.microsoft.com/office/drawing/2014/main" id="{48FAB755-9E6E-4EBB-5FB4-E03A226C1B64}"/>
              </a:ext>
            </a:extLst>
          </p:cNvPr>
          <p:cNvSpPr txBox="1"/>
          <p:nvPr/>
        </p:nvSpPr>
        <p:spPr>
          <a:xfrm>
            <a:off x="381000" y="1613117"/>
            <a:ext cx="1958160" cy="1815882"/>
          </a:xfrm>
          <a:prstGeom prst="rect">
            <a:avLst/>
          </a:prstGeom>
          <a:noFill/>
        </p:spPr>
        <p:txBody>
          <a:bodyPr wrap="square" rtlCol="0">
            <a:spAutoFit/>
          </a:bodyPr>
          <a:lstStyle/>
          <a:p>
            <a:r>
              <a:rPr lang="en-US" sz="1400" dirty="0">
                <a:solidFill>
                  <a:schemeClr val="bg2"/>
                </a:solidFill>
              </a:rPr>
              <a:t>Geographically, Asia brought in the most revenue with $27,955.95 followed by Europe, then North America for the second and third spot.</a:t>
            </a:r>
          </a:p>
        </p:txBody>
      </p:sp>
      <p:sp>
        <p:nvSpPr>
          <p:cNvPr id="26" name="TextBox 25">
            <a:extLst>
              <a:ext uri="{FF2B5EF4-FFF2-40B4-BE49-F238E27FC236}">
                <a16:creationId xmlns:a16="http://schemas.microsoft.com/office/drawing/2014/main" id="{B24C8F78-2055-F5FD-582F-06AB5DEEF11B}"/>
              </a:ext>
            </a:extLst>
          </p:cNvPr>
          <p:cNvSpPr txBox="1"/>
          <p:nvPr/>
        </p:nvSpPr>
        <p:spPr>
          <a:xfrm>
            <a:off x="381000" y="136525"/>
            <a:ext cx="10742295" cy="769441"/>
          </a:xfrm>
          <a:prstGeom prst="rect">
            <a:avLst/>
          </a:prstGeom>
          <a:noFill/>
        </p:spPr>
        <p:txBody>
          <a:bodyPr wrap="square" rtlCol="0">
            <a:spAutoFit/>
          </a:bodyPr>
          <a:lstStyle/>
          <a:p>
            <a:r>
              <a:rPr lang="en-US" sz="4400" b="1" dirty="0">
                <a:solidFill>
                  <a:schemeClr val="bg2"/>
                </a:solidFill>
                <a:latin typeface="+mj-lt"/>
              </a:rPr>
              <a:t>REVENUE BY GEOPRAPHICAL REGION</a:t>
            </a:r>
          </a:p>
        </p:txBody>
      </p:sp>
    </p:spTree>
    <p:extLst>
      <p:ext uri="{BB962C8B-B14F-4D97-AF65-F5344CB8AC3E}">
        <p14:creationId xmlns:p14="http://schemas.microsoft.com/office/powerpoint/2010/main" val="415169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227097" y="136525"/>
            <a:ext cx="11353397" cy="1325563"/>
          </a:xfrm>
        </p:spPr>
        <p:txBody>
          <a:bodyPr/>
          <a:lstStyle/>
          <a:p>
            <a:pPr algn="ctr"/>
            <a:r>
              <a:rPr lang="en-US" dirty="0"/>
              <a:t>Top 10 Revenue Generating Films</a:t>
            </a:r>
          </a:p>
        </p:txBody>
      </p:sp>
      <p:sp>
        <p:nvSpPr>
          <p:cNvPr id="2" name="Date Placeholder 1">
            <a:extLst>
              <a:ext uri="{FF2B5EF4-FFF2-40B4-BE49-F238E27FC236}">
                <a16:creationId xmlns:a16="http://schemas.microsoft.com/office/drawing/2014/main" id="{3942D108-1BA8-4015-8A00-41E4AF57BE59}"/>
              </a:ext>
            </a:extLst>
          </p:cNvPr>
          <p:cNvSpPr>
            <a:spLocks noGrp="1"/>
          </p:cNvSpPr>
          <p:nvPr>
            <p:ph type="dt" sz="half" idx="10"/>
          </p:nvPr>
        </p:nvSpPr>
        <p:spPr/>
        <p:txBody>
          <a:bodyPr/>
          <a:lstStyle/>
          <a:p>
            <a:r>
              <a:rPr lang="en-US" dirty="0"/>
              <a:t>2020</a:t>
            </a:r>
          </a:p>
        </p:txBody>
      </p:sp>
      <p:sp>
        <p:nvSpPr>
          <p:cNvPr id="3" name="Footer Placeholder 2">
            <a:extLst>
              <a:ext uri="{FF2B5EF4-FFF2-40B4-BE49-F238E27FC236}">
                <a16:creationId xmlns:a16="http://schemas.microsoft.com/office/drawing/2014/main" id="{DC8DAF17-B5B6-4AFF-9C90-893745070A63}"/>
              </a:ext>
            </a:extLst>
          </p:cNvPr>
          <p:cNvSpPr>
            <a:spLocks noGrp="1"/>
          </p:cNvSpPr>
          <p:nvPr>
            <p:ph type="ftr" sz="quarter" idx="11"/>
          </p:nvPr>
        </p:nvSpPr>
        <p:spPr/>
        <p:txBody>
          <a:bodyPr/>
          <a:lstStyle/>
          <a:p>
            <a:r>
              <a:rPr lang="en-US" dirty="0"/>
              <a:t>Rockbuster Stealth LLC</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7" name="Picture 6">
            <a:extLst>
              <a:ext uri="{FF2B5EF4-FFF2-40B4-BE49-F238E27FC236}">
                <a16:creationId xmlns:a16="http://schemas.microsoft.com/office/drawing/2014/main" id="{6F573493-A520-C93C-3D59-9F1881CF7D5E}"/>
              </a:ext>
            </a:extLst>
          </p:cNvPr>
          <p:cNvPicPr>
            <a:picLocks noChangeAspect="1"/>
          </p:cNvPicPr>
          <p:nvPr/>
        </p:nvPicPr>
        <p:blipFill>
          <a:blip r:embed="rId2"/>
          <a:stretch>
            <a:fillRect/>
          </a:stretch>
        </p:blipFill>
        <p:spPr>
          <a:xfrm>
            <a:off x="162442" y="1452482"/>
            <a:ext cx="7300540" cy="4050396"/>
          </a:xfrm>
          <a:prstGeom prst="rect">
            <a:avLst/>
          </a:prstGeom>
        </p:spPr>
      </p:pic>
      <p:pic>
        <p:nvPicPr>
          <p:cNvPr id="8" name="Picture 7">
            <a:extLst>
              <a:ext uri="{FF2B5EF4-FFF2-40B4-BE49-F238E27FC236}">
                <a16:creationId xmlns:a16="http://schemas.microsoft.com/office/drawing/2014/main" id="{04155D83-E32A-1357-7FDE-37F499E7A9E4}"/>
              </a:ext>
            </a:extLst>
          </p:cNvPr>
          <p:cNvPicPr>
            <a:picLocks noChangeAspect="1"/>
          </p:cNvPicPr>
          <p:nvPr/>
        </p:nvPicPr>
        <p:blipFill>
          <a:blip r:embed="rId3"/>
          <a:stretch>
            <a:fillRect/>
          </a:stretch>
        </p:blipFill>
        <p:spPr>
          <a:xfrm>
            <a:off x="7682733" y="2911853"/>
            <a:ext cx="4346825" cy="2591025"/>
          </a:xfrm>
          <a:prstGeom prst="rect">
            <a:avLst/>
          </a:prstGeom>
        </p:spPr>
      </p:pic>
      <p:sp>
        <p:nvSpPr>
          <p:cNvPr id="12" name="TextBox 11">
            <a:extLst>
              <a:ext uri="{FF2B5EF4-FFF2-40B4-BE49-F238E27FC236}">
                <a16:creationId xmlns:a16="http://schemas.microsoft.com/office/drawing/2014/main" id="{0BDC5C39-4B34-FC20-8126-16B1FF26C7E7}"/>
              </a:ext>
            </a:extLst>
          </p:cNvPr>
          <p:cNvSpPr txBox="1"/>
          <p:nvPr/>
        </p:nvSpPr>
        <p:spPr>
          <a:xfrm>
            <a:off x="7682732" y="2058381"/>
            <a:ext cx="4346825" cy="461665"/>
          </a:xfrm>
          <a:prstGeom prst="rect">
            <a:avLst/>
          </a:prstGeom>
          <a:noFill/>
        </p:spPr>
        <p:txBody>
          <a:bodyPr wrap="square" rtlCol="0">
            <a:spAutoFit/>
          </a:bodyPr>
          <a:lstStyle/>
          <a:p>
            <a:r>
              <a:rPr lang="en-US" sz="1200" dirty="0"/>
              <a:t>Provided are key statistics about the top 10 revenue generating movies.</a:t>
            </a:r>
          </a:p>
        </p:txBody>
      </p:sp>
    </p:spTree>
    <p:extLst>
      <p:ext uri="{BB962C8B-B14F-4D97-AF65-F5344CB8AC3E}">
        <p14:creationId xmlns:p14="http://schemas.microsoft.com/office/powerpoint/2010/main" val="566997565"/>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D1D862-643C-46A1-A5ED-679CEB6DE2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9758</TotalTime>
  <Words>667</Words>
  <Application>Microsoft Office PowerPoint</Application>
  <PresentationFormat>Widescreen</PresentationFormat>
  <Paragraphs>181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 Next LT Pro</vt:lpstr>
      <vt:lpstr>Calibri</vt:lpstr>
      <vt:lpstr>Office Theme</vt:lpstr>
      <vt:lpstr>Rockbuster Stealth LLC</vt:lpstr>
      <vt:lpstr>About us</vt:lpstr>
      <vt:lpstr>Business strategy questions</vt:lpstr>
      <vt:lpstr>COMPANY OVERVIEW</vt:lpstr>
      <vt:lpstr>current statistics</vt:lpstr>
      <vt:lpstr>Rental OVERVIEW</vt:lpstr>
      <vt:lpstr>OUR footprint</vt:lpstr>
      <vt:lpstr>PowerPoint Presentation</vt:lpstr>
      <vt:lpstr>Top 10 Revenue Generating Films</vt:lpstr>
      <vt:lpstr>Bottom 10 Revenue Generating Films</vt:lpstr>
      <vt:lpstr>PowerPoint Presentation</vt:lpstr>
      <vt:lpstr>Conclusions</vt:lpstr>
      <vt:lpstr>Top Performers</vt:lpstr>
      <vt:lpstr>GROWTH STRATEGY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dc:title>
  <dc:creator>shey boyd</dc:creator>
  <cp:lastModifiedBy>shey boyd</cp:lastModifiedBy>
  <cp:revision>2</cp:revision>
  <dcterms:created xsi:type="dcterms:W3CDTF">2022-05-24T19:52:23Z</dcterms:created>
  <dcterms:modified xsi:type="dcterms:W3CDTF">2022-06-01T02:07:15Z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