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622204-2271-4D39-8469-954709875C3A}"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zh-CN" altLang="en-US"/>
        </a:p>
      </dgm:t>
    </dgm:pt>
    <dgm:pt modelId="{E170336E-F8D5-4664-BD06-09F6B3B1C50D}">
      <dgm:prSet phldrT="[文本]"/>
      <dgm:spPr/>
      <dgm:t>
        <a:bodyPr/>
        <a:lstStyle/>
        <a:p>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、立项阶段</a:t>
          </a:r>
          <a:endParaRPr lang="zh-CN" altLang="en-US" b="1" dirty="0">
            <a:latin typeface="微软雅黑" panose="020B0503020204020204" pitchFamily="34" charset="-122"/>
            <a:ea typeface="微软雅黑" panose="020B0503020204020204" pitchFamily="34" charset="-122"/>
          </a:endParaRPr>
        </a:p>
      </dgm:t>
    </dgm:pt>
    <dgm:pt modelId="{B2351C3C-771C-4BBE-9943-03F2A1BD9E3F}" type="parTrans" cxnId="{A82DB08B-7A59-4817-8174-6E5321F33644}">
      <dgm:prSet/>
      <dgm:spPr/>
      <dgm:t>
        <a:bodyPr/>
        <a:lstStyle/>
        <a:p>
          <a:endParaRPr lang="zh-CN" altLang="en-US" b="1">
            <a:latin typeface="微软雅黑" panose="020B0503020204020204" pitchFamily="34" charset="-122"/>
            <a:ea typeface="微软雅黑" panose="020B0503020204020204" pitchFamily="34" charset="-122"/>
          </a:endParaRPr>
        </a:p>
      </dgm:t>
    </dgm:pt>
    <dgm:pt modelId="{CA7A507C-D036-4D43-8A92-CDA51DBFE671}" type="sibTrans" cxnId="{A82DB08B-7A59-4817-8174-6E5321F33644}">
      <dgm:prSet/>
      <dgm:spPr/>
      <dgm:t>
        <a:bodyPr/>
        <a:lstStyle/>
        <a:p>
          <a:endParaRPr lang="zh-CN" altLang="en-US" b="1">
            <a:latin typeface="微软雅黑" panose="020B0503020204020204" pitchFamily="34" charset="-122"/>
            <a:ea typeface="微软雅黑" panose="020B0503020204020204" pitchFamily="34" charset="-122"/>
          </a:endParaRPr>
        </a:p>
      </dgm:t>
    </dgm:pt>
    <dgm:pt modelId="{63E6995F-47B2-4EC8-A877-E450D342CFD1}">
      <dgm:prSet phldrT="[文本]"/>
      <dgm:spPr/>
      <dgm:t>
        <a:bodyPr/>
        <a:lstStyle/>
        <a:p>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、程序搭建底层阶段</a:t>
          </a:r>
          <a:endParaRPr lang="zh-CN" altLang="en-US" b="1" dirty="0">
            <a:latin typeface="微软雅黑" panose="020B0503020204020204" pitchFamily="34" charset="-122"/>
            <a:ea typeface="微软雅黑" panose="020B0503020204020204" pitchFamily="34" charset="-122"/>
          </a:endParaRPr>
        </a:p>
      </dgm:t>
    </dgm:pt>
    <dgm:pt modelId="{653F2A4D-3BA1-4D6B-841B-133511D2DF99}" type="parTrans" cxnId="{30CE8058-711A-4F5C-BB3B-C1A07FD20F7C}">
      <dgm:prSet/>
      <dgm:spPr/>
      <dgm:t>
        <a:bodyPr/>
        <a:lstStyle/>
        <a:p>
          <a:endParaRPr lang="zh-CN" altLang="en-US" b="1">
            <a:latin typeface="微软雅黑" panose="020B0503020204020204" pitchFamily="34" charset="-122"/>
            <a:ea typeface="微软雅黑" panose="020B0503020204020204" pitchFamily="34" charset="-122"/>
          </a:endParaRPr>
        </a:p>
      </dgm:t>
    </dgm:pt>
    <dgm:pt modelId="{114DAAF5-90B0-49EF-9BE9-F3EEE94A708F}" type="sibTrans" cxnId="{30CE8058-711A-4F5C-BB3B-C1A07FD20F7C}">
      <dgm:prSet/>
      <dgm:spPr/>
      <dgm:t>
        <a:bodyPr/>
        <a:lstStyle/>
        <a:p>
          <a:endParaRPr lang="zh-CN" altLang="en-US" b="1">
            <a:latin typeface="微软雅黑" panose="020B0503020204020204" pitchFamily="34" charset="-122"/>
            <a:ea typeface="微软雅黑" panose="020B0503020204020204" pitchFamily="34" charset="-122"/>
          </a:endParaRPr>
        </a:p>
      </dgm:t>
    </dgm:pt>
    <dgm:pt modelId="{9536595E-802F-451A-9DB0-6713DD7C10FB}">
      <dgm:prSet phldrT="[文本]"/>
      <dgm:spPr/>
      <dgm:t>
        <a:bodyPr/>
        <a:lstStyle/>
        <a:p>
          <a:r>
            <a:rPr lang="en-US" altLang="zh-CN" b="1" dirty="0" smtClean="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、封测版本阶段</a:t>
          </a:r>
          <a:endParaRPr lang="zh-CN" altLang="en-US" b="1" dirty="0">
            <a:latin typeface="微软雅黑" panose="020B0503020204020204" pitchFamily="34" charset="-122"/>
            <a:ea typeface="微软雅黑" panose="020B0503020204020204" pitchFamily="34" charset="-122"/>
          </a:endParaRPr>
        </a:p>
      </dgm:t>
    </dgm:pt>
    <dgm:pt modelId="{7319AC83-B8A8-4244-AAAD-0A7A191051DA}" type="parTrans" cxnId="{86568AD9-42FE-42B3-9B4D-75A6E5B72312}">
      <dgm:prSet/>
      <dgm:spPr/>
      <dgm:t>
        <a:bodyPr/>
        <a:lstStyle/>
        <a:p>
          <a:endParaRPr lang="zh-CN" altLang="en-US" b="1">
            <a:latin typeface="微软雅黑" panose="020B0503020204020204" pitchFamily="34" charset="-122"/>
            <a:ea typeface="微软雅黑" panose="020B0503020204020204" pitchFamily="34" charset="-122"/>
          </a:endParaRPr>
        </a:p>
      </dgm:t>
    </dgm:pt>
    <dgm:pt modelId="{5A1A053A-73FE-4F38-BA25-34EDD756E99A}" type="sibTrans" cxnId="{86568AD9-42FE-42B3-9B4D-75A6E5B72312}">
      <dgm:prSet/>
      <dgm:spPr/>
      <dgm:t>
        <a:bodyPr/>
        <a:lstStyle/>
        <a:p>
          <a:endParaRPr lang="zh-CN" altLang="en-US" b="1">
            <a:latin typeface="微软雅黑" panose="020B0503020204020204" pitchFamily="34" charset="-122"/>
            <a:ea typeface="微软雅黑" panose="020B0503020204020204" pitchFamily="34" charset="-122"/>
          </a:endParaRPr>
        </a:p>
      </dgm:t>
    </dgm:pt>
    <dgm:pt modelId="{EDDF74AA-FA52-49E5-A01D-870C9227E2CC}">
      <dgm:prSet phldrT="[文本]"/>
      <dgm:spPr/>
      <dgm:t>
        <a:bodyPr/>
        <a:lstStyle/>
        <a:p>
          <a:r>
            <a:rPr lang="en-US" altLang="zh-CN" b="1" dirty="0" smtClean="0">
              <a:latin typeface="微软雅黑" panose="020B0503020204020204" pitchFamily="34" charset="-122"/>
              <a:ea typeface="微软雅黑" panose="020B0503020204020204" pitchFamily="34" charset="-122"/>
            </a:rPr>
            <a:t>4</a:t>
          </a:r>
          <a:r>
            <a:rPr lang="zh-CN" altLang="en-US" b="1" dirty="0" smtClean="0">
              <a:latin typeface="微软雅黑" panose="020B0503020204020204" pitchFamily="34" charset="-122"/>
              <a:ea typeface="微软雅黑" panose="020B0503020204020204" pitchFamily="34" charset="-122"/>
            </a:rPr>
            <a:t>、内测阶段</a:t>
          </a:r>
          <a:endParaRPr lang="zh-CN" altLang="en-US" b="1" dirty="0">
            <a:latin typeface="微软雅黑" panose="020B0503020204020204" pitchFamily="34" charset="-122"/>
            <a:ea typeface="微软雅黑" panose="020B0503020204020204" pitchFamily="34" charset="-122"/>
          </a:endParaRPr>
        </a:p>
      </dgm:t>
    </dgm:pt>
    <dgm:pt modelId="{444E26FE-E0E6-4119-98F1-00A9037F0329}" type="parTrans" cxnId="{B3FEEF17-179C-4135-949E-CC54F9EACF52}">
      <dgm:prSet/>
      <dgm:spPr/>
      <dgm:t>
        <a:bodyPr/>
        <a:lstStyle/>
        <a:p>
          <a:endParaRPr lang="zh-CN" altLang="en-US" b="1">
            <a:latin typeface="微软雅黑" panose="020B0503020204020204" pitchFamily="34" charset="-122"/>
            <a:ea typeface="微软雅黑" panose="020B0503020204020204" pitchFamily="34" charset="-122"/>
          </a:endParaRPr>
        </a:p>
      </dgm:t>
    </dgm:pt>
    <dgm:pt modelId="{D039CB6F-8A6E-4E35-BE35-7C2BF1310F38}" type="sibTrans" cxnId="{B3FEEF17-179C-4135-949E-CC54F9EACF52}">
      <dgm:prSet/>
      <dgm:spPr/>
      <dgm:t>
        <a:bodyPr/>
        <a:lstStyle/>
        <a:p>
          <a:endParaRPr lang="zh-CN" altLang="en-US" b="1">
            <a:latin typeface="微软雅黑" panose="020B0503020204020204" pitchFamily="34" charset="-122"/>
            <a:ea typeface="微软雅黑" panose="020B0503020204020204" pitchFamily="34" charset="-122"/>
          </a:endParaRPr>
        </a:p>
      </dgm:t>
    </dgm:pt>
    <dgm:pt modelId="{85F1F0B8-9CD1-4424-999F-DEC93991F005}">
      <dgm:prSet phldrT="[文本]"/>
      <dgm:spPr/>
      <dgm:t>
        <a:bodyPr/>
        <a:lstStyle/>
        <a:p>
          <a:r>
            <a:rPr lang="en-US" altLang="zh-CN" b="1" dirty="0" smtClean="0">
              <a:latin typeface="微软雅黑" panose="020B0503020204020204" pitchFamily="34" charset="-122"/>
              <a:ea typeface="微软雅黑" panose="020B0503020204020204" pitchFamily="34" charset="-122"/>
            </a:rPr>
            <a:t>5</a:t>
          </a:r>
          <a:r>
            <a:rPr lang="zh-CN" altLang="en-US" b="1" dirty="0" smtClean="0">
              <a:latin typeface="微软雅黑" panose="020B0503020204020204" pitchFamily="34" charset="-122"/>
              <a:ea typeface="微软雅黑" panose="020B0503020204020204" pitchFamily="34" charset="-122"/>
            </a:rPr>
            <a:t>、公测及正式运营阶段</a:t>
          </a:r>
          <a:endParaRPr lang="zh-CN" altLang="en-US" b="1" dirty="0">
            <a:latin typeface="微软雅黑" panose="020B0503020204020204" pitchFamily="34" charset="-122"/>
            <a:ea typeface="微软雅黑" panose="020B0503020204020204" pitchFamily="34" charset="-122"/>
          </a:endParaRPr>
        </a:p>
      </dgm:t>
    </dgm:pt>
    <dgm:pt modelId="{45C7784A-9077-40FD-BB5E-8287F70287AE}" type="parTrans" cxnId="{C6E24524-E4A2-42CD-8055-DF61C06603C7}">
      <dgm:prSet/>
      <dgm:spPr/>
      <dgm:t>
        <a:bodyPr/>
        <a:lstStyle/>
        <a:p>
          <a:endParaRPr lang="zh-CN" altLang="en-US" b="1">
            <a:latin typeface="微软雅黑" panose="020B0503020204020204" pitchFamily="34" charset="-122"/>
            <a:ea typeface="微软雅黑" panose="020B0503020204020204" pitchFamily="34" charset="-122"/>
          </a:endParaRPr>
        </a:p>
      </dgm:t>
    </dgm:pt>
    <dgm:pt modelId="{7B59DA7D-6AB5-4CAE-8308-2C82EA5EEC50}" type="sibTrans" cxnId="{C6E24524-E4A2-42CD-8055-DF61C06603C7}">
      <dgm:prSet/>
      <dgm:spPr/>
      <dgm:t>
        <a:bodyPr/>
        <a:lstStyle/>
        <a:p>
          <a:endParaRPr lang="zh-CN" altLang="en-US" b="1">
            <a:latin typeface="微软雅黑" panose="020B0503020204020204" pitchFamily="34" charset="-122"/>
            <a:ea typeface="微软雅黑" panose="020B0503020204020204" pitchFamily="34" charset="-122"/>
          </a:endParaRPr>
        </a:p>
      </dgm:t>
    </dgm:pt>
    <dgm:pt modelId="{25D530C4-35F0-42E7-A99D-904E8C8024F7}" type="pres">
      <dgm:prSet presAssocID="{2A622204-2271-4D39-8469-954709875C3A}" presName="Name0" presStyleCnt="0">
        <dgm:presLayoutVars>
          <dgm:chMax val="5"/>
          <dgm:chPref val="5"/>
          <dgm:dir/>
          <dgm:animLvl val="lvl"/>
        </dgm:presLayoutVars>
      </dgm:prSet>
      <dgm:spPr/>
    </dgm:pt>
    <dgm:pt modelId="{983D7987-1F1E-410A-A0EA-700A51E7EB62}" type="pres">
      <dgm:prSet presAssocID="{E170336E-F8D5-4664-BD06-09F6B3B1C50D}" presName="parentText1" presStyleLbl="node1" presStyleIdx="0" presStyleCnt="5">
        <dgm:presLayoutVars>
          <dgm:chMax/>
          <dgm:chPref val="3"/>
          <dgm:bulletEnabled val="1"/>
        </dgm:presLayoutVars>
      </dgm:prSet>
      <dgm:spPr/>
    </dgm:pt>
    <dgm:pt modelId="{9E5C25B5-0ED5-4335-A952-71805165AF45}" type="pres">
      <dgm:prSet presAssocID="{63E6995F-47B2-4EC8-A877-E450D342CFD1}" presName="parentText2" presStyleLbl="node1" presStyleIdx="1" presStyleCnt="5">
        <dgm:presLayoutVars>
          <dgm:chMax/>
          <dgm:chPref val="3"/>
          <dgm:bulletEnabled val="1"/>
        </dgm:presLayoutVars>
      </dgm:prSet>
      <dgm:spPr/>
    </dgm:pt>
    <dgm:pt modelId="{7F3F26D5-5B75-4C39-9890-E200DFF918B6}" type="pres">
      <dgm:prSet presAssocID="{9536595E-802F-451A-9DB0-6713DD7C10FB}" presName="parentText3" presStyleLbl="node1" presStyleIdx="2" presStyleCnt="5">
        <dgm:presLayoutVars>
          <dgm:chMax/>
          <dgm:chPref val="3"/>
          <dgm:bulletEnabled val="1"/>
        </dgm:presLayoutVars>
      </dgm:prSet>
      <dgm:spPr/>
    </dgm:pt>
    <dgm:pt modelId="{DFD64CC9-E61E-47E2-AFAB-96B9D8559CF0}" type="pres">
      <dgm:prSet presAssocID="{EDDF74AA-FA52-49E5-A01D-870C9227E2CC}" presName="parentText4" presStyleLbl="node1" presStyleIdx="3" presStyleCnt="5">
        <dgm:presLayoutVars>
          <dgm:chMax/>
          <dgm:chPref val="3"/>
          <dgm:bulletEnabled val="1"/>
        </dgm:presLayoutVars>
      </dgm:prSet>
      <dgm:spPr/>
      <dgm:t>
        <a:bodyPr/>
        <a:lstStyle/>
        <a:p>
          <a:endParaRPr lang="zh-CN" altLang="en-US"/>
        </a:p>
      </dgm:t>
    </dgm:pt>
    <dgm:pt modelId="{A1030498-5882-42CC-B66A-C988CD8787B7}" type="pres">
      <dgm:prSet presAssocID="{85F1F0B8-9CD1-4424-999F-DEC93991F005}" presName="parentText5" presStyleLbl="node1" presStyleIdx="4" presStyleCnt="5" custScaleX="122316">
        <dgm:presLayoutVars>
          <dgm:chMax/>
          <dgm:chPref val="3"/>
          <dgm:bulletEnabled val="1"/>
        </dgm:presLayoutVars>
      </dgm:prSet>
      <dgm:spPr/>
    </dgm:pt>
  </dgm:ptLst>
  <dgm:cxnLst>
    <dgm:cxn modelId="{30CE8058-711A-4F5C-BB3B-C1A07FD20F7C}" srcId="{2A622204-2271-4D39-8469-954709875C3A}" destId="{63E6995F-47B2-4EC8-A877-E450D342CFD1}" srcOrd="1" destOrd="0" parTransId="{653F2A4D-3BA1-4D6B-841B-133511D2DF99}" sibTransId="{114DAAF5-90B0-49EF-9BE9-F3EEE94A708F}"/>
    <dgm:cxn modelId="{8A1E1B8B-F0CC-4AEB-9EF3-4D9F531DB9D7}" type="presOf" srcId="{9536595E-802F-451A-9DB0-6713DD7C10FB}" destId="{7F3F26D5-5B75-4C39-9890-E200DFF918B6}" srcOrd="0" destOrd="0" presId="urn:microsoft.com/office/officeart/2009/3/layout/IncreasingArrowsProcess"/>
    <dgm:cxn modelId="{8590CAF7-937E-405B-9D15-CEF04F57AAFB}" type="presOf" srcId="{85F1F0B8-9CD1-4424-999F-DEC93991F005}" destId="{A1030498-5882-42CC-B66A-C988CD8787B7}" srcOrd="0" destOrd="0" presId="urn:microsoft.com/office/officeart/2009/3/layout/IncreasingArrowsProcess"/>
    <dgm:cxn modelId="{C62F6F7C-9742-4276-BE4A-533E97D01137}" type="presOf" srcId="{E170336E-F8D5-4664-BD06-09F6B3B1C50D}" destId="{983D7987-1F1E-410A-A0EA-700A51E7EB62}" srcOrd="0" destOrd="0" presId="urn:microsoft.com/office/officeart/2009/3/layout/IncreasingArrowsProcess"/>
    <dgm:cxn modelId="{A3C74CE1-BA82-4224-AB83-44AFF4ADE9D8}" type="presOf" srcId="{EDDF74AA-FA52-49E5-A01D-870C9227E2CC}" destId="{DFD64CC9-E61E-47E2-AFAB-96B9D8559CF0}" srcOrd="0" destOrd="0" presId="urn:microsoft.com/office/officeart/2009/3/layout/IncreasingArrowsProcess"/>
    <dgm:cxn modelId="{B3FEEF17-179C-4135-949E-CC54F9EACF52}" srcId="{2A622204-2271-4D39-8469-954709875C3A}" destId="{EDDF74AA-FA52-49E5-A01D-870C9227E2CC}" srcOrd="3" destOrd="0" parTransId="{444E26FE-E0E6-4119-98F1-00A9037F0329}" sibTransId="{D039CB6F-8A6E-4E35-BE35-7C2BF1310F38}"/>
    <dgm:cxn modelId="{E315AB50-8B07-465C-9DB1-A89D5BF357B5}" type="presOf" srcId="{2A622204-2271-4D39-8469-954709875C3A}" destId="{25D530C4-35F0-42E7-A99D-904E8C8024F7}" srcOrd="0" destOrd="0" presId="urn:microsoft.com/office/officeart/2009/3/layout/IncreasingArrowsProcess"/>
    <dgm:cxn modelId="{86568AD9-42FE-42B3-9B4D-75A6E5B72312}" srcId="{2A622204-2271-4D39-8469-954709875C3A}" destId="{9536595E-802F-451A-9DB0-6713DD7C10FB}" srcOrd="2" destOrd="0" parTransId="{7319AC83-B8A8-4244-AAAD-0A7A191051DA}" sibTransId="{5A1A053A-73FE-4F38-BA25-34EDD756E99A}"/>
    <dgm:cxn modelId="{A82DB08B-7A59-4817-8174-6E5321F33644}" srcId="{2A622204-2271-4D39-8469-954709875C3A}" destId="{E170336E-F8D5-4664-BD06-09F6B3B1C50D}" srcOrd="0" destOrd="0" parTransId="{B2351C3C-771C-4BBE-9943-03F2A1BD9E3F}" sibTransId="{CA7A507C-D036-4D43-8A92-CDA51DBFE671}"/>
    <dgm:cxn modelId="{C6E24524-E4A2-42CD-8055-DF61C06603C7}" srcId="{2A622204-2271-4D39-8469-954709875C3A}" destId="{85F1F0B8-9CD1-4424-999F-DEC93991F005}" srcOrd="4" destOrd="0" parTransId="{45C7784A-9077-40FD-BB5E-8287F70287AE}" sibTransId="{7B59DA7D-6AB5-4CAE-8308-2C82EA5EEC50}"/>
    <dgm:cxn modelId="{373E2CCC-060B-4308-BC23-DAF37F37C493}" type="presOf" srcId="{63E6995F-47B2-4EC8-A877-E450D342CFD1}" destId="{9E5C25B5-0ED5-4335-A952-71805165AF45}" srcOrd="0" destOrd="0" presId="urn:microsoft.com/office/officeart/2009/3/layout/IncreasingArrowsProcess"/>
    <dgm:cxn modelId="{42820F08-5D59-497F-8ACC-7FE2A7C16A9A}" type="presParOf" srcId="{25D530C4-35F0-42E7-A99D-904E8C8024F7}" destId="{983D7987-1F1E-410A-A0EA-700A51E7EB62}" srcOrd="0" destOrd="0" presId="urn:microsoft.com/office/officeart/2009/3/layout/IncreasingArrowsProcess"/>
    <dgm:cxn modelId="{9B58C2E6-A512-429E-8FDD-39D9A38CDD75}" type="presParOf" srcId="{25D530C4-35F0-42E7-A99D-904E8C8024F7}" destId="{9E5C25B5-0ED5-4335-A952-71805165AF45}" srcOrd="1" destOrd="0" presId="urn:microsoft.com/office/officeart/2009/3/layout/IncreasingArrowsProcess"/>
    <dgm:cxn modelId="{CDFCD851-E111-4725-828C-F993BC5E5B8E}" type="presParOf" srcId="{25D530C4-35F0-42E7-A99D-904E8C8024F7}" destId="{7F3F26D5-5B75-4C39-9890-E200DFF918B6}" srcOrd="2" destOrd="0" presId="urn:microsoft.com/office/officeart/2009/3/layout/IncreasingArrowsProcess"/>
    <dgm:cxn modelId="{995D5982-DB24-4E13-802C-90C2A52AA6B6}" type="presParOf" srcId="{25D530C4-35F0-42E7-A99D-904E8C8024F7}" destId="{DFD64CC9-E61E-47E2-AFAB-96B9D8559CF0}" srcOrd="3" destOrd="0" presId="urn:microsoft.com/office/officeart/2009/3/layout/IncreasingArrowsProcess"/>
    <dgm:cxn modelId="{3BA18950-2773-439F-BF78-6A0A08A88ECA}" type="presParOf" srcId="{25D530C4-35F0-42E7-A99D-904E8C8024F7}" destId="{A1030498-5882-42CC-B66A-C988CD8787B7}" srcOrd="4"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622204-2271-4D39-8469-954709875C3A}" type="doc">
      <dgm:prSet loTypeId="urn:microsoft.com/office/officeart/2011/layout/CircleProcess" loCatId="process" qsTypeId="urn:microsoft.com/office/officeart/2005/8/quickstyle/3d5" qsCatId="3D" csTypeId="urn:microsoft.com/office/officeart/2005/8/colors/colorful4" csCatId="colorful" phldr="1"/>
      <dgm:spPr/>
      <dgm:t>
        <a:bodyPr/>
        <a:lstStyle/>
        <a:p>
          <a:endParaRPr lang="zh-CN" altLang="en-US"/>
        </a:p>
      </dgm:t>
    </dgm:pt>
    <dgm:pt modelId="{E170336E-F8D5-4664-BD06-09F6B3B1C50D}">
      <dgm:prSet phldrT="[文本]"/>
      <dgm:spPr/>
      <dgm:t>
        <a:bodyPr/>
        <a:lstStyle/>
        <a:p>
          <a:r>
            <a:rPr lang="zh-CN" altLang="en-US" b="1" dirty="0" smtClean="0">
              <a:latin typeface="微软雅黑" panose="020B0503020204020204" pitchFamily="34" charset="-122"/>
              <a:ea typeface="微软雅黑" panose="020B0503020204020204" pitchFamily="34" charset="-122"/>
            </a:rPr>
            <a:t>设计目的数值模型</a:t>
          </a:r>
          <a:endParaRPr lang="zh-CN" altLang="en-US" b="1" dirty="0">
            <a:latin typeface="微软雅黑" panose="020B0503020204020204" pitchFamily="34" charset="-122"/>
            <a:ea typeface="微软雅黑" panose="020B0503020204020204" pitchFamily="34" charset="-122"/>
          </a:endParaRPr>
        </a:p>
      </dgm:t>
    </dgm:pt>
    <dgm:pt modelId="{B2351C3C-771C-4BBE-9943-03F2A1BD9E3F}" type="parTrans" cxnId="{A82DB08B-7A59-4817-8174-6E5321F33644}">
      <dgm:prSet/>
      <dgm:spPr/>
      <dgm:t>
        <a:bodyPr/>
        <a:lstStyle/>
        <a:p>
          <a:endParaRPr lang="zh-CN" altLang="en-US" b="1">
            <a:latin typeface="微软雅黑" panose="020B0503020204020204" pitchFamily="34" charset="-122"/>
            <a:ea typeface="微软雅黑" panose="020B0503020204020204" pitchFamily="34" charset="-122"/>
          </a:endParaRPr>
        </a:p>
      </dgm:t>
    </dgm:pt>
    <dgm:pt modelId="{CA7A507C-D036-4D43-8A92-CDA51DBFE671}" type="sibTrans" cxnId="{A82DB08B-7A59-4817-8174-6E5321F33644}">
      <dgm:prSet/>
      <dgm:spPr/>
      <dgm:t>
        <a:bodyPr/>
        <a:lstStyle/>
        <a:p>
          <a:endParaRPr lang="zh-CN" altLang="en-US" b="1">
            <a:latin typeface="微软雅黑" panose="020B0503020204020204" pitchFamily="34" charset="-122"/>
            <a:ea typeface="微软雅黑" panose="020B0503020204020204" pitchFamily="34" charset="-122"/>
          </a:endParaRPr>
        </a:p>
      </dgm:t>
    </dgm:pt>
    <dgm:pt modelId="{9536595E-802F-451A-9DB0-6713DD7C10FB}">
      <dgm:prSet phldrT="[文本]"/>
      <dgm:spPr/>
      <dgm:t>
        <a:bodyPr/>
        <a:lstStyle/>
        <a:p>
          <a:r>
            <a:rPr lang="zh-CN" altLang="en-US" b="1" dirty="0" smtClean="0">
              <a:latin typeface="微软雅黑" panose="020B0503020204020204" pitchFamily="34" charset="-122"/>
              <a:ea typeface="微软雅黑" panose="020B0503020204020204" pitchFamily="34" charset="-122"/>
            </a:rPr>
            <a:t>检验</a:t>
          </a:r>
          <a:endParaRPr lang="zh-CN" altLang="en-US" b="1" dirty="0">
            <a:latin typeface="微软雅黑" panose="020B0503020204020204" pitchFamily="34" charset="-122"/>
            <a:ea typeface="微软雅黑" panose="020B0503020204020204" pitchFamily="34" charset="-122"/>
          </a:endParaRPr>
        </a:p>
      </dgm:t>
    </dgm:pt>
    <dgm:pt modelId="{7319AC83-B8A8-4244-AAAD-0A7A191051DA}" type="parTrans" cxnId="{86568AD9-42FE-42B3-9B4D-75A6E5B72312}">
      <dgm:prSet/>
      <dgm:spPr/>
      <dgm:t>
        <a:bodyPr/>
        <a:lstStyle/>
        <a:p>
          <a:endParaRPr lang="zh-CN" altLang="en-US" b="1">
            <a:latin typeface="微软雅黑" panose="020B0503020204020204" pitchFamily="34" charset="-122"/>
            <a:ea typeface="微软雅黑" panose="020B0503020204020204" pitchFamily="34" charset="-122"/>
          </a:endParaRPr>
        </a:p>
      </dgm:t>
    </dgm:pt>
    <dgm:pt modelId="{5A1A053A-73FE-4F38-BA25-34EDD756E99A}" type="sibTrans" cxnId="{86568AD9-42FE-42B3-9B4D-75A6E5B72312}">
      <dgm:prSet/>
      <dgm:spPr/>
      <dgm:t>
        <a:bodyPr/>
        <a:lstStyle/>
        <a:p>
          <a:endParaRPr lang="zh-CN" altLang="en-US" b="1">
            <a:latin typeface="微软雅黑" panose="020B0503020204020204" pitchFamily="34" charset="-122"/>
            <a:ea typeface="微软雅黑" panose="020B0503020204020204" pitchFamily="34" charset="-122"/>
          </a:endParaRPr>
        </a:p>
      </dgm:t>
    </dgm:pt>
    <dgm:pt modelId="{EDDF74AA-FA52-49E5-A01D-870C9227E2CC}">
      <dgm:prSet phldrT="[文本]"/>
      <dgm:spPr/>
      <dgm:t>
        <a:bodyPr/>
        <a:lstStyle/>
        <a:p>
          <a:r>
            <a:rPr lang="zh-CN" altLang="en-US" b="1" dirty="0" smtClean="0">
              <a:latin typeface="微软雅黑" panose="020B0503020204020204" pitchFamily="34" charset="-122"/>
              <a:ea typeface="微软雅黑" panose="020B0503020204020204" pitchFamily="34" charset="-122"/>
            </a:rPr>
            <a:t>修改模型至合理</a:t>
          </a:r>
          <a:endParaRPr lang="zh-CN" altLang="en-US" b="1" dirty="0">
            <a:latin typeface="微软雅黑" panose="020B0503020204020204" pitchFamily="34" charset="-122"/>
            <a:ea typeface="微软雅黑" panose="020B0503020204020204" pitchFamily="34" charset="-122"/>
          </a:endParaRPr>
        </a:p>
      </dgm:t>
    </dgm:pt>
    <dgm:pt modelId="{444E26FE-E0E6-4119-98F1-00A9037F0329}" type="parTrans" cxnId="{B3FEEF17-179C-4135-949E-CC54F9EACF52}">
      <dgm:prSet/>
      <dgm:spPr/>
      <dgm:t>
        <a:bodyPr/>
        <a:lstStyle/>
        <a:p>
          <a:endParaRPr lang="zh-CN" altLang="en-US" b="1">
            <a:latin typeface="微软雅黑" panose="020B0503020204020204" pitchFamily="34" charset="-122"/>
            <a:ea typeface="微软雅黑" panose="020B0503020204020204" pitchFamily="34" charset="-122"/>
          </a:endParaRPr>
        </a:p>
      </dgm:t>
    </dgm:pt>
    <dgm:pt modelId="{D039CB6F-8A6E-4E35-BE35-7C2BF1310F38}" type="sibTrans" cxnId="{B3FEEF17-179C-4135-949E-CC54F9EACF52}">
      <dgm:prSet/>
      <dgm:spPr/>
      <dgm:t>
        <a:bodyPr/>
        <a:lstStyle/>
        <a:p>
          <a:endParaRPr lang="zh-CN" altLang="en-US" b="1">
            <a:latin typeface="微软雅黑" panose="020B0503020204020204" pitchFamily="34" charset="-122"/>
            <a:ea typeface="微软雅黑" panose="020B0503020204020204" pitchFamily="34" charset="-122"/>
          </a:endParaRPr>
        </a:p>
      </dgm:t>
    </dgm:pt>
    <dgm:pt modelId="{85F1F0B8-9CD1-4424-999F-DEC93991F005}">
      <dgm:prSet phldrT="[文本]"/>
      <dgm:spPr/>
      <dgm:t>
        <a:bodyPr/>
        <a:lstStyle/>
        <a:p>
          <a:r>
            <a:rPr lang="zh-CN" altLang="en-US" b="1" dirty="0" smtClean="0">
              <a:latin typeface="微软雅黑" panose="020B0503020204020204" pitchFamily="34" charset="-122"/>
              <a:ea typeface="微软雅黑" panose="020B0503020204020204" pitchFamily="34" charset="-122"/>
            </a:rPr>
            <a:t>数值设定</a:t>
          </a:r>
          <a:endParaRPr lang="zh-CN" altLang="en-US" b="1" dirty="0">
            <a:latin typeface="微软雅黑" panose="020B0503020204020204" pitchFamily="34" charset="-122"/>
            <a:ea typeface="微软雅黑" panose="020B0503020204020204" pitchFamily="34" charset="-122"/>
          </a:endParaRPr>
        </a:p>
      </dgm:t>
    </dgm:pt>
    <dgm:pt modelId="{45C7784A-9077-40FD-BB5E-8287F70287AE}" type="parTrans" cxnId="{C6E24524-E4A2-42CD-8055-DF61C06603C7}">
      <dgm:prSet/>
      <dgm:spPr/>
      <dgm:t>
        <a:bodyPr/>
        <a:lstStyle/>
        <a:p>
          <a:endParaRPr lang="zh-CN" altLang="en-US" b="1">
            <a:latin typeface="微软雅黑" panose="020B0503020204020204" pitchFamily="34" charset="-122"/>
            <a:ea typeface="微软雅黑" panose="020B0503020204020204" pitchFamily="34" charset="-122"/>
          </a:endParaRPr>
        </a:p>
      </dgm:t>
    </dgm:pt>
    <dgm:pt modelId="{7B59DA7D-6AB5-4CAE-8308-2C82EA5EEC50}" type="sibTrans" cxnId="{C6E24524-E4A2-42CD-8055-DF61C06603C7}">
      <dgm:prSet/>
      <dgm:spPr/>
      <dgm:t>
        <a:bodyPr/>
        <a:lstStyle/>
        <a:p>
          <a:endParaRPr lang="zh-CN" altLang="en-US" b="1">
            <a:latin typeface="微软雅黑" panose="020B0503020204020204" pitchFamily="34" charset="-122"/>
            <a:ea typeface="微软雅黑" panose="020B0503020204020204" pitchFamily="34" charset="-122"/>
          </a:endParaRPr>
        </a:p>
      </dgm:t>
    </dgm:pt>
    <dgm:pt modelId="{8F47DAAC-FCB6-440F-B82F-39CBA4BED7BC}">
      <dgm:prSet phldrT="[文本]"/>
      <dgm:spPr/>
      <dgm:t>
        <a:bodyPr/>
        <a:lstStyle/>
        <a:p>
          <a:r>
            <a:rPr lang="zh-CN" altLang="en-US" b="1" smtClean="0">
              <a:latin typeface="微软雅黑" panose="020B0503020204020204" pitchFamily="34" charset="-122"/>
              <a:ea typeface="微软雅黑" panose="020B0503020204020204" pitchFamily="34" charset="-122"/>
            </a:rPr>
            <a:t>测试</a:t>
          </a:r>
          <a:endParaRPr lang="zh-CN" altLang="en-US" b="1" dirty="0">
            <a:latin typeface="微软雅黑" panose="020B0503020204020204" pitchFamily="34" charset="-122"/>
            <a:ea typeface="微软雅黑" panose="020B0503020204020204" pitchFamily="34" charset="-122"/>
          </a:endParaRPr>
        </a:p>
      </dgm:t>
    </dgm:pt>
    <dgm:pt modelId="{5A9D1983-CA1A-48EB-A8D2-0B0CE6355358}" type="parTrans" cxnId="{C9FF95DD-28FA-4EBB-9E4C-0873179B434C}">
      <dgm:prSet/>
      <dgm:spPr/>
      <dgm:t>
        <a:bodyPr/>
        <a:lstStyle/>
        <a:p>
          <a:endParaRPr lang="zh-CN" altLang="en-US"/>
        </a:p>
      </dgm:t>
    </dgm:pt>
    <dgm:pt modelId="{CFD2F453-0401-4162-811E-F28DCA11311F}" type="sibTrans" cxnId="{C9FF95DD-28FA-4EBB-9E4C-0873179B434C}">
      <dgm:prSet/>
      <dgm:spPr/>
      <dgm:t>
        <a:bodyPr/>
        <a:lstStyle/>
        <a:p>
          <a:endParaRPr lang="zh-CN" altLang="en-US"/>
        </a:p>
      </dgm:t>
    </dgm:pt>
    <dgm:pt modelId="{3CAEDC59-B4AD-48AD-83DE-A76C4EBA6BFF}">
      <dgm:prSet phldrT="[文本]"/>
      <dgm:spPr/>
      <dgm:t>
        <a:bodyPr/>
        <a:lstStyle/>
        <a:p>
          <a:r>
            <a:rPr lang="zh-CN" altLang="en-US" b="1" dirty="0" smtClean="0">
              <a:latin typeface="微软雅黑" panose="020B0503020204020204" pitchFamily="34" charset="-122"/>
              <a:ea typeface="微软雅黑" panose="020B0503020204020204" pitchFamily="34" charset="-122"/>
            </a:rPr>
            <a:t>再测试阶段</a:t>
          </a:r>
          <a:endParaRPr lang="zh-CN" altLang="en-US" b="1" dirty="0">
            <a:latin typeface="微软雅黑" panose="020B0503020204020204" pitchFamily="34" charset="-122"/>
            <a:ea typeface="微软雅黑" panose="020B0503020204020204" pitchFamily="34" charset="-122"/>
          </a:endParaRPr>
        </a:p>
      </dgm:t>
    </dgm:pt>
    <dgm:pt modelId="{6BA55CEB-6B92-4FF6-9808-C1F76FB2A279}" type="parTrans" cxnId="{0AAFE640-6BE9-46DB-9554-1919B50EFD98}">
      <dgm:prSet/>
      <dgm:spPr/>
      <dgm:t>
        <a:bodyPr/>
        <a:lstStyle/>
        <a:p>
          <a:endParaRPr lang="zh-CN" altLang="en-US"/>
        </a:p>
      </dgm:t>
    </dgm:pt>
    <dgm:pt modelId="{FFE640CE-4F40-478A-8595-47D4BDC24702}" type="sibTrans" cxnId="{0AAFE640-6BE9-46DB-9554-1919B50EFD98}">
      <dgm:prSet/>
      <dgm:spPr/>
      <dgm:t>
        <a:bodyPr/>
        <a:lstStyle/>
        <a:p>
          <a:endParaRPr lang="zh-CN" altLang="en-US"/>
        </a:p>
      </dgm:t>
    </dgm:pt>
    <dgm:pt modelId="{AE412259-DE79-437F-8B15-653AC70CB8FB}" type="pres">
      <dgm:prSet presAssocID="{2A622204-2271-4D39-8469-954709875C3A}" presName="Name0" presStyleCnt="0">
        <dgm:presLayoutVars>
          <dgm:chMax val="11"/>
          <dgm:chPref val="11"/>
          <dgm:dir/>
          <dgm:resizeHandles/>
        </dgm:presLayoutVars>
      </dgm:prSet>
      <dgm:spPr/>
    </dgm:pt>
    <dgm:pt modelId="{7A49600E-7F30-487C-821A-D1DFA9BF332E}" type="pres">
      <dgm:prSet presAssocID="{3CAEDC59-B4AD-48AD-83DE-A76C4EBA6BFF}" presName="Accent6" presStyleCnt="0"/>
      <dgm:spPr/>
    </dgm:pt>
    <dgm:pt modelId="{4B8E5101-8EFF-41D3-8667-C4B7A906B230}" type="pres">
      <dgm:prSet presAssocID="{3CAEDC59-B4AD-48AD-83DE-A76C4EBA6BFF}" presName="Accent" presStyleLbl="node1" presStyleIdx="0" presStyleCnt="6"/>
      <dgm:spPr/>
    </dgm:pt>
    <dgm:pt modelId="{C0B22215-C9D6-4623-97F6-8E83DB45325B}" type="pres">
      <dgm:prSet presAssocID="{3CAEDC59-B4AD-48AD-83DE-A76C4EBA6BFF}" presName="ParentBackground6" presStyleCnt="0"/>
      <dgm:spPr/>
    </dgm:pt>
    <dgm:pt modelId="{3C58A385-D350-4027-8B10-3625F71F7737}" type="pres">
      <dgm:prSet presAssocID="{3CAEDC59-B4AD-48AD-83DE-A76C4EBA6BFF}" presName="ParentBackground" presStyleLbl="fgAcc1" presStyleIdx="0" presStyleCnt="6"/>
      <dgm:spPr/>
    </dgm:pt>
    <dgm:pt modelId="{F17540F4-523E-430F-8F62-2E027619E73A}" type="pres">
      <dgm:prSet presAssocID="{3CAEDC59-B4AD-48AD-83DE-A76C4EBA6BFF}" presName="Parent6" presStyleLbl="revTx" presStyleIdx="0" presStyleCnt="0">
        <dgm:presLayoutVars>
          <dgm:chMax val="1"/>
          <dgm:chPref val="1"/>
          <dgm:bulletEnabled val="1"/>
        </dgm:presLayoutVars>
      </dgm:prSet>
      <dgm:spPr/>
    </dgm:pt>
    <dgm:pt modelId="{956F552C-F830-46E1-B858-1EC618EA889D}" type="pres">
      <dgm:prSet presAssocID="{8F47DAAC-FCB6-440F-B82F-39CBA4BED7BC}" presName="Accent5" presStyleCnt="0"/>
      <dgm:spPr/>
    </dgm:pt>
    <dgm:pt modelId="{92312143-3D5E-4A05-9A18-3A6A2ED961F2}" type="pres">
      <dgm:prSet presAssocID="{8F47DAAC-FCB6-440F-B82F-39CBA4BED7BC}" presName="Accent" presStyleLbl="node1" presStyleIdx="1" presStyleCnt="6"/>
      <dgm:spPr/>
    </dgm:pt>
    <dgm:pt modelId="{FFECE4F4-9470-4A50-87CE-ED17A4876B40}" type="pres">
      <dgm:prSet presAssocID="{8F47DAAC-FCB6-440F-B82F-39CBA4BED7BC}" presName="ParentBackground5" presStyleCnt="0"/>
      <dgm:spPr/>
    </dgm:pt>
    <dgm:pt modelId="{F1694FDB-892E-4F8B-BB4F-F9E6364BED7A}" type="pres">
      <dgm:prSet presAssocID="{8F47DAAC-FCB6-440F-B82F-39CBA4BED7BC}" presName="ParentBackground" presStyleLbl="fgAcc1" presStyleIdx="1" presStyleCnt="6"/>
      <dgm:spPr/>
    </dgm:pt>
    <dgm:pt modelId="{81CC8BE0-B27C-4DEE-A46D-9C3F3837C2C2}" type="pres">
      <dgm:prSet presAssocID="{8F47DAAC-FCB6-440F-B82F-39CBA4BED7BC}" presName="Parent5" presStyleLbl="revTx" presStyleIdx="0" presStyleCnt="0">
        <dgm:presLayoutVars>
          <dgm:chMax val="1"/>
          <dgm:chPref val="1"/>
          <dgm:bulletEnabled val="1"/>
        </dgm:presLayoutVars>
      </dgm:prSet>
      <dgm:spPr/>
    </dgm:pt>
    <dgm:pt modelId="{F3A5B09E-FDF5-42E5-A945-7010ABE5AB8F}" type="pres">
      <dgm:prSet presAssocID="{85F1F0B8-9CD1-4424-999F-DEC93991F005}" presName="Accent4" presStyleCnt="0"/>
      <dgm:spPr/>
    </dgm:pt>
    <dgm:pt modelId="{0F076991-3C4D-4803-88EF-35EAC9BECF14}" type="pres">
      <dgm:prSet presAssocID="{85F1F0B8-9CD1-4424-999F-DEC93991F005}" presName="Accent" presStyleLbl="node1" presStyleIdx="2" presStyleCnt="6"/>
      <dgm:spPr/>
    </dgm:pt>
    <dgm:pt modelId="{003CC2CF-1CC0-4BBC-9453-311473044155}" type="pres">
      <dgm:prSet presAssocID="{85F1F0B8-9CD1-4424-999F-DEC93991F005}" presName="ParentBackground4" presStyleCnt="0"/>
      <dgm:spPr/>
    </dgm:pt>
    <dgm:pt modelId="{DD1AD7A9-9856-4ECF-B1E5-430AF2C65996}" type="pres">
      <dgm:prSet presAssocID="{85F1F0B8-9CD1-4424-999F-DEC93991F005}" presName="ParentBackground" presStyleLbl="fgAcc1" presStyleIdx="2" presStyleCnt="6"/>
      <dgm:spPr/>
    </dgm:pt>
    <dgm:pt modelId="{D43B53E4-E694-4DF9-A2F9-F492F6B27617}" type="pres">
      <dgm:prSet presAssocID="{85F1F0B8-9CD1-4424-999F-DEC93991F005}" presName="Parent4" presStyleLbl="revTx" presStyleIdx="0" presStyleCnt="0">
        <dgm:presLayoutVars>
          <dgm:chMax val="1"/>
          <dgm:chPref val="1"/>
          <dgm:bulletEnabled val="1"/>
        </dgm:presLayoutVars>
      </dgm:prSet>
      <dgm:spPr/>
    </dgm:pt>
    <dgm:pt modelId="{7D0CFE4A-5970-4C80-A72F-66119142FC4D}" type="pres">
      <dgm:prSet presAssocID="{EDDF74AA-FA52-49E5-A01D-870C9227E2CC}" presName="Accent3" presStyleCnt="0"/>
      <dgm:spPr/>
    </dgm:pt>
    <dgm:pt modelId="{E82EE8EC-5CCF-4937-899F-3D73AA258408}" type="pres">
      <dgm:prSet presAssocID="{EDDF74AA-FA52-49E5-A01D-870C9227E2CC}" presName="Accent" presStyleLbl="node1" presStyleIdx="3" presStyleCnt="6"/>
      <dgm:spPr/>
    </dgm:pt>
    <dgm:pt modelId="{8366E452-F86E-4806-9E4D-412CD79600B6}" type="pres">
      <dgm:prSet presAssocID="{EDDF74AA-FA52-49E5-A01D-870C9227E2CC}" presName="ParentBackground3" presStyleCnt="0"/>
      <dgm:spPr/>
    </dgm:pt>
    <dgm:pt modelId="{AF258315-2B3E-46AF-886D-B6C2DD840CB0}" type="pres">
      <dgm:prSet presAssocID="{EDDF74AA-FA52-49E5-A01D-870C9227E2CC}" presName="ParentBackground" presStyleLbl="fgAcc1" presStyleIdx="3" presStyleCnt="6"/>
      <dgm:spPr/>
    </dgm:pt>
    <dgm:pt modelId="{AE844F2A-84C9-4EE9-8AB0-18BF6BA04826}" type="pres">
      <dgm:prSet presAssocID="{EDDF74AA-FA52-49E5-A01D-870C9227E2CC}" presName="Parent3" presStyleLbl="revTx" presStyleIdx="0" presStyleCnt="0">
        <dgm:presLayoutVars>
          <dgm:chMax val="1"/>
          <dgm:chPref val="1"/>
          <dgm:bulletEnabled val="1"/>
        </dgm:presLayoutVars>
      </dgm:prSet>
      <dgm:spPr/>
    </dgm:pt>
    <dgm:pt modelId="{1EA93B3F-99A0-43E1-9715-ECBCAA8DC5C4}" type="pres">
      <dgm:prSet presAssocID="{9536595E-802F-451A-9DB0-6713DD7C10FB}" presName="Accent2" presStyleCnt="0"/>
      <dgm:spPr/>
    </dgm:pt>
    <dgm:pt modelId="{9291AE2A-705A-42C1-B997-6F111798672B}" type="pres">
      <dgm:prSet presAssocID="{9536595E-802F-451A-9DB0-6713DD7C10FB}" presName="Accent" presStyleLbl="node1" presStyleIdx="4" presStyleCnt="6"/>
      <dgm:spPr/>
    </dgm:pt>
    <dgm:pt modelId="{B4C65CBE-6BCB-448E-8AFF-E1BA7C0CFE7A}" type="pres">
      <dgm:prSet presAssocID="{9536595E-802F-451A-9DB0-6713DD7C10FB}" presName="ParentBackground2" presStyleCnt="0"/>
      <dgm:spPr/>
    </dgm:pt>
    <dgm:pt modelId="{0181388F-843E-455E-837E-6ED616E369FE}" type="pres">
      <dgm:prSet presAssocID="{9536595E-802F-451A-9DB0-6713DD7C10FB}" presName="ParentBackground" presStyleLbl="fgAcc1" presStyleIdx="4" presStyleCnt="6"/>
      <dgm:spPr/>
    </dgm:pt>
    <dgm:pt modelId="{4F1A4897-66CA-4B67-BDC3-CB507E986B8C}" type="pres">
      <dgm:prSet presAssocID="{9536595E-802F-451A-9DB0-6713DD7C10FB}" presName="Parent2" presStyleLbl="revTx" presStyleIdx="0" presStyleCnt="0">
        <dgm:presLayoutVars>
          <dgm:chMax val="1"/>
          <dgm:chPref val="1"/>
          <dgm:bulletEnabled val="1"/>
        </dgm:presLayoutVars>
      </dgm:prSet>
      <dgm:spPr/>
    </dgm:pt>
    <dgm:pt modelId="{BA8A54E4-F3B5-42CE-B31D-5F33553EC64A}" type="pres">
      <dgm:prSet presAssocID="{E170336E-F8D5-4664-BD06-09F6B3B1C50D}" presName="Accent1" presStyleCnt="0"/>
      <dgm:spPr/>
    </dgm:pt>
    <dgm:pt modelId="{5CE29231-D552-4DB9-B210-D2D32470EE58}" type="pres">
      <dgm:prSet presAssocID="{E170336E-F8D5-4664-BD06-09F6B3B1C50D}" presName="Accent" presStyleLbl="node1" presStyleIdx="5" presStyleCnt="6"/>
      <dgm:spPr/>
    </dgm:pt>
    <dgm:pt modelId="{B6E24414-919A-4369-B163-36C33A1C27D0}" type="pres">
      <dgm:prSet presAssocID="{E170336E-F8D5-4664-BD06-09F6B3B1C50D}" presName="ParentBackground1" presStyleCnt="0"/>
      <dgm:spPr/>
    </dgm:pt>
    <dgm:pt modelId="{4D7C9286-428F-478D-9BFC-40465DD55B00}" type="pres">
      <dgm:prSet presAssocID="{E170336E-F8D5-4664-BD06-09F6B3B1C50D}" presName="ParentBackground" presStyleLbl="fgAcc1" presStyleIdx="5" presStyleCnt="6"/>
      <dgm:spPr/>
    </dgm:pt>
    <dgm:pt modelId="{BC65C4AC-E9F8-4927-823B-090C4E718F84}" type="pres">
      <dgm:prSet presAssocID="{E170336E-F8D5-4664-BD06-09F6B3B1C50D}" presName="Parent1" presStyleLbl="revTx" presStyleIdx="0" presStyleCnt="0">
        <dgm:presLayoutVars>
          <dgm:chMax val="1"/>
          <dgm:chPref val="1"/>
          <dgm:bulletEnabled val="1"/>
        </dgm:presLayoutVars>
      </dgm:prSet>
      <dgm:spPr/>
    </dgm:pt>
  </dgm:ptLst>
  <dgm:cxnLst>
    <dgm:cxn modelId="{86568AD9-42FE-42B3-9B4D-75A6E5B72312}" srcId="{2A622204-2271-4D39-8469-954709875C3A}" destId="{9536595E-802F-451A-9DB0-6713DD7C10FB}" srcOrd="1" destOrd="0" parTransId="{7319AC83-B8A8-4244-AAAD-0A7A191051DA}" sibTransId="{5A1A053A-73FE-4F38-BA25-34EDD756E99A}"/>
    <dgm:cxn modelId="{7EAAFD38-DCF1-4328-BB95-FE9E35249738}" type="presOf" srcId="{2A622204-2271-4D39-8469-954709875C3A}" destId="{AE412259-DE79-437F-8B15-653AC70CB8FB}" srcOrd="0" destOrd="0" presId="urn:microsoft.com/office/officeart/2011/layout/CircleProcess"/>
    <dgm:cxn modelId="{3F0E9CE6-211F-4EDA-836B-166F721AF8B0}" type="presOf" srcId="{E170336E-F8D5-4664-BD06-09F6B3B1C50D}" destId="{BC65C4AC-E9F8-4927-823B-090C4E718F84}" srcOrd="1" destOrd="0" presId="urn:microsoft.com/office/officeart/2011/layout/CircleProcess"/>
    <dgm:cxn modelId="{31FFD69E-6065-49DC-8F9D-FEE66CF87174}" type="presOf" srcId="{E170336E-F8D5-4664-BD06-09F6B3B1C50D}" destId="{4D7C9286-428F-478D-9BFC-40465DD55B00}" srcOrd="0" destOrd="0" presId="urn:microsoft.com/office/officeart/2011/layout/CircleProcess"/>
    <dgm:cxn modelId="{EFD3C6E6-3660-4414-8797-0E8778F07267}" type="presOf" srcId="{8F47DAAC-FCB6-440F-B82F-39CBA4BED7BC}" destId="{81CC8BE0-B27C-4DEE-A46D-9C3F3837C2C2}" srcOrd="1" destOrd="0" presId="urn:microsoft.com/office/officeart/2011/layout/CircleProcess"/>
    <dgm:cxn modelId="{C9FF95DD-28FA-4EBB-9E4C-0873179B434C}" srcId="{2A622204-2271-4D39-8469-954709875C3A}" destId="{8F47DAAC-FCB6-440F-B82F-39CBA4BED7BC}" srcOrd="4" destOrd="0" parTransId="{5A9D1983-CA1A-48EB-A8D2-0B0CE6355358}" sibTransId="{CFD2F453-0401-4162-811E-F28DCA11311F}"/>
    <dgm:cxn modelId="{510E1885-5516-4E14-A81F-D4E76C4E6B5C}" type="presOf" srcId="{EDDF74AA-FA52-49E5-A01D-870C9227E2CC}" destId="{AE844F2A-84C9-4EE9-8AB0-18BF6BA04826}" srcOrd="1" destOrd="0" presId="urn:microsoft.com/office/officeart/2011/layout/CircleProcess"/>
    <dgm:cxn modelId="{911E754E-785D-4BB7-B37F-5FA9B6E101A1}" type="presOf" srcId="{3CAEDC59-B4AD-48AD-83DE-A76C4EBA6BFF}" destId="{3C58A385-D350-4027-8B10-3625F71F7737}" srcOrd="0" destOrd="0" presId="urn:microsoft.com/office/officeart/2011/layout/CircleProcess"/>
    <dgm:cxn modelId="{28D5881D-76AB-43E1-B5A4-4577F047D88C}" type="presOf" srcId="{8F47DAAC-FCB6-440F-B82F-39CBA4BED7BC}" destId="{F1694FDB-892E-4F8B-BB4F-F9E6364BED7A}" srcOrd="0" destOrd="0" presId="urn:microsoft.com/office/officeart/2011/layout/CircleProcess"/>
    <dgm:cxn modelId="{0AAFE640-6BE9-46DB-9554-1919B50EFD98}" srcId="{2A622204-2271-4D39-8469-954709875C3A}" destId="{3CAEDC59-B4AD-48AD-83DE-A76C4EBA6BFF}" srcOrd="5" destOrd="0" parTransId="{6BA55CEB-6B92-4FF6-9808-C1F76FB2A279}" sibTransId="{FFE640CE-4F40-478A-8595-47D4BDC24702}"/>
    <dgm:cxn modelId="{A9E43DE8-E2BE-4A1C-9EF3-23ECE82C11F9}" type="presOf" srcId="{EDDF74AA-FA52-49E5-A01D-870C9227E2CC}" destId="{AF258315-2B3E-46AF-886D-B6C2DD840CB0}" srcOrd="0" destOrd="0" presId="urn:microsoft.com/office/officeart/2011/layout/CircleProcess"/>
    <dgm:cxn modelId="{B3FEEF17-179C-4135-949E-CC54F9EACF52}" srcId="{2A622204-2271-4D39-8469-954709875C3A}" destId="{EDDF74AA-FA52-49E5-A01D-870C9227E2CC}" srcOrd="2" destOrd="0" parTransId="{444E26FE-E0E6-4119-98F1-00A9037F0329}" sibTransId="{D039CB6F-8A6E-4E35-BE35-7C2BF1310F38}"/>
    <dgm:cxn modelId="{C6E24524-E4A2-42CD-8055-DF61C06603C7}" srcId="{2A622204-2271-4D39-8469-954709875C3A}" destId="{85F1F0B8-9CD1-4424-999F-DEC93991F005}" srcOrd="3" destOrd="0" parTransId="{45C7784A-9077-40FD-BB5E-8287F70287AE}" sibTransId="{7B59DA7D-6AB5-4CAE-8308-2C82EA5EEC50}"/>
    <dgm:cxn modelId="{D546AF54-8407-43CE-AEEE-803C518AE97C}" type="presOf" srcId="{9536595E-802F-451A-9DB0-6713DD7C10FB}" destId="{4F1A4897-66CA-4B67-BDC3-CB507E986B8C}" srcOrd="1" destOrd="0" presId="urn:microsoft.com/office/officeart/2011/layout/CircleProcess"/>
    <dgm:cxn modelId="{2E34CA54-8037-4104-9BC2-A7062CB447FF}" type="presOf" srcId="{85F1F0B8-9CD1-4424-999F-DEC93991F005}" destId="{D43B53E4-E694-4DF9-A2F9-F492F6B27617}" srcOrd="1" destOrd="0" presId="urn:microsoft.com/office/officeart/2011/layout/CircleProcess"/>
    <dgm:cxn modelId="{A82DB08B-7A59-4817-8174-6E5321F33644}" srcId="{2A622204-2271-4D39-8469-954709875C3A}" destId="{E170336E-F8D5-4664-BD06-09F6B3B1C50D}" srcOrd="0" destOrd="0" parTransId="{B2351C3C-771C-4BBE-9943-03F2A1BD9E3F}" sibTransId="{CA7A507C-D036-4D43-8A92-CDA51DBFE671}"/>
    <dgm:cxn modelId="{C173ADB3-318C-4CD1-BCB7-454AA22D0AEF}" type="presOf" srcId="{85F1F0B8-9CD1-4424-999F-DEC93991F005}" destId="{DD1AD7A9-9856-4ECF-B1E5-430AF2C65996}" srcOrd="0" destOrd="0" presId="urn:microsoft.com/office/officeart/2011/layout/CircleProcess"/>
    <dgm:cxn modelId="{5B7E1DA9-5D20-45ED-82B2-0E55DBAA98CE}" type="presOf" srcId="{9536595E-802F-451A-9DB0-6713DD7C10FB}" destId="{0181388F-843E-455E-837E-6ED616E369FE}" srcOrd="0" destOrd="0" presId="urn:microsoft.com/office/officeart/2011/layout/CircleProcess"/>
    <dgm:cxn modelId="{1C00CF0A-FB3A-44BE-BD25-BE9E3E95E96B}" type="presOf" srcId="{3CAEDC59-B4AD-48AD-83DE-A76C4EBA6BFF}" destId="{F17540F4-523E-430F-8F62-2E027619E73A}" srcOrd="1" destOrd="0" presId="urn:microsoft.com/office/officeart/2011/layout/CircleProcess"/>
    <dgm:cxn modelId="{75EB0CD6-B620-4B96-887E-1E43DB3C6FA5}" type="presParOf" srcId="{AE412259-DE79-437F-8B15-653AC70CB8FB}" destId="{7A49600E-7F30-487C-821A-D1DFA9BF332E}" srcOrd="0" destOrd="0" presId="urn:microsoft.com/office/officeart/2011/layout/CircleProcess"/>
    <dgm:cxn modelId="{81EF5249-83C8-4C20-8972-7CBDC05342C5}" type="presParOf" srcId="{7A49600E-7F30-487C-821A-D1DFA9BF332E}" destId="{4B8E5101-8EFF-41D3-8667-C4B7A906B230}" srcOrd="0" destOrd="0" presId="urn:microsoft.com/office/officeart/2011/layout/CircleProcess"/>
    <dgm:cxn modelId="{A699577D-CB55-4340-8403-81017A1DC2B9}" type="presParOf" srcId="{AE412259-DE79-437F-8B15-653AC70CB8FB}" destId="{C0B22215-C9D6-4623-97F6-8E83DB45325B}" srcOrd="1" destOrd="0" presId="urn:microsoft.com/office/officeart/2011/layout/CircleProcess"/>
    <dgm:cxn modelId="{29F8D3D1-F4F6-4430-87BA-623A89F45116}" type="presParOf" srcId="{C0B22215-C9D6-4623-97F6-8E83DB45325B}" destId="{3C58A385-D350-4027-8B10-3625F71F7737}" srcOrd="0" destOrd="0" presId="urn:microsoft.com/office/officeart/2011/layout/CircleProcess"/>
    <dgm:cxn modelId="{E4400461-B240-478C-9374-67E70F7A961E}" type="presParOf" srcId="{AE412259-DE79-437F-8B15-653AC70CB8FB}" destId="{F17540F4-523E-430F-8F62-2E027619E73A}" srcOrd="2" destOrd="0" presId="urn:microsoft.com/office/officeart/2011/layout/CircleProcess"/>
    <dgm:cxn modelId="{643A1FCB-C93F-4773-BA26-BF04B1DB5C3D}" type="presParOf" srcId="{AE412259-DE79-437F-8B15-653AC70CB8FB}" destId="{956F552C-F830-46E1-B858-1EC618EA889D}" srcOrd="3" destOrd="0" presId="urn:microsoft.com/office/officeart/2011/layout/CircleProcess"/>
    <dgm:cxn modelId="{5AA16D74-ECC5-4DA6-9E52-9DE3950B7ED2}" type="presParOf" srcId="{956F552C-F830-46E1-B858-1EC618EA889D}" destId="{92312143-3D5E-4A05-9A18-3A6A2ED961F2}" srcOrd="0" destOrd="0" presId="urn:microsoft.com/office/officeart/2011/layout/CircleProcess"/>
    <dgm:cxn modelId="{A781B194-7B00-461B-9876-2CC327E04C7A}" type="presParOf" srcId="{AE412259-DE79-437F-8B15-653AC70CB8FB}" destId="{FFECE4F4-9470-4A50-87CE-ED17A4876B40}" srcOrd="4" destOrd="0" presId="urn:microsoft.com/office/officeart/2011/layout/CircleProcess"/>
    <dgm:cxn modelId="{17A0FF58-876E-40A3-B6A2-155BA49D3FEC}" type="presParOf" srcId="{FFECE4F4-9470-4A50-87CE-ED17A4876B40}" destId="{F1694FDB-892E-4F8B-BB4F-F9E6364BED7A}" srcOrd="0" destOrd="0" presId="urn:microsoft.com/office/officeart/2011/layout/CircleProcess"/>
    <dgm:cxn modelId="{1167B12B-3D2C-4893-B8F7-238685ED63E1}" type="presParOf" srcId="{AE412259-DE79-437F-8B15-653AC70CB8FB}" destId="{81CC8BE0-B27C-4DEE-A46D-9C3F3837C2C2}" srcOrd="5" destOrd="0" presId="urn:microsoft.com/office/officeart/2011/layout/CircleProcess"/>
    <dgm:cxn modelId="{E03579D3-DE36-482D-A96F-B362C5E7848B}" type="presParOf" srcId="{AE412259-DE79-437F-8B15-653AC70CB8FB}" destId="{F3A5B09E-FDF5-42E5-A945-7010ABE5AB8F}" srcOrd="6" destOrd="0" presId="urn:microsoft.com/office/officeart/2011/layout/CircleProcess"/>
    <dgm:cxn modelId="{817619B0-E51C-43A8-8B43-66C1AA99B518}" type="presParOf" srcId="{F3A5B09E-FDF5-42E5-A945-7010ABE5AB8F}" destId="{0F076991-3C4D-4803-88EF-35EAC9BECF14}" srcOrd="0" destOrd="0" presId="urn:microsoft.com/office/officeart/2011/layout/CircleProcess"/>
    <dgm:cxn modelId="{872FE551-C4C2-4316-BE4A-999B987CEB2F}" type="presParOf" srcId="{AE412259-DE79-437F-8B15-653AC70CB8FB}" destId="{003CC2CF-1CC0-4BBC-9453-311473044155}" srcOrd="7" destOrd="0" presId="urn:microsoft.com/office/officeart/2011/layout/CircleProcess"/>
    <dgm:cxn modelId="{5A35500F-B55E-4A86-88E5-02536C7CD942}" type="presParOf" srcId="{003CC2CF-1CC0-4BBC-9453-311473044155}" destId="{DD1AD7A9-9856-4ECF-B1E5-430AF2C65996}" srcOrd="0" destOrd="0" presId="urn:microsoft.com/office/officeart/2011/layout/CircleProcess"/>
    <dgm:cxn modelId="{4A00E154-EA1C-4FCB-BD9F-824AC2E4E2BE}" type="presParOf" srcId="{AE412259-DE79-437F-8B15-653AC70CB8FB}" destId="{D43B53E4-E694-4DF9-A2F9-F492F6B27617}" srcOrd="8" destOrd="0" presId="urn:microsoft.com/office/officeart/2011/layout/CircleProcess"/>
    <dgm:cxn modelId="{E868B25D-7C97-4D5B-A765-BB0596B67E33}" type="presParOf" srcId="{AE412259-DE79-437F-8B15-653AC70CB8FB}" destId="{7D0CFE4A-5970-4C80-A72F-66119142FC4D}" srcOrd="9" destOrd="0" presId="urn:microsoft.com/office/officeart/2011/layout/CircleProcess"/>
    <dgm:cxn modelId="{4E9594E8-18E1-4FE3-9F39-ABEEC36B3795}" type="presParOf" srcId="{7D0CFE4A-5970-4C80-A72F-66119142FC4D}" destId="{E82EE8EC-5CCF-4937-899F-3D73AA258408}" srcOrd="0" destOrd="0" presId="urn:microsoft.com/office/officeart/2011/layout/CircleProcess"/>
    <dgm:cxn modelId="{5D46F679-BFF6-4EAF-927E-CEAA421237B8}" type="presParOf" srcId="{AE412259-DE79-437F-8B15-653AC70CB8FB}" destId="{8366E452-F86E-4806-9E4D-412CD79600B6}" srcOrd="10" destOrd="0" presId="urn:microsoft.com/office/officeart/2011/layout/CircleProcess"/>
    <dgm:cxn modelId="{EA5288A1-7F9A-43F6-B60E-D16AD2041701}" type="presParOf" srcId="{8366E452-F86E-4806-9E4D-412CD79600B6}" destId="{AF258315-2B3E-46AF-886D-B6C2DD840CB0}" srcOrd="0" destOrd="0" presId="urn:microsoft.com/office/officeart/2011/layout/CircleProcess"/>
    <dgm:cxn modelId="{2AC0BB4D-1EBC-48D8-8A5B-785BFFD60BCD}" type="presParOf" srcId="{AE412259-DE79-437F-8B15-653AC70CB8FB}" destId="{AE844F2A-84C9-4EE9-8AB0-18BF6BA04826}" srcOrd="11" destOrd="0" presId="urn:microsoft.com/office/officeart/2011/layout/CircleProcess"/>
    <dgm:cxn modelId="{59038D4D-66F8-41F4-9C22-740AB8D49284}" type="presParOf" srcId="{AE412259-DE79-437F-8B15-653AC70CB8FB}" destId="{1EA93B3F-99A0-43E1-9715-ECBCAA8DC5C4}" srcOrd="12" destOrd="0" presId="urn:microsoft.com/office/officeart/2011/layout/CircleProcess"/>
    <dgm:cxn modelId="{945DF923-DE00-49EB-9E0C-0331CAB50022}" type="presParOf" srcId="{1EA93B3F-99A0-43E1-9715-ECBCAA8DC5C4}" destId="{9291AE2A-705A-42C1-B997-6F111798672B}" srcOrd="0" destOrd="0" presId="urn:microsoft.com/office/officeart/2011/layout/CircleProcess"/>
    <dgm:cxn modelId="{6D2DC1F3-BDAA-4ED1-A192-E3EDECEC345B}" type="presParOf" srcId="{AE412259-DE79-437F-8B15-653AC70CB8FB}" destId="{B4C65CBE-6BCB-448E-8AFF-E1BA7C0CFE7A}" srcOrd="13" destOrd="0" presId="urn:microsoft.com/office/officeart/2011/layout/CircleProcess"/>
    <dgm:cxn modelId="{72ECDCAE-D2CE-43D1-B773-013155D23E72}" type="presParOf" srcId="{B4C65CBE-6BCB-448E-8AFF-E1BA7C0CFE7A}" destId="{0181388F-843E-455E-837E-6ED616E369FE}" srcOrd="0" destOrd="0" presId="urn:microsoft.com/office/officeart/2011/layout/CircleProcess"/>
    <dgm:cxn modelId="{403F2B9A-FB58-43D4-A050-F34AEEAA3433}" type="presParOf" srcId="{AE412259-DE79-437F-8B15-653AC70CB8FB}" destId="{4F1A4897-66CA-4B67-BDC3-CB507E986B8C}" srcOrd="14" destOrd="0" presId="urn:microsoft.com/office/officeart/2011/layout/CircleProcess"/>
    <dgm:cxn modelId="{72616F25-F382-440B-8EB6-EFC79438D7EB}" type="presParOf" srcId="{AE412259-DE79-437F-8B15-653AC70CB8FB}" destId="{BA8A54E4-F3B5-42CE-B31D-5F33553EC64A}" srcOrd="15" destOrd="0" presId="urn:microsoft.com/office/officeart/2011/layout/CircleProcess"/>
    <dgm:cxn modelId="{057A7A07-26B1-4E8B-BC81-1172C3593FCB}" type="presParOf" srcId="{BA8A54E4-F3B5-42CE-B31D-5F33553EC64A}" destId="{5CE29231-D552-4DB9-B210-D2D32470EE58}" srcOrd="0" destOrd="0" presId="urn:microsoft.com/office/officeart/2011/layout/CircleProcess"/>
    <dgm:cxn modelId="{89DC36AD-51CC-4AC9-8396-9ED5623B48E3}" type="presParOf" srcId="{AE412259-DE79-437F-8B15-653AC70CB8FB}" destId="{B6E24414-919A-4369-B163-36C33A1C27D0}" srcOrd="16" destOrd="0" presId="urn:microsoft.com/office/officeart/2011/layout/CircleProcess"/>
    <dgm:cxn modelId="{2F297667-2826-4EE7-8A7F-C38AC7289238}" type="presParOf" srcId="{B6E24414-919A-4369-B163-36C33A1C27D0}" destId="{4D7C9286-428F-478D-9BFC-40465DD55B00}" srcOrd="0" destOrd="0" presId="urn:microsoft.com/office/officeart/2011/layout/CircleProcess"/>
    <dgm:cxn modelId="{876BBFCD-1395-4CE2-8111-AFC387BDEA39}" type="presParOf" srcId="{AE412259-DE79-437F-8B15-653AC70CB8FB}" destId="{BC65C4AC-E9F8-4927-823B-090C4E718F84}"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D7987-1F1E-410A-A0EA-700A51E7EB62}">
      <dsp:nvSpPr>
        <dsp:cNvPr id="0" name=""/>
        <dsp:cNvSpPr/>
      </dsp:nvSpPr>
      <dsp:spPr>
        <a:xfrm>
          <a:off x="-118217" y="1329976"/>
          <a:ext cx="8128000" cy="1182109"/>
        </a:xfrm>
        <a:prstGeom prst="rightArrow">
          <a:avLst>
            <a:gd name="adj1" fmla="val 50000"/>
            <a:gd name="adj2" fmla="val 5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187660" numCol="1" spcCol="1270" anchor="ctr" anchorCtr="0">
          <a:noAutofit/>
        </a:bodyPr>
        <a:lstStyle/>
        <a:p>
          <a:pPr lvl="0" algn="l" defTabSz="622300">
            <a:lnSpc>
              <a:spcPct val="90000"/>
            </a:lnSpc>
            <a:spcBef>
              <a:spcPct val="0"/>
            </a:spcBef>
            <a:spcAft>
              <a:spcPct val="35000"/>
            </a:spcAft>
          </a:pPr>
          <a:r>
            <a:rPr lang="en-US" altLang="zh-CN" sz="1400" b="1" kern="1200" dirty="0" smtClean="0">
              <a:latin typeface="微软雅黑" panose="020B0503020204020204" pitchFamily="34" charset="-122"/>
              <a:ea typeface="微软雅黑" panose="020B0503020204020204" pitchFamily="34" charset="-122"/>
            </a:rPr>
            <a:t>1</a:t>
          </a:r>
          <a:r>
            <a:rPr lang="zh-CN" altLang="en-US" sz="1400" b="1" kern="1200" dirty="0" smtClean="0">
              <a:latin typeface="微软雅黑" panose="020B0503020204020204" pitchFamily="34" charset="-122"/>
              <a:ea typeface="微软雅黑" panose="020B0503020204020204" pitchFamily="34" charset="-122"/>
            </a:rPr>
            <a:t>、立项阶段</a:t>
          </a:r>
          <a:endParaRPr lang="zh-CN" altLang="en-US" sz="1400" b="1" kern="1200" dirty="0">
            <a:latin typeface="微软雅黑" panose="020B0503020204020204" pitchFamily="34" charset="-122"/>
            <a:ea typeface="微软雅黑" panose="020B0503020204020204" pitchFamily="34" charset="-122"/>
          </a:endParaRPr>
        </a:p>
      </dsp:txBody>
      <dsp:txXfrm>
        <a:off x="-118217" y="1625503"/>
        <a:ext cx="7832473" cy="591055"/>
      </dsp:txXfrm>
    </dsp:sp>
    <dsp:sp modelId="{9E5C25B5-0ED5-4335-A952-71805165AF45}">
      <dsp:nvSpPr>
        <dsp:cNvPr id="0" name=""/>
        <dsp:cNvSpPr/>
      </dsp:nvSpPr>
      <dsp:spPr>
        <a:xfrm>
          <a:off x="1383837" y="1724196"/>
          <a:ext cx="6625945" cy="1182109"/>
        </a:xfrm>
        <a:prstGeom prst="rightArrow">
          <a:avLst>
            <a:gd name="adj1" fmla="val 50000"/>
            <a:gd name="adj2" fmla="val 5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187660" numCol="1" spcCol="1270" anchor="ctr" anchorCtr="0">
          <a:noAutofit/>
        </a:bodyPr>
        <a:lstStyle/>
        <a:p>
          <a:pPr lvl="0" algn="l" defTabSz="622300">
            <a:lnSpc>
              <a:spcPct val="90000"/>
            </a:lnSpc>
            <a:spcBef>
              <a:spcPct val="0"/>
            </a:spcBef>
            <a:spcAft>
              <a:spcPct val="35000"/>
            </a:spcAft>
          </a:pPr>
          <a:r>
            <a:rPr lang="en-US" altLang="zh-CN" sz="1400" b="1" kern="1200" dirty="0" smtClean="0">
              <a:latin typeface="微软雅黑" panose="020B0503020204020204" pitchFamily="34" charset="-122"/>
              <a:ea typeface="微软雅黑" panose="020B0503020204020204" pitchFamily="34" charset="-122"/>
            </a:rPr>
            <a:t>2</a:t>
          </a:r>
          <a:r>
            <a:rPr lang="zh-CN" altLang="en-US" sz="1400" b="1" kern="1200" dirty="0" smtClean="0">
              <a:latin typeface="微软雅黑" panose="020B0503020204020204" pitchFamily="34" charset="-122"/>
              <a:ea typeface="微软雅黑" panose="020B0503020204020204" pitchFamily="34" charset="-122"/>
            </a:rPr>
            <a:t>、程序搭建底层阶段</a:t>
          </a:r>
          <a:endParaRPr lang="zh-CN" altLang="en-US" sz="1400" b="1" kern="1200" dirty="0">
            <a:latin typeface="微软雅黑" panose="020B0503020204020204" pitchFamily="34" charset="-122"/>
            <a:ea typeface="微软雅黑" panose="020B0503020204020204" pitchFamily="34" charset="-122"/>
          </a:endParaRPr>
        </a:p>
      </dsp:txBody>
      <dsp:txXfrm>
        <a:off x="1383837" y="2019723"/>
        <a:ext cx="6330418" cy="591055"/>
      </dsp:txXfrm>
    </dsp:sp>
    <dsp:sp modelId="{7F3F26D5-5B75-4C39-9890-E200DFF918B6}">
      <dsp:nvSpPr>
        <dsp:cNvPr id="0" name=""/>
        <dsp:cNvSpPr/>
      </dsp:nvSpPr>
      <dsp:spPr>
        <a:xfrm>
          <a:off x="2885891" y="2118416"/>
          <a:ext cx="5123891" cy="1182109"/>
        </a:xfrm>
        <a:prstGeom prst="rightArrow">
          <a:avLst>
            <a:gd name="adj1" fmla="val 50000"/>
            <a:gd name="adj2" fmla="val 5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187660" numCol="1" spcCol="1270" anchor="ctr" anchorCtr="0">
          <a:noAutofit/>
        </a:bodyPr>
        <a:lstStyle/>
        <a:p>
          <a:pPr lvl="0" algn="l" defTabSz="622300">
            <a:lnSpc>
              <a:spcPct val="90000"/>
            </a:lnSpc>
            <a:spcBef>
              <a:spcPct val="0"/>
            </a:spcBef>
            <a:spcAft>
              <a:spcPct val="35000"/>
            </a:spcAft>
          </a:pPr>
          <a:r>
            <a:rPr lang="en-US" altLang="zh-CN" sz="1400" b="1" kern="1200" dirty="0" smtClean="0">
              <a:latin typeface="微软雅黑" panose="020B0503020204020204" pitchFamily="34" charset="-122"/>
              <a:ea typeface="微软雅黑" panose="020B0503020204020204" pitchFamily="34" charset="-122"/>
            </a:rPr>
            <a:t>3</a:t>
          </a:r>
          <a:r>
            <a:rPr lang="zh-CN" altLang="en-US" sz="1400" b="1" kern="1200" dirty="0" smtClean="0">
              <a:latin typeface="微软雅黑" panose="020B0503020204020204" pitchFamily="34" charset="-122"/>
              <a:ea typeface="微软雅黑" panose="020B0503020204020204" pitchFamily="34" charset="-122"/>
            </a:rPr>
            <a:t>、封测版本阶段</a:t>
          </a:r>
          <a:endParaRPr lang="zh-CN" altLang="en-US" sz="1400" b="1" kern="1200" dirty="0">
            <a:latin typeface="微软雅黑" panose="020B0503020204020204" pitchFamily="34" charset="-122"/>
            <a:ea typeface="微软雅黑" panose="020B0503020204020204" pitchFamily="34" charset="-122"/>
          </a:endParaRPr>
        </a:p>
      </dsp:txBody>
      <dsp:txXfrm>
        <a:off x="2885891" y="2413943"/>
        <a:ext cx="4828364" cy="591055"/>
      </dsp:txXfrm>
    </dsp:sp>
    <dsp:sp modelId="{DFD64CC9-E61E-47E2-AFAB-96B9D8559CF0}">
      <dsp:nvSpPr>
        <dsp:cNvPr id="0" name=""/>
        <dsp:cNvSpPr/>
      </dsp:nvSpPr>
      <dsp:spPr>
        <a:xfrm>
          <a:off x="4388758" y="2512361"/>
          <a:ext cx="3621024" cy="1182109"/>
        </a:xfrm>
        <a:prstGeom prst="rightArrow">
          <a:avLst>
            <a:gd name="adj1" fmla="val 50000"/>
            <a:gd name="adj2" fmla="val 5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187660" numCol="1" spcCol="1270" anchor="ctr" anchorCtr="0">
          <a:noAutofit/>
        </a:bodyPr>
        <a:lstStyle/>
        <a:p>
          <a:pPr lvl="0" algn="l" defTabSz="622300">
            <a:lnSpc>
              <a:spcPct val="90000"/>
            </a:lnSpc>
            <a:spcBef>
              <a:spcPct val="0"/>
            </a:spcBef>
            <a:spcAft>
              <a:spcPct val="35000"/>
            </a:spcAft>
          </a:pPr>
          <a:r>
            <a:rPr lang="en-US" altLang="zh-CN" sz="1400" b="1" kern="1200" dirty="0" smtClean="0">
              <a:latin typeface="微软雅黑" panose="020B0503020204020204" pitchFamily="34" charset="-122"/>
              <a:ea typeface="微软雅黑" panose="020B0503020204020204" pitchFamily="34" charset="-122"/>
            </a:rPr>
            <a:t>4</a:t>
          </a:r>
          <a:r>
            <a:rPr lang="zh-CN" altLang="en-US" sz="1400" b="1" kern="1200" dirty="0" smtClean="0">
              <a:latin typeface="微软雅黑" panose="020B0503020204020204" pitchFamily="34" charset="-122"/>
              <a:ea typeface="微软雅黑" panose="020B0503020204020204" pitchFamily="34" charset="-122"/>
            </a:rPr>
            <a:t>、内测阶段</a:t>
          </a:r>
          <a:endParaRPr lang="zh-CN" altLang="en-US" sz="1400" b="1" kern="1200" dirty="0">
            <a:latin typeface="微软雅黑" panose="020B0503020204020204" pitchFamily="34" charset="-122"/>
            <a:ea typeface="微软雅黑" panose="020B0503020204020204" pitchFamily="34" charset="-122"/>
          </a:endParaRPr>
        </a:p>
      </dsp:txBody>
      <dsp:txXfrm>
        <a:off x="4388758" y="2807888"/>
        <a:ext cx="3325497" cy="591055"/>
      </dsp:txXfrm>
    </dsp:sp>
    <dsp:sp modelId="{A1030498-5882-42CC-B66A-C988CD8787B7}">
      <dsp:nvSpPr>
        <dsp:cNvPr id="0" name=""/>
        <dsp:cNvSpPr/>
      </dsp:nvSpPr>
      <dsp:spPr>
        <a:xfrm>
          <a:off x="5654378" y="2906581"/>
          <a:ext cx="2591838" cy="1182109"/>
        </a:xfrm>
        <a:prstGeom prst="rightArrow">
          <a:avLst>
            <a:gd name="adj1" fmla="val 50000"/>
            <a:gd name="adj2" fmla="val 5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187660" numCol="1" spcCol="1270" anchor="ctr" anchorCtr="0">
          <a:noAutofit/>
        </a:bodyPr>
        <a:lstStyle/>
        <a:p>
          <a:pPr lvl="0" algn="l" defTabSz="622300">
            <a:lnSpc>
              <a:spcPct val="90000"/>
            </a:lnSpc>
            <a:spcBef>
              <a:spcPct val="0"/>
            </a:spcBef>
            <a:spcAft>
              <a:spcPct val="35000"/>
            </a:spcAft>
          </a:pPr>
          <a:r>
            <a:rPr lang="en-US" altLang="zh-CN" sz="1400" b="1" kern="1200" dirty="0" smtClean="0">
              <a:latin typeface="微软雅黑" panose="020B0503020204020204" pitchFamily="34" charset="-122"/>
              <a:ea typeface="微软雅黑" panose="020B0503020204020204" pitchFamily="34" charset="-122"/>
            </a:rPr>
            <a:t>5</a:t>
          </a:r>
          <a:r>
            <a:rPr lang="zh-CN" altLang="en-US" sz="1400" b="1" kern="1200" dirty="0" smtClean="0">
              <a:latin typeface="微软雅黑" panose="020B0503020204020204" pitchFamily="34" charset="-122"/>
              <a:ea typeface="微软雅黑" panose="020B0503020204020204" pitchFamily="34" charset="-122"/>
            </a:rPr>
            <a:t>、公测及正式运营阶段</a:t>
          </a:r>
          <a:endParaRPr lang="zh-CN" altLang="en-US" sz="1400" b="1" kern="1200" dirty="0">
            <a:latin typeface="微软雅黑" panose="020B0503020204020204" pitchFamily="34" charset="-122"/>
            <a:ea typeface="微软雅黑" panose="020B0503020204020204" pitchFamily="34" charset="-122"/>
          </a:endParaRPr>
        </a:p>
      </dsp:txBody>
      <dsp:txXfrm>
        <a:off x="5654378" y="3202108"/>
        <a:ext cx="2296311" cy="591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E5101-8EFF-41D3-8667-C4B7A906B230}">
      <dsp:nvSpPr>
        <dsp:cNvPr id="0" name=""/>
        <dsp:cNvSpPr/>
      </dsp:nvSpPr>
      <dsp:spPr>
        <a:xfrm>
          <a:off x="6807307" y="2082133"/>
          <a:ext cx="1254857" cy="1254619"/>
        </a:xfrm>
        <a:prstGeom prst="ellipse">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C58A385-D350-4027-8B10-3625F71F7737}">
      <dsp:nvSpPr>
        <dsp:cNvPr id="0" name=""/>
        <dsp:cNvSpPr/>
      </dsp:nvSpPr>
      <dsp:spPr>
        <a:xfrm>
          <a:off x="6849561" y="2123961"/>
          <a:ext cx="1171147" cy="1170963"/>
        </a:xfrm>
        <a:prstGeom prst="ellipse">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再测试阶段</a:t>
          </a:r>
          <a:endParaRPr lang="zh-CN" altLang="en-US" sz="1500" b="1" kern="1200" dirty="0">
            <a:latin typeface="微软雅黑" panose="020B0503020204020204" pitchFamily="34" charset="-122"/>
            <a:ea typeface="微软雅黑" panose="020B0503020204020204" pitchFamily="34" charset="-122"/>
          </a:endParaRPr>
        </a:p>
      </dsp:txBody>
      <dsp:txXfrm>
        <a:off x="7016981" y="2291273"/>
        <a:ext cx="836306" cy="836339"/>
      </dsp:txXfrm>
    </dsp:sp>
    <dsp:sp modelId="{92312143-3D5E-4A05-9A18-3A6A2ED961F2}">
      <dsp:nvSpPr>
        <dsp:cNvPr id="0" name=""/>
        <dsp:cNvSpPr/>
      </dsp:nvSpPr>
      <dsp:spPr>
        <a:xfrm rot="2700000">
          <a:off x="5511081" y="2081992"/>
          <a:ext cx="1254681" cy="1254681"/>
        </a:xfrm>
        <a:prstGeom prst="teardrop">
          <a:avLst>
            <a:gd name="adj" fmla="val 100000"/>
          </a:avLst>
        </a:prstGeom>
        <a:solidFill>
          <a:schemeClr val="accent4">
            <a:hueOff val="1058713"/>
            <a:satOff val="973"/>
            <a:lumOff val="141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1694FDB-892E-4F8B-BB4F-F9E6364BED7A}">
      <dsp:nvSpPr>
        <dsp:cNvPr id="0" name=""/>
        <dsp:cNvSpPr/>
      </dsp:nvSpPr>
      <dsp:spPr>
        <a:xfrm>
          <a:off x="5553246" y="2123961"/>
          <a:ext cx="1171147" cy="1170963"/>
        </a:xfrm>
        <a:prstGeom prst="ellipse">
          <a:avLst/>
        </a:prstGeom>
        <a:solidFill>
          <a:schemeClr val="lt1">
            <a:alpha val="90000"/>
            <a:hueOff val="0"/>
            <a:satOff val="0"/>
            <a:lumOff val="0"/>
            <a:alphaOff val="0"/>
          </a:schemeClr>
        </a:solidFill>
        <a:ln w="9525" cap="flat" cmpd="sng" algn="ctr">
          <a:solidFill>
            <a:schemeClr val="accent4">
              <a:hueOff val="1058713"/>
              <a:satOff val="973"/>
              <a:lumOff val="1412"/>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b="1" kern="1200" smtClean="0">
              <a:latin typeface="微软雅黑" panose="020B0503020204020204" pitchFamily="34" charset="-122"/>
              <a:ea typeface="微软雅黑" panose="020B0503020204020204" pitchFamily="34" charset="-122"/>
            </a:rPr>
            <a:t>测试</a:t>
          </a:r>
          <a:endParaRPr lang="zh-CN" altLang="en-US" sz="1500" b="1" kern="1200" dirty="0">
            <a:latin typeface="微软雅黑" panose="020B0503020204020204" pitchFamily="34" charset="-122"/>
            <a:ea typeface="微软雅黑" panose="020B0503020204020204" pitchFamily="34" charset="-122"/>
          </a:endParaRPr>
        </a:p>
      </dsp:txBody>
      <dsp:txXfrm>
        <a:off x="5720667" y="2291273"/>
        <a:ext cx="836306" cy="836339"/>
      </dsp:txXfrm>
    </dsp:sp>
    <dsp:sp modelId="{0F076991-3C4D-4803-88EF-35EAC9BECF14}">
      <dsp:nvSpPr>
        <dsp:cNvPr id="0" name=""/>
        <dsp:cNvSpPr/>
      </dsp:nvSpPr>
      <dsp:spPr>
        <a:xfrm rot="2700000">
          <a:off x="4214766" y="2081992"/>
          <a:ext cx="1254681" cy="1254681"/>
        </a:xfrm>
        <a:prstGeom prst="teardrop">
          <a:avLst>
            <a:gd name="adj" fmla="val 100000"/>
          </a:avLst>
        </a:prstGeom>
        <a:solidFill>
          <a:schemeClr val="accent4">
            <a:hueOff val="2117426"/>
            <a:satOff val="1947"/>
            <a:lumOff val="282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D1AD7A9-9856-4ECF-B1E5-430AF2C65996}">
      <dsp:nvSpPr>
        <dsp:cNvPr id="0" name=""/>
        <dsp:cNvSpPr/>
      </dsp:nvSpPr>
      <dsp:spPr>
        <a:xfrm>
          <a:off x="4256932" y="2123961"/>
          <a:ext cx="1171147" cy="1170963"/>
        </a:xfrm>
        <a:prstGeom prst="ellipse">
          <a:avLst/>
        </a:prstGeom>
        <a:solidFill>
          <a:schemeClr val="lt1">
            <a:alpha val="90000"/>
            <a:hueOff val="0"/>
            <a:satOff val="0"/>
            <a:lumOff val="0"/>
            <a:alphaOff val="0"/>
          </a:schemeClr>
        </a:solidFill>
        <a:ln w="9525" cap="flat" cmpd="sng" algn="ctr">
          <a:solidFill>
            <a:schemeClr val="accent4">
              <a:hueOff val="2117426"/>
              <a:satOff val="1947"/>
              <a:lumOff val="2824"/>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数值设定</a:t>
          </a:r>
          <a:endParaRPr lang="zh-CN" altLang="en-US" sz="1500" b="1" kern="1200" dirty="0">
            <a:latin typeface="微软雅黑" panose="020B0503020204020204" pitchFamily="34" charset="-122"/>
            <a:ea typeface="微软雅黑" panose="020B0503020204020204" pitchFamily="34" charset="-122"/>
          </a:endParaRPr>
        </a:p>
      </dsp:txBody>
      <dsp:txXfrm>
        <a:off x="4424353" y="2291273"/>
        <a:ext cx="836306" cy="836339"/>
      </dsp:txXfrm>
    </dsp:sp>
    <dsp:sp modelId="{E82EE8EC-5CCF-4937-899F-3D73AA258408}">
      <dsp:nvSpPr>
        <dsp:cNvPr id="0" name=""/>
        <dsp:cNvSpPr/>
      </dsp:nvSpPr>
      <dsp:spPr>
        <a:xfrm rot="2700000">
          <a:off x="2918452" y="2081992"/>
          <a:ext cx="1254681" cy="1254681"/>
        </a:xfrm>
        <a:prstGeom prst="teardrop">
          <a:avLst>
            <a:gd name="adj" fmla="val 100000"/>
          </a:avLst>
        </a:prstGeom>
        <a:solidFill>
          <a:schemeClr val="accent4">
            <a:hueOff val="3176139"/>
            <a:satOff val="2920"/>
            <a:lumOff val="423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F258315-2B3E-46AF-886D-B6C2DD840CB0}">
      <dsp:nvSpPr>
        <dsp:cNvPr id="0" name=""/>
        <dsp:cNvSpPr/>
      </dsp:nvSpPr>
      <dsp:spPr>
        <a:xfrm>
          <a:off x="2960617" y="2123961"/>
          <a:ext cx="1171147" cy="1170963"/>
        </a:xfrm>
        <a:prstGeom prst="ellipse">
          <a:avLst/>
        </a:prstGeom>
        <a:solidFill>
          <a:schemeClr val="lt1">
            <a:alpha val="90000"/>
            <a:hueOff val="0"/>
            <a:satOff val="0"/>
            <a:lumOff val="0"/>
            <a:alphaOff val="0"/>
          </a:schemeClr>
        </a:solidFill>
        <a:ln w="9525" cap="flat" cmpd="sng" algn="ctr">
          <a:solidFill>
            <a:schemeClr val="accent4">
              <a:hueOff val="3176139"/>
              <a:satOff val="2920"/>
              <a:lumOff val="4235"/>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修改模型至合理</a:t>
          </a:r>
          <a:endParaRPr lang="zh-CN" altLang="en-US" sz="1500" b="1" kern="1200" dirty="0">
            <a:latin typeface="微软雅黑" panose="020B0503020204020204" pitchFamily="34" charset="-122"/>
            <a:ea typeface="微软雅黑" panose="020B0503020204020204" pitchFamily="34" charset="-122"/>
          </a:endParaRPr>
        </a:p>
      </dsp:txBody>
      <dsp:txXfrm>
        <a:off x="3127241" y="2291273"/>
        <a:ext cx="836306" cy="836339"/>
      </dsp:txXfrm>
    </dsp:sp>
    <dsp:sp modelId="{9291AE2A-705A-42C1-B997-6F111798672B}">
      <dsp:nvSpPr>
        <dsp:cNvPr id="0" name=""/>
        <dsp:cNvSpPr/>
      </dsp:nvSpPr>
      <dsp:spPr>
        <a:xfrm rot="2700000">
          <a:off x="1622138" y="2081992"/>
          <a:ext cx="1254681" cy="1254681"/>
        </a:xfrm>
        <a:prstGeom prst="teardrop">
          <a:avLst>
            <a:gd name="adj" fmla="val 100000"/>
          </a:avLst>
        </a:prstGeom>
        <a:solidFill>
          <a:schemeClr val="accent4">
            <a:hueOff val="4234852"/>
            <a:satOff val="3894"/>
            <a:lumOff val="564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0181388F-843E-455E-837E-6ED616E369FE}">
      <dsp:nvSpPr>
        <dsp:cNvPr id="0" name=""/>
        <dsp:cNvSpPr/>
      </dsp:nvSpPr>
      <dsp:spPr>
        <a:xfrm>
          <a:off x="1664303" y="2123961"/>
          <a:ext cx="1171147" cy="1170963"/>
        </a:xfrm>
        <a:prstGeom prst="ellipse">
          <a:avLst/>
        </a:prstGeom>
        <a:solidFill>
          <a:schemeClr val="lt1">
            <a:alpha val="90000"/>
            <a:hueOff val="0"/>
            <a:satOff val="0"/>
            <a:lumOff val="0"/>
            <a:alphaOff val="0"/>
          </a:schemeClr>
        </a:solidFill>
        <a:ln w="9525" cap="flat" cmpd="sng" algn="ctr">
          <a:solidFill>
            <a:schemeClr val="accent4">
              <a:hueOff val="4234852"/>
              <a:satOff val="3894"/>
              <a:lumOff val="5647"/>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检验</a:t>
          </a:r>
          <a:endParaRPr lang="zh-CN" altLang="en-US" sz="1500" b="1" kern="1200" dirty="0">
            <a:latin typeface="微软雅黑" panose="020B0503020204020204" pitchFamily="34" charset="-122"/>
            <a:ea typeface="微软雅黑" panose="020B0503020204020204" pitchFamily="34" charset="-122"/>
          </a:endParaRPr>
        </a:p>
      </dsp:txBody>
      <dsp:txXfrm>
        <a:off x="1830927" y="2291273"/>
        <a:ext cx="836306" cy="836339"/>
      </dsp:txXfrm>
    </dsp:sp>
    <dsp:sp modelId="{5CE29231-D552-4DB9-B210-D2D32470EE58}">
      <dsp:nvSpPr>
        <dsp:cNvPr id="0" name=""/>
        <dsp:cNvSpPr/>
      </dsp:nvSpPr>
      <dsp:spPr>
        <a:xfrm rot="2700000">
          <a:off x="325823" y="2081992"/>
          <a:ext cx="1254681" cy="1254681"/>
        </a:xfrm>
        <a:prstGeom prst="teardrop">
          <a:avLst>
            <a:gd name="adj" fmla="val 100000"/>
          </a:avLst>
        </a:prstGeom>
        <a:solidFill>
          <a:schemeClr val="accent4">
            <a:hueOff val="5293564"/>
            <a:satOff val="4867"/>
            <a:lumOff val="70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D7C9286-428F-478D-9BFC-40465DD55B00}">
      <dsp:nvSpPr>
        <dsp:cNvPr id="0" name=""/>
        <dsp:cNvSpPr/>
      </dsp:nvSpPr>
      <dsp:spPr>
        <a:xfrm>
          <a:off x="367191" y="2123961"/>
          <a:ext cx="1171147" cy="1170963"/>
        </a:xfrm>
        <a:prstGeom prst="ellipse">
          <a:avLst/>
        </a:prstGeom>
        <a:solidFill>
          <a:schemeClr val="lt1">
            <a:alpha val="90000"/>
            <a:hueOff val="0"/>
            <a:satOff val="0"/>
            <a:lumOff val="0"/>
            <a:alphaOff val="0"/>
          </a:schemeClr>
        </a:solidFill>
        <a:ln w="9525" cap="flat" cmpd="sng" algn="ctr">
          <a:solidFill>
            <a:schemeClr val="accent4">
              <a:hueOff val="5293564"/>
              <a:satOff val="4867"/>
              <a:lumOff val="7059"/>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b="1" kern="1200" dirty="0" smtClean="0">
              <a:latin typeface="微软雅黑" panose="020B0503020204020204" pitchFamily="34" charset="-122"/>
              <a:ea typeface="微软雅黑" panose="020B0503020204020204" pitchFamily="34" charset="-122"/>
            </a:rPr>
            <a:t>设计目的数值模型</a:t>
          </a:r>
          <a:endParaRPr lang="zh-CN" altLang="en-US" sz="1500" b="1" kern="1200" dirty="0">
            <a:latin typeface="微软雅黑" panose="020B0503020204020204" pitchFamily="34" charset="-122"/>
            <a:ea typeface="微软雅黑" panose="020B0503020204020204" pitchFamily="34" charset="-122"/>
          </a:endParaRPr>
        </a:p>
      </dsp:txBody>
      <dsp:txXfrm>
        <a:off x="534612" y="2291273"/>
        <a:ext cx="836306" cy="836339"/>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级别 1 形状限于 11 个，级别 2 形状数不限。最适合少量文字。未使用的图片不显示，但在切换布局时仍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smtClean="0"/>
              <a:t>游戏人脉 </a:t>
            </a:r>
            <a:r>
              <a:rPr lang="en-US" altLang="zh-CN" smtClean="0"/>
              <a:t>http://www.gamerenmai.com</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79F9B3-C3CE-4BB7-8925-26593C0037EC}" type="datetimeFigureOut">
              <a:rPr lang="zh-CN" altLang="en-US" smtClean="0"/>
              <a:t>2013/9/4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ADF314-F49A-4151-83BF-9F100E6DB835}" type="slidenum">
              <a:rPr lang="zh-CN" altLang="en-US" smtClean="0"/>
              <a:t>‹#›</a:t>
            </a:fld>
            <a:endParaRPr lang="zh-CN" altLang="en-US"/>
          </a:p>
        </p:txBody>
      </p:sp>
    </p:spTree>
    <p:extLst>
      <p:ext uri="{BB962C8B-B14F-4D97-AF65-F5344CB8AC3E}">
        <p14:creationId xmlns:p14="http://schemas.microsoft.com/office/powerpoint/2010/main" val="16420618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smtClean="0"/>
              <a:t>游戏人脉 </a:t>
            </a:r>
            <a:r>
              <a:rPr lang="en-US" altLang="zh-CN" smtClean="0"/>
              <a:t>http://www.gamerenmai.com</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4E962-F499-499D-AE9E-0320741F08CB}" type="datetimeFigureOut">
              <a:rPr lang="zh-CN" altLang="en-US" smtClean="0"/>
              <a:t>2013/9/4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E90F1-C443-4DB3-A7BF-81D0D43D9295}" type="slidenum">
              <a:rPr lang="zh-CN" altLang="en-US" smtClean="0"/>
              <a:t>‹#›</a:t>
            </a:fld>
            <a:endParaRPr lang="zh-CN" altLang="en-US"/>
          </a:p>
        </p:txBody>
      </p:sp>
    </p:spTree>
    <p:extLst>
      <p:ext uri="{BB962C8B-B14F-4D97-AF65-F5344CB8AC3E}">
        <p14:creationId xmlns:p14="http://schemas.microsoft.com/office/powerpoint/2010/main" val="340405731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8E90F1-C443-4DB3-A7BF-81D0D43D9295}" type="slidenum">
              <a:rPr lang="zh-CN" altLang="en-US" smtClean="0"/>
              <a:t>2</a:t>
            </a:fld>
            <a:endParaRPr lang="zh-CN" altLang="en-US"/>
          </a:p>
        </p:txBody>
      </p:sp>
      <p:sp>
        <p:nvSpPr>
          <p:cNvPr id="5" name="页眉占位符 4"/>
          <p:cNvSpPr>
            <a:spLocks noGrp="1"/>
          </p:cNvSpPr>
          <p:nvPr>
            <p:ph type="hdr" sz="quarter" idx="11"/>
          </p:nvPr>
        </p:nvSpPr>
        <p:spPr/>
        <p:txBody>
          <a:bodyPr/>
          <a:lstStyle/>
          <a:p>
            <a:r>
              <a:rPr lang="zh-CN" altLang="en-US" smtClean="0"/>
              <a:t>游戏人脉 </a:t>
            </a:r>
            <a:r>
              <a:rPr lang="en-US" altLang="zh-CN" smtClean="0"/>
              <a:t>http://www.gamerenmai.com</a:t>
            </a:r>
            <a:endParaRPr lang="zh-CN" altLang="en-US"/>
          </a:p>
        </p:txBody>
      </p:sp>
    </p:spTree>
    <p:extLst>
      <p:ext uri="{BB962C8B-B14F-4D97-AF65-F5344CB8AC3E}">
        <p14:creationId xmlns:p14="http://schemas.microsoft.com/office/powerpoint/2010/main" val="1852467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8E90F1-C443-4DB3-A7BF-81D0D43D9295}" type="slidenum">
              <a:rPr lang="zh-CN" altLang="en-US" smtClean="0"/>
              <a:t>3</a:t>
            </a:fld>
            <a:endParaRPr lang="zh-CN" altLang="en-US"/>
          </a:p>
        </p:txBody>
      </p:sp>
      <p:sp>
        <p:nvSpPr>
          <p:cNvPr id="5" name="页眉占位符 4"/>
          <p:cNvSpPr>
            <a:spLocks noGrp="1"/>
          </p:cNvSpPr>
          <p:nvPr>
            <p:ph type="hdr" sz="quarter" idx="11"/>
          </p:nvPr>
        </p:nvSpPr>
        <p:spPr/>
        <p:txBody>
          <a:bodyPr/>
          <a:lstStyle/>
          <a:p>
            <a:r>
              <a:rPr lang="zh-CN" altLang="en-US" smtClean="0"/>
              <a:t>游戏人脉 </a:t>
            </a:r>
            <a:r>
              <a:rPr lang="en-US" altLang="zh-CN" smtClean="0"/>
              <a:t>http://www.gamerenmai.com</a:t>
            </a:r>
            <a:endParaRPr lang="zh-CN" altLang="en-US"/>
          </a:p>
        </p:txBody>
      </p:sp>
    </p:spTree>
    <p:extLst>
      <p:ext uri="{BB962C8B-B14F-4D97-AF65-F5344CB8AC3E}">
        <p14:creationId xmlns:p14="http://schemas.microsoft.com/office/powerpoint/2010/main" val="46438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8E90F1-C443-4DB3-A7BF-81D0D43D9295}" type="slidenum">
              <a:rPr lang="zh-CN" altLang="en-US" smtClean="0"/>
              <a:t>5</a:t>
            </a:fld>
            <a:endParaRPr lang="zh-CN" altLang="en-US"/>
          </a:p>
        </p:txBody>
      </p:sp>
      <p:sp>
        <p:nvSpPr>
          <p:cNvPr id="5" name="页眉占位符 4"/>
          <p:cNvSpPr>
            <a:spLocks noGrp="1"/>
          </p:cNvSpPr>
          <p:nvPr>
            <p:ph type="hdr" sz="quarter" idx="11"/>
          </p:nvPr>
        </p:nvSpPr>
        <p:spPr/>
        <p:txBody>
          <a:bodyPr/>
          <a:lstStyle/>
          <a:p>
            <a:r>
              <a:rPr lang="zh-CN" altLang="en-US" smtClean="0"/>
              <a:t>游戏人脉 </a:t>
            </a:r>
            <a:r>
              <a:rPr lang="en-US" altLang="zh-CN" smtClean="0"/>
              <a:t>http://www.gamerenmai.com</a:t>
            </a:r>
            <a:endParaRPr lang="zh-CN" altLang="en-US"/>
          </a:p>
        </p:txBody>
      </p:sp>
    </p:spTree>
    <p:extLst>
      <p:ext uri="{BB962C8B-B14F-4D97-AF65-F5344CB8AC3E}">
        <p14:creationId xmlns:p14="http://schemas.microsoft.com/office/powerpoint/2010/main" val="283039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8E90F1-C443-4DB3-A7BF-81D0D43D9295}" type="slidenum">
              <a:rPr lang="zh-CN" altLang="en-US" smtClean="0"/>
              <a:t>6</a:t>
            </a:fld>
            <a:endParaRPr lang="zh-CN" altLang="en-US"/>
          </a:p>
        </p:txBody>
      </p:sp>
      <p:sp>
        <p:nvSpPr>
          <p:cNvPr id="5" name="页眉占位符 4"/>
          <p:cNvSpPr>
            <a:spLocks noGrp="1"/>
          </p:cNvSpPr>
          <p:nvPr>
            <p:ph type="hdr" sz="quarter" idx="11"/>
          </p:nvPr>
        </p:nvSpPr>
        <p:spPr/>
        <p:txBody>
          <a:bodyPr/>
          <a:lstStyle/>
          <a:p>
            <a:r>
              <a:rPr lang="zh-CN" altLang="en-US" smtClean="0"/>
              <a:t>游戏人脉 </a:t>
            </a:r>
            <a:r>
              <a:rPr lang="en-US" altLang="zh-CN" smtClean="0"/>
              <a:t>http://www.gamerenmai.com</a:t>
            </a:r>
            <a:endParaRPr lang="zh-CN" altLang="en-US"/>
          </a:p>
        </p:txBody>
      </p:sp>
    </p:spTree>
    <p:extLst>
      <p:ext uri="{BB962C8B-B14F-4D97-AF65-F5344CB8AC3E}">
        <p14:creationId xmlns:p14="http://schemas.microsoft.com/office/powerpoint/2010/main" val="504863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B2726A99-BF57-4AE9-97EF-573D1096DFB0}" type="datetime1">
              <a:rPr lang="en-US" altLang="zh-CN" smtClean="0"/>
              <a:t>9/4/2013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r>
              <a:rPr lang="zh-CN" altLang="en-US" smtClean="0"/>
              <a:t>更多干货尽在游戏人脉  </a:t>
            </a:r>
            <a:r>
              <a:rPr lang="en-US" altLang="zh-CN" smtClean="0"/>
              <a:t>http://www.gamerenmai.com</a:t>
            </a: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AE533EA-194B-4AC5-BC75-7FFB66918E76}" type="datetime1">
              <a:rPr lang="en-US" altLang="zh-CN" smtClean="0"/>
              <a:t>9/4/2013</a:t>
            </a:fld>
            <a:endParaRPr lang="en-US" dirty="0"/>
          </a:p>
        </p:txBody>
      </p:sp>
      <p:sp>
        <p:nvSpPr>
          <p:cNvPr id="6" name="Footer Placeholder 5"/>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0EFCA29-C114-4761-9A27-E658EC625EA5}" type="datetime1">
              <a:rPr lang="en-US" altLang="zh-CN" smtClean="0"/>
              <a:t>9/4/2013</a:t>
            </a:fld>
            <a:endParaRPr lang="en-US" dirty="0"/>
          </a:p>
        </p:txBody>
      </p:sp>
      <p:sp>
        <p:nvSpPr>
          <p:cNvPr id="6" name="Footer Placeholder 5"/>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A0E6F99-21B0-4E28-89D3-385D2AB6C055}" type="datetime1">
              <a:rPr lang="en-US" altLang="zh-CN" smtClean="0"/>
              <a:t>9/4/2013</a:t>
            </a:fld>
            <a:endParaRPr lang="en-US" dirty="0"/>
          </a:p>
        </p:txBody>
      </p:sp>
      <p:sp>
        <p:nvSpPr>
          <p:cNvPr id="6" name="Footer Placeholder 5"/>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A241BAE-DCC7-4095-8269-816B973500A8}" type="datetime1">
              <a:rPr lang="en-US" altLang="zh-CN" smtClean="0"/>
              <a:t>9/4/2013</a:t>
            </a:fld>
            <a:endParaRPr lang="en-US" dirty="0"/>
          </a:p>
        </p:txBody>
      </p:sp>
      <p:sp>
        <p:nvSpPr>
          <p:cNvPr id="6" name="Footer Placeholder 5"/>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ACFF5DDC-1C16-48D9-A652-35D6FF97E67E}" type="datetime1">
              <a:rPr lang="en-US" altLang="zh-CN" smtClean="0"/>
              <a:t>9/4/2013</a:t>
            </a:fld>
            <a:endParaRPr lang="en-US" dirty="0"/>
          </a:p>
        </p:txBody>
      </p:sp>
      <p:sp>
        <p:nvSpPr>
          <p:cNvPr id="4" name="Footer Placeholder 3"/>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D83D98E5-AD4C-4341-B3C2-8584AA0A880E}" type="datetime1">
              <a:rPr lang="en-US" altLang="zh-CN" smtClean="0"/>
              <a:t>9/4/2013</a:t>
            </a:fld>
            <a:endParaRPr lang="en-US" dirty="0"/>
          </a:p>
        </p:txBody>
      </p:sp>
      <p:sp>
        <p:nvSpPr>
          <p:cNvPr id="4" name="Footer Placeholder 3"/>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0A85794-152C-4C47-BF74-9B141365AD9A}" type="datetime1">
              <a:rPr lang="en-US" altLang="zh-CN" smtClean="0"/>
              <a:t>9/4/2013</a:t>
            </a:fld>
            <a:endParaRPr lang="en-US" dirty="0"/>
          </a:p>
        </p:txBody>
      </p:sp>
      <p:sp>
        <p:nvSpPr>
          <p:cNvPr id="5" name="Footer Placeholder 4"/>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1EB1147-26B5-4769-93C7-6D8168828D3E}" type="datetime1">
              <a:rPr lang="en-US" altLang="zh-CN" smtClean="0"/>
              <a:t>9/4/2013</a:t>
            </a:fld>
            <a:endParaRPr lang="en-US" dirty="0"/>
          </a:p>
        </p:txBody>
      </p:sp>
      <p:sp>
        <p:nvSpPr>
          <p:cNvPr id="5" name="Footer Placeholder 4"/>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6AB90-27E6-4C83-9A64-BA2D0F89C494}" type="datetime1">
              <a:rPr lang="en-US" altLang="zh-CN" smtClean="0"/>
              <a:t>9/4/2013</a:t>
            </a:fld>
            <a:endParaRPr lang="en-US" dirty="0"/>
          </a:p>
        </p:txBody>
      </p:sp>
      <p:sp>
        <p:nvSpPr>
          <p:cNvPr id="5" name="Footer Placeholder 4"/>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48B5252-9953-4F18-99F8-7B228E347DFF}" type="datetime1">
              <a:rPr lang="en-US" altLang="zh-CN" smtClean="0"/>
              <a:t>9/4/2013</a:t>
            </a:fld>
            <a:endParaRPr lang="en-US" dirty="0"/>
          </a:p>
        </p:txBody>
      </p:sp>
      <p:sp>
        <p:nvSpPr>
          <p:cNvPr id="5" name="Footer Placeholder 4"/>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945E446-7EEA-44F8-8DE2-B574ACFFE691}" type="datetime1">
              <a:rPr lang="en-US" altLang="zh-CN" smtClean="0"/>
              <a:t>9/4/2013</a:t>
            </a:fld>
            <a:endParaRPr lang="en-US" dirty="0"/>
          </a:p>
        </p:txBody>
      </p:sp>
      <p:sp>
        <p:nvSpPr>
          <p:cNvPr id="6" name="Footer Placeholder 5"/>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AAAE708-AB38-4450-AB30-5AF5E77F9B02}" type="datetime1">
              <a:rPr lang="en-US" altLang="zh-CN" smtClean="0"/>
              <a:t>9/4/2013</a:t>
            </a:fld>
            <a:endParaRPr lang="en-US" dirty="0"/>
          </a:p>
        </p:txBody>
      </p:sp>
      <p:sp>
        <p:nvSpPr>
          <p:cNvPr id="8" name="Footer Placeholder 7"/>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1CCE790-238F-4E28-9D35-C5E67AB9D0F8}" type="datetime1">
              <a:rPr lang="en-US" altLang="zh-CN" smtClean="0"/>
              <a:t>9/4/2013</a:t>
            </a:fld>
            <a:endParaRPr lang="en-US" dirty="0"/>
          </a:p>
        </p:txBody>
      </p:sp>
      <p:sp>
        <p:nvSpPr>
          <p:cNvPr id="4" name="Footer Placeholder 3"/>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E077B-65CF-482F-AF14-6C3636D0261F}" type="datetime1">
              <a:rPr lang="en-US" altLang="zh-CN" smtClean="0"/>
              <a:t>9/4/2013</a:t>
            </a:fld>
            <a:endParaRPr lang="en-US" dirty="0"/>
          </a:p>
        </p:txBody>
      </p:sp>
      <p:sp>
        <p:nvSpPr>
          <p:cNvPr id="3" name="Footer Placeholder 2"/>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E830B40-FAC1-4FAB-A2AE-4FC3B323108A}" type="datetime1">
              <a:rPr lang="en-US" altLang="zh-CN" smtClean="0"/>
              <a:t>9/4/2013</a:t>
            </a:fld>
            <a:endParaRPr lang="en-US" dirty="0"/>
          </a:p>
        </p:txBody>
      </p:sp>
      <p:sp>
        <p:nvSpPr>
          <p:cNvPr id="6" name="Footer Placeholder 5"/>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C649DEB-4E4C-42BE-9D96-084DA95FF9A9}" type="datetime1">
              <a:rPr lang="en-US" altLang="zh-CN" smtClean="0"/>
              <a:t>9/4/2013</a:t>
            </a:fld>
            <a:endParaRPr lang="en-US" dirty="0"/>
          </a:p>
        </p:txBody>
      </p:sp>
      <p:sp>
        <p:nvSpPr>
          <p:cNvPr id="6" name="Footer Placeholder 5"/>
          <p:cNvSpPr>
            <a:spLocks noGrp="1"/>
          </p:cNvSpPr>
          <p:nvPr>
            <p:ph type="ftr" sz="quarter" idx="11"/>
          </p:nvPr>
        </p:nvSpPr>
        <p:spPr/>
        <p:txBody>
          <a:bodyPr/>
          <a:lstStyle/>
          <a:p>
            <a:r>
              <a:rPr lang="zh-CN" altLang="en-US" smtClean="0"/>
              <a:t>更多干货尽在游戏人脉  </a:t>
            </a:r>
            <a:r>
              <a:rPr lang="en-US" altLang="zh-CN" smtClean="0"/>
              <a:t>http://www.gamerenmai.com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68784AA0-3187-4217-AEED-D60C1BD35F00}" type="datetime1">
              <a:rPr lang="en-US" altLang="zh-CN" smtClean="0"/>
              <a:t>9/4/2013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r>
              <a:rPr lang="zh-CN" altLang="en-US" smtClean="0"/>
              <a:t>更多干货尽在游戏人脉  </a:t>
            </a:r>
            <a:r>
              <a:rPr lang="en-US" altLang="zh-CN" smtClean="0"/>
              <a:t>http://www.gamerenmai.com</a:t>
            </a:r>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MMORPG</a:t>
            </a:r>
            <a:r>
              <a:rPr lang="zh-CN" altLang="en-US" dirty="0" smtClean="0"/>
              <a:t>数值策划的工作流程</a:t>
            </a:r>
            <a:endParaRPr lang="zh-CN" altLang="en-US" dirty="0"/>
          </a:p>
        </p:txBody>
      </p:sp>
      <p:sp>
        <p:nvSpPr>
          <p:cNvPr id="3" name="副标题 2"/>
          <p:cNvSpPr>
            <a:spLocks noGrp="1"/>
          </p:cNvSpPr>
          <p:nvPr>
            <p:ph type="subTitle" idx="1"/>
          </p:nvPr>
        </p:nvSpPr>
        <p:spPr/>
        <p:txBody>
          <a:bodyPr/>
          <a:lstStyle/>
          <a:p>
            <a:r>
              <a:rPr lang="zh-CN" altLang="en-US" b="1" dirty="0" smtClean="0">
                <a:solidFill>
                  <a:srgbClr val="FF0000"/>
                </a:solidFill>
              </a:rPr>
              <a:t>游戏人脉</a:t>
            </a:r>
            <a:r>
              <a:rPr lang="en-US" altLang="zh-CN" dirty="0"/>
              <a:t>——</a:t>
            </a:r>
            <a:r>
              <a:rPr lang="zh-CN" altLang="en-US" dirty="0" smtClean="0"/>
              <a:t>我们游戏人自己的人脉！  </a:t>
            </a:r>
            <a:r>
              <a:rPr lang="en-US" altLang="zh-CN" dirty="0" smtClean="0"/>
              <a:t>http://www.gamerenmai.com</a:t>
            </a:r>
            <a:endParaRPr lang="zh-CN" altLang="en-US" dirty="0"/>
          </a:p>
        </p:txBody>
      </p:sp>
      <p:sp>
        <p:nvSpPr>
          <p:cNvPr id="5" name="灯片编号占位符 4"/>
          <p:cNvSpPr>
            <a:spLocks noGrp="1"/>
          </p:cNvSpPr>
          <p:nvPr>
            <p:ph type="sldNum" sz="quarter" idx="12"/>
          </p:nvPr>
        </p:nvSpPr>
        <p:spPr>
          <a:xfrm rot="21420000">
            <a:off x="9826358" y="5056141"/>
            <a:ext cx="907186" cy="498470"/>
          </a:xfrm>
        </p:spPr>
        <p:txBody>
          <a:bodyPr/>
          <a:lstStyle/>
          <a:p>
            <a:fld id="{6D22F896-40B5-4ADD-8801-0D06FADFA095}" type="slidenum">
              <a:rPr lang="en-US" smtClean="0"/>
              <a:pPr/>
              <a:t>1</a:t>
            </a:fld>
            <a:endParaRPr lang="en-US" dirty="0"/>
          </a:p>
        </p:txBody>
      </p:sp>
    </p:spTree>
    <p:extLst>
      <p:ext uri="{BB962C8B-B14F-4D97-AF65-F5344CB8AC3E}">
        <p14:creationId xmlns:p14="http://schemas.microsoft.com/office/powerpoint/2010/main" val="18698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32262465"/>
              </p:ext>
            </p:extLst>
          </p:nvPr>
        </p:nvGraphicFramePr>
        <p:xfrm>
          <a:off x="2044879" y="338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灯片编号占位符 5"/>
          <p:cNvSpPr>
            <a:spLocks noGrp="1"/>
          </p:cNvSpPr>
          <p:nvPr>
            <p:ph type="sldNum" sz="quarter" idx="12"/>
          </p:nvPr>
        </p:nvSpPr>
        <p:spPr/>
        <p:txBody>
          <a:bodyPr/>
          <a:lstStyle/>
          <a:p>
            <a:fld id="{6D22F896-40B5-4ADD-8801-0D06FADFA095}" type="slidenum">
              <a:rPr lang="en-US" smtClean="0"/>
              <a:t>2</a:t>
            </a:fld>
            <a:endParaRPr lang="en-US" dirty="0"/>
          </a:p>
        </p:txBody>
      </p:sp>
      <p:sp>
        <p:nvSpPr>
          <p:cNvPr id="7" name="标题 1"/>
          <p:cNvSpPr>
            <a:spLocks noGrp="1"/>
          </p:cNvSpPr>
          <p:nvPr>
            <p:ph type="title"/>
          </p:nvPr>
        </p:nvSpPr>
        <p:spPr>
          <a:xfrm>
            <a:off x="685801" y="685800"/>
            <a:ext cx="10396882" cy="1151965"/>
          </a:xfrm>
        </p:spPr>
        <p:txBody>
          <a:bodyPr/>
          <a:lstStyle/>
          <a:p>
            <a:r>
              <a:rPr lang="en-US" altLang="zh-CN" dirty="0" smtClean="0"/>
              <a:t>MMORPG</a:t>
            </a:r>
            <a:r>
              <a:rPr lang="zh-CN" altLang="en-US" dirty="0" smtClean="0"/>
              <a:t>数值整体工作流程</a:t>
            </a:r>
            <a:endParaRPr lang="zh-CN" altLang="en-US" dirty="0"/>
          </a:p>
        </p:txBody>
      </p:sp>
    </p:spTree>
    <p:extLst>
      <p:ext uri="{BB962C8B-B14F-4D97-AF65-F5344CB8AC3E}">
        <p14:creationId xmlns:p14="http://schemas.microsoft.com/office/powerpoint/2010/main" val="275867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、立项阶段</a:t>
            </a:r>
          </a:p>
        </p:txBody>
      </p:sp>
      <p:sp>
        <p:nvSpPr>
          <p:cNvPr id="3" name="内容占位符 2"/>
          <p:cNvSpPr>
            <a:spLocks noGrp="1"/>
          </p:cNvSpPr>
          <p:nvPr>
            <p:ph sz="quarter" idx="13"/>
          </p:nvPr>
        </p:nvSpPr>
        <p:spPr/>
        <p:txBody>
          <a:bodyPr/>
          <a:lstStyle/>
          <a:p>
            <a:r>
              <a:rPr lang="zh-CN" altLang="en-US" dirty="0"/>
              <a:t>这个阶段数值策划也许可以说是可有可无的，这部分工作也许都可以由有能力的主策划来完成，只是需要在结构方面对整个项目核心系统的数值模型进行阐述，目的就是为项目的可行性添加筹码，为了更可能得到投资方的认可，仅此而已，如果说项目中并没有核心的系统是需要依靠完善的数值结构来支撑的，那么这部分工作甚至可以忽略。</a:t>
            </a:r>
          </a:p>
        </p:txBody>
      </p:sp>
      <p:sp>
        <p:nvSpPr>
          <p:cNvPr id="5" name="灯片编号占位符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85379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、程序搭建底层阶段</a:t>
            </a:r>
          </a:p>
        </p:txBody>
      </p:sp>
      <p:sp>
        <p:nvSpPr>
          <p:cNvPr id="3" name="内容占位符 2"/>
          <p:cNvSpPr>
            <a:spLocks noGrp="1"/>
          </p:cNvSpPr>
          <p:nvPr>
            <p:ph sz="quarter" idx="13"/>
          </p:nvPr>
        </p:nvSpPr>
        <p:spPr/>
        <p:txBody>
          <a:bodyPr>
            <a:normAutofit fontScale="77500" lnSpcReduction="20000"/>
          </a:bodyPr>
          <a:lstStyle/>
          <a:p>
            <a:r>
              <a:rPr lang="zh-CN" altLang="en-US" dirty="0">
                <a:latin typeface="微软雅黑" panose="020B0503020204020204" pitchFamily="34" charset="-122"/>
                <a:ea typeface="微软雅黑" panose="020B0503020204020204" pitchFamily="34" charset="-122"/>
              </a:rPr>
              <a:t>在这个阶段，由于程序需要开始构建程序的底层结构，因此，很多后续功能的关键性数据接口必须要提前和程序打好招呼，专业一点说，就是“提出需求”</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首先</a:t>
            </a:r>
            <a:r>
              <a:rPr lang="zh-CN" altLang="en-US" dirty="0">
                <a:latin typeface="微软雅黑" panose="020B0503020204020204" pitchFamily="34" charset="-122"/>
                <a:ea typeface="微软雅黑" panose="020B0503020204020204" pitchFamily="34" charset="-122"/>
              </a:rPr>
              <a:t>要有一定完整度系统案，然后数值策划就需要针对系统案所涉及的内容进行分析，即使对于一般</a:t>
            </a:r>
            <a:r>
              <a:rPr lang="en-US" altLang="zh-CN" dirty="0">
                <a:latin typeface="微软雅黑" panose="020B0503020204020204" pitchFamily="34" charset="-122"/>
                <a:ea typeface="微软雅黑" panose="020B0503020204020204" pitchFamily="34" charset="-122"/>
              </a:rPr>
              <a:t>MMORPG</a:t>
            </a:r>
            <a:r>
              <a:rPr lang="zh-CN" altLang="en-US" dirty="0">
                <a:latin typeface="微软雅黑" panose="020B0503020204020204" pitchFamily="34" charset="-122"/>
                <a:ea typeface="微软雅黑" panose="020B0503020204020204" pitchFamily="34" charset="-122"/>
              </a:rPr>
              <a:t>中通用的需求，也必须一并提出，因为你并不能保证程序玩过或者说理解你所认为的“一般的</a:t>
            </a:r>
            <a:r>
              <a:rPr lang="en-US" altLang="zh-CN" dirty="0">
                <a:latin typeface="微软雅黑" panose="020B0503020204020204" pitchFamily="34" charset="-122"/>
                <a:ea typeface="微软雅黑" panose="020B0503020204020204" pitchFamily="34" charset="-122"/>
              </a:rPr>
              <a:t>MMORPG”</a:t>
            </a: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这里可能会涉及数据结构，参数接口，数据采样的功能需求等几个关键性工作</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举例：</a:t>
            </a:r>
          </a:p>
          <a:p>
            <a:pPr marL="0" indent="0">
              <a:buNone/>
            </a:pPr>
            <a:r>
              <a:rPr lang="zh-CN" altLang="en-US" dirty="0" smtClean="0">
                <a:latin typeface="微软雅黑" panose="020B0503020204020204" pitchFamily="34" charset="-122"/>
                <a:ea typeface="微软雅黑" panose="020B0503020204020204" pitchFamily="34" charset="-122"/>
              </a:rPr>
              <a:t>     主角数据结构，这个是任何一个</a:t>
            </a:r>
            <a:r>
              <a:rPr lang="en-US" altLang="zh-CN" dirty="0" smtClean="0">
                <a:latin typeface="微软雅黑" panose="020B0503020204020204" pitchFamily="34" charset="-122"/>
                <a:ea typeface="微软雅黑" panose="020B0503020204020204" pitchFamily="34" charset="-122"/>
              </a:rPr>
              <a:t>MMORPG</a:t>
            </a:r>
            <a:r>
              <a:rPr lang="zh-CN" altLang="en-US" dirty="0" smtClean="0">
                <a:latin typeface="微软雅黑" panose="020B0503020204020204" pitchFamily="34" charset="-122"/>
                <a:ea typeface="微软雅黑" panose="020B0503020204020204" pitchFamily="34" charset="-122"/>
              </a:rPr>
              <a:t>都必须要做的工作，需要对各数据项进行定义，包括名称、类型、描述、取值范围，是否需要在服务端保存，是否需要在界面显示等关键属性，这里的大部分属性，都是不能轻易修改的，具体可以咨询程序。对于不能轻易修改的项，需要慎重考虑好，因为这会影响后面的开发。另外，数据项也是需要罗列的，诸如，角色</a:t>
            </a:r>
            <a:r>
              <a:rPr lang="en-US" altLang="zh-CN" dirty="0" smtClean="0">
                <a:latin typeface="微软雅黑" panose="020B0503020204020204" pitchFamily="34" charset="-122"/>
                <a:ea typeface="微软雅黑" panose="020B0503020204020204" pitchFamily="34" charset="-122"/>
              </a:rPr>
              <a:t>ID</a:t>
            </a:r>
            <a:r>
              <a:rPr lang="zh-CN" altLang="en-US" dirty="0" smtClean="0">
                <a:latin typeface="微软雅黑" panose="020B0503020204020204" pitchFamily="34" charset="-122"/>
                <a:ea typeface="微软雅黑" panose="020B0503020204020204" pitchFamily="34" charset="-122"/>
              </a:rPr>
              <a:t>，角色种族，角色性别，角色力量</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敏捷</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智力，所属工会等等，一开始就需要尽量想全面，预留几个空数据位也是必须的，对于新人来说，可以多与程序沟通，以确保最终确定的一套方案可行。</a:t>
            </a:r>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50701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、封测版本阶段</a:t>
            </a:r>
          </a:p>
        </p:txBody>
      </p:sp>
      <p:sp>
        <p:nvSpPr>
          <p:cNvPr id="3" name="内容占位符 2"/>
          <p:cNvSpPr>
            <a:spLocks noGrp="1"/>
          </p:cNvSpPr>
          <p:nvPr>
            <p:ph sz="quarter" idx="13"/>
          </p:nvPr>
        </p:nvSpPr>
        <p:spPr/>
        <p:txBody>
          <a:bodyPr>
            <a:normAutofit fontScale="70000" lnSpcReduction="20000"/>
          </a:bodyPr>
          <a:lstStyle/>
          <a:p>
            <a:r>
              <a:rPr lang="zh-CN" altLang="en-US" dirty="0">
                <a:latin typeface="微软雅黑" panose="020B0503020204020204" pitchFamily="34" charset="-122"/>
                <a:ea typeface="微软雅黑" panose="020B0503020204020204" pitchFamily="34" charset="-122"/>
              </a:rPr>
              <a:t>在项目封测版本完成之前，这个时期是非常漫长的，半年到一年半都有可能，要做的事情也很多。</a:t>
            </a:r>
          </a:p>
          <a:p>
            <a:r>
              <a:rPr lang="zh-CN" altLang="en-US" dirty="0">
                <a:latin typeface="微软雅黑" panose="020B0503020204020204" pitchFamily="34" charset="-122"/>
                <a:ea typeface="微软雅黑" panose="020B0503020204020204" pitchFamily="34" charset="-122"/>
              </a:rPr>
              <a:t>首先是数值模型的构建。事实上，数值模型还是很抽象的一个概念，它并非是一个可以看得见的图形，而是一系列数值规则及公式搭建起来的，额。。。可以说是一整套的数值运作流程吧</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这个过程，对于新人来说，也许是比较可怕的，太庞大了，太模糊了，不知道该从什么地方入手，事实上我们都是经历这样一个阶段的，谁都是从新人起步的，不是么</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不要有太大的心理负担，一开始也别把目标定得太大，一点点来，从基础开始</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首先，就从经验值的设计入手好了，首先我们需要得到的数据，是从主策那里，获知预期顶级多少级，总时间长度如何，战斗规模⑤如何，之后，就可以根据已知的这些量来设计经验值曲线了，留下足够的调整参数，以便对曲线可以随时调整（手头暂时没文档，就不贴实例了</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同样方法，角色的属性，成长，装备数值设计，采集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制造系统等等，都是需要经历这样一个类似的流程：“设计目的→数值模型→检验→修改模型至合理→数值设定→测试→再测试”</a:t>
            </a:r>
          </a:p>
        </p:txBody>
      </p:sp>
      <p:sp>
        <p:nvSpPr>
          <p:cNvPr id="5" name="灯片编号占位符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21094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03448057"/>
              </p:ext>
            </p:extLst>
          </p:nvPr>
        </p:nvGraphicFramePr>
        <p:xfrm>
          <a:off x="2044879" y="338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灯片编号占位符 5"/>
          <p:cNvSpPr>
            <a:spLocks noGrp="1"/>
          </p:cNvSpPr>
          <p:nvPr>
            <p:ph type="sldNum" sz="quarter" idx="12"/>
          </p:nvPr>
        </p:nvSpPr>
        <p:spPr/>
        <p:txBody>
          <a:bodyPr/>
          <a:lstStyle/>
          <a:p>
            <a:fld id="{6D22F896-40B5-4ADD-8801-0D06FADFA095}" type="slidenum">
              <a:rPr lang="en-US" smtClean="0"/>
              <a:t>6</a:t>
            </a:fld>
            <a:endParaRPr lang="en-US" dirty="0"/>
          </a:p>
        </p:txBody>
      </p:sp>
      <p:sp>
        <p:nvSpPr>
          <p:cNvPr id="5" name="标题 1"/>
          <p:cNvSpPr>
            <a:spLocks noGrp="1"/>
          </p:cNvSpPr>
          <p:nvPr>
            <p:ph type="title"/>
          </p:nvPr>
        </p:nvSpPr>
        <p:spPr>
          <a:xfrm>
            <a:off x="685801" y="685800"/>
            <a:ext cx="10396882" cy="1151965"/>
          </a:xfrm>
        </p:spPr>
        <p:txBody>
          <a:bodyPr/>
          <a:lstStyle/>
          <a:p>
            <a:r>
              <a:rPr lang="zh-CN" altLang="en-US" dirty="0" smtClean="0"/>
              <a:t>数值开发流程</a:t>
            </a:r>
            <a:endParaRPr lang="zh-CN" altLang="en-US" dirty="0"/>
          </a:p>
        </p:txBody>
      </p:sp>
    </p:spTree>
    <p:extLst>
      <p:ext uri="{BB962C8B-B14F-4D97-AF65-F5344CB8AC3E}">
        <p14:creationId xmlns:p14="http://schemas.microsoft.com/office/powerpoint/2010/main" val="1641863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、内测阶段</a:t>
            </a:r>
          </a:p>
        </p:txBody>
      </p:sp>
      <p:sp>
        <p:nvSpPr>
          <p:cNvPr id="3" name="内容占位符 2"/>
          <p:cNvSpPr>
            <a:spLocks noGrp="1"/>
          </p:cNvSpPr>
          <p:nvPr>
            <p:ph sz="quarter" idx="13"/>
          </p:nvPr>
        </p:nvSpPr>
        <p:spPr/>
        <p:txBody>
          <a:bodyPr>
            <a:normAutofit fontScale="70000" lnSpcReduction="20000"/>
          </a:bodyPr>
          <a:lstStyle/>
          <a:p>
            <a:r>
              <a:rPr lang="zh-CN" altLang="en-US" dirty="0">
                <a:latin typeface="微软雅黑" panose="020B0503020204020204" pitchFamily="34" charset="-122"/>
                <a:ea typeface="微软雅黑" panose="020B0503020204020204" pitchFamily="34" charset="-122"/>
              </a:rPr>
              <a:t>这个阶段，算做是开放测试的开始了，虽然相比前一个阶段来说，时间较短，但是，我们要做的工作更多了，而且更加枯燥，心理压力是很大的，由于我们之前给程序提供了数据采样的功能需求，那么这个阶段就是我们要拿到这些数据并进行分析的阶段了，很可能我们会面临无法预知的各种问题，意想不到的各种情况，同事的信任，上司的指责，都可能会存在，虽然我们可以无视那些并不了解数值工作的人的非议，但是，无论如何，尽快解决问题都是必须的</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在这个阶段，之前提到的数据采样的功能需求的完善或者说合理性，就非常重要的，你必须想好，如果出现什么样的问题，那么可能会是因为什么原因，那么具体去确认是什么原因的时候，你就会需要这些采样的数据。</a:t>
            </a:r>
          </a:p>
          <a:p>
            <a:r>
              <a:rPr lang="zh-CN" altLang="en-US" dirty="0" smtClean="0">
                <a:latin typeface="微软雅黑" panose="020B0503020204020204" pitchFamily="34" charset="-122"/>
                <a:ea typeface="微软雅黑" panose="020B0503020204020204" pitchFamily="34" charset="-122"/>
              </a:rPr>
              <a:t>举例：    </a:t>
            </a:r>
            <a:r>
              <a:rPr lang="zh-CN" altLang="en-US" dirty="0">
                <a:latin typeface="微软雅黑" panose="020B0503020204020204" pitchFamily="34" charset="-122"/>
                <a:ea typeface="微软雅黑" panose="020B0503020204020204" pitchFamily="34" charset="-122"/>
              </a:rPr>
              <a:t>我们之前已经设定好了经验曲线，然而我们希望保证各个职业的升级效率是公平的⑥，到底是不是公平的？我们希望达到的设计目的到底是不是如实的实现了呢，数据采样就非常重要了，诸如我们提到的经验曲线的问题，我们可能就需要，玩家职业对应的各个等级提升的时间，杀怪数量，游戏内各职业玩家的数量及比例。而这个数据采样对服务器造成的负担，虽然可能会遭致程序的一些反感，但是只要我们说服他们，让他们相信，这些付出是值得的，那么之后的工作就会很顺利，他们一定会用他们自己的优势帮助我们更好的完成这个重要的工作。</a:t>
            </a:r>
          </a:p>
        </p:txBody>
      </p:sp>
      <p:sp>
        <p:nvSpPr>
          <p:cNvPr id="5" name="灯片编号占位符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59978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、公测及正式运营阶段</a:t>
            </a:r>
          </a:p>
        </p:txBody>
      </p:sp>
      <p:sp>
        <p:nvSpPr>
          <p:cNvPr id="3" name="内容占位符 2"/>
          <p:cNvSpPr>
            <a:spLocks noGrp="1"/>
          </p:cNvSpPr>
          <p:nvPr>
            <p:ph sz="quarter" idx="13"/>
          </p:nvPr>
        </p:nvSpPr>
        <p:spPr/>
        <p:txBody>
          <a:bodyPr>
            <a:normAutofit/>
          </a:bodyPr>
          <a:lstStyle/>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这个阶段，很简单，重复上一个阶段的工作就是了，也可能会有后继版本的新功能相关的工作，这也很正常，重复第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点的工作就是了，可能你会觉得很枯燥。不过，不管怎么样，一份你真正努力用心去做过的事情，用回忆的方式去想想，你会发现，这段时光是最快乐的</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5360642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TC104033927[[fn=主要事件]]</Template>
  <TotalTime>55</TotalTime>
  <Words>1208</Words>
  <Application>Microsoft Office PowerPoint</Application>
  <PresentationFormat>宽屏</PresentationFormat>
  <Paragraphs>54</Paragraphs>
  <Slides>8</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宋体</vt:lpstr>
      <vt:lpstr>微软雅黑</vt:lpstr>
      <vt:lpstr>Arial</vt:lpstr>
      <vt:lpstr>Calibri</vt:lpstr>
      <vt:lpstr>Impact</vt:lpstr>
      <vt:lpstr>主要事件</vt:lpstr>
      <vt:lpstr>MMORPG数值策划的工作流程</vt:lpstr>
      <vt:lpstr>MMORPG数值整体工作流程</vt:lpstr>
      <vt:lpstr>1、立项阶段</vt:lpstr>
      <vt:lpstr>2、程序搭建底层阶段</vt:lpstr>
      <vt:lpstr>3、封测版本阶段</vt:lpstr>
      <vt:lpstr>数值开发流程</vt:lpstr>
      <vt:lpstr>4、内测阶段</vt:lpstr>
      <vt:lpstr>5、公测及正式运营阶段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MMORPG数值策划的工作流程</dc:title>
  <dc:creator>liudao</dc:creator>
  <cp:lastModifiedBy>liudao</cp:lastModifiedBy>
  <cp:revision>10</cp:revision>
  <dcterms:created xsi:type="dcterms:W3CDTF">2013-09-04T01:36:12Z</dcterms:created>
  <dcterms:modified xsi:type="dcterms:W3CDTF">2013-09-04T02:31:15Z</dcterms:modified>
</cp:coreProperties>
</file>