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6B20-8A69-44E7-889D-14DF401E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A6E1D-24EC-40C3-A943-71C7AEBBCE69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4E4F-8D15-4208-B1E5-717BFEC0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4B39-A1CD-4F16-BD68-9BE2978D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14913-6822-4CD9-B451-1B6E0D956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6437-7151-4F22-BB85-E20A0EA9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C37A-590B-4039-9C08-EEBEFB67313B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D1B1-5D88-4B3F-85B3-A51F8661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2A0E-9D7A-420F-9DF1-0079D7C6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88DCF-AAE2-4C73-B4B8-B3F0E2875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2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58E9-5EED-44AF-A321-41D5AD1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A3789-0BC7-4A90-86EA-AB8967EEC4BE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336F-B68B-4C48-BEC8-00CBC349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3F4F-ED29-403C-9D61-0E719EF8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4D67-F4CC-467B-B9A7-BD4C211EE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C137-29F5-41D2-9E2B-4ADB5661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02A47-880F-4F9D-A1E5-D5ADEEE21AA7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0F7F-35D5-4CAB-9390-4767C56D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33D7-6DFA-46F0-81D5-1B298429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021A7-5CAB-4914-8BEC-C5730C9D3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2921-AD47-4DAF-832E-AE9A5B8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FF73-C456-470E-874D-B67EE7AA9705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CC9B-E533-4218-A67F-C82D516E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F395-E95C-4E5E-AE8E-2FD8DCB3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EE6BD-7E26-4B87-BF31-C142B2538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06732E-E600-4934-A81B-6F3613ED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0667B-5656-4607-9564-E42F5422A411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8736A4-9BE8-4959-9688-E6A53962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DD4E20-F9F0-4710-BA21-7890090C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B7237-7723-4578-BFE9-801E1DD40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A5BDC8-F63E-4CE3-BE84-482B4C0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FE317-1C49-41F9-9D84-53DCED3885D3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A875D0F-2EB2-4F7F-88E3-DC8157BA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5A865B-EC41-4946-9F6B-A7FC505B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3D2B0-1DBE-4575-916D-CA7B3CA6E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123D7B-0CBA-4ACB-A4D0-D596FD4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82661-0E60-44E1-B50F-75EEE752DEC5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F8D4A7-DCCA-4012-A8F7-811D1C8B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C82586-4198-4EE4-91BC-4C3EC519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A2C7C-4B15-4362-90CF-6CD098686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7745957-F18A-49A0-ADC9-88F47283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EAD1-D6DC-440E-9F6D-3FB84134B977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787BCF-D386-449A-85D8-7805165A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7E2FCC-8AFF-491F-A029-83C4FBB8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73D16-6CB4-431F-93ED-9A3FC433F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21DDBD-27E5-4E06-93CD-BD888A3F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4AB6D-F2E2-43AC-B58C-242BCBC9261B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C31DFF-90A6-46BD-AAB7-1C6C217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2CB2B-BAF1-4BB8-8515-0B9C30D1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26511-065F-4652-8D28-584E42CFB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206837-CDF2-4889-992D-BFEF225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B8554-62AD-439B-BA9C-B18617294572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4E6DD4-2F4D-4D10-A8CE-91C219B9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636E6E-A8E1-43B0-BFD4-A60EFCF2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65A73-EA0B-4E90-BB99-3304D9F39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AC4A628-A74C-41ED-BEEB-39546A93E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DD1F991-4487-4D71-8CC3-D3060A2FF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6AA7-98BE-4C78-ABBB-D1D956F8D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6A175E-9CC2-49DE-B9D7-7912AF68492F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0FC8-55F7-430D-BD37-5F7BD1117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71ED9-5E76-4D86-896A-131B06835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D00388-51B3-4145-A51F-F58DF428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AB2917-3AF7-46A0-9747-D1C2EAB3F45B}"/>
              </a:ext>
            </a:extLst>
          </p:cNvPr>
          <p:cNvSpPr/>
          <p:nvPr/>
        </p:nvSpPr>
        <p:spPr>
          <a:xfrm>
            <a:off x="2073275" y="1274763"/>
            <a:ext cx="1443038" cy="334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67FA9F-EDB3-4331-84D5-108F4EC2A4AC}"/>
              </a:ext>
            </a:extLst>
          </p:cNvPr>
          <p:cNvSpPr/>
          <p:nvPr/>
        </p:nvSpPr>
        <p:spPr>
          <a:xfrm>
            <a:off x="674688" y="255588"/>
            <a:ext cx="874712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682459-2DC5-4F92-BF1D-B2A44E9DE076}"/>
              </a:ext>
            </a:extLst>
          </p:cNvPr>
          <p:cNvSpPr/>
          <p:nvPr/>
        </p:nvSpPr>
        <p:spPr>
          <a:xfrm>
            <a:off x="539750" y="525463"/>
            <a:ext cx="876300" cy="207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BFBD17-EB02-423D-BDBE-8FE2EB5A1397}"/>
              </a:ext>
            </a:extLst>
          </p:cNvPr>
          <p:cNvSpPr/>
          <p:nvPr/>
        </p:nvSpPr>
        <p:spPr>
          <a:xfrm>
            <a:off x="1298575" y="36513"/>
            <a:ext cx="1676400" cy="273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62A376-36BF-41A9-ACE9-0F41B7BC41A3}"/>
              </a:ext>
            </a:extLst>
          </p:cNvPr>
          <p:cNvSpPr/>
          <p:nvPr/>
        </p:nvSpPr>
        <p:spPr>
          <a:xfrm>
            <a:off x="2933700" y="173038"/>
            <a:ext cx="876300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A9DFD7-EE64-4E98-9CBA-B23D6507C276}"/>
              </a:ext>
            </a:extLst>
          </p:cNvPr>
          <p:cNvSpPr/>
          <p:nvPr/>
        </p:nvSpPr>
        <p:spPr>
          <a:xfrm>
            <a:off x="3346450" y="420688"/>
            <a:ext cx="1247775" cy="207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ContatcNo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1A304D-B6DD-451E-89B3-216A2D822D12}"/>
              </a:ext>
            </a:extLst>
          </p:cNvPr>
          <p:cNvSpPr/>
          <p:nvPr/>
        </p:nvSpPr>
        <p:spPr>
          <a:xfrm>
            <a:off x="3640138" y="666750"/>
            <a:ext cx="954087" cy="207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D6411F-CE96-4A40-A5B5-12BCC2E589D2}"/>
              </a:ext>
            </a:extLst>
          </p:cNvPr>
          <p:cNvSpPr/>
          <p:nvPr/>
        </p:nvSpPr>
        <p:spPr>
          <a:xfrm>
            <a:off x="190500" y="771525"/>
            <a:ext cx="1573213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214333-2FC7-44D0-B20C-6FCF1611AF3C}"/>
              </a:ext>
            </a:extLst>
          </p:cNvPr>
          <p:cNvSpPr/>
          <p:nvPr/>
        </p:nvSpPr>
        <p:spPr>
          <a:xfrm>
            <a:off x="260350" y="1041400"/>
            <a:ext cx="1289050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6D8629-C3F8-42FF-ACCC-17EDAB7296FA}"/>
              </a:ext>
            </a:extLst>
          </p:cNvPr>
          <p:cNvSpPr/>
          <p:nvPr/>
        </p:nvSpPr>
        <p:spPr>
          <a:xfrm>
            <a:off x="258763" y="1312863"/>
            <a:ext cx="1290637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94A693-58E5-4FDA-9571-64796B0219B9}"/>
              </a:ext>
            </a:extLst>
          </p:cNvPr>
          <p:cNvSpPr/>
          <p:nvPr/>
        </p:nvSpPr>
        <p:spPr>
          <a:xfrm>
            <a:off x="258763" y="1582738"/>
            <a:ext cx="1290637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BFA77C-D79C-48F8-8D21-E956FF18E3FB}"/>
              </a:ext>
            </a:extLst>
          </p:cNvPr>
          <p:cNvSpPr/>
          <p:nvPr/>
        </p:nvSpPr>
        <p:spPr>
          <a:xfrm>
            <a:off x="595313" y="1854200"/>
            <a:ext cx="954087" cy="207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C65518-AEAC-47CC-9087-DE83092B14E1}"/>
              </a:ext>
            </a:extLst>
          </p:cNvPr>
          <p:cNvSpPr/>
          <p:nvPr/>
        </p:nvSpPr>
        <p:spPr>
          <a:xfrm>
            <a:off x="674688" y="2100263"/>
            <a:ext cx="952500" cy="2079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14EEDD-3668-490E-85BB-78DA49DC1A8E}"/>
              </a:ext>
            </a:extLst>
          </p:cNvPr>
          <p:cNvSpPr/>
          <p:nvPr/>
        </p:nvSpPr>
        <p:spPr>
          <a:xfrm>
            <a:off x="728663" y="2359025"/>
            <a:ext cx="952500" cy="207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7D1775-07B5-464D-88C6-366B1099EFBA}"/>
              </a:ext>
            </a:extLst>
          </p:cNvPr>
          <p:cNvCxnSpPr>
            <a:stCxn id="5" idx="6"/>
            <a:endCxn id="4" idx="0"/>
          </p:cNvCxnSpPr>
          <p:nvPr/>
        </p:nvCxnSpPr>
        <p:spPr>
          <a:xfrm>
            <a:off x="1549400" y="371475"/>
            <a:ext cx="1244600" cy="90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2725C-7D21-4D1F-B7A0-69A23E510014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2136775" y="309563"/>
            <a:ext cx="657225" cy="96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A74602-FC4C-45DD-8071-C20A984E9F48}"/>
              </a:ext>
            </a:extLst>
          </p:cNvPr>
          <p:cNvCxnSpPr>
            <a:stCxn id="8" idx="3"/>
            <a:endCxn id="4" idx="0"/>
          </p:cNvCxnSpPr>
          <p:nvPr/>
        </p:nvCxnSpPr>
        <p:spPr>
          <a:xfrm flipH="1">
            <a:off x="2794000" y="369888"/>
            <a:ext cx="268288" cy="904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1D7532-00C1-490D-8569-636D8A788E5E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2794000" y="525463"/>
            <a:ext cx="552450" cy="749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982582-A272-47F6-A46F-7D9CD93CE470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2794000" y="769938"/>
            <a:ext cx="846138" cy="50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0F60E1-0DEE-4426-835D-93F51D1C9489}"/>
              </a:ext>
            </a:extLst>
          </p:cNvPr>
          <p:cNvCxnSpPr>
            <a:stCxn id="6" idx="6"/>
            <a:endCxn id="4" idx="0"/>
          </p:cNvCxnSpPr>
          <p:nvPr/>
        </p:nvCxnSpPr>
        <p:spPr>
          <a:xfrm>
            <a:off x="1416050" y="628650"/>
            <a:ext cx="1377950" cy="646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45C056-AD9F-46E5-A663-89FA3EBED300}"/>
              </a:ext>
            </a:extLst>
          </p:cNvPr>
          <p:cNvCxnSpPr>
            <a:stCxn id="11" idx="6"/>
            <a:endCxn id="4" idx="0"/>
          </p:cNvCxnSpPr>
          <p:nvPr/>
        </p:nvCxnSpPr>
        <p:spPr>
          <a:xfrm>
            <a:off x="1763713" y="887413"/>
            <a:ext cx="1030287" cy="387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F5072D-B618-4620-B6FE-1B4FA1FE5A8E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1549400" y="1157288"/>
            <a:ext cx="523875" cy="28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CD65CE-8B26-473E-9B51-3743E61D6371}"/>
              </a:ext>
            </a:extLst>
          </p:cNvPr>
          <p:cNvCxnSpPr>
            <a:stCxn id="13" idx="6"/>
            <a:endCxn id="4" idx="1"/>
          </p:cNvCxnSpPr>
          <p:nvPr/>
        </p:nvCxnSpPr>
        <p:spPr>
          <a:xfrm>
            <a:off x="1549400" y="1428750"/>
            <a:ext cx="52387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E729A6-9F91-4ECD-BBB9-7E3DE6AC71C7}"/>
              </a:ext>
            </a:extLst>
          </p:cNvPr>
          <p:cNvCxnSpPr>
            <a:stCxn id="14" idx="6"/>
            <a:endCxn id="4" idx="1"/>
          </p:cNvCxnSpPr>
          <p:nvPr/>
        </p:nvCxnSpPr>
        <p:spPr>
          <a:xfrm flipV="1">
            <a:off x="1549400" y="1443038"/>
            <a:ext cx="523875" cy="25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E0E800-E8CB-4DD0-93D2-89F73FD0D996}"/>
              </a:ext>
            </a:extLst>
          </p:cNvPr>
          <p:cNvCxnSpPr>
            <a:stCxn id="4" idx="1"/>
            <a:endCxn id="15" idx="6"/>
          </p:cNvCxnSpPr>
          <p:nvPr/>
        </p:nvCxnSpPr>
        <p:spPr>
          <a:xfrm flipH="1">
            <a:off x="1549400" y="1443038"/>
            <a:ext cx="52387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BD92F0-3184-487C-987E-722D035E9BEB}"/>
              </a:ext>
            </a:extLst>
          </p:cNvPr>
          <p:cNvCxnSpPr>
            <a:stCxn id="4" idx="1"/>
            <a:endCxn id="16" idx="6"/>
          </p:cNvCxnSpPr>
          <p:nvPr/>
        </p:nvCxnSpPr>
        <p:spPr>
          <a:xfrm flipH="1">
            <a:off x="1627188" y="1443038"/>
            <a:ext cx="446087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C38928-8EBC-45C1-83F2-C0C74F1CE70B}"/>
              </a:ext>
            </a:extLst>
          </p:cNvPr>
          <p:cNvCxnSpPr>
            <a:stCxn id="4" idx="1"/>
            <a:endCxn id="17" idx="6"/>
          </p:cNvCxnSpPr>
          <p:nvPr/>
        </p:nvCxnSpPr>
        <p:spPr>
          <a:xfrm flipH="1">
            <a:off x="1681163" y="1443038"/>
            <a:ext cx="392112" cy="1020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2CD3B26-57C2-4114-893B-AD74AA431854}"/>
              </a:ext>
            </a:extLst>
          </p:cNvPr>
          <p:cNvSpPr/>
          <p:nvPr/>
        </p:nvSpPr>
        <p:spPr>
          <a:xfrm>
            <a:off x="6707188" y="1235075"/>
            <a:ext cx="1443037" cy="334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5EFA20D-FA86-40B4-A920-35E2D336F0E6}"/>
              </a:ext>
            </a:extLst>
          </p:cNvPr>
          <p:cNvSpPr/>
          <p:nvPr/>
        </p:nvSpPr>
        <p:spPr>
          <a:xfrm>
            <a:off x="6707188" y="600075"/>
            <a:ext cx="615950" cy="2079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063295-FBCB-4BE3-AC70-0FAECC57A0A6}"/>
              </a:ext>
            </a:extLst>
          </p:cNvPr>
          <p:cNvSpPr/>
          <p:nvPr/>
        </p:nvSpPr>
        <p:spPr>
          <a:xfrm>
            <a:off x="7418388" y="552450"/>
            <a:ext cx="876300" cy="2698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9BFD04-E679-44D1-B135-B82A5823F063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>
            <a:off x="7015163" y="808038"/>
            <a:ext cx="414337" cy="427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CE8C1-5CE9-419F-8184-78D1E8BB093D}"/>
              </a:ext>
            </a:extLst>
          </p:cNvPr>
          <p:cNvCxnSpPr>
            <a:stCxn id="47" idx="4"/>
            <a:endCxn id="45" idx="0"/>
          </p:cNvCxnSpPr>
          <p:nvPr/>
        </p:nvCxnSpPr>
        <p:spPr>
          <a:xfrm flipH="1">
            <a:off x="7429500" y="822325"/>
            <a:ext cx="427038" cy="41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DFC7724-AF13-48F4-BFF0-7584AABBA352}"/>
              </a:ext>
            </a:extLst>
          </p:cNvPr>
          <p:cNvSpPr/>
          <p:nvPr/>
        </p:nvSpPr>
        <p:spPr>
          <a:xfrm>
            <a:off x="2105025" y="3262313"/>
            <a:ext cx="1443038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7423C-D482-486F-BD58-18A8141AEA79}"/>
              </a:ext>
            </a:extLst>
          </p:cNvPr>
          <p:cNvSpPr/>
          <p:nvPr/>
        </p:nvSpPr>
        <p:spPr>
          <a:xfrm>
            <a:off x="455613" y="2786063"/>
            <a:ext cx="1093787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E11C697-AD0C-4875-86C0-EE5C863C5EDC}"/>
              </a:ext>
            </a:extLst>
          </p:cNvPr>
          <p:cNvSpPr/>
          <p:nvPr/>
        </p:nvSpPr>
        <p:spPr>
          <a:xfrm>
            <a:off x="258763" y="3063875"/>
            <a:ext cx="1308100" cy="231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FC7C3-44E4-4D36-AB22-EC6988DA3461}"/>
              </a:ext>
            </a:extLst>
          </p:cNvPr>
          <p:cNvSpPr/>
          <p:nvPr/>
        </p:nvSpPr>
        <p:spPr>
          <a:xfrm>
            <a:off x="196850" y="3373438"/>
            <a:ext cx="1484313" cy="2476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EventAddress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F72619A-E382-412A-9475-915B0B6C4511}"/>
              </a:ext>
            </a:extLst>
          </p:cNvPr>
          <p:cNvSpPr/>
          <p:nvPr/>
        </p:nvSpPr>
        <p:spPr>
          <a:xfrm>
            <a:off x="198438" y="3668713"/>
            <a:ext cx="1644650" cy="296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EventLocation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8DD086-9ACF-49A2-88B5-D7E0110474CA}"/>
              </a:ext>
            </a:extLst>
          </p:cNvPr>
          <p:cNvSpPr/>
          <p:nvPr/>
        </p:nvSpPr>
        <p:spPr>
          <a:xfrm>
            <a:off x="627063" y="4000500"/>
            <a:ext cx="1157287" cy="2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BB9E13-9658-46F3-9093-B4D4C9255B93}"/>
              </a:ext>
            </a:extLst>
          </p:cNvPr>
          <p:cNvSpPr/>
          <p:nvPr/>
        </p:nvSpPr>
        <p:spPr>
          <a:xfrm>
            <a:off x="715963" y="4319588"/>
            <a:ext cx="1157287" cy="2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29E119-2711-4A86-A5C6-5E2408FA1BAA}"/>
              </a:ext>
            </a:extLst>
          </p:cNvPr>
          <p:cNvSpPr/>
          <p:nvPr/>
        </p:nvSpPr>
        <p:spPr>
          <a:xfrm>
            <a:off x="674688" y="4629150"/>
            <a:ext cx="1211262" cy="215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EventDate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538721-281E-4F2D-9EDE-92616B8F3F10}"/>
              </a:ext>
            </a:extLst>
          </p:cNvPr>
          <p:cNvSpPr/>
          <p:nvPr/>
        </p:nvSpPr>
        <p:spPr>
          <a:xfrm>
            <a:off x="728663" y="4924425"/>
            <a:ext cx="1211262" cy="215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F3BF42-FC52-4F23-B04B-A456A4AC3D54}"/>
              </a:ext>
            </a:extLst>
          </p:cNvPr>
          <p:cNvSpPr/>
          <p:nvPr/>
        </p:nvSpPr>
        <p:spPr>
          <a:xfrm>
            <a:off x="827088" y="5957888"/>
            <a:ext cx="1443037" cy="3063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SeatCapacity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267C9E-CEB9-46EE-8B51-B9592CCB68EC}"/>
              </a:ext>
            </a:extLst>
          </p:cNvPr>
          <p:cNvSpPr/>
          <p:nvPr/>
        </p:nvSpPr>
        <p:spPr>
          <a:xfrm>
            <a:off x="2911475" y="5570538"/>
            <a:ext cx="869950" cy="215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1083CE-C125-44E2-B0A2-46204EBA6C51}"/>
              </a:ext>
            </a:extLst>
          </p:cNvPr>
          <p:cNvSpPr/>
          <p:nvPr/>
        </p:nvSpPr>
        <p:spPr>
          <a:xfrm>
            <a:off x="2663825" y="5945188"/>
            <a:ext cx="993775" cy="217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2C4D0D9-1AD1-4C3E-B4FB-998170B1132E}"/>
              </a:ext>
            </a:extLst>
          </p:cNvPr>
          <p:cNvSpPr/>
          <p:nvPr/>
        </p:nvSpPr>
        <p:spPr>
          <a:xfrm>
            <a:off x="468313" y="5603875"/>
            <a:ext cx="1731962" cy="25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46E9EBD-8049-4CF7-A5C9-6A9DA7D8F8FB}"/>
              </a:ext>
            </a:extLst>
          </p:cNvPr>
          <p:cNvSpPr/>
          <p:nvPr/>
        </p:nvSpPr>
        <p:spPr>
          <a:xfrm>
            <a:off x="3028950" y="5219700"/>
            <a:ext cx="815975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758E9CF-CC63-4D14-B385-0C00D36089B2}"/>
              </a:ext>
            </a:extLst>
          </p:cNvPr>
          <p:cNvSpPr/>
          <p:nvPr/>
        </p:nvSpPr>
        <p:spPr>
          <a:xfrm>
            <a:off x="1052513" y="5294313"/>
            <a:ext cx="993775" cy="234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CDC76E-167C-4AEF-8F22-B5B90FBB042B}"/>
              </a:ext>
            </a:extLst>
          </p:cNvPr>
          <p:cNvCxnSpPr>
            <a:stCxn id="52" idx="1"/>
            <a:endCxn id="53" idx="6"/>
          </p:cNvCxnSpPr>
          <p:nvPr/>
        </p:nvCxnSpPr>
        <p:spPr>
          <a:xfrm flipH="1" flipV="1">
            <a:off x="1549400" y="2901950"/>
            <a:ext cx="555625" cy="52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1279A1-2155-42E8-A753-0F00A0A22599}"/>
              </a:ext>
            </a:extLst>
          </p:cNvPr>
          <p:cNvCxnSpPr>
            <a:stCxn id="52" idx="1"/>
            <a:endCxn id="54" idx="6"/>
          </p:cNvCxnSpPr>
          <p:nvPr/>
        </p:nvCxnSpPr>
        <p:spPr>
          <a:xfrm flipH="1" flipV="1">
            <a:off x="1566863" y="3179763"/>
            <a:ext cx="538162" cy="24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41798A-4C41-44DD-81AB-88FE9E6A0AFE}"/>
              </a:ext>
            </a:extLst>
          </p:cNvPr>
          <p:cNvCxnSpPr>
            <a:stCxn id="52" idx="1"/>
            <a:endCxn id="55" idx="6"/>
          </p:cNvCxnSpPr>
          <p:nvPr/>
        </p:nvCxnSpPr>
        <p:spPr>
          <a:xfrm flipH="1">
            <a:off x="1681163" y="3429000"/>
            <a:ext cx="423862" cy="6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3ABAF43-464F-448E-A73A-5E496210BA9D}"/>
              </a:ext>
            </a:extLst>
          </p:cNvPr>
          <p:cNvCxnSpPr>
            <a:stCxn id="52" idx="1"/>
            <a:endCxn id="56" idx="6"/>
          </p:cNvCxnSpPr>
          <p:nvPr/>
        </p:nvCxnSpPr>
        <p:spPr>
          <a:xfrm flipH="1">
            <a:off x="1843088" y="3429000"/>
            <a:ext cx="261937" cy="38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FC9B14-7506-45EF-AA23-BC72A6F92113}"/>
              </a:ext>
            </a:extLst>
          </p:cNvPr>
          <p:cNvCxnSpPr>
            <a:stCxn id="52" idx="1"/>
            <a:endCxn id="57" idx="6"/>
          </p:cNvCxnSpPr>
          <p:nvPr/>
        </p:nvCxnSpPr>
        <p:spPr>
          <a:xfrm flipH="1">
            <a:off x="1784350" y="3429000"/>
            <a:ext cx="320675" cy="69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60CB5A-6DD4-4918-8F17-6EB7479B57BD}"/>
              </a:ext>
            </a:extLst>
          </p:cNvPr>
          <p:cNvCxnSpPr>
            <a:cxnSpLocks/>
            <a:stCxn id="52" idx="2"/>
            <a:endCxn id="58" idx="6"/>
          </p:cNvCxnSpPr>
          <p:nvPr/>
        </p:nvCxnSpPr>
        <p:spPr>
          <a:xfrm flipH="1">
            <a:off x="1873250" y="3595688"/>
            <a:ext cx="952500" cy="85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DE63A02-0F41-4CF4-AD7E-991CACCD463E}"/>
              </a:ext>
            </a:extLst>
          </p:cNvPr>
          <p:cNvCxnSpPr>
            <a:stCxn id="52" idx="2"/>
            <a:endCxn id="59" idx="6"/>
          </p:cNvCxnSpPr>
          <p:nvPr/>
        </p:nvCxnSpPr>
        <p:spPr>
          <a:xfrm flipH="1">
            <a:off x="1885950" y="3595688"/>
            <a:ext cx="939800" cy="1141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C2088A-7E41-4F2C-874C-B27E4DCC0075}"/>
              </a:ext>
            </a:extLst>
          </p:cNvPr>
          <p:cNvCxnSpPr>
            <a:stCxn id="52" idx="2"/>
            <a:endCxn id="60" idx="6"/>
          </p:cNvCxnSpPr>
          <p:nvPr/>
        </p:nvCxnSpPr>
        <p:spPr>
          <a:xfrm flipH="1">
            <a:off x="1939925" y="3595688"/>
            <a:ext cx="885825" cy="143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AEDD8E-194C-4707-BC8B-71ED00037FD8}"/>
              </a:ext>
            </a:extLst>
          </p:cNvPr>
          <p:cNvCxnSpPr>
            <a:cxnSpLocks/>
            <a:stCxn id="52" idx="2"/>
            <a:endCxn id="61" idx="6"/>
          </p:cNvCxnSpPr>
          <p:nvPr/>
        </p:nvCxnSpPr>
        <p:spPr>
          <a:xfrm flipH="1">
            <a:off x="2270125" y="3595688"/>
            <a:ext cx="555625" cy="2516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E3DF25-A650-4B99-94BD-C2D6AEAAE3DC}"/>
              </a:ext>
            </a:extLst>
          </p:cNvPr>
          <p:cNvCxnSpPr>
            <a:stCxn id="52" idx="2"/>
            <a:endCxn id="62" idx="2"/>
          </p:cNvCxnSpPr>
          <p:nvPr/>
        </p:nvCxnSpPr>
        <p:spPr>
          <a:xfrm>
            <a:off x="2825750" y="3595688"/>
            <a:ext cx="85725" cy="2082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8EE03A7-6605-4ED3-83F5-D1D4A9D30058}"/>
              </a:ext>
            </a:extLst>
          </p:cNvPr>
          <p:cNvCxnSpPr>
            <a:stCxn id="52" idx="2"/>
            <a:endCxn id="63" idx="2"/>
          </p:cNvCxnSpPr>
          <p:nvPr/>
        </p:nvCxnSpPr>
        <p:spPr>
          <a:xfrm flipH="1">
            <a:off x="2663825" y="3595688"/>
            <a:ext cx="161925" cy="245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30303B-593A-4D13-BCD3-585C0A9237AD}"/>
              </a:ext>
            </a:extLst>
          </p:cNvPr>
          <p:cNvCxnSpPr>
            <a:cxnSpLocks/>
            <a:stCxn id="52" idx="2"/>
            <a:endCxn id="64" idx="6"/>
          </p:cNvCxnSpPr>
          <p:nvPr/>
        </p:nvCxnSpPr>
        <p:spPr>
          <a:xfrm flipH="1">
            <a:off x="2200275" y="3595688"/>
            <a:ext cx="625475" cy="2135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C00B855-A9C0-47C2-813D-FCC85211096D}"/>
              </a:ext>
            </a:extLst>
          </p:cNvPr>
          <p:cNvCxnSpPr>
            <a:cxnSpLocks/>
            <a:stCxn id="52" idx="2"/>
            <a:endCxn id="66" idx="6"/>
          </p:cNvCxnSpPr>
          <p:nvPr/>
        </p:nvCxnSpPr>
        <p:spPr>
          <a:xfrm flipH="1">
            <a:off x="2046288" y="3595688"/>
            <a:ext cx="779462" cy="1816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7D4C1865-D157-4EF4-9F88-0754A062908F}"/>
              </a:ext>
            </a:extLst>
          </p:cNvPr>
          <p:cNvSpPr/>
          <p:nvPr/>
        </p:nvSpPr>
        <p:spPr>
          <a:xfrm>
            <a:off x="2136775" y="2354263"/>
            <a:ext cx="1389063" cy="298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D9EF93C-A8F6-4FEE-908B-4BFB855ACA8E}"/>
              </a:ext>
            </a:extLst>
          </p:cNvPr>
          <p:cNvCxnSpPr>
            <a:stCxn id="4" idx="2"/>
            <a:endCxn id="97" idx="0"/>
          </p:cNvCxnSpPr>
          <p:nvPr/>
        </p:nvCxnSpPr>
        <p:spPr>
          <a:xfrm rot="16200000" flipH="1">
            <a:off x="2439988" y="1963737"/>
            <a:ext cx="744538" cy="365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08095D0-ECF1-4836-8D99-5CDD69099A1E}"/>
              </a:ext>
            </a:extLst>
          </p:cNvPr>
          <p:cNvCxnSpPr>
            <a:stCxn id="97" idx="2"/>
            <a:endCxn id="52" idx="0"/>
          </p:cNvCxnSpPr>
          <p:nvPr/>
        </p:nvCxnSpPr>
        <p:spPr>
          <a:xfrm rot="5400000">
            <a:off x="2523332" y="2955131"/>
            <a:ext cx="609600" cy="476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Diamond 101">
            <a:extLst>
              <a:ext uri="{FF2B5EF4-FFF2-40B4-BE49-F238E27FC236}">
                <a16:creationId xmlns:a16="http://schemas.microsoft.com/office/drawing/2014/main" id="{3BFE2E6E-11EE-4133-B3BE-9CCF83494AFB}"/>
              </a:ext>
            </a:extLst>
          </p:cNvPr>
          <p:cNvSpPr/>
          <p:nvPr/>
        </p:nvSpPr>
        <p:spPr>
          <a:xfrm>
            <a:off x="4340225" y="1163638"/>
            <a:ext cx="1387475" cy="298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C84F9FF-1359-4B5B-9803-DD3E083839B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 flipV="1">
            <a:off x="3516313" y="1312863"/>
            <a:ext cx="823912" cy="1301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5D00549-A9CC-45C2-9799-EBF455297AB0}"/>
              </a:ext>
            </a:extLst>
          </p:cNvPr>
          <p:cNvCxnSpPr>
            <a:stCxn id="102" idx="3"/>
            <a:endCxn id="45" idx="1"/>
          </p:cNvCxnSpPr>
          <p:nvPr/>
        </p:nvCxnSpPr>
        <p:spPr>
          <a:xfrm>
            <a:off x="5727700" y="1312863"/>
            <a:ext cx="979488" cy="904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1796A4-242C-4328-951D-13DAB717E120}"/>
              </a:ext>
            </a:extLst>
          </p:cNvPr>
          <p:cNvSpPr/>
          <p:nvPr/>
        </p:nvSpPr>
        <p:spPr>
          <a:xfrm>
            <a:off x="8085138" y="2232025"/>
            <a:ext cx="1443037" cy="334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CoachInfo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C4DBDDF-9252-49F8-BEB9-700BD869F3A4}"/>
              </a:ext>
            </a:extLst>
          </p:cNvPr>
          <p:cNvSpPr/>
          <p:nvPr/>
        </p:nvSpPr>
        <p:spPr>
          <a:xfrm>
            <a:off x="9461500" y="1493838"/>
            <a:ext cx="1093788" cy="192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4555DD-E804-44A9-B913-52E6FC6A0A4A}"/>
              </a:ext>
            </a:extLst>
          </p:cNvPr>
          <p:cNvSpPr/>
          <p:nvPr/>
        </p:nvSpPr>
        <p:spPr>
          <a:xfrm>
            <a:off x="9680575" y="1720850"/>
            <a:ext cx="1441450" cy="2063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DB9E109-6EE6-47E7-A6AF-1FA8F417E805}"/>
              </a:ext>
            </a:extLst>
          </p:cNvPr>
          <p:cNvSpPr/>
          <p:nvPr/>
        </p:nvSpPr>
        <p:spPr>
          <a:xfrm>
            <a:off x="10077450" y="1957388"/>
            <a:ext cx="1441450" cy="215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5036EE5-8A46-47FA-9DCF-1D42A30F70A7}"/>
              </a:ext>
            </a:extLst>
          </p:cNvPr>
          <p:cNvSpPr/>
          <p:nvPr/>
        </p:nvSpPr>
        <p:spPr>
          <a:xfrm>
            <a:off x="10345738" y="2232025"/>
            <a:ext cx="1443037" cy="219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DC97EEA-E259-47C9-BD64-B111F0775181}"/>
              </a:ext>
            </a:extLst>
          </p:cNvPr>
          <p:cNvSpPr/>
          <p:nvPr/>
        </p:nvSpPr>
        <p:spPr>
          <a:xfrm>
            <a:off x="10312400" y="2522538"/>
            <a:ext cx="1838325" cy="263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DistrictFrom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6B0CF5A-F8C5-4A6A-8C87-4B95D2A96D87}"/>
              </a:ext>
            </a:extLst>
          </p:cNvPr>
          <p:cNvSpPr/>
          <p:nvPr/>
        </p:nvSpPr>
        <p:spPr>
          <a:xfrm>
            <a:off x="10312400" y="2828925"/>
            <a:ext cx="1814513" cy="265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C26C642-4748-4D79-B346-BDA6E9D2FC52}"/>
              </a:ext>
            </a:extLst>
          </p:cNvPr>
          <p:cNvSpPr/>
          <p:nvPr/>
        </p:nvSpPr>
        <p:spPr>
          <a:xfrm>
            <a:off x="10345738" y="3133725"/>
            <a:ext cx="1443037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StartingPoint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EB9359D-021C-4C86-85F2-C365D8AF04CD}"/>
              </a:ext>
            </a:extLst>
          </p:cNvPr>
          <p:cNvSpPr/>
          <p:nvPr/>
        </p:nvSpPr>
        <p:spPr>
          <a:xfrm>
            <a:off x="10242550" y="3467100"/>
            <a:ext cx="1441450" cy="214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41B9F7-B1CC-487D-88D1-C0FBDCFFCD67}"/>
              </a:ext>
            </a:extLst>
          </p:cNvPr>
          <p:cNvSpPr/>
          <p:nvPr/>
        </p:nvSpPr>
        <p:spPr>
          <a:xfrm>
            <a:off x="10009188" y="3716338"/>
            <a:ext cx="1674812" cy="2190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6E15D8-82F6-4BAA-9ADE-4B6548E546C5}"/>
              </a:ext>
            </a:extLst>
          </p:cNvPr>
          <p:cNvSpPr/>
          <p:nvPr/>
        </p:nvSpPr>
        <p:spPr>
          <a:xfrm>
            <a:off x="9885363" y="3989388"/>
            <a:ext cx="1676400" cy="2206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2BA679B-E861-4BED-8D5F-5613D9CF8B33}"/>
              </a:ext>
            </a:extLst>
          </p:cNvPr>
          <p:cNvSpPr/>
          <p:nvPr/>
        </p:nvSpPr>
        <p:spPr>
          <a:xfrm>
            <a:off x="6824663" y="3429000"/>
            <a:ext cx="1676400" cy="196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TicketPrice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37F8D58-2A70-4A5F-A982-1C9774A084F7}"/>
              </a:ext>
            </a:extLst>
          </p:cNvPr>
          <p:cNvSpPr/>
          <p:nvPr/>
        </p:nvSpPr>
        <p:spPr>
          <a:xfrm>
            <a:off x="9080500" y="1250950"/>
            <a:ext cx="981075" cy="2254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F0A638B-F636-4A47-B12B-EB2F8F349F42}"/>
              </a:ext>
            </a:extLst>
          </p:cNvPr>
          <p:cNvSpPr/>
          <p:nvPr/>
        </p:nvSpPr>
        <p:spPr>
          <a:xfrm>
            <a:off x="6826250" y="3676650"/>
            <a:ext cx="177958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E298BC5-C3E0-4333-8BF6-AB1C8FE110AB}"/>
              </a:ext>
            </a:extLst>
          </p:cNvPr>
          <p:cNvSpPr/>
          <p:nvPr/>
        </p:nvSpPr>
        <p:spPr>
          <a:xfrm>
            <a:off x="7313613" y="3155950"/>
            <a:ext cx="1008062" cy="222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48C1839-ADD2-4950-8523-950306370C08}"/>
              </a:ext>
            </a:extLst>
          </p:cNvPr>
          <p:cNvSpPr/>
          <p:nvPr/>
        </p:nvSpPr>
        <p:spPr>
          <a:xfrm>
            <a:off x="7221538" y="2894013"/>
            <a:ext cx="1112837" cy="1968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EDFB261-1DEB-41CD-95B8-B07EEF6746A4}"/>
              </a:ext>
            </a:extLst>
          </p:cNvPr>
          <p:cNvSpPr/>
          <p:nvPr/>
        </p:nvSpPr>
        <p:spPr>
          <a:xfrm>
            <a:off x="6905625" y="2620963"/>
            <a:ext cx="1389063" cy="234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B3A10CB-592B-4B39-9E23-54415D838BEC}"/>
              </a:ext>
            </a:extLst>
          </p:cNvPr>
          <p:cNvSpPr/>
          <p:nvPr/>
        </p:nvSpPr>
        <p:spPr>
          <a:xfrm>
            <a:off x="6905625" y="3930650"/>
            <a:ext cx="1779588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SeatCapacity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A614E77-91D7-4EA1-BBD2-5708A15A6158}"/>
              </a:ext>
            </a:extLst>
          </p:cNvPr>
          <p:cNvCxnSpPr>
            <a:stCxn id="107" idx="0"/>
            <a:endCxn id="119" idx="3"/>
          </p:cNvCxnSpPr>
          <p:nvPr/>
        </p:nvCxnSpPr>
        <p:spPr>
          <a:xfrm flipV="1">
            <a:off x="8805863" y="1443038"/>
            <a:ext cx="419100" cy="788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BFC5E5A-9D48-4770-B814-2B6679DC9708}"/>
              </a:ext>
            </a:extLst>
          </p:cNvPr>
          <p:cNvCxnSpPr>
            <a:stCxn id="107" idx="0"/>
            <a:endCxn id="108" idx="2"/>
          </p:cNvCxnSpPr>
          <p:nvPr/>
        </p:nvCxnSpPr>
        <p:spPr>
          <a:xfrm flipV="1">
            <a:off x="8805863" y="1589088"/>
            <a:ext cx="655637" cy="64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06A81E7-FA28-44B1-A9CA-64850359671F}"/>
              </a:ext>
            </a:extLst>
          </p:cNvPr>
          <p:cNvCxnSpPr>
            <a:stCxn id="107" idx="0"/>
            <a:endCxn id="109" idx="2"/>
          </p:cNvCxnSpPr>
          <p:nvPr/>
        </p:nvCxnSpPr>
        <p:spPr>
          <a:xfrm flipV="1">
            <a:off x="8805863" y="1824038"/>
            <a:ext cx="874712" cy="407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95A72F-5C35-4D70-A94B-203693D4F674}"/>
              </a:ext>
            </a:extLst>
          </p:cNvPr>
          <p:cNvCxnSpPr>
            <a:stCxn id="107" idx="0"/>
            <a:endCxn id="110" idx="2"/>
          </p:cNvCxnSpPr>
          <p:nvPr/>
        </p:nvCxnSpPr>
        <p:spPr>
          <a:xfrm flipV="1">
            <a:off x="8805863" y="2065338"/>
            <a:ext cx="1271587" cy="16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98561D1-4A58-479B-B88F-87275A0501F4}"/>
              </a:ext>
            </a:extLst>
          </p:cNvPr>
          <p:cNvCxnSpPr>
            <a:stCxn id="107" idx="3"/>
            <a:endCxn id="111" idx="2"/>
          </p:cNvCxnSpPr>
          <p:nvPr/>
        </p:nvCxnSpPr>
        <p:spPr>
          <a:xfrm flipV="1">
            <a:off x="9528175" y="2341563"/>
            <a:ext cx="817563" cy="58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C368B2D-0E55-4A02-98E0-D66A4B80463B}"/>
              </a:ext>
            </a:extLst>
          </p:cNvPr>
          <p:cNvCxnSpPr>
            <a:stCxn id="107" idx="3"/>
            <a:endCxn id="112" idx="2"/>
          </p:cNvCxnSpPr>
          <p:nvPr/>
        </p:nvCxnSpPr>
        <p:spPr>
          <a:xfrm>
            <a:off x="9528175" y="2400300"/>
            <a:ext cx="784225" cy="25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53BB5CE-AD52-442E-A57E-BC9D72D71D4C}"/>
              </a:ext>
            </a:extLst>
          </p:cNvPr>
          <p:cNvCxnSpPr>
            <a:stCxn id="107" idx="3"/>
            <a:endCxn id="113" idx="2"/>
          </p:cNvCxnSpPr>
          <p:nvPr/>
        </p:nvCxnSpPr>
        <p:spPr>
          <a:xfrm>
            <a:off x="9528175" y="2400300"/>
            <a:ext cx="784225" cy="560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92EC278-91F8-4209-88C3-0EDB1EA01DF1}"/>
              </a:ext>
            </a:extLst>
          </p:cNvPr>
          <p:cNvCxnSpPr>
            <a:stCxn id="107" idx="3"/>
            <a:endCxn id="114" idx="2"/>
          </p:cNvCxnSpPr>
          <p:nvPr/>
        </p:nvCxnSpPr>
        <p:spPr>
          <a:xfrm>
            <a:off x="9528175" y="2400300"/>
            <a:ext cx="817563" cy="876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1B6577E-EBE8-4E1C-B9AD-19B71D019F1F}"/>
              </a:ext>
            </a:extLst>
          </p:cNvPr>
          <p:cNvCxnSpPr>
            <a:stCxn id="107" idx="3"/>
            <a:endCxn id="115" idx="2"/>
          </p:cNvCxnSpPr>
          <p:nvPr/>
        </p:nvCxnSpPr>
        <p:spPr>
          <a:xfrm>
            <a:off x="9528175" y="2400300"/>
            <a:ext cx="714375" cy="117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86DC26-7CA5-4EB2-B9E2-DA9EDE61CE6D}"/>
              </a:ext>
            </a:extLst>
          </p:cNvPr>
          <p:cNvCxnSpPr>
            <a:stCxn id="107" idx="3"/>
            <a:endCxn id="116" idx="2"/>
          </p:cNvCxnSpPr>
          <p:nvPr/>
        </p:nvCxnSpPr>
        <p:spPr>
          <a:xfrm>
            <a:off x="9528175" y="2400300"/>
            <a:ext cx="481013" cy="142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7E38EB-F559-4A64-BDEE-D040A3FF0CAB}"/>
              </a:ext>
            </a:extLst>
          </p:cNvPr>
          <p:cNvCxnSpPr>
            <a:stCxn id="107" idx="3"/>
            <a:endCxn id="117" idx="2"/>
          </p:cNvCxnSpPr>
          <p:nvPr/>
        </p:nvCxnSpPr>
        <p:spPr>
          <a:xfrm>
            <a:off x="9528175" y="2400300"/>
            <a:ext cx="357188" cy="170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1E0A31B-DA4F-4C00-B578-887D55401466}"/>
              </a:ext>
            </a:extLst>
          </p:cNvPr>
          <p:cNvCxnSpPr>
            <a:stCxn id="107" idx="2"/>
            <a:endCxn id="123" idx="6"/>
          </p:cNvCxnSpPr>
          <p:nvPr/>
        </p:nvCxnSpPr>
        <p:spPr>
          <a:xfrm flipH="1">
            <a:off x="8294688" y="2566988"/>
            <a:ext cx="511175" cy="171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E884F9C-993D-477F-97E5-093E1222912D}"/>
              </a:ext>
            </a:extLst>
          </p:cNvPr>
          <p:cNvCxnSpPr>
            <a:stCxn id="107" idx="2"/>
            <a:endCxn id="122" idx="6"/>
          </p:cNvCxnSpPr>
          <p:nvPr/>
        </p:nvCxnSpPr>
        <p:spPr>
          <a:xfrm flipH="1">
            <a:off x="8334375" y="2566988"/>
            <a:ext cx="471488" cy="425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8F61DA6-2CD6-4159-9331-0D076A5F0B75}"/>
              </a:ext>
            </a:extLst>
          </p:cNvPr>
          <p:cNvCxnSpPr>
            <a:stCxn id="107" idx="2"/>
            <a:endCxn id="121" idx="6"/>
          </p:cNvCxnSpPr>
          <p:nvPr/>
        </p:nvCxnSpPr>
        <p:spPr>
          <a:xfrm flipH="1">
            <a:off x="8321675" y="2566988"/>
            <a:ext cx="484188" cy="70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A9D1835-C6E3-467D-A380-5E630260FE24}"/>
              </a:ext>
            </a:extLst>
          </p:cNvPr>
          <p:cNvCxnSpPr>
            <a:stCxn id="107" idx="2"/>
            <a:endCxn id="118" idx="6"/>
          </p:cNvCxnSpPr>
          <p:nvPr/>
        </p:nvCxnSpPr>
        <p:spPr>
          <a:xfrm flipH="1">
            <a:off x="8501063" y="2566988"/>
            <a:ext cx="304800" cy="960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0131026-91F7-4860-9239-9CD9EEB0D338}"/>
              </a:ext>
            </a:extLst>
          </p:cNvPr>
          <p:cNvCxnSpPr>
            <a:stCxn id="107" idx="2"/>
            <a:endCxn id="120" idx="6"/>
          </p:cNvCxnSpPr>
          <p:nvPr/>
        </p:nvCxnSpPr>
        <p:spPr>
          <a:xfrm flipH="1">
            <a:off x="8605838" y="2566988"/>
            <a:ext cx="200025" cy="1223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BEAB2D7-BB21-4585-AE8F-6C0A35874D07}"/>
              </a:ext>
            </a:extLst>
          </p:cNvPr>
          <p:cNvCxnSpPr>
            <a:stCxn id="107" idx="2"/>
            <a:endCxn id="124" idx="6"/>
          </p:cNvCxnSpPr>
          <p:nvPr/>
        </p:nvCxnSpPr>
        <p:spPr>
          <a:xfrm flipH="1">
            <a:off x="8685213" y="2566988"/>
            <a:ext cx="120650" cy="1477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B85494FB-3ABC-474E-93A0-B7CFD97BC3D8}"/>
              </a:ext>
            </a:extLst>
          </p:cNvPr>
          <p:cNvCxnSpPr>
            <a:stCxn id="97" idx="3"/>
            <a:endCxn id="107" idx="1"/>
          </p:cNvCxnSpPr>
          <p:nvPr/>
        </p:nvCxnSpPr>
        <p:spPr>
          <a:xfrm flipV="1">
            <a:off x="3525838" y="2400300"/>
            <a:ext cx="4559300" cy="103188"/>
          </a:xfrm>
          <a:prstGeom prst="bentConnector3">
            <a:avLst>
              <a:gd name="adj1" fmla="val 344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10D739-D864-4029-91D0-D26E430B707C}"/>
              </a:ext>
            </a:extLst>
          </p:cNvPr>
          <p:cNvSpPr/>
          <p:nvPr/>
        </p:nvSpPr>
        <p:spPr>
          <a:xfrm>
            <a:off x="6037263" y="4216400"/>
            <a:ext cx="1443037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BookTicket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245E5B9-C904-4295-896D-0A226F868E6F}"/>
              </a:ext>
            </a:extLst>
          </p:cNvPr>
          <p:cNvSpPr/>
          <p:nvPr/>
        </p:nvSpPr>
        <p:spPr>
          <a:xfrm>
            <a:off x="8724900" y="4238625"/>
            <a:ext cx="1092200" cy="1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FEF1A406-0706-448C-84F4-32CAAC4E2F7E}"/>
              </a:ext>
            </a:extLst>
          </p:cNvPr>
          <p:cNvSpPr/>
          <p:nvPr/>
        </p:nvSpPr>
        <p:spPr>
          <a:xfrm>
            <a:off x="8742363" y="4473575"/>
            <a:ext cx="1781175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71B5483-92BA-4CED-BE62-50661CC1E1D4}"/>
              </a:ext>
            </a:extLst>
          </p:cNvPr>
          <p:cNvSpPr/>
          <p:nvPr/>
        </p:nvSpPr>
        <p:spPr>
          <a:xfrm>
            <a:off x="8793163" y="4735513"/>
            <a:ext cx="1422400" cy="212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9591EF6-C0BE-4081-B012-74675584A382}"/>
              </a:ext>
            </a:extLst>
          </p:cNvPr>
          <p:cNvSpPr/>
          <p:nvPr/>
        </p:nvSpPr>
        <p:spPr>
          <a:xfrm>
            <a:off x="8753475" y="4941888"/>
            <a:ext cx="1916113" cy="277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FromLocation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42601D2-B255-43F6-9B58-682F6BD81498}"/>
              </a:ext>
            </a:extLst>
          </p:cNvPr>
          <p:cNvSpPr/>
          <p:nvPr/>
        </p:nvSpPr>
        <p:spPr>
          <a:xfrm>
            <a:off x="8753475" y="5249863"/>
            <a:ext cx="1814513" cy="263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ToLocation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DBBCABA-E7ED-4195-B566-D58964F5EF24}"/>
              </a:ext>
            </a:extLst>
          </p:cNvPr>
          <p:cNvSpPr/>
          <p:nvPr/>
        </p:nvSpPr>
        <p:spPr>
          <a:xfrm>
            <a:off x="8793163" y="5594350"/>
            <a:ext cx="1812925" cy="263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JourneyDate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3640008-3369-4643-8342-476AB7B34503}"/>
              </a:ext>
            </a:extLst>
          </p:cNvPr>
          <p:cNvSpPr/>
          <p:nvPr/>
        </p:nvSpPr>
        <p:spPr>
          <a:xfrm>
            <a:off x="8721725" y="5873750"/>
            <a:ext cx="728663" cy="1809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D3B5DEF-1BE4-4825-BBE0-23498CAEDC8E}"/>
              </a:ext>
            </a:extLst>
          </p:cNvPr>
          <p:cNvSpPr/>
          <p:nvPr/>
        </p:nvSpPr>
        <p:spPr>
          <a:xfrm>
            <a:off x="8594725" y="6075363"/>
            <a:ext cx="1189038" cy="209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21481BC-BACD-45A4-B506-D78C209C8E86}"/>
              </a:ext>
            </a:extLst>
          </p:cNvPr>
          <p:cNvSpPr/>
          <p:nvPr/>
        </p:nvSpPr>
        <p:spPr>
          <a:xfrm>
            <a:off x="8372475" y="6342063"/>
            <a:ext cx="1312863" cy="192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3B091DD-0779-40D0-B840-1ACB3C3D92EF}"/>
              </a:ext>
            </a:extLst>
          </p:cNvPr>
          <p:cNvSpPr/>
          <p:nvPr/>
        </p:nvSpPr>
        <p:spPr>
          <a:xfrm>
            <a:off x="8135938" y="6570663"/>
            <a:ext cx="1312862" cy="192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SubTotal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D9C4958-2585-4821-A982-39DC6144167E}"/>
              </a:ext>
            </a:extLst>
          </p:cNvPr>
          <p:cNvSpPr/>
          <p:nvPr/>
        </p:nvSpPr>
        <p:spPr>
          <a:xfrm>
            <a:off x="6491288" y="6605588"/>
            <a:ext cx="1593850" cy="16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ServiceCharge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FBDBF75-1BD0-4FAF-9B22-B43837E6E388}"/>
              </a:ext>
            </a:extLst>
          </p:cNvPr>
          <p:cNvSpPr/>
          <p:nvPr/>
        </p:nvSpPr>
        <p:spPr>
          <a:xfrm>
            <a:off x="4857750" y="6356350"/>
            <a:ext cx="1209675" cy="165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585B09D-71FD-4F07-B37B-14DAC20C4FAA}"/>
              </a:ext>
            </a:extLst>
          </p:cNvPr>
          <p:cNvSpPr/>
          <p:nvPr/>
        </p:nvSpPr>
        <p:spPr>
          <a:xfrm>
            <a:off x="4227513" y="6126163"/>
            <a:ext cx="1422400" cy="184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GrandTotal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802D079-B361-4089-AFB8-E2F10CD6C905}"/>
              </a:ext>
            </a:extLst>
          </p:cNvPr>
          <p:cNvSpPr/>
          <p:nvPr/>
        </p:nvSpPr>
        <p:spPr>
          <a:xfrm>
            <a:off x="4160838" y="5872163"/>
            <a:ext cx="1423987" cy="212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08F2268-C92C-4186-A439-6E25AA4B1969}"/>
              </a:ext>
            </a:extLst>
          </p:cNvPr>
          <p:cNvSpPr/>
          <p:nvPr/>
        </p:nvSpPr>
        <p:spPr>
          <a:xfrm>
            <a:off x="4183063" y="5611813"/>
            <a:ext cx="1423987" cy="209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1798B44-47EB-4F81-B459-62E461347D9E}"/>
              </a:ext>
            </a:extLst>
          </p:cNvPr>
          <p:cNvSpPr/>
          <p:nvPr/>
        </p:nvSpPr>
        <p:spPr>
          <a:xfrm>
            <a:off x="4048125" y="5337175"/>
            <a:ext cx="1592263" cy="2333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0788EC7-7ADA-4170-95C8-3FFD99B69215}"/>
              </a:ext>
            </a:extLst>
          </p:cNvPr>
          <p:cNvSpPr/>
          <p:nvPr/>
        </p:nvSpPr>
        <p:spPr>
          <a:xfrm>
            <a:off x="5149850" y="6562725"/>
            <a:ext cx="1311275" cy="1936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BB910DE-3BB8-4C99-8BF8-07B7CE57A567}"/>
              </a:ext>
            </a:extLst>
          </p:cNvPr>
          <p:cNvSpPr/>
          <p:nvPr/>
        </p:nvSpPr>
        <p:spPr>
          <a:xfrm>
            <a:off x="4219575" y="5086350"/>
            <a:ext cx="1593850" cy="200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066E5D-E657-432B-BC1E-599E65A9DF92}"/>
              </a:ext>
            </a:extLst>
          </p:cNvPr>
          <p:cNvSpPr/>
          <p:nvPr/>
        </p:nvSpPr>
        <p:spPr>
          <a:xfrm>
            <a:off x="4400550" y="4252913"/>
            <a:ext cx="1317625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66FF35D-7DA5-4AC0-A0CF-7382C6A13463}"/>
              </a:ext>
            </a:extLst>
          </p:cNvPr>
          <p:cNvSpPr/>
          <p:nvPr/>
        </p:nvSpPr>
        <p:spPr>
          <a:xfrm>
            <a:off x="4340225" y="4816475"/>
            <a:ext cx="1592263" cy="201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11A5E12-E50A-40AB-BA7B-8385474FFB78}"/>
              </a:ext>
            </a:extLst>
          </p:cNvPr>
          <p:cNvSpPr/>
          <p:nvPr/>
        </p:nvSpPr>
        <p:spPr>
          <a:xfrm>
            <a:off x="4211638" y="3983038"/>
            <a:ext cx="1593850" cy="200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CCF1EC6-560F-4EBC-8267-A844EAE90D43}"/>
              </a:ext>
            </a:extLst>
          </p:cNvPr>
          <p:cNvCxnSpPr>
            <a:stCxn id="183" idx="6"/>
            <a:endCxn id="162" idx="1"/>
          </p:cNvCxnSpPr>
          <p:nvPr/>
        </p:nvCxnSpPr>
        <p:spPr>
          <a:xfrm>
            <a:off x="5805488" y="4083050"/>
            <a:ext cx="231775" cy="300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4DBF8A8-924A-45CD-B766-74313B2779DA}"/>
              </a:ext>
            </a:extLst>
          </p:cNvPr>
          <p:cNvCxnSpPr>
            <a:stCxn id="162" idx="1"/>
            <a:endCxn id="181" idx="6"/>
          </p:cNvCxnSpPr>
          <p:nvPr/>
        </p:nvCxnSpPr>
        <p:spPr>
          <a:xfrm flipH="1" flipV="1">
            <a:off x="5718175" y="4367213"/>
            <a:ext cx="319088" cy="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8B3FC45-84C7-4810-9DC2-D7A54393DC0C}"/>
              </a:ext>
            </a:extLst>
          </p:cNvPr>
          <p:cNvCxnSpPr>
            <a:cxnSpLocks/>
            <a:stCxn id="52" idx="2"/>
            <a:endCxn id="65" idx="2"/>
          </p:cNvCxnSpPr>
          <p:nvPr/>
        </p:nvCxnSpPr>
        <p:spPr>
          <a:xfrm>
            <a:off x="2825750" y="3595688"/>
            <a:ext cx="203200" cy="1741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EE1BE59-1ED0-4816-AFF7-82F4AACA50CB}"/>
              </a:ext>
            </a:extLst>
          </p:cNvPr>
          <p:cNvCxnSpPr>
            <a:stCxn id="162" idx="2"/>
            <a:endCxn id="182" idx="6"/>
          </p:cNvCxnSpPr>
          <p:nvPr/>
        </p:nvCxnSpPr>
        <p:spPr>
          <a:xfrm flipH="1">
            <a:off x="5932488" y="4549775"/>
            <a:ext cx="825500" cy="36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FDAEE32-A97E-428F-87CF-3C94FAC583CB}"/>
              </a:ext>
            </a:extLst>
          </p:cNvPr>
          <p:cNvCxnSpPr>
            <a:stCxn id="162" idx="2"/>
            <a:endCxn id="180" idx="6"/>
          </p:cNvCxnSpPr>
          <p:nvPr/>
        </p:nvCxnSpPr>
        <p:spPr>
          <a:xfrm flipH="1">
            <a:off x="5813425" y="4549775"/>
            <a:ext cx="944563" cy="636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0F1F8B5-A9F5-4575-9C44-CA77D24E50EF}"/>
              </a:ext>
            </a:extLst>
          </p:cNvPr>
          <p:cNvCxnSpPr>
            <a:stCxn id="162" idx="2"/>
            <a:endCxn id="178" idx="6"/>
          </p:cNvCxnSpPr>
          <p:nvPr/>
        </p:nvCxnSpPr>
        <p:spPr>
          <a:xfrm flipH="1">
            <a:off x="5640388" y="4549775"/>
            <a:ext cx="1117600" cy="903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70FAEF2-4AFF-4FB7-A2E4-78E71437606F}"/>
              </a:ext>
            </a:extLst>
          </p:cNvPr>
          <p:cNvCxnSpPr>
            <a:stCxn id="162" idx="2"/>
            <a:endCxn id="177" idx="6"/>
          </p:cNvCxnSpPr>
          <p:nvPr/>
        </p:nvCxnSpPr>
        <p:spPr>
          <a:xfrm flipH="1">
            <a:off x="5607050" y="4549775"/>
            <a:ext cx="1150938" cy="1166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3DEE737-236B-4C02-9077-EEF44C45BE54}"/>
              </a:ext>
            </a:extLst>
          </p:cNvPr>
          <p:cNvCxnSpPr>
            <a:stCxn id="162" idx="2"/>
            <a:endCxn id="176" idx="6"/>
          </p:cNvCxnSpPr>
          <p:nvPr/>
        </p:nvCxnSpPr>
        <p:spPr>
          <a:xfrm flipH="1">
            <a:off x="5584825" y="4549775"/>
            <a:ext cx="1173163" cy="142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C09BDA7-FD3D-4838-89EC-6E64B18DBEA5}"/>
              </a:ext>
            </a:extLst>
          </p:cNvPr>
          <p:cNvCxnSpPr>
            <a:stCxn id="162" idx="2"/>
            <a:endCxn id="175" idx="6"/>
          </p:cNvCxnSpPr>
          <p:nvPr/>
        </p:nvCxnSpPr>
        <p:spPr>
          <a:xfrm flipH="1">
            <a:off x="5649913" y="4549775"/>
            <a:ext cx="1108075" cy="1668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A542BF4-5EA4-4E26-BE0F-2BB1CB4183C6}"/>
              </a:ext>
            </a:extLst>
          </p:cNvPr>
          <p:cNvCxnSpPr>
            <a:stCxn id="162" idx="2"/>
            <a:endCxn id="174" idx="6"/>
          </p:cNvCxnSpPr>
          <p:nvPr/>
        </p:nvCxnSpPr>
        <p:spPr>
          <a:xfrm flipH="1">
            <a:off x="6067425" y="4549775"/>
            <a:ext cx="690563" cy="188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FE30DF1-E6AC-4EAE-8185-2F726C1176AE}"/>
              </a:ext>
            </a:extLst>
          </p:cNvPr>
          <p:cNvCxnSpPr>
            <a:stCxn id="162" idx="2"/>
            <a:endCxn id="179" idx="7"/>
          </p:cNvCxnSpPr>
          <p:nvPr/>
        </p:nvCxnSpPr>
        <p:spPr>
          <a:xfrm flipH="1">
            <a:off x="6269038" y="4549775"/>
            <a:ext cx="488950" cy="204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7CF68AD-1649-4475-85EE-CF8385E1E3F7}"/>
              </a:ext>
            </a:extLst>
          </p:cNvPr>
          <p:cNvCxnSpPr>
            <a:cxnSpLocks/>
            <a:stCxn id="162" idx="2"/>
            <a:endCxn id="173" idx="0"/>
          </p:cNvCxnSpPr>
          <p:nvPr/>
        </p:nvCxnSpPr>
        <p:spPr>
          <a:xfrm>
            <a:off x="6757988" y="4549775"/>
            <a:ext cx="530225" cy="205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92674E1-7812-40F8-B94A-D6C4C59E0DBB}"/>
              </a:ext>
            </a:extLst>
          </p:cNvPr>
          <p:cNvCxnSpPr>
            <a:stCxn id="162" idx="2"/>
            <a:endCxn id="172" idx="1"/>
          </p:cNvCxnSpPr>
          <p:nvPr/>
        </p:nvCxnSpPr>
        <p:spPr>
          <a:xfrm>
            <a:off x="6757988" y="4549775"/>
            <a:ext cx="1570037" cy="2049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B8AA765-4A0B-44BE-B913-640EE3F0776E}"/>
              </a:ext>
            </a:extLst>
          </p:cNvPr>
          <p:cNvCxnSpPr>
            <a:stCxn id="162" idx="2"/>
            <a:endCxn id="171" idx="2"/>
          </p:cNvCxnSpPr>
          <p:nvPr/>
        </p:nvCxnSpPr>
        <p:spPr>
          <a:xfrm>
            <a:off x="6757988" y="4549775"/>
            <a:ext cx="1614487" cy="1889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0FCC2C3-EEE1-4932-AE29-8D9D12E23873}"/>
              </a:ext>
            </a:extLst>
          </p:cNvPr>
          <p:cNvCxnSpPr>
            <a:stCxn id="162" idx="2"/>
            <a:endCxn id="170" idx="2"/>
          </p:cNvCxnSpPr>
          <p:nvPr/>
        </p:nvCxnSpPr>
        <p:spPr>
          <a:xfrm>
            <a:off x="6757988" y="4549775"/>
            <a:ext cx="1836737" cy="163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28DD3DD-3698-46CD-8994-248775DDD30B}"/>
              </a:ext>
            </a:extLst>
          </p:cNvPr>
          <p:cNvCxnSpPr>
            <a:cxnSpLocks/>
            <a:stCxn id="162" idx="2"/>
            <a:endCxn id="169" idx="2"/>
          </p:cNvCxnSpPr>
          <p:nvPr/>
        </p:nvCxnSpPr>
        <p:spPr>
          <a:xfrm>
            <a:off x="6757988" y="4549775"/>
            <a:ext cx="1963737" cy="1414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D1513F5-EC7F-4AE6-87F6-8524D4CD40C2}"/>
              </a:ext>
            </a:extLst>
          </p:cNvPr>
          <p:cNvCxnSpPr>
            <a:stCxn id="162" idx="2"/>
            <a:endCxn id="168" idx="2"/>
          </p:cNvCxnSpPr>
          <p:nvPr/>
        </p:nvCxnSpPr>
        <p:spPr>
          <a:xfrm>
            <a:off x="6757988" y="4549775"/>
            <a:ext cx="2035175" cy="1176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17550264-C2DD-4BA7-9205-34A52376CA1D}"/>
              </a:ext>
            </a:extLst>
          </p:cNvPr>
          <p:cNvCxnSpPr>
            <a:stCxn id="162" idx="2"/>
            <a:endCxn id="167" idx="2"/>
          </p:cNvCxnSpPr>
          <p:nvPr/>
        </p:nvCxnSpPr>
        <p:spPr>
          <a:xfrm>
            <a:off x="6757988" y="4549775"/>
            <a:ext cx="1995487" cy="83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6EFDA23-DA3C-4983-9B8C-B554958E8843}"/>
              </a:ext>
            </a:extLst>
          </p:cNvPr>
          <p:cNvCxnSpPr>
            <a:stCxn id="162" idx="2"/>
            <a:endCxn id="166" idx="2"/>
          </p:cNvCxnSpPr>
          <p:nvPr/>
        </p:nvCxnSpPr>
        <p:spPr>
          <a:xfrm>
            <a:off x="6757988" y="4549775"/>
            <a:ext cx="1995487" cy="53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ACDC8D3-C483-42C8-9D16-D39B0FFD4CB8}"/>
              </a:ext>
            </a:extLst>
          </p:cNvPr>
          <p:cNvCxnSpPr>
            <a:stCxn id="162" idx="2"/>
            <a:endCxn id="165" idx="2"/>
          </p:cNvCxnSpPr>
          <p:nvPr/>
        </p:nvCxnSpPr>
        <p:spPr>
          <a:xfrm>
            <a:off x="6757988" y="4549775"/>
            <a:ext cx="2035175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948C120-BC88-4276-8D4E-6BEB28D47950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7480300" y="4383088"/>
            <a:ext cx="1223963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9EA1A6D-81E5-49D8-8F1A-63CAC8732117}"/>
              </a:ext>
            </a:extLst>
          </p:cNvPr>
          <p:cNvCxnSpPr>
            <a:stCxn id="162" idx="3"/>
            <a:endCxn id="163" idx="2"/>
          </p:cNvCxnSpPr>
          <p:nvPr/>
        </p:nvCxnSpPr>
        <p:spPr>
          <a:xfrm flipV="1">
            <a:off x="7480300" y="4333875"/>
            <a:ext cx="1244600" cy="49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5E6A4DC5-3D17-4CC3-8BD3-1BA13623AF12}"/>
              </a:ext>
            </a:extLst>
          </p:cNvPr>
          <p:cNvSpPr/>
          <p:nvPr/>
        </p:nvSpPr>
        <p:spPr>
          <a:xfrm>
            <a:off x="4721225" y="3090863"/>
            <a:ext cx="1389063" cy="282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13CC3287-5FBD-41C1-A59A-6B8A54F19BD0}"/>
              </a:ext>
            </a:extLst>
          </p:cNvPr>
          <p:cNvCxnSpPr>
            <a:stCxn id="4" idx="2"/>
            <a:endCxn id="247" idx="0"/>
          </p:cNvCxnSpPr>
          <p:nvPr/>
        </p:nvCxnSpPr>
        <p:spPr>
          <a:xfrm rot="16200000" flipH="1">
            <a:off x="3363913" y="1039812"/>
            <a:ext cx="1481138" cy="2620963"/>
          </a:xfrm>
          <a:prstGeom prst="bentConnector3">
            <a:avLst>
              <a:gd name="adj1" fmla="val 247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1F5DD6BA-633E-4904-960F-FF10ACAE2B0B}"/>
              </a:ext>
            </a:extLst>
          </p:cNvPr>
          <p:cNvCxnSpPr>
            <a:stCxn id="247" idx="2"/>
            <a:endCxn id="162" idx="0"/>
          </p:cNvCxnSpPr>
          <p:nvPr/>
        </p:nvCxnSpPr>
        <p:spPr>
          <a:xfrm rot="16200000" flipH="1">
            <a:off x="5664995" y="3123406"/>
            <a:ext cx="842962" cy="134302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0D280A-6338-4E88-B2FF-8E84F232C8E7}"/>
              </a:ext>
            </a:extLst>
          </p:cNvPr>
          <p:cNvSpPr txBox="1"/>
          <p:nvPr/>
        </p:nvSpPr>
        <p:spPr>
          <a:xfrm>
            <a:off x="3489883" y="1086778"/>
            <a:ext cx="291542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AD4F770-6895-4778-A947-6C220981754B}"/>
              </a:ext>
            </a:extLst>
          </p:cNvPr>
          <p:cNvSpPr txBox="1"/>
          <p:nvPr/>
        </p:nvSpPr>
        <p:spPr>
          <a:xfrm>
            <a:off x="6424099" y="1070178"/>
            <a:ext cx="291542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A49889-A974-4CBA-81EC-C4918EDBE23C}"/>
              </a:ext>
            </a:extLst>
          </p:cNvPr>
          <p:cNvSpPr txBox="1"/>
          <p:nvPr/>
        </p:nvSpPr>
        <p:spPr>
          <a:xfrm>
            <a:off x="2764844" y="1557337"/>
            <a:ext cx="291542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D5787AC-9689-45FE-90A4-C06423D7900F}"/>
              </a:ext>
            </a:extLst>
          </p:cNvPr>
          <p:cNvSpPr txBox="1"/>
          <p:nvPr/>
        </p:nvSpPr>
        <p:spPr>
          <a:xfrm>
            <a:off x="2802216" y="2933835"/>
            <a:ext cx="291542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2FDA8D-7D76-4EE3-914B-3D7B03B48A71}"/>
              </a:ext>
            </a:extLst>
          </p:cNvPr>
          <p:cNvSpPr txBox="1"/>
          <p:nvPr/>
        </p:nvSpPr>
        <p:spPr>
          <a:xfrm>
            <a:off x="6434138" y="3899034"/>
            <a:ext cx="291542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B64AED8-8615-409D-BF7A-513AF362E182}"/>
              </a:ext>
            </a:extLst>
          </p:cNvPr>
          <p:cNvSpPr txBox="1"/>
          <p:nvPr/>
        </p:nvSpPr>
        <p:spPr>
          <a:xfrm>
            <a:off x="7737151" y="2068647"/>
            <a:ext cx="291542" cy="38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BE80B873-09A7-4C57-A9A2-42A691A5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044575"/>
            <a:ext cx="9826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>
            <a:extLst>
              <a:ext uri="{FF2B5EF4-FFF2-40B4-BE49-F238E27FC236}">
                <a16:creationId xmlns:a16="http://schemas.microsoft.com/office/drawing/2014/main" id="{349FB154-A0B2-44D1-B82D-15F2BE71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068763"/>
            <a:ext cx="982663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>
            <a:extLst>
              <a:ext uri="{FF2B5EF4-FFF2-40B4-BE49-F238E27FC236}">
                <a16:creationId xmlns:a16="http://schemas.microsoft.com/office/drawing/2014/main" id="{57F71972-972F-4BA8-8B4D-610297F6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2347913"/>
            <a:ext cx="9810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7">
            <a:extLst>
              <a:ext uri="{FF2B5EF4-FFF2-40B4-BE49-F238E27FC236}">
                <a16:creationId xmlns:a16="http://schemas.microsoft.com/office/drawing/2014/main" id="{882CD996-56B2-4A1D-BF66-E3A58647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125663"/>
            <a:ext cx="135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Admin</a:t>
            </a:r>
          </a:p>
        </p:txBody>
      </p:sp>
      <p:sp>
        <p:nvSpPr>
          <p:cNvPr id="3078" name="TextBox 8">
            <a:extLst>
              <a:ext uri="{FF2B5EF4-FFF2-40B4-BE49-F238E27FC236}">
                <a16:creationId xmlns:a16="http://schemas.microsoft.com/office/drawing/2014/main" id="{3247727B-691A-4589-A5A3-6471BEC5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5149850"/>
            <a:ext cx="135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Agency</a:t>
            </a:r>
          </a:p>
        </p:txBody>
      </p:sp>
      <p:sp>
        <p:nvSpPr>
          <p:cNvPr id="3079" name="TextBox 9">
            <a:extLst>
              <a:ext uri="{FF2B5EF4-FFF2-40B4-BE49-F238E27FC236}">
                <a16:creationId xmlns:a16="http://schemas.microsoft.com/office/drawing/2014/main" id="{10C7C2F9-C659-46D3-80BE-172B26D6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363" y="3429000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D32710-93BC-4E8B-895A-ACBD187AFB40}"/>
              </a:ext>
            </a:extLst>
          </p:cNvPr>
          <p:cNvSpPr/>
          <p:nvPr/>
        </p:nvSpPr>
        <p:spPr>
          <a:xfrm>
            <a:off x="4092575" y="180975"/>
            <a:ext cx="4083050" cy="6457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ED5274-3593-4DD4-B919-9710BAFD2ECF}"/>
              </a:ext>
            </a:extLst>
          </p:cNvPr>
          <p:cNvSpPr/>
          <p:nvPr/>
        </p:nvSpPr>
        <p:spPr>
          <a:xfrm>
            <a:off x="4456113" y="296863"/>
            <a:ext cx="3413125" cy="4016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Passenger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15CF63-1B0E-457B-8490-DB78389A98F3}"/>
              </a:ext>
            </a:extLst>
          </p:cNvPr>
          <p:cNvSpPr/>
          <p:nvPr/>
        </p:nvSpPr>
        <p:spPr>
          <a:xfrm>
            <a:off x="4456113" y="758825"/>
            <a:ext cx="3413125" cy="347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Agency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FBF1F8-998A-4DDB-B0F7-AB6F8C9FD530}"/>
              </a:ext>
            </a:extLst>
          </p:cNvPr>
          <p:cNvSpPr/>
          <p:nvPr/>
        </p:nvSpPr>
        <p:spPr>
          <a:xfrm>
            <a:off x="4456113" y="1177925"/>
            <a:ext cx="3413125" cy="347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Admin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5D4DDF-5B4E-4510-B941-1D15FCB8D3BD}"/>
              </a:ext>
            </a:extLst>
          </p:cNvPr>
          <p:cNvSpPr/>
          <p:nvPr/>
        </p:nvSpPr>
        <p:spPr>
          <a:xfrm>
            <a:off x="4456113" y="1584325"/>
            <a:ext cx="3413125" cy="347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Admin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ED23A-0796-4927-A9F3-78B888AEDA60}"/>
              </a:ext>
            </a:extLst>
          </p:cNvPr>
          <p:cNvSpPr/>
          <p:nvPr/>
        </p:nvSpPr>
        <p:spPr>
          <a:xfrm>
            <a:off x="4456113" y="2005013"/>
            <a:ext cx="3413125" cy="3476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Bus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800EB9-0F41-4C2D-B139-D2D5E9CAD293}"/>
              </a:ext>
            </a:extLst>
          </p:cNvPr>
          <p:cNvSpPr/>
          <p:nvPr/>
        </p:nvSpPr>
        <p:spPr>
          <a:xfrm>
            <a:off x="4456113" y="2427288"/>
            <a:ext cx="3413125" cy="3492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Launch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556551-B280-4CB2-B923-61E26BC49945}"/>
              </a:ext>
            </a:extLst>
          </p:cNvPr>
          <p:cNvSpPr/>
          <p:nvPr/>
        </p:nvSpPr>
        <p:spPr>
          <a:xfrm>
            <a:off x="4456113" y="2863850"/>
            <a:ext cx="3413125" cy="328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Air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063398-8B4B-4F5C-A44D-1BF32AFB1EF7}"/>
              </a:ext>
            </a:extLst>
          </p:cNvPr>
          <p:cNvSpPr/>
          <p:nvPr/>
        </p:nvSpPr>
        <p:spPr>
          <a:xfrm>
            <a:off x="4456113" y="3262313"/>
            <a:ext cx="3413125" cy="3286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Movie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A13A60-79B8-4F67-BEE9-E093A8EA2606}"/>
              </a:ext>
            </a:extLst>
          </p:cNvPr>
          <p:cNvSpPr/>
          <p:nvPr/>
        </p:nvSpPr>
        <p:spPr>
          <a:xfrm>
            <a:off x="4456113" y="3676650"/>
            <a:ext cx="3413125" cy="328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Manage Event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CFDC5C-D060-4654-B6B9-E75F4439815C}"/>
              </a:ext>
            </a:extLst>
          </p:cNvPr>
          <p:cNvSpPr/>
          <p:nvPr/>
        </p:nvSpPr>
        <p:spPr>
          <a:xfrm>
            <a:off x="4456113" y="4092575"/>
            <a:ext cx="3413125" cy="328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Booking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0B178E-5632-4A79-B6E7-E0902F33AB7C}"/>
              </a:ext>
            </a:extLst>
          </p:cNvPr>
          <p:cNvSpPr/>
          <p:nvPr/>
        </p:nvSpPr>
        <p:spPr>
          <a:xfrm>
            <a:off x="4456113" y="4483100"/>
            <a:ext cx="3413125" cy="328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Book Bus Ticket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BFFE5C-98E3-47D0-8C96-D06B9B7E8C05}"/>
              </a:ext>
            </a:extLst>
          </p:cNvPr>
          <p:cNvSpPr/>
          <p:nvPr/>
        </p:nvSpPr>
        <p:spPr>
          <a:xfrm>
            <a:off x="4456113" y="4886325"/>
            <a:ext cx="3413125" cy="328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Book Launch Ticket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0ECD52-F65B-4CE7-9910-BE97373BF495}"/>
              </a:ext>
            </a:extLst>
          </p:cNvPr>
          <p:cNvSpPr/>
          <p:nvPr/>
        </p:nvSpPr>
        <p:spPr>
          <a:xfrm>
            <a:off x="4427538" y="5294313"/>
            <a:ext cx="3413125" cy="3286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Book Air Ticket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3F03F4-FBEB-4F5B-89C6-01D4A2C8FB15}"/>
              </a:ext>
            </a:extLst>
          </p:cNvPr>
          <p:cNvSpPr/>
          <p:nvPr/>
        </p:nvSpPr>
        <p:spPr>
          <a:xfrm>
            <a:off x="4456113" y="5686425"/>
            <a:ext cx="3413125" cy="328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Book Movie Ticket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0C3848-2AF0-444D-ADD7-6D439D911BAC}"/>
              </a:ext>
            </a:extLst>
          </p:cNvPr>
          <p:cNvSpPr/>
          <p:nvPr/>
        </p:nvSpPr>
        <p:spPr>
          <a:xfrm>
            <a:off x="4473575" y="6094413"/>
            <a:ext cx="3413125" cy="3270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Book Event Ticket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802D05-3661-4609-B21F-83D450F0DF6E}"/>
              </a:ext>
            </a:extLst>
          </p:cNvPr>
          <p:cNvCxnSpPr>
            <a:stCxn id="14" idx="2"/>
            <a:endCxn id="3074" idx="3"/>
          </p:cNvCxnSpPr>
          <p:nvPr/>
        </p:nvCxnSpPr>
        <p:spPr>
          <a:xfrm flipH="1">
            <a:off x="2252663" y="1352550"/>
            <a:ext cx="2203450" cy="23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DB31A0-B10D-4E40-89BE-7ECB6227CB1A}"/>
              </a:ext>
            </a:extLst>
          </p:cNvPr>
          <p:cNvCxnSpPr>
            <a:stCxn id="13" idx="2"/>
            <a:endCxn id="3074" idx="3"/>
          </p:cNvCxnSpPr>
          <p:nvPr/>
        </p:nvCxnSpPr>
        <p:spPr>
          <a:xfrm flipH="1">
            <a:off x="2252663" y="931863"/>
            <a:ext cx="2203450" cy="65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32E8F7-2EA3-478F-9DEA-644EE5402AA0}"/>
              </a:ext>
            </a:extLst>
          </p:cNvPr>
          <p:cNvCxnSpPr>
            <a:stCxn id="12" idx="2"/>
            <a:endCxn id="3074" idx="3"/>
          </p:cNvCxnSpPr>
          <p:nvPr/>
        </p:nvCxnSpPr>
        <p:spPr>
          <a:xfrm flipH="1">
            <a:off x="2252663" y="496888"/>
            <a:ext cx="2203450" cy="108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026C9B-9A04-409A-89BC-F1B9732578EB}"/>
              </a:ext>
            </a:extLst>
          </p:cNvPr>
          <p:cNvCxnSpPr>
            <a:stCxn id="3074" idx="3"/>
            <a:endCxn id="15" idx="2"/>
          </p:cNvCxnSpPr>
          <p:nvPr/>
        </p:nvCxnSpPr>
        <p:spPr>
          <a:xfrm>
            <a:off x="2252663" y="1584325"/>
            <a:ext cx="2203450" cy="174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79F43F-A90D-4D3C-A6F5-25B97A9D24A4}"/>
              </a:ext>
            </a:extLst>
          </p:cNvPr>
          <p:cNvCxnSpPr>
            <a:stCxn id="3075" idx="3"/>
            <a:endCxn id="16" idx="2"/>
          </p:cNvCxnSpPr>
          <p:nvPr/>
        </p:nvCxnSpPr>
        <p:spPr>
          <a:xfrm flipV="1">
            <a:off x="2252663" y="2178050"/>
            <a:ext cx="2203450" cy="2430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7663B6-FB23-4A24-9AA3-158B83EC8602}"/>
              </a:ext>
            </a:extLst>
          </p:cNvPr>
          <p:cNvCxnSpPr>
            <a:stCxn id="3075" idx="3"/>
            <a:endCxn id="17" idx="2"/>
          </p:cNvCxnSpPr>
          <p:nvPr/>
        </p:nvCxnSpPr>
        <p:spPr>
          <a:xfrm flipV="1">
            <a:off x="2252663" y="2601913"/>
            <a:ext cx="2203450" cy="2006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7426B6-B606-47FD-B2FA-8BC6BD681290}"/>
              </a:ext>
            </a:extLst>
          </p:cNvPr>
          <p:cNvCxnSpPr>
            <a:stCxn id="3075" idx="3"/>
            <a:endCxn id="18" idx="2"/>
          </p:cNvCxnSpPr>
          <p:nvPr/>
        </p:nvCxnSpPr>
        <p:spPr>
          <a:xfrm flipV="1">
            <a:off x="2252663" y="3028950"/>
            <a:ext cx="2203450" cy="1579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719DB6-43D6-48B0-8519-6FD71E320C20}"/>
              </a:ext>
            </a:extLst>
          </p:cNvPr>
          <p:cNvCxnSpPr>
            <a:stCxn id="3075" idx="3"/>
            <a:endCxn id="19" idx="2"/>
          </p:cNvCxnSpPr>
          <p:nvPr/>
        </p:nvCxnSpPr>
        <p:spPr>
          <a:xfrm flipV="1">
            <a:off x="2252663" y="3425825"/>
            <a:ext cx="2203450" cy="1182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F2AA3F-AC33-4D33-ABDD-BAEA5349788C}"/>
              </a:ext>
            </a:extLst>
          </p:cNvPr>
          <p:cNvCxnSpPr>
            <a:stCxn id="3075" idx="3"/>
            <a:endCxn id="20" idx="2"/>
          </p:cNvCxnSpPr>
          <p:nvPr/>
        </p:nvCxnSpPr>
        <p:spPr>
          <a:xfrm flipV="1">
            <a:off x="2252663" y="3841750"/>
            <a:ext cx="2203450" cy="766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FCAE19-3B60-4126-A058-FCBC8417CD56}"/>
              </a:ext>
            </a:extLst>
          </p:cNvPr>
          <p:cNvCxnSpPr>
            <a:stCxn id="21" idx="2"/>
            <a:endCxn id="3075" idx="3"/>
          </p:cNvCxnSpPr>
          <p:nvPr/>
        </p:nvCxnSpPr>
        <p:spPr>
          <a:xfrm flipH="1">
            <a:off x="2252663" y="4256088"/>
            <a:ext cx="220345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1AAD4A-2B05-43FE-B8FA-4EC6100B063F}"/>
              </a:ext>
            </a:extLst>
          </p:cNvPr>
          <p:cNvCxnSpPr>
            <a:stCxn id="3076" idx="1"/>
            <a:endCxn id="22" idx="6"/>
          </p:cNvCxnSpPr>
          <p:nvPr/>
        </p:nvCxnSpPr>
        <p:spPr>
          <a:xfrm flipH="1">
            <a:off x="7869238" y="2889250"/>
            <a:ext cx="1693862" cy="175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665C9BD-D23E-4751-96F7-4FAD5B88EE0E}"/>
              </a:ext>
            </a:extLst>
          </p:cNvPr>
          <p:cNvCxnSpPr>
            <a:stCxn id="3076" idx="1"/>
            <a:endCxn id="23" idx="6"/>
          </p:cNvCxnSpPr>
          <p:nvPr/>
        </p:nvCxnSpPr>
        <p:spPr>
          <a:xfrm flipH="1">
            <a:off x="7869238" y="2889250"/>
            <a:ext cx="1693862" cy="216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FD6B5A-162D-4444-8ADD-655F96A0BC8B}"/>
              </a:ext>
            </a:extLst>
          </p:cNvPr>
          <p:cNvCxnSpPr>
            <a:stCxn id="3076" idx="1"/>
            <a:endCxn id="24" idx="6"/>
          </p:cNvCxnSpPr>
          <p:nvPr/>
        </p:nvCxnSpPr>
        <p:spPr>
          <a:xfrm flipH="1">
            <a:off x="7840663" y="2889250"/>
            <a:ext cx="1722437" cy="25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F2532E-95F8-4450-91BE-B437CF01EB77}"/>
              </a:ext>
            </a:extLst>
          </p:cNvPr>
          <p:cNvCxnSpPr>
            <a:stCxn id="3076" idx="1"/>
            <a:endCxn id="25" idx="6"/>
          </p:cNvCxnSpPr>
          <p:nvPr/>
        </p:nvCxnSpPr>
        <p:spPr>
          <a:xfrm flipH="1">
            <a:off x="7869238" y="2889250"/>
            <a:ext cx="1693862" cy="296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5CFE0-27B6-4DCA-BCF6-18950CD2324C}"/>
              </a:ext>
            </a:extLst>
          </p:cNvPr>
          <p:cNvCxnSpPr>
            <a:stCxn id="3076" idx="1"/>
            <a:endCxn id="26" idx="6"/>
          </p:cNvCxnSpPr>
          <p:nvPr/>
        </p:nvCxnSpPr>
        <p:spPr>
          <a:xfrm flipH="1">
            <a:off x="7886700" y="2889250"/>
            <a:ext cx="1676400" cy="336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DC3490-8F1E-4B86-8E91-C29A56C87CD1}"/>
              </a:ext>
            </a:extLst>
          </p:cNvPr>
          <p:cNvSpPr/>
          <p:nvPr/>
        </p:nvSpPr>
        <p:spPr>
          <a:xfrm>
            <a:off x="5578475" y="219075"/>
            <a:ext cx="1035050" cy="4889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43B6F-7064-4249-9A05-C252F630D417}"/>
              </a:ext>
            </a:extLst>
          </p:cNvPr>
          <p:cNvSpPr/>
          <p:nvPr/>
        </p:nvSpPr>
        <p:spPr>
          <a:xfrm>
            <a:off x="2047875" y="1030288"/>
            <a:ext cx="1146175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0E868-04DE-4F1A-83F2-7B182D1EDE80}"/>
              </a:ext>
            </a:extLst>
          </p:cNvPr>
          <p:cNvSpPr/>
          <p:nvPr/>
        </p:nvSpPr>
        <p:spPr>
          <a:xfrm>
            <a:off x="5522913" y="1030288"/>
            <a:ext cx="1146175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6EF33-21BD-42AE-A711-C6038CBFA493}"/>
              </a:ext>
            </a:extLst>
          </p:cNvPr>
          <p:cNvSpPr/>
          <p:nvPr/>
        </p:nvSpPr>
        <p:spPr>
          <a:xfrm>
            <a:off x="9282113" y="1049338"/>
            <a:ext cx="1146175" cy="450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3AD631-4558-4EB9-9A42-13A6FB478614}"/>
              </a:ext>
            </a:extLst>
          </p:cNvPr>
          <p:cNvSpPr/>
          <p:nvPr/>
        </p:nvSpPr>
        <p:spPr>
          <a:xfrm>
            <a:off x="501650" y="1738313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Passenger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96EB8-68DB-411A-A550-3D89DA90097C}"/>
              </a:ext>
            </a:extLst>
          </p:cNvPr>
          <p:cNvSpPr/>
          <p:nvPr/>
        </p:nvSpPr>
        <p:spPr>
          <a:xfrm>
            <a:off x="501650" y="2162175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Agency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4E6EA-D996-42FB-B345-C18631B4358D}"/>
              </a:ext>
            </a:extLst>
          </p:cNvPr>
          <p:cNvSpPr/>
          <p:nvPr/>
        </p:nvSpPr>
        <p:spPr>
          <a:xfrm>
            <a:off x="501650" y="2586038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Admin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9AA216-1503-48D7-9837-F908B6640CF1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2122488" y="1406525"/>
            <a:ext cx="423862" cy="5730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10BCD98-57CF-4814-B58E-BC77346CDEBB}"/>
              </a:ext>
            </a:extLst>
          </p:cNvPr>
          <p:cNvCxnSpPr>
            <a:stCxn id="5" idx="2"/>
            <a:endCxn id="9" idx="3"/>
          </p:cNvCxnSpPr>
          <p:nvPr/>
        </p:nvCxnSpPr>
        <p:spPr>
          <a:xfrm rot="5400000">
            <a:off x="1910556" y="1618457"/>
            <a:ext cx="847725" cy="5730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F05365D-FBF2-4BAD-88E6-F35064D970A7}"/>
              </a:ext>
            </a:extLst>
          </p:cNvPr>
          <p:cNvCxnSpPr>
            <a:stCxn id="5" idx="2"/>
            <a:endCxn id="10" idx="3"/>
          </p:cNvCxnSpPr>
          <p:nvPr/>
        </p:nvCxnSpPr>
        <p:spPr>
          <a:xfrm rot="5400000">
            <a:off x="1698625" y="1830388"/>
            <a:ext cx="1271587" cy="5730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33B595-3279-471E-BA56-639E3661EF12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5934868" y="869157"/>
            <a:ext cx="322263" cy="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91C8E93-7DE9-483F-ABE9-EF62E5393E58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4197350" y="-868362"/>
            <a:ext cx="322263" cy="34750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4AE89C-4EF0-4270-B038-95A004296512}"/>
              </a:ext>
            </a:extLst>
          </p:cNvPr>
          <p:cNvCxnSpPr>
            <a:stCxn id="4" idx="4"/>
            <a:endCxn id="7" idx="0"/>
          </p:cNvCxnSpPr>
          <p:nvPr/>
        </p:nvCxnSpPr>
        <p:spPr>
          <a:xfrm rot="16200000" flipH="1">
            <a:off x="7804943" y="-1000918"/>
            <a:ext cx="341313" cy="37592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B51A9-F895-499F-AAAE-32C6D9FA252C}"/>
              </a:ext>
            </a:extLst>
          </p:cNvPr>
          <p:cNvSpPr/>
          <p:nvPr/>
        </p:nvSpPr>
        <p:spPr>
          <a:xfrm>
            <a:off x="4357688" y="1738313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7DA48-8920-42A7-8F3A-17AB268888D2}"/>
              </a:ext>
            </a:extLst>
          </p:cNvPr>
          <p:cNvSpPr/>
          <p:nvPr/>
        </p:nvSpPr>
        <p:spPr>
          <a:xfrm>
            <a:off x="4357688" y="2136775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Launch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B08C8-2818-43D9-AD9A-C1930A2D714E}"/>
              </a:ext>
            </a:extLst>
          </p:cNvPr>
          <p:cNvSpPr/>
          <p:nvPr/>
        </p:nvSpPr>
        <p:spPr>
          <a:xfrm>
            <a:off x="4356100" y="2535238"/>
            <a:ext cx="1546225" cy="33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ED9F7-F6F9-4989-BE78-622D18B87913}"/>
              </a:ext>
            </a:extLst>
          </p:cNvPr>
          <p:cNvSpPr/>
          <p:nvPr/>
        </p:nvSpPr>
        <p:spPr>
          <a:xfrm>
            <a:off x="4356100" y="2933700"/>
            <a:ext cx="1546225" cy="331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Movie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6CF86E-5537-4CFF-A102-BC631A9F3189}"/>
              </a:ext>
            </a:extLst>
          </p:cNvPr>
          <p:cNvSpPr/>
          <p:nvPr/>
        </p:nvSpPr>
        <p:spPr>
          <a:xfrm>
            <a:off x="4356100" y="3321050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Event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0EB09C-8D79-42CF-B892-4F2703BC2317}"/>
              </a:ext>
            </a:extLst>
          </p:cNvPr>
          <p:cNvSpPr/>
          <p:nvPr/>
        </p:nvSpPr>
        <p:spPr>
          <a:xfrm>
            <a:off x="4356100" y="3725863"/>
            <a:ext cx="1546225" cy="33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List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F7D2EC0-3E45-4A13-A7EE-605ED611DA4B}"/>
              </a:ext>
            </a:extLst>
          </p:cNvPr>
          <p:cNvCxnSpPr>
            <a:stCxn id="6" idx="2"/>
            <a:endCxn id="24" idx="3"/>
          </p:cNvCxnSpPr>
          <p:nvPr/>
        </p:nvCxnSpPr>
        <p:spPr>
          <a:xfrm rot="5400000">
            <a:off x="5788026" y="1597025"/>
            <a:ext cx="423862" cy="192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8AC93F-BD3D-4848-8B00-21E7876FBB82}"/>
              </a:ext>
            </a:extLst>
          </p:cNvPr>
          <p:cNvCxnSpPr>
            <a:stCxn id="6" idx="2"/>
            <a:endCxn id="25" idx="3"/>
          </p:cNvCxnSpPr>
          <p:nvPr/>
        </p:nvCxnSpPr>
        <p:spPr>
          <a:xfrm rot="5400000">
            <a:off x="5588794" y="1796257"/>
            <a:ext cx="822325" cy="192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D82498E-27CD-4EEF-BD36-6C27DCD4B02F}"/>
              </a:ext>
            </a:extLst>
          </p:cNvPr>
          <p:cNvCxnSpPr>
            <a:stCxn id="6" idx="2"/>
            <a:endCxn id="26" idx="3"/>
          </p:cNvCxnSpPr>
          <p:nvPr/>
        </p:nvCxnSpPr>
        <p:spPr>
          <a:xfrm rot="5400000">
            <a:off x="5388769" y="1994694"/>
            <a:ext cx="1220787" cy="1936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7F02C0-1544-4801-94DF-60841FDB698F}"/>
              </a:ext>
            </a:extLst>
          </p:cNvPr>
          <p:cNvCxnSpPr>
            <a:stCxn id="6" idx="2"/>
            <a:endCxn id="27" idx="3"/>
          </p:cNvCxnSpPr>
          <p:nvPr/>
        </p:nvCxnSpPr>
        <p:spPr>
          <a:xfrm rot="5400000">
            <a:off x="5190332" y="2193131"/>
            <a:ext cx="1617662" cy="1936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6558FB-7992-4140-9DCB-CDCADDC0C38D}"/>
              </a:ext>
            </a:extLst>
          </p:cNvPr>
          <p:cNvCxnSpPr>
            <a:stCxn id="6" idx="2"/>
            <a:endCxn id="28" idx="3"/>
          </p:cNvCxnSpPr>
          <p:nvPr/>
        </p:nvCxnSpPr>
        <p:spPr>
          <a:xfrm rot="5400000">
            <a:off x="4995863" y="2387600"/>
            <a:ext cx="2006600" cy="1936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C27841-8F1D-4BD2-AF08-98677A3C8F09}"/>
              </a:ext>
            </a:extLst>
          </p:cNvPr>
          <p:cNvCxnSpPr>
            <a:stCxn id="6" idx="2"/>
            <a:endCxn id="29" idx="3"/>
          </p:cNvCxnSpPr>
          <p:nvPr/>
        </p:nvCxnSpPr>
        <p:spPr>
          <a:xfrm rot="5400000">
            <a:off x="4794250" y="2589213"/>
            <a:ext cx="2409825" cy="1936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59B2397-E4E1-430A-A47A-92113A03CF88}"/>
              </a:ext>
            </a:extLst>
          </p:cNvPr>
          <p:cNvSpPr/>
          <p:nvPr/>
        </p:nvSpPr>
        <p:spPr>
          <a:xfrm>
            <a:off x="7735888" y="1725613"/>
            <a:ext cx="1546225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Bus Ticket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4233EB-DD0F-400D-A4A0-7A5BA94AE9D8}"/>
              </a:ext>
            </a:extLst>
          </p:cNvPr>
          <p:cNvSpPr/>
          <p:nvPr/>
        </p:nvSpPr>
        <p:spPr>
          <a:xfrm>
            <a:off x="7637463" y="2124075"/>
            <a:ext cx="1639887" cy="331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Launch Ticket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8323A0-9061-4F6B-BBDB-A61CE03A98C1}"/>
              </a:ext>
            </a:extLst>
          </p:cNvPr>
          <p:cNvSpPr/>
          <p:nvPr/>
        </p:nvSpPr>
        <p:spPr>
          <a:xfrm>
            <a:off x="7637463" y="2533650"/>
            <a:ext cx="1639887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Air Ticket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CE6400-E504-4F9E-979D-9AEF43CF5D3E}"/>
              </a:ext>
            </a:extLst>
          </p:cNvPr>
          <p:cNvSpPr/>
          <p:nvPr/>
        </p:nvSpPr>
        <p:spPr>
          <a:xfrm>
            <a:off x="7637463" y="2967038"/>
            <a:ext cx="1639887" cy="33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Movie Ticket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E577B4-A05F-49E3-B48D-F3B2EE24890C}"/>
              </a:ext>
            </a:extLst>
          </p:cNvPr>
          <p:cNvSpPr/>
          <p:nvPr/>
        </p:nvSpPr>
        <p:spPr>
          <a:xfrm>
            <a:off x="7637463" y="3363913"/>
            <a:ext cx="1639887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Event Ticket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EEE392-8520-454F-9B31-40E1299662D3}"/>
              </a:ext>
            </a:extLst>
          </p:cNvPr>
          <p:cNvSpPr/>
          <p:nvPr/>
        </p:nvSpPr>
        <p:spPr>
          <a:xfrm>
            <a:off x="7637463" y="3762375"/>
            <a:ext cx="1639887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Events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EB05F-2D57-4D90-B5E3-E0F0A6FBBDF3}"/>
              </a:ext>
            </a:extLst>
          </p:cNvPr>
          <p:cNvSpPr/>
          <p:nvPr/>
        </p:nvSpPr>
        <p:spPr>
          <a:xfrm>
            <a:off x="7637463" y="4197350"/>
            <a:ext cx="1639887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Ticket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B44BCD0-932A-4BA8-827B-453C30CAB694}"/>
              </a:ext>
            </a:extLst>
          </p:cNvPr>
          <p:cNvCxnSpPr>
            <a:stCxn id="7" idx="2"/>
            <a:endCxn id="42" idx="3"/>
          </p:cNvCxnSpPr>
          <p:nvPr/>
        </p:nvCxnSpPr>
        <p:spPr>
          <a:xfrm rot="5400000">
            <a:off x="9372601" y="1409700"/>
            <a:ext cx="392112" cy="573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C96F6DB-F9B9-45CC-91A8-F9F409924D76}"/>
              </a:ext>
            </a:extLst>
          </p:cNvPr>
          <p:cNvCxnSpPr>
            <a:stCxn id="7" idx="2"/>
            <a:endCxn id="43" idx="3"/>
          </p:cNvCxnSpPr>
          <p:nvPr/>
        </p:nvCxnSpPr>
        <p:spPr>
          <a:xfrm rot="5400000">
            <a:off x="9170987" y="1606551"/>
            <a:ext cx="790575" cy="5778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8C57153-3510-4DCF-9152-BBC846E083BB}"/>
              </a:ext>
            </a:extLst>
          </p:cNvPr>
          <p:cNvCxnSpPr>
            <a:stCxn id="7" idx="2"/>
            <a:endCxn id="44" idx="3"/>
          </p:cNvCxnSpPr>
          <p:nvPr/>
        </p:nvCxnSpPr>
        <p:spPr>
          <a:xfrm rot="5400000">
            <a:off x="8966200" y="1811338"/>
            <a:ext cx="1200150" cy="5778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947128-789A-4CB7-AB64-E388ECB9C3C6}"/>
              </a:ext>
            </a:extLst>
          </p:cNvPr>
          <p:cNvCxnSpPr>
            <a:stCxn id="7" idx="2"/>
            <a:endCxn id="45" idx="3"/>
          </p:cNvCxnSpPr>
          <p:nvPr/>
        </p:nvCxnSpPr>
        <p:spPr>
          <a:xfrm rot="5400000">
            <a:off x="8750300" y="2027238"/>
            <a:ext cx="1631950" cy="5778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AE0DA08-8FE7-43DF-BF9D-057B4A20AC5B}"/>
              </a:ext>
            </a:extLst>
          </p:cNvPr>
          <p:cNvCxnSpPr>
            <a:cxnSpLocks/>
            <a:stCxn id="7" idx="2"/>
            <a:endCxn id="46" idx="3"/>
          </p:cNvCxnSpPr>
          <p:nvPr/>
        </p:nvCxnSpPr>
        <p:spPr>
          <a:xfrm rot="5400000">
            <a:off x="8551069" y="2226469"/>
            <a:ext cx="2030412" cy="5778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4D8CB7E-A3A7-41FE-B6F0-199A096C3F76}"/>
              </a:ext>
            </a:extLst>
          </p:cNvPr>
          <p:cNvCxnSpPr>
            <a:stCxn id="7" idx="2"/>
            <a:endCxn id="47" idx="3"/>
          </p:cNvCxnSpPr>
          <p:nvPr/>
        </p:nvCxnSpPr>
        <p:spPr>
          <a:xfrm rot="5400000">
            <a:off x="8351837" y="2425701"/>
            <a:ext cx="2428875" cy="5778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8F8EA7A-78D9-43B0-8EAD-E3DB3802590B}"/>
              </a:ext>
            </a:extLst>
          </p:cNvPr>
          <p:cNvCxnSpPr>
            <a:stCxn id="7" idx="2"/>
            <a:endCxn id="48" idx="3"/>
          </p:cNvCxnSpPr>
          <p:nvPr/>
        </p:nvCxnSpPr>
        <p:spPr>
          <a:xfrm rot="5400000">
            <a:off x="8134350" y="2643188"/>
            <a:ext cx="2863850" cy="5778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187</Words>
  <Application>Microsoft Office PowerPoint</Application>
  <PresentationFormat>Widescreen</PresentationFormat>
  <Paragraphs>119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Arial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SHF Sakib</dc:creator>
  <cp:lastModifiedBy>Sakib Hossain</cp:lastModifiedBy>
  <cp:revision>14</cp:revision>
  <dcterms:created xsi:type="dcterms:W3CDTF">2021-03-05T13:32:17Z</dcterms:created>
  <dcterms:modified xsi:type="dcterms:W3CDTF">2021-03-18T12:26:47Z</dcterms:modified>
</cp:coreProperties>
</file>