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989C-968D-411C-9C0C-3C66A4BBB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DD402-C0EB-47BD-9234-D8529F8E1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157DE-1342-4E67-820C-180E2F143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64BE-97F9-44A4-AF3F-BE68A02EE66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C1522-1F0A-4245-AF1D-4D09F2B7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04F8-9638-4EC1-9026-224D87A6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EF01-CBD5-4D82-BC1E-2FED5151F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0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50AD-635E-4263-A9E9-90C8C349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5E2DC-F831-4318-A3B8-DC8F795AE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9541E-AF1A-49A7-A4AB-B32BBE73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64BE-97F9-44A4-AF3F-BE68A02EE66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8BFB3-496F-4F42-827D-38641117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B5BB4-635E-4F86-98C8-B60FCBDE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EF01-CBD5-4D82-BC1E-2FED5151F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2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B099D1-C343-4BF9-AAA6-CFCF5A1BA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EECC7-B3E6-405E-BB62-80239B62D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F805D-F98B-4C97-9C26-2ED0DB90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64BE-97F9-44A4-AF3F-BE68A02EE66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9CE1D-1B3E-44C8-ACE4-3105BD85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53A5F-76D6-4062-AE57-4D199206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EF01-CBD5-4D82-BC1E-2FED5151F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7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EB80-59F2-4AA2-BB00-1E26B349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8CD90-2B65-4BA7-95B0-8CC7FBEBD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4FD59-6B34-4182-92D8-10BCEF19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64BE-97F9-44A4-AF3F-BE68A02EE66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4E771-B788-4721-8BE0-782FD4FC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F13A7-FF65-4E65-8CB5-AA004B3D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EF01-CBD5-4D82-BC1E-2FED5151F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2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6953-FBF4-458B-B127-426A74C0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168B8-6C8B-4542-AF3C-73C64212D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889C2-A824-4151-9CFB-A1FA5474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64BE-97F9-44A4-AF3F-BE68A02EE66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4F096-B989-42DD-82FC-4FDDFCE5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C639E-FEFA-4A62-9BF8-7E73C9D6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EF01-CBD5-4D82-BC1E-2FED5151F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3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0B51-0BBF-4EED-AF7F-E56F65A9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62DBE-F775-4522-8EA5-B5D9AF600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F397E-639B-4482-9E2D-6C7E5FDF3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1866D-77AE-4846-8327-2ACBC6B5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64BE-97F9-44A4-AF3F-BE68A02EE66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BB6CE-D2FD-4306-A8A1-0DF68477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35EF6-4DFB-48C8-A37A-044164BD9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EF01-CBD5-4D82-BC1E-2FED5151F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1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C084B-5BFE-4471-8076-175A87E15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321B4-6C68-4502-9449-EDA25804C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4E8FC-27C0-459F-A812-696A3AE9B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1AE89-7651-4953-9E25-53127B935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3F91B-7A81-4794-A3D3-87AC37977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0F845-7F14-4326-857C-1A87AA1B6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64BE-97F9-44A4-AF3F-BE68A02EE66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37C37-2FB7-4B33-8873-51D7F8EB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11FD33-B725-4AB4-9757-2D93AE10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EF01-CBD5-4D82-BC1E-2FED5151F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6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49AD-AB15-4568-A582-04BE1C96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0C820-6A58-4C8E-9E88-D8298E3C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64BE-97F9-44A4-AF3F-BE68A02EE66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11B5C-C17C-4196-87F5-6319DD032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DB16B-1A35-4870-8188-03D9FC2B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EF01-CBD5-4D82-BC1E-2FED5151F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0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91DF3-AB31-4606-8ED1-63E1BA9A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64BE-97F9-44A4-AF3F-BE68A02EE66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0D218-B4E5-4081-ABA2-FDAE0BF0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378CF-5376-49E6-83ED-0B2B1630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EF01-CBD5-4D82-BC1E-2FED5151F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6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35525-8D01-4FF8-A871-E8D3F61F0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6CE61-C11D-4C13-8E25-CD13EB3C0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E1E62-CF72-40A6-A5A4-0503B5E2B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067AB-B8F6-4EC5-8D2C-30B6D189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64BE-97F9-44A4-AF3F-BE68A02EE66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DE713-2038-482A-ACCE-4DD71589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02F1D-B983-427A-910C-7AF9553B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EF01-CBD5-4D82-BC1E-2FED5151F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8F5A-FD4C-489D-A11F-37B0581F8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BDD68-F439-46F5-B20B-ED54FD54C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45599-BAC5-46AD-9E93-262FFFA93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C65CD-CE1D-44D0-AF94-D5D513A4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64BE-97F9-44A4-AF3F-BE68A02EE66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3FB08-0BA1-4F31-A376-11A7F95B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DCC24-B879-4A00-8C44-5D63DF20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EF01-CBD5-4D82-BC1E-2FED5151F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5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011E1-E5AA-4E93-9442-117CEB56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D43FC-9715-463C-AA29-37552A2BF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21860-EC2C-4994-AFCC-6DAB77B3F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F64BE-97F9-44A4-AF3F-BE68A02EE66C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63936-A081-4E17-8731-48DB0096F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99DF-CB33-4555-87B2-579A6EE01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BEF01-CBD5-4D82-BC1E-2FED5151F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0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2E346D-FB80-419B-98B5-F885027094C4}"/>
              </a:ext>
            </a:extLst>
          </p:cNvPr>
          <p:cNvSpPr/>
          <p:nvPr/>
        </p:nvSpPr>
        <p:spPr>
          <a:xfrm>
            <a:off x="2073500" y="1275008"/>
            <a:ext cx="1442433" cy="334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4BDB5E-D9F9-4AAA-94AC-EE6D4F8AA0CA}"/>
              </a:ext>
            </a:extLst>
          </p:cNvPr>
          <p:cNvSpPr/>
          <p:nvPr/>
        </p:nvSpPr>
        <p:spPr>
          <a:xfrm>
            <a:off x="673993" y="255431"/>
            <a:ext cx="875763" cy="231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RegId</a:t>
            </a:r>
            <a:endParaRPr lang="en-US" sz="1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9E20E4-FAFA-418E-A6BA-9E2492383837}"/>
              </a:ext>
            </a:extLst>
          </p:cNvPr>
          <p:cNvSpPr/>
          <p:nvPr/>
        </p:nvSpPr>
        <p:spPr>
          <a:xfrm>
            <a:off x="539839" y="524813"/>
            <a:ext cx="875763" cy="2082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6DA7D7-6E25-4100-B842-01780957BCE3}"/>
              </a:ext>
            </a:extLst>
          </p:cNvPr>
          <p:cNvSpPr/>
          <p:nvPr/>
        </p:nvSpPr>
        <p:spPr>
          <a:xfrm>
            <a:off x="1298619" y="36485"/>
            <a:ext cx="1676402" cy="2726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CompanyName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E97252-14F3-4B4A-B5D3-639DA8DDB1EC}"/>
              </a:ext>
            </a:extLst>
          </p:cNvPr>
          <p:cNvSpPr/>
          <p:nvPr/>
        </p:nvSpPr>
        <p:spPr>
          <a:xfrm>
            <a:off x="2934236" y="172788"/>
            <a:ext cx="875763" cy="231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F5AFC9-8EF1-4F5E-83EE-CEAB490FF444}"/>
              </a:ext>
            </a:extLst>
          </p:cNvPr>
          <p:cNvSpPr/>
          <p:nvPr/>
        </p:nvSpPr>
        <p:spPr>
          <a:xfrm>
            <a:off x="3346358" y="420708"/>
            <a:ext cx="1247104" cy="2082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ContatcNo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2294F7-AE39-4CEC-AEF7-B36474C04B3A}"/>
              </a:ext>
            </a:extLst>
          </p:cNvPr>
          <p:cNvSpPr/>
          <p:nvPr/>
        </p:nvSpPr>
        <p:spPr>
          <a:xfrm>
            <a:off x="3640424" y="666481"/>
            <a:ext cx="953038" cy="2082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A3EE00-0029-41B1-97B7-F9188A0DB730}"/>
              </a:ext>
            </a:extLst>
          </p:cNvPr>
          <p:cNvSpPr/>
          <p:nvPr/>
        </p:nvSpPr>
        <p:spPr>
          <a:xfrm>
            <a:off x="191033" y="771661"/>
            <a:ext cx="1573373" cy="231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DateofBirth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CE131D9-3CC1-4890-B496-F4CBD5D62764}"/>
              </a:ext>
            </a:extLst>
          </p:cNvPr>
          <p:cNvSpPr/>
          <p:nvPr/>
        </p:nvSpPr>
        <p:spPr>
          <a:xfrm>
            <a:off x="259718" y="1042114"/>
            <a:ext cx="1290038" cy="231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7621F5-9FE9-4093-B754-BD7E9DD9400E}"/>
              </a:ext>
            </a:extLst>
          </p:cNvPr>
          <p:cNvSpPr/>
          <p:nvPr/>
        </p:nvSpPr>
        <p:spPr>
          <a:xfrm>
            <a:off x="258643" y="1312567"/>
            <a:ext cx="1290038" cy="231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E5D4A4-A4A3-45EE-90F9-D9FE8B18463A}"/>
              </a:ext>
            </a:extLst>
          </p:cNvPr>
          <p:cNvSpPr/>
          <p:nvPr/>
        </p:nvSpPr>
        <p:spPr>
          <a:xfrm>
            <a:off x="258643" y="1583020"/>
            <a:ext cx="1290038" cy="231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F0C6191-1C62-4A4C-8F26-A4022982C151}"/>
              </a:ext>
            </a:extLst>
          </p:cNvPr>
          <p:cNvSpPr/>
          <p:nvPr/>
        </p:nvSpPr>
        <p:spPr>
          <a:xfrm>
            <a:off x="595643" y="1853473"/>
            <a:ext cx="953038" cy="2082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B096299-3745-46D6-AC8F-280989CD207E}"/>
              </a:ext>
            </a:extLst>
          </p:cNvPr>
          <p:cNvSpPr/>
          <p:nvPr/>
        </p:nvSpPr>
        <p:spPr>
          <a:xfrm>
            <a:off x="673993" y="2100318"/>
            <a:ext cx="953038" cy="2082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41186E2-04FA-4C3F-BD9A-050427A50662}"/>
              </a:ext>
            </a:extLst>
          </p:cNvPr>
          <p:cNvSpPr/>
          <p:nvPr/>
        </p:nvSpPr>
        <p:spPr>
          <a:xfrm>
            <a:off x="728723" y="2358950"/>
            <a:ext cx="953038" cy="2082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InTime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A7539B-9CA0-4724-9B3B-6FD22311A071}"/>
              </a:ext>
            </a:extLst>
          </p:cNvPr>
          <p:cNvCxnSpPr>
            <a:stCxn id="5" idx="6"/>
            <a:endCxn id="4" idx="0"/>
          </p:cNvCxnSpPr>
          <p:nvPr/>
        </p:nvCxnSpPr>
        <p:spPr>
          <a:xfrm>
            <a:off x="1549756" y="371341"/>
            <a:ext cx="1244961" cy="903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BE078D-85AC-42CD-B7BF-FFCF81BCEC92}"/>
              </a:ext>
            </a:extLst>
          </p:cNvPr>
          <p:cNvCxnSpPr>
            <a:stCxn id="7" idx="4"/>
            <a:endCxn id="4" idx="0"/>
          </p:cNvCxnSpPr>
          <p:nvPr/>
        </p:nvCxnSpPr>
        <p:spPr>
          <a:xfrm>
            <a:off x="2136820" y="309092"/>
            <a:ext cx="657897" cy="965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1977A08-47B6-4C32-B325-2A38054FFFE2}"/>
              </a:ext>
            </a:extLst>
          </p:cNvPr>
          <p:cNvCxnSpPr>
            <a:stCxn id="8" idx="3"/>
            <a:endCxn id="4" idx="0"/>
          </p:cNvCxnSpPr>
          <p:nvPr/>
        </p:nvCxnSpPr>
        <p:spPr>
          <a:xfrm flipH="1">
            <a:off x="2794717" y="370658"/>
            <a:ext cx="267772" cy="90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4E149-7AD4-42AA-8DA2-BE77D9D6BC1B}"/>
              </a:ext>
            </a:extLst>
          </p:cNvPr>
          <p:cNvCxnSpPr>
            <a:stCxn id="9" idx="2"/>
            <a:endCxn id="4" idx="0"/>
          </p:cNvCxnSpPr>
          <p:nvPr/>
        </p:nvCxnSpPr>
        <p:spPr>
          <a:xfrm flipH="1">
            <a:off x="2794717" y="524813"/>
            <a:ext cx="551641" cy="750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3333EC6-FFB8-4D45-A90C-A51C9C8C58F4}"/>
              </a:ext>
            </a:extLst>
          </p:cNvPr>
          <p:cNvCxnSpPr>
            <a:stCxn id="10" idx="2"/>
            <a:endCxn id="4" idx="0"/>
          </p:cNvCxnSpPr>
          <p:nvPr/>
        </p:nvCxnSpPr>
        <p:spPr>
          <a:xfrm flipH="1">
            <a:off x="2794717" y="770586"/>
            <a:ext cx="845707" cy="5044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227CEE-3131-4862-B317-738561ADF169}"/>
              </a:ext>
            </a:extLst>
          </p:cNvPr>
          <p:cNvCxnSpPr>
            <a:stCxn id="6" idx="6"/>
            <a:endCxn id="4" idx="0"/>
          </p:cNvCxnSpPr>
          <p:nvPr/>
        </p:nvCxnSpPr>
        <p:spPr>
          <a:xfrm>
            <a:off x="1415602" y="628918"/>
            <a:ext cx="1379115" cy="646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C211DE9-629F-4166-B348-7A2F61613CB2}"/>
              </a:ext>
            </a:extLst>
          </p:cNvPr>
          <p:cNvCxnSpPr>
            <a:stCxn id="11" idx="6"/>
            <a:endCxn id="4" idx="0"/>
          </p:cNvCxnSpPr>
          <p:nvPr/>
        </p:nvCxnSpPr>
        <p:spPr>
          <a:xfrm>
            <a:off x="1764406" y="887570"/>
            <a:ext cx="1030311" cy="387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6E624D2-97D4-4E58-8DC0-E2ECADADC645}"/>
              </a:ext>
            </a:extLst>
          </p:cNvPr>
          <p:cNvCxnSpPr>
            <a:cxnSpLocks/>
            <a:stCxn id="12" idx="6"/>
            <a:endCxn id="4" idx="1"/>
          </p:cNvCxnSpPr>
          <p:nvPr/>
        </p:nvCxnSpPr>
        <p:spPr>
          <a:xfrm>
            <a:off x="1549756" y="1158023"/>
            <a:ext cx="523744" cy="284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FCF857-6C0D-4068-AC42-B373F471D3FC}"/>
              </a:ext>
            </a:extLst>
          </p:cNvPr>
          <p:cNvCxnSpPr>
            <a:stCxn id="13" idx="6"/>
            <a:endCxn id="4" idx="1"/>
          </p:cNvCxnSpPr>
          <p:nvPr/>
        </p:nvCxnSpPr>
        <p:spPr>
          <a:xfrm>
            <a:off x="1548681" y="1428476"/>
            <a:ext cx="524819" cy="13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243BC8E-5272-44F9-9FF4-BBEE874EACA6}"/>
              </a:ext>
            </a:extLst>
          </p:cNvPr>
          <p:cNvCxnSpPr>
            <a:stCxn id="14" idx="6"/>
            <a:endCxn id="4" idx="1"/>
          </p:cNvCxnSpPr>
          <p:nvPr/>
        </p:nvCxnSpPr>
        <p:spPr>
          <a:xfrm flipV="1">
            <a:off x="1548681" y="1442434"/>
            <a:ext cx="524819" cy="256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CD58C14-DC12-4C98-B1A3-850F98B6A7FB}"/>
              </a:ext>
            </a:extLst>
          </p:cNvPr>
          <p:cNvCxnSpPr>
            <a:stCxn id="4" idx="1"/>
            <a:endCxn id="15" idx="6"/>
          </p:cNvCxnSpPr>
          <p:nvPr/>
        </p:nvCxnSpPr>
        <p:spPr>
          <a:xfrm flipH="1">
            <a:off x="1548681" y="1442434"/>
            <a:ext cx="524819" cy="515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C52E7BE-F190-4ECF-8B78-97E11563CFF6}"/>
              </a:ext>
            </a:extLst>
          </p:cNvPr>
          <p:cNvCxnSpPr>
            <a:stCxn id="4" idx="1"/>
            <a:endCxn id="16" idx="6"/>
          </p:cNvCxnSpPr>
          <p:nvPr/>
        </p:nvCxnSpPr>
        <p:spPr>
          <a:xfrm flipH="1">
            <a:off x="1627031" y="1442434"/>
            <a:ext cx="446469" cy="761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1E3E95D-0E4C-4C65-98D4-AB41F38BD256}"/>
              </a:ext>
            </a:extLst>
          </p:cNvPr>
          <p:cNvCxnSpPr>
            <a:stCxn id="4" idx="1"/>
            <a:endCxn id="17" idx="6"/>
          </p:cNvCxnSpPr>
          <p:nvPr/>
        </p:nvCxnSpPr>
        <p:spPr>
          <a:xfrm flipH="1">
            <a:off x="1681761" y="1442434"/>
            <a:ext cx="391739" cy="102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96D7C1C-59AD-4CB8-8886-C297D4F8AF84}"/>
              </a:ext>
            </a:extLst>
          </p:cNvPr>
          <p:cNvSpPr/>
          <p:nvPr/>
        </p:nvSpPr>
        <p:spPr>
          <a:xfrm>
            <a:off x="6707748" y="1235830"/>
            <a:ext cx="1442433" cy="334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District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FEB11AC-B7CD-4077-BA29-61B93B6CFE67}"/>
              </a:ext>
            </a:extLst>
          </p:cNvPr>
          <p:cNvSpPr/>
          <p:nvPr/>
        </p:nvSpPr>
        <p:spPr>
          <a:xfrm>
            <a:off x="6707748" y="599400"/>
            <a:ext cx="616040" cy="2082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8EFFBB1-8D43-42EF-AE08-0A424168A0C1}"/>
              </a:ext>
            </a:extLst>
          </p:cNvPr>
          <p:cNvSpPr/>
          <p:nvPr/>
        </p:nvSpPr>
        <p:spPr>
          <a:xfrm>
            <a:off x="7418239" y="553058"/>
            <a:ext cx="875762" cy="2697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0842070-68C6-4504-B68B-7BE4F1E7983F}"/>
              </a:ext>
            </a:extLst>
          </p:cNvPr>
          <p:cNvCxnSpPr>
            <a:stCxn id="46" idx="4"/>
            <a:endCxn id="45" idx="0"/>
          </p:cNvCxnSpPr>
          <p:nvPr/>
        </p:nvCxnSpPr>
        <p:spPr>
          <a:xfrm>
            <a:off x="7015768" y="807609"/>
            <a:ext cx="413197" cy="428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46A27EE-DED1-4142-A559-E1832DCC1941}"/>
              </a:ext>
            </a:extLst>
          </p:cNvPr>
          <p:cNvCxnSpPr>
            <a:stCxn id="47" idx="4"/>
            <a:endCxn id="45" idx="0"/>
          </p:cNvCxnSpPr>
          <p:nvPr/>
        </p:nvCxnSpPr>
        <p:spPr>
          <a:xfrm flipH="1">
            <a:off x="7428965" y="822833"/>
            <a:ext cx="427155" cy="412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5FFE40E3-B318-4D1B-9424-290FD3E348D3}"/>
              </a:ext>
            </a:extLst>
          </p:cNvPr>
          <p:cNvSpPr/>
          <p:nvPr/>
        </p:nvSpPr>
        <p:spPr>
          <a:xfrm>
            <a:off x="2105159" y="3261574"/>
            <a:ext cx="1442433" cy="334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EventInfo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A474D8A-F85B-4C12-AB7B-8C643D0C8BAA}"/>
              </a:ext>
            </a:extLst>
          </p:cNvPr>
          <p:cNvSpPr/>
          <p:nvPr/>
        </p:nvSpPr>
        <p:spPr>
          <a:xfrm>
            <a:off x="456122" y="2786662"/>
            <a:ext cx="1092559" cy="231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EventId</a:t>
            </a:r>
            <a:endParaRPr lang="en-US" sz="1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7EFC47B-5C61-4392-A0B1-7BF1EF481C9A}"/>
              </a:ext>
            </a:extLst>
          </p:cNvPr>
          <p:cNvSpPr/>
          <p:nvPr/>
        </p:nvSpPr>
        <p:spPr>
          <a:xfrm>
            <a:off x="258643" y="3064606"/>
            <a:ext cx="1308284" cy="231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EventName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1E12E26-EAA4-45F2-9244-7D16F1EF92F3}"/>
              </a:ext>
            </a:extLst>
          </p:cNvPr>
          <p:cNvSpPr/>
          <p:nvPr/>
        </p:nvSpPr>
        <p:spPr>
          <a:xfrm>
            <a:off x="196390" y="3372912"/>
            <a:ext cx="1485371" cy="2474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EventAddress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B9BFB9A-1689-4939-A3EB-6E3BA783DF5B}"/>
              </a:ext>
            </a:extLst>
          </p:cNvPr>
          <p:cNvSpPr/>
          <p:nvPr/>
        </p:nvSpPr>
        <p:spPr>
          <a:xfrm>
            <a:off x="198539" y="3668446"/>
            <a:ext cx="1645284" cy="2977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EventLocation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74BE35B-4BC6-4CF6-90BC-BCA238C60B1B}"/>
              </a:ext>
            </a:extLst>
          </p:cNvPr>
          <p:cNvSpPr/>
          <p:nvPr/>
        </p:nvSpPr>
        <p:spPr>
          <a:xfrm>
            <a:off x="626762" y="4000712"/>
            <a:ext cx="1156959" cy="2538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StartTime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729FD02-1519-4FD2-8BCF-E96E6F7241A5}"/>
              </a:ext>
            </a:extLst>
          </p:cNvPr>
          <p:cNvSpPr/>
          <p:nvPr/>
        </p:nvSpPr>
        <p:spPr>
          <a:xfrm>
            <a:off x="716374" y="4319977"/>
            <a:ext cx="1156959" cy="2538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EndTime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CF9858E-8262-4893-9E2D-04B7ACD9DBC1}"/>
              </a:ext>
            </a:extLst>
          </p:cNvPr>
          <p:cNvSpPr/>
          <p:nvPr/>
        </p:nvSpPr>
        <p:spPr>
          <a:xfrm>
            <a:off x="673993" y="4629142"/>
            <a:ext cx="1211689" cy="216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EventDate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75F2E00-8479-46BC-BFAD-4853DAA4725C}"/>
              </a:ext>
            </a:extLst>
          </p:cNvPr>
          <p:cNvSpPr/>
          <p:nvPr/>
        </p:nvSpPr>
        <p:spPr>
          <a:xfrm>
            <a:off x="728723" y="4924478"/>
            <a:ext cx="1211689" cy="216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SeatType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902F210-CDEA-47A6-A6FA-B2BDCC2A9FDE}"/>
              </a:ext>
            </a:extLst>
          </p:cNvPr>
          <p:cNvSpPr/>
          <p:nvPr/>
        </p:nvSpPr>
        <p:spPr>
          <a:xfrm>
            <a:off x="827464" y="5957347"/>
            <a:ext cx="1442433" cy="30753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SeatCapacity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01FBE9C-EF28-4AE2-84E2-59F595D295C7}"/>
              </a:ext>
            </a:extLst>
          </p:cNvPr>
          <p:cNvSpPr/>
          <p:nvPr/>
        </p:nvSpPr>
        <p:spPr>
          <a:xfrm>
            <a:off x="2911691" y="5570815"/>
            <a:ext cx="869334" cy="216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Fare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90D5432-813D-445F-8BF4-CFA789B8A98D}"/>
              </a:ext>
            </a:extLst>
          </p:cNvPr>
          <p:cNvSpPr/>
          <p:nvPr/>
        </p:nvSpPr>
        <p:spPr>
          <a:xfrm>
            <a:off x="2664056" y="5945706"/>
            <a:ext cx="993824" cy="2162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0BC3155-078B-4E00-B43C-7982EAD9483C}"/>
              </a:ext>
            </a:extLst>
          </p:cNvPr>
          <p:cNvSpPr/>
          <p:nvPr/>
        </p:nvSpPr>
        <p:spPr>
          <a:xfrm>
            <a:off x="468458" y="5604573"/>
            <a:ext cx="1732217" cy="2538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(FK)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7569005-4815-4048-A90D-A4B41F743970}"/>
              </a:ext>
            </a:extLst>
          </p:cNvPr>
          <p:cNvSpPr/>
          <p:nvPr/>
        </p:nvSpPr>
        <p:spPr>
          <a:xfrm>
            <a:off x="3029451" y="5219065"/>
            <a:ext cx="815666" cy="2346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6AE737D-E522-4964-BE5C-7ECE0AF1B69D}"/>
              </a:ext>
            </a:extLst>
          </p:cNvPr>
          <p:cNvSpPr/>
          <p:nvPr/>
        </p:nvSpPr>
        <p:spPr>
          <a:xfrm>
            <a:off x="1051769" y="5294807"/>
            <a:ext cx="993824" cy="2346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InTime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8B46998-1D0C-4A47-A415-5EA25EDEB7B5}"/>
              </a:ext>
            </a:extLst>
          </p:cNvPr>
          <p:cNvCxnSpPr>
            <a:stCxn id="52" idx="1"/>
            <a:endCxn id="53" idx="6"/>
          </p:cNvCxnSpPr>
          <p:nvPr/>
        </p:nvCxnSpPr>
        <p:spPr>
          <a:xfrm flipH="1" flipV="1">
            <a:off x="1548681" y="2902571"/>
            <a:ext cx="556478" cy="526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FD53E9E-31B6-40AB-8483-A02891433E28}"/>
              </a:ext>
            </a:extLst>
          </p:cNvPr>
          <p:cNvCxnSpPr>
            <a:stCxn id="52" idx="1"/>
            <a:endCxn id="54" idx="6"/>
          </p:cNvCxnSpPr>
          <p:nvPr/>
        </p:nvCxnSpPr>
        <p:spPr>
          <a:xfrm flipH="1" flipV="1">
            <a:off x="1566927" y="3180515"/>
            <a:ext cx="538232" cy="248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7501173-B41A-4BF2-AC69-9C6665BE6C1A}"/>
              </a:ext>
            </a:extLst>
          </p:cNvPr>
          <p:cNvCxnSpPr>
            <a:stCxn id="52" idx="1"/>
            <a:endCxn id="55" idx="6"/>
          </p:cNvCxnSpPr>
          <p:nvPr/>
        </p:nvCxnSpPr>
        <p:spPr>
          <a:xfrm flipH="1">
            <a:off x="1681761" y="3429000"/>
            <a:ext cx="423398" cy="67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3563000-07E1-42A9-A405-539793F34240}"/>
              </a:ext>
            </a:extLst>
          </p:cNvPr>
          <p:cNvCxnSpPr>
            <a:stCxn id="52" idx="1"/>
            <a:endCxn id="56" idx="6"/>
          </p:cNvCxnSpPr>
          <p:nvPr/>
        </p:nvCxnSpPr>
        <p:spPr>
          <a:xfrm flipH="1">
            <a:off x="1843823" y="3429000"/>
            <a:ext cx="261336" cy="3883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EE3A272-52E5-4024-875B-ECBA7346CB78}"/>
              </a:ext>
            </a:extLst>
          </p:cNvPr>
          <p:cNvCxnSpPr>
            <a:stCxn id="52" idx="1"/>
            <a:endCxn id="57" idx="6"/>
          </p:cNvCxnSpPr>
          <p:nvPr/>
        </p:nvCxnSpPr>
        <p:spPr>
          <a:xfrm flipH="1">
            <a:off x="1783721" y="3429000"/>
            <a:ext cx="321438" cy="698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F428F15-01FD-41AD-8674-B80513AF9F90}"/>
              </a:ext>
            </a:extLst>
          </p:cNvPr>
          <p:cNvCxnSpPr>
            <a:cxnSpLocks/>
            <a:stCxn id="52" idx="2"/>
            <a:endCxn id="58" idx="6"/>
          </p:cNvCxnSpPr>
          <p:nvPr/>
        </p:nvCxnSpPr>
        <p:spPr>
          <a:xfrm flipH="1">
            <a:off x="1873333" y="3596425"/>
            <a:ext cx="953043" cy="850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E33ADE9-F205-46B7-B4B9-79A87E868752}"/>
              </a:ext>
            </a:extLst>
          </p:cNvPr>
          <p:cNvCxnSpPr>
            <a:stCxn id="52" idx="2"/>
            <a:endCxn id="59" idx="6"/>
          </p:cNvCxnSpPr>
          <p:nvPr/>
        </p:nvCxnSpPr>
        <p:spPr>
          <a:xfrm flipH="1">
            <a:off x="1885682" y="3596425"/>
            <a:ext cx="940694" cy="1140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340E00B-792E-4683-B3A2-B9D13C0EFED0}"/>
              </a:ext>
            </a:extLst>
          </p:cNvPr>
          <p:cNvCxnSpPr>
            <a:stCxn id="52" idx="2"/>
            <a:endCxn id="60" idx="6"/>
          </p:cNvCxnSpPr>
          <p:nvPr/>
        </p:nvCxnSpPr>
        <p:spPr>
          <a:xfrm flipH="1">
            <a:off x="1940412" y="3596425"/>
            <a:ext cx="885964" cy="1436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64636B0-23DC-47C4-9B28-E2C744B0645D}"/>
              </a:ext>
            </a:extLst>
          </p:cNvPr>
          <p:cNvCxnSpPr>
            <a:cxnSpLocks/>
            <a:stCxn id="52" idx="2"/>
            <a:endCxn id="61" idx="6"/>
          </p:cNvCxnSpPr>
          <p:nvPr/>
        </p:nvCxnSpPr>
        <p:spPr>
          <a:xfrm flipH="1">
            <a:off x="2269897" y="3596425"/>
            <a:ext cx="556479" cy="2514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D385B2F-01AA-42E8-AAB0-88B4CC7B627A}"/>
              </a:ext>
            </a:extLst>
          </p:cNvPr>
          <p:cNvCxnSpPr>
            <a:stCxn id="52" idx="2"/>
            <a:endCxn id="62" idx="2"/>
          </p:cNvCxnSpPr>
          <p:nvPr/>
        </p:nvCxnSpPr>
        <p:spPr>
          <a:xfrm>
            <a:off x="2826376" y="3596425"/>
            <a:ext cx="85315" cy="2082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20BECD3-E12C-4D9D-A42E-168E94A0F56C}"/>
              </a:ext>
            </a:extLst>
          </p:cNvPr>
          <p:cNvCxnSpPr>
            <a:stCxn id="52" idx="2"/>
            <a:endCxn id="63" idx="2"/>
          </p:cNvCxnSpPr>
          <p:nvPr/>
        </p:nvCxnSpPr>
        <p:spPr>
          <a:xfrm flipH="1">
            <a:off x="2664056" y="3596425"/>
            <a:ext cx="162320" cy="2457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620B0C9-E540-4FA2-8EAF-B2135D144833}"/>
              </a:ext>
            </a:extLst>
          </p:cNvPr>
          <p:cNvCxnSpPr>
            <a:cxnSpLocks/>
            <a:stCxn id="52" idx="2"/>
            <a:endCxn id="64" idx="6"/>
          </p:cNvCxnSpPr>
          <p:nvPr/>
        </p:nvCxnSpPr>
        <p:spPr>
          <a:xfrm flipH="1">
            <a:off x="2200675" y="3596425"/>
            <a:ext cx="625701" cy="2135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3D66326-F42E-4396-B9A2-D068874521E6}"/>
              </a:ext>
            </a:extLst>
          </p:cNvPr>
          <p:cNvCxnSpPr>
            <a:cxnSpLocks/>
            <a:stCxn id="52" idx="2"/>
            <a:endCxn id="66" idx="6"/>
          </p:cNvCxnSpPr>
          <p:nvPr/>
        </p:nvCxnSpPr>
        <p:spPr>
          <a:xfrm flipH="1">
            <a:off x="2045593" y="3596425"/>
            <a:ext cx="780783" cy="1815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Diamond 96">
            <a:extLst>
              <a:ext uri="{FF2B5EF4-FFF2-40B4-BE49-F238E27FC236}">
                <a16:creationId xmlns:a16="http://schemas.microsoft.com/office/drawing/2014/main" id="{51D5B357-24A8-4DAF-A785-CE020E94B09F}"/>
              </a:ext>
            </a:extLst>
          </p:cNvPr>
          <p:cNvSpPr/>
          <p:nvPr/>
        </p:nvSpPr>
        <p:spPr>
          <a:xfrm>
            <a:off x="2136820" y="2354653"/>
            <a:ext cx="1388770" cy="29776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FA072F0C-6DC8-40DA-AD90-90262FFE215E}"/>
              </a:ext>
            </a:extLst>
          </p:cNvPr>
          <p:cNvCxnSpPr>
            <a:stCxn id="4" idx="2"/>
            <a:endCxn id="97" idx="0"/>
          </p:cNvCxnSpPr>
          <p:nvPr/>
        </p:nvCxnSpPr>
        <p:spPr>
          <a:xfrm rot="16200000" flipH="1">
            <a:off x="2440564" y="1964012"/>
            <a:ext cx="744794" cy="3648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D864C2AA-A9C0-46F3-8B6A-FD3CBA938EE0}"/>
              </a:ext>
            </a:extLst>
          </p:cNvPr>
          <p:cNvCxnSpPr>
            <a:stCxn id="97" idx="2"/>
            <a:endCxn id="52" idx="0"/>
          </p:cNvCxnSpPr>
          <p:nvPr/>
        </p:nvCxnSpPr>
        <p:spPr>
          <a:xfrm rot="5400000">
            <a:off x="2524212" y="2954581"/>
            <a:ext cx="609158" cy="482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Diamond 101">
            <a:extLst>
              <a:ext uri="{FF2B5EF4-FFF2-40B4-BE49-F238E27FC236}">
                <a16:creationId xmlns:a16="http://schemas.microsoft.com/office/drawing/2014/main" id="{E5A48FDD-CA5D-4F65-924E-F4EC82CA71C7}"/>
              </a:ext>
            </a:extLst>
          </p:cNvPr>
          <p:cNvSpPr/>
          <p:nvPr/>
        </p:nvSpPr>
        <p:spPr>
          <a:xfrm>
            <a:off x="4339645" y="1163685"/>
            <a:ext cx="1388770" cy="29776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5CCEEB47-728D-4E60-970B-AB36FD0DCDA7}"/>
              </a:ext>
            </a:extLst>
          </p:cNvPr>
          <p:cNvCxnSpPr>
            <a:stCxn id="4" idx="3"/>
            <a:endCxn id="102" idx="1"/>
          </p:cNvCxnSpPr>
          <p:nvPr/>
        </p:nvCxnSpPr>
        <p:spPr>
          <a:xfrm flipV="1">
            <a:off x="3515933" y="1312567"/>
            <a:ext cx="823712" cy="12986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75AE629B-8E7A-4444-9883-E6C5CCF93C5E}"/>
              </a:ext>
            </a:extLst>
          </p:cNvPr>
          <p:cNvCxnSpPr>
            <a:stCxn id="102" idx="3"/>
            <a:endCxn id="45" idx="1"/>
          </p:cNvCxnSpPr>
          <p:nvPr/>
        </p:nvCxnSpPr>
        <p:spPr>
          <a:xfrm>
            <a:off x="5728415" y="1312567"/>
            <a:ext cx="979333" cy="9068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01CC924-70C4-4ECE-BC3B-DA3D5C9C7612}"/>
              </a:ext>
            </a:extLst>
          </p:cNvPr>
          <p:cNvSpPr/>
          <p:nvPr/>
        </p:nvSpPr>
        <p:spPr>
          <a:xfrm>
            <a:off x="8085254" y="2232309"/>
            <a:ext cx="1442433" cy="334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CoachInfo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97BFE8C-30B2-4E91-833D-C8A4FCC84C24}"/>
              </a:ext>
            </a:extLst>
          </p:cNvPr>
          <p:cNvSpPr/>
          <p:nvPr/>
        </p:nvSpPr>
        <p:spPr>
          <a:xfrm>
            <a:off x="9462224" y="1493516"/>
            <a:ext cx="1092559" cy="1922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CoachId</a:t>
            </a:r>
            <a:endParaRPr lang="en-US" sz="1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52B761E-1DF5-46D2-869C-80C787210369}"/>
              </a:ext>
            </a:extLst>
          </p:cNvPr>
          <p:cNvSpPr/>
          <p:nvPr/>
        </p:nvSpPr>
        <p:spPr>
          <a:xfrm>
            <a:off x="9680088" y="1720135"/>
            <a:ext cx="1442433" cy="2065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CoachName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38F85B2-FC29-424F-92B8-F2B60DDC00FC}"/>
              </a:ext>
            </a:extLst>
          </p:cNvPr>
          <p:cNvSpPr/>
          <p:nvPr/>
        </p:nvSpPr>
        <p:spPr>
          <a:xfrm>
            <a:off x="10077173" y="1957589"/>
            <a:ext cx="1442433" cy="2152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CoachType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9040E31-D6DD-48CE-A201-45E6C7388A74}"/>
              </a:ext>
            </a:extLst>
          </p:cNvPr>
          <p:cNvSpPr/>
          <p:nvPr/>
        </p:nvSpPr>
        <p:spPr>
          <a:xfrm>
            <a:off x="10346031" y="2232309"/>
            <a:ext cx="1442433" cy="2186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CoachNo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B394927-7DA7-40DA-B72C-54D40473B672}"/>
              </a:ext>
            </a:extLst>
          </p:cNvPr>
          <p:cNvSpPr/>
          <p:nvPr/>
        </p:nvSpPr>
        <p:spPr>
          <a:xfrm>
            <a:off x="10312760" y="2521843"/>
            <a:ext cx="1838456" cy="2648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DistrictFrom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(FK)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4400A04-7F34-4DB2-86BA-D7A8B1FCC6AA}"/>
              </a:ext>
            </a:extLst>
          </p:cNvPr>
          <p:cNvSpPr/>
          <p:nvPr/>
        </p:nvSpPr>
        <p:spPr>
          <a:xfrm>
            <a:off x="10312759" y="2829331"/>
            <a:ext cx="1814306" cy="2641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DistrictTo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(FK)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40D39DE3-77BF-4F78-9D44-5711592DD6D4}"/>
              </a:ext>
            </a:extLst>
          </p:cNvPr>
          <p:cNvSpPr/>
          <p:nvPr/>
        </p:nvSpPr>
        <p:spPr>
          <a:xfrm>
            <a:off x="10346031" y="3134402"/>
            <a:ext cx="1442433" cy="2849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StartingPoint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B4F9AC5-76CD-480D-B4AB-42168E60E048}"/>
              </a:ext>
            </a:extLst>
          </p:cNvPr>
          <p:cNvSpPr/>
          <p:nvPr/>
        </p:nvSpPr>
        <p:spPr>
          <a:xfrm>
            <a:off x="10241923" y="3467487"/>
            <a:ext cx="1442433" cy="2138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EndPoint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A5C779A-D624-4A7D-8535-D33477C740FE}"/>
              </a:ext>
            </a:extLst>
          </p:cNvPr>
          <p:cNvSpPr/>
          <p:nvPr/>
        </p:nvSpPr>
        <p:spPr>
          <a:xfrm>
            <a:off x="10008504" y="3715668"/>
            <a:ext cx="1675852" cy="219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DepartureTime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2E1E14B-0363-4BD5-B399-F6F6241D160E}"/>
              </a:ext>
            </a:extLst>
          </p:cNvPr>
          <p:cNvSpPr/>
          <p:nvPr/>
        </p:nvSpPr>
        <p:spPr>
          <a:xfrm>
            <a:off x="9886145" y="3990179"/>
            <a:ext cx="1675852" cy="2199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ArrivalTime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F07501D-FF6E-4BFD-BC4A-268F5094AC8F}"/>
              </a:ext>
            </a:extLst>
          </p:cNvPr>
          <p:cNvSpPr/>
          <p:nvPr/>
        </p:nvSpPr>
        <p:spPr>
          <a:xfrm>
            <a:off x="6824730" y="3429459"/>
            <a:ext cx="1675852" cy="1957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TicketPrice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C65FEFE-5C9C-46A2-9488-A55B089E1B6E}"/>
              </a:ext>
            </a:extLst>
          </p:cNvPr>
          <p:cNvSpPr/>
          <p:nvPr/>
        </p:nvSpPr>
        <p:spPr>
          <a:xfrm>
            <a:off x="9080677" y="1250835"/>
            <a:ext cx="981470" cy="2255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668CA75-5E50-4B0F-847E-96CB254CEE89}"/>
              </a:ext>
            </a:extLst>
          </p:cNvPr>
          <p:cNvSpPr/>
          <p:nvPr/>
        </p:nvSpPr>
        <p:spPr>
          <a:xfrm>
            <a:off x="6825805" y="3675940"/>
            <a:ext cx="1780763" cy="2292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(FK)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7A2700D7-6674-4487-96B5-D66BDD0BA76D}"/>
              </a:ext>
            </a:extLst>
          </p:cNvPr>
          <p:cNvSpPr/>
          <p:nvPr/>
        </p:nvSpPr>
        <p:spPr>
          <a:xfrm>
            <a:off x="7313316" y="3156125"/>
            <a:ext cx="1007775" cy="2226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InTime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E4BA3CD-2E3E-4539-BB0B-79D068FC51B6}"/>
              </a:ext>
            </a:extLst>
          </p:cNvPr>
          <p:cNvSpPr/>
          <p:nvPr/>
        </p:nvSpPr>
        <p:spPr>
          <a:xfrm>
            <a:off x="7220756" y="2894613"/>
            <a:ext cx="1112951" cy="1957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SeatType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B54953B2-20C5-4BB3-8682-3C32B9C5349E}"/>
              </a:ext>
            </a:extLst>
          </p:cNvPr>
          <p:cNvSpPr/>
          <p:nvPr/>
        </p:nvSpPr>
        <p:spPr>
          <a:xfrm>
            <a:off x="6905232" y="2620700"/>
            <a:ext cx="1388770" cy="2352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CoachStatus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3317314-426B-4BDC-88AD-7F6E61AA1A4F}"/>
              </a:ext>
            </a:extLst>
          </p:cNvPr>
          <p:cNvSpPr/>
          <p:nvPr/>
        </p:nvSpPr>
        <p:spPr>
          <a:xfrm>
            <a:off x="6905232" y="3929918"/>
            <a:ext cx="1780763" cy="2292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SeatCapacity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74E4358-EAEB-4399-8AE0-3F1BFF02B5C5}"/>
              </a:ext>
            </a:extLst>
          </p:cNvPr>
          <p:cNvCxnSpPr>
            <a:stCxn id="107" idx="0"/>
            <a:endCxn id="119" idx="3"/>
          </p:cNvCxnSpPr>
          <p:nvPr/>
        </p:nvCxnSpPr>
        <p:spPr>
          <a:xfrm flipV="1">
            <a:off x="8806471" y="1443320"/>
            <a:ext cx="417939" cy="788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ED74AC0-0D03-4C17-8A79-C98B0423E3E7}"/>
              </a:ext>
            </a:extLst>
          </p:cNvPr>
          <p:cNvCxnSpPr>
            <a:stCxn id="107" idx="0"/>
            <a:endCxn id="108" idx="2"/>
          </p:cNvCxnSpPr>
          <p:nvPr/>
        </p:nvCxnSpPr>
        <p:spPr>
          <a:xfrm flipV="1">
            <a:off x="8806471" y="1589654"/>
            <a:ext cx="655753" cy="642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C48CA39-7BA7-48E3-8F20-A1E987291FA4}"/>
              </a:ext>
            </a:extLst>
          </p:cNvPr>
          <p:cNvCxnSpPr>
            <a:stCxn id="107" idx="0"/>
            <a:endCxn id="109" idx="2"/>
          </p:cNvCxnSpPr>
          <p:nvPr/>
        </p:nvCxnSpPr>
        <p:spPr>
          <a:xfrm flipV="1">
            <a:off x="8806471" y="1823428"/>
            <a:ext cx="873617" cy="408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255412-9DD0-4522-AE20-B9CEA837A21C}"/>
              </a:ext>
            </a:extLst>
          </p:cNvPr>
          <p:cNvCxnSpPr>
            <a:stCxn id="107" idx="0"/>
            <a:endCxn id="110" idx="2"/>
          </p:cNvCxnSpPr>
          <p:nvPr/>
        </p:nvCxnSpPr>
        <p:spPr>
          <a:xfrm flipV="1">
            <a:off x="8806471" y="2065232"/>
            <a:ext cx="1270702" cy="167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DE146E2-6393-48B0-8812-F77602DEECDF}"/>
              </a:ext>
            </a:extLst>
          </p:cNvPr>
          <p:cNvCxnSpPr>
            <a:stCxn id="107" idx="3"/>
            <a:endCxn id="111" idx="2"/>
          </p:cNvCxnSpPr>
          <p:nvPr/>
        </p:nvCxnSpPr>
        <p:spPr>
          <a:xfrm flipV="1">
            <a:off x="9527687" y="2341653"/>
            <a:ext cx="818344" cy="58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D62C7F6-FDD2-406D-948C-CBA2D41F9C04}"/>
              </a:ext>
            </a:extLst>
          </p:cNvPr>
          <p:cNvCxnSpPr>
            <a:stCxn id="107" idx="3"/>
            <a:endCxn id="112" idx="2"/>
          </p:cNvCxnSpPr>
          <p:nvPr/>
        </p:nvCxnSpPr>
        <p:spPr>
          <a:xfrm>
            <a:off x="9527687" y="2399735"/>
            <a:ext cx="785073" cy="254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E43BBD4-CD30-4A21-8C3D-BD732750106D}"/>
              </a:ext>
            </a:extLst>
          </p:cNvPr>
          <p:cNvCxnSpPr>
            <a:stCxn id="107" idx="3"/>
            <a:endCxn id="113" idx="2"/>
          </p:cNvCxnSpPr>
          <p:nvPr/>
        </p:nvCxnSpPr>
        <p:spPr>
          <a:xfrm>
            <a:off x="9527687" y="2399735"/>
            <a:ext cx="785072" cy="561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339D658-9651-41CA-9291-E4B4AA7C0082}"/>
              </a:ext>
            </a:extLst>
          </p:cNvPr>
          <p:cNvCxnSpPr>
            <a:stCxn id="107" idx="3"/>
            <a:endCxn id="114" idx="2"/>
          </p:cNvCxnSpPr>
          <p:nvPr/>
        </p:nvCxnSpPr>
        <p:spPr>
          <a:xfrm>
            <a:off x="9527687" y="2399735"/>
            <a:ext cx="818344" cy="87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7320D74-B66C-4BDA-BDBA-76BE48366B9F}"/>
              </a:ext>
            </a:extLst>
          </p:cNvPr>
          <p:cNvCxnSpPr>
            <a:stCxn id="107" idx="3"/>
            <a:endCxn id="115" idx="2"/>
          </p:cNvCxnSpPr>
          <p:nvPr/>
        </p:nvCxnSpPr>
        <p:spPr>
          <a:xfrm>
            <a:off x="9527687" y="2399735"/>
            <a:ext cx="714236" cy="1174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EF36321-817A-421B-B9E8-9AFDF3C54941}"/>
              </a:ext>
            </a:extLst>
          </p:cNvPr>
          <p:cNvCxnSpPr>
            <a:stCxn id="107" idx="3"/>
            <a:endCxn id="116" idx="2"/>
          </p:cNvCxnSpPr>
          <p:nvPr/>
        </p:nvCxnSpPr>
        <p:spPr>
          <a:xfrm>
            <a:off x="9527687" y="2399735"/>
            <a:ext cx="480817" cy="1425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3643D85-184D-48FB-BE13-4B379A9EC9C5}"/>
              </a:ext>
            </a:extLst>
          </p:cNvPr>
          <p:cNvCxnSpPr>
            <a:stCxn id="107" idx="3"/>
            <a:endCxn id="117" idx="2"/>
          </p:cNvCxnSpPr>
          <p:nvPr/>
        </p:nvCxnSpPr>
        <p:spPr>
          <a:xfrm>
            <a:off x="9527687" y="2399735"/>
            <a:ext cx="358458" cy="1700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970BD11-AB19-42BF-8921-3D377196395B}"/>
              </a:ext>
            </a:extLst>
          </p:cNvPr>
          <p:cNvCxnSpPr>
            <a:stCxn id="107" idx="2"/>
            <a:endCxn id="123" idx="6"/>
          </p:cNvCxnSpPr>
          <p:nvPr/>
        </p:nvCxnSpPr>
        <p:spPr>
          <a:xfrm flipH="1">
            <a:off x="8294002" y="2567160"/>
            <a:ext cx="512469" cy="171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A01E7F0-7E76-4DF0-85E2-D72A2C70F305}"/>
              </a:ext>
            </a:extLst>
          </p:cNvPr>
          <p:cNvCxnSpPr>
            <a:stCxn id="107" idx="2"/>
            <a:endCxn id="122" idx="6"/>
          </p:cNvCxnSpPr>
          <p:nvPr/>
        </p:nvCxnSpPr>
        <p:spPr>
          <a:xfrm flipH="1">
            <a:off x="8333707" y="2567160"/>
            <a:ext cx="472764" cy="425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1DCF244-376E-43BE-A229-01E9AFF6CF64}"/>
              </a:ext>
            </a:extLst>
          </p:cNvPr>
          <p:cNvCxnSpPr>
            <a:stCxn id="107" idx="2"/>
            <a:endCxn id="121" idx="6"/>
          </p:cNvCxnSpPr>
          <p:nvPr/>
        </p:nvCxnSpPr>
        <p:spPr>
          <a:xfrm flipH="1">
            <a:off x="8321091" y="2567160"/>
            <a:ext cx="485380" cy="700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1FC97ED-2BAD-4996-AA66-EAFB00EC890A}"/>
              </a:ext>
            </a:extLst>
          </p:cNvPr>
          <p:cNvCxnSpPr>
            <a:stCxn id="107" idx="2"/>
            <a:endCxn id="118" idx="6"/>
          </p:cNvCxnSpPr>
          <p:nvPr/>
        </p:nvCxnSpPr>
        <p:spPr>
          <a:xfrm flipH="1">
            <a:off x="8500582" y="2567160"/>
            <a:ext cx="305889" cy="960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8D0384C-C2B3-4A46-B0B9-6578114E11BA}"/>
              </a:ext>
            </a:extLst>
          </p:cNvPr>
          <p:cNvCxnSpPr>
            <a:stCxn id="107" idx="2"/>
            <a:endCxn id="120" idx="6"/>
          </p:cNvCxnSpPr>
          <p:nvPr/>
        </p:nvCxnSpPr>
        <p:spPr>
          <a:xfrm flipH="1">
            <a:off x="8606568" y="2567160"/>
            <a:ext cx="199903" cy="1223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43076EB7-01C4-45AD-AAF7-38EFEABA8246}"/>
              </a:ext>
            </a:extLst>
          </p:cNvPr>
          <p:cNvCxnSpPr>
            <a:stCxn id="107" idx="2"/>
            <a:endCxn id="124" idx="6"/>
          </p:cNvCxnSpPr>
          <p:nvPr/>
        </p:nvCxnSpPr>
        <p:spPr>
          <a:xfrm flipH="1">
            <a:off x="8685995" y="2567160"/>
            <a:ext cx="120476" cy="1477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D88EAE23-1988-4F0B-8E00-5BC9C357F9B9}"/>
              </a:ext>
            </a:extLst>
          </p:cNvPr>
          <p:cNvCxnSpPr>
            <a:stCxn id="97" idx="3"/>
            <a:endCxn id="107" idx="1"/>
          </p:cNvCxnSpPr>
          <p:nvPr/>
        </p:nvCxnSpPr>
        <p:spPr>
          <a:xfrm flipV="1">
            <a:off x="3525590" y="2399735"/>
            <a:ext cx="4559664" cy="103800"/>
          </a:xfrm>
          <a:prstGeom prst="bentConnector3">
            <a:avLst>
              <a:gd name="adj1" fmla="val 344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963F4B6-F5E6-4FFD-A299-27EAD38C4464}"/>
              </a:ext>
            </a:extLst>
          </p:cNvPr>
          <p:cNvSpPr/>
          <p:nvPr/>
        </p:nvSpPr>
        <p:spPr>
          <a:xfrm>
            <a:off x="6037510" y="4215705"/>
            <a:ext cx="1442433" cy="334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BookTicket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33123FEC-E58B-483D-BBFA-0B54861F3421}"/>
              </a:ext>
            </a:extLst>
          </p:cNvPr>
          <p:cNvSpPr/>
          <p:nvPr/>
        </p:nvSpPr>
        <p:spPr>
          <a:xfrm>
            <a:off x="8724279" y="4238077"/>
            <a:ext cx="1092559" cy="1922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endParaRPr lang="en-US" sz="1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95669618-E7D4-4AF9-B4AC-D4FE54DCD72B}"/>
              </a:ext>
            </a:extLst>
          </p:cNvPr>
          <p:cNvSpPr/>
          <p:nvPr/>
        </p:nvSpPr>
        <p:spPr>
          <a:xfrm>
            <a:off x="8742609" y="4472925"/>
            <a:ext cx="1780763" cy="2292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(FK)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F46F0285-F3E1-4DE7-9623-F8790C4A860B}"/>
              </a:ext>
            </a:extLst>
          </p:cNvPr>
          <p:cNvSpPr/>
          <p:nvPr/>
        </p:nvSpPr>
        <p:spPr>
          <a:xfrm>
            <a:off x="8792381" y="4736238"/>
            <a:ext cx="1423251" cy="2115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CoachId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(FK)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C27332D-E033-49FA-A064-DDB3E8AF3972}"/>
              </a:ext>
            </a:extLst>
          </p:cNvPr>
          <p:cNvSpPr/>
          <p:nvPr/>
        </p:nvSpPr>
        <p:spPr>
          <a:xfrm>
            <a:off x="8753877" y="4941735"/>
            <a:ext cx="1915724" cy="2773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FromLocation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(FK)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4A7FD220-9AB5-41EA-91FD-CA16B72D386F}"/>
              </a:ext>
            </a:extLst>
          </p:cNvPr>
          <p:cNvSpPr/>
          <p:nvPr/>
        </p:nvSpPr>
        <p:spPr>
          <a:xfrm>
            <a:off x="8753876" y="5249223"/>
            <a:ext cx="1814306" cy="2641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ToLocation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(FK)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9C534124-667F-4B31-BC67-6528C664878D}"/>
              </a:ext>
            </a:extLst>
          </p:cNvPr>
          <p:cNvSpPr/>
          <p:nvPr/>
        </p:nvSpPr>
        <p:spPr>
          <a:xfrm>
            <a:off x="8792381" y="5594286"/>
            <a:ext cx="1814306" cy="2641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JourneyDate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E65C873-1AAD-4EB3-AF6A-22AF20C1F35A}"/>
              </a:ext>
            </a:extLst>
          </p:cNvPr>
          <p:cNvSpPr/>
          <p:nvPr/>
        </p:nvSpPr>
        <p:spPr>
          <a:xfrm>
            <a:off x="8722485" y="5873851"/>
            <a:ext cx="728324" cy="1809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Fare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1BB1707F-3464-4839-88FF-B2AD7A7B1646}"/>
              </a:ext>
            </a:extLst>
          </p:cNvPr>
          <p:cNvSpPr/>
          <p:nvPr/>
        </p:nvSpPr>
        <p:spPr>
          <a:xfrm>
            <a:off x="8594759" y="6076019"/>
            <a:ext cx="1189213" cy="208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SeatName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7513C609-725D-42D8-81F7-3436E3172850}"/>
              </a:ext>
            </a:extLst>
          </p:cNvPr>
          <p:cNvSpPr/>
          <p:nvPr/>
        </p:nvSpPr>
        <p:spPr>
          <a:xfrm>
            <a:off x="8373180" y="6342157"/>
            <a:ext cx="1311411" cy="1926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CoachType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E6D3EBD2-8CBC-4CCF-B99D-8FD723A63DE4}"/>
              </a:ext>
            </a:extLst>
          </p:cNvPr>
          <p:cNvSpPr/>
          <p:nvPr/>
        </p:nvSpPr>
        <p:spPr>
          <a:xfrm>
            <a:off x="8136675" y="6570368"/>
            <a:ext cx="1311411" cy="1926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SubTotal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8B99F9A7-DEA8-45CF-BB07-A645A994DD7C}"/>
              </a:ext>
            </a:extLst>
          </p:cNvPr>
          <p:cNvSpPr/>
          <p:nvPr/>
        </p:nvSpPr>
        <p:spPr>
          <a:xfrm>
            <a:off x="6492076" y="6605681"/>
            <a:ext cx="1593178" cy="164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ServiceCharge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D0AFC0F4-13CD-4AAF-B2C7-F3BFF72899BD}"/>
              </a:ext>
            </a:extLst>
          </p:cNvPr>
          <p:cNvSpPr/>
          <p:nvPr/>
        </p:nvSpPr>
        <p:spPr>
          <a:xfrm>
            <a:off x="4857005" y="6356226"/>
            <a:ext cx="1210962" cy="1645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7C9DFFA-38C9-4E71-A3CB-D252AC15096C}"/>
              </a:ext>
            </a:extLst>
          </p:cNvPr>
          <p:cNvSpPr/>
          <p:nvPr/>
        </p:nvSpPr>
        <p:spPr>
          <a:xfrm>
            <a:off x="4226724" y="6126336"/>
            <a:ext cx="1423475" cy="1832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GrandTotal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4BAC347E-2D55-4D11-9620-8AA8B4F5145A}"/>
              </a:ext>
            </a:extLst>
          </p:cNvPr>
          <p:cNvSpPr/>
          <p:nvPr/>
        </p:nvSpPr>
        <p:spPr>
          <a:xfrm>
            <a:off x="4161280" y="5872643"/>
            <a:ext cx="1423475" cy="2125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TokenId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B5EF7FE4-3E99-46B5-A94E-912236685B99}"/>
              </a:ext>
            </a:extLst>
          </p:cNvPr>
          <p:cNvSpPr/>
          <p:nvPr/>
        </p:nvSpPr>
        <p:spPr>
          <a:xfrm>
            <a:off x="4183180" y="5611972"/>
            <a:ext cx="1423475" cy="2101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BkashNo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74EE800E-3A87-41CA-A6FF-32A2906868D5}"/>
              </a:ext>
            </a:extLst>
          </p:cNvPr>
          <p:cNvSpPr/>
          <p:nvPr/>
        </p:nvSpPr>
        <p:spPr>
          <a:xfrm>
            <a:off x="4047959" y="5336407"/>
            <a:ext cx="1593178" cy="2346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TransactionNo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426223A4-C1A0-4BA2-88D9-770F25BAC0C1}"/>
              </a:ext>
            </a:extLst>
          </p:cNvPr>
          <p:cNvSpPr/>
          <p:nvPr/>
        </p:nvSpPr>
        <p:spPr>
          <a:xfrm>
            <a:off x="5149716" y="6563215"/>
            <a:ext cx="1311411" cy="1926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9C83CA44-5DB0-40E7-9ED4-09F919861EC4}"/>
              </a:ext>
            </a:extLst>
          </p:cNvPr>
          <p:cNvSpPr/>
          <p:nvPr/>
        </p:nvSpPr>
        <p:spPr>
          <a:xfrm>
            <a:off x="4219974" y="5086254"/>
            <a:ext cx="1593178" cy="2005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7581359A-D7AE-483F-B1A3-2BDDDAF12D59}"/>
              </a:ext>
            </a:extLst>
          </p:cNvPr>
          <p:cNvSpPr/>
          <p:nvPr/>
        </p:nvSpPr>
        <p:spPr>
          <a:xfrm>
            <a:off x="4401096" y="4252377"/>
            <a:ext cx="1316310" cy="2292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BookTime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759EEB25-9D90-4809-83AA-E476E382C2AE}"/>
              </a:ext>
            </a:extLst>
          </p:cNvPr>
          <p:cNvSpPr/>
          <p:nvPr/>
        </p:nvSpPr>
        <p:spPr>
          <a:xfrm>
            <a:off x="4339645" y="4817251"/>
            <a:ext cx="1593178" cy="2005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5A5206E5-80C7-4814-BF42-D5692BB995FE}"/>
              </a:ext>
            </a:extLst>
          </p:cNvPr>
          <p:cNvSpPr/>
          <p:nvPr/>
        </p:nvSpPr>
        <p:spPr>
          <a:xfrm>
            <a:off x="4212243" y="3982862"/>
            <a:ext cx="1593178" cy="2005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(FK)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1C0003CD-B7D5-4651-B082-1F034D2CA770}"/>
              </a:ext>
            </a:extLst>
          </p:cNvPr>
          <p:cNvCxnSpPr>
            <a:stCxn id="183" idx="6"/>
            <a:endCxn id="162" idx="1"/>
          </p:cNvCxnSpPr>
          <p:nvPr/>
        </p:nvCxnSpPr>
        <p:spPr>
          <a:xfrm>
            <a:off x="5805421" y="4083141"/>
            <a:ext cx="232089" cy="299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2800B7B2-CA23-43BE-87EF-36BAD16555B6}"/>
              </a:ext>
            </a:extLst>
          </p:cNvPr>
          <p:cNvCxnSpPr>
            <a:stCxn id="162" idx="1"/>
            <a:endCxn id="181" idx="6"/>
          </p:cNvCxnSpPr>
          <p:nvPr/>
        </p:nvCxnSpPr>
        <p:spPr>
          <a:xfrm flipH="1" flipV="1">
            <a:off x="5717406" y="4366993"/>
            <a:ext cx="320104" cy="16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C4B3A76D-39B0-4753-B573-6615979BC981}"/>
              </a:ext>
            </a:extLst>
          </p:cNvPr>
          <p:cNvCxnSpPr>
            <a:cxnSpLocks/>
            <a:stCxn id="52" idx="2"/>
            <a:endCxn id="65" idx="2"/>
          </p:cNvCxnSpPr>
          <p:nvPr/>
        </p:nvCxnSpPr>
        <p:spPr>
          <a:xfrm>
            <a:off x="2826376" y="3596425"/>
            <a:ext cx="203075" cy="1739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32425AAF-C400-4934-B7E5-0AD4662359BD}"/>
              </a:ext>
            </a:extLst>
          </p:cNvPr>
          <p:cNvCxnSpPr>
            <a:stCxn id="162" idx="2"/>
            <a:endCxn id="182" idx="6"/>
          </p:cNvCxnSpPr>
          <p:nvPr/>
        </p:nvCxnSpPr>
        <p:spPr>
          <a:xfrm flipH="1">
            <a:off x="5932823" y="4550556"/>
            <a:ext cx="825904" cy="366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0992FF6-2920-4891-AA63-B815C177F105}"/>
              </a:ext>
            </a:extLst>
          </p:cNvPr>
          <p:cNvCxnSpPr>
            <a:stCxn id="162" idx="2"/>
            <a:endCxn id="180" idx="6"/>
          </p:cNvCxnSpPr>
          <p:nvPr/>
        </p:nvCxnSpPr>
        <p:spPr>
          <a:xfrm flipH="1">
            <a:off x="5813152" y="4550556"/>
            <a:ext cx="945575" cy="635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CF329954-C583-4B5F-BA29-CEE6160F6E48}"/>
              </a:ext>
            </a:extLst>
          </p:cNvPr>
          <p:cNvCxnSpPr>
            <a:stCxn id="162" idx="2"/>
            <a:endCxn id="178" idx="6"/>
          </p:cNvCxnSpPr>
          <p:nvPr/>
        </p:nvCxnSpPr>
        <p:spPr>
          <a:xfrm flipH="1">
            <a:off x="5641137" y="4550556"/>
            <a:ext cx="1117590" cy="903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9990DA8E-657B-4137-87D6-80A4DC4C6052}"/>
              </a:ext>
            </a:extLst>
          </p:cNvPr>
          <p:cNvCxnSpPr>
            <a:stCxn id="162" idx="2"/>
            <a:endCxn id="177" idx="6"/>
          </p:cNvCxnSpPr>
          <p:nvPr/>
        </p:nvCxnSpPr>
        <p:spPr>
          <a:xfrm flipH="1">
            <a:off x="5606655" y="4550556"/>
            <a:ext cx="1152072" cy="1166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86E9C379-3688-47AB-9C4E-66A391D873CB}"/>
              </a:ext>
            </a:extLst>
          </p:cNvPr>
          <p:cNvCxnSpPr>
            <a:stCxn id="162" idx="2"/>
            <a:endCxn id="176" idx="6"/>
          </p:cNvCxnSpPr>
          <p:nvPr/>
        </p:nvCxnSpPr>
        <p:spPr>
          <a:xfrm flipH="1">
            <a:off x="5584755" y="4550556"/>
            <a:ext cx="1173972" cy="1428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52A35F95-B8FA-4D3E-A7EF-753C8BD09F31}"/>
              </a:ext>
            </a:extLst>
          </p:cNvPr>
          <p:cNvCxnSpPr>
            <a:stCxn id="162" idx="2"/>
            <a:endCxn id="175" idx="6"/>
          </p:cNvCxnSpPr>
          <p:nvPr/>
        </p:nvCxnSpPr>
        <p:spPr>
          <a:xfrm flipH="1">
            <a:off x="5650199" y="4550556"/>
            <a:ext cx="1108528" cy="1667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C0196B5C-528A-4E84-A9D2-40BDCD63FD7B}"/>
              </a:ext>
            </a:extLst>
          </p:cNvPr>
          <p:cNvCxnSpPr>
            <a:stCxn id="162" idx="2"/>
            <a:endCxn id="174" idx="6"/>
          </p:cNvCxnSpPr>
          <p:nvPr/>
        </p:nvCxnSpPr>
        <p:spPr>
          <a:xfrm flipH="1">
            <a:off x="6067967" y="4550556"/>
            <a:ext cx="690760" cy="1887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17170653-C81F-4641-96EE-CA24B26EC5FE}"/>
              </a:ext>
            </a:extLst>
          </p:cNvPr>
          <p:cNvCxnSpPr>
            <a:stCxn id="162" idx="2"/>
            <a:endCxn id="179" idx="7"/>
          </p:cNvCxnSpPr>
          <p:nvPr/>
        </p:nvCxnSpPr>
        <p:spPr>
          <a:xfrm flipH="1">
            <a:off x="6269075" y="4550556"/>
            <a:ext cx="489652" cy="2040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EDF10CD2-55C0-4743-A39A-8A34619AFEBA}"/>
              </a:ext>
            </a:extLst>
          </p:cNvPr>
          <p:cNvCxnSpPr>
            <a:cxnSpLocks/>
            <a:stCxn id="162" idx="2"/>
            <a:endCxn id="173" idx="0"/>
          </p:cNvCxnSpPr>
          <p:nvPr/>
        </p:nvCxnSpPr>
        <p:spPr>
          <a:xfrm>
            <a:off x="6758727" y="4550556"/>
            <a:ext cx="529938" cy="2055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F425E4B4-E972-478C-A06B-D0F7C3603E85}"/>
              </a:ext>
            </a:extLst>
          </p:cNvPr>
          <p:cNvCxnSpPr>
            <a:stCxn id="162" idx="2"/>
            <a:endCxn id="172" idx="1"/>
          </p:cNvCxnSpPr>
          <p:nvPr/>
        </p:nvCxnSpPr>
        <p:spPr>
          <a:xfrm>
            <a:off x="6758727" y="4550556"/>
            <a:ext cx="1570000" cy="2048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98C71853-E1AD-4653-99E5-C42245EC558D}"/>
              </a:ext>
            </a:extLst>
          </p:cNvPr>
          <p:cNvCxnSpPr>
            <a:stCxn id="162" idx="2"/>
            <a:endCxn id="171" idx="2"/>
          </p:cNvCxnSpPr>
          <p:nvPr/>
        </p:nvCxnSpPr>
        <p:spPr>
          <a:xfrm>
            <a:off x="6758727" y="4550556"/>
            <a:ext cx="1614453" cy="1887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6D0D44D6-2EE0-4FBE-95F3-B24FECCC8674}"/>
              </a:ext>
            </a:extLst>
          </p:cNvPr>
          <p:cNvCxnSpPr>
            <a:stCxn id="162" idx="2"/>
            <a:endCxn id="170" idx="2"/>
          </p:cNvCxnSpPr>
          <p:nvPr/>
        </p:nvCxnSpPr>
        <p:spPr>
          <a:xfrm>
            <a:off x="6758727" y="4550556"/>
            <a:ext cx="1836032" cy="1629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A2069D43-FA19-4E19-823C-D44FB6FD3E44}"/>
              </a:ext>
            </a:extLst>
          </p:cNvPr>
          <p:cNvCxnSpPr>
            <a:cxnSpLocks/>
            <a:stCxn id="162" idx="2"/>
            <a:endCxn id="169" idx="2"/>
          </p:cNvCxnSpPr>
          <p:nvPr/>
        </p:nvCxnSpPr>
        <p:spPr>
          <a:xfrm>
            <a:off x="6758727" y="4550556"/>
            <a:ext cx="1963758" cy="1413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B26B4A4-47F5-4A94-9D55-A82567CDDF28}"/>
              </a:ext>
            </a:extLst>
          </p:cNvPr>
          <p:cNvCxnSpPr>
            <a:stCxn id="162" idx="2"/>
            <a:endCxn id="168" idx="2"/>
          </p:cNvCxnSpPr>
          <p:nvPr/>
        </p:nvCxnSpPr>
        <p:spPr>
          <a:xfrm>
            <a:off x="6758727" y="4550556"/>
            <a:ext cx="2033654" cy="1175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6210226-168D-4AC9-ABF0-DE85CEA8A7AA}"/>
              </a:ext>
            </a:extLst>
          </p:cNvPr>
          <p:cNvCxnSpPr>
            <a:stCxn id="162" idx="2"/>
            <a:endCxn id="167" idx="2"/>
          </p:cNvCxnSpPr>
          <p:nvPr/>
        </p:nvCxnSpPr>
        <p:spPr>
          <a:xfrm>
            <a:off x="6758727" y="4550556"/>
            <a:ext cx="1995149" cy="830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76283040-2614-4976-9A2C-4301C8C37670}"/>
              </a:ext>
            </a:extLst>
          </p:cNvPr>
          <p:cNvCxnSpPr>
            <a:stCxn id="162" idx="2"/>
            <a:endCxn id="166" idx="2"/>
          </p:cNvCxnSpPr>
          <p:nvPr/>
        </p:nvCxnSpPr>
        <p:spPr>
          <a:xfrm>
            <a:off x="6758727" y="4550556"/>
            <a:ext cx="1995150" cy="529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6802C773-41FF-4F3D-93AD-5A9DE1A1D29D}"/>
              </a:ext>
            </a:extLst>
          </p:cNvPr>
          <p:cNvCxnSpPr>
            <a:stCxn id="162" idx="2"/>
            <a:endCxn id="165" idx="2"/>
          </p:cNvCxnSpPr>
          <p:nvPr/>
        </p:nvCxnSpPr>
        <p:spPr>
          <a:xfrm>
            <a:off x="6758727" y="4550556"/>
            <a:ext cx="2033654" cy="291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67A170F1-E440-4137-BB48-EC1335B45D17}"/>
              </a:ext>
            </a:extLst>
          </p:cNvPr>
          <p:cNvCxnSpPr>
            <a:cxnSpLocks/>
            <a:stCxn id="162" idx="3"/>
          </p:cNvCxnSpPr>
          <p:nvPr/>
        </p:nvCxnSpPr>
        <p:spPr>
          <a:xfrm>
            <a:off x="7479943" y="4383131"/>
            <a:ext cx="1224030" cy="191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0CA09E4E-E3EF-4C2C-AB8F-F31A2EB746CF}"/>
              </a:ext>
            </a:extLst>
          </p:cNvPr>
          <p:cNvCxnSpPr>
            <a:stCxn id="162" idx="3"/>
            <a:endCxn id="163" idx="2"/>
          </p:cNvCxnSpPr>
          <p:nvPr/>
        </p:nvCxnSpPr>
        <p:spPr>
          <a:xfrm flipV="1">
            <a:off x="7479943" y="4334215"/>
            <a:ext cx="1244336" cy="48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Diamond 246">
            <a:extLst>
              <a:ext uri="{FF2B5EF4-FFF2-40B4-BE49-F238E27FC236}">
                <a16:creationId xmlns:a16="http://schemas.microsoft.com/office/drawing/2014/main" id="{0CD5CA30-3D66-4019-BC05-15F7F16899C2}"/>
              </a:ext>
            </a:extLst>
          </p:cNvPr>
          <p:cNvSpPr/>
          <p:nvPr/>
        </p:nvSpPr>
        <p:spPr>
          <a:xfrm>
            <a:off x="4721186" y="3090365"/>
            <a:ext cx="1388770" cy="28254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</a:p>
        </p:txBody>
      </p: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BBECFF62-1EAC-45F2-B74C-287E6CFE334E}"/>
              </a:ext>
            </a:extLst>
          </p:cNvPr>
          <p:cNvCxnSpPr>
            <a:stCxn id="4" idx="2"/>
            <a:endCxn id="247" idx="0"/>
          </p:cNvCxnSpPr>
          <p:nvPr/>
        </p:nvCxnSpPr>
        <p:spPr>
          <a:xfrm rot="16200000" flipH="1">
            <a:off x="3364891" y="1039685"/>
            <a:ext cx="1480506" cy="2620854"/>
          </a:xfrm>
          <a:prstGeom prst="bentConnector3">
            <a:avLst>
              <a:gd name="adj1" fmla="val 2477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Connector: Elbow 251">
            <a:extLst>
              <a:ext uri="{FF2B5EF4-FFF2-40B4-BE49-F238E27FC236}">
                <a16:creationId xmlns:a16="http://schemas.microsoft.com/office/drawing/2014/main" id="{F5958F51-583A-4419-A5A1-337D04B5552F}"/>
              </a:ext>
            </a:extLst>
          </p:cNvPr>
          <p:cNvCxnSpPr>
            <a:stCxn id="247" idx="2"/>
            <a:endCxn id="162" idx="0"/>
          </p:cNvCxnSpPr>
          <p:nvPr/>
        </p:nvCxnSpPr>
        <p:spPr>
          <a:xfrm rot="16200000" flipH="1">
            <a:off x="5665753" y="3122730"/>
            <a:ext cx="842793" cy="134315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422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6718B8-6172-4D04-BF52-E7A39876E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514" y="1043993"/>
            <a:ext cx="982355" cy="10810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18876D-E580-4B7A-92E5-0FE52FA0B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513" y="4068381"/>
            <a:ext cx="982355" cy="1081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FCA465-9181-4B99-AFDC-C4BC69814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361" y="2347980"/>
            <a:ext cx="982355" cy="10810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8C623C-7CFB-48B5-BE3A-544AFB0ED419}"/>
              </a:ext>
            </a:extLst>
          </p:cNvPr>
          <p:cNvSpPr txBox="1"/>
          <p:nvPr/>
        </p:nvSpPr>
        <p:spPr>
          <a:xfrm>
            <a:off x="1085449" y="2125013"/>
            <a:ext cx="135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25F09C-E521-4431-AAC1-8071C035CBC6}"/>
              </a:ext>
            </a:extLst>
          </p:cNvPr>
          <p:cNvSpPr txBox="1"/>
          <p:nvPr/>
        </p:nvSpPr>
        <p:spPr>
          <a:xfrm>
            <a:off x="1085449" y="5149401"/>
            <a:ext cx="135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Agency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FF48C5-200E-4E0B-95B9-1CA2265FDA51}"/>
              </a:ext>
            </a:extLst>
          </p:cNvPr>
          <p:cNvSpPr txBox="1"/>
          <p:nvPr/>
        </p:nvSpPr>
        <p:spPr>
          <a:xfrm>
            <a:off x="9377297" y="3429000"/>
            <a:ext cx="135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Customer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98CBFD-3B54-4D0B-9933-6565D5007FF0}"/>
              </a:ext>
            </a:extLst>
          </p:cNvPr>
          <p:cNvSpPr/>
          <p:nvPr/>
        </p:nvSpPr>
        <p:spPr>
          <a:xfrm>
            <a:off x="4093335" y="180302"/>
            <a:ext cx="4082603" cy="6458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D4557C-5D89-4F69-9910-A044B9016EC2}"/>
              </a:ext>
            </a:extLst>
          </p:cNvPr>
          <p:cNvSpPr/>
          <p:nvPr/>
        </p:nvSpPr>
        <p:spPr>
          <a:xfrm>
            <a:off x="4456090" y="296211"/>
            <a:ext cx="3412902" cy="40291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Manage Passenger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20ED1E8-EFCC-4343-8FFF-6CB929802B40}"/>
              </a:ext>
            </a:extLst>
          </p:cNvPr>
          <p:cNvSpPr/>
          <p:nvPr/>
        </p:nvSpPr>
        <p:spPr>
          <a:xfrm>
            <a:off x="4456090" y="758106"/>
            <a:ext cx="3412902" cy="3479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Manage Agency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23C8E0-8452-4C09-AA2F-CA6FABBCFBB7}"/>
              </a:ext>
            </a:extLst>
          </p:cNvPr>
          <p:cNvSpPr/>
          <p:nvPr/>
        </p:nvSpPr>
        <p:spPr>
          <a:xfrm>
            <a:off x="4456090" y="1177874"/>
            <a:ext cx="3412902" cy="3479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Manage Admin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35CE3E6-DD4C-46CD-9C34-7369CDF3D0B5}"/>
              </a:ext>
            </a:extLst>
          </p:cNvPr>
          <p:cNvSpPr/>
          <p:nvPr/>
        </p:nvSpPr>
        <p:spPr>
          <a:xfrm>
            <a:off x="4456090" y="1584763"/>
            <a:ext cx="3412902" cy="3479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Manage Admin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188DDF-41F1-4471-A1BD-B90EB2BCE396}"/>
              </a:ext>
            </a:extLst>
          </p:cNvPr>
          <p:cNvSpPr/>
          <p:nvPr/>
        </p:nvSpPr>
        <p:spPr>
          <a:xfrm>
            <a:off x="4456090" y="2004530"/>
            <a:ext cx="3412902" cy="3479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Manage Bus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4F1A1F-BA88-4FD6-B3B1-A51BBCD21C2C}"/>
              </a:ext>
            </a:extLst>
          </p:cNvPr>
          <p:cNvSpPr/>
          <p:nvPr/>
        </p:nvSpPr>
        <p:spPr>
          <a:xfrm>
            <a:off x="4456090" y="2427999"/>
            <a:ext cx="3412902" cy="3479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Manage Launch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21A0397-279D-49AA-8C0C-C012FE5CBAF6}"/>
              </a:ext>
            </a:extLst>
          </p:cNvPr>
          <p:cNvSpPr/>
          <p:nvPr/>
        </p:nvSpPr>
        <p:spPr>
          <a:xfrm>
            <a:off x="4456090" y="2864346"/>
            <a:ext cx="3412902" cy="3282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Manage Air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AA0B5FD-8F59-400E-8AF8-DEE5BB706603}"/>
              </a:ext>
            </a:extLst>
          </p:cNvPr>
          <p:cNvSpPr/>
          <p:nvPr/>
        </p:nvSpPr>
        <p:spPr>
          <a:xfrm>
            <a:off x="4456090" y="3262056"/>
            <a:ext cx="3412902" cy="3282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Manage Movie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737401-96B7-4822-AB1C-80389DCB36F7}"/>
              </a:ext>
            </a:extLst>
          </p:cNvPr>
          <p:cNvSpPr/>
          <p:nvPr/>
        </p:nvSpPr>
        <p:spPr>
          <a:xfrm>
            <a:off x="4456090" y="3677245"/>
            <a:ext cx="3412902" cy="3282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Manage Event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D934D09-BC7D-4E6F-9454-D953CF01617E}"/>
              </a:ext>
            </a:extLst>
          </p:cNvPr>
          <p:cNvSpPr/>
          <p:nvPr/>
        </p:nvSpPr>
        <p:spPr>
          <a:xfrm>
            <a:off x="4456090" y="4092436"/>
            <a:ext cx="3412902" cy="3282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Booking List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2D70DD9-AF6E-4519-9340-4F1FEB4573C0}"/>
              </a:ext>
            </a:extLst>
          </p:cNvPr>
          <p:cNvSpPr/>
          <p:nvPr/>
        </p:nvSpPr>
        <p:spPr>
          <a:xfrm>
            <a:off x="4456090" y="4483395"/>
            <a:ext cx="3412902" cy="3282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Book Bus Ticket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E9D866-C7B6-4550-9B8E-0327776393CF}"/>
              </a:ext>
            </a:extLst>
          </p:cNvPr>
          <p:cNvSpPr/>
          <p:nvPr/>
        </p:nvSpPr>
        <p:spPr>
          <a:xfrm>
            <a:off x="4456090" y="4886335"/>
            <a:ext cx="3412902" cy="3282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Book Launch Ticket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8098948-672E-4E5F-9D5A-3CC908510D26}"/>
              </a:ext>
            </a:extLst>
          </p:cNvPr>
          <p:cNvSpPr/>
          <p:nvPr/>
        </p:nvSpPr>
        <p:spPr>
          <a:xfrm>
            <a:off x="4428185" y="5295053"/>
            <a:ext cx="3412902" cy="3282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Book Air Ticket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CF284E-2520-49AF-89D1-28534CD946DE}"/>
              </a:ext>
            </a:extLst>
          </p:cNvPr>
          <p:cNvSpPr/>
          <p:nvPr/>
        </p:nvSpPr>
        <p:spPr>
          <a:xfrm>
            <a:off x="4456090" y="5686012"/>
            <a:ext cx="3412902" cy="3282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Book Movie Ticket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0FD509D-6E6F-4446-A654-4FBE447B2623}"/>
              </a:ext>
            </a:extLst>
          </p:cNvPr>
          <p:cNvSpPr/>
          <p:nvPr/>
        </p:nvSpPr>
        <p:spPr>
          <a:xfrm>
            <a:off x="4473161" y="6093830"/>
            <a:ext cx="3412902" cy="3282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Book Event Ticket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FD4D3A-EEED-42ED-862F-DBBB0A0B1EE2}"/>
              </a:ext>
            </a:extLst>
          </p:cNvPr>
          <p:cNvCxnSpPr>
            <a:stCxn id="14" idx="2"/>
            <a:endCxn id="5" idx="3"/>
          </p:cNvCxnSpPr>
          <p:nvPr/>
        </p:nvCxnSpPr>
        <p:spPr>
          <a:xfrm flipH="1">
            <a:off x="2252869" y="1351829"/>
            <a:ext cx="2203221" cy="23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254757-F1B8-4279-AE20-3B5A973032F1}"/>
              </a:ext>
            </a:extLst>
          </p:cNvPr>
          <p:cNvCxnSpPr>
            <a:stCxn id="13" idx="2"/>
            <a:endCxn id="5" idx="3"/>
          </p:cNvCxnSpPr>
          <p:nvPr/>
        </p:nvCxnSpPr>
        <p:spPr>
          <a:xfrm flipH="1">
            <a:off x="2252869" y="932061"/>
            <a:ext cx="2203221" cy="65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A467DF-77CD-440E-9540-D5D686ADDD61}"/>
              </a:ext>
            </a:extLst>
          </p:cNvPr>
          <p:cNvCxnSpPr>
            <a:stCxn id="12" idx="2"/>
            <a:endCxn id="5" idx="3"/>
          </p:cNvCxnSpPr>
          <p:nvPr/>
        </p:nvCxnSpPr>
        <p:spPr>
          <a:xfrm flipH="1">
            <a:off x="2252869" y="497669"/>
            <a:ext cx="2203221" cy="108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AF65C5D-C3AC-4CE1-AD57-980DD31DA434}"/>
              </a:ext>
            </a:extLst>
          </p:cNvPr>
          <p:cNvCxnSpPr>
            <a:stCxn id="5" idx="3"/>
            <a:endCxn id="15" idx="2"/>
          </p:cNvCxnSpPr>
          <p:nvPr/>
        </p:nvCxnSpPr>
        <p:spPr>
          <a:xfrm>
            <a:off x="2252869" y="1584503"/>
            <a:ext cx="2203221" cy="1742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4947A6-D853-460F-B281-2C76A048B4A0}"/>
              </a:ext>
            </a:extLst>
          </p:cNvPr>
          <p:cNvCxnSpPr>
            <a:stCxn id="6" idx="3"/>
            <a:endCxn id="16" idx="2"/>
          </p:cNvCxnSpPr>
          <p:nvPr/>
        </p:nvCxnSpPr>
        <p:spPr>
          <a:xfrm flipV="1">
            <a:off x="2252868" y="2178486"/>
            <a:ext cx="2203222" cy="2430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656C62-CF4F-44BE-8B4D-9025ADA28F36}"/>
              </a:ext>
            </a:extLst>
          </p:cNvPr>
          <p:cNvCxnSpPr>
            <a:stCxn id="6" idx="3"/>
            <a:endCxn id="17" idx="2"/>
          </p:cNvCxnSpPr>
          <p:nvPr/>
        </p:nvCxnSpPr>
        <p:spPr>
          <a:xfrm flipV="1">
            <a:off x="2252868" y="2601955"/>
            <a:ext cx="2203222" cy="2006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10E756-98E2-4CCB-8129-8C2E7417DE30}"/>
              </a:ext>
            </a:extLst>
          </p:cNvPr>
          <p:cNvCxnSpPr>
            <a:stCxn id="6" idx="3"/>
            <a:endCxn id="18" idx="2"/>
          </p:cNvCxnSpPr>
          <p:nvPr/>
        </p:nvCxnSpPr>
        <p:spPr>
          <a:xfrm flipV="1">
            <a:off x="2252868" y="3028478"/>
            <a:ext cx="2203222" cy="15804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A089175-B64B-41F6-969D-FD21095B049B}"/>
              </a:ext>
            </a:extLst>
          </p:cNvPr>
          <p:cNvCxnSpPr>
            <a:stCxn id="6" idx="3"/>
            <a:endCxn id="19" idx="2"/>
          </p:cNvCxnSpPr>
          <p:nvPr/>
        </p:nvCxnSpPr>
        <p:spPr>
          <a:xfrm flipV="1">
            <a:off x="2252868" y="3426188"/>
            <a:ext cx="2203222" cy="11827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CDCD839-91A7-4723-A4C1-40E462E2BBA0}"/>
              </a:ext>
            </a:extLst>
          </p:cNvPr>
          <p:cNvCxnSpPr>
            <a:stCxn id="6" idx="3"/>
            <a:endCxn id="20" idx="2"/>
          </p:cNvCxnSpPr>
          <p:nvPr/>
        </p:nvCxnSpPr>
        <p:spPr>
          <a:xfrm flipV="1">
            <a:off x="2252868" y="3841378"/>
            <a:ext cx="2203222" cy="7675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367811E-035F-46FD-A22D-6A074A0B4698}"/>
              </a:ext>
            </a:extLst>
          </p:cNvPr>
          <p:cNvCxnSpPr>
            <a:stCxn id="21" idx="2"/>
            <a:endCxn id="6" idx="3"/>
          </p:cNvCxnSpPr>
          <p:nvPr/>
        </p:nvCxnSpPr>
        <p:spPr>
          <a:xfrm flipH="1">
            <a:off x="2252868" y="4256569"/>
            <a:ext cx="2203222" cy="352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60AADDF-16D0-43C9-AA5D-A8703C7A983E}"/>
              </a:ext>
            </a:extLst>
          </p:cNvPr>
          <p:cNvCxnSpPr>
            <a:stCxn id="7" idx="1"/>
            <a:endCxn id="22" idx="6"/>
          </p:cNvCxnSpPr>
          <p:nvPr/>
        </p:nvCxnSpPr>
        <p:spPr>
          <a:xfrm flipH="1">
            <a:off x="7868992" y="2888490"/>
            <a:ext cx="1693369" cy="175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6AAA7AB-0B89-4025-BE89-E7FA9650EC73}"/>
              </a:ext>
            </a:extLst>
          </p:cNvPr>
          <p:cNvCxnSpPr>
            <a:stCxn id="7" idx="1"/>
            <a:endCxn id="23" idx="6"/>
          </p:cNvCxnSpPr>
          <p:nvPr/>
        </p:nvCxnSpPr>
        <p:spPr>
          <a:xfrm flipH="1">
            <a:off x="7868992" y="2888490"/>
            <a:ext cx="1693369" cy="2161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4689849-99B6-4C13-BFD5-2A00DF1C1E55}"/>
              </a:ext>
            </a:extLst>
          </p:cNvPr>
          <p:cNvCxnSpPr>
            <a:stCxn id="7" idx="1"/>
            <a:endCxn id="24" idx="6"/>
          </p:cNvCxnSpPr>
          <p:nvPr/>
        </p:nvCxnSpPr>
        <p:spPr>
          <a:xfrm flipH="1">
            <a:off x="7841087" y="2888490"/>
            <a:ext cx="1721274" cy="2570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A50F47A-1458-4785-9FDF-E552864C0BC4}"/>
              </a:ext>
            </a:extLst>
          </p:cNvPr>
          <p:cNvCxnSpPr>
            <a:stCxn id="7" idx="1"/>
            <a:endCxn id="25" idx="6"/>
          </p:cNvCxnSpPr>
          <p:nvPr/>
        </p:nvCxnSpPr>
        <p:spPr>
          <a:xfrm flipH="1">
            <a:off x="7868992" y="2888490"/>
            <a:ext cx="1693369" cy="296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EC6B861-6A86-452D-B583-89862475E082}"/>
              </a:ext>
            </a:extLst>
          </p:cNvPr>
          <p:cNvCxnSpPr>
            <a:stCxn id="7" idx="1"/>
            <a:endCxn id="26" idx="6"/>
          </p:cNvCxnSpPr>
          <p:nvPr/>
        </p:nvCxnSpPr>
        <p:spPr>
          <a:xfrm flipH="1">
            <a:off x="7886063" y="2888490"/>
            <a:ext cx="1676298" cy="336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01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BA17DE5-2AEC-4933-9AE7-26B0DA5EB7CF}"/>
              </a:ext>
            </a:extLst>
          </p:cNvPr>
          <p:cNvSpPr/>
          <p:nvPr/>
        </p:nvSpPr>
        <p:spPr>
          <a:xfrm>
            <a:off x="5578699" y="218943"/>
            <a:ext cx="1034602" cy="4893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TBMS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982D4E-DA71-4ADB-8D38-7FC703D9B264}"/>
              </a:ext>
            </a:extLst>
          </p:cNvPr>
          <p:cNvSpPr/>
          <p:nvPr/>
        </p:nvSpPr>
        <p:spPr>
          <a:xfrm>
            <a:off x="2047741" y="1030310"/>
            <a:ext cx="1146220" cy="450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7E67E4-BE64-47D9-A900-7AF5C293652C}"/>
              </a:ext>
            </a:extLst>
          </p:cNvPr>
          <p:cNvSpPr/>
          <p:nvPr/>
        </p:nvSpPr>
        <p:spPr>
          <a:xfrm>
            <a:off x="5522889" y="1030310"/>
            <a:ext cx="1146220" cy="450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Agency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C41551-189D-4E74-9112-48C0ADEE20A9}"/>
              </a:ext>
            </a:extLst>
          </p:cNvPr>
          <p:cNvSpPr/>
          <p:nvPr/>
        </p:nvSpPr>
        <p:spPr>
          <a:xfrm>
            <a:off x="9281375" y="1049628"/>
            <a:ext cx="1146220" cy="450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51F7F-24F5-4C2D-9390-2F9ECE449864}"/>
              </a:ext>
            </a:extLst>
          </p:cNvPr>
          <p:cNvSpPr/>
          <p:nvPr/>
        </p:nvSpPr>
        <p:spPr>
          <a:xfrm>
            <a:off x="502276" y="1738648"/>
            <a:ext cx="1545465" cy="332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Passenger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AD0FFB-E515-4165-914E-3F94A5097765}"/>
              </a:ext>
            </a:extLst>
          </p:cNvPr>
          <p:cNvSpPr/>
          <p:nvPr/>
        </p:nvSpPr>
        <p:spPr>
          <a:xfrm>
            <a:off x="502276" y="2162578"/>
            <a:ext cx="1545465" cy="332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Agency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423548-9C13-4714-BF88-AABCC60D51EF}"/>
              </a:ext>
            </a:extLst>
          </p:cNvPr>
          <p:cNvSpPr/>
          <p:nvPr/>
        </p:nvSpPr>
        <p:spPr>
          <a:xfrm>
            <a:off x="502275" y="2586508"/>
            <a:ext cx="1545465" cy="332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Admin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8A24EE3-F292-472E-851A-AD0FF136084E}"/>
              </a:ext>
            </a:extLst>
          </p:cNvPr>
          <p:cNvCxnSpPr>
            <a:stCxn id="5" idx="2"/>
            <a:endCxn id="8" idx="3"/>
          </p:cNvCxnSpPr>
          <p:nvPr/>
        </p:nvCxnSpPr>
        <p:spPr>
          <a:xfrm rot="5400000">
            <a:off x="2122331" y="1406480"/>
            <a:ext cx="423930" cy="57311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7D88482-A574-4DEE-9430-A538F864DC18}"/>
              </a:ext>
            </a:extLst>
          </p:cNvPr>
          <p:cNvCxnSpPr>
            <a:stCxn id="5" idx="2"/>
            <a:endCxn id="9" idx="3"/>
          </p:cNvCxnSpPr>
          <p:nvPr/>
        </p:nvCxnSpPr>
        <p:spPr>
          <a:xfrm rot="5400000">
            <a:off x="1910366" y="1618445"/>
            <a:ext cx="847860" cy="57311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0B1E046-2078-4138-9438-50B9B12946B6}"/>
              </a:ext>
            </a:extLst>
          </p:cNvPr>
          <p:cNvCxnSpPr>
            <a:stCxn id="5" idx="2"/>
            <a:endCxn id="10" idx="3"/>
          </p:cNvCxnSpPr>
          <p:nvPr/>
        </p:nvCxnSpPr>
        <p:spPr>
          <a:xfrm rot="5400000">
            <a:off x="1698401" y="1830410"/>
            <a:ext cx="1271790" cy="57311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978ECF5-F800-41A1-8395-3D3A943A4E44}"/>
              </a:ext>
            </a:extLst>
          </p:cNvPr>
          <p:cNvCxnSpPr>
            <a:stCxn id="4" idx="4"/>
            <a:endCxn id="6" idx="0"/>
          </p:cNvCxnSpPr>
          <p:nvPr/>
        </p:nvCxnSpPr>
        <p:spPr>
          <a:xfrm rot="5400000">
            <a:off x="5935014" y="869324"/>
            <a:ext cx="321972" cy="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8C79B3A-4735-4EC9-B2D0-2AFB2F9E57B4}"/>
              </a:ext>
            </a:extLst>
          </p:cNvPr>
          <p:cNvCxnSpPr>
            <a:stCxn id="4" idx="4"/>
            <a:endCxn id="5" idx="0"/>
          </p:cNvCxnSpPr>
          <p:nvPr/>
        </p:nvCxnSpPr>
        <p:spPr>
          <a:xfrm rot="5400000">
            <a:off x="4197440" y="-868250"/>
            <a:ext cx="321972" cy="347514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C0E8D55-2B8C-404D-8337-8BFF3AF4E395}"/>
              </a:ext>
            </a:extLst>
          </p:cNvPr>
          <p:cNvCxnSpPr>
            <a:stCxn id="4" idx="4"/>
            <a:endCxn id="7" idx="0"/>
          </p:cNvCxnSpPr>
          <p:nvPr/>
        </p:nvCxnSpPr>
        <p:spPr>
          <a:xfrm rot="16200000" flipH="1">
            <a:off x="7804597" y="-1000260"/>
            <a:ext cx="341290" cy="375848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F7462-CC0C-4FB7-9503-E7E553345F7E}"/>
              </a:ext>
            </a:extLst>
          </p:cNvPr>
          <p:cNvSpPr/>
          <p:nvPr/>
        </p:nvSpPr>
        <p:spPr>
          <a:xfrm>
            <a:off x="4358426" y="1738648"/>
            <a:ext cx="1545465" cy="332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Bus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443943-768E-4D01-956D-72160E09EF20}"/>
              </a:ext>
            </a:extLst>
          </p:cNvPr>
          <p:cNvSpPr/>
          <p:nvPr/>
        </p:nvSpPr>
        <p:spPr>
          <a:xfrm>
            <a:off x="4358425" y="2136819"/>
            <a:ext cx="1545465" cy="332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Launch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5C630F-E115-4DDC-ADB8-3526817521DC}"/>
              </a:ext>
            </a:extLst>
          </p:cNvPr>
          <p:cNvSpPr/>
          <p:nvPr/>
        </p:nvSpPr>
        <p:spPr>
          <a:xfrm>
            <a:off x="4356277" y="2534990"/>
            <a:ext cx="1545465" cy="332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Air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28B86-F5A8-4BAC-90BE-9505127C1808}"/>
              </a:ext>
            </a:extLst>
          </p:cNvPr>
          <p:cNvSpPr/>
          <p:nvPr/>
        </p:nvSpPr>
        <p:spPr>
          <a:xfrm>
            <a:off x="4356276" y="2933161"/>
            <a:ext cx="1545465" cy="332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Movie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E260E9-984D-4778-B728-59E89FB256D6}"/>
              </a:ext>
            </a:extLst>
          </p:cNvPr>
          <p:cNvSpPr/>
          <p:nvPr/>
        </p:nvSpPr>
        <p:spPr>
          <a:xfrm>
            <a:off x="4356276" y="3321673"/>
            <a:ext cx="1545465" cy="332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Event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4B4EBE-C123-407D-AFF1-5DF37C6F74B4}"/>
              </a:ext>
            </a:extLst>
          </p:cNvPr>
          <p:cNvSpPr/>
          <p:nvPr/>
        </p:nvSpPr>
        <p:spPr>
          <a:xfrm>
            <a:off x="4356275" y="3725205"/>
            <a:ext cx="1545465" cy="332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 List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1D2AAD6-AF2D-439C-B2C2-2AF6E5B4A813}"/>
              </a:ext>
            </a:extLst>
          </p:cNvPr>
          <p:cNvCxnSpPr>
            <a:stCxn id="6" idx="2"/>
            <a:endCxn id="24" idx="3"/>
          </p:cNvCxnSpPr>
          <p:nvPr/>
        </p:nvCxnSpPr>
        <p:spPr>
          <a:xfrm rot="5400000">
            <a:off x="5787980" y="1596981"/>
            <a:ext cx="423930" cy="19210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A0C431E-ED22-4776-97A3-4E4B4E760D0F}"/>
              </a:ext>
            </a:extLst>
          </p:cNvPr>
          <p:cNvCxnSpPr>
            <a:stCxn id="6" idx="2"/>
            <a:endCxn id="25" idx="3"/>
          </p:cNvCxnSpPr>
          <p:nvPr/>
        </p:nvCxnSpPr>
        <p:spPr>
          <a:xfrm rot="5400000">
            <a:off x="5588895" y="1796066"/>
            <a:ext cx="822101" cy="19210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A1A6E6D-97EA-4A82-A35E-0D5813BD7153}"/>
              </a:ext>
            </a:extLst>
          </p:cNvPr>
          <p:cNvCxnSpPr>
            <a:stCxn id="6" idx="2"/>
            <a:endCxn id="26" idx="3"/>
          </p:cNvCxnSpPr>
          <p:nvPr/>
        </p:nvCxnSpPr>
        <p:spPr>
          <a:xfrm rot="5400000">
            <a:off x="5388735" y="1994078"/>
            <a:ext cx="1220272" cy="19425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2F3F2F8-FFDB-4815-A092-437F181DEAEB}"/>
              </a:ext>
            </a:extLst>
          </p:cNvPr>
          <p:cNvCxnSpPr>
            <a:stCxn id="6" idx="2"/>
            <a:endCxn id="27" idx="3"/>
          </p:cNvCxnSpPr>
          <p:nvPr/>
        </p:nvCxnSpPr>
        <p:spPr>
          <a:xfrm rot="5400000">
            <a:off x="5189649" y="2193162"/>
            <a:ext cx="1618443" cy="19425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683F4F6-2072-4FA9-8E1F-0254A63BB163}"/>
              </a:ext>
            </a:extLst>
          </p:cNvPr>
          <p:cNvCxnSpPr>
            <a:stCxn id="6" idx="2"/>
            <a:endCxn id="28" idx="3"/>
          </p:cNvCxnSpPr>
          <p:nvPr/>
        </p:nvCxnSpPr>
        <p:spPr>
          <a:xfrm rot="5400000">
            <a:off x="4995393" y="2387418"/>
            <a:ext cx="2006955" cy="19425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9421F6A-6E18-4DB6-80EF-6971AE203207}"/>
              </a:ext>
            </a:extLst>
          </p:cNvPr>
          <p:cNvCxnSpPr>
            <a:stCxn id="6" idx="2"/>
            <a:endCxn id="29" idx="3"/>
          </p:cNvCxnSpPr>
          <p:nvPr/>
        </p:nvCxnSpPr>
        <p:spPr>
          <a:xfrm rot="5400000">
            <a:off x="4793627" y="2589184"/>
            <a:ext cx="2410487" cy="19425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B859212-839A-4F9E-B0CA-5FC6C95E3883}"/>
              </a:ext>
            </a:extLst>
          </p:cNvPr>
          <p:cNvSpPr/>
          <p:nvPr/>
        </p:nvSpPr>
        <p:spPr>
          <a:xfrm>
            <a:off x="7735910" y="1725768"/>
            <a:ext cx="1545465" cy="332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Bus Ticket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EB7CA7-AC14-4F61-87C4-C7B0849FF40A}"/>
              </a:ext>
            </a:extLst>
          </p:cNvPr>
          <p:cNvSpPr/>
          <p:nvPr/>
        </p:nvSpPr>
        <p:spPr>
          <a:xfrm>
            <a:off x="7637166" y="2123939"/>
            <a:ext cx="1639911" cy="332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Launch Ticket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5FAC5E-DD91-4E0C-9B31-3357786C937A}"/>
              </a:ext>
            </a:extLst>
          </p:cNvPr>
          <p:cNvSpPr/>
          <p:nvPr/>
        </p:nvSpPr>
        <p:spPr>
          <a:xfrm>
            <a:off x="7637166" y="2533913"/>
            <a:ext cx="1639911" cy="332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Air Ticket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7F6824-62B0-4816-9397-44144350DFF5}"/>
              </a:ext>
            </a:extLst>
          </p:cNvPr>
          <p:cNvSpPr/>
          <p:nvPr/>
        </p:nvSpPr>
        <p:spPr>
          <a:xfrm>
            <a:off x="7637166" y="2966431"/>
            <a:ext cx="1639911" cy="332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Movie Ticket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3721061-9770-4739-B8F1-E440110C7B48}"/>
              </a:ext>
            </a:extLst>
          </p:cNvPr>
          <p:cNvSpPr/>
          <p:nvPr/>
        </p:nvSpPr>
        <p:spPr>
          <a:xfrm>
            <a:off x="7637165" y="3364602"/>
            <a:ext cx="1639911" cy="332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Event Ticket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06D7CC4-D779-4FC2-ADA4-79F54EAE4C4A}"/>
              </a:ext>
            </a:extLst>
          </p:cNvPr>
          <p:cNvSpPr/>
          <p:nvPr/>
        </p:nvSpPr>
        <p:spPr>
          <a:xfrm>
            <a:off x="7637164" y="3762773"/>
            <a:ext cx="1639911" cy="332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Upcoming Events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006A19B-682C-4C4F-81D8-96116AF36B84}"/>
              </a:ext>
            </a:extLst>
          </p:cNvPr>
          <p:cNvSpPr/>
          <p:nvPr/>
        </p:nvSpPr>
        <p:spPr>
          <a:xfrm>
            <a:off x="7637163" y="4197432"/>
            <a:ext cx="1639911" cy="332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Ticket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40C98A8-A354-4DB5-A354-C26DFAF75583}"/>
              </a:ext>
            </a:extLst>
          </p:cNvPr>
          <p:cNvCxnSpPr>
            <a:stCxn id="7" idx="2"/>
            <a:endCxn id="42" idx="3"/>
          </p:cNvCxnSpPr>
          <p:nvPr/>
        </p:nvCxnSpPr>
        <p:spPr>
          <a:xfrm rot="5400000">
            <a:off x="9372064" y="1409699"/>
            <a:ext cx="391732" cy="57311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5949220-FE67-4D19-A516-0674254D4769}"/>
              </a:ext>
            </a:extLst>
          </p:cNvPr>
          <p:cNvCxnSpPr>
            <a:stCxn id="7" idx="2"/>
            <a:endCxn id="43" idx="3"/>
          </p:cNvCxnSpPr>
          <p:nvPr/>
        </p:nvCxnSpPr>
        <p:spPr>
          <a:xfrm rot="5400000">
            <a:off x="9170830" y="1606635"/>
            <a:ext cx="789903" cy="57740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DA45558-A5B3-4BD3-9102-E69B0C7FE60A}"/>
              </a:ext>
            </a:extLst>
          </p:cNvPr>
          <p:cNvCxnSpPr>
            <a:stCxn id="7" idx="2"/>
            <a:endCxn id="44" idx="3"/>
          </p:cNvCxnSpPr>
          <p:nvPr/>
        </p:nvCxnSpPr>
        <p:spPr>
          <a:xfrm rot="5400000">
            <a:off x="8965843" y="1811622"/>
            <a:ext cx="1199877" cy="57740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CE01B83-A62A-4DE4-AF57-31C75A5EB36A}"/>
              </a:ext>
            </a:extLst>
          </p:cNvPr>
          <p:cNvCxnSpPr>
            <a:stCxn id="7" idx="2"/>
            <a:endCxn id="45" idx="3"/>
          </p:cNvCxnSpPr>
          <p:nvPr/>
        </p:nvCxnSpPr>
        <p:spPr>
          <a:xfrm rot="5400000">
            <a:off x="8749584" y="2027881"/>
            <a:ext cx="1632395" cy="57740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F1FD2A9-697A-41B2-969E-ADF95F711D2D}"/>
              </a:ext>
            </a:extLst>
          </p:cNvPr>
          <p:cNvCxnSpPr>
            <a:cxnSpLocks/>
            <a:stCxn id="7" idx="2"/>
            <a:endCxn id="46" idx="3"/>
          </p:cNvCxnSpPr>
          <p:nvPr/>
        </p:nvCxnSpPr>
        <p:spPr>
          <a:xfrm rot="5400000">
            <a:off x="8550498" y="2226967"/>
            <a:ext cx="2030566" cy="57740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6F9596D-0AA2-4994-B8F0-06C41CFF0AB7}"/>
              </a:ext>
            </a:extLst>
          </p:cNvPr>
          <p:cNvCxnSpPr>
            <a:stCxn id="7" idx="2"/>
            <a:endCxn id="47" idx="3"/>
          </p:cNvCxnSpPr>
          <p:nvPr/>
        </p:nvCxnSpPr>
        <p:spPr>
          <a:xfrm rot="5400000">
            <a:off x="8351412" y="2426051"/>
            <a:ext cx="2428737" cy="57741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2DA6F33F-67FB-43E4-BF95-DE6488A922A7}"/>
              </a:ext>
            </a:extLst>
          </p:cNvPr>
          <p:cNvCxnSpPr>
            <a:stCxn id="7" idx="2"/>
            <a:endCxn id="48" idx="3"/>
          </p:cNvCxnSpPr>
          <p:nvPr/>
        </p:nvCxnSpPr>
        <p:spPr>
          <a:xfrm rot="5400000">
            <a:off x="8134082" y="2643381"/>
            <a:ext cx="2863396" cy="57741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12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181</Words>
  <Application>Microsoft Office PowerPoint</Application>
  <PresentationFormat>Widescreen</PresentationFormat>
  <Paragraphs>113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SHF Sakib</dc:creator>
  <cp:lastModifiedBy>SHF Sakib</cp:lastModifiedBy>
  <cp:revision>13</cp:revision>
  <dcterms:created xsi:type="dcterms:W3CDTF">2021-03-05T13:32:17Z</dcterms:created>
  <dcterms:modified xsi:type="dcterms:W3CDTF">2021-03-05T17:27:02Z</dcterms:modified>
</cp:coreProperties>
</file>