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33"/>
  </p:notesMasterIdLst>
  <p:sldIdLst>
    <p:sldId id="333" r:id="rId2"/>
    <p:sldId id="257" r:id="rId3"/>
    <p:sldId id="322" r:id="rId4"/>
    <p:sldId id="328" r:id="rId5"/>
    <p:sldId id="326" r:id="rId6"/>
    <p:sldId id="330" r:id="rId7"/>
    <p:sldId id="329" r:id="rId8"/>
    <p:sldId id="331" r:id="rId9"/>
    <p:sldId id="336" r:id="rId10"/>
    <p:sldId id="334" r:id="rId11"/>
    <p:sldId id="340" r:id="rId12"/>
    <p:sldId id="351" r:id="rId13"/>
    <p:sldId id="341" r:id="rId14"/>
    <p:sldId id="353" r:id="rId15"/>
    <p:sldId id="338" r:id="rId16"/>
    <p:sldId id="352" r:id="rId17"/>
    <p:sldId id="354" r:id="rId18"/>
    <p:sldId id="335" r:id="rId19"/>
    <p:sldId id="339" r:id="rId20"/>
    <p:sldId id="342" r:id="rId21"/>
    <p:sldId id="343" r:id="rId22"/>
    <p:sldId id="345" r:id="rId23"/>
    <p:sldId id="344" r:id="rId24"/>
    <p:sldId id="349" r:id="rId25"/>
    <p:sldId id="346" r:id="rId26"/>
    <p:sldId id="350" r:id="rId27"/>
    <p:sldId id="348" r:id="rId28"/>
    <p:sldId id="347" r:id="rId29"/>
    <p:sldId id="355" r:id="rId30"/>
    <p:sldId id="303" r:id="rId31"/>
    <p:sldId id="337" r:id="rId32"/>
  </p:sldIdLst>
  <p:sldSz cx="9144000" cy="5143500" type="screen16x9"/>
  <p:notesSz cx="6858000" cy="9144000"/>
  <p:embeddedFontLst>
    <p:embeddedFont>
      <p:font typeface="Francois One" charset="0"/>
      <p:regular r:id="rId34"/>
    </p:embeddedFont>
    <p:embeddedFont>
      <p:font typeface="ABeeZee" charset="0"/>
      <p:regular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</p:presentationPr>
</file>

<file path=ppt/tableStyles.xml><?xml version="1.0" encoding="utf-8"?>
<a:tblStyleLst xmlns:a="http://schemas.openxmlformats.org/drawingml/2006/main" def="{A5B57CA2-6A9B-44F1-8F3A-60CD17CB0CC7}">
  <a:tblStyle styleId="{A5B57CA2-6A9B-44F1-8F3A-60CD17CB0C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1284" y="-4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96920" y="-1008175"/>
            <a:ext cx="10823546" cy="6561026"/>
            <a:chOff x="-796920" y="-1008175"/>
            <a:chExt cx="10823546" cy="6561026"/>
          </a:xfrm>
        </p:grpSpPr>
        <p:grpSp>
          <p:nvGrpSpPr>
            <p:cNvPr id="10" name="Google Shape;10;p2"/>
            <p:cNvGrpSpPr/>
            <p:nvPr/>
          </p:nvGrpSpPr>
          <p:grpSpPr>
            <a:xfrm rot="-1412409">
              <a:off x="8170258" y="4326039"/>
              <a:ext cx="1165675" cy="1027547"/>
              <a:chOff x="716750" y="1931325"/>
              <a:chExt cx="1165650" cy="102752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1576675" y="2258750"/>
                <a:ext cx="138425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5537" h="9573" extrusionOk="0">
                    <a:moveTo>
                      <a:pt x="3134" y="1"/>
                    </a:moveTo>
                    <a:cubicBezTo>
                      <a:pt x="3001" y="1"/>
                      <a:pt x="2863" y="33"/>
                      <a:pt x="2715" y="107"/>
                    </a:cubicBezTo>
                    <a:lnTo>
                      <a:pt x="2405" y="548"/>
                    </a:lnTo>
                    <a:lnTo>
                      <a:pt x="1453" y="762"/>
                    </a:lnTo>
                    <a:lnTo>
                      <a:pt x="631" y="119"/>
                    </a:lnTo>
                    <a:lnTo>
                      <a:pt x="24" y="298"/>
                    </a:lnTo>
                    <a:lnTo>
                      <a:pt x="24" y="1084"/>
                    </a:lnTo>
                    <a:cubicBezTo>
                      <a:pt x="24" y="2215"/>
                      <a:pt x="0" y="3358"/>
                      <a:pt x="24" y="4501"/>
                    </a:cubicBezTo>
                    <a:cubicBezTo>
                      <a:pt x="24" y="5406"/>
                      <a:pt x="84" y="6322"/>
                      <a:pt x="191" y="7227"/>
                    </a:cubicBezTo>
                    <a:cubicBezTo>
                      <a:pt x="298" y="8025"/>
                      <a:pt x="405" y="8858"/>
                      <a:pt x="1084" y="9335"/>
                    </a:cubicBezTo>
                    <a:cubicBezTo>
                      <a:pt x="1200" y="9381"/>
                      <a:pt x="1300" y="9400"/>
                      <a:pt x="1387" y="9400"/>
                    </a:cubicBezTo>
                    <a:cubicBezTo>
                      <a:pt x="1659" y="9400"/>
                      <a:pt x="1806" y="9217"/>
                      <a:pt x="1905" y="9108"/>
                    </a:cubicBezTo>
                    <a:lnTo>
                      <a:pt x="3191" y="9573"/>
                    </a:lnTo>
                    <a:cubicBezTo>
                      <a:pt x="3894" y="9263"/>
                      <a:pt x="3703" y="8668"/>
                      <a:pt x="3799" y="8204"/>
                    </a:cubicBezTo>
                    <a:lnTo>
                      <a:pt x="4596" y="8204"/>
                    </a:lnTo>
                    <a:cubicBezTo>
                      <a:pt x="4680" y="7965"/>
                      <a:pt x="4751" y="7727"/>
                      <a:pt x="4799" y="7489"/>
                    </a:cubicBezTo>
                    <a:cubicBezTo>
                      <a:pt x="4953" y="6668"/>
                      <a:pt x="5132" y="5846"/>
                      <a:pt x="5203" y="5013"/>
                    </a:cubicBezTo>
                    <a:cubicBezTo>
                      <a:pt x="5299" y="3882"/>
                      <a:pt x="5537" y="2750"/>
                      <a:pt x="5251" y="1619"/>
                    </a:cubicBezTo>
                    <a:cubicBezTo>
                      <a:pt x="5096" y="976"/>
                      <a:pt x="5013" y="298"/>
                      <a:pt x="4263" y="12"/>
                    </a:cubicBezTo>
                    <a:lnTo>
                      <a:pt x="3787" y="250"/>
                    </a:lnTo>
                    <a:cubicBezTo>
                      <a:pt x="3575" y="99"/>
                      <a:pt x="3364" y="1"/>
                      <a:pt x="31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716750" y="2638250"/>
                <a:ext cx="120875" cy="3206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12824" extrusionOk="0">
                    <a:moveTo>
                      <a:pt x="3989" y="1"/>
                    </a:moveTo>
                    <a:cubicBezTo>
                      <a:pt x="2965" y="322"/>
                      <a:pt x="2905" y="1370"/>
                      <a:pt x="2346" y="2060"/>
                    </a:cubicBezTo>
                    <a:lnTo>
                      <a:pt x="1774" y="1941"/>
                    </a:lnTo>
                    <a:cubicBezTo>
                      <a:pt x="1643" y="2060"/>
                      <a:pt x="1465" y="2156"/>
                      <a:pt x="1405" y="2298"/>
                    </a:cubicBezTo>
                    <a:cubicBezTo>
                      <a:pt x="1024" y="3120"/>
                      <a:pt x="679" y="3953"/>
                      <a:pt x="322" y="4787"/>
                    </a:cubicBezTo>
                    <a:lnTo>
                      <a:pt x="322" y="4858"/>
                    </a:lnTo>
                    <a:cubicBezTo>
                      <a:pt x="0" y="6228"/>
                      <a:pt x="286" y="7573"/>
                      <a:pt x="417" y="8918"/>
                    </a:cubicBezTo>
                    <a:cubicBezTo>
                      <a:pt x="441" y="9561"/>
                      <a:pt x="643" y="10180"/>
                      <a:pt x="977" y="10740"/>
                    </a:cubicBezTo>
                    <a:cubicBezTo>
                      <a:pt x="1215" y="11121"/>
                      <a:pt x="1346" y="11585"/>
                      <a:pt x="1584" y="11978"/>
                    </a:cubicBezTo>
                    <a:cubicBezTo>
                      <a:pt x="1774" y="12264"/>
                      <a:pt x="1989" y="12526"/>
                      <a:pt x="2227" y="12764"/>
                    </a:cubicBezTo>
                    <a:cubicBezTo>
                      <a:pt x="2262" y="12812"/>
                      <a:pt x="2370" y="12800"/>
                      <a:pt x="2465" y="12824"/>
                    </a:cubicBezTo>
                    <a:lnTo>
                      <a:pt x="3001" y="12478"/>
                    </a:lnTo>
                    <a:cubicBezTo>
                      <a:pt x="3171" y="12512"/>
                      <a:pt x="3342" y="12571"/>
                      <a:pt x="3511" y="12571"/>
                    </a:cubicBezTo>
                    <a:cubicBezTo>
                      <a:pt x="3696" y="12571"/>
                      <a:pt x="3880" y="12501"/>
                      <a:pt x="4060" y="12252"/>
                    </a:cubicBezTo>
                    <a:cubicBezTo>
                      <a:pt x="4120" y="11704"/>
                      <a:pt x="4239" y="11061"/>
                      <a:pt x="4215" y="10430"/>
                    </a:cubicBezTo>
                    <a:cubicBezTo>
                      <a:pt x="4156" y="9049"/>
                      <a:pt x="4025" y="7680"/>
                      <a:pt x="3941" y="6299"/>
                    </a:cubicBezTo>
                    <a:cubicBezTo>
                      <a:pt x="3929" y="5977"/>
                      <a:pt x="3953" y="5656"/>
                      <a:pt x="4036" y="5346"/>
                    </a:cubicBezTo>
                    <a:cubicBezTo>
                      <a:pt x="4156" y="4799"/>
                      <a:pt x="4346" y="4251"/>
                      <a:pt x="4453" y="3703"/>
                    </a:cubicBezTo>
                    <a:cubicBezTo>
                      <a:pt x="4620" y="2953"/>
                      <a:pt x="4727" y="2203"/>
                      <a:pt x="4798" y="1441"/>
                    </a:cubicBezTo>
                    <a:cubicBezTo>
                      <a:pt x="4834" y="870"/>
                      <a:pt x="4691" y="298"/>
                      <a:pt x="39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1360575" y="2584375"/>
                <a:ext cx="149750" cy="269400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10776" extrusionOk="0">
                    <a:moveTo>
                      <a:pt x="4430" y="1"/>
                    </a:moveTo>
                    <a:lnTo>
                      <a:pt x="3191" y="310"/>
                    </a:lnTo>
                    <a:lnTo>
                      <a:pt x="2906" y="608"/>
                    </a:lnTo>
                    <a:lnTo>
                      <a:pt x="2191" y="513"/>
                    </a:lnTo>
                    <a:cubicBezTo>
                      <a:pt x="2013" y="739"/>
                      <a:pt x="1846" y="977"/>
                      <a:pt x="1691" y="1227"/>
                    </a:cubicBezTo>
                    <a:cubicBezTo>
                      <a:pt x="1072" y="2418"/>
                      <a:pt x="667" y="3680"/>
                      <a:pt x="322" y="4977"/>
                    </a:cubicBezTo>
                    <a:cubicBezTo>
                      <a:pt x="48" y="6037"/>
                      <a:pt x="0" y="7120"/>
                      <a:pt x="24" y="8216"/>
                    </a:cubicBezTo>
                    <a:cubicBezTo>
                      <a:pt x="36" y="8597"/>
                      <a:pt x="143" y="8894"/>
                      <a:pt x="584" y="9002"/>
                    </a:cubicBezTo>
                    <a:lnTo>
                      <a:pt x="917" y="8859"/>
                    </a:lnTo>
                    <a:lnTo>
                      <a:pt x="1941" y="9490"/>
                    </a:lnTo>
                    <a:lnTo>
                      <a:pt x="1524" y="10085"/>
                    </a:lnTo>
                    <a:cubicBezTo>
                      <a:pt x="1655" y="10478"/>
                      <a:pt x="1870" y="10716"/>
                      <a:pt x="2227" y="10776"/>
                    </a:cubicBezTo>
                    <a:cubicBezTo>
                      <a:pt x="2632" y="10657"/>
                      <a:pt x="2798" y="10359"/>
                      <a:pt x="2941" y="10037"/>
                    </a:cubicBezTo>
                    <a:cubicBezTo>
                      <a:pt x="3251" y="9359"/>
                      <a:pt x="3584" y="8692"/>
                      <a:pt x="3882" y="8013"/>
                    </a:cubicBezTo>
                    <a:cubicBezTo>
                      <a:pt x="4561" y="6501"/>
                      <a:pt x="5323" y="5025"/>
                      <a:pt x="5620" y="3382"/>
                    </a:cubicBezTo>
                    <a:cubicBezTo>
                      <a:pt x="5751" y="2608"/>
                      <a:pt x="5989" y="1822"/>
                      <a:pt x="5715" y="1036"/>
                    </a:cubicBezTo>
                    <a:cubicBezTo>
                      <a:pt x="5644" y="834"/>
                      <a:pt x="5549" y="596"/>
                      <a:pt x="5394" y="489"/>
                    </a:cubicBezTo>
                    <a:cubicBezTo>
                      <a:pt x="5084" y="298"/>
                      <a:pt x="4763" y="132"/>
                      <a:pt x="44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406125" y="1931325"/>
                <a:ext cx="122050" cy="262850"/>
              </a:xfrm>
              <a:custGeom>
                <a:avLst/>
                <a:gdLst/>
                <a:ahLst/>
                <a:cxnLst/>
                <a:rect l="l" t="t" r="r" b="b"/>
                <a:pathLst>
                  <a:path w="4882" h="10514" extrusionOk="0">
                    <a:moveTo>
                      <a:pt x="2989" y="0"/>
                    </a:moveTo>
                    <a:cubicBezTo>
                      <a:pt x="2381" y="131"/>
                      <a:pt x="2298" y="631"/>
                      <a:pt x="2060" y="1012"/>
                    </a:cubicBezTo>
                    <a:cubicBezTo>
                      <a:pt x="2033" y="1011"/>
                      <a:pt x="2007" y="1010"/>
                      <a:pt x="1982" y="1010"/>
                    </a:cubicBezTo>
                    <a:cubicBezTo>
                      <a:pt x="1439" y="1010"/>
                      <a:pt x="1171" y="1369"/>
                      <a:pt x="1012" y="1870"/>
                    </a:cubicBezTo>
                    <a:cubicBezTo>
                      <a:pt x="834" y="2453"/>
                      <a:pt x="584" y="3036"/>
                      <a:pt x="464" y="3632"/>
                    </a:cubicBezTo>
                    <a:cubicBezTo>
                      <a:pt x="286" y="4501"/>
                      <a:pt x="179" y="5382"/>
                      <a:pt x="83" y="6275"/>
                    </a:cubicBezTo>
                    <a:cubicBezTo>
                      <a:pt x="12" y="6858"/>
                      <a:pt x="0" y="7454"/>
                      <a:pt x="36" y="8049"/>
                    </a:cubicBezTo>
                    <a:cubicBezTo>
                      <a:pt x="95" y="8680"/>
                      <a:pt x="179" y="9359"/>
                      <a:pt x="715" y="9811"/>
                    </a:cubicBezTo>
                    <a:cubicBezTo>
                      <a:pt x="1215" y="10240"/>
                      <a:pt x="1869" y="10252"/>
                      <a:pt x="2512" y="10513"/>
                    </a:cubicBezTo>
                    <a:lnTo>
                      <a:pt x="2965" y="9716"/>
                    </a:lnTo>
                    <a:cubicBezTo>
                      <a:pt x="3067" y="9725"/>
                      <a:pt x="3160" y="9729"/>
                      <a:pt x="3243" y="9729"/>
                    </a:cubicBezTo>
                    <a:cubicBezTo>
                      <a:pt x="3723" y="9729"/>
                      <a:pt x="3911" y="9568"/>
                      <a:pt x="4013" y="9061"/>
                    </a:cubicBezTo>
                    <a:cubicBezTo>
                      <a:pt x="4286" y="7585"/>
                      <a:pt x="4608" y="6120"/>
                      <a:pt x="4632" y="4596"/>
                    </a:cubicBezTo>
                    <a:cubicBezTo>
                      <a:pt x="4644" y="4132"/>
                      <a:pt x="4739" y="3667"/>
                      <a:pt x="4751" y="3191"/>
                    </a:cubicBezTo>
                    <a:cubicBezTo>
                      <a:pt x="4763" y="2501"/>
                      <a:pt x="4882" y="1810"/>
                      <a:pt x="4632" y="1131"/>
                    </a:cubicBezTo>
                    <a:cubicBezTo>
                      <a:pt x="4441" y="643"/>
                      <a:pt x="4215" y="500"/>
                      <a:pt x="3667" y="500"/>
                    </a:cubicBezTo>
                    <a:lnTo>
                      <a:pt x="29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62900" y="2262325"/>
                <a:ext cx="110750" cy="272675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10907" extrusionOk="0">
                    <a:moveTo>
                      <a:pt x="2524" y="0"/>
                    </a:moveTo>
                    <a:lnTo>
                      <a:pt x="1203" y="595"/>
                    </a:lnTo>
                    <a:cubicBezTo>
                      <a:pt x="691" y="905"/>
                      <a:pt x="1012" y="1500"/>
                      <a:pt x="703" y="2000"/>
                    </a:cubicBezTo>
                    <a:cubicBezTo>
                      <a:pt x="274" y="2203"/>
                      <a:pt x="107" y="2655"/>
                      <a:pt x="84" y="3167"/>
                    </a:cubicBezTo>
                    <a:cubicBezTo>
                      <a:pt x="36" y="4131"/>
                      <a:pt x="12" y="5096"/>
                      <a:pt x="0" y="6060"/>
                    </a:cubicBezTo>
                    <a:cubicBezTo>
                      <a:pt x="0" y="7048"/>
                      <a:pt x="155" y="8037"/>
                      <a:pt x="465" y="8977"/>
                    </a:cubicBezTo>
                    <a:cubicBezTo>
                      <a:pt x="667" y="9632"/>
                      <a:pt x="953" y="10216"/>
                      <a:pt x="1667" y="10466"/>
                    </a:cubicBezTo>
                    <a:cubicBezTo>
                      <a:pt x="1822" y="10525"/>
                      <a:pt x="1941" y="10692"/>
                      <a:pt x="2072" y="10787"/>
                    </a:cubicBezTo>
                    <a:cubicBezTo>
                      <a:pt x="2155" y="10835"/>
                      <a:pt x="2239" y="10870"/>
                      <a:pt x="2322" y="10906"/>
                    </a:cubicBezTo>
                    <a:lnTo>
                      <a:pt x="2786" y="10668"/>
                    </a:lnTo>
                    <a:cubicBezTo>
                      <a:pt x="2834" y="10430"/>
                      <a:pt x="2882" y="10239"/>
                      <a:pt x="2929" y="10013"/>
                    </a:cubicBezTo>
                    <a:cubicBezTo>
                      <a:pt x="3177" y="10066"/>
                      <a:pt x="3425" y="10146"/>
                      <a:pt x="3655" y="10146"/>
                    </a:cubicBezTo>
                    <a:cubicBezTo>
                      <a:pt x="3890" y="10146"/>
                      <a:pt x="4106" y="10063"/>
                      <a:pt x="4286" y="9787"/>
                    </a:cubicBezTo>
                    <a:cubicBezTo>
                      <a:pt x="4310" y="9715"/>
                      <a:pt x="4322" y="9656"/>
                      <a:pt x="4334" y="9585"/>
                    </a:cubicBezTo>
                    <a:cubicBezTo>
                      <a:pt x="4298" y="9001"/>
                      <a:pt x="4251" y="8406"/>
                      <a:pt x="4239" y="7810"/>
                    </a:cubicBezTo>
                    <a:cubicBezTo>
                      <a:pt x="4215" y="7299"/>
                      <a:pt x="4156" y="6751"/>
                      <a:pt x="4239" y="6251"/>
                    </a:cubicBezTo>
                    <a:cubicBezTo>
                      <a:pt x="4429" y="5132"/>
                      <a:pt x="4227" y="4024"/>
                      <a:pt x="4108" y="2929"/>
                    </a:cubicBezTo>
                    <a:cubicBezTo>
                      <a:pt x="4001" y="2072"/>
                      <a:pt x="3667" y="1250"/>
                      <a:pt x="3120" y="572"/>
                    </a:cubicBezTo>
                    <a:cubicBezTo>
                      <a:pt x="2941" y="369"/>
                      <a:pt x="2739" y="179"/>
                      <a:pt x="25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213525" y="2270500"/>
                <a:ext cx="132775" cy="22642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9057" extrusionOk="0">
                    <a:moveTo>
                      <a:pt x="2903" y="0"/>
                    </a:moveTo>
                    <a:cubicBezTo>
                      <a:pt x="2750" y="0"/>
                      <a:pt x="2557" y="73"/>
                      <a:pt x="2239" y="209"/>
                    </a:cubicBezTo>
                    <a:cubicBezTo>
                      <a:pt x="2097" y="156"/>
                      <a:pt x="1962" y="134"/>
                      <a:pt x="1830" y="134"/>
                    </a:cubicBezTo>
                    <a:cubicBezTo>
                      <a:pt x="1399" y="134"/>
                      <a:pt x="1010" y="367"/>
                      <a:pt x="572" y="495"/>
                    </a:cubicBezTo>
                    <a:lnTo>
                      <a:pt x="346" y="1554"/>
                    </a:lnTo>
                    <a:lnTo>
                      <a:pt x="1" y="2054"/>
                    </a:lnTo>
                    <a:cubicBezTo>
                      <a:pt x="96" y="2757"/>
                      <a:pt x="167" y="3388"/>
                      <a:pt x="263" y="4019"/>
                    </a:cubicBezTo>
                    <a:cubicBezTo>
                      <a:pt x="406" y="4995"/>
                      <a:pt x="525" y="5983"/>
                      <a:pt x="739" y="6948"/>
                    </a:cubicBezTo>
                    <a:cubicBezTo>
                      <a:pt x="906" y="7710"/>
                      <a:pt x="1144" y="8460"/>
                      <a:pt x="1656" y="9007"/>
                    </a:cubicBezTo>
                    <a:cubicBezTo>
                      <a:pt x="1750" y="9042"/>
                      <a:pt x="1834" y="9057"/>
                      <a:pt x="1907" y="9057"/>
                    </a:cubicBezTo>
                    <a:cubicBezTo>
                      <a:pt x="2184" y="9057"/>
                      <a:pt x="2321" y="8849"/>
                      <a:pt x="2406" y="8746"/>
                    </a:cubicBezTo>
                    <a:cubicBezTo>
                      <a:pt x="2752" y="8847"/>
                      <a:pt x="3038" y="9010"/>
                      <a:pt x="3270" y="9010"/>
                    </a:cubicBezTo>
                    <a:cubicBezTo>
                      <a:pt x="3309" y="9010"/>
                      <a:pt x="3346" y="9006"/>
                      <a:pt x="3382" y="8996"/>
                    </a:cubicBezTo>
                    <a:cubicBezTo>
                      <a:pt x="3763" y="8900"/>
                      <a:pt x="4108" y="8615"/>
                      <a:pt x="4442" y="8388"/>
                    </a:cubicBezTo>
                    <a:cubicBezTo>
                      <a:pt x="4644" y="8234"/>
                      <a:pt x="4835" y="8067"/>
                      <a:pt x="5025" y="7888"/>
                    </a:cubicBezTo>
                    <a:lnTo>
                      <a:pt x="5168" y="7888"/>
                    </a:lnTo>
                    <a:cubicBezTo>
                      <a:pt x="5216" y="7650"/>
                      <a:pt x="5311" y="7412"/>
                      <a:pt x="5299" y="7186"/>
                    </a:cubicBezTo>
                    <a:cubicBezTo>
                      <a:pt x="5240" y="6269"/>
                      <a:pt x="5144" y="5364"/>
                      <a:pt x="5049" y="4459"/>
                    </a:cubicBezTo>
                    <a:cubicBezTo>
                      <a:pt x="4894" y="3054"/>
                      <a:pt x="4656" y="1685"/>
                      <a:pt x="3632" y="566"/>
                    </a:cubicBezTo>
                    <a:cubicBezTo>
                      <a:pt x="3278" y="175"/>
                      <a:pt x="3139" y="0"/>
                      <a:pt x="29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005475" y="2603425"/>
                <a:ext cx="117000" cy="243725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9749" extrusionOk="0">
                    <a:moveTo>
                      <a:pt x="2251" y="1525"/>
                    </a:moveTo>
                    <a:cubicBezTo>
                      <a:pt x="2548" y="2108"/>
                      <a:pt x="2548" y="2513"/>
                      <a:pt x="2251" y="2918"/>
                    </a:cubicBezTo>
                    <a:lnTo>
                      <a:pt x="2251" y="1525"/>
                    </a:lnTo>
                    <a:close/>
                    <a:moveTo>
                      <a:pt x="2477" y="1"/>
                    </a:moveTo>
                    <a:lnTo>
                      <a:pt x="1608" y="274"/>
                    </a:lnTo>
                    <a:lnTo>
                      <a:pt x="786" y="215"/>
                    </a:lnTo>
                    <a:cubicBezTo>
                      <a:pt x="703" y="298"/>
                      <a:pt x="631" y="405"/>
                      <a:pt x="584" y="513"/>
                    </a:cubicBezTo>
                    <a:cubicBezTo>
                      <a:pt x="512" y="715"/>
                      <a:pt x="441" y="929"/>
                      <a:pt x="393" y="1155"/>
                    </a:cubicBezTo>
                    <a:cubicBezTo>
                      <a:pt x="0" y="2906"/>
                      <a:pt x="0" y="4680"/>
                      <a:pt x="119" y="6454"/>
                    </a:cubicBezTo>
                    <a:cubicBezTo>
                      <a:pt x="155" y="6942"/>
                      <a:pt x="346" y="7418"/>
                      <a:pt x="512" y="7871"/>
                    </a:cubicBezTo>
                    <a:cubicBezTo>
                      <a:pt x="727" y="8466"/>
                      <a:pt x="1179" y="8835"/>
                      <a:pt x="1786" y="9025"/>
                    </a:cubicBezTo>
                    <a:lnTo>
                      <a:pt x="2405" y="8692"/>
                    </a:lnTo>
                    <a:lnTo>
                      <a:pt x="2941" y="9680"/>
                    </a:lnTo>
                    <a:cubicBezTo>
                      <a:pt x="3072" y="9724"/>
                      <a:pt x="3192" y="9748"/>
                      <a:pt x="3298" y="9748"/>
                    </a:cubicBezTo>
                    <a:cubicBezTo>
                      <a:pt x="3481" y="9748"/>
                      <a:pt x="3625" y="9675"/>
                      <a:pt x="3715" y="9502"/>
                    </a:cubicBezTo>
                    <a:cubicBezTo>
                      <a:pt x="3917" y="9156"/>
                      <a:pt x="4060" y="8799"/>
                      <a:pt x="4144" y="8418"/>
                    </a:cubicBezTo>
                    <a:cubicBezTo>
                      <a:pt x="4287" y="7513"/>
                      <a:pt x="4322" y="6597"/>
                      <a:pt x="4465" y="5692"/>
                    </a:cubicBezTo>
                    <a:cubicBezTo>
                      <a:pt x="4679" y="4299"/>
                      <a:pt x="4584" y="2870"/>
                      <a:pt x="4179" y="1525"/>
                    </a:cubicBezTo>
                    <a:cubicBezTo>
                      <a:pt x="4023" y="967"/>
                      <a:pt x="3783" y="639"/>
                      <a:pt x="3264" y="639"/>
                    </a:cubicBezTo>
                    <a:cubicBezTo>
                      <a:pt x="3229" y="639"/>
                      <a:pt x="3193" y="640"/>
                      <a:pt x="3155" y="643"/>
                    </a:cubicBezTo>
                    <a:lnTo>
                      <a:pt x="24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772825" y="2012975"/>
                <a:ext cx="109575" cy="17525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7010" extrusionOk="0">
                    <a:moveTo>
                      <a:pt x="1245" y="1"/>
                    </a:moveTo>
                    <a:cubicBezTo>
                      <a:pt x="1123" y="1"/>
                      <a:pt x="999" y="26"/>
                      <a:pt x="870" y="80"/>
                    </a:cubicBezTo>
                    <a:cubicBezTo>
                      <a:pt x="489" y="413"/>
                      <a:pt x="739" y="782"/>
                      <a:pt x="775" y="1163"/>
                    </a:cubicBezTo>
                    <a:cubicBezTo>
                      <a:pt x="203" y="1461"/>
                      <a:pt x="1" y="1949"/>
                      <a:pt x="72" y="2568"/>
                    </a:cubicBezTo>
                    <a:cubicBezTo>
                      <a:pt x="191" y="3711"/>
                      <a:pt x="394" y="4831"/>
                      <a:pt x="929" y="5854"/>
                    </a:cubicBezTo>
                    <a:cubicBezTo>
                      <a:pt x="1167" y="6307"/>
                      <a:pt x="1382" y="6795"/>
                      <a:pt x="1858" y="7009"/>
                    </a:cubicBezTo>
                    <a:cubicBezTo>
                      <a:pt x="2346" y="6997"/>
                      <a:pt x="2394" y="6593"/>
                      <a:pt x="2489" y="6438"/>
                    </a:cubicBezTo>
                    <a:cubicBezTo>
                      <a:pt x="2858" y="6366"/>
                      <a:pt x="3096" y="6331"/>
                      <a:pt x="3358" y="6271"/>
                    </a:cubicBezTo>
                    <a:cubicBezTo>
                      <a:pt x="3620" y="6212"/>
                      <a:pt x="3870" y="6128"/>
                      <a:pt x="4227" y="6033"/>
                    </a:cubicBezTo>
                    <a:cubicBezTo>
                      <a:pt x="4299" y="5712"/>
                      <a:pt x="4358" y="5390"/>
                      <a:pt x="4382" y="5057"/>
                    </a:cubicBezTo>
                    <a:cubicBezTo>
                      <a:pt x="4370" y="4688"/>
                      <a:pt x="4323" y="4319"/>
                      <a:pt x="4251" y="3949"/>
                    </a:cubicBezTo>
                    <a:cubicBezTo>
                      <a:pt x="4025" y="2354"/>
                      <a:pt x="3192" y="1151"/>
                      <a:pt x="1906" y="235"/>
                    </a:cubicBezTo>
                    <a:cubicBezTo>
                      <a:pt x="1689" y="88"/>
                      <a:pt x="1472" y="1"/>
                      <a:pt x="12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4106325" y="-1008175"/>
              <a:ext cx="5920301" cy="3996754"/>
            </a:xfrm>
            <a:custGeom>
              <a:avLst/>
              <a:gdLst/>
              <a:ahLst/>
              <a:cxnLst/>
              <a:rect l="l" t="t" r="r" b="b"/>
              <a:pathLst>
                <a:path w="157759" h="106502" extrusionOk="0">
                  <a:moveTo>
                    <a:pt x="3548" y="4572"/>
                  </a:moveTo>
                  <a:cubicBezTo>
                    <a:pt x="3394" y="3060"/>
                    <a:pt x="2655" y="1953"/>
                    <a:pt x="2608" y="226"/>
                  </a:cubicBezTo>
                  <a:lnTo>
                    <a:pt x="2822" y="0"/>
                  </a:lnTo>
                  <a:cubicBezTo>
                    <a:pt x="3251" y="334"/>
                    <a:pt x="3894" y="4108"/>
                    <a:pt x="3548" y="4572"/>
                  </a:cubicBezTo>
                  <a:close/>
                  <a:moveTo>
                    <a:pt x="2394" y="2036"/>
                  </a:moveTo>
                  <a:cubicBezTo>
                    <a:pt x="2370" y="1560"/>
                    <a:pt x="2263" y="1203"/>
                    <a:pt x="2024" y="941"/>
                  </a:cubicBezTo>
                  <a:cubicBezTo>
                    <a:pt x="2096" y="1286"/>
                    <a:pt x="2167" y="1619"/>
                    <a:pt x="2239" y="1965"/>
                  </a:cubicBezTo>
                  <a:close/>
                  <a:moveTo>
                    <a:pt x="2751" y="4358"/>
                  </a:moveTo>
                  <a:cubicBezTo>
                    <a:pt x="2703" y="4084"/>
                    <a:pt x="2655" y="3822"/>
                    <a:pt x="2608" y="3560"/>
                  </a:cubicBezTo>
                  <a:lnTo>
                    <a:pt x="2679" y="3560"/>
                  </a:lnTo>
                  <a:cubicBezTo>
                    <a:pt x="3025" y="4548"/>
                    <a:pt x="2798" y="6084"/>
                    <a:pt x="3251" y="7108"/>
                  </a:cubicBezTo>
                  <a:lnTo>
                    <a:pt x="3251" y="7263"/>
                  </a:lnTo>
                  <a:cubicBezTo>
                    <a:pt x="3275" y="6918"/>
                    <a:pt x="3298" y="6584"/>
                    <a:pt x="3322" y="6239"/>
                  </a:cubicBezTo>
                  <a:lnTo>
                    <a:pt x="3906" y="9573"/>
                  </a:lnTo>
                  <a:cubicBezTo>
                    <a:pt x="4144" y="10156"/>
                    <a:pt x="4394" y="10740"/>
                    <a:pt x="4632" y="11323"/>
                  </a:cubicBezTo>
                  <a:lnTo>
                    <a:pt x="4703" y="10811"/>
                  </a:lnTo>
                  <a:lnTo>
                    <a:pt x="4775" y="10811"/>
                  </a:lnTo>
                  <a:lnTo>
                    <a:pt x="5572" y="12835"/>
                  </a:lnTo>
                  <a:lnTo>
                    <a:pt x="5644" y="12918"/>
                  </a:lnTo>
                  <a:lnTo>
                    <a:pt x="5715" y="12918"/>
                  </a:lnTo>
                  <a:cubicBezTo>
                    <a:pt x="6073" y="11525"/>
                    <a:pt x="4668" y="8501"/>
                    <a:pt x="4275" y="7334"/>
                  </a:cubicBezTo>
                  <a:cubicBezTo>
                    <a:pt x="4251" y="7275"/>
                    <a:pt x="4239" y="7215"/>
                    <a:pt x="4227" y="7156"/>
                  </a:cubicBezTo>
                  <a:cubicBezTo>
                    <a:pt x="4287" y="7537"/>
                    <a:pt x="3977" y="7561"/>
                    <a:pt x="3906" y="7834"/>
                  </a:cubicBezTo>
                  <a:cubicBezTo>
                    <a:pt x="4179" y="8204"/>
                    <a:pt x="4394" y="8394"/>
                    <a:pt x="4489" y="9001"/>
                  </a:cubicBezTo>
                  <a:lnTo>
                    <a:pt x="4275" y="9001"/>
                  </a:lnTo>
                  <a:cubicBezTo>
                    <a:pt x="3334" y="8144"/>
                    <a:pt x="3370" y="2989"/>
                    <a:pt x="2524" y="1608"/>
                  </a:cubicBezTo>
                  <a:cubicBezTo>
                    <a:pt x="2274" y="2489"/>
                    <a:pt x="2489" y="3489"/>
                    <a:pt x="2608" y="4286"/>
                  </a:cubicBezTo>
                  <a:close/>
                  <a:moveTo>
                    <a:pt x="4215" y="7108"/>
                  </a:moveTo>
                  <a:cubicBezTo>
                    <a:pt x="4132" y="6644"/>
                    <a:pt x="4215" y="6132"/>
                    <a:pt x="4060" y="5727"/>
                  </a:cubicBezTo>
                  <a:lnTo>
                    <a:pt x="3906" y="5656"/>
                  </a:lnTo>
                  <a:cubicBezTo>
                    <a:pt x="3834" y="6132"/>
                    <a:pt x="4072" y="6644"/>
                    <a:pt x="4191" y="7037"/>
                  </a:cubicBezTo>
                  <a:cubicBezTo>
                    <a:pt x="4203" y="7061"/>
                    <a:pt x="4215" y="7084"/>
                    <a:pt x="4215" y="7108"/>
                  </a:cubicBezTo>
                  <a:close/>
                  <a:moveTo>
                    <a:pt x="4858" y="4429"/>
                  </a:moveTo>
                  <a:cubicBezTo>
                    <a:pt x="4834" y="3643"/>
                    <a:pt x="4739" y="2310"/>
                    <a:pt x="4346" y="1810"/>
                  </a:cubicBezTo>
                  <a:cubicBezTo>
                    <a:pt x="4156" y="2584"/>
                    <a:pt x="4584" y="3584"/>
                    <a:pt x="4703" y="4346"/>
                  </a:cubicBezTo>
                  <a:close/>
                  <a:moveTo>
                    <a:pt x="941" y="2179"/>
                  </a:moveTo>
                  <a:lnTo>
                    <a:pt x="941" y="4060"/>
                  </a:lnTo>
                  <a:lnTo>
                    <a:pt x="1155" y="4215"/>
                  </a:lnTo>
                  <a:cubicBezTo>
                    <a:pt x="1120" y="3679"/>
                    <a:pt x="1155" y="2536"/>
                    <a:pt x="941" y="2179"/>
                  </a:cubicBezTo>
                  <a:close/>
                  <a:moveTo>
                    <a:pt x="9644" y="2917"/>
                  </a:moveTo>
                  <a:lnTo>
                    <a:pt x="9716" y="2917"/>
                  </a:lnTo>
                  <a:cubicBezTo>
                    <a:pt x="9668" y="2786"/>
                    <a:pt x="9621" y="2667"/>
                    <a:pt x="9561" y="2548"/>
                  </a:cubicBezTo>
                  <a:lnTo>
                    <a:pt x="9633" y="2762"/>
                  </a:lnTo>
                  <a:close/>
                  <a:moveTo>
                    <a:pt x="655" y="4870"/>
                  </a:moveTo>
                  <a:lnTo>
                    <a:pt x="727" y="4870"/>
                  </a:lnTo>
                  <a:cubicBezTo>
                    <a:pt x="572" y="4215"/>
                    <a:pt x="429" y="3560"/>
                    <a:pt x="286" y="2917"/>
                  </a:cubicBezTo>
                  <a:cubicBezTo>
                    <a:pt x="131" y="3632"/>
                    <a:pt x="500" y="4084"/>
                    <a:pt x="655" y="4858"/>
                  </a:cubicBezTo>
                  <a:close/>
                  <a:moveTo>
                    <a:pt x="2096" y="3632"/>
                  </a:moveTo>
                  <a:cubicBezTo>
                    <a:pt x="2120" y="3929"/>
                    <a:pt x="2143" y="4215"/>
                    <a:pt x="2167" y="4501"/>
                  </a:cubicBezTo>
                  <a:cubicBezTo>
                    <a:pt x="2310" y="4334"/>
                    <a:pt x="2322" y="4191"/>
                    <a:pt x="2322" y="3858"/>
                  </a:cubicBezTo>
                  <a:close/>
                  <a:moveTo>
                    <a:pt x="215" y="5525"/>
                  </a:moveTo>
                  <a:lnTo>
                    <a:pt x="286" y="5525"/>
                  </a:lnTo>
                  <a:lnTo>
                    <a:pt x="441" y="5453"/>
                  </a:lnTo>
                  <a:cubicBezTo>
                    <a:pt x="286" y="4941"/>
                    <a:pt x="143" y="4429"/>
                    <a:pt x="0" y="3929"/>
                  </a:cubicBezTo>
                  <a:cubicBezTo>
                    <a:pt x="72" y="4453"/>
                    <a:pt x="143" y="4977"/>
                    <a:pt x="215" y="5513"/>
                  </a:cubicBezTo>
                  <a:close/>
                  <a:moveTo>
                    <a:pt x="4560" y="5013"/>
                  </a:moveTo>
                  <a:cubicBezTo>
                    <a:pt x="4560" y="4608"/>
                    <a:pt x="4560" y="4525"/>
                    <a:pt x="4346" y="4358"/>
                  </a:cubicBezTo>
                  <a:cubicBezTo>
                    <a:pt x="4394" y="4525"/>
                    <a:pt x="4441" y="4703"/>
                    <a:pt x="4501" y="4870"/>
                  </a:cubicBezTo>
                  <a:lnTo>
                    <a:pt x="4501" y="5013"/>
                  </a:lnTo>
                  <a:close/>
                  <a:moveTo>
                    <a:pt x="1584" y="4429"/>
                  </a:moveTo>
                  <a:lnTo>
                    <a:pt x="1584" y="5084"/>
                  </a:lnTo>
                  <a:lnTo>
                    <a:pt x="1655" y="5084"/>
                  </a:lnTo>
                  <a:cubicBezTo>
                    <a:pt x="1643" y="4858"/>
                    <a:pt x="1620" y="4644"/>
                    <a:pt x="1596" y="4429"/>
                  </a:cubicBezTo>
                  <a:close/>
                  <a:moveTo>
                    <a:pt x="2096" y="4727"/>
                  </a:moveTo>
                  <a:lnTo>
                    <a:pt x="2167" y="4727"/>
                  </a:lnTo>
                  <a:cubicBezTo>
                    <a:pt x="2143" y="4655"/>
                    <a:pt x="2120" y="4572"/>
                    <a:pt x="2096" y="4501"/>
                  </a:cubicBezTo>
                  <a:close/>
                  <a:moveTo>
                    <a:pt x="2679" y="4572"/>
                  </a:moveTo>
                  <a:lnTo>
                    <a:pt x="2751" y="5156"/>
                  </a:lnTo>
                  <a:lnTo>
                    <a:pt x="2894" y="5227"/>
                  </a:lnTo>
                  <a:cubicBezTo>
                    <a:pt x="2882" y="4870"/>
                    <a:pt x="2846" y="4751"/>
                    <a:pt x="2679" y="4572"/>
                  </a:cubicBezTo>
                  <a:close/>
                  <a:moveTo>
                    <a:pt x="2239" y="4941"/>
                  </a:moveTo>
                  <a:lnTo>
                    <a:pt x="2167" y="4715"/>
                  </a:lnTo>
                  <a:lnTo>
                    <a:pt x="2167" y="4941"/>
                  </a:lnTo>
                  <a:close/>
                  <a:moveTo>
                    <a:pt x="5572" y="7251"/>
                  </a:moveTo>
                  <a:cubicBezTo>
                    <a:pt x="5513" y="6489"/>
                    <a:pt x="5299" y="5751"/>
                    <a:pt x="4918" y="5084"/>
                  </a:cubicBezTo>
                  <a:cubicBezTo>
                    <a:pt x="5084" y="5787"/>
                    <a:pt x="5263" y="6477"/>
                    <a:pt x="5430" y="7180"/>
                  </a:cubicBezTo>
                  <a:close/>
                  <a:moveTo>
                    <a:pt x="1512" y="5810"/>
                  </a:moveTo>
                  <a:cubicBezTo>
                    <a:pt x="1536" y="5584"/>
                    <a:pt x="1560" y="5370"/>
                    <a:pt x="1584" y="5156"/>
                  </a:cubicBezTo>
                  <a:lnTo>
                    <a:pt x="1370" y="5156"/>
                  </a:lnTo>
                  <a:lnTo>
                    <a:pt x="1441" y="5810"/>
                  </a:lnTo>
                  <a:close/>
                  <a:moveTo>
                    <a:pt x="1512" y="8846"/>
                  </a:moveTo>
                  <a:cubicBezTo>
                    <a:pt x="1774" y="8180"/>
                    <a:pt x="1215" y="5822"/>
                    <a:pt x="786" y="5441"/>
                  </a:cubicBezTo>
                  <a:cubicBezTo>
                    <a:pt x="703" y="6037"/>
                    <a:pt x="1143" y="8108"/>
                    <a:pt x="1512" y="8704"/>
                  </a:cubicBezTo>
                  <a:close/>
                  <a:moveTo>
                    <a:pt x="1953" y="7406"/>
                  </a:moveTo>
                  <a:lnTo>
                    <a:pt x="2167" y="7477"/>
                  </a:lnTo>
                  <a:cubicBezTo>
                    <a:pt x="2132" y="6846"/>
                    <a:pt x="2001" y="5882"/>
                    <a:pt x="1655" y="5513"/>
                  </a:cubicBezTo>
                  <a:cubicBezTo>
                    <a:pt x="1620" y="6489"/>
                    <a:pt x="1905" y="6465"/>
                    <a:pt x="1953" y="7394"/>
                  </a:cubicBezTo>
                  <a:close/>
                  <a:moveTo>
                    <a:pt x="2453" y="5810"/>
                  </a:moveTo>
                  <a:lnTo>
                    <a:pt x="2310" y="5584"/>
                  </a:lnTo>
                  <a:cubicBezTo>
                    <a:pt x="2405" y="5798"/>
                    <a:pt x="2310" y="5668"/>
                    <a:pt x="2465" y="5798"/>
                  </a:cubicBezTo>
                  <a:close/>
                  <a:moveTo>
                    <a:pt x="10430" y="6310"/>
                  </a:moveTo>
                  <a:lnTo>
                    <a:pt x="10502" y="6310"/>
                  </a:lnTo>
                  <a:cubicBezTo>
                    <a:pt x="10502" y="5941"/>
                    <a:pt x="10478" y="5763"/>
                    <a:pt x="10287" y="5584"/>
                  </a:cubicBezTo>
                  <a:cubicBezTo>
                    <a:pt x="10335" y="5787"/>
                    <a:pt x="10383" y="5977"/>
                    <a:pt x="10430" y="6168"/>
                  </a:cubicBezTo>
                  <a:close/>
                  <a:moveTo>
                    <a:pt x="11157" y="7977"/>
                  </a:moveTo>
                  <a:lnTo>
                    <a:pt x="10799" y="6608"/>
                  </a:lnTo>
                  <a:lnTo>
                    <a:pt x="10573" y="6525"/>
                  </a:lnTo>
                  <a:cubicBezTo>
                    <a:pt x="10752" y="7013"/>
                    <a:pt x="10918" y="7501"/>
                    <a:pt x="11085" y="7977"/>
                  </a:cubicBezTo>
                  <a:close/>
                  <a:moveTo>
                    <a:pt x="8406" y="8049"/>
                  </a:moveTo>
                  <a:lnTo>
                    <a:pt x="8478" y="8049"/>
                  </a:lnTo>
                  <a:cubicBezTo>
                    <a:pt x="8454" y="7513"/>
                    <a:pt x="8311" y="6918"/>
                    <a:pt x="8037" y="6608"/>
                  </a:cubicBezTo>
                  <a:cubicBezTo>
                    <a:pt x="7930" y="7049"/>
                    <a:pt x="8168" y="7561"/>
                    <a:pt x="8406" y="7906"/>
                  </a:cubicBezTo>
                  <a:close/>
                  <a:moveTo>
                    <a:pt x="358" y="7549"/>
                  </a:moveTo>
                  <a:lnTo>
                    <a:pt x="429" y="7549"/>
                  </a:lnTo>
                  <a:lnTo>
                    <a:pt x="358" y="7322"/>
                  </a:lnTo>
                  <a:close/>
                  <a:moveTo>
                    <a:pt x="7823" y="25015"/>
                  </a:moveTo>
                  <a:lnTo>
                    <a:pt x="8120" y="25241"/>
                  </a:lnTo>
                  <a:cubicBezTo>
                    <a:pt x="8120" y="25027"/>
                    <a:pt x="8168" y="24837"/>
                    <a:pt x="8263" y="24658"/>
                  </a:cubicBezTo>
                  <a:cubicBezTo>
                    <a:pt x="7335" y="22777"/>
                    <a:pt x="6632" y="20538"/>
                    <a:pt x="5799" y="18133"/>
                  </a:cubicBezTo>
                  <a:lnTo>
                    <a:pt x="5799" y="17836"/>
                  </a:lnTo>
                  <a:lnTo>
                    <a:pt x="5882" y="17836"/>
                  </a:lnTo>
                  <a:cubicBezTo>
                    <a:pt x="6049" y="18062"/>
                    <a:pt x="6073" y="18550"/>
                    <a:pt x="6239" y="18776"/>
                  </a:cubicBezTo>
                  <a:lnTo>
                    <a:pt x="6239" y="18919"/>
                  </a:lnTo>
                  <a:cubicBezTo>
                    <a:pt x="6620" y="17990"/>
                    <a:pt x="5489" y="16371"/>
                    <a:pt x="5370" y="15514"/>
                  </a:cubicBezTo>
                  <a:cubicBezTo>
                    <a:pt x="5346" y="15728"/>
                    <a:pt x="5322" y="15955"/>
                    <a:pt x="5299" y="16169"/>
                  </a:cubicBezTo>
                  <a:lnTo>
                    <a:pt x="5072" y="16097"/>
                  </a:lnTo>
                  <a:cubicBezTo>
                    <a:pt x="4882" y="15347"/>
                    <a:pt x="4834" y="14585"/>
                    <a:pt x="4775" y="13704"/>
                  </a:cubicBezTo>
                  <a:lnTo>
                    <a:pt x="4632" y="13633"/>
                  </a:lnTo>
                  <a:cubicBezTo>
                    <a:pt x="4680" y="13895"/>
                    <a:pt x="4727" y="14157"/>
                    <a:pt x="4775" y="14431"/>
                  </a:cubicBezTo>
                  <a:cubicBezTo>
                    <a:pt x="4751" y="14478"/>
                    <a:pt x="4727" y="14526"/>
                    <a:pt x="4703" y="14573"/>
                  </a:cubicBezTo>
                  <a:lnTo>
                    <a:pt x="4632" y="14573"/>
                  </a:lnTo>
                  <a:cubicBezTo>
                    <a:pt x="4453" y="14133"/>
                    <a:pt x="4394" y="13597"/>
                    <a:pt x="4418" y="12907"/>
                  </a:cubicBezTo>
                  <a:lnTo>
                    <a:pt x="4275" y="12835"/>
                  </a:lnTo>
                  <a:lnTo>
                    <a:pt x="4275" y="13204"/>
                  </a:lnTo>
                  <a:lnTo>
                    <a:pt x="4191" y="13204"/>
                  </a:lnTo>
                  <a:cubicBezTo>
                    <a:pt x="3751" y="12395"/>
                    <a:pt x="3894" y="11418"/>
                    <a:pt x="3834" y="10442"/>
                  </a:cubicBezTo>
                  <a:lnTo>
                    <a:pt x="3477" y="10442"/>
                  </a:lnTo>
                  <a:lnTo>
                    <a:pt x="3108" y="9001"/>
                  </a:lnTo>
                  <a:lnTo>
                    <a:pt x="3108" y="8846"/>
                  </a:lnTo>
                  <a:cubicBezTo>
                    <a:pt x="2977" y="9013"/>
                    <a:pt x="2965" y="9097"/>
                    <a:pt x="2965" y="9430"/>
                  </a:cubicBezTo>
                  <a:lnTo>
                    <a:pt x="2894" y="9430"/>
                  </a:lnTo>
                  <a:cubicBezTo>
                    <a:pt x="2739" y="8918"/>
                    <a:pt x="2596" y="8418"/>
                    <a:pt x="2453" y="7906"/>
                  </a:cubicBezTo>
                  <a:lnTo>
                    <a:pt x="2608" y="7834"/>
                  </a:lnTo>
                  <a:lnTo>
                    <a:pt x="2822" y="8192"/>
                  </a:lnTo>
                  <a:lnTo>
                    <a:pt x="2822" y="8346"/>
                  </a:lnTo>
                  <a:cubicBezTo>
                    <a:pt x="2846" y="8144"/>
                    <a:pt x="2870" y="7954"/>
                    <a:pt x="2894" y="7763"/>
                  </a:cubicBezTo>
                  <a:lnTo>
                    <a:pt x="2596" y="7465"/>
                  </a:lnTo>
                  <a:cubicBezTo>
                    <a:pt x="2441" y="7787"/>
                    <a:pt x="2132" y="7632"/>
                    <a:pt x="2013" y="7906"/>
                  </a:cubicBezTo>
                  <a:cubicBezTo>
                    <a:pt x="1715" y="8573"/>
                    <a:pt x="2655" y="9442"/>
                    <a:pt x="2739" y="10073"/>
                  </a:cubicBezTo>
                  <a:lnTo>
                    <a:pt x="2810" y="10144"/>
                  </a:lnTo>
                  <a:lnTo>
                    <a:pt x="2965" y="9859"/>
                  </a:lnTo>
                  <a:lnTo>
                    <a:pt x="3108" y="9787"/>
                  </a:lnTo>
                  <a:cubicBezTo>
                    <a:pt x="3394" y="12014"/>
                    <a:pt x="4299" y="14157"/>
                    <a:pt x="4846" y="16097"/>
                  </a:cubicBezTo>
                  <a:cubicBezTo>
                    <a:pt x="5215" y="17490"/>
                    <a:pt x="5572" y="18895"/>
                    <a:pt x="5942" y="20300"/>
                  </a:cubicBezTo>
                  <a:cubicBezTo>
                    <a:pt x="6501" y="21669"/>
                    <a:pt x="7668" y="23408"/>
                    <a:pt x="7823" y="25015"/>
                  </a:cubicBezTo>
                  <a:close/>
                  <a:moveTo>
                    <a:pt x="572" y="8632"/>
                  </a:moveTo>
                  <a:lnTo>
                    <a:pt x="643" y="8632"/>
                  </a:lnTo>
                  <a:cubicBezTo>
                    <a:pt x="596" y="8418"/>
                    <a:pt x="548" y="8192"/>
                    <a:pt x="500" y="7977"/>
                  </a:cubicBezTo>
                  <a:cubicBezTo>
                    <a:pt x="524" y="8192"/>
                    <a:pt x="548" y="8418"/>
                    <a:pt x="572" y="8632"/>
                  </a:cubicBezTo>
                  <a:close/>
                  <a:moveTo>
                    <a:pt x="11740" y="9859"/>
                  </a:moveTo>
                  <a:lnTo>
                    <a:pt x="11811" y="9859"/>
                  </a:lnTo>
                  <a:cubicBezTo>
                    <a:pt x="11776" y="9180"/>
                    <a:pt x="11549" y="8525"/>
                    <a:pt x="11157" y="7977"/>
                  </a:cubicBezTo>
                  <a:cubicBezTo>
                    <a:pt x="11228" y="8632"/>
                    <a:pt x="11383" y="9263"/>
                    <a:pt x="11668" y="9716"/>
                  </a:cubicBezTo>
                  <a:close/>
                  <a:moveTo>
                    <a:pt x="3036" y="8632"/>
                  </a:moveTo>
                  <a:lnTo>
                    <a:pt x="2882" y="8335"/>
                  </a:lnTo>
                  <a:cubicBezTo>
                    <a:pt x="2965" y="8608"/>
                    <a:pt x="2894" y="8489"/>
                    <a:pt x="3036" y="8632"/>
                  </a:cubicBezTo>
                  <a:close/>
                  <a:moveTo>
                    <a:pt x="5561" y="9430"/>
                  </a:moveTo>
                  <a:lnTo>
                    <a:pt x="5644" y="9430"/>
                  </a:lnTo>
                  <a:cubicBezTo>
                    <a:pt x="5561" y="9144"/>
                    <a:pt x="5489" y="8846"/>
                    <a:pt x="5418" y="8561"/>
                  </a:cubicBezTo>
                  <a:cubicBezTo>
                    <a:pt x="5489" y="8846"/>
                    <a:pt x="5537" y="9144"/>
                    <a:pt x="5584" y="9430"/>
                  </a:cubicBezTo>
                  <a:close/>
                  <a:moveTo>
                    <a:pt x="2441" y="9573"/>
                  </a:moveTo>
                  <a:lnTo>
                    <a:pt x="2441" y="9430"/>
                  </a:lnTo>
                  <a:cubicBezTo>
                    <a:pt x="2143" y="9775"/>
                    <a:pt x="2120" y="10109"/>
                    <a:pt x="2155" y="10585"/>
                  </a:cubicBezTo>
                  <a:lnTo>
                    <a:pt x="2084" y="10585"/>
                  </a:lnTo>
                  <a:cubicBezTo>
                    <a:pt x="1917" y="10156"/>
                    <a:pt x="1751" y="9716"/>
                    <a:pt x="1572" y="9287"/>
                  </a:cubicBezTo>
                  <a:cubicBezTo>
                    <a:pt x="1727" y="10942"/>
                    <a:pt x="2644" y="12014"/>
                    <a:pt x="3096" y="13418"/>
                  </a:cubicBezTo>
                  <a:lnTo>
                    <a:pt x="3322" y="13561"/>
                  </a:lnTo>
                  <a:cubicBezTo>
                    <a:pt x="3798" y="12371"/>
                    <a:pt x="2834" y="10418"/>
                    <a:pt x="2465" y="9573"/>
                  </a:cubicBezTo>
                  <a:close/>
                  <a:moveTo>
                    <a:pt x="5930" y="10668"/>
                  </a:moveTo>
                  <a:lnTo>
                    <a:pt x="6001" y="10668"/>
                  </a:lnTo>
                  <a:cubicBezTo>
                    <a:pt x="5930" y="10501"/>
                    <a:pt x="5846" y="10323"/>
                    <a:pt x="5787" y="10156"/>
                  </a:cubicBezTo>
                  <a:cubicBezTo>
                    <a:pt x="5811" y="10275"/>
                    <a:pt x="5834" y="10394"/>
                    <a:pt x="5858" y="10525"/>
                  </a:cubicBezTo>
                  <a:close/>
                  <a:moveTo>
                    <a:pt x="12038" y="10882"/>
                  </a:moveTo>
                  <a:lnTo>
                    <a:pt x="12109" y="10882"/>
                  </a:lnTo>
                  <a:cubicBezTo>
                    <a:pt x="12073" y="10513"/>
                    <a:pt x="12061" y="10478"/>
                    <a:pt x="11883" y="10299"/>
                  </a:cubicBezTo>
                  <a:lnTo>
                    <a:pt x="12038" y="10728"/>
                  </a:lnTo>
                  <a:close/>
                  <a:moveTo>
                    <a:pt x="4060" y="10954"/>
                  </a:moveTo>
                  <a:lnTo>
                    <a:pt x="4132" y="11383"/>
                  </a:lnTo>
                  <a:lnTo>
                    <a:pt x="4346" y="11537"/>
                  </a:lnTo>
                  <a:cubicBezTo>
                    <a:pt x="4310" y="11156"/>
                    <a:pt x="4310" y="11097"/>
                    <a:pt x="4060" y="10954"/>
                  </a:cubicBezTo>
                  <a:close/>
                  <a:moveTo>
                    <a:pt x="4644" y="12406"/>
                  </a:moveTo>
                  <a:cubicBezTo>
                    <a:pt x="4620" y="11954"/>
                    <a:pt x="4560" y="11811"/>
                    <a:pt x="4346" y="11597"/>
                  </a:cubicBezTo>
                  <a:cubicBezTo>
                    <a:pt x="4394" y="11847"/>
                    <a:pt x="4441" y="12085"/>
                    <a:pt x="4501" y="12323"/>
                  </a:cubicBezTo>
                  <a:close/>
                  <a:moveTo>
                    <a:pt x="10656" y="11894"/>
                  </a:moveTo>
                  <a:lnTo>
                    <a:pt x="10728" y="12192"/>
                  </a:lnTo>
                  <a:lnTo>
                    <a:pt x="10799" y="12192"/>
                  </a:lnTo>
                  <a:close/>
                  <a:moveTo>
                    <a:pt x="8192" y="17252"/>
                  </a:moveTo>
                  <a:lnTo>
                    <a:pt x="8263" y="17252"/>
                  </a:lnTo>
                  <a:cubicBezTo>
                    <a:pt x="7835" y="15740"/>
                    <a:pt x="7335" y="13109"/>
                    <a:pt x="6382" y="11954"/>
                  </a:cubicBezTo>
                  <a:cubicBezTo>
                    <a:pt x="6596" y="13847"/>
                    <a:pt x="7597" y="15514"/>
                    <a:pt x="7906" y="17312"/>
                  </a:cubicBezTo>
                  <a:cubicBezTo>
                    <a:pt x="8132" y="17145"/>
                    <a:pt x="7894" y="17217"/>
                    <a:pt x="8192" y="17252"/>
                  </a:cubicBezTo>
                  <a:close/>
                  <a:moveTo>
                    <a:pt x="12466" y="11954"/>
                  </a:moveTo>
                  <a:lnTo>
                    <a:pt x="12466" y="12180"/>
                  </a:lnTo>
                  <a:lnTo>
                    <a:pt x="12538" y="12180"/>
                  </a:lnTo>
                  <a:close/>
                  <a:moveTo>
                    <a:pt x="2024" y="15514"/>
                  </a:moveTo>
                  <a:lnTo>
                    <a:pt x="2024" y="15669"/>
                  </a:lnTo>
                  <a:lnTo>
                    <a:pt x="2096" y="15669"/>
                  </a:lnTo>
                  <a:cubicBezTo>
                    <a:pt x="1977" y="14490"/>
                    <a:pt x="1846" y="13168"/>
                    <a:pt x="1298" y="12192"/>
                  </a:cubicBezTo>
                  <a:cubicBezTo>
                    <a:pt x="1548" y="13299"/>
                    <a:pt x="1786" y="14407"/>
                    <a:pt x="2024" y="15514"/>
                  </a:cubicBezTo>
                  <a:close/>
                  <a:moveTo>
                    <a:pt x="12609" y="12406"/>
                  </a:moveTo>
                  <a:cubicBezTo>
                    <a:pt x="12585" y="12323"/>
                    <a:pt x="12561" y="12252"/>
                    <a:pt x="12538" y="12180"/>
                  </a:cubicBezTo>
                  <a:lnTo>
                    <a:pt x="12538" y="12406"/>
                  </a:lnTo>
                  <a:close/>
                  <a:moveTo>
                    <a:pt x="13407" y="14061"/>
                  </a:moveTo>
                  <a:cubicBezTo>
                    <a:pt x="13228" y="13442"/>
                    <a:pt x="13026" y="12799"/>
                    <a:pt x="12609" y="12406"/>
                  </a:cubicBezTo>
                  <a:lnTo>
                    <a:pt x="13264" y="13990"/>
                  </a:lnTo>
                  <a:close/>
                  <a:moveTo>
                    <a:pt x="5358" y="13264"/>
                  </a:moveTo>
                  <a:cubicBezTo>
                    <a:pt x="5311" y="12942"/>
                    <a:pt x="5287" y="12847"/>
                    <a:pt x="5072" y="12692"/>
                  </a:cubicBezTo>
                  <a:lnTo>
                    <a:pt x="5287" y="13121"/>
                  </a:lnTo>
                  <a:lnTo>
                    <a:pt x="5287" y="13276"/>
                  </a:lnTo>
                  <a:close/>
                  <a:moveTo>
                    <a:pt x="9347" y="13264"/>
                  </a:moveTo>
                  <a:lnTo>
                    <a:pt x="9418" y="13264"/>
                  </a:lnTo>
                  <a:cubicBezTo>
                    <a:pt x="9371" y="13121"/>
                    <a:pt x="9323" y="12978"/>
                    <a:pt x="9275" y="12835"/>
                  </a:cubicBezTo>
                  <a:cubicBezTo>
                    <a:pt x="9299" y="12930"/>
                    <a:pt x="9323" y="13026"/>
                    <a:pt x="9347" y="13121"/>
                  </a:cubicBezTo>
                  <a:close/>
                  <a:moveTo>
                    <a:pt x="2751" y="14145"/>
                  </a:moveTo>
                  <a:cubicBezTo>
                    <a:pt x="2929" y="13978"/>
                    <a:pt x="2894" y="13978"/>
                    <a:pt x="3048" y="13919"/>
                  </a:cubicBezTo>
                  <a:cubicBezTo>
                    <a:pt x="2989" y="13692"/>
                    <a:pt x="2822" y="13145"/>
                    <a:pt x="2608" y="12907"/>
                  </a:cubicBezTo>
                  <a:cubicBezTo>
                    <a:pt x="2632" y="13299"/>
                    <a:pt x="2667" y="13680"/>
                    <a:pt x="2691" y="14061"/>
                  </a:cubicBezTo>
                  <a:close/>
                  <a:moveTo>
                    <a:pt x="5572" y="13561"/>
                  </a:moveTo>
                  <a:cubicBezTo>
                    <a:pt x="5430" y="13430"/>
                    <a:pt x="5525" y="13561"/>
                    <a:pt x="5430" y="13347"/>
                  </a:cubicBezTo>
                  <a:lnTo>
                    <a:pt x="5358" y="13347"/>
                  </a:lnTo>
                  <a:cubicBezTo>
                    <a:pt x="5382" y="13538"/>
                    <a:pt x="5406" y="13728"/>
                    <a:pt x="5430" y="13919"/>
                  </a:cubicBezTo>
                  <a:cubicBezTo>
                    <a:pt x="5620" y="13907"/>
                    <a:pt x="5477" y="13919"/>
                    <a:pt x="5715" y="13847"/>
                  </a:cubicBezTo>
                  <a:cubicBezTo>
                    <a:pt x="5811" y="14466"/>
                    <a:pt x="6108" y="14681"/>
                    <a:pt x="6227" y="15085"/>
                  </a:cubicBezTo>
                  <a:lnTo>
                    <a:pt x="6156" y="16455"/>
                  </a:lnTo>
                  <a:cubicBezTo>
                    <a:pt x="6299" y="16609"/>
                    <a:pt x="6227" y="16562"/>
                    <a:pt x="6513" y="16609"/>
                  </a:cubicBezTo>
                  <a:cubicBezTo>
                    <a:pt x="6561" y="17312"/>
                    <a:pt x="6549" y="17669"/>
                    <a:pt x="6811" y="18348"/>
                  </a:cubicBezTo>
                  <a:lnTo>
                    <a:pt x="6811" y="18788"/>
                  </a:lnTo>
                  <a:cubicBezTo>
                    <a:pt x="7037" y="18610"/>
                    <a:pt x="7049" y="18586"/>
                    <a:pt x="7108" y="18205"/>
                  </a:cubicBezTo>
                  <a:lnTo>
                    <a:pt x="7180" y="18205"/>
                  </a:lnTo>
                  <a:lnTo>
                    <a:pt x="7394" y="18633"/>
                  </a:lnTo>
                  <a:lnTo>
                    <a:pt x="7823" y="19002"/>
                  </a:lnTo>
                  <a:lnTo>
                    <a:pt x="7906" y="18931"/>
                  </a:lnTo>
                  <a:cubicBezTo>
                    <a:pt x="7323" y="17145"/>
                    <a:pt x="6739" y="15359"/>
                    <a:pt x="6156" y="13573"/>
                  </a:cubicBezTo>
                  <a:cubicBezTo>
                    <a:pt x="6025" y="13347"/>
                    <a:pt x="5918" y="13299"/>
                    <a:pt x="5656" y="13204"/>
                  </a:cubicBezTo>
                  <a:close/>
                  <a:moveTo>
                    <a:pt x="7608" y="13264"/>
                  </a:moveTo>
                  <a:lnTo>
                    <a:pt x="7608" y="13930"/>
                  </a:lnTo>
                  <a:lnTo>
                    <a:pt x="7823" y="14002"/>
                  </a:lnTo>
                  <a:cubicBezTo>
                    <a:pt x="7751" y="13752"/>
                    <a:pt x="7680" y="13514"/>
                    <a:pt x="7608" y="13276"/>
                  </a:cubicBezTo>
                  <a:close/>
                  <a:moveTo>
                    <a:pt x="3477" y="13478"/>
                  </a:moveTo>
                  <a:lnTo>
                    <a:pt x="3548" y="13930"/>
                  </a:lnTo>
                  <a:cubicBezTo>
                    <a:pt x="3632" y="13692"/>
                    <a:pt x="3632" y="13645"/>
                    <a:pt x="3477" y="13490"/>
                  </a:cubicBezTo>
                  <a:close/>
                  <a:moveTo>
                    <a:pt x="7894" y="13692"/>
                  </a:moveTo>
                  <a:lnTo>
                    <a:pt x="7894" y="14073"/>
                  </a:lnTo>
                  <a:lnTo>
                    <a:pt x="7966" y="14073"/>
                  </a:lnTo>
                  <a:cubicBezTo>
                    <a:pt x="8037" y="13847"/>
                    <a:pt x="8025" y="13883"/>
                    <a:pt x="7894" y="13704"/>
                  </a:cubicBezTo>
                  <a:close/>
                  <a:moveTo>
                    <a:pt x="10359" y="15943"/>
                  </a:moveTo>
                  <a:lnTo>
                    <a:pt x="10359" y="16097"/>
                  </a:lnTo>
                  <a:lnTo>
                    <a:pt x="10430" y="16097"/>
                  </a:lnTo>
                  <a:cubicBezTo>
                    <a:pt x="10287" y="15288"/>
                    <a:pt x="10037" y="14311"/>
                    <a:pt x="9633" y="13704"/>
                  </a:cubicBezTo>
                  <a:cubicBezTo>
                    <a:pt x="9680" y="14526"/>
                    <a:pt x="9966" y="15443"/>
                    <a:pt x="10359" y="15955"/>
                  </a:cubicBezTo>
                  <a:close/>
                  <a:moveTo>
                    <a:pt x="3620" y="14073"/>
                  </a:moveTo>
                  <a:cubicBezTo>
                    <a:pt x="3667" y="14335"/>
                    <a:pt x="3715" y="14609"/>
                    <a:pt x="3775" y="14871"/>
                  </a:cubicBezTo>
                  <a:lnTo>
                    <a:pt x="3918" y="14942"/>
                  </a:lnTo>
                  <a:lnTo>
                    <a:pt x="3989" y="14942"/>
                  </a:lnTo>
                  <a:close/>
                  <a:moveTo>
                    <a:pt x="13550" y="14657"/>
                  </a:moveTo>
                  <a:lnTo>
                    <a:pt x="13704" y="14728"/>
                  </a:lnTo>
                  <a:lnTo>
                    <a:pt x="13407" y="14145"/>
                  </a:lnTo>
                  <a:cubicBezTo>
                    <a:pt x="13454" y="14311"/>
                    <a:pt x="13502" y="14478"/>
                    <a:pt x="13550" y="14645"/>
                  </a:cubicBezTo>
                  <a:close/>
                  <a:moveTo>
                    <a:pt x="2894" y="15014"/>
                  </a:moveTo>
                  <a:lnTo>
                    <a:pt x="3120" y="15169"/>
                  </a:lnTo>
                  <a:cubicBezTo>
                    <a:pt x="3096" y="14776"/>
                    <a:pt x="3084" y="14704"/>
                    <a:pt x="2894" y="14514"/>
                  </a:cubicBezTo>
                  <a:close/>
                  <a:moveTo>
                    <a:pt x="8990" y="17121"/>
                  </a:moveTo>
                  <a:lnTo>
                    <a:pt x="9061" y="17121"/>
                  </a:lnTo>
                  <a:lnTo>
                    <a:pt x="9204" y="16967"/>
                  </a:lnTo>
                  <a:cubicBezTo>
                    <a:pt x="8894" y="16145"/>
                    <a:pt x="8573" y="15323"/>
                    <a:pt x="8263" y="14502"/>
                  </a:cubicBezTo>
                  <a:cubicBezTo>
                    <a:pt x="8085" y="15395"/>
                    <a:pt x="8835" y="16181"/>
                    <a:pt x="8990" y="17109"/>
                  </a:cubicBezTo>
                  <a:close/>
                  <a:moveTo>
                    <a:pt x="14062" y="15383"/>
                  </a:moveTo>
                  <a:lnTo>
                    <a:pt x="13764" y="14871"/>
                  </a:lnTo>
                  <a:cubicBezTo>
                    <a:pt x="13788" y="15026"/>
                    <a:pt x="13812" y="15169"/>
                    <a:pt x="13835" y="15312"/>
                  </a:cubicBezTo>
                  <a:close/>
                  <a:moveTo>
                    <a:pt x="3620" y="15812"/>
                  </a:moveTo>
                  <a:cubicBezTo>
                    <a:pt x="3715" y="15514"/>
                    <a:pt x="3727" y="15157"/>
                    <a:pt x="3548" y="14942"/>
                  </a:cubicBezTo>
                  <a:cubicBezTo>
                    <a:pt x="3406" y="15133"/>
                    <a:pt x="3382" y="15383"/>
                    <a:pt x="3477" y="15597"/>
                  </a:cubicBezTo>
                  <a:lnTo>
                    <a:pt x="3477" y="15740"/>
                  </a:lnTo>
                  <a:close/>
                  <a:moveTo>
                    <a:pt x="5287" y="15514"/>
                  </a:moveTo>
                  <a:cubicBezTo>
                    <a:pt x="5227" y="15193"/>
                    <a:pt x="5251" y="15252"/>
                    <a:pt x="5072" y="15085"/>
                  </a:cubicBezTo>
                  <a:close/>
                  <a:moveTo>
                    <a:pt x="3989" y="15157"/>
                  </a:moveTo>
                  <a:cubicBezTo>
                    <a:pt x="4013" y="15323"/>
                    <a:pt x="4037" y="15490"/>
                    <a:pt x="4060" y="15657"/>
                  </a:cubicBezTo>
                  <a:lnTo>
                    <a:pt x="4132" y="15657"/>
                  </a:lnTo>
                  <a:lnTo>
                    <a:pt x="4203" y="15359"/>
                  </a:lnTo>
                  <a:close/>
                  <a:moveTo>
                    <a:pt x="3263" y="16097"/>
                  </a:moveTo>
                  <a:lnTo>
                    <a:pt x="3406" y="16169"/>
                  </a:lnTo>
                  <a:cubicBezTo>
                    <a:pt x="3358" y="16050"/>
                    <a:pt x="3310" y="15931"/>
                    <a:pt x="3263" y="15812"/>
                  </a:cubicBezTo>
                  <a:close/>
                  <a:moveTo>
                    <a:pt x="12538" y="16681"/>
                  </a:moveTo>
                  <a:cubicBezTo>
                    <a:pt x="12502" y="16228"/>
                    <a:pt x="12407" y="16026"/>
                    <a:pt x="12180" y="15812"/>
                  </a:cubicBezTo>
                  <a:cubicBezTo>
                    <a:pt x="12252" y="16074"/>
                    <a:pt x="12323" y="16336"/>
                    <a:pt x="12395" y="16609"/>
                  </a:cubicBezTo>
                  <a:close/>
                  <a:moveTo>
                    <a:pt x="14205" y="15812"/>
                  </a:moveTo>
                  <a:lnTo>
                    <a:pt x="14205" y="16026"/>
                  </a:lnTo>
                  <a:lnTo>
                    <a:pt x="14276" y="16026"/>
                  </a:lnTo>
                  <a:close/>
                  <a:moveTo>
                    <a:pt x="2322" y="16609"/>
                  </a:moveTo>
                  <a:lnTo>
                    <a:pt x="2394" y="16752"/>
                  </a:lnTo>
                  <a:lnTo>
                    <a:pt x="2465" y="16752"/>
                  </a:lnTo>
                  <a:lnTo>
                    <a:pt x="2465" y="16097"/>
                  </a:lnTo>
                  <a:lnTo>
                    <a:pt x="2239" y="16097"/>
                  </a:lnTo>
                  <a:cubicBezTo>
                    <a:pt x="2274" y="16264"/>
                    <a:pt x="2298" y="16431"/>
                    <a:pt x="2322" y="16609"/>
                  </a:cubicBezTo>
                  <a:close/>
                  <a:moveTo>
                    <a:pt x="4203" y="16681"/>
                  </a:moveTo>
                  <a:lnTo>
                    <a:pt x="4346" y="16752"/>
                  </a:lnTo>
                  <a:cubicBezTo>
                    <a:pt x="4299" y="16657"/>
                    <a:pt x="4251" y="16550"/>
                    <a:pt x="4203" y="16455"/>
                  </a:cubicBezTo>
                  <a:close/>
                  <a:moveTo>
                    <a:pt x="14859" y="17181"/>
                  </a:moveTo>
                  <a:lnTo>
                    <a:pt x="14931" y="17038"/>
                  </a:lnTo>
                  <a:lnTo>
                    <a:pt x="14562" y="16455"/>
                  </a:lnTo>
                  <a:cubicBezTo>
                    <a:pt x="14609" y="16669"/>
                    <a:pt x="14657" y="16895"/>
                    <a:pt x="14716" y="17109"/>
                  </a:cubicBezTo>
                  <a:close/>
                  <a:moveTo>
                    <a:pt x="12752" y="17181"/>
                  </a:moveTo>
                  <a:cubicBezTo>
                    <a:pt x="12907" y="17895"/>
                    <a:pt x="13383" y="18955"/>
                    <a:pt x="13847" y="19431"/>
                  </a:cubicBezTo>
                  <a:lnTo>
                    <a:pt x="13847" y="19586"/>
                  </a:lnTo>
                  <a:lnTo>
                    <a:pt x="13919" y="19586"/>
                  </a:lnTo>
                  <a:cubicBezTo>
                    <a:pt x="13871" y="18764"/>
                    <a:pt x="13312" y="17502"/>
                    <a:pt x="12752" y="17181"/>
                  </a:cubicBezTo>
                  <a:close/>
                  <a:moveTo>
                    <a:pt x="2751" y="17478"/>
                  </a:moveTo>
                  <a:lnTo>
                    <a:pt x="2905" y="17324"/>
                  </a:lnTo>
                  <a:lnTo>
                    <a:pt x="2679" y="17324"/>
                  </a:lnTo>
                  <a:close/>
                  <a:moveTo>
                    <a:pt x="4644" y="18276"/>
                  </a:moveTo>
                  <a:lnTo>
                    <a:pt x="4715" y="18276"/>
                  </a:lnTo>
                  <a:cubicBezTo>
                    <a:pt x="4632" y="18002"/>
                    <a:pt x="4560" y="17740"/>
                    <a:pt x="4489" y="17478"/>
                  </a:cubicBezTo>
                  <a:cubicBezTo>
                    <a:pt x="4418" y="17776"/>
                    <a:pt x="4453" y="17919"/>
                    <a:pt x="4644" y="18121"/>
                  </a:cubicBezTo>
                  <a:close/>
                  <a:moveTo>
                    <a:pt x="8775" y="18562"/>
                  </a:moveTo>
                  <a:cubicBezTo>
                    <a:pt x="8597" y="18229"/>
                    <a:pt x="8430" y="17883"/>
                    <a:pt x="8263" y="17550"/>
                  </a:cubicBezTo>
                  <a:cubicBezTo>
                    <a:pt x="8192" y="17621"/>
                    <a:pt x="8109" y="17693"/>
                    <a:pt x="8049" y="17764"/>
                  </a:cubicBezTo>
                  <a:lnTo>
                    <a:pt x="8406" y="18419"/>
                  </a:lnTo>
                  <a:lnTo>
                    <a:pt x="8704" y="18633"/>
                  </a:lnTo>
                  <a:close/>
                  <a:moveTo>
                    <a:pt x="3918" y="22193"/>
                  </a:moveTo>
                  <a:lnTo>
                    <a:pt x="4060" y="22253"/>
                  </a:lnTo>
                  <a:cubicBezTo>
                    <a:pt x="4096" y="21479"/>
                    <a:pt x="3167" y="18371"/>
                    <a:pt x="2691" y="17836"/>
                  </a:cubicBezTo>
                  <a:cubicBezTo>
                    <a:pt x="2786" y="19550"/>
                    <a:pt x="3656" y="20657"/>
                    <a:pt x="3918" y="22193"/>
                  </a:cubicBezTo>
                  <a:close/>
                  <a:moveTo>
                    <a:pt x="4060" y="18705"/>
                  </a:moveTo>
                  <a:cubicBezTo>
                    <a:pt x="4060" y="18383"/>
                    <a:pt x="4048" y="18288"/>
                    <a:pt x="3918" y="18121"/>
                  </a:cubicBezTo>
                  <a:lnTo>
                    <a:pt x="3763" y="18348"/>
                  </a:lnTo>
                  <a:cubicBezTo>
                    <a:pt x="3834" y="18467"/>
                    <a:pt x="3918" y="18586"/>
                    <a:pt x="3977" y="18705"/>
                  </a:cubicBezTo>
                  <a:close/>
                  <a:moveTo>
                    <a:pt x="22539" y="42124"/>
                  </a:moveTo>
                  <a:cubicBezTo>
                    <a:pt x="22539" y="42767"/>
                    <a:pt x="22777" y="42767"/>
                    <a:pt x="22610" y="43434"/>
                  </a:cubicBezTo>
                  <a:cubicBezTo>
                    <a:pt x="22872" y="43732"/>
                    <a:pt x="23265" y="44244"/>
                    <a:pt x="23563" y="44303"/>
                  </a:cubicBezTo>
                  <a:lnTo>
                    <a:pt x="23349" y="44803"/>
                  </a:lnTo>
                  <a:lnTo>
                    <a:pt x="23349" y="44887"/>
                  </a:lnTo>
                  <a:lnTo>
                    <a:pt x="23920" y="45101"/>
                  </a:lnTo>
                  <a:lnTo>
                    <a:pt x="24075" y="44887"/>
                  </a:lnTo>
                  <a:lnTo>
                    <a:pt x="23777" y="44660"/>
                  </a:lnTo>
                  <a:lnTo>
                    <a:pt x="23777" y="44375"/>
                  </a:lnTo>
                  <a:cubicBezTo>
                    <a:pt x="24039" y="44506"/>
                    <a:pt x="24075" y="44565"/>
                    <a:pt x="24361" y="44518"/>
                  </a:cubicBezTo>
                  <a:lnTo>
                    <a:pt x="24932" y="45387"/>
                  </a:lnTo>
                  <a:cubicBezTo>
                    <a:pt x="24718" y="45530"/>
                    <a:pt x="24813" y="45411"/>
                    <a:pt x="24718" y="45684"/>
                  </a:cubicBezTo>
                  <a:lnTo>
                    <a:pt x="24861" y="45684"/>
                  </a:lnTo>
                  <a:cubicBezTo>
                    <a:pt x="25134" y="45827"/>
                    <a:pt x="25015" y="45756"/>
                    <a:pt x="25301" y="45613"/>
                  </a:cubicBezTo>
                  <a:cubicBezTo>
                    <a:pt x="25492" y="46208"/>
                    <a:pt x="26051" y="46173"/>
                    <a:pt x="26027" y="46696"/>
                  </a:cubicBezTo>
                  <a:cubicBezTo>
                    <a:pt x="26301" y="46673"/>
                    <a:pt x="27111" y="46482"/>
                    <a:pt x="27623" y="46554"/>
                  </a:cubicBezTo>
                  <a:lnTo>
                    <a:pt x="27766" y="46911"/>
                  </a:lnTo>
                  <a:lnTo>
                    <a:pt x="27194" y="46839"/>
                  </a:lnTo>
                  <a:lnTo>
                    <a:pt x="27194" y="47196"/>
                  </a:lnTo>
                  <a:cubicBezTo>
                    <a:pt x="27147" y="47530"/>
                    <a:pt x="27397" y="47744"/>
                    <a:pt x="27694" y="47923"/>
                  </a:cubicBezTo>
                  <a:cubicBezTo>
                    <a:pt x="27909" y="47625"/>
                    <a:pt x="27766" y="47649"/>
                    <a:pt x="27623" y="47339"/>
                  </a:cubicBezTo>
                  <a:lnTo>
                    <a:pt x="27778" y="47196"/>
                  </a:lnTo>
                  <a:cubicBezTo>
                    <a:pt x="28861" y="47756"/>
                    <a:pt x="30242" y="48649"/>
                    <a:pt x="31611" y="48792"/>
                  </a:cubicBezTo>
                  <a:lnTo>
                    <a:pt x="31766" y="48935"/>
                  </a:lnTo>
                  <a:lnTo>
                    <a:pt x="31469" y="49661"/>
                  </a:lnTo>
                  <a:cubicBezTo>
                    <a:pt x="32123" y="49744"/>
                    <a:pt x="36743" y="50995"/>
                    <a:pt x="37553" y="51483"/>
                  </a:cubicBezTo>
                  <a:cubicBezTo>
                    <a:pt x="37529" y="51280"/>
                    <a:pt x="37505" y="51090"/>
                    <a:pt x="37481" y="50899"/>
                  </a:cubicBezTo>
                  <a:cubicBezTo>
                    <a:pt x="36493" y="50566"/>
                    <a:pt x="32493" y="49363"/>
                    <a:pt x="31981" y="49518"/>
                  </a:cubicBezTo>
                  <a:lnTo>
                    <a:pt x="31897" y="49447"/>
                  </a:lnTo>
                  <a:lnTo>
                    <a:pt x="31897" y="49161"/>
                  </a:lnTo>
                  <a:cubicBezTo>
                    <a:pt x="33052" y="48982"/>
                    <a:pt x="37148" y="50471"/>
                    <a:pt x="38422" y="50828"/>
                  </a:cubicBezTo>
                  <a:cubicBezTo>
                    <a:pt x="38874" y="50947"/>
                    <a:pt x="39208" y="50709"/>
                    <a:pt x="39874" y="50828"/>
                  </a:cubicBezTo>
                  <a:cubicBezTo>
                    <a:pt x="42803" y="51340"/>
                    <a:pt x="47078" y="51685"/>
                    <a:pt x="50102" y="51399"/>
                  </a:cubicBezTo>
                  <a:lnTo>
                    <a:pt x="50173" y="51911"/>
                  </a:lnTo>
                  <a:cubicBezTo>
                    <a:pt x="51209" y="51102"/>
                    <a:pt x="51673" y="51757"/>
                    <a:pt x="53150" y="51399"/>
                  </a:cubicBezTo>
                  <a:cubicBezTo>
                    <a:pt x="56031" y="50721"/>
                    <a:pt x="59841" y="50578"/>
                    <a:pt x="62722" y="50173"/>
                  </a:cubicBezTo>
                  <a:lnTo>
                    <a:pt x="63020" y="49518"/>
                  </a:lnTo>
                  <a:lnTo>
                    <a:pt x="62508" y="49816"/>
                  </a:lnTo>
                  <a:cubicBezTo>
                    <a:pt x="62353" y="49601"/>
                    <a:pt x="62449" y="49697"/>
                    <a:pt x="62508" y="49375"/>
                  </a:cubicBezTo>
                  <a:lnTo>
                    <a:pt x="61996" y="49518"/>
                  </a:lnTo>
                  <a:cubicBezTo>
                    <a:pt x="62270" y="49185"/>
                    <a:pt x="62627" y="49256"/>
                    <a:pt x="62794" y="48804"/>
                  </a:cubicBezTo>
                  <a:lnTo>
                    <a:pt x="61853" y="49161"/>
                  </a:lnTo>
                  <a:cubicBezTo>
                    <a:pt x="61544" y="49554"/>
                    <a:pt x="61627" y="49459"/>
                    <a:pt x="61270" y="49232"/>
                  </a:cubicBezTo>
                  <a:cubicBezTo>
                    <a:pt x="60972" y="49601"/>
                    <a:pt x="60948" y="49590"/>
                    <a:pt x="60556" y="49816"/>
                  </a:cubicBezTo>
                  <a:lnTo>
                    <a:pt x="60472" y="49816"/>
                  </a:lnTo>
                  <a:lnTo>
                    <a:pt x="60841" y="49232"/>
                  </a:lnTo>
                  <a:lnTo>
                    <a:pt x="60687" y="49161"/>
                  </a:lnTo>
                  <a:cubicBezTo>
                    <a:pt x="60163" y="49625"/>
                    <a:pt x="59960" y="49756"/>
                    <a:pt x="59246" y="49744"/>
                  </a:cubicBezTo>
                  <a:lnTo>
                    <a:pt x="59246" y="49673"/>
                  </a:lnTo>
                  <a:cubicBezTo>
                    <a:pt x="59377" y="49471"/>
                    <a:pt x="59591" y="49340"/>
                    <a:pt x="59817" y="49304"/>
                  </a:cubicBezTo>
                  <a:cubicBezTo>
                    <a:pt x="59841" y="49256"/>
                    <a:pt x="59865" y="49209"/>
                    <a:pt x="59901" y="49161"/>
                  </a:cubicBezTo>
                  <a:lnTo>
                    <a:pt x="59103" y="49090"/>
                  </a:lnTo>
                  <a:cubicBezTo>
                    <a:pt x="58877" y="49506"/>
                    <a:pt x="58734" y="49887"/>
                    <a:pt x="58305" y="50102"/>
                  </a:cubicBezTo>
                  <a:lnTo>
                    <a:pt x="58079" y="50244"/>
                  </a:lnTo>
                  <a:cubicBezTo>
                    <a:pt x="58234" y="50030"/>
                    <a:pt x="58377" y="49816"/>
                    <a:pt x="58520" y="49590"/>
                  </a:cubicBezTo>
                  <a:lnTo>
                    <a:pt x="58662" y="49447"/>
                  </a:lnTo>
                  <a:lnTo>
                    <a:pt x="58591" y="49375"/>
                  </a:lnTo>
                  <a:cubicBezTo>
                    <a:pt x="57972" y="49316"/>
                    <a:pt x="57853" y="49971"/>
                    <a:pt x="57365" y="50030"/>
                  </a:cubicBezTo>
                  <a:cubicBezTo>
                    <a:pt x="56972" y="50078"/>
                    <a:pt x="57055" y="49804"/>
                    <a:pt x="56853" y="49732"/>
                  </a:cubicBezTo>
                  <a:lnTo>
                    <a:pt x="55626" y="49959"/>
                  </a:lnTo>
                  <a:cubicBezTo>
                    <a:pt x="55662" y="50256"/>
                    <a:pt x="55662" y="50221"/>
                    <a:pt x="55555" y="50459"/>
                  </a:cubicBezTo>
                  <a:lnTo>
                    <a:pt x="55257" y="50459"/>
                  </a:lnTo>
                  <a:cubicBezTo>
                    <a:pt x="55233" y="50316"/>
                    <a:pt x="55210" y="50173"/>
                    <a:pt x="55174" y="50030"/>
                  </a:cubicBezTo>
                  <a:lnTo>
                    <a:pt x="55614" y="49875"/>
                  </a:lnTo>
                  <a:lnTo>
                    <a:pt x="55614" y="49661"/>
                  </a:lnTo>
                  <a:lnTo>
                    <a:pt x="55031" y="49732"/>
                  </a:lnTo>
                  <a:cubicBezTo>
                    <a:pt x="54960" y="49947"/>
                    <a:pt x="54888" y="50173"/>
                    <a:pt x="54817" y="50387"/>
                  </a:cubicBezTo>
                  <a:cubicBezTo>
                    <a:pt x="54471" y="50637"/>
                    <a:pt x="54079" y="50816"/>
                    <a:pt x="53662" y="50887"/>
                  </a:cubicBezTo>
                  <a:lnTo>
                    <a:pt x="53662" y="50590"/>
                  </a:lnTo>
                  <a:cubicBezTo>
                    <a:pt x="54031" y="50494"/>
                    <a:pt x="54210" y="50542"/>
                    <a:pt x="54376" y="50233"/>
                  </a:cubicBezTo>
                  <a:lnTo>
                    <a:pt x="54531" y="50090"/>
                  </a:lnTo>
                  <a:cubicBezTo>
                    <a:pt x="54269" y="49935"/>
                    <a:pt x="54055" y="50233"/>
                    <a:pt x="53662" y="50375"/>
                  </a:cubicBezTo>
                  <a:lnTo>
                    <a:pt x="54162" y="49721"/>
                  </a:lnTo>
                  <a:lnTo>
                    <a:pt x="54019" y="49578"/>
                  </a:lnTo>
                  <a:cubicBezTo>
                    <a:pt x="53555" y="49780"/>
                    <a:pt x="53126" y="49756"/>
                    <a:pt x="52638" y="49935"/>
                  </a:cubicBezTo>
                  <a:cubicBezTo>
                    <a:pt x="52316" y="50054"/>
                    <a:pt x="52209" y="50435"/>
                    <a:pt x="51769" y="50590"/>
                  </a:cubicBezTo>
                  <a:lnTo>
                    <a:pt x="51554" y="50804"/>
                  </a:lnTo>
                  <a:lnTo>
                    <a:pt x="51554" y="50542"/>
                  </a:lnTo>
                  <a:lnTo>
                    <a:pt x="50971" y="50614"/>
                  </a:lnTo>
                  <a:cubicBezTo>
                    <a:pt x="51019" y="50459"/>
                    <a:pt x="51066" y="50316"/>
                    <a:pt x="51126" y="50173"/>
                  </a:cubicBezTo>
                  <a:lnTo>
                    <a:pt x="50400" y="50828"/>
                  </a:lnTo>
                  <a:lnTo>
                    <a:pt x="50245" y="50673"/>
                  </a:lnTo>
                  <a:cubicBezTo>
                    <a:pt x="50340" y="50292"/>
                    <a:pt x="50423" y="50340"/>
                    <a:pt x="50614" y="50102"/>
                  </a:cubicBezTo>
                  <a:lnTo>
                    <a:pt x="50614" y="49804"/>
                  </a:lnTo>
                  <a:lnTo>
                    <a:pt x="50542" y="49804"/>
                  </a:lnTo>
                  <a:cubicBezTo>
                    <a:pt x="50090" y="50102"/>
                    <a:pt x="49768" y="50566"/>
                    <a:pt x="49304" y="50899"/>
                  </a:cubicBezTo>
                  <a:lnTo>
                    <a:pt x="49233" y="50899"/>
                  </a:lnTo>
                  <a:lnTo>
                    <a:pt x="49745" y="50030"/>
                  </a:lnTo>
                  <a:lnTo>
                    <a:pt x="49745" y="49804"/>
                  </a:lnTo>
                  <a:cubicBezTo>
                    <a:pt x="49078" y="50161"/>
                    <a:pt x="48649" y="49911"/>
                    <a:pt x="47935" y="50244"/>
                  </a:cubicBezTo>
                  <a:cubicBezTo>
                    <a:pt x="47780" y="50054"/>
                    <a:pt x="47804" y="50066"/>
                    <a:pt x="47852" y="49804"/>
                  </a:cubicBezTo>
                  <a:cubicBezTo>
                    <a:pt x="47542" y="49923"/>
                    <a:pt x="47649" y="49804"/>
                    <a:pt x="47566" y="50173"/>
                  </a:cubicBezTo>
                  <a:lnTo>
                    <a:pt x="47268" y="50387"/>
                  </a:lnTo>
                  <a:lnTo>
                    <a:pt x="47268" y="50030"/>
                  </a:lnTo>
                  <a:cubicBezTo>
                    <a:pt x="45768" y="49947"/>
                    <a:pt x="44494" y="50209"/>
                    <a:pt x="43637" y="50602"/>
                  </a:cubicBezTo>
                  <a:cubicBezTo>
                    <a:pt x="43161" y="50554"/>
                    <a:pt x="43172" y="50471"/>
                    <a:pt x="42982" y="50173"/>
                  </a:cubicBezTo>
                  <a:cubicBezTo>
                    <a:pt x="42458" y="50221"/>
                    <a:pt x="42422" y="50375"/>
                    <a:pt x="42113" y="50602"/>
                  </a:cubicBezTo>
                  <a:lnTo>
                    <a:pt x="41898" y="50530"/>
                  </a:lnTo>
                  <a:cubicBezTo>
                    <a:pt x="41970" y="50387"/>
                    <a:pt x="42053" y="50233"/>
                    <a:pt x="42113" y="50102"/>
                  </a:cubicBezTo>
                  <a:cubicBezTo>
                    <a:pt x="41446" y="49840"/>
                    <a:pt x="41244" y="49804"/>
                    <a:pt x="40232" y="49875"/>
                  </a:cubicBezTo>
                  <a:lnTo>
                    <a:pt x="40089" y="49732"/>
                  </a:lnTo>
                  <a:lnTo>
                    <a:pt x="40089" y="49363"/>
                  </a:lnTo>
                  <a:lnTo>
                    <a:pt x="40232" y="49292"/>
                  </a:lnTo>
                  <a:cubicBezTo>
                    <a:pt x="40279" y="49447"/>
                    <a:pt x="40327" y="49590"/>
                    <a:pt x="40386" y="49732"/>
                  </a:cubicBezTo>
                  <a:lnTo>
                    <a:pt x="42125" y="49220"/>
                  </a:lnTo>
                  <a:lnTo>
                    <a:pt x="42196" y="49375"/>
                  </a:lnTo>
                  <a:lnTo>
                    <a:pt x="41982" y="49804"/>
                  </a:lnTo>
                  <a:lnTo>
                    <a:pt x="42125" y="49875"/>
                  </a:lnTo>
                  <a:lnTo>
                    <a:pt x="42196" y="50030"/>
                  </a:lnTo>
                  <a:cubicBezTo>
                    <a:pt x="42291" y="49673"/>
                    <a:pt x="42327" y="49530"/>
                    <a:pt x="42637" y="49375"/>
                  </a:cubicBezTo>
                  <a:cubicBezTo>
                    <a:pt x="42922" y="49244"/>
                    <a:pt x="43208" y="49340"/>
                    <a:pt x="43434" y="49447"/>
                  </a:cubicBezTo>
                  <a:lnTo>
                    <a:pt x="43649" y="49375"/>
                  </a:lnTo>
                  <a:lnTo>
                    <a:pt x="43863" y="49090"/>
                  </a:lnTo>
                  <a:cubicBezTo>
                    <a:pt x="43470" y="48673"/>
                    <a:pt x="41767" y="48494"/>
                    <a:pt x="40886" y="48435"/>
                  </a:cubicBezTo>
                  <a:lnTo>
                    <a:pt x="40815" y="48435"/>
                  </a:lnTo>
                  <a:lnTo>
                    <a:pt x="40744" y="48863"/>
                  </a:lnTo>
                  <a:lnTo>
                    <a:pt x="40089" y="48947"/>
                  </a:lnTo>
                  <a:lnTo>
                    <a:pt x="39946" y="48649"/>
                  </a:lnTo>
                  <a:cubicBezTo>
                    <a:pt x="40267" y="48780"/>
                    <a:pt x="40327" y="48744"/>
                    <a:pt x="40589" y="48649"/>
                  </a:cubicBezTo>
                  <a:cubicBezTo>
                    <a:pt x="40624" y="48601"/>
                    <a:pt x="40648" y="48554"/>
                    <a:pt x="40672" y="48506"/>
                  </a:cubicBezTo>
                  <a:lnTo>
                    <a:pt x="40672" y="48435"/>
                  </a:lnTo>
                  <a:cubicBezTo>
                    <a:pt x="39660" y="47935"/>
                    <a:pt x="38767" y="48208"/>
                    <a:pt x="37553" y="47851"/>
                  </a:cubicBezTo>
                  <a:cubicBezTo>
                    <a:pt x="36541" y="47554"/>
                    <a:pt x="35088" y="47077"/>
                    <a:pt x="33993" y="46768"/>
                  </a:cubicBezTo>
                  <a:lnTo>
                    <a:pt x="33636" y="46911"/>
                  </a:lnTo>
                  <a:cubicBezTo>
                    <a:pt x="32826" y="46506"/>
                    <a:pt x="32350" y="45982"/>
                    <a:pt x="31171" y="45899"/>
                  </a:cubicBezTo>
                  <a:lnTo>
                    <a:pt x="31171" y="45387"/>
                  </a:lnTo>
                  <a:lnTo>
                    <a:pt x="30373" y="45541"/>
                  </a:lnTo>
                  <a:cubicBezTo>
                    <a:pt x="29683" y="44577"/>
                    <a:pt x="28587" y="44994"/>
                    <a:pt x="27623" y="44232"/>
                  </a:cubicBezTo>
                  <a:lnTo>
                    <a:pt x="27111" y="43291"/>
                  </a:lnTo>
                  <a:cubicBezTo>
                    <a:pt x="25551" y="42339"/>
                    <a:pt x="24051" y="41291"/>
                    <a:pt x="22610" y="40172"/>
                  </a:cubicBezTo>
                  <a:cubicBezTo>
                    <a:pt x="22063" y="39743"/>
                    <a:pt x="21551" y="38695"/>
                    <a:pt x="20658" y="38862"/>
                  </a:cubicBezTo>
                  <a:cubicBezTo>
                    <a:pt x="20348" y="38636"/>
                    <a:pt x="20229" y="38553"/>
                    <a:pt x="20229" y="37993"/>
                  </a:cubicBezTo>
                  <a:lnTo>
                    <a:pt x="19717" y="38148"/>
                  </a:lnTo>
                  <a:cubicBezTo>
                    <a:pt x="19800" y="37886"/>
                    <a:pt x="19800" y="37945"/>
                    <a:pt x="19931" y="37791"/>
                  </a:cubicBezTo>
                  <a:lnTo>
                    <a:pt x="19503" y="37421"/>
                  </a:lnTo>
                  <a:cubicBezTo>
                    <a:pt x="19169" y="37517"/>
                    <a:pt x="18979" y="37017"/>
                    <a:pt x="18991" y="36552"/>
                  </a:cubicBezTo>
                  <a:lnTo>
                    <a:pt x="18848" y="36481"/>
                  </a:lnTo>
                  <a:cubicBezTo>
                    <a:pt x="18788" y="36743"/>
                    <a:pt x="18812" y="36695"/>
                    <a:pt x="18693" y="36838"/>
                  </a:cubicBezTo>
                  <a:cubicBezTo>
                    <a:pt x="18276" y="36493"/>
                    <a:pt x="18003" y="36171"/>
                    <a:pt x="17538" y="35755"/>
                  </a:cubicBezTo>
                  <a:lnTo>
                    <a:pt x="17169" y="35755"/>
                  </a:lnTo>
                  <a:cubicBezTo>
                    <a:pt x="16895" y="36088"/>
                    <a:pt x="17062" y="36362"/>
                    <a:pt x="16514" y="36481"/>
                  </a:cubicBezTo>
                  <a:cubicBezTo>
                    <a:pt x="16633" y="36921"/>
                    <a:pt x="17241" y="37779"/>
                    <a:pt x="17753" y="37862"/>
                  </a:cubicBezTo>
                  <a:lnTo>
                    <a:pt x="17824" y="38005"/>
                  </a:lnTo>
                  <a:lnTo>
                    <a:pt x="17824" y="38362"/>
                  </a:lnTo>
                  <a:cubicBezTo>
                    <a:pt x="16824" y="38136"/>
                    <a:pt x="16312" y="36671"/>
                    <a:pt x="15502" y="36124"/>
                  </a:cubicBezTo>
                  <a:lnTo>
                    <a:pt x="15502" y="35755"/>
                  </a:lnTo>
                  <a:cubicBezTo>
                    <a:pt x="15859" y="35874"/>
                    <a:pt x="15895" y="35909"/>
                    <a:pt x="16014" y="36267"/>
                  </a:cubicBezTo>
                  <a:lnTo>
                    <a:pt x="16443" y="36267"/>
                  </a:lnTo>
                  <a:lnTo>
                    <a:pt x="17241" y="35183"/>
                  </a:lnTo>
                  <a:cubicBezTo>
                    <a:pt x="16800" y="34802"/>
                    <a:pt x="16336" y="34528"/>
                    <a:pt x="16157" y="33873"/>
                  </a:cubicBezTo>
                  <a:lnTo>
                    <a:pt x="15788" y="33719"/>
                  </a:lnTo>
                  <a:lnTo>
                    <a:pt x="15645" y="33790"/>
                  </a:lnTo>
                  <a:cubicBezTo>
                    <a:pt x="15919" y="34469"/>
                    <a:pt x="16240" y="34659"/>
                    <a:pt x="16586" y="35171"/>
                  </a:cubicBezTo>
                  <a:lnTo>
                    <a:pt x="16586" y="35469"/>
                  </a:lnTo>
                  <a:lnTo>
                    <a:pt x="16514" y="35469"/>
                  </a:lnTo>
                  <a:cubicBezTo>
                    <a:pt x="15490" y="34695"/>
                    <a:pt x="14990" y="33719"/>
                    <a:pt x="14050" y="32861"/>
                  </a:cubicBezTo>
                  <a:lnTo>
                    <a:pt x="13978" y="32861"/>
                  </a:lnTo>
                  <a:lnTo>
                    <a:pt x="13907" y="33588"/>
                  </a:lnTo>
                  <a:cubicBezTo>
                    <a:pt x="13431" y="33254"/>
                    <a:pt x="12835" y="32218"/>
                    <a:pt x="12669" y="31623"/>
                  </a:cubicBezTo>
                  <a:cubicBezTo>
                    <a:pt x="13050" y="31826"/>
                    <a:pt x="12942" y="31992"/>
                    <a:pt x="13395" y="31992"/>
                  </a:cubicBezTo>
                  <a:cubicBezTo>
                    <a:pt x="13466" y="32290"/>
                    <a:pt x="13550" y="32576"/>
                    <a:pt x="13609" y="32861"/>
                  </a:cubicBezTo>
                  <a:lnTo>
                    <a:pt x="13764" y="32933"/>
                  </a:lnTo>
                  <a:cubicBezTo>
                    <a:pt x="13812" y="32790"/>
                    <a:pt x="13859" y="32647"/>
                    <a:pt x="13907" y="32504"/>
                  </a:cubicBezTo>
                  <a:lnTo>
                    <a:pt x="14347" y="32504"/>
                  </a:lnTo>
                  <a:cubicBezTo>
                    <a:pt x="14407" y="32135"/>
                    <a:pt x="14324" y="32278"/>
                    <a:pt x="14562" y="32207"/>
                  </a:cubicBezTo>
                  <a:cubicBezTo>
                    <a:pt x="14407" y="31814"/>
                    <a:pt x="14205" y="31814"/>
                    <a:pt x="13907" y="31921"/>
                  </a:cubicBezTo>
                  <a:cubicBezTo>
                    <a:pt x="13657" y="31683"/>
                    <a:pt x="13478" y="31385"/>
                    <a:pt x="13407" y="31052"/>
                  </a:cubicBezTo>
                  <a:lnTo>
                    <a:pt x="13252" y="30980"/>
                  </a:lnTo>
                  <a:cubicBezTo>
                    <a:pt x="13109" y="31159"/>
                    <a:pt x="13192" y="31064"/>
                    <a:pt x="13181" y="31409"/>
                  </a:cubicBezTo>
                  <a:lnTo>
                    <a:pt x="13109" y="31409"/>
                  </a:lnTo>
                  <a:cubicBezTo>
                    <a:pt x="12942" y="31171"/>
                    <a:pt x="12978" y="30861"/>
                    <a:pt x="12895" y="30468"/>
                  </a:cubicBezTo>
                  <a:lnTo>
                    <a:pt x="12895" y="30397"/>
                  </a:lnTo>
                  <a:lnTo>
                    <a:pt x="13038" y="30325"/>
                  </a:lnTo>
                  <a:cubicBezTo>
                    <a:pt x="14288" y="31980"/>
                    <a:pt x="16312" y="32885"/>
                    <a:pt x="17181" y="34969"/>
                  </a:cubicBezTo>
                  <a:lnTo>
                    <a:pt x="17467" y="35040"/>
                  </a:lnTo>
                  <a:cubicBezTo>
                    <a:pt x="17324" y="34195"/>
                    <a:pt x="13895" y="29801"/>
                    <a:pt x="13478" y="29742"/>
                  </a:cubicBezTo>
                  <a:lnTo>
                    <a:pt x="13407" y="28801"/>
                  </a:lnTo>
                  <a:lnTo>
                    <a:pt x="13550" y="28730"/>
                  </a:lnTo>
                  <a:cubicBezTo>
                    <a:pt x="13943" y="29075"/>
                    <a:pt x="14324" y="29813"/>
                    <a:pt x="14502" y="30325"/>
                  </a:cubicBezTo>
                  <a:lnTo>
                    <a:pt x="14859" y="30599"/>
                  </a:lnTo>
                  <a:cubicBezTo>
                    <a:pt x="14800" y="29504"/>
                    <a:pt x="14050" y="29111"/>
                    <a:pt x="13704" y="28206"/>
                  </a:cubicBezTo>
                  <a:lnTo>
                    <a:pt x="13407" y="28135"/>
                  </a:lnTo>
                  <a:cubicBezTo>
                    <a:pt x="13383" y="28301"/>
                    <a:pt x="13359" y="28468"/>
                    <a:pt x="13335" y="28635"/>
                  </a:cubicBezTo>
                  <a:cubicBezTo>
                    <a:pt x="12954" y="28647"/>
                    <a:pt x="12442" y="28397"/>
                    <a:pt x="12169" y="28206"/>
                  </a:cubicBezTo>
                  <a:cubicBezTo>
                    <a:pt x="12240" y="28027"/>
                    <a:pt x="12323" y="27861"/>
                    <a:pt x="12383" y="27694"/>
                  </a:cubicBezTo>
                  <a:lnTo>
                    <a:pt x="12383" y="27039"/>
                  </a:lnTo>
                  <a:cubicBezTo>
                    <a:pt x="12061" y="27146"/>
                    <a:pt x="12240" y="26992"/>
                    <a:pt x="12097" y="27254"/>
                  </a:cubicBezTo>
                  <a:cubicBezTo>
                    <a:pt x="11835" y="27075"/>
                    <a:pt x="11526" y="26765"/>
                    <a:pt x="11799" y="26456"/>
                  </a:cubicBezTo>
                  <a:cubicBezTo>
                    <a:pt x="11645" y="26099"/>
                    <a:pt x="11668" y="26158"/>
                    <a:pt x="11371" y="26313"/>
                  </a:cubicBezTo>
                  <a:cubicBezTo>
                    <a:pt x="11085" y="25718"/>
                    <a:pt x="10656" y="25479"/>
                    <a:pt x="10645" y="24646"/>
                  </a:cubicBezTo>
                  <a:cubicBezTo>
                    <a:pt x="10395" y="24729"/>
                    <a:pt x="10502" y="24717"/>
                    <a:pt x="10275" y="24717"/>
                  </a:cubicBezTo>
                  <a:lnTo>
                    <a:pt x="10275" y="23991"/>
                  </a:lnTo>
                  <a:lnTo>
                    <a:pt x="9704" y="23634"/>
                  </a:lnTo>
                  <a:cubicBezTo>
                    <a:pt x="9680" y="25206"/>
                    <a:pt x="11133" y="26289"/>
                    <a:pt x="11287" y="28051"/>
                  </a:cubicBezTo>
                  <a:lnTo>
                    <a:pt x="10061" y="25730"/>
                  </a:lnTo>
                  <a:cubicBezTo>
                    <a:pt x="9966" y="25682"/>
                    <a:pt x="9871" y="25658"/>
                    <a:pt x="9763" y="25658"/>
                  </a:cubicBezTo>
                  <a:lnTo>
                    <a:pt x="9692" y="26027"/>
                  </a:lnTo>
                  <a:cubicBezTo>
                    <a:pt x="10002" y="26527"/>
                    <a:pt x="10287" y="26908"/>
                    <a:pt x="10490" y="27551"/>
                  </a:cubicBezTo>
                  <a:lnTo>
                    <a:pt x="10490" y="27765"/>
                  </a:lnTo>
                  <a:cubicBezTo>
                    <a:pt x="9930" y="27623"/>
                    <a:pt x="9930" y="27182"/>
                    <a:pt x="9978" y="26611"/>
                  </a:cubicBezTo>
                  <a:lnTo>
                    <a:pt x="9692" y="26384"/>
                  </a:lnTo>
                  <a:lnTo>
                    <a:pt x="9537" y="26611"/>
                  </a:lnTo>
                  <a:cubicBezTo>
                    <a:pt x="10311" y="28146"/>
                    <a:pt x="11085" y="29694"/>
                    <a:pt x="11859" y="31242"/>
                  </a:cubicBezTo>
                  <a:lnTo>
                    <a:pt x="11573" y="31611"/>
                  </a:lnTo>
                  <a:lnTo>
                    <a:pt x="11418" y="31683"/>
                  </a:lnTo>
                  <a:lnTo>
                    <a:pt x="10621" y="30230"/>
                  </a:lnTo>
                  <a:lnTo>
                    <a:pt x="10478" y="30159"/>
                  </a:lnTo>
                  <a:cubicBezTo>
                    <a:pt x="10656" y="31754"/>
                    <a:pt x="11895" y="32659"/>
                    <a:pt x="12430" y="33933"/>
                  </a:cubicBezTo>
                  <a:lnTo>
                    <a:pt x="12585" y="34004"/>
                  </a:lnTo>
                  <a:lnTo>
                    <a:pt x="12585" y="33635"/>
                  </a:lnTo>
                  <a:lnTo>
                    <a:pt x="13014" y="34004"/>
                  </a:lnTo>
                  <a:cubicBezTo>
                    <a:pt x="13014" y="34362"/>
                    <a:pt x="12966" y="34183"/>
                    <a:pt x="12800" y="34504"/>
                  </a:cubicBezTo>
                  <a:cubicBezTo>
                    <a:pt x="12990" y="34826"/>
                    <a:pt x="13050" y="35040"/>
                    <a:pt x="13454" y="35159"/>
                  </a:cubicBezTo>
                  <a:lnTo>
                    <a:pt x="13097" y="34362"/>
                  </a:lnTo>
                  <a:cubicBezTo>
                    <a:pt x="13478" y="34671"/>
                    <a:pt x="13526" y="35088"/>
                    <a:pt x="14109" y="35231"/>
                  </a:cubicBezTo>
                  <a:lnTo>
                    <a:pt x="14109" y="35159"/>
                  </a:lnTo>
                  <a:lnTo>
                    <a:pt x="12800" y="33207"/>
                  </a:lnTo>
                  <a:cubicBezTo>
                    <a:pt x="12645" y="33349"/>
                    <a:pt x="12657" y="33302"/>
                    <a:pt x="12585" y="33564"/>
                  </a:cubicBezTo>
                  <a:lnTo>
                    <a:pt x="11573" y="31968"/>
                  </a:lnTo>
                  <a:lnTo>
                    <a:pt x="11573" y="31897"/>
                  </a:lnTo>
                  <a:lnTo>
                    <a:pt x="11716" y="31826"/>
                  </a:lnTo>
                  <a:lnTo>
                    <a:pt x="12371" y="32838"/>
                  </a:lnTo>
                  <a:lnTo>
                    <a:pt x="12585" y="32909"/>
                  </a:lnTo>
                  <a:cubicBezTo>
                    <a:pt x="12609" y="32838"/>
                    <a:pt x="12633" y="32766"/>
                    <a:pt x="12657" y="32695"/>
                  </a:cubicBezTo>
                  <a:cubicBezTo>
                    <a:pt x="12347" y="32385"/>
                    <a:pt x="12109" y="32016"/>
                    <a:pt x="11942" y="31611"/>
                  </a:cubicBezTo>
                  <a:lnTo>
                    <a:pt x="11942" y="31397"/>
                  </a:lnTo>
                  <a:cubicBezTo>
                    <a:pt x="12811" y="32076"/>
                    <a:pt x="14431" y="34969"/>
                    <a:pt x="15205" y="36028"/>
                  </a:cubicBezTo>
                  <a:lnTo>
                    <a:pt x="15205" y="36326"/>
                  </a:lnTo>
                  <a:cubicBezTo>
                    <a:pt x="14764" y="35945"/>
                    <a:pt x="14681" y="35826"/>
                    <a:pt x="14324" y="35302"/>
                  </a:cubicBezTo>
                  <a:lnTo>
                    <a:pt x="14324" y="35159"/>
                  </a:lnTo>
                  <a:lnTo>
                    <a:pt x="14181" y="35231"/>
                  </a:lnTo>
                  <a:cubicBezTo>
                    <a:pt x="14264" y="36100"/>
                    <a:pt x="14705" y="36088"/>
                    <a:pt x="14907" y="36755"/>
                  </a:cubicBezTo>
                  <a:lnTo>
                    <a:pt x="14907" y="36826"/>
                  </a:lnTo>
                  <a:cubicBezTo>
                    <a:pt x="14550" y="36957"/>
                    <a:pt x="14633" y="36898"/>
                    <a:pt x="14324" y="36671"/>
                  </a:cubicBezTo>
                  <a:lnTo>
                    <a:pt x="14181" y="36826"/>
                  </a:lnTo>
                  <a:lnTo>
                    <a:pt x="14538" y="37410"/>
                  </a:lnTo>
                  <a:lnTo>
                    <a:pt x="14383" y="37552"/>
                  </a:lnTo>
                  <a:cubicBezTo>
                    <a:pt x="14085" y="37136"/>
                    <a:pt x="13824" y="36838"/>
                    <a:pt x="13657" y="36255"/>
                  </a:cubicBezTo>
                  <a:lnTo>
                    <a:pt x="13514" y="36171"/>
                  </a:lnTo>
                  <a:lnTo>
                    <a:pt x="13359" y="36469"/>
                  </a:lnTo>
                  <a:cubicBezTo>
                    <a:pt x="12811" y="35790"/>
                    <a:pt x="12585" y="34838"/>
                    <a:pt x="12133" y="34076"/>
                  </a:cubicBezTo>
                  <a:cubicBezTo>
                    <a:pt x="11633" y="33254"/>
                    <a:pt x="10859" y="32385"/>
                    <a:pt x="10323" y="31552"/>
                  </a:cubicBezTo>
                  <a:cubicBezTo>
                    <a:pt x="9132" y="29694"/>
                    <a:pt x="8132" y="26813"/>
                    <a:pt x="7275" y="24741"/>
                  </a:cubicBezTo>
                  <a:cubicBezTo>
                    <a:pt x="6739" y="23444"/>
                    <a:pt x="5668" y="19800"/>
                    <a:pt x="4882" y="19014"/>
                  </a:cubicBezTo>
                  <a:lnTo>
                    <a:pt x="4810" y="18860"/>
                  </a:lnTo>
                  <a:lnTo>
                    <a:pt x="4739" y="18860"/>
                  </a:lnTo>
                  <a:cubicBezTo>
                    <a:pt x="4906" y="21217"/>
                    <a:pt x="6073" y="22670"/>
                    <a:pt x="6835" y="24372"/>
                  </a:cubicBezTo>
                  <a:cubicBezTo>
                    <a:pt x="7120" y="25015"/>
                    <a:pt x="7049" y="25646"/>
                    <a:pt x="7204" y="26253"/>
                  </a:cubicBezTo>
                  <a:cubicBezTo>
                    <a:pt x="7287" y="26575"/>
                    <a:pt x="7668" y="26622"/>
                    <a:pt x="7787" y="26837"/>
                  </a:cubicBezTo>
                  <a:lnTo>
                    <a:pt x="8085" y="28063"/>
                  </a:lnTo>
                  <a:cubicBezTo>
                    <a:pt x="8335" y="28623"/>
                    <a:pt x="8859" y="28992"/>
                    <a:pt x="9168" y="29444"/>
                  </a:cubicBezTo>
                  <a:cubicBezTo>
                    <a:pt x="9430" y="29825"/>
                    <a:pt x="9061" y="30075"/>
                    <a:pt x="9097" y="30242"/>
                  </a:cubicBezTo>
                  <a:cubicBezTo>
                    <a:pt x="9228" y="30873"/>
                    <a:pt x="10037" y="31242"/>
                    <a:pt x="10323" y="31695"/>
                  </a:cubicBezTo>
                  <a:cubicBezTo>
                    <a:pt x="10716" y="32302"/>
                    <a:pt x="10514" y="32790"/>
                    <a:pt x="10692" y="33278"/>
                  </a:cubicBezTo>
                  <a:cubicBezTo>
                    <a:pt x="10871" y="33778"/>
                    <a:pt x="11454" y="33790"/>
                    <a:pt x="11704" y="34159"/>
                  </a:cubicBezTo>
                  <a:cubicBezTo>
                    <a:pt x="11728" y="34445"/>
                    <a:pt x="11752" y="34731"/>
                    <a:pt x="11776" y="35028"/>
                  </a:cubicBezTo>
                  <a:cubicBezTo>
                    <a:pt x="12133" y="35683"/>
                    <a:pt x="12942" y="35576"/>
                    <a:pt x="13085" y="36981"/>
                  </a:cubicBezTo>
                  <a:lnTo>
                    <a:pt x="13383" y="36981"/>
                  </a:lnTo>
                  <a:cubicBezTo>
                    <a:pt x="13728" y="37267"/>
                    <a:pt x="13966" y="37648"/>
                    <a:pt x="13954" y="38291"/>
                  </a:cubicBezTo>
                  <a:lnTo>
                    <a:pt x="14466" y="38291"/>
                  </a:lnTo>
                  <a:cubicBezTo>
                    <a:pt x="14812" y="38588"/>
                    <a:pt x="15324" y="38898"/>
                    <a:pt x="15407" y="39374"/>
                  </a:cubicBezTo>
                  <a:lnTo>
                    <a:pt x="15776" y="39445"/>
                  </a:lnTo>
                  <a:cubicBezTo>
                    <a:pt x="15990" y="39124"/>
                    <a:pt x="16145" y="38934"/>
                    <a:pt x="16205" y="38433"/>
                  </a:cubicBezTo>
                  <a:lnTo>
                    <a:pt x="16276" y="38433"/>
                  </a:lnTo>
                  <a:cubicBezTo>
                    <a:pt x="16562" y="38660"/>
                    <a:pt x="16645" y="38838"/>
                    <a:pt x="16645" y="39374"/>
                  </a:cubicBezTo>
                  <a:lnTo>
                    <a:pt x="16788" y="39445"/>
                  </a:lnTo>
                  <a:lnTo>
                    <a:pt x="16860" y="39374"/>
                  </a:lnTo>
                  <a:cubicBezTo>
                    <a:pt x="16883" y="39184"/>
                    <a:pt x="16907" y="38981"/>
                    <a:pt x="16931" y="38791"/>
                  </a:cubicBezTo>
                  <a:cubicBezTo>
                    <a:pt x="16717" y="38469"/>
                    <a:pt x="16491" y="38124"/>
                    <a:pt x="16062" y="37993"/>
                  </a:cubicBezTo>
                  <a:cubicBezTo>
                    <a:pt x="15990" y="38314"/>
                    <a:pt x="15919" y="38624"/>
                    <a:pt x="15848" y="38934"/>
                  </a:cubicBezTo>
                  <a:lnTo>
                    <a:pt x="15490" y="39017"/>
                  </a:lnTo>
                  <a:lnTo>
                    <a:pt x="15014" y="38505"/>
                  </a:lnTo>
                  <a:cubicBezTo>
                    <a:pt x="14990" y="37719"/>
                    <a:pt x="14931" y="37624"/>
                    <a:pt x="15086" y="37052"/>
                  </a:cubicBezTo>
                  <a:lnTo>
                    <a:pt x="15228" y="36981"/>
                  </a:lnTo>
                  <a:cubicBezTo>
                    <a:pt x="15419" y="37267"/>
                    <a:pt x="15621" y="37552"/>
                    <a:pt x="15812" y="37850"/>
                  </a:cubicBezTo>
                  <a:lnTo>
                    <a:pt x="16098" y="37850"/>
                  </a:lnTo>
                  <a:lnTo>
                    <a:pt x="16098" y="37779"/>
                  </a:lnTo>
                  <a:lnTo>
                    <a:pt x="15228" y="36755"/>
                  </a:lnTo>
                  <a:cubicBezTo>
                    <a:pt x="15300" y="36636"/>
                    <a:pt x="15383" y="36517"/>
                    <a:pt x="15443" y="36397"/>
                  </a:cubicBezTo>
                  <a:cubicBezTo>
                    <a:pt x="15871" y="36802"/>
                    <a:pt x="17479" y="38576"/>
                    <a:pt x="17622" y="39076"/>
                  </a:cubicBezTo>
                  <a:lnTo>
                    <a:pt x="18062" y="39148"/>
                  </a:lnTo>
                  <a:lnTo>
                    <a:pt x="18062" y="38707"/>
                  </a:lnTo>
                  <a:lnTo>
                    <a:pt x="18205" y="38636"/>
                  </a:lnTo>
                  <a:cubicBezTo>
                    <a:pt x="18765" y="39231"/>
                    <a:pt x="19443" y="40255"/>
                    <a:pt x="20384" y="40231"/>
                  </a:cubicBezTo>
                  <a:cubicBezTo>
                    <a:pt x="20408" y="40362"/>
                    <a:pt x="20431" y="40481"/>
                    <a:pt x="20455" y="40600"/>
                  </a:cubicBezTo>
                  <a:lnTo>
                    <a:pt x="20015" y="40958"/>
                  </a:lnTo>
                  <a:lnTo>
                    <a:pt x="19943" y="40958"/>
                  </a:lnTo>
                  <a:cubicBezTo>
                    <a:pt x="19705" y="40327"/>
                    <a:pt x="18907" y="39481"/>
                    <a:pt x="18348" y="39148"/>
                  </a:cubicBezTo>
                  <a:lnTo>
                    <a:pt x="18205" y="39434"/>
                  </a:lnTo>
                  <a:cubicBezTo>
                    <a:pt x="18598" y="40017"/>
                    <a:pt x="19491" y="40612"/>
                    <a:pt x="19646" y="41327"/>
                  </a:cubicBezTo>
                  <a:lnTo>
                    <a:pt x="19503" y="41398"/>
                  </a:lnTo>
                  <a:lnTo>
                    <a:pt x="19062" y="41029"/>
                  </a:lnTo>
                  <a:cubicBezTo>
                    <a:pt x="19134" y="41410"/>
                    <a:pt x="19193" y="41434"/>
                    <a:pt x="19431" y="41612"/>
                  </a:cubicBezTo>
                  <a:lnTo>
                    <a:pt x="19431" y="41767"/>
                  </a:lnTo>
                  <a:cubicBezTo>
                    <a:pt x="19741" y="41612"/>
                    <a:pt x="19717" y="41743"/>
                    <a:pt x="19789" y="41327"/>
                  </a:cubicBezTo>
                  <a:lnTo>
                    <a:pt x="19943" y="41255"/>
                  </a:lnTo>
                  <a:cubicBezTo>
                    <a:pt x="20336" y="41791"/>
                    <a:pt x="20420" y="42005"/>
                    <a:pt x="20586" y="42708"/>
                  </a:cubicBezTo>
                  <a:lnTo>
                    <a:pt x="20586" y="42779"/>
                  </a:lnTo>
                  <a:lnTo>
                    <a:pt x="20229" y="42708"/>
                  </a:lnTo>
                  <a:lnTo>
                    <a:pt x="20158" y="42779"/>
                  </a:lnTo>
                  <a:cubicBezTo>
                    <a:pt x="20289" y="43244"/>
                    <a:pt x="20420" y="43196"/>
                    <a:pt x="20884" y="43136"/>
                  </a:cubicBezTo>
                  <a:cubicBezTo>
                    <a:pt x="20836" y="42839"/>
                    <a:pt x="20789" y="42553"/>
                    <a:pt x="20729" y="42267"/>
                  </a:cubicBezTo>
                  <a:lnTo>
                    <a:pt x="21384" y="42196"/>
                  </a:lnTo>
                  <a:lnTo>
                    <a:pt x="21384" y="41910"/>
                  </a:lnTo>
                  <a:lnTo>
                    <a:pt x="20872" y="41910"/>
                  </a:lnTo>
                  <a:lnTo>
                    <a:pt x="20301" y="41184"/>
                  </a:lnTo>
                  <a:lnTo>
                    <a:pt x="20301" y="41112"/>
                  </a:lnTo>
                  <a:cubicBezTo>
                    <a:pt x="20765" y="41065"/>
                    <a:pt x="20920" y="41124"/>
                    <a:pt x="21384" y="40958"/>
                  </a:cubicBezTo>
                  <a:lnTo>
                    <a:pt x="21455" y="40815"/>
                  </a:lnTo>
                  <a:cubicBezTo>
                    <a:pt x="21110" y="40553"/>
                    <a:pt x="20920" y="40660"/>
                    <a:pt x="20658" y="40231"/>
                  </a:cubicBezTo>
                  <a:lnTo>
                    <a:pt x="20658" y="40160"/>
                  </a:lnTo>
                  <a:cubicBezTo>
                    <a:pt x="21563" y="40219"/>
                    <a:pt x="22753" y="41124"/>
                    <a:pt x="23122" y="41755"/>
                  </a:cubicBezTo>
                  <a:cubicBezTo>
                    <a:pt x="22968" y="42029"/>
                    <a:pt x="23087" y="41886"/>
                    <a:pt x="22837" y="41898"/>
                  </a:cubicBezTo>
                  <a:cubicBezTo>
                    <a:pt x="22587" y="41743"/>
                    <a:pt x="22003" y="41255"/>
                    <a:pt x="21896" y="40958"/>
                  </a:cubicBezTo>
                  <a:lnTo>
                    <a:pt x="21825" y="40958"/>
                  </a:lnTo>
                  <a:lnTo>
                    <a:pt x="21313" y="41255"/>
                  </a:lnTo>
                  <a:cubicBezTo>
                    <a:pt x="21515" y="42005"/>
                    <a:pt x="21694" y="41922"/>
                    <a:pt x="21527" y="42696"/>
                  </a:cubicBezTo>
                  <a:lnTo>
                    <a:pt x="21825" y="42696"/>
                  </a:lnTo>
                  <a:cubicBezTo>
                    <a:pt x="21848" y="42529"/>
                    <a:pt x="21872" y="42363"/>
                    <a:pt x="21896" y="42196"/>
                  </a:cubicBezTo>
                  <a:close/>
                  <a:moveTo>
                    <a:pt x="3703" y="19074"/>
                  </a:moveTo>
                  <a:lnTo>
                    <a:pt x="3775" y="19145"/>
                  </a:lnTo>
                  <a:lnTo>
                    <a:pt x="3846" y="19145"/>
                  </a:lnTo>
                  <a:lnTo>
                    <a:pt x="3775" y="18931"/>
                  </a:lnTo>
                  <a:close/>
                  <a:moveTo>
                    <a:pt x="4203" y="19503"/>
                  </a:moveTo>
                  <a:lnTo>
                    <a:pt x="4358" y="19574"/>
                  </a:lnTo>
                  <a:lnTo>
                    <a:pt x="4429" y="19574"/>
                  </a:lnTo>
                  <a:lnTo>
                    <a:pt x="4203" y="19002"/>
                  </a:lnTo>
                  <a:close/>
                  <a:moveTo>
                    <a:pt x="8847" y="19002"/>
                  </a:moveTo>
                  <a:cubicBezTo>
                    <a:pt x="8906" y="19741"/>
                    <a:pt x="9228" y="20003"/>
                    <a:pt x="9418" y="20598"/>
                  </a:cubicBezTo>
                  <a:lnTo>
                    <a:pt x="9573" y="20669"/>
                  </a:lnTo>
                  <a:cubicBezTo>
                    <a:pt x="9537" y="20098"/>
                    <a:pt x="9204" y="19264"/>
                    <a:pt x="8847" y="19002"/>
                  </a:cubicBezTo>
                  <a:close/>
                  <a:moveTo>
                    <a:pt x="5442" y="19503"/>
                  </a:moveTo>
                  <a:cubicBezTo>
                    <a:pt x="5477" y="19205"/>
                    <a:pt x="5513" y="19276"/>
                    <a:pt x="5370" y="19074"/>
                  </a:cubicBezTo>
                  <a:lnTo>
                    <a:pt x="5370" y="19503"/>
                  </a:lnTo>
                  <a:close/>
                  <a:moveTo>
                    <a:pt x="6382" y="19288"/>
                  </a:moveTo>
                  <a:cubicBezTo>
                    <a:pt x="6442" y="19848"/>
                    <a:pt x="6739" y="20181"/>
                    <a:pt x="7025" y="20515"/>
                  </a:cubicBezTo>
                  <a:lnTo>
                    <a:pt x="7096" y="20669"/>
                  </a:lnTo>
                  <a:lnTo>
                    <a:pt x="7180" y="20669"/>
                  </a:lnTo>
                  <a:lnTo>
                    <a:pt x="6525" y="19074"/>
                  </a:lnTo>
                  <a:close/>
                  <a:moveTo>
                    <a:pt x="7323" y="19503"/>
                  </a:moveTo>
                  <a:cubicBezTo>
                    <a:pt x="7239" y="19241"/>
                    <a:pt x="7263" y="19288"/>
                    <a:pt x="7096" y="19133"/>
                  </a:cubicBezTo>
                  <a:cubicBezTo>
                    <a:pt x="7180" y="19407"/>
                    <a:pt x="7156" y="19360"/>
                    <a:pt x="7323" y="19503"/>
                  </a:cubicBezTo>
                  <a:close/>
                  <a:moveTo>
                    <a:pt x="7751" y="19133"/>
                  </a:moveTo>
                  <a:cubicBezTo>
                    <a:pt x="7847" y="20550"/>
                    <a:pt x="8644" y="21205"/>
                    <a:pt x="8918" y="22693"/>
                  </a:cubicBezTo>
                  <a:lnTo>
                    <a:pt x="9061" y="22765"/>
                  </a:lnTo>
                  <a:lnTo>
                    <a:pt x="9132" y="22765"/>
                  </a:lnTo>
                  <a:cubicBezTo>
                    <a:pt x="9180" y="22479"/>
                    <a:pt x="9228" y="22134"/>
                    <a:pt x="9359" y="22479"/>
                  </a:cubicBezTo>
                  <a:lnTo>
                    <a:pt x="9430" y="22479"/>
                  </a:lnTo>
                  <a:cubicBezTo>
                    <a:pt x="9275" y="21479"/>
                    <a:pt x="8525" y="19586"/>
                    <a:pt x="7751" y="19145"/>
                  </a:cubicBezTo>
                  <a:close/>
                  <a:moveTo>
                    <a:pt x="15871" y="19503"/>
                  </a:moveTo>
                  <a:lnTo>
                    <a:pt x="15943" y="19503"/>
                  </a:lnTo>
                  <a:lnTo>
                    <a:pt x="15800" y="19133"/>
                  </a:lnTo>
                  <a:cubicBezTo>
                    <a:pt x="15824" y="19217"/>
                    <a:pt x="15848" y="19288"/>
                    <a:pt x="15871" y="19360"/>
                  </a:cubicBezTo>
                  <a:close/>
                  <a:moveTo>
                    <a:pt x="9859" y="19788"/>
                  </a:moveTo>
                  <a:cubicBezTo>
                    <a:pt x="9811" y="19693"/>
                    <a:pt x="9763" y="19598"/>
                    <a:pt x="9704" y="19503"/>
                  </a:cubicBezTo>
                  <a:lnTo>
                    <a:pt x="9775" y="19788"/>
                  </a:lnTo>
                  <a:close/>
                  <a:moveTo>
                    <a:pt x="13990" y="19860"/>
                  </a:moveTo>
                  <a:lnTo>
                    <a:pt x="14133" y="19931"/>
                  </a:lnTo>
                  <a:cubicBezTo>
                    <a:pt x="14074" y="19610"/>
                    <a:pt x="14145" y="19717"/>
                    <a:pt x="13919" y="19574"/>
                  </a:cubicBezTo>
                  <a:close/>
                  <a:moveTo>
                    <a:pt x="10359" y="20300"/>
                  </a:moveTo>
                  <a:lnTo>
                    <a:pt x="10442" y="20443"/>
                  </a:lnTo>
                  <a:lnTo>
                    <a:pt x="10514" y="20229"/>
                  </a:lnTo>
                  <a:lnTo>
                    <a:pt x="10144" y="19645"/>
                  </a:lnTo>
                  <a:cubicBezTo>
                    <a:pt x="10216" y="19872"/>
                    <a:pt x="10287" y="20086"/>
                    <a:pt x="10359" y="20300"/>
                  </a:cubicBezTo>
                  <a:close/>
                  <a:moveTo>
                    <a:pt x="5001" y="21384"/>
                  </a:moveTo>
                  <a:cubicBezTo>
                    <a:pt x="4977" y="20860"/>
                    <a:pt x="4846" y="20181"/>
                    <a:pt x="4572" y="19860"/>
                  </a:cubicBezTo>
                  <a:cubicBezTo>
                    <a:pt x="4549" y="20550"/>
                    <a:pt x="4608" y="21050"/>
                    <a:pt x="4930" y="21384"/>
                  </a:cubicBezTo>
                  <a:close/>
                  <a:moveTo>
                    <a:pt x="16467" y="20515"/>
                  </a:moveTo>
                  <a:lnTo>
                    <a:pt x="16538" y="20515"/>
                  </a:lnTo>
                  <a:cubicBezTo>
                    <a:pt x="16491" y="20181"/>
                    <a:pt x="16467" y="20026"/>
                    <a:pt x="16252" y="19860"/>
                  </a:cubicBezTo>
                  <a:cubicBezTo>
                    <a:pt x="16324" y="20038"/>
                    <a:pt x="16395" y="20205"/>
                    <a:pt x="16467" y="20372"/>
                  </a:cubicBezTo>
                  <a:close/>
                  <a:moveTo>
                    <a:pt x="15383" y="22324"/>
                  </a:moveTo>
                  <a:cubicBezTo>
                    <a:pt x="15324" y="21729"/>
                    <a:pt x="14740" y="20396"/>
                    <a:pt x="14359" y="20003"/>
                  </a:cubicBezTo>
                  <a:lnTo>
                    <a:pt x="14216" y="20003"/>
                  </a:lnTo>
                  <a:cubicBezTo>
                    <a:pt x="14312" y="20836"/>
                    <a:pt x="14812" y="21431"/>
                    <a:pt x="15086" y="22110"/>
                  </a:cubicBezTo>
                  <a:close/>
                  <a:moveTo>
                    <a:pt x="3918" y="20086"/>
                  </a:moveTo>
                  <a:lnTo>
                    <a:pt x="3846" y="20229"/>
                  </a:lnTo>
                  <a:lnTo>
                    <a:pt x="4132" y="20515"/>
                  </a:lnTo>
                  <a:cubicBezTo>
                    <a:pt x="4084" y="20193"/>
                    <a:pt x="4120" y="20241"/>
                    <a:pt x="3918" y="20086"/>
                  </a:cubicBezTo>
                  <a:close/>
                  <a:moveTo>
                    <a:pt x="16752" y="20586"/>
                  </a:moveTo>
                  <a:lnTo>
                    <a:pt x="16681" y="20741"/>
                  </a:lnTo>
                  <a:lnTo>
                    <a:pt x="16824" y="20884"/>
                  </a:lnTo>
                  <a:close/>
                  <a:moveTo>
                    <a:pt x="11454" y="24503"/>
                  </a:moveTo>
                  <a:cubicBezTo>
                    <a:pt x="11359" y="23860"/>
                    <a:pt x="10049" y="21074"/>
                    <a:pt x="9644" y="20812"/>
                  </a:cubicBezTo>
                  <a:cubicBezTo>
                    <a:pt x="9502" y="21955"/>
                    <a:pt x="10835" y="23229"/>
                    <a:pt x="11085" y="24432"/>
                  </a:cubicBezTo>
                  <a:lnTo>
                    <a:pt x="11383" y="24658"/>
                  </a:lnTo>
                  <a:close/>
                  <a:moveTo>
                    <a:pt x="7608" y="22039"/>
                  </a:moveTo>
                  <a:cubicBezTo>
                    <a:pt x="7692" y="21634"/>
                    <a:pt x="7656" y="21419"/>
                    <a:pt x="7394" y="21169"/>
                  </a:cubicBezTo>
                  <a:lnTo>
                    <a:pt x="7466" y="21967"/>
                  </a:lnTo>
                  <a:lnTo>
                    <a:pt x="7466" y="22122"/>
                  </a:lnTo>
                  <a:close/>
                  <a:moveTo>
                    <a:pt x="17979" y="22693"/>
                  </a:moveTo>
                  <a:cubicBezTo>
                    <a:pt x="17836" y="22122"/>
                    <a:pt x="17514" y="21348"/>
                    <a:pt x="16955" y="21169"/>
                  </a:cubicBezTo>
                  <a:lnTo>
                    <a:pt x="17681" y="22622"/>
                  </a:lnTo>
                  <a:close/>
                  <a:moveTo>
                    <a:pt x="11311" y="22110"/>
                  </a:moveTo>
                  <a:cubicBezTo>
                    <a:pt x="11252" y="21741"/>
                    <a:pt x="11228" y="21705"/>
                    <a:pt x="11014" y="21527"/>
                  </a:cubicBezTo>
                  <a:cubicBezTo>
                    <a:pt x="11061" y="21729"/>
                    <a:pt x="11109" y="21920"/>
                    <a:pt x="11157" y="22110"/>
                  </a:cubicBezTo>
                  <a:close/>
                  <a:moveTo>
                    <a:pt x="8549" y="22622"/>
                  </a:moveTo>
                  <a:cubicBezTo>
                    <a:pt x="8561" y="22372"/>
                    <a:pt x="8585" y="22396"/>
                    <a:pt x="8478" y="22181"/>
                  </a:cubicBezTo>
                  <a:cubicBezTo>
                    <a:pt x="8442" y="22479"/>
                    <a:pt x="8406" y="22420"/>
                    <a:pt x="8549" y="22622"/>
                  </a:cubicBezTo>
                  <a:close/>
                  <a:moveTo>
                    <a:pt x="11811" y="23265"/>
                  </a:moveTo>
                  <a:cubicBezTo>
                    <a:pt x="11764" y="22848"/>
                    <a:pt x="11680" y="22491"/>
                    <a:pt x="11454" y="22253"/>
                  </a:cubicBezTo>
                  <a:lnTo>
                    <a:pt x="11383" y="22551"/>
                  </a:lnTo>
                  <a:lnTo>
                    <a:pt x="11668" y="23193"/>
                  </a:lnTo>
                  <a:close/>
                  <a:moveTo>
                    <a:pt x="16598" y="24432"/>
                  </a:moveTo>
                  <a:lnTo>
                    <a:pt x="16669" y="24432"/>
                  </a:lnTo>
                  <a:cubicBezTo>
                    <a:pt x="16526" y="23813"/>
                    <a:pt x="16157" y="23134"/>
                    <a:pt x="15657" y="22836"/>
                  </a:cubicBezTo>
                  <a:lnTo>
                    <a:pt x="16526" y="24289"/>
                  </a:lnTo>
                  <a:close/>
                  <a:moveTo>
                    <a:pt x="7966" y="22908"/>
                  </a:moveTo>
                  <a:cubicBezTo>
                    <a:pt x="8037" y="24348"/>
                    <a:pt x="9001" y="25051"/>
                    <a:pt x="9275" y="26313"/>
                  </a:cubicBezTo>
                  <a:lnTo>
                    <a:pt x="9490" y="26468"/>
                  </a:lnTo>
                  <a:lnTo>
                    <a:pt x="9561" y="26396"/>
                  </a:lnTo>
                  <a:cubicBezTo>
                    <a:pt x="9502" y="25860"/>
                    <a:pt x="8311" y="23086"/>
                    <a:pt x="7966" y="22908"/>
                  </a:cubicBezTo>
                  <a:close/>
                  <a:moveTo>
                    <a:pt x="9775" y="23491"/>
                  </a:moveTo>
                  <a:lnTo>
                    <a:pt x="9775" y="22979"/>
                  </a:lnTo>
                  <a:lnTo>
                    <a:pt x="9204" y="22979"/>
                  </a:lnTo>
                  <a:lnTo>
                    <a:pt x="9418" y="23420"/>
                  </a:lnTo>
                  <a:lnTo>
                    <a:pt x="9716" y="23491"/>
                  </a:lnTo>
                  <a:close/>
                  <a:moveTo>
                    <a:pt x="6013" y="24217"/>
                  </a:moveTo>
                  <a:cubicBezTo>
                    <a:pt x="5953" y="23848"/>
                    <a:pt x="5799" y="23491"/>
                    <a:pt x="5572" y="23193"/>
                  </a:cubicBezTo>
                  <a:cubicBezTo>
                    <a:pt x="5525" y="23586"/>
                    <a:pt x="5727" y="23729"/>
                    <a:pt x="5870" y="24146"/>
                  </a:cubicBezTo>
                  <a:close/>
                  <a:moveTo>
                    <a:pt x="8835" y="23991"/>
                  </a:moveTo>
                  <a:lnTo>
                    <a:pt x="8906" y="23991"/>
                  </a:lnTo>
                  <a:cubicBezTo>
                    <a:pt x="8859" y="23825"/>
                    <a:pt x="8811" y="23658"/>
                    <a:pt x="8763" y="23491"/>
                  </a:cubicBezTo>
                  <a:lnTo>
                    <a:pt x="8763" y="23991"/>
                  </a:lnTo>
                  <a:close/>
                  <a:moveTo>
                    <a:pt x="4918" y="23920"/>
                  </a:moveTo>
                  <a:lnTo>
                    <a:pt x="5072" y="23991"/>
                  </a:lnTo>
                  <a:cubicBezTo>
                    <a:pt x="5096" y="23920"/>
                    <a:pt x="5120" y="23848"/>
                    <a:pt x="5144" y="23777"/>
                  </a:cubicBezTo>
                  <a:lnTo>
                    <a:pt x="4846" y="23563"/>
                  </a:lnTo>
                  <a:cubicBezTo>
                    <a:pt x="4882" y="23682"/>
                    <a:pt x="4906" y="23813"/>
                    <a:pt x="4930" y="23932"/>
                  </a:cubicBezTo>
                  <a:close/>
                  <a:moveTo>
                    <a:pt x="12097" y="23563"/>
                  </a:moveTo>
                  <a:cubicBezTo>
                    <a:pt x="12073" y="23753"/>
                    <a:pt x="12049" y="23944"/>
                    <a:pt x="12026" y="24146"/>
                  </a:cubicBezTo>
                  <a:lnTo>
                    <a:pt x="12097" y="24289"/>
                  </a:lnTo>
                  <a:lnTo>
                    <a:pt x="12311" y="24444"/>
                  </a:lnTo>
                  <a:cubicBezTo>
                    <a:pt x="12335" y="24015"/>
                    <a:pt x="12288" y="23777"/>
                    <a:pt x="12109" y="23563"/>
                  </a:cubicBezTo>
                  <a:close/>
                  <a:moveTo>
                    <a:pt x="9204" y="23932"/>
                  </a:moveTo>
                  <a:lnTo>
                    <a:pt x="9359" y="24003"/>
                  </a:lnTo>
                  <a:lnTo>
                    <a:pt x="9430" y="24003"/>
                  </a:lnTo>
                  <a:cubicBezTo>
                    <a:pt x="9359" y="23884"/>
                    <a:pt x="9275" y="23753"/>
                    <a:pt x="9204" y="23634"/>
                  </a:cubicBezTo>
                  <a:close/>
                  <a:moveTo>
                    <a:pt x="12752" y="23705"/>
                  </a:moveTo>
                  <a:lnTo>
                    <a:pt x="12823" y="24003"/>
                  </a:lnTo>
                  <a:lnTo>
                    <a:pt x="12907" y="24003"/>
                  </a:lnTo>
                  <a:close/>
                  <a:moveTo>
                    <a:pt x="14788" y="25884"/>
                  </a:moveTo>
                  <a:lnTo>
                    <a:pt x="14859" y="25884"/>
                  </a:lnTo>
                  <a:cubicBezTo>
                    <a:pt x="14716" y="25182"/>
                    <a:pt x="14193" y="24075"/>
                    <a:pt x="13633" y="23777"/>
                  </a:cubicBezTo>
                  <a:cubicBezTo>
                    <a:pt x="13788" y="24467"/>
                    <a:pt x="14252" y="25313"/>
                    <a:pt x="14716" y="25741"/>
                  </a:cubicBezTo>
                  <a:close/>
                  <a:moveTo>
                    <a:pt x="4703" y="24944"/>
                  </a:moveTo>
                  <a:lnTo>
                    <a:pt x="4858" y="25015"/>
                  </a:lnTo>
                  <a:lnTo>
                    <a:pt x="4930" y="25015"/>
                  </a:lnTo>
                  <a:lnTo>
                    <a:pt x="5001" y="24944"/>
                  </a:lnTo>
                  <a:cubicBezTo>
                    <a:pt x="4858" y="24575"/>
                    <a:pt x="4703" y="24217"/>
                    <a:pt x="4572" y="23848"/>
                  </a:cubicBezTo>
                  <a:cubicBezTo>
                    <a:pt x="4608" y="24217"/>
                    <a:pt x="4656" y="24575"/>
                    <a:pt x="4703" y="24944"/>
                  </a:cubicBezTo>
                  <a:close/>
                  <a:moveTo>
                    <a:pt x="19646" y="25515"/>
                  </a:moveTo>
                  <a:lnTo>
                    <a:pt x="19860" y="25444"/>
                  </a:lnTo>
                  <a:cubicBezTo>
                    <a:pt x="19812" y="24777"/>
                    <a:pt x="19265" y="24086"/>
                    <a:pt x="18705" y="23920"/>
                  </a:cubicBezTo>
                  <a:cubicBezTo>
                    <a:pt x="18884" y="24610"/>
                    <a:pt x="19408" y="24801"/>
                    <a:pt x="19574" y="25515"/>
                  </a:cubicBezTo>
                  <a:close/>
                  <a:moveTo>
                    <a:pt x="9132" y="23991"/>
                  </a:moveTo>
                  <a:cubicBezTo>
                    <a:pt x="9073" y="24348"/>
                    <a:pt x="9228" y="24515"/>
                    <a:pt x="9347" y="24860"/>
                  </a:cubicBezTo>
                  <a:lnTo>
                    <a:pt x="9502" y="24944"/>
                  </a:lnTo>
                  <a:cubicBezTo>
                    <a:pt x="9549" y="24587"/>
                    <a:pt x="9418" y="24217"/>
                    <a:pt x="9132" y="24003"/>
                  </a:cubicBezTo>
                  <a:close/>
                  <a:moveTo>
                    <a:pt x="11014" y="25158"/>
                  </a:moveTo>
                  <a:lnTo>
                    <a:pt x="11085" y="25229"/>
                  </a:lnTo>
                  <a:lnTo>
                    <a:pt x="11240" y="25075"/>
                  </a:lnTo>
                  <a:cubicBezTo>
                    <a:pt x="11204" y="24670"/>
                    <a:pt x="11026" y="24277"/>
                    <a:pt x="10728" y="23991"/>
                  </a:cubicBezTo>
                  <a:close/>
                  <a:moveTo>
                    <a:pt x="13335" y="24860"/>
                  </a:moveTo>
                  <a:cubicBezTo>
                    <a:pt x="13288" y="24539"/>
                    <a:pt x="13145" y="24229"/>
                    <a:pt x="12907" y="23991"/>
                  </a:cubicBezTo>
                  <a:lnTo>
                    <a:pt x="13192" y="24789"/>
                  </a:lnTo>
                  <a:close/>
                  <a:moveTo>
                    <a:pt x="12395" y="24563"/>
                  </a:moveTo>
                  <a:lnTo>
                    <a:pt x="12609" y="24932"/>
                  </a:lnTo>
                  <a:lnTo>
                    <a:pt x="12764" y="24777"/>
                  </a:lnTo>
                  <a:lnTo>
                    <a:pt x="12764" y="24420"/>
                  </a:lnTo>
                  <a:lnTo>
                    <a:pt x="12466" y="24420"/>
                  </a:lnTo>
                  <a:close/>
                  <a:moveTo>
                    <a:pt x="5501" y="25730"/>
                  </a:moveTo>
                  <a:lnTo>
                    <a:pt x="5799" y="25575"/>
                  </a:lnTo>
                  <a:lnTo>
                    <a:pt x="5299" y="24563"/>
                  </a:lnTo>
                  <a:cubicBezTo>
                    <a:pt x="5203" y="24991"/>
                    <a:pt x="5394" y="25325"/>
                    <a:pt x="5501" y="25741"/>
                  </a:cubicBezTo>
                  <a:close/>
                  <a:moveTo>
                    <a:pt x="17836" y="26396"/>
                  </a:moveTo>
                  <a:lnTo>
                    <a:pt x="17907" y="26313"/>
                  </a:lnTo>
                  <a:cubicBezTo>
                    <a:pt x="17741" y="25860"/>
                    <a:pt x="17383" y="24979"/>
                    <a:pt x="17038" y="24658"/>
                  </a:cubicBezTo>
                  <a:lnTo>
                    <a:pt x="16895" y="24872"/>
                  </a:lnTo>
                  <a:cubicBezTo>
                    <a:pt x="17157" y="25349"/>
                    <a:pt x="17419" y="25837"/>
                    <a:pt x="17693" y="26313"/>
                  </a:cubicBezTo>
                  <a:close/>
                  <a:moveTo>
                    <a:pt x="6894" y="26468"/>
                  </a:moveTo>
                  <a:lnTo>
                    <a:pt x="6894" y="26611"/>
                  </a:lnTo>
                  <a:lnTo>
                    <a:pt x="6966" y="26611"/>
                  </a:lnTo>
                  <a:cubicBezTo>
                    <a:pt x="6870" y="25956"/>
                    <a:pt x="6620" y="25134"/>
                    <a:pt x="6239" y="24729"/>
                  </a:cubicBezTo>
                  <a:cubicBezTo>
                    <a:pt x="6215" y="25134"/>
                    <a:pt x="6549" y="26134"/>
                    <a:pt x="6882" y="26468"/>
                  </a:cubicBezTo>
                  <a:close/>
                  <a:moveTo>
                    <a:pt x="11823" y="25670"/>
                  </a:moveTo>
                  <a:lnTo>
                    <a:pt x="11966" y="25599"/>
                  </a:lnTo>
                  <a:cubicBezTo>
                    <a:pt x="11919" y="25444"/>
                    <a:pt x="11871" y="25301"/>
                    <a:pt x="11823" y="25158"/>
                  </a:cubicBezTo>
                  <a:lnTo>
                    <a:pt x="11526" y="24872"/>
                  </a:lnTo>
                  <a:cubicBezTo>
                    <a:pt x="11573" y="25110"/>
                    <a:pt x="11621" y="25349"/>
                    <a:pt x="11680" y="25599"/>
                  </a:cubicBezTo>
                  <a:close/>
                  <a:moveTo>
                    <a:pt x="13990" y="25741"/>
                  </a:moveTo>
                  <a:cubicBezTo>
                    <a:pt x="13895" y="25420"/>
                    <a:pt x="13693" y="25134"/>
                    <a:pt x="13419" y="24944"/>
                  </a:cubicBezTo>
                  <a:lnTo>
                    <a:pt x="13562" y="25372"/>
                  </a:lnTo>
                  <a:close/>
                  <a:moveTo>
                    <a:pt x="12823" y="25241"/>
                  </a:moveTo>
                  <a:lnTo>
                    <a:pt x="12978" y="25313"/>
                  </a:lnTo>
                  <a:cubicBezTo>
                    <a:pt x="12871" y="25027"/>
                    <a:pt x="12978" y="25158"/>
                    <a:pt x="12764" y="25015"/>
                  </a:cubicBezTo>
                  <a:close/>
                  <a:moveTo>
                    <a:pt x="8406" y="25670"/>
                  </a:moveTo>
                  <a:cubicBezTo>
                    <a:pt x="8561" y="25468"/>
                    <a:pt x="8501" y="25527"/>
                    <a:pt x="8478" y="25241"/>
                  </a:cubicBezTo>
                  <a:lnTo>
                    <a:pt x="8263" y="25158"/>
                  </a:lnTo>
                  <a:lnTo>
                    <a:pt x="8263" y="25813"/>
                  </a:lnTo>
                  <a:lnTo>
                    <a:pt x="8406" y="25813"/>
                  </a:lnTo>
                  <a:close/>
                  <a:moveTo>
                    <a:pt x="4787" y="25599"/>
                  </a:moveTo>
                  <a:lnTo>
                    <a:pt x="4858" y="25599"/>
                  </a:lnTo>
                  <a:lnTo>
                    <a:pt x="4787" y="25384"/>
                  </a:lnTo>
                  <a:close/>
                  <a:moveTo>
                    <a:pt x="13335" y="25813"/>
                  </a:moveTo>
                  <a:lnTo>
                    <a:pt x="13038" y="25670"/>
                  </a:lnTo>
                  <a:cubicBezTo>
                    <a:pt x="13085" y="25860"/>
                    <a:pt x="13133" y="26051"/>
                    <a:pt x="13192" y="26241"/>
                  </a:cubicBezTo>
                  <a:lnTo>
                    <a:pt x="13478" y="26313"/>
                  </a:lnTo>
                  <a:cubicBezTo>
                    <a:pt x="13431" y="26146"/>
                    <a:pt x="13383" y="25980"/>
                    <a:pt x="13335" y="25813"/>
                  </a:cubicBezTo>
                  <a:close/>
                  <a:moveTo>
                    <a:pt x="14419" y="26539"/>
                  </a:moveTo>
                  <a:cubicBezTo>
                    <a:pt x="14371" y="26075"/>
                    <a:pt x="14276" y="25956"/>
                    <a:pt x="13990" y="25741"/>
                  </a:cubicBezTo>
                  <a:lnTo>
                    <a:pt x="14288" y="26468"/>
                  </a:lnTo>
                  <a:close/>
                  <a:moveTo>
                    <a:pt x="20074" y="25741"/>
                  </a:moveTo>
                  <a:lnTo>
                    <a:pt x="20074" y="26099"/>
                  </a:lnTo>
                  <a:lnTo>
                    <a:pt x="20301" y="26099"/>
                  </a:lnTo>
                  <a:cubicBezTo>
                    <a:pt x="20229" y="25777"/>
                    <a:pt x="20301" y="25884"/>
                    <a:pt x="20074" y="25741"/>
                  </a:cubicBezTo>
                  <a:close/>
                  <a:moveTo>
                    <a:pt x="13264" y="27765"/>
                  </a:moveTo>
                  <a:cubicBezTo>
                    <a:pt x="12883" y="27134"/>
                    <a:pt x="12490" y="26515"/>
                    <a:pt x="12109" y="25884"/>
                  </a:cubicBezTo>
                  <a:cubicBezTo>
                    <a:pt x="12180" y="26599"/>
                    <a:pt x="12657" y="27551"/>
                    <a:pt x="13050" y="28051"/>
                  </a:cubicBezTo>
                  <a:close/>
                  <a:moveTo>
                    <a:pt x="8918" y="26027"/>
                  </a:moveTo>
                  <a:lnTo>
                    <a:pt x="8549" y="26027"/>
                  </a:lnTo>
                  <a:lnTo>
                    <a:pt x="8478" y="26313"/>
                  </a:lnTo>
                  <a:cubicBezTo>
                    <a:pt x="8525" y="26384"/>
                    <a:pt x="8573" y="26468"/>
                    <a:pt x="8620" y="26527"/>
                  </a:cubicBezTo>
                  <a:lnTo>
                    <a:pt x="8620" y="26682"/>
                  </a:lnTo>
                  <a:close/>
                  <a:moveTo>
                    <a:pt x="22837" y="29075"/>
                  </a:moveTo>
                  <a:lnTo>
                    <a:pt x="22908" y="29004"/>
                  </a:lnTo>
                  <a:cubicBezTo>
                    <a:pt x="22360" y="28087"/>
                    <a:pt x="21396" y="27539"/>
                    <a:pt x="21015" y="26456"/>
                  </a:cubicBezTo>
                  <a:lnTo>
                    <a:pt x="20301" y="26099"/>
                  </a:lnTo>
                  <a:cubicBezTo>
                    <a:pt x="20515" y="27170"/>
                    <a:pt x="22039" y="28492"/>
                    <a:pt x="22837" y="29075"/>
                  </a:cubicBezTo>
                  <a:close/>
                  <a:moveTo>
                    <a:pt x="5870" y="26753"/>
                  </a:moveTo>
                  <a:cubicBezTo>
                    <a:pt x="5584" y="26646"/>
                    <a:pt x="5715" y="26753"/>
                    <a:pt x="5572" y="26539"/>
                  </a:cubicBezTo>
                  <a:cubicBezTo>
                    <a:pt x="5549" y="26753"/>
                    <a:pt x="5525" y="26968"/>
                    <a:pt x="5501" y="27182"/>
                  </a:cubicBezTo>
                  <a:lnTo>
                    <a:pt x="5644" y="27254"/>
                  </a:lnTo>
                  <a:lnTo>
                    <a:pt x="5799" y="26896"/>
                  </a:lnTo>
                  <a:lnTo>
                    <a:pt x="5942" y="26825"/>
                  </a:lnTo>
                  <a:lnTo>
                    <a:pt x="6596" y="28206"/>
                  </a:lnTo>
                  <a:lnTo>
                    <a:pt x="6596" y="28349"/>
                  </a:lnTo>
                  <a:lnTo>
                    <a:pt x="6811" y="28277"/>
                  </a:lnTo>
                  <a:lnTo>
                    <a:pt x="5870" y="26182"/>
                  </a:lnTo>
                  <a:close/>
                  <a:moveTo>
                    <a:pt x="15943" y="27694"/>
                  </a:moveTo>
                  <a:cubicBezTo>
                    <a:pt x="15824" y="27158"/>
                    <a:pt x="15467" y="26432"/>
                    <a:pt x="15002" y="26241"/>
                  </a:cubicBezTo>
                  <a:cubicBezTo>
                    <a:pt x="15217" y="26658"/>
                    <a:pt x="15431" y="27063"/>
                    <a:pt x="15657" y="27480"/>
                  </a:cubicBezTo>
                  <a:close/>
                  <a:moveTo>
                    <a:pt x="20217" y="29516"/>
                  </a:moveTo>
                  <a:lnTo>
                    <a:pt x="20289" y="29516"/>
                  </a:lnTo>
                  <a:cubicBezTo>
                    <a:pt x="19800" y="28373"/>
                    <a:pt x="18693" y="27825"/>
                    <a:pt x="18336" y="26611"/>
                  </a:cubicBezTo>
                  <a:lnTo>
                    <a:pt x="17967" y="26456"/>
                  </a:lnTo>
                  <a:cubicBezTo>
                    <a:pt x="18217" y="27480"/>
                    <a:pt x="19479" y="28944"/>
                    <a:pt x="20217" y="29516"/>
                  </a:cubicBezTo>
                  <a:close/>
                  <a:moveTo>
                    <a:pt x="5215" y="26837"/>
                  </a:moveTo>
                  <a:lnTo>
                    <a:pt x="5287" y="26837"/>
                  </a:lnTo>
                  <a:lnTo>
                    <a:pt x="5215" y="26611"/>
                  </a:lnTo>
                  <a:close/>
                  <a:moveTo>
                    <a:pt x="9275" y="27194"/>
                  </a:moveTo>
                  <a:lnTo>
                    <a:pt x="9561" y="27551"/>
                  </a:lnTo>
                  <a:cubicBezTo>
                    <a:pt x="9537" y="27361"/>
                    <a:pt x="9513" y="27170"/>
                    <a:pt x="9490" y="26980"/>
                  </a:cubicBezTo>
                  <a:cubicBezTo>
                    <a:pt x="9335" y="26825"/>
                    <a:pt x="9168" y="26825"/>
                    <a:pt x="8906" y="26753"/>
                  </a:cubicBezTo>
                  <a:cubicBezTo>
                    <a:pt x="8692" y="27646"/>
                    <a:pt x="9633" y="29254"/>
                    <a:pt x="10216" y="29659"/>
                  </a:cubicBezTo>
                  <a:cubicBezTo>
                    <a:pt x="10109" y="29075"/>
                    <a:pt x="10014" y="28504"/>
                    <a:pt x="9918" y="27920"/>
                  </a:cubicBezTo>
                  <a:lnTo>
                    <a:pt x="9775" y="27849"/>
                  </a:lnTo>
                  <a:lnTo>
                    <a:pt x="9775" y="28277"/>
                  </a:lnTo>
                  <a:lnTo>
                    <a:pt x="9621" y="28277"/>
                  </a:lnTo>
                  <a:cubicBezTo>
                    <a:pt x="9525" y="28004"/>
                    <a:pt x="9347" y="27754"/>
                    <a:pt x="9121" y="27551"/>
                  </a:cubicBezTo>
                  <a:lnTo>
                    <a:pt x="9121" y="27265"/>
                  </a:lnTo>
                  <a:close/>
                  <a:moveTo>
                    <a:pt x="14633" y="28063"/>
                  </a:moveTo>
                  <a:lnTo>
                    <a:pt x="13978" y="27265"/>
                  </a:lnTo>
                  <a:cubicBezTo>
                    <a:pt x="14121" y="27599"/>
                    <a:pt x="14276" y="27944"/>
                    <a:pt x="14407" y="28277"/>
                  </a:cubicBezTo>
                  <a:cubicBezTo>
                    <a:pt x="14681" y="28146"/>
                    <a:pt x="14514" y="28325"/>
                    <a:pt x="14645" y="28063"/>
                  </a:cubicBezTo>
                  <a:close/>
                  <a:moveTo>
                    <a:pt x="7227" y="27551"/>
                  </a:moveTo>
                  <a:lnTo>
                    <a:pt x="7382" y="27992"/>
                  </a:lnTo>
                  <a:lnTo>
                    <a:pt x="7525" y="28063"/>
                  </a:lnTo>
                  <a:cubicBezTo>
                    <a:pt x="7501" y="27658"/>
                    <a:pt x="7525" y="27694"/>
                    <a:pt x="7251" y="27551"/>
                  </a:cubicBezTo>
                  <a:close/>
                  <a:moveTo>
                    <a:pt x="5799" y="28063"/>
                  </a:moveTo>
                  <a:lnTo>
                    <a:pt x="5870" y="28063"/>
                  </a:lnTo>
                  <a:lnTo>
                    <a:pt x="5942" y="27765"/>
                  </a:lnTo>
                  <a:lnTo>
                    <a:pt x="5799" y="27765"/>
                  </a:lnTo>
                  <a:close/>
                  <a:moveTo>
                    <a:pt x="23563" y="28575"/>
                  </a:moveTo>
                  <a:lnTo>
                    <a:pt x="23777" y="28575"/>
                  </a:lnTo>
                  <a:lnTo>
                    <a:pt x="23349" y="28135"/>
                  </a:lnTo>
                  <a:lnTo>
                    <a:pt x="23563" y="28432"/>
                  </a:lnTo>
                  <a:close/>
                  <a:moveTo>
                    <a:pt x="7680" y="28420"/>
                  </a:moveTo>
                  <a:lnTo>
                    <a:pt x="7835" y="28635"/>
                  </a:lnTo>
                  <a:cubicBezTo>
                    <a:pt x="7858" y="28682"/>
                    <a:pt x="7882" y="28742"/>
                    <a:pt x="7906" y="28789"/>
                  </a:cubicBezTo>
                  <a:cubicBezTo>
                    <a:pt x="7978" y="28527"/>
                    <a:pt x="7930" y="28551"/>
                    <a:pt x="7680" y="28420"/>
                  </a:cubicBezTo>
                  <a:close/>
                  <a:moveTo>
                    <a:pt x="15514" y="28635"/>
                  </a:moveTo>
                  <a:lnTo>
                    <a:pt x="15443" y="28420"/>
                  </a:lnTo>
                  <a:lnTo>
                    <a:pt x="15443" y="28635"/>
                  </a:lnTo>
                  <a:close/>
                  <a:moveTo>
                    <a:pt x="14931" y="29075"/>
                  </a:moveTo>
                  <a:lnTo>
                    <a:pt x="15145" y="29218"/>
                  </a:lnTo>
                  <a:lnTo>
                    <a:pt x="15217" y="29218"/>
                  </a:lnTo>
                  <a:lnTo>
                    <a:pt x="15217" y="28789"/>
                  </a:lnTo>
                  <a:lnTo>
                    <a:pt x="14931" y="28635"/>
                  </a:lnTo>
                  <a:close/>
                  <a:moveTo>
                    <a:pt x="7680" y="30742"/>
                  </a:moveTo>
                  <a:lnTo>
                    <a:pt x="7835" y="30813"/>
                  </a:lnTo>
                  <a:cubicBezTo>
                    <a:pt x="7811" y="30087"/>
                    <a:pt x="7513" y="29373"/>
                    <a:pt x="7108" y="29004"/>
                  </a:cubicBezTo>
                  <a:cubicBezTo>
                    <a:pt x="7037" y="29551"/>
                    <a:pt x="7537" y="30099"/>
                    <a:pt x="7680" y="30742"/>
                  </a:cubicBezTo>
                  <a:close/>
                  <a:moveTo>
                    <a:pt x="8763" y="30599"/>
                  </a:moveTo>
                  <a:lnTo>
                    <a:pt x="8847" y="30599"/>
                  </a:lnTo>
                  <a:cubicBezTo>
                    <a:pt x="8692" y="30147"/>
                    <a:pt x="8466" y="29480"/>
                    <a:pt x="8120" y="29218"/>
                  </a:cubicBezTo>
                  <a:lnTo>
                    <a:pt x="8620" y="30516"/>
                  </a:lnTo>
                  <a:close/>
                  <a:moveTo>
                    <a:pt x="10514" y="29575"/>
                  </a:moveTo>
                  <a:lnTo>
                    <a:pt x="10585" y="29575"/>
                  </a:lnTo>
                  <a:lnTo>
                    <a:pt x="10514" y="29361"/>
                  </a:lnTo>
                  <a:close/>
                  <a:moveTo>
                    <a:pt x="20943" y="30159"/>
                  </a:moveTo>
                  <a:cubicBezTo>
                    <a:pt x="20848" y="29861"/>
                    <a:pt x="20908" y="29932"/>
                    <a:pt x="20658" y="29801"/>
                  </a:cubicBezTo>
                  <a:lnTo>
                    <a:pt x="20658" y="30016"/>
                  </a:lnTo>
                  <a:lnTo>
                    <a:pt x="20872" y="30159"/>
                  </a:lnTo>
                  <a:close/>
                  <a:moveTo>
                    <a:pt x="16669" y="31683"/>
                  </a:moveTo>
                  <a:lnTo>
                    <a:pt x="16741" y="31683"/>
                  </a:lnTo>
                  <a:lnTo>
                    <a:pt x="16812" y="31242"/>
                  </a:lnTo>
                  <a:cubicBezTo>
                    <a:pt x="16538" y="30885"/>
                    <a:pt x="16038" y="30266"/>
                    <a:pt x="15657" y="30016"/>
                  </a:cubicBezTo>
                  <a:cubicBezTo>
                    <a:pt x="15657" y="30563"/>
                    <a:pt x="16252" y="31135"/>
                    <a:pt x="16526" y="31683"/>
                  </a:cubicBezTo>
                  <a:close/>
                  <a:moveTo>
                    <a:pt x="16312" y="30302"/>
                  </a:moveTo>
                  <a:lnTo>
                    <a:pt x="16312" y="30516"/>
                  </a:lnTo>
                  <a:lnTo>
                    <a:pt x="16383" y="30516"/>
                  </a:lnTo>
                  <a:cubicBezTo>
                    <a:pt x="16407" y="30313"/>
                    <a:pt x="16502" y="30432"/>
                    <a:pt x="16312" y="30302"/>
                  </a:cubicBezTo>
                  <a:close/>
                  <a:moveTo>
                    <a:pt x="20372" y="31028"/>
                  </a:moveTo>
                  <a:lnTo>
                    <a:pt x="20443" y="31028"/>
                  </a:lnTo>
                  <a:lnTo>
                    <a:pt x="20443" y="30956"/>
                  </a:lnTo>
                  <a:lnTo>
                    <a:pt x="20146" y="30742"/>
                  </a:lnTo>
                  <a:cubicBezTo>
                    <a:pt x="20170" y="30813"/>
                    <a:pt x="20193" y="30897"/>
                    <a:pt x="20217" y="30956"/>
                  </a:cubicBezTo>
                  <a:close/>
                  <a:moveTo>
                    <a:pt x="15943" y="32123"/>
                  </a:moveTo>
                  <a:lnTo>
                    <a:pt x="15943" y="31968"/>
                  </a:lnTo>
                  <a:lnTo>
                    <a:pt x="16098" y="31897"/>
                  </a:lnTo>
                  <a:cubicBezTo>
                    <a:pt x="15633" y="31647"/>
                    <a:pt x="15562" y="31230"/>
                    <a:pt x="15228" y="30885"/>
                  </a:cubicBezTo>
                  <a:cubicBezTo>
                    <a:pt x="15181" y="31290"/>
                    <a:pt x="15419" y="31421"/>
                    <a:pt x="15514" y="31897"/>
                  </a:cubicBezTo>
                  <a:close/>
                  <a:moveTo>
                    <a:pt x="24789" y="31325"/>
                  </a:moveTo>
                  <a:lnTo>
                    <a:pt x="24575" y="31325"/>
                  </a:lnTo>
                  <a:lnTo>
                    <a:pt x="24575" y="31468"/>
                  </a:lnTo>
                  <a:lnTo>
                    <a:pt x="24789" y="31397"/>
                  </a:lnTo>
                  <a:close/>
                  <a:moveTo>
                    <a:pt x="9633" y="31683"/>
                  </a:moveTo>
                  <a:lnTo>
                    <a:pt x="9347" y="31611"/>
                  </a:lnTo>
                  <a:lnTo>
                    <a:pt x="9561" y="32195"/>
                  </a:lnTo>
                  <a:lnTo>
                    <a:pt x="9787" y="32337"/>
                  </a:lnTo>
                  <a:cubicBezTo>
                    <a:pt x="9740" y="32123"/>
                    <a:pt x="9692" y="31897"/>
                    <a:pt x="9644" y="31683"/>
                  </a:cubicBezTo>
                  <a:close/>
                  <a:moveTo>
                    <a:pt x="17967" y="31754"/>
                  </a:moveTo>
                  <a:lnTo>
                    <a:pt x="18122" y="31611"/>
                  </a:lnTo>
                  <a:lnTo>
                    <a:pt x="17967" y="31611"/>
                  </a:lnTo>
                  <a:close/>
                  <a:moveTo>
                    <a:pt x="16086" y="31968"/>
                  </a:moveTo>
                  <a:lnTo>
                    <a:pt x="16086" y="32480"/>
                  </a:lnTo>
                  <a:lnTo>
                    <a:pt x="16383" y="32480"/>
                  </a:lnTo>
                  <a:close/>
                  <a:moveTo>
                    <a:pt x="126421" y="32123"/>
                  </a:moveTo>
                  <a:lnTo>
                    <a:pt x="126064" y="32052"/>
                  </a:lnTo>
                  <a:lnTo>
                    <a:pt x="126278" y="32266"/>
                  </a:lnTo>
                  <a:close/>
                  <a:moveTo>
                    <a:pt x="22682" y="32266"/>
                  </a:moveTo>
                  <a:lnTo>
                    <a:pt x="22539" y="32123"/>
                  </a:lnTo>
                  <a:cubicBezTo>
                    <a:pt x="22563" y="32195"/>
                    <a:pt x="22587" y="32266"/>
                    <a:pt x="22610" y="32337"/>
                  </a:cubicBezTo>
                  <a:close/>
                  <a:moveTo>
                    <a:pt x="18693" y="34945"/>
                  </a:moveTo>
                  <a:cubicBezTo>
                    <a:pt x="18729" y="34647"/>
                    <a:pt x="18717" y="34671"/>
                    <a:pt x="18848" y="34516"/>
                  </a:cubicBezTo>
                  <a:cubicBezTo>
                    <a:pt x="18681" y="33695"/>
                    <a:pt x="17884" y="32873"/>
                    <a:pt x="17538" y="32337"/>
                  </a:cubicBezTo>
                  <a:cubicBezTo>
                    <a:pt x="17443" y="32468"/>
                    <a:pt x="17395" y="32623"/>
                    <a:pt x="17395" y="32778"/>
                  </a:cubicBezTo>
                  <a:cubicBezTo>
                    <a:pt x="17848" y="33373"/>
                    <a:pt x="18538" y="33885"/>
                    <a:pt x="18550" y="34873"/>
                  </a:cubicBezTo>
                  <a:close/>
                  <a:moveTo>
                    <a:pt x="8549" y="33135"/>
                  </a:moveTo>
                  <a:lnTo>
                    <a:pt x="8549" y="33576"/>
                  </a:lnTo>
                  <a:lnTo>
                    <a:pt x="8692" y="33647"/>
                  </a:lnTo>
                  <a:cubicBezTo>
                    <a:pt x="8882" y="33349"/>
                    <a:pt x="8799" y="33278"/>
                    <a:pt x="9061" y="33207"/>
                  </a:cubicBezTo>
                  <a:cubicBezTo>
                    <a:pt x="9097" y="32921"/>
                    <a:pt x="9013" y="32635"/>
                    <a:pt x="8835" y="32409"/>
                  </a:cubicBezTo>
                  <a:cubicBezTo>
                    <a:pt x="8763" y="32718"/>
                    <a:pt x="8799" y="32968"/>
                    <a:pt x="8549" y="33135"/>
                  </a:cubicBezTo>
                  <a:close/>
                  <a:moveTo>
                    <a:pt x="15217" y="33290"/>
                  </a:moveTo>
                  <a:lnTo>
                    <a:pt x="15288" y="33076"/>
                  </a:lnTo>
                  <a:cubicBezTo>
                    <a:pt x="15193" y="32683"/>
                    <a:pt x="14990" y="32540"/>
                    <a:pt x="14633" y="32421"/>
                  </a:cubicBezTo>
                  <a:lnTo>
                    <a:pt x="14633" y="33076"/>
                  </a:lnTo>
                  <a:cubicBezTo>
                    <a:pt x="14800" y="33028"/>
                    <a:pt x="14728" y="33052"/>
                    <a:pt x="14931" y="32921"/>
                  </a:cubicBezTo>
                  <a:cubicBezTo>
                    <a:pt x="14967" y="33171"/>
                    <a:pt x="15026" y="33099"/>
                    <a:pt x="14859" y="33278"/>
                  </a:cubicBezTo>
                  <a:close/>
                  <a:moveTo>
                    <a:pt x="17110" y="33576"/>
                  </a:moveTo>
                  <a:cubicBezTo>
                    <a:pt x="16955" y="33183"/>
                    <a:pt x="16812" y="32802"/>
                    <a:pt x="16669" y="32409"/>
                  </a:cubicBezTo>
                  <a:cubicBezTo>
                    <a:pt x="16645" y="32921"/>
                    <a:pt x="16657" y="33028"/>
                    <a:pt x="16824" y="33421"/>
                  </a:cubicBezTo>
                  <a:close/>
                  <a:moveTo>
                    <a:pt x="10144" y="32707"/>
                  </a:moveTo>
                  <a:lnTo>
                    <a:pt x="9787" y="32480"/>
                  </a:lnTo>
                  <a:cubicBezTo>
                    <a:pt x="9859" y="32647"/>
                    <a:pt x="9930" y="32826"/>
                    <a:pt x="10002" y="32992"/>
                  </a:cubicBezTo>
                  <a:lnTo>
                    <a:pt x="10287" y="33207"/>
                  </a:lnTo>
                  <a:cubicBezTo>
                    <a:pt x="10252" y="33040"/>
                    <a:pt x="10192" y="32861"/>
                    <a:pt x="10144" y="32695"/>
                  </a:cubicBezTo>
                  <a:close/>
                  <a:moveTo>
                    <a:pt x="22182" y="32921"/>
                  </a:moveTo>
                  <a:lnTo>
                    <a:pt x="22182" y="32707"/>
                  </a:lnTo>
                  <a:lnTo>
                    <a:pt x="21741" y="32480"/>
                  </a:lnTo>
                  <a:lnTo>
                    <a:pt x="21813" y="32707"/>
                  </a:lnTo>
                  <a:lnTo>
                    <a:pt x="22110" y="33004"/>
                  </a:lnTo>
                  <a:close/>
                  <a:moveTo>
                    <a:pt x="108300" y="33349"/>
                  </a:moveTo>
                  <a:cubicBezTo>
                    <a:pt x="108442" y="33314"/>
                    <a:pt x="108562" y="33230"/>
                    <a:pt x="108669" y="33135"/>
                  </a:cubicBezTo>
                  <a:cubicBezTo>
                    <a:pt x="108633" y="32909"/>
                    <a:pt x="108752" y="33088"/>
                    <a:pt x="108597" y="32921"/>
                  </a:cubicBezTo>
                  <a:cubicBezTo>
                    <a:pt x="108442" y="32802"/>
                    <a:pt x="108442" y="32802"/>
                    <a:pt x="108157" y="32766"/>
                  </a:cubicBezTo>
                  <a:lnTo>
                    <a:pt x="108014" y="32992"/>
                  </a:lnTo>
                  <a:lnTo>
                    <a:pt x="108514" y="32992"/>
                  </a:lnTo>
                  <a:close/>
                  <a:moveTo>
                    <a:pt x="155794" y="75259"/>
                  </a:moveTo>
                  <a:cubicBezTo>
                    <a:pt x="156091" y="75509"/>
                    <a:pt x="156234" y="75926"/>
                    <a:pt x="156294" y="76414"/>
                  </a:cubicBezTo>
                  <a:lnTo>
                    <a:pt x="156448" y="76486"/>
                  </a:lnTo>
                  <a:cubicBezTo>
                    <a:pt x="156091" y="74474"/>
                    <a:pt x="155091" y="73045"/>
                    <a:pt x="154782" y="70902"/>
                  </a:cubicBezTo>
                  <a:lnTo>
                    <a:pt x="154853" y="70902"/>
                  </a:lnTo>
                  <a:cubicBezTo>
                    <a:pt x="155532" y="71461"/>
                    <a:pt x="155413" y="72902"/>
                    <a:pt x="155937" y="73581"/>
                  </a:cubicBezTo>
                  <a:lnTo>
                    <a:pt x="155937" y="73735"/>
                  </a:lnTo>
                  <a:lnTo>
                    <a:pt x="156091" y="73581"/>
                  </a:lnTo>
                  <a:cubicBezTo>
                    <a:pt x="155210" y="71068"/>
                    <a:pt x="155055" y="68580"/>
                    <a:pt x="154341" y="65830"/>
                  </a:cubicBezTo>
                  <a:lnTo>
                    <a:pt x="154341" y="65758"/>
                  </a:lnTo>
                  <a:lnTo>
                    <a:pt x="154639" y="65901"/>
                  </a:lnTo>
                  <a:lnTo>
                    <a:pt x="154710" y="65901"/>
                  </a:lnTo>
                  <a:cubicBezTo>
                    <a:pt x="154615" y="65472"/>
                    <a:pt x="154520" y="65032"/>
                    <a:pt x="154424" y="64603"/>
                  </a:cubicBezTo>
                  <a:lnTo>
                    <a:pt x="154794" y="64818"/>
                  </a:lnTo>
                  <a:lnTo>
                    <a:pt x="155091" y="64449"/>
                  </a:lnTo>
                  <a:cubicBezTo>
                    <a:pt x="154674" y="63032"/>
                    <a:pt x="153758" y="61615"/>
                    <a:pt x="153270" y="60246"/>
                  </a:cubicBezTo>
                  <a:cubicBezTo>
                    <a:pt x="153198" y="59817"/>
                    <a:pt x="153127" y="59377"/>
                    <a:pt x="153055" y="58948"/>
                  </a:cubicBezTo>
                  <a:cubicBezTo>
                    <a:pt x="152865" y="58686"/>
                    <a:pt x="152912" y="58817"/>
                    <a:pt x="152627" y="58722"/>
                  </a:cubicBezTo>
                  <a:lnTo>
                    <a:pt x="152329" y="57924"/>
                  </a:lnTo>
                  <a:lnTo>
                    <a:pt x="152627" y="57853"/>
                  </a:lnTo>
                  <a:cubicBezTo>
                    <a:pt x="153710" y="58936"/>
                    <a:pt x="153722" y="60258"/>
                    <a:pt x="154365" y="61627"/>
                  </a:cubicBezTo>
                  <a:cubicBezTo>
                    <a:pt x="154782" y="62520"/>
                    <a:pt x="155532" y="63508"/>
                    <a:pt x="155889" y="64603"/>
                  </a:cubicBezTo>
                  <a:lnTo>
                    <a:pt x="156389" y="64603"/>
                  </a:lnTo>
                  <a:cubicBezTo>
                    <a:pt x="156460" y="64139"/>
                    <a:pt x="156341" y="63996"/>
                    <a:pt x="156175" y="63591"/>
                  </a:cubicBezTo>
                  <a:lnTo>
                    <a:pt x="156175" y="63508"/>
                  </a:lnTo>
                  <a:cubicBezTo>
                    <a:pt x="156532" y="63627"/>
                    <a:pt x="156556" y="63698"/>
                    <a:pt x="156603" y="64091"/>
                  </a:cubicBezTo>
                  <a:lnTo>
                    <a:pt x="156758" y="64163"/>
                  </a:lnTo>
                  <a:cubicBezTo>
                    <a:pt x="156627" y="62341"/>
                    <a:pt x="155508" y="59555"/>
                    <a:pt x="154948" y="58150"/>
                  </a:cubicBezTo>
                  <a:cubicBezTo>
                    <a:pt x="154674" y="57460"/>
                    <a:pt x="153960" y="56793"/>
                    <a:pt x="153781" y="55900"/>
                  </a:cubicBezTo>
                  <a:lnTo>
                    <a:pt x="153281" y="55686"/>
                  </a:lnTo>
                  <a:lnTo>
                    <a:pt x="153281" y="55757"/>
                  </a:lnTo>
                  <a:cubicBezTo>
                    <a:pt x="154139" y="57388"/>
                    <a:pt x="155460" y="59257"/>
                    <a:pt x="155520" y="61341"/>
                  </a:cubicBezTo>
                  <a:lnTo>
                    <a:pt x="155520" y="61401"/>
                  </a:lnTo>
                  <a:lnTo>
                    <a:pt x="155377" y="61472"/>
                  </a:lnTo>
                  <a:cubicBezTo>
                    <a:pt x="154329" y="59424"/>
                    <a:pt x="153698" y="57436"/>
                    <a:pt x="152543" y="55531"/>
                  </a:cubicBezTo>
                  <a:cubicBezTo>
                    <a:pt x="151615" y="53983"/>
                    <a:pt x="149602" y="51423"/>
                    <a:pt x="149209" y="49661"/>
                  </a:cubicBezTo>
                  <a:lnTo>
                    <a:pt x="149067" y="49590"/>
                  </a:lnTo>
                  <a:cubicBezTo>
                    <a:pt x="149090" y="49780"/>
                    <a:pt x="149114" y="49971"/>
                    <a:pt x="149138" y="50161"/>
                  </a:cubicBezTo>
                  <a:lnTo>
                    <a:pt x="149067" y="50161"/>
                  </a:lnTo>
                  <a:cubicBezTo>
                    <a:pt x="147995" y="49197"/>
                    <a:pt x="147114" y="47446"/>
                    <a:pt x="146459" y="46101"/>
                  </a:cubicBezTo>
                  <a:lnTo>
                    <a:pt x="146233" y="46030"/>
                  </a:lnTo>
                  <a:cubicBezTo>
                    <a:pt x="146304" y="46303"/>
                    <a:pt x="146388" y="46565"/>
                    <a:pt x="146459" y="46827"/>
                  </a:cubicBezTo>
                  <a:cubicBezTo>
                    <a:pt x="145935" y="46649"/>
                    <a:pt x="141601" y="42339"/>
                    <a:pt x="141101" y="41684"/>
                  </a:cubicBezTo>
                  <a:lnTo>
                    <a:pt x="140804" y="41684"/>
                  </a:lnTo>
                  <a:cubicBezTo>
                    <a:pt x="140613" y="41993"/>
                    <a:pt x="140566" y="42101"/>
                    <a:pt x="140220" y="42267"/>
                  </a:cubicBezTo>
                  <a:cubicBezTo>
                    <a:pt x="140054" y="42124"/>
                    <a:pt x="140125" y="42124"/>
                    <a:pt x="139851" y="42041"/>
                  </a:cubicBezTo>
                  <a:cubicBezTo>
                    <a:pt x="139613" y="41648"/>
                    <a:pt x="139613" y="41136"/>
                    <a:pt x="139851" y="40743"/>
                  </a:cubicBezTo>
                  <a:lnTo>
                    <a:pt x="139708" y="40529"/>
                  </a:lnTo>
                  <a:lnTo>
                    <a:pt x="139494" y="40529"/>
                  </a:lnTo>
                  <a:cubicBezTo>
                    <a:pt x="139303" y="40839"/>
                    <a:pt x="139280" y="40850"/>
                    <a:pt x="139423" y="41243"/>
                  </a:cubicBezTo>
                  <a:cubicBezTo>
                    <a:pt x="139053" y="41339"/>
                    <a:pt x="138863" y="41291"/>
                    <a:pt x="138768" y="40886"/>
                  </a:cubicBezTo>
                  <a:lnTo>
                    <a:pt x="138470" y="41100"/>
                  </a:lnTo>
                  <a:cubicBezTo>
                    <a:pt x="137148" y="40612"/>
                    <a:pt x="135208" y="38576"/>
                    <a:pt x="133969" y="38279"/>
                  </a:cubicBezTo>
                  <a:lnTo>
                    <a:pt x="133898" y="38124"/>
                  </a:lnTo>
                  <a:cubicBezTo>
                    <a:pt x="134172" y="37743"/>
                    <a:pt x="134815" y="37731"/>
                    <a:pt x="134624" y="37112"/>
                  </a:cubicBezTo>
                  <a:lnTo>
                    <a:pt x="134553" y="36957"/>
                  </a:lnTo>
                  <a:cubicBezTo>
                    <a:pt x="134410" y="37243"/>
                    <a:pt x="134208" y="37481"/>
                    <a:pt x="133969" y="37683"/>
                  </a:cubicBezTo>
                  <a:cubicBezTo>
                    <a:pt x="132029" y="38017"/>
                    <a:pt x="126719" y="34981"/>
                    <a:pt x="124695" y="34350"/>
                  </a:cubicBezTo>
                  <a:cubicBezTo>
                    <a:pt x="121813" y="33457"/>
                    <a:pt x="118980" y="33635"/>
                    <a:pt x="116789" y="33123"/>
                  </a:cubicBezTo>
                  <a:lnTo>
                    <a:pt x="116860" y="33338"/>
                  </a:lnTo>
                  <a:cubicBezTo>
                    <a:pt x="116479" y="33611"/>
                    <a:pt x="113503" y="33207"/>
                    <a:pt x="112372" y="33183"/>
                  </a:cubicBezTo>
                  <a:cubicBezTo>
                    <a:pt x="112324" y="33040"/>
                    <a:pt x="112276" y="32897"/>
                    <a:pt x="112217" y="32754"/>
                  </a:cubicBezTo>
                  <a:lnTo>
                    <a:pt x="112002" y="32826"/>
                  </a:lnTo>
                  <a:cubicBezTo>
                    <a:pt x="111490" y="33242"/>
                    <a:pt x="111633" y="33528"/>
                    <a:pt x="110848" y="33766"/>
                  </a:cubicBezTo>
                  <a:lnTo>
                    <a:pt x="110848" y="33838"/>
                  </a:lnTo>
                  <a:cubicBezTo>
                    <a:pt x="111407" y="33957"/>
                    <a:pt x="112193" y="34076"/>
                    <a:pt x="112729" y="34207"/>
                  </a:cubicBezTo>
                  <a:cubicBezTo>
                    <a:pt x="113253" y="33885"/>
                    <a:pt x="113634" y="33790"/>
                    <a:pt x="114324" y="33695"/>
                  </a:cubicBezTo>
                  <a:lnTo>
                    <a:pt x="114253" y="34278"/>
                  </a:lnTo>
                  <a:cubicBezTo>
                    <a:pt x="115348" y="33945"/>
                    <a:pt x="117134" y="34076"/>
                    <a:pt x="117872" y="34635"/>
                  </a:cubicBezTo>
                  <a:cubicBezTo>
                    <a:pt x="118039" y="34516"/>
                    <a:pt x="118218" y="34397"/>
                    <a:pt x="118384" y="34278"/>
                  </a:cubicBezTo>
                  <a:cubicBezTo>
                    <a:pt x="118337" y="34421"/>
                    <a:pt x="118289" y="34564"/>
                    <a:pt x="118229" y="34707"/>
                  </a:cubicBezTo>
                  <a:lnTo>
                    <a:pt x="119968" y="34707"/>
                  </a:lnTo>
                  <a:lnTo>
                    <a:pt x="120123" y="34862"/>
                  </a:lnTo>
                  <a:cubicBezTo>
                    <a:pt x="119408" y="35624"/>
                    <a:pt x="114634" y="34564"/>
                    <a:pt x="113741" y="34790"/>
                  </a:cubicBezTo>
                  <a:lnTo>
                    <a:pt x="113086" y="35088"/>
                  </a:lnTo>
                  <a:lnTo>
                    <a:pt x="113086" y="35159"/>
                  </a:lnTo>
                  <a:lnTo>
                    <a:pt x="117586" y="35374"/>
                  </a:lnTo>
                  <a:cubicBezTo>
                    <a:pt x="119003" y="35683"/>
                    <a:pt x="120694" y="36028"/>
                    <a:pt x="121932" y="36314"/>
                  </a:cubicBezTo>
                  <a:lnTo>
                    <a:pt x="123099" y="36314"/>
                  </a:lnTo>
                  <a:cubicBezTo>
                    <a:pt x="123611" y="36552"/>
                    <a:pt x="124278" y="36898"/>
                    <a:pt x="124766" y="36898"/>
                  </a:cubicBezTo>
                  <a:cubicBezTo>
                    <a:pt x="125718" y="36898"/>
                    <a:pt x="126421" y="38148"/>
                    <a:pt x="127516" y="37767"/>
                  </a:cubicBezTo>
                  <a:cubicBezTo>
                    <a:pt x="127719" y="38052"/>
                    <a:pt x="127731" y="38124"/>
                    <a:pt x="128100" y="38279"/>
                  </a:cubicBezTo>
                  <a:lnTo>
                    <a:pt x="128100" y="38350"/>
                  </a:lnTo>
                  <a:cubicBezTo>
                    <a:pt x="128076" y="38422"/>
                    <a:pt x="128052" y="38493"/>
                    <a:pt x="128028" y="38564"/>
                  </a:cubicBezTo>
                  <a:cubicBezTo>
                    <a:pt x="126897" y="38410"/>
                    <a:pt x="126683" y="37838"/>
                    <a:pt x="125635" y="38207"/>
                  </a:cubicBezTo>
                  <a:cubicBezTo>
                    <a:pt x="124349" y="36957"/>
                    <a:pt x="121647" y="36695"/>
                    <a:pt x="119765" y="36683"/>
                  </a:cubicBezTo>
                  <a:lnTo>
                    <a:pt x="119682" y="36755"/>
                  </a:lnTo>
                  <a:cubicBezTo>
                    <a:pt x="120301" y="37231"/>
                    <a:pt x="121230" y="36826"/>
                    <a:pt x="121575" y="37624"/>
                  </a:cubicBezTo>
                  <a:cubicBezTo>
                    <a:pt x="121527" y="37695"/>
                    <a:pt x="121480" y="37767"/>
                    <a:pt x="121420" y="37838"/>
                  </a:cubicBezTo>
                  <a:cubicBezTo>
                    <a:pt x="121158" y="37755"/>
                    <a:pt x="121230" y="37755"/>
                    <a:pt x="121063" y="37624"/>
                  </a:cubicBezTo>
                  <a:cubicBezTo>
                    <a:pt x="120861" y="37826"/>
                    <a:pt x="120944" y="37731"/>
                    <a:pt x="120908" y="37981"/>
                  </a:cubicBezTo>
                  <a:cubicBezTo>
                    <a:pt x="121754" y="38195"/>
                    <a:pt x="121670" y="37945"/>
                    <a:pt x="122432" y="37767"/>
                  </a:cubicBezTo>
                  <a:lnTo>
                    <a:pt x="122004" y="38207"/>
                  </a:lnTo>
                  <a:cubicBezTo>
                    <a:pt x="122492" y="38576"/>
                    <a:pt x="126373" y="39434"/>
                    <a:pt x="126564" y="39362"/>
                  </a:cubicBezTo>
                  <a:lnTo>
                    <a:pt x="126635" y="39434"/>
                  </a:lnTo>
                  <a:cubicBezTo>
                    <a:pt x="126635" y="40088"/>
                    <a:pt x="128076" y="40065"/>
                    <a:pt x="128671" y="40374"/>
                  </a:cubicBezTo>
                  <a:cubicBezTo>
                    <a:pt x="131005" y="41612"/>
                    <a:pt x="132600" y="42648"/>
                    <a:pt x="134684" y="44006"/>
                  </a:cubicBezTo>
                  <a:cubicBezTo>
                    <a:pt x="134743" y="44148"/>
                    <a:pt x="134791" y="44232"/>
                    <a:pt x="134839" y="44077"/>
                  </a:cubicBezTo>
                  <a:cubicBezTo>
                    <a:pt x="135124" y="44184"/>
                    <a:pt x="135005" y="44077"/>
                    <a:pt x="135053" y="44291"/>
                  </a:cubicBezTo>
                  <a:cubicBezTo>
                    <a:pt x="135339" y="44506"/>
                    <a:pt x="135767" y="44756"/>
                    <a:pt x="136220" y="44732"/>
                  </a:cubicBezTo>
                  <a:lnTo>
                    <a:pt x="136506" y="45601"/>
                  </a:lnTo>
                  <a:cubicBezTo>
                    <a:pt x="138172" y="46220"/>
                    <a:pt x="140577" y="47994"/>
                    <a:pt x="141506" y="49804"/>
                  </a:cubicBezTo>
                  <a:lnTo>
                    <a:pt x="141506" y="50018"/>
                  </a:lnTo>
                  <a:lnTo>
                    <a:pt x="140851" y="49661"/>
                  </a:lnTo>
                  <a:lnTo>
                    <a:pt x="140708" y="49506"/>
                  </a:lnTo>
                  <a:lnTo>
                    <a:pt x="140637" y="49721"/>
                  </a:lnTo>
                  <a:cubicBezTo>
                    <a:pt x="140708" y="49792"/>
                    <a:pt x="140780" y="49875"/>
                    <a:pt x="140851" y="49947"/>
                  </a:cubicBezTo>
                  <a:lnTo>
                    <a:pt x="141208" y="50018"/>
                  </a:lnTo>
                  <a:cubicBezTo>
                    <a:pt x="141220" y="50947"/>
                    <a:pt x="141578" y="51114"/>
                    <a:pt x="142232" y="51245"/>
                  </a:cubicBezTo>
                  <a:cubicBezTo>
                    <a:pt x="142435" y="51935"/>
                    <a:pt x="142744" y="52138"/>
                    <a:pt x="142875" y="52769"/>
                  </a:cubicBezTo>
                  <a:cubicBezTo>
                    <a:pt x="141542" y="52161"/>
                    <a:pt x="140720" y="49649"/>
                    <a:pt x="139756" y="49149"/>
                  </a:cubicBezTo>
                  <a:cubicBezTo>
                    <a:pt x="139827" y="49363"/>
                    <a:pt x="139899" y="49578"/>
                    <a:pt x="139970" y="49792"/>
                  </a:cubicBezTo>
                  <a:cubicBezTo>
                    <a:pt x="139339" y="49554"/>
                    <a:pt x="139268" y="50209"/>
                    <a:pt x="138744" y="49792"/>
                  </a:cubicBezTo>
                  <a:cubicBezTo>
                    <a:pt x="138946" y="49709"/>
                    <a:pt x="139006" y="49780"/>
                    <a:pt x="139173" y="49649"/>
                  </a:cubicBezTo>
                  <a:lnTo>
                    <a:pt x="138887" y="49292"/>
                  </a:lnTo>
                  <a:cubicBezTo>
                    <a:pt x="138565" y="49316"/>
                    <a:pt x="138672" y="49220"/>
                    <a:pt x="138518" y="49578"/>
                  </a:cubicBezTo>
                  <a:cubicBezTo>
                    <a:pt x="138387" y="49375"/>
                    <a:pt x="138434" y="49459"/>
                    <a:pt x="138446" y="49209"/>
                  </a:cubicBezTo>
                  <a:cubicBezTo>
                    <a:pt x="137839" y="49256"/>
                    <a:pt x="137601" y="48923"/>
                    <a:pt x="137220" y="48566"/>
                  </a:cubicBezTo>
                  <a:lnTo>
                    <a:pt x="137220" y="48482"/>
                  </a:lnTo>
                  <a:lnTo>
                    <a:pt x="137363" y="48339"/>
                  </a:lnTo>
                  <a:cubicBezTo>
                    <a:pt x="137815" y="48423"/>
                    <a:pt x="138434" y="48709"/>
                    <a:pt x="138530" y="48994"/>
                  </a:cubicBezTo>
                  <a:cubicBezTo>
                    <a:pt x="138792" y="49101"/>
                    <a:pt x="138851" y="49054"/>
                    <a:pt x="139256" y="48994"/>
                  </a:cubicBezTo>
                  <a:lnTo>
                    <a:pt x="139256" y="48720"/>
                  </a:lnTo>
                  <a:cubicBezTo>
                    <a:pt x="138768" y="48292"/>
                    <a:pt x="138220" y="48149"/>
                    <a:pt x="138018" y="47411"/>
                  </a:cubicBezTo>
                  <a:lnTo>
                    <a:pt x="138315" y="47637"/>
                  </a:lnTo>
                  <a:lnTo>
                    <a:pt x="138470" y="47482"/>
                  </a:lnTo>
                  <a:lnTo>
                    <a:pt x="135636" y="45744"/>
                  </a:lnTo>
                  <a:lnTo>
                    <a:pt x="135493" y="45899"/>
                  </a:lnTo>
                  <a:cubicBezTo>
                    <a:pt x="135517" y="46018"/>
                    <a:pt x="135541" y="46137"/>
                    <a:pt x="135565" y="46256"/>
                  </a:cubicBezTo>
                  <a:cubicBezTo>
                    <a:pt x="135827" y="46375"/>
                    <a:pt x="136077" y="46554"/>
                    <a:pt x="136291" y="46768"/>
                  </a:cubicBezTo>
                  <a:lnTo>
                    <a:pt x="136291" y="46982"/>
                  </a:lnTo>
                  <a:cubicBezTo>
                    <a:pt x="135827" y="46935"/>
                    <a:pt x="135803" y="46982"/>
                    <a:pt x="135493" y="47196"/>
                  </a:cubicBezTo>
                  <a:lnTo>
                    <a:pt x="134327" y="46696"/>
                  </a:lnTo>
                  <a:lnTo>
                    <a:pt x="134255" y="46839"/>
                  </a:lnTo>
                  <a:cubicBezTo>
                    <a:pt x="134934" y="47446"/>
                    <a:pt x="136398" y="48970"/>
                    <a:pt x="137160" y="49304"/>
                  </a:cubicBezTo>
                  <a:lnTo>
                    <a:pt x="137732" y="49304"/>
                  </a:lnTo>
                  <a:cubicBezTo>
                    <a:pt x="138613" y="49804"/>
                    <a:pt x="140042" y="51887"/>
                    <a:pt x="140923" y="52566"/>
                  </a:cubicBezTo>
                  <a:cubicBezTo>
                    <a:pt x="141387" y="52923"/>
                    <a:pt x="142209" y="53388"/>
                    <a:pt x="142375" y="54019"/>
                  </a:cubicBezTo>
                  <a:lnTo>
                    <a:pt x="141578" y="53507"/>
                  </a:lnTo>
                  <a:lnTo>
                    <a:pt x="141363" y="53721"/>
                  </a:lnTo>
                  <a:cubicBezTo>
                    <a:pt x="138196" y="51221"/>
                    <a:pt x="135851" y="48613"/>
                    <a:pt x="132374" y="46327"/>
                  </a:cubicBezTo>
                  <a:lnTo>
                    <a:pt x="132005" y="46399"/>
                  </a:lnTo>
                  <a:lnTo>
                    <a:pt x="132160" y="46482"/>
                  </a:lnTo>
                  <a:lnTo>
                    <a:pt x="132303" y="46768"/>
                  </a:lnTo>
                  <a:cubicBezTo>
                    <a:pt x="132172" y="46732"/>
                    <a:pt x="130969" y="45399"/>
                    <a:pt x="130933" y="45172"/>
                  </a:cubicBezTo>
                  <a:lnTo>
                    <a:pt x="130862" y="45172"/>
                  </a:lnTo>
                  <a:lnTo>
                    <a:pt x="130564" y="45387"/>
                  </a:lnTo>
                  <a:lnTo>
                    <a:pt x="130564" y="45684"/>
                  </a:lnTo>
                  <a:lnTo>
                    <a:pt x="131291" y="46042"/>
                  </a:lnTo>
                  <a:lnTo>
                    <a:pt x="131148" y="46196"/>
                  </a:lnTo>
                  <a:cubicBezTo>
                    <a:pt x="130695" y="45970"/>
                    <a:pt x="125468" y="43910"/>
                    <a:pt x="125421" y="43803"/>
                  </a:cubicBezTo>
                  <a:lnTo>
                    <a:pt x="124766" y="44160"/>
                  </a:lnTo>
                  <a:lnTo>
                    <a:pt x="124552" y="44160"/>
                  </a:lnTo>
                  <a:lnTo>
                    <a:pt x="124623" y="43803"/>
                  </a:lnTo>
                  <a:lnTo>
                    <a:pt x="124040" y="43803"/>
                  </a:lnTo>
                  <a:lnTo>
                    <a:pt x="124111" y="43506"/>
                  </a:lnTo>
                  <a:cubicBezTo>
                    <a:pt x="123944" y="43351"/>
                    <a:pt x="123290" y="43529"/>
                    <a:pt x="122956" y="43363"/>
                  </a:cubicBezTo>
                  <a:cubicBezTo>
                    <a:pt x="122801" y="43220"/>
                    <a:pt x="122873" y="43339"/>
                    <a:pt x="122801" y="43065"/>
                  </a:cubicBezTo>
                  <a:cubicBezTo>
                    <a:pt x="122337" y="42994"/>
                    <a:pt x="121944" y="43220"/>
                    <a:pt x="121277" y="42779"/>
                  </a:cubicBezTo>
                  <a:cubicBezTo>
                    <a:pt x="120920" y="43089"/>
                    <a:pt x="120789" y="43148"/>
                    <a:pt x="120694" y="43577"/>
                  </a:cubicBezTo>
                  <a:cubicBezTo>
                    <a:pt x="120075" y="43684"/>
                    <a:pt x="119622" y="43434"/>
                    <a:pt x="119099" y="43291"/>
                  </a:cubicBezTo>
                  <a:lnTo>
                    <a:pt x="119039" y="43291"/>
                  </a:lnTo>
                  <a:cubicBezTo>
                    <a:pt x="118991" y="43363"/>
                    <a:pt x="118944" y="43434"/>
                    <a:pt x="118896" y="43506"/>
                  </a:cubicBezTo>
                  <a:lnTo>
                    <a:pt x="118896" y="43577"/>
                  </a:lnTo>
                  <a:lnTo>
                    <a:pt x="119468" y="43577"/>
                  </a:lnTo>
                  <a:cubicBezTo>
                    <a:pt x="119444" y="43767"/>
                    <a:pt x="119420" y="43970"/>
                    <a:pt x="119396" y="44160"/>
                  </a:cubicBezTo>
                  <a:cubicBezTo>
                    <a:pt x="120111" y="44506"/>
                    <a:pt x="120384" y="44815"/>
                    <a:pt x="121135" y="44589"/>
                  </a:cubicBezTo>
                  <a:lnTo>
                    <a:pt x="121647" y="45172"/>
                  </a:lnTo>
                  <a:lnTo>
                    <a:pt x="121789" y="44815"/>
                  </a:lnTo>
                  <a:lnTo>
                    <a:pt x="123897" y="45541"/>
                  </a:lnTo>
                  <a:cubicBezTo>
                    <a:pt x="124159" y="45744"/>
                    <a:pt x="124040" y="45589"/>
                    <a:pt x="124040" y="45970"/>
                  </a:cubicBezTo>
                  <a:lnTo>
                    <a:pt x="124552" y="45756"/>
                  </a:lnTo>
                  <a:cubicBezTo>
                    <a:pt x="125159" y="46208"/>
                    <a:pt x="126790" y="46530"/>
                    <a:pt x="127088" y="47208"/>
                  </a:cubicBezTo>
                  <a:lnTo>
                    <a:pt x="127588" y="46982"/>
                  </a:lnTo>
                  <a:cubicBezTo>
                    <a:pt x="128171" y="47518"/>
                    <a:pt x="129147" y="47827"/>
                    <a:pt x="130052" y="48077"/>
                  </a:cubicBezTo>
                  <a:cubicBezTo>
                    <a:pt x="130076" y="48304"/>
                    <a:pt x="130076" y="48220"/>
                    <a:pt x="129981" y="48435"/>
                  </a:cubicBezTo>
                  <a:lnTo>
                    <a:pt x="130052" y="48649"/>
                  </a:lnTo>
                  <a:cubicBezTo>
                    <a:pt x="130267" y="48423"/>
                    <a:pt x="130207" y="48351"/>
                    <a:pt x="130636" y="48292"/>
                  </a:cubicBezTo>
                  <a:lnTo>
                    <a:pt x="130779" y="48506"/>
                  </a:lnTo>
                  <a:lnTo>
                    <a:pt x="130933" y="48578"/>
                  </a:lnTo>
                  <a:cubicBezTo>
                    <a:pt x="130802" y="48828"/>
                    <a:pt x="130802" y="48863"/>
                    <a:pt x="130564" y="49018"/>
                  </a:cubicBezTo>
                  <a:cubicBezTo>
                    <a:pt x="130540" y="49090"/>
                    <a:pt x="130517" y="49161"/>
                    <a:pt x="130493" y="49232"/>
                  </a:cubicBezTo>
                  <a:cubicBezTo>
                    <a:pt x="130767" y="49411"/>
                    <a:pt x="130814" y="49375"/>
                    <a:pt x="131148" y="49447"/>
                  </a:cubicBezTo>
                  <a:cubicBezTo>
                    <a:pt x="131219" y="49959"/>
                    <a:pt x="131183" y="49911"/>
                    <a:pt x="130636" y="49887"/>
                  </a:cubicBezTo>
                  <a:lnTo>
                    <a:pt x="130636" y="49959"/>
                  </a:lnTo>
                  <a:cubicBezTo>
                    <a:pt x="131279" y="50459"/>
                    <a:pt x="132041" y="50173"/>
                    <a:pt x="132815" y="50685"/>
                  </a:cubicBezTo>
                  <a:lnTo>
                    <a:pt x="132886" y="50471"/>
                  </a:lnTo>
                  <a:cubicBezTo>
                    <a:pt x="132422" y="49899"/>
                    <a:pt x="131624" y="49982"/>
                    <a:pt x="131362" y="49161"/>
                  </a:cubicBezTo>
                  <a:cubicBezTo>
                    <a:pt x="132386" y="49375"/>
                    <a:pt x="132826" y="50018"/>
                    <a:pt x="133755" y="50399"/>
                  </a:cubicBezTo>
                  <a:lnTo>
                    <a:pt x="133827" y="50542"/>
                  </a:lnTo>
                  <a:cubicBezTo>
                    <a:pt x="133672" y="50733"/>
                    <a:pt x="133565" y="50709"/>
                    <a:pt x="133327" y="50828"/>
                  </a:cubicBezTo>
                  <a:cubicBezTo>
                    <a:pt x="133577" y="51185"/>
                    <a:pt x="134112" y="51316"/>
                    <a:pt x="134410" y="51626"/>
                  </a:cubicBezTo>
                  <a:cubicBezTo>
                    <a:pt x="134791" y="51542"/>
                    <a:pt x="134708" y="51554"/>
                    <a:pt x="134851" y="51268"/>
                  </a:cubicBezTo>
                  <a:lnTo>
                    <a:pt x="135136" y="51268"/>
                  </a:lnTo>
                  <a:lnTo>
                    <a:pt x="135577" y="51780"/>
                  </a:lnTo>
                  <a:lnTo>
                    <a:pt x="135577" y="52138"/>
                  </a:lnTo>
                  <a:lnTo>
                    <a:pt x="135493" y="52138"/>
                  </a:lnTo>
                  <a:lnTo>
                    <a:pt x="135196" y="52066"/>
                  </a:lnTo>
                  <a:cubicBezTo>
                    <a:pt x="135363" y="52507"/>
                    <a:pt x="136065" y="52733"/>
                    <a:pt x="136577" y="53007"/>
                  </a:cubicBezTo>
                  <a:cubicBezTo>
                    <a:pt x="136839" y="52864"/>
                    <a:pt x="136696" y="53042"/>
                    <a:pt x="136791" y="52709"/>
                  </a:cubicBezTo>
                  <a:lnTo>
                    <a:pt x="138315" y="53935"/>
                  </a:lnTo>
                  <a:lnTo>
                    <a:pt x="138315" y="54233"/>
                  </a:lnTo>
                  <a:lnTo>
                    <a:pt x="137815" y="54078"/>
                  </a:lnTo>
                  <a:cubicBezTo>
                    <a:pt x="137922" y="54388"/>
                    <a:pt x="137875" y="54328"/>
                    <a:pt x="138172" y="54447"/>
                  </a:cubicBezTo>
                  <a:cubicBezTo>
                    <a:pt x="138494" y="54650"/>
                    <a:pt x="138553" y="54471"/>
                    <a:pt x="138970" y="54376"/>
                  </a:cubicBezTo>
                  <a:cubicBezTo>
                    <a:pt x="139042" y="54614"/>
                    <a:pt x="139113" y="54852"/>
                    <a:pt x="139184" y="55090"/>
                  </a:cubicBezTo>
                  <a:cubicBezTo>
                    <a:pt x="139482" y="55114"/>
                    <a:pt x="139315" y="55233"/>
                    <a:pt x="139482" y="54947"/>
                  </a:cubicBezTo>
                  <a:cubicBezTo>
                    <a:pt x="139696" y="55078"/>
                    <a:pt x="139935" y="55483"/>
                    <a:pt x="140137" y="55674"/>
                  </a:cubicBezTo>
                  <a:cubicBezTo>
                    <a:pt x="140077" y="55840"/>
                    <a:pt x="140030" y="56007"/>
                    <a:pt x="139982" y="56174"/>
                  </a:cubicBezTo>
                  <a:lnTo>
                    <a:pt x="139768" y="56174"/>
                  </a:lnTo>
                  <a:cubicBezTo>
                    <a:pt x="137006" y="54245"/>
                    <a:pt x="134077" y="51959"/>
                    <a:pt x="130993" y="50375"/>
                  </a:cubicBezTo>
                  <a:cubicBezTo>
                    <a:pt x="129921" y="49828"/>
                    <a:pt x="127528" y="49875"/>
                    <a:pt x="127219" y="48637"/>
                  </a:cubicBezTo>
                  <a:lnTo>
                    <a:pt x="126135" y="48637"/>
                  </a:lnTo>
                  <a:lnTo>
                    <a:pt x="126135" y="48268"/>
                  </a:lnTo>
                  <a:cubicBezTo>
                    <a:pt x="125885" y="48161"/>
                    <a:pt x="125587" y="48161"/>
                    <a:pt x="125337" y="48268"/>
                  </a:cubicBezTo>
                  <a:lnTo>
                    <a:pt x="125123" y="48054"/>
                  </a:lnTo>
                  <a:lnTo>
                    <a:pt x="125409" y="47625"/>
                  </a:lnTo>
                  <a:cubicBezTo>
                    <a:pt x="124135" y="47816"/>
                    <a:pt x="123135" y="47446"/>
                    <a:pt x="122004" y="46970"/>
                  </a:cubicBezTo>
                  <a:cubicBezTo>
                    <a:pt x="121694" y="47101"/>
                    <a:pt x="121635" y="47089"/>
                    <a:pt x="121492" y="47399"/>
                  </a:cubicBezTo>
                  <a:lnTo>
                    <a:pt x="121277" y="47554"/>
                  </a:lnTo>
                  <a:cubicBezTo>
                    <a:pt x="121135" y="47339"/>
                    <a:pt x="121206" y="47470"/>
                    <a:pt x="121277" y="47185"/>
                  </a:cubicBezTo>
                  <a:lnTo>
                    <a:pt x="120920" y="47185"/>
                  </a:lnTo>
                  <a:lnTo>
                    <a:pt x="121420" y="46613"/>
                  </a:lnTo>
                  <a:lnTo>
                    <a:pt x="120408" y="46899"/>
                  </a:lnTo>
                  <a:lnTo>
                    <a:pt x="120408" y="46542"/>
                  </a:lnTo>
                  <a:lnTo>
                    <a:pt x="120111" y="46470"/>
                  </a:lnTo>
                  <a:cubicBezTo>
                    <a:pt x="120015" y="46792"/>
                    <a:pt x="120003" y="46815"/>
                    <a:pt x="119753" y="46970"/>
                  </a:cubicBezTo>
                  <a:lnTo>
                    <a:pt x="119682" y="46970"/>
                  </a:lnTo>
                  <a:cubicBezTo>
                    <a:pt x="119706" y="46506"/>
                    <a:pt x="119777" y="46506"/>
                    <a:pt x="119980" y="46244"/>
                  </a:cubicBezTo>
                  <a:lnTo>
                    <a:pt x="119980" y="45899"/>
                  </a:lnTo>
                  <a:lnTo>
                    <a:pt x="119896" y="45899"/>
                  </a:lnTo>
                  <a:cubicBezTo>
                    <a:pt x="119825" y="46065"/>
                    <a:pt x="119753" y="46232"/>
                    <a:pt x="119682" y="46399"/>
                  </a:cubicBezTo>
                  <a:cubicBezTo>
                    <a:pt x="119289" y="46613"/>
                    <a:pt x="118980" y="46565"/>
                    <a:pt x="118384" y="46554"/>
                  </a:cubicBezTo>
                  <a:cubicBezTo>
                    <a:pt x="118325" y="46458"/>
                    <a:pt x="118301" y="46363"/>
                    <a:pt x="118313" y="46256"/>
                  </a:cubicBezTo>
                  <a:cubicBezTo>
                    <a:pt x="118087" y="46089"/>
                    <a:pt x="117789" y="46077"/>
                    <a:pt x="117432" y="46042"/>
                  </a:cubicBezTo>
                  <a:cubicBezTo>
                    <a:pt x="117384" y="46196"/>
                    <a:pt x="117336" y="46327"/>
                    <a:pt x="117289" y="46482"/>
                  </a:cubicBezTo>
                  <a:lnTo>
                    <a:pt x="117134" y="46554"/>
                  </a:lnTo>
                  <a:lnTo>
                    <a:pt x="116777" y="45756"/>
                  </a:lnTo>
                  <a:lnTo>
                    <a:pt x="116563" y="45756"/>
                  </a:lnTo>
                  <a:lnTo>
                    <a:pt x="116408" y="46042"/>
                  </a:lnTo>
                  <a:lnTo>
                    <a:pt x="116705" y="46256"/>
                  </a:lnTo>
                  <a:lnTo>
                    <a:pt x="116705" y="46482"/>
                  </a:lnTo>
                  <a:lnTo>
                    <a:pt x="116408" y="46482"/>
                  </a:lnTo>
                  <a:lnTo>
                    <a:pt x="116408" y="46327"/>
                  </a:lnTo>
                  <a:cubicBezTo>
                    <a:pt x="116074" y="46018"/>
                    <a:pt x="116336" y="45768"/>
                    <a:pt x="116634" y="45315"/>
                  </a:cubicBezTo>
                  <a:lnTo>
                    <a:pt x="116563" y="45244"/>
                  </a:lnTo>
                  <a:lnTo>
                    <a:pt x="116336" y="45244"/>
                  </a:lnTo>
                  <a:lnTo>
                    <a:pt x="115979" y="46042"/>
                  </a:lnTo>
                  <a:lnTo>
                    <a:pt x="115396" y="46184"/>
                  </a:lnTo>
                  <a:cubicBezTo>
                    <a:pt x="115229" y="45946"/>
                    <a:pt x="115289" y="46018"/>
                    <a:pt x="115396" y="45756"/>
                  </a:cubicBezTo>
                  <a:cubicBezTo>
                    <a:pt x="114955" y="45815"/>
                    <a:pt x="114824" y="45934"/>
                    <a:pt x="114669" y="45541"/>
                  </a:cubicBezTo>
                  <a:cubicBezTo>
                    <a:pt x="114384" y="45661"/>
                    <a:pt x="114467" y="45577"/>
                    <a:pt x="114372" y="45899"/>
                  </a:cubicBezTo>
                  <a:cubicBezTo>
                    <a:pt x="113931" y="45827"/>
                    <a:pt x="113574" y="45506"/>
                    <a:pt x="113288" y="45244"/>
                  </a:cubicBezTo>
                  <a:lnTo>
                    <a:pt x="112419" y="45684"/>
                  </a:lnTo>
                  <a:cubicBezTo>
                    <a:pt x="112217" y="45208"/>
                    <a:pt x="111895" y="45482"/>
                    <a:pt x="111550" y="45101"/>
                  </a:cubicBezTo>
                  <a:lnTo>
                    <a:pt x="110752" y="45387"/>
                  </a:lnTo>
                  <a:cubicBezTo>
                    <a:pt x="110633" y="45244"/>
                    <a:pt x="110657" y="45291"/>
                    <a:pt x="110598" y="45030"/>
                  </a:cubicBezTo>
                  <a:cubicBezTo>
                    <a:pt x="110252" y="45137"/>
                    <a:pt x="110288" y="45280"/>
                    <a:pt x="110026" y="45458"/>
                  </a:cubicBezTo>
                  <a:lnTo>
                    <a:pt x="109955" y="45458"/>
                  </a:lnTo>
                  <a:cubicBezTo>
                    <a:pt x="110062" y="44887"/>
                    <a:pt x="110169" y="44791"/>
                    <a:pt x="110383" y="44232"/>
                  </a:cubicBezTo>
                  <a:lnTo>
                    <a:pt x="109800" y="44518"/>
                  </a:lnTo>
                  <a:lnTo>
                    <a:pt x="109955" y="44887"/>
                  </a:lnTo>
                  <a:cubicBezTo>
                    <a:pt x="109419" y="44946"/>
                    <a:pt x="108966" y="45375"/>
                    <a:pt x="108502" y="45244"/>
                  </a:cubicBezTo>
                  <a:cubicBezTo>
                    <a:pt x="107942" y="45077"/>
                    <a:pt x="107359" y="44708"/>
                    <a:pt x="106621" y="44589"/>
                  </a:cubicBezTo>
                  <a:cubicBezTo>
                    <a:pt x="106359" y="44827"/>
                    <a:pt x="106359" y="45041"/>
                    <a:pt x="105966" y="45172"/>
                  </a:cubicBezTo>
                  <a:cubicBezTo>
                    <a:pt x="105799" y="45006"/>
                    <a:pt x="105621" y="44839"/>
                    <a:pt x="105454" y="44660"/>
                  </a:cubicBezTo>
                  <a:lnTo>
                    <a:pt x="105454" y="44958"/>
                  </a:lnTo>
                  <a:cubicBezTo>
                    <a:pt x="105216" y="45244"/>
                    <a:pt x="104799" y="45387"/>
                    <a:pt x="104442" y="45541"/>
                  </a:cubicBezTo>
                  <a:lnTo>
                    <a:pt x="104228" y="45184"/>
                  </a:lnTo>
                  <a:cubicBezTo>
                    <a:pt x="103966" y="45375"/>
                    <a:pt x="103894" y="45530"/>
                    <a:pt x="103501" y="45613"/>
                  </a:cubicBezTo>
                  <a:lnTo>
                    <a:pt x="103573" y="45327"/>
                  </a:lnTo>
                  <a:cubicBezTo>
                    <a:pt x="102204" y="45351"/>
                    <a:pt x="98429" y="46530"/>
                    <a:pt x="97917" y="45684"/>
                  </a:cubicBezTo>
                  <a:cubicBezTo>
                    <a:pt x="97870" y="45684"/>
                    <a:pt x="97251" y="45613"/>
                    <a:pt x="97405" y="45756"/>
                  </a:cubicBezTo>
                  <a:lnTo>
                    <a:pt x="97703" y="45827"/>
                  </a:lnTo>
                  <a:lnTo>
                    <a:pt x="97560" y="46268"/>
                  </a:lnTo>
                  <a:lnTo>
                    <a:pt x="96977" y="45982"/>
                  </a:lnTo>
                  <a:cubicBezTo>
                    <a:pt x="97084" y="45827"/>
                    <a:pt x="97132" y="45649"/>
                    <a:pt x="97132" y="45470"/>
                  </a:cubicBezTo>
                  <a:lnTo>
                    <a:pt x="97132" y="45327"/>
                  </a:lnTo>
                  <a:cubicBezTo>
                    <a:pt x="96846" y="45553"/>
                    <a:pt x="96751" y="45803"/>
                    <a:pt x="96620" y="46196"/>
                  </a:cubicBezTo>
                  <a:cubicBezTo>
                    <a:pt x="96274" y="46244"/>
                    <a:pt x="95786" y="45994"/>
                    <a:pt x="95536" y="46042"/>
                  </a:cubicBezTo>
                  <a:lnTo>
                    <a:pt x="94667" y="46482"/>
                  </a:lnTo>
                  <a:cubicBezTo>
                    <a:pt x="94691" y="46375"/>
                    <a:pt x="94715" y="46280"/>
                    <a:pt x="94738" y="46184"/>
                  </a:cubicBezTo>
                  <a:cubicBezTo>
                    <a:pt x="93691" y="46589"/>
                    <a:pt x="91833" y="46542"/>
                    <a:pt x="91036" y="47423"/>
                  </a:cubicBezTo>
                  <a:lnTo>
                    <a:pt x="90893" y="47494"/>
                  </a:lnTo>
                  <a:cubicBezTo>
                    <a:pt x="91869" y="47792"/>
                    <a:pt x="92881" y="47101"/>
                    <a:pt x="94084" y="46982"/>
                  </a:cubicBezTo>
                  <a:cubicBezTo>
                    <a:pt x="93929" y="47470"/>
                    <a:pt x="93512" y="47744"/>
                    <a:pt x="92988" y="47851"/>
                  </a:cubicBezTo>
                  <a:lnTo>
                    <a:pt x="92917" y="48006"/>
                  </a:lnTo>
                  <a:cubicBezTo>
                    <a:pt x="93417" y="47970"/>
                    <a:pt x="93714" y="47780"/>
                    <a:pt x="93929" y="47935"/>
                  </a:cubicBezTo>
                  <a:cubicBezTo>
                    <a:pt x="94548" y="47589"/>
                    <a:pt x="93976" y="47280"/>
                    <a:pt x="94441" y="46982"/>
                  </a:cubicBezTo>
                  <a:cubicBezTo>
                    <a:pt x="95465" y="46327"/>
                    <a:pt x="98977" y="46720"/>
                    <a:pt x="100453" y="46268"/>
                  </a:cubicBezTo>
                  <a:cubicBezTo>
                    <a:pt x="100334" y="46554"/>
                    <a:pt x="100322" y="46530"/>
                    <a:pt x="100025" y="46625"/>
                  </a:cubicBezTo>
                  <a:cubicBezTo>
                    <a:pt x="99918" y="46792"/>
                    <a:pt x="99632" y="46899"/>
                    <a:pt x="99870" y="46982"/>
                  </a:cubicBezTo>
                  <a:cubicBezTo>
                    <a:pt x="99751" y="47351"/>
                    <a:pt x="99596" y="47339"/>
                    <a:pt x="99370" y="47566"/>
                  </a:cubicBezTo>
                  <a:lnTo>
                    <a:pt x="99370" y="47637"/>
                  </a:lnTo>
                  <a:cubicBezTo>
                    <a:pt x="100060" y="47530"/>
                    <a:pt x="101299" y="47756"/>
                    <a:pt x="101537" y="47137"/>
                  </a:cubicBezTo>
                  <a:lnTo>
                    <a:pt x="101108" y="47137"/>
                  </a:lnTo>
                  <a:cubicBezTo>
                    <a:pt x="101406" y="46839"/>
                    <a:pt x="101894" y="46899"/>
                    <a:pt x="102489" y="46768"/>
                  </a:cubicBezTo>
                  <a:lnTo>
                    <a:pt x="102632" y="46923"/>
                  </a:lnTo>
                  <a:lnTo>
                    <a:pt x="102120" y="47137"/>
                  </a:lnTo>
                  <a:lnTo>
                    <a:pt x="101977" y="47423"/>
                  </a:lnTo>
                  <a:lnTo>
                    <a:pt x="102704" y="47423"/>
                  </a:lnTo>
                  <a:cubicBezTo>
                    <a:pt x="103001" y="47196"/>
                    <a:pt x="102799" y="47125"/>
                    <a:pt x="102847" y="46780"/>
                  </a:cubicBezTo>
                  <a:lnTo>
                    <a:pt x="106335" y="46482"/>
                  </a:lnTo>
                  <a:cubicBezTo>
                    <a:pt x="106407" y="46684"/>
                    <a:pt x="106299" y="46673"/>
                    <a:pt x="106478" y="46851"/>
                  </a:cubicBezTo>
                  <a:cubicBezTo>
                    <a:pt x="106192" y="47220"/>
                    <a:pt x="105597" y="47423"/>
                    <a:pt x="105168" y="47649"/>
                  </a:cubicBezTo>
                  <a:lnTo>
                    <a:pt x="105168" y="47935"/>
                  </a:lnTo>
                  <a:lnTo>
                    <a:pt x="106407" y="47720"/>
                  </a:lnTo>
                  <a:cubicBezTo>
                    <a:pt x="106657" y="47327"/>
                    <a:pt x="106680" y="47006"/>
                    <a:pt x="106918" y="46625"/>
                  </a:cubicBezTo>
                  <a:lnTo>
                    <a:pt x="106692" y="46696"/>
                  </a:lnTo>
                  <a:lnTo>
                    <a:pt x="106621" y="46554"/>
                  </a:lnTo>
                  <a:lnTo>
                    <a:pt x="106918" y="46399"/>
                  </a:lnTo>
                  <a:cubicBezTo>
                    <a:pt x="107073" y="46744"/>
                    <a:pt x="107240" y="46708"/>
                    <a:pt x="107347" y="47125"/>
                  </a:cubicBezTo>
                  <a:cubicBezTo>
                    <a:pt x="107788" y="46970"/>
                    <a:pt x="107692" y="46708"/>
                    <a:pt x="108145" y="46554"/>
                  </a:cubicBezTo>
                  <a:cubicBezTo>
                    <a:pt x="107919" y="47149"/>
                    <a:pt x="107657" y="47351"/>
                    <a:pt x="106990" y="47494"/>
                  </a:cubicBezTo>
                  <a:lnTo>
                    <a:pt x="106918" y="47708"/>
                  </a:lnTo>
                  <a:cubicBezTo>
                    <a:pt x="107311" y="47875"/>
                    <a:pt x="107942" y="48006"/>
                    <a:pt x="108359" y="47863"/>
                  </a:cubicBezTo>
                  <a:lnTo>
                    <a:pt x="108585" y="47637"/>
                  </a:lnTo>
                  <a:lnTo>
                    <a:pt x="108585" y="47566"/>
                  </a:lnTo>
                  <a:cubicBezTo>
                    <a:pt x="108335" y="47566"/>
                    <a:pt x="108097" y="47542"/>
                    <a:pt x="107859" y="47482"/>
                  </a:cubicBezTo>
                  <a:cubicBezTo>
                    <a:pt x="107978" y="47042"/>
                    <a:pt x="108407" y="46851"/>
                    <a:pt x="108871" y="46982"/>
                  </a:cubicBezTo>
                  <a:lnTo>
                    <a:pt x="109300" y="46982"/>
                  </a:lnTo>
                  <a:cubicBezTo>
                    <a:pt x="109157" y="47435"/>
                    <a:pt x="108871" y="47423"/>
                    <a:pt x="108657" y="47780"/>
                  </a:cubicBezTo>
                  <a:lnTo>
                    <a:pt x="108502" y="47923"/>
                  </a:lnTo>
                  <a:cubicBezTo>
                    <a:pt x="109562" y="47792"/>
                    <a:pt x="109609" y="46851"/>
                    <a:pt x="110824" y="46696"/>
                  </a:cubicBezTo>
                  <a:cubicBezTo>
                    <a:pt x="111062" y="46887"/>
                    <a:pt x="111014" y="46958"/>
                    <a:pt x="111479" y="46982"/>
                  </a:cubicBezTo>
                  <a:cubicBezTo>
                    <a:pt x="111288" y="47577"/>
                    <a:pt x="110919" y="47351"/>
                    <a:pt x="110312" y="47280"/>
                  </a:cubicBezTo>
                  <a:lnTo>
                    <a:pt x="110169" y="47566"/>
                  </a:lnTo>
                  <a:lnTo>
                    <a:pt x="110526" y="47494"/>
                  </a:lnTo>
                  <a:lnTo>
                    <a:pt x="110598" y="47494"/>
                  </a:lnTo>
                  <a:cubicBezTo>
                    <a:pt x="110359" y="48149"/>
                    <a:pt x="109609" y="48042"/>
                    <a:pt x="109371" y="48720"/>
                  </a:cubicBezTo>
                  <a:lnTo>
                    <a:pt x="109955" y="48720"/>
                  </a:lnTo>
                  <a:lnTo>
                    <a:pt x="110097" y="48649"/>
                  </a:lnTo>
                  <a:lnTo>
                    <a:pt x="110252" y="48435"/>
                  </a:lnTo>
                  <a:cubicBezTo>
                    <a:pt x="110217" y="48054"/>
                    <a:pt x="110848" y="47696"/>
                    <a:pt x="111336" y="47637"/>
                  </a:cubicBezTo>
                  <a:lnTo>
                    <a:pt x="111407" y="47923"/>
                  </a:lnTo>
                  <a:cubicBezTo>
                    <a:pt x="111967" y="47637"/>
                    <a:pt x="112324" y="47804"/>
                    <a:pt x="113074" y="47780"/>
                  </a:cubicBezTo>
                  <a:lnTo>
                    <a:pt x="113372" y="47994"/>
                  </a:lnTo>
                  <a:lnTo>
                    <a:pt x="113372" y="48351"/>
                  </a:lnTo>
                  <a:lnTo>
                    <a:pt x="113074" y="48423"/>
                  </a:lnTo>
                  <a:cubicBezTo>
                    <a:pt x="113086" y="48197"/>
                    <a:pt x="113122" y="48328"/>
                    <a:pt x="113003" y="48125"/>
                  </a:cubicBezTo>
                  <a:cubicBezTo>
                    <a:pt x="112598" y="48292"/>
                    <a:pt x="111562" y="48339"/>
                    <a:pt x="111336" y="47911"/>
                  </a:cubicBezTo>
                  <a:cubicBezTo>
                    <a:pt x="110609" y="47875"/>
                    <a:pt x="110943" y="48173"/>
                    <a:pt x="110395" y="48566"/>
                  </a:cubicBezTo>
                  <a:lnTo>
                    <a:pt x="110395" y="48780"/>
                  </a:lnTo>
                  <a:lnTo>
                    <a:pt x="110967" y="48851"/>
                  </a:lnTo>
                  <a:lnTo>
                    <a:pt x="110967" y="48566"/>
                  </a:lnTo>
                  <a:cubicBezTo>
                    <a:pt x="111193" y="48399"/>
                    <a:pt x="111383" y="48435"/>
                    <a:pt x="111693" y="48494"/>
                  </a:cubicBezTo>
                  <a:lnTo>
                    <a:pt x="111479" y="48935"/>
                  </a:lnTo>
                  <a:cubicBezTo>
                    <a:pt x="111633" y="49042"/>
                    <a:pt x="111574" y="49030"/>
                    <a:pt x="111836" y="49078"/>
                  </a:cubicBezTo>
                  <a:cubicBezTo>
                    <a:pt x="112038" y="48887"/>
                    <a:pt x="112026" y="48935"/>
                    <a:pt x="111991" y="48649"/>
                  </a:cubicBezTo>
                  <a:cubicBezTo>
                    <a:pt x="112372" y="48804"/>
                    <a:pt x="112241" y="48780"/>
                    <a:pt x="112205" y="49220"/>
                  </a:cubicBezTo>
                  <a:cubicBezTo>
                    <a:pt x="112669" y="49244"/>
                    <a:pt x="112574" y="49209"/>
                    <a:pt x="112931" y="49078"/>
                  </a:cubicBezTo>
                  <a:cubicBezTo>
                    <a:pt x="112955" y="48816"/>
                    <a:pt x="113014" y="48994"/>
                    <a:pt x="112788" y="48863"/>
                  </a:cubicBezTo>
                  <a:cubicBezTo>
                    <a:pt x="113288" y="48589"/>
                    <a:pt x="114038" y="48863"/>
                    <a:pt x="114372" y="49161"/>
                  </a:cubicBezTo>
                  <a:lnTo>
                    <a:pt x="114157" y="49518"/>
                  </a:lnTo>
                  <a:lnTo>
                    <a:pt x="114157" y="49804"/>
                  </a:lnTo>
                  <a:cubicBezTo>
                    <a:pt x="114574" y="49709"/>
                    <a:pt x="114622" y="49637"/>
                    <a:pt x="114372" y="49447"/>
                  </a:cubicBezTo>
                  <a:lnTo>
                    <a:pt x="114812" y="49006"/>
                  </a:lnTo>
                  <a:lnTo>
                    <a:pt x="115681" y="49304"/>
                  </a:lnTo>
                  <a:cubicBezTo>
                    <a:pt x="115741" y="49482"/>
                    <a:pt x="115681" y="49554"/>
                    <a:pt x="115836" y="49732"/>
                  </a:cubicBezTo>
                  <a:cubicBezTo>
                    <a:pt x="116574" y="49399"/>
                    <a:pt x="117979" y="49613"/>
                    <a:pt x="118658" y="49947"/>
                  </a:cubicBezTo>
                  <a:lnTo>
                    <a:pt x="118872" y="49875"/>
                  </a:lnTo>
                  <a:lnTo>
                    <a:pt x="118872" y="49590"/>
                  </a:lnTo>
                  <a:cubicBezTo>
                    <a:pt x="118265" y="49363"/>
                    <a:pt x="117325" y="48982"/>
                    <a:pt x="116920" y="48935"/>
                  </a:cubicBezTo>
                  <a:lnTo>
                    <a:pt x="116920" y="48649"/>
                  </a:lnTo>
                  <a:cubicBezTo>
                    <a:pt x="117360" y="48447"/>
                    <a:pt x="117408" y="48530"/>
                    <a:pt x="117860" y="48208"/>
                  </a:cubicBezTo>
                  <a:lnTo>
                    <a:pt x="117932" y="48208"/>
                  </a:lnTo>
                  <a:lnTo>
                    <a:pt x="117634" y="48720"/>
                  </a:lnTo>
                  <a:lnTo>
                    <a:pt x="117634" y="48792"/>
                  </a:lnTo>
                  <a:cubicBezTo>
                    <a:pt x="118301" y="48720"/>
                    <a:pt x="118646" y="48458"/>
                    <a:pt x="119158" y="48280"/>
                  </a:cubicBezTo>
                  <a:lnTo>
                    <a:pt x="119313" y="48578"/>
                  </a:lnTo>
                  <a:lnTo>
                    <a:pt x="119670" y="48280"/>
                  </a:lnTo>
                  <a:lnTo>
                    <a:pt x="119670" y="48578"/>
                  </a:lnTo>
                  <a:lnTo>
                    <a:pt x="120539" y="49006"/>
                  </a:lnTo>
                  <a:cubicBezTo>
                    <a:pt x="120575" y="49256"/>
                    <a:pt x="120563" y="49220"/>
                    <a:pt x="120468" y="49447"/>
                  </a:cubicBezTo>
                  <a:lnTo>
                    <a:pt x="120682" y="49590"/>
                  </a:lnTo>
                  <a:cubicBezTo>
                    <a:pt x="120956" y="49399"/>
                    <a:pt x="120980" y="49209"/>
                    <a:pt x="121337" y="49090"/>
                  </a:cubicBezTo>
                  <a:cubicBezTo>
                    <a:pt x="121754" y="49280"/>
                    <a:pt x="121849" y="49387"/>
                    <a:pt x="121992" y="49661"/>
                  </a:cubicBezTo>
                  <a:lnTo>
                    <a:pt x="123147" y="49590"/>
                  </a:lnTo>
                  <a:cubicBezTo>
                    <a:pt x="123218" y="49744"/>
                    <a:pt x="123301" y="49887"/>
                    <a:pt x="123361" y="50030"/>
                  </a:cubicBezTo>
                  <a:lnTo>
                    <a:pt x="122790" y="49816"/>
                  </a:lnTo>
                  <a:cubicBezTo>
                    <a:pt x="122718" y="49887"/>
                    <a:pt x="122635" y="49959"/>
                    <a:pt x="122575" y="50030"/>
                  </a:cubicBezTo>
                  <a:lnTo>
                    <a:pt x="122647" y="50316"/>
                  </a:lnTo>
                  <a:cubicBezTo>
                    <a:pt x="123016" y="50221"/>
                    <a:pt x="123456" y="50161"/>
                    <a:pt x="123659" y="50471"/>
                  </a:cubicBezTo>
                  <a:cubicBezTo>
                    <a:pt x="124099" y="50244"/>
                    <a:pt x="123766" y="50173"/>
                    <a:pt x="123504" y="49887"/>
                  </a:cubicBezTo>
                  <a:lnTo>
                    <a:pt x="124016" y="50042"/>
                  </a:lnTo>
                  <a:cubicBezTo>
                    <a:pt x="124087" y="50280"/>
                    <a:pt x="124159" y="50518"/>
                    <a:pt x="124230" y="50756"/>
                  </a:cubicBezTo>
                  <a:cubicBezTo>
                    <a:pt x="124683" y="50721"/>
                    <a:pt x="124956" y="50899"/>
                    <a:pt x="125326" y="51125"/>
                  </a:cubicBezTo>
                  <a:lnTo>
                    <a:pt x="125468" y="50971"/>
                  </a:lnTo>
                  <a:lnTo>
                    <a:pt x="125040" y="50756"/>
                  </a:lnTo>
                  <a:lnTo>
                    <a:pt x="124885" y="50542"/>
                  </a:lnTo>
                  <a:lnTo>
                    <a:pt x="125040" y="50387"/>
                  </a:lnTo>
                  <a:cubicBezTo>
                    <a:pt x="125671" y="50685"/>
                    <a:pt x="126040" y="50911"/>
                    <a:pt x="126778" y="50756"/>
                  </a:cubicBezTo>
                  <a:cubicBezTo>
                    <a:pt x="126754" y="50875"/>
                    <a:pt x="126730" y="50995"/>
                    <a:pt x="126707" y="51114"/>
                  </a:cubicBezTo>
                  <a:cubicBezTo>
                    <a:pt x="126564" y="51268"/>
                    <a:pt x="126361" y="51292"/>
                    <a:pt x="126123" y="51340"/>
                  </a:cubicBezTo>
                  <a:lnTo>
                    <a:pt x="126266" y="51697"/>
                  </a:lnTo>
                  <a:cubicBezTo>
                    <a:pt x="126016" y="51911"/>
                    <a:pt x="125683" y="52007"/>
                    <a:pt x="125540" y="52352"/>
                  </a:cubicBezTo>
                  <a:cubicBezTo>
                    <a:pt x="125933" y="52459"/>
                    <a:pt x="126099" y="52673"/>
                    <a:pt x="126409" y="52852"/>
                  </a:cubicBezTo>
                  <a:lnTo>
                    <a:pt x="126778" y="52852"/>
                  </a:lnTo>
                  <a:cubicBezTo>
                    <a:pt x="126671" y="52519"/>
                    <a:pt x="126659" y="52530"/>
                    <a:pt x="126338" y="52423"/>
                  </a:cubicBezTo>
                  <a:lnTo>
                    <a:pt x="126409" y="52138"/>
                  </a:lnTo>
                  <a:cubicBezTo>
                    <a:pt x="127052" y="52376"/>
                    <a:pt x="127421" y="52233"/>
                    <a:pt x="127790" y="52566"/>
                  </a:cubicBezTo>
                  <a:cubicBezTo>
                    <a:pt x="128254" y="52602"/>
                    <a:pt x="128397" y="52649"/>
                    <a:pt x="128516" y="52280"/>
                  </a:cubicBezTo>
                  <a:cubicBezTo>
                    <a:pt x="129469" y="52292"/>
                    <a:pt x="130159" y="52757"/>
                    <a:pt x="130695" y="53221"/>
                  </a:cubicBezTo>
                  <a:lnTo>
                    <a:pt x="130624" y="53364"/>
                  </a:lnTo>
                  <a:cubicBezTo>
                    <a:pt x="129933" y="53197"/>
                    <a:pt x="129517" y="52757"/>
                    <a:pt x="128874" y="52578"/>
                  </a:cubicBezTo>
                  <a:lnTo>
                    <a:pt x="128802" y="52578"/>
                  </a:lnTo>
                  <a:cubicBezTo>
                    <a:pt x="128731" y="52673"/>
                    <a:pt x="128659" y="52769"/>
                    <a:pt x="128588" y="52864"/>
                  </a:cubicBezTo>
                  <a:cubicBezTo>
                    <a:pt x="128802" y="53007"/>
                    <a:pt x="128743" y="52911"/>
                    <a:pt x="129100" y="52864"/>
                  </a:cubicBezTo>
                  <a:cubicBezTo>
                    <a:pt x="129159" y="53066"/>
                    <a:pt x="134767" y="56888"/>
                    <a:pt x="135255" y="57067"/>
                  </a:cubicBezTo>
                  <a:lnTo>
                    <a:pt x="135410" y="57281"/>
                  </a:lnTo>
                  <a:cubicBezTo>
                    <a:pt x="135065" y="57364"/>
                    <a:pt x="134720" y="57341"/>
                    <a:pt x="134398" y="57210"/>
                  </a:cubicBezTo>
                  <a:lnTo>
                    <a:pt x="134243" y="57364"/>
                  </a:lnTo>
                  <a:lnTo>
                    <a:pt x="135255" y="57936"/>
                  </a:lnTo>
                  <a:lnTo>
                    <a:pt x="135482" y="58150"/>
                  </a:lnTo>
                  <a:cubicBezTo>
                    <a:pt x="135505" y="57960"/>
                    <a:pt x="135529" y="57769"/>
                    <a:pt x="135553" y="57579"/>
                  </a:cubicBezTo>
                  <a:cubicBezTo>
                    <a:pt x="135577" y="57555"/>
                    <a:pt x="135601" y="57531"/>
                    <a:pt x="135624" y="57507"/>
                  </a:cubicBezTo>
                  <a:lnTo>
                    <a:pt x="135982" y="57579"/>
                  </a:lnTo>
                  <a:lnTo>
                    <a:pt x="136136" y="57793"/>
                  </a:lnTo>
                  <a:lnTo>
                    <a:pt x="135839" y="58234"/>
                  </a:lnTo>
                  <a:cubicBezTo>
                    <a:pt x="135910" y="58686"/>
                    <a:pt x="138041" y="60770"/>
                    <a:pt x="138458" y="60984"/>
                  </a:cubicBezTo>
                  <a:cubicBezTo>
                    <a:pt x="139232" y="61389"/>
                    <a:pt x="139446" y="61008"/>
                    <a:pt x="140125" y="61567"/>
                  </a:cubicBezTo>
                  <a:lnTo>
                    <a:pt x="140196" y="61567"/>
                  </a:lnTo>
                  <a:lnTo>
                    <a:pt x="140196" y="61198"/>
                  </a:lnTo>
                  <a:cubicBezTo>
                    <a:pt x="139827" y="60996"/>
                    <a:pt x="139256" y="61008"/>
                    <a:pt x="138815" y="60770"/>
                  </a:cubicBezTo>
                  <a:cubicBezTo>
                    <a:pt x="138077" y="60353"/>
                    <a:pt x="137732" y="58900"/>
                    <a:pt x="136791" y="58948"/>
                  </a:cubicBezTo>
                  <a:cubicBezTo>
                    <a:pt x="136672" y="58805"/>
                    <a:pt x="136684" y="58853"/>
                    <a:pt x="136636" y="58591"/>
                  </a:cubicBezTo>
                  <a:lnTo>
                    <a:pt x="137148" y="58448"/>
                  </a:lnTo>
                  <a:cubicBezTo>
                    <a:pt x="137577" y="58686"/>
                    <a:pt x="138339" y="59377"/>
                    <a:pt x="138303" y="59674"/>
                  </a:cubicBezTo>
                  <a:lnTo>
                    <a:pt x="138601" y="59888"/>
                  </a:lnTo>
                  <a:lnTo>
                    <a:pt x="138601" y="59531"/>
                  </a:lnTo>
                  <a:cubicBezTo>
                    <a:pt x="139030" y="59579"/>
                    <a:pt x="139077" y="59698"/>
                    <a:pt x="139256" y="59960"/>
                  </a:cubicBezTo>
                  <a:cubicBezTo>
                    <a:pt x="139149" y="60198"/>
                    <a:pt x="139184" y="60103"/>
                    <a:pt x="139042" y="60258"/>
                  </a:cubicBezTo>
                  <a:cubicBezTo>
                    <a:pt x="139208" y="60365"/>
                    <a:pt x="139446" y="60281"/>
                    <a:pt x="139911" y="60258"/>
                  </a:cubicBezTo>
                  <a:cubicBezTo>
                    <a:pt x="140423" y="61115"/>
                    <a:pt x="141244" y="62115"/>
                    <a:pt x="142006" y="62722"/>
                  </a:cubicBezTo>
                  <a:cubicBezTo>
                    <a:pt x="141935" y="63079"/>
                    <a:pt x="142042" y="62960"/>
                    <a:pt x="141709" y="63079"/>
                  </a:cubicBezTo>
                  <a:cubicBezTo>
                    <a:pt x="141959" y="63853"/>
                    <a:pt x="142959" y="64222"/>
                    <a:pt x="143375" y="64818"/>
                  </a:cubicBezTo>
                  <a:cubicBezTo>
                    <a:pt x="143852" y="65472"/>
                    <a:pt x="143971" y="66270"/>
                    <a:pt x="144471" y="66925"/>
                  </a:cubicBezTo>
                  <a:cubicBezTo>
                    <a:pt x="144626" y="67127"/>
                    <a:pt x="144828" y="66877"/>
                    <a:pt x="144971" y="67366"/>
                  </a:cubicBezTo>
                  <a:lnTo>
                    <a:pt x="144757" y="67580"/>
                  </a:lnTo>
                  <a:lnTo>
                    <a:pt x="145340" y="68949"/>
                  </a:lnTo>
                  <a:lnTo>
                    <a:pt x="145554" y="69104"/>
                  </a:lnTo>
                  <a:cubicBezTo>
                    <a:pt x="145578" y="69056"/>
                    <a:pt x="145602" y="69009"/>
                    <a:pt x="145626" y="68949"/>
                  </a:cubicBezTo>
                  <a:cubicBezTo>
                    <a:pt x="145483" y="68520"/>
                    <a:pt x="145328" y="68080"/>
                    <a:pt x="145197" y="67651"/>
                  </a:cubicBezTo>
                  <a:cubicBezTo>
                    <a:pt x="146483" y="68747"/>
                    <a:pt x="148959" y="72711"/>
                    <a:pt x="149614" y="74390"/>
                  </a:cubicBezTo>
                  <a:lnTo>
                    <a:pt x="149400" y="74616"/>
                  </a:lnTo>
                  <a:lnTo>
                    <a:pt x="149543" y="74831"/>
                  </a:lnTo>
                  <a:cubicBezTo>
                    <a:pt x="149745" y="74938"/>
                    <a:pt x="149555" y="74855"/>
                    <a:pt x="149769" y="74759"/>
                  </a:cubicBezTo>
                  <a:cubicBezTo>
                    <a:pt x="150198" y="75307"/>
                    <a:pt x="150091" y="76248"/>
                    <a:pt x="150483" y="76855"/>
                  </a:cubicBezTo>
                  <a:cubicBezTo>
                    <a:pt x="151043" y="77700"/>
                    <a:pt x="151972" y="78546"/>
                    <a:pt x="152007" y="79903"/>
                  </a:cubicBezTo>
                  <a:lnTo>
                    <a:pt x="151865" y="79974"/>
                  </a:lnTo>
                  <a:cubicBezTo>
                    <a:pt x="151793" y="79736"/>
                    <a:pt x="151722" y="79486"/>
                    <a:pt x="151650" y="79248"/>
                  </a:cubicBezTo>
                  <a:lnTo>
                    <a:pt x="151495" y="79177"/>
                  </a:lnTo>
                  <a:cubicBezTo>
                    <a:pt x="151567" y="79665"/>
                    <a:pt x="151734" y="80141"/>
                    <a:pt x="152007" y="80558"/>
                  </a:cubicBezTo>
                  <a:lnTo>
                    <a:pt x="152007" y="81058"/>
                  </a:lnTo>
                  <a:lnTo>
                    <a:pt x="151853" y="81058"/>
                  </a:lnTo>
                  <a:cubicBezTo>
                    <a:pt x="151103" y="79343"/>
                    <a:pt x="150352" y="77629"/>
                    <a:pt x="149602" y="75914"/>
                  </a:cubicBezTo>
                  <a:lnTo>
                    <a:pt x="149388" y="75914"/>
                  </a:lnTo>
                  <a:cubicBezTo>
                    <a:pt x="149436" y="76891"/>
                    <a:pt x="149876" y="77605"/>
                    <a:pt x="150186" y="78379"/>
                  </a:cubicBezTo>
                  <a:lnTo>
                    <a:pt x="150186" y="78819"/>
                  </a:lnTo>
                  <a:lnTo>
                    <a:pt x="150043" y="78819"/>
                  </a:lnTo>
                  <a:cubicBezTo>
                    <a:pt x="149793" y="77641"/>
                    <a:pt x="148459" y="75581"/>
                    <a:pt x="147864" y="74462"/>
                  </a:cubicBezTo>
                  <a:lnTo>
                    <a:pt x="147864" y="73962"/>
                  </a:lnTo>
                  <a:lnTo>
                    <a:pt x="148007" y="73962"/>
                  </a:lnTo>
                  <a:lnTo>
                    <a:pt x="148590" y="75188"/>
                  </a:lnTo>
                  <a:lnTo>
                    <a:pt x="148805" y="75343"/>
                  </a:lnTo>
                  <a:cubicBezTo>
                    <a:pt x="148781" y="75164"/>
                    <a:pt x="148757" y="74997"/>
                    <a:pt x="148733" y="74831"/>
                  </a:cubicBezTo>
                  <a:lnTo>
                    <a:pt x="148805" y="74831"/>
                  </a:lnTo>
                  <a:cubicBezTo>
                    <a:pt x="148983" y="75009"/>
                    <a:pt x="149043" y="75248"/>
                    <a:pt x="149102" y="75557"/>
                  </a:cubicBezTo>
                  <a:lnTo>
                    <a:pt x="149400" y="75629"/>
                  </a:lnTo>
                  <a:cubicBezTo>
                    <a:pt x="149174" y="74378"/>
                    <a:pt x="148293" y="72485"/>
                    <a:pt x="147435" y="71783"/>
                  </a:cubicBezTo>
                  <a:cubicBezTo>
                    <a:pt x="147685" y="72319"/>
                    <a:pt x="147924" y="72842"/>
                    <a:pt x="148162" y="73378"/>
                  </a:cubicBezTo>
                  <a:lnTo>
                    <a:pt x="148162" y="73593"/>
                  </a:lnTo>
                  <a:lnTo>
                    <a:pt x="148019" y="73593"/>
                  </a:lnTo>
                  <a:lnTo>
                    <a:pt x="146638" y="70985"/>
                  </a:lnTo>
                  <a:lnTo>
                    <a:pt x="147007" y="71426"/>
                  </a:lnTo>
                  <a:lnTo>
                    <a:pt x="147221" y="71426"/>
                  </a:lnTo>
                  <a:cubicBezTo>
                    <a:pt x="147150" y="71128"/>
                    <a:pt x="147078" y="70842"/>
                    <a:pt x="147007" y="70556"/>
                  </a:cubicBezTo>
                  <a:lnTo>
                    <a:pt x="146923" y="70402"/>
                  </a:lnTo>
                  <a:lnTo>
                    <a:pt x="146721" y="70402"/>
                  </a:lnTo>
                  <a:lnTo>
                    <a:pt x="146578" y="70914"/>
                  </a:lnTo>
                  <a:cubicBezTo>
                    <a:pt x="146435" y="70926"/>
                    <a:pt x="146316" y="70973"/>
                    <a:pt x="146209" y="71057"/>
                  </a:cubicBezTo>
                  <a:cubicBezTo>
                    <a:pt x="145471" y="70354"/>
                    <a:pt x="145054" y="68830"/>
                    <a:pt x="143816" y="68663"/>
                  </a:cubicBezTo>
                  <a:cubicBezTo>
                    <a:pt x="143792" y="68592"/>
                    <a:pt x="143768" y="68520"/>
                    <a:pt x="143745" y="68449"/>
                  </a:cubicBezTo>
                  <a:cubicBezTo>
                    <a:pt x="143875" y="68163"/>
                    <a:pt x="143935" y="68282"/>
                    <a:pt x="144042" y="67937"/>
                  </a:cubicBezTo>
                  <a:cubicBezTo>
                    <a:pt x="143721" y="67818"/>
                    <a:pt x="143542" y="67889"/>
                    <a:pt x="143244" y="68163"/>
                  </a:cubicBezTo>
                  <a:cubicBezTo>
                    <a:pt x="142983" y="67639"/>
                    <a:pt x="143113" y="67044"/>
                    <a:pt x="143030" y="66639"/>
                  </a:cubicBezTo>
                  <a:cubicBezTo>
                    <a:pt x="142554" y="65746"/>
                    <a:pt x="141399" y="65472"/>
                    <a:pt x="140994" y="64389"/>
                  </a:cubicBezTo>
                  <a:lnTo>
                    <a:pt x="140423" y="64234"/>
                  </a:lnTo>
                  <a:cubicBezTo>
                    <a:pt x="140792" y="65449"/>
                    <a:pt x="142387" y="65723"/>
                    <a:pt x="142732" y="66854"/>
                  </a:cubicBezTo>
                  <a:lnTo>
                    <a:pt x="142518" y="66770"/>
                  </a:lnTo>
                  <a:cubicBezTo>
                    <a:pt x="142471" y="67068"/>
                    <a:pt x="142828" y="67175"/>
                    <a:pt x="142959" y="67639"/>
                  </a:cubicBezTo>
                  <a:cubicBezTo>
                    <a:pt x="142542" y="67413"/>
                    <a:pt x="139875" y="64758"/>
                    <a:pt x="139625" y="64234"/>
                  </a:cubicBezTo>
                  <a:lnTo>
                    <a:pt x="139327" y="64020"/>
                  </a:lnTo>
                  <a:lnTo>
                    <a:pt x="139244" y="64091"/>
                  </a:lnTo>
                  <a:lnTo>
                    <a:pt x="139244" y="64460"/>
                  </a:lnTo>
                  <a:cubicBezTo>
                    <a:pt x="139946" y="64734"/>
                    <a:pt x="140399" y="65437"/>
                    <a:pt x="140554" y="66270"/>
                  </a:cubicBezTo>
                  <a:cubicBezTo>
                    <a:pt x="141030" y="66627"/>
                    <a:pt x="140851" y="66663"/>
                    <a:pt x="141351" y="66568"/>
                  </a:cubicBezTo>
                  <a:lnTo>
                    <a:pt x="141423" y="66568"/>
                  </a:lnTo>
                  <a:cubicBezTo>
                    <a:pt x="141542" y="66818"/>
                    <a:pt x="141518" y="67080"/>
                    <a:pt x="141578" y="67437"/>
                  </a:cubicBezTo>
                  <a:lnTo>
                    <a:pt x="141875" y="67651"/>
                  </a:lnTo>
                  <a:lnTo>
                    <a:pt x="141792" y="67294"/>
                  </a:lnTo>
                  <a:lnTo>
                    <a:pt x="141947" y="67223"/>
                  </a:lnTo>
                  <a:lnTo>
                    <a:pt x="142232" y="67651"/>
                  </a:lnTo>
                  <a:lnTo>
                    <a:pt x="142018" y="67949"/>
                  </a:lnTo>
                  <a:lnTo>
                    <a:pt x="142673" y="68818"/>
                  </a:lnTo>
                  <a:lnTo>
                    <a:pt x="142971" y="69032"/>
                  </a:lnTo>
                  <a:lnTo>
                    <a:pt x="142971" y="68735"/>
                  </a:lnTo>
                  <a:lnTo>
                    <a:pt x="143185" y="68592"/>
                  </a:lnTo>
                  <a:cubicBezTo>
                    <a:pt x="143399" y="68759"/>
                    <a:pt x="143625" y="68925"/>
                    <a:pt x="143840" y="69104"/>
                  </a:cubicBezTo>
                  <a:cubicBezTo>
                    <a:pt x="143816" y="69223"/>
                    <a:pt x="143792" y="69342"/>
                    <a:pt x="143768" y="69461"/>
                  </a:cubicBezTo>
                  <a:lnTo>
                    <a:pt x="143554" y="69604"/>
                  </a:lnTo>
                  <a:cubicBezTo>
                    <a:pt x="143506" y="69437"/>
                    <a:pt x="143447" y="69271"/>
                    <a:pt x="143399" y="69104"/>
                  </a:cubicBezTo>
                  <a:lnTo>
                    <a:pt x="143042" y="69104"/>
                  </a:lnTo>
                  <a:lnTo>
                    <a:pt x="143542" y="70044"/>
                  </a:lnTo>
                  <a:lnTo>
                    <a:pt x="143768" y="70187"/>
                  </a:lnTo>
                  <a:lnTo>
                    <a:pt x="144066" y="69544"/>
                  </a:lnTo>
                  <a:lnTo>
                    <a:pt x="144495" y="69687"/>
                  </a:lnTo>
                  <a:cubicBezTo>
                    <a:pt x="144518" y="71676"/>
                    <a:pt x="146031" y="72164"/>
                    <a:pt x="146376" y="73676"/>
                  </a:cubicBezTo>
                  <a:cubicBezTo>
                    <a:pt x="146042" y="73569"/>
                    <a:pt x="145983" y="73414"/>
                    <a:pt x="145876" y="73092"/>
                  </a:cubicBezTo>
                  <a:lnTo>
                    <a:pt x="145661" y="72950"/>
                  </a:lnTo>
                  <a:lnTo>
                    <a:pt x="145578" y="72950"/>
                  </a:lnTo>
                  <a:cubicBezTo>
                    <a:pt x="146352" y="74450"/>
                    <a:pt x="147126" y="75950"/>
                    <a:pt x="147900" y="77438"/>
                  </a:cubicBezTo>
                  <a:lnTo>
                    <a:pt x="148055" y="77522"/>
                  </a:lnTo>
                  <a:cubicBezTo>
                    <a:pt x="148031" y="77295"/>
                    <a:pt x="148007" y="77081"/>
                    <a:pt x="147983" y="76867"/>
                  </a:cubicBezTo>
                  <a:lnTo>
                    <a:pt x="148126" y="76795"/>
                  </a:lnTo>
                  <a:cubicBezTo>
                    <a:pt x="148459" y="77522"/>
                    <a:pt x="148805" y="78248"/>
                    <a:pt x="149138" y="78962"/>
                  </a:cubicBezTo>
                  <a:lnTo>
                    <a:pt x="148995" y="79117"/>
                  </a:lnTo>
                  <a:cubicBezTo>
                    <a:pt x="148757" y="78629"/>
                    <a:pt x="148507" y="78153"/>
                    <a:pt x="148269" y="77664"/>
                  </a:cubicBezTo>
                  <a:lnTo>
                    <a:pt x="148055" y="77522"/>
                  </a:lnTo>
                  <a:cubicBezTo>
                    <a:pt x="148626" y="78772"/>
                    <a:pt x="149209" y="80034"/>
                    <a:pt x="149793" y="81284"/>
                  </a:cubicBezTo>
                  <a:lnTo>
                    <a:pt x="149793" y="81439"/>
                  </a:lnTo>
                  <a:lnTo>
                    <a:pt x="149864" y="81439"/>
                  </a:lnTo>
                  <a:cubicBezTo>
                    <a:pt x="149781" y="80796"/>
                    <a:pt x="149531" y="80427"/>
                    <a:pt x="149281" y="79986"/>
                  </a:cubicBezTo>
                  <a:lnTo>
                    <a:pt x="149281" y="79677"/>
                  </a:lnTo>
                  <a:lnTo>
                    <a:pt x="149579" y="79748"/>
                  </a:lnTo>
                  <a:cubicBezTo>
                    <a:pt x="149852" y="80546"/>
                    <a:pt x="150114" y="81343"/>
                    <a:pt x="150376" y="82141"/>
                  </a:cubicBezTo>
                  <a:lnTo>
                    <a:pt x="150019" y="81558"/>
                  </a:lnTo>
                  <a:lnTo>
                    <a:pt x="149948" y="81558"/>
                  </a:lnTo>
                  <a:lnTo>
                    <a:pt x="152924" y="89892"/>
                  </a:lnTo>
                  <a:cubicBezTo>
                    <a:pt x="153019" y="90178"/>
                    <a:pt x="152996" y="90011"/>
                    <a:pt x="153222" y="89964"/>
                  </a:cubicBezTo>
                  <a:cubicBezTo>
                    <a:pt x="153293" y="90714"/>
                    <a:pt x="153198" y="91726"/>
                    <a:pt x="153651" y="92643"/>
                  </a:cubicBezTo>
                  <a:cubicBezTo>
                    <a:pt x="153781" y="92916"/>
                    <a:pt x="154198" y="93404"/>
                    <a:pt x="154305" y="93738"/>
                  </a:cubicBezTo>
                  <a:cubicBezTo>
                    <a:pt x="154496" y="94345"/>
                    <a:pt x="154258" y="95202"/>
                    <a:pt x="154377" y="95476"/>
                  </a:cubicBezTo>
                  <a:cubicBezTo>
                    <a:pt x="154591" y="95952"/>
                    <a:pt x="155008" y="96048"/>
                    <a:pt x="155032" y="96845"/>
                  </a:cubicBezTo>
                  <a:lnTo>
                    <a:pt x="155175" y="96929"/>
                  </a:lnTo>
                  <a:lnTo>
                    <a:pt x="154877" y="95250"/>
                  </a:lnTo>
                  <a:cubicBezTo>
                    <a:pt x="155008" y="95405"/>
                    <a:pt x="154996" y="95405"/>
                    <a:pt x="155032" y="95690"/>
                  </a:cubicBezTo>
                  <a:lnTo>
                    <a:pt x="155210" y="95488"/>
                  </a:lnTo>
                  <a:cubicBezTo>
                    <a:pt x="155472" y="96226"/>
                    <a:pt x="155615" y="96750"/>
                    <a:pt x="155567" y="97726"/>
                  </a:cubicBezTo>
                  <a:cubicBezTo>
                    <a:pt x="155544" y="97560"/>
                    <a:pt x="155520" y="97393"/>
                    <a:pt x="155496" y="97226"/>
                  </a:cubicBezTo>
                  <a:lnTo>
                    <a:pt x="155341" y="97155"/>
                  </a:lnTo>
                  <a:cubicBezTo>
                    <a:pt x="155317" y="97417"/>
                    <a:pt x="155294" y="97679"/>
                    <a:pt x="155270" y="97953"/>
                  </a:cubicBezTo>
                  <a:lnTo>
                    <a:pt x="154543" y="95845"/>
                  </a:lnTo>
                  <a:lnTo>
                    <a:pt x="154472" y="95845"/>
                  </a:lnTo>
                  <a:cubicBezTo>
                    <a:pt x="154722" y="96738"/>
                    <a:pt x="154960" y="97631"/>
                    <a:pt x="155198" y="98524"/>
                  </a:cubicBezTo>
                  <a:lnTo>
                    <a:pt x="155425" y="98310"/>
                  </a:lnTo>
                  <a:cubicBezTo>
                    <a:pt x="155472" y="98477"/>
                    <a:pt x="155520" y="98643"/>
                    <a:pt x="155567" y="98810"/>
                  </a:cubicBezTo>
                  <a:lnTo>
                    <a:pt x="155567" y="99108"/>
                  </a:lnTo>
                  <a:lnTo>
                    <a:pt x="155353" y="98893"/>
                  </a:lnTo>
                  <a:cubicBezTo>
                    <a:pt x="155401" y="99667"/>
                    <a:pt x="155972" y="102846"/>
                    <a:pt x="156365" y="103168"/>
                  </a:cubicBezTo>
                  <a:cubicBezTo>
                    <a:pt x="156163" y="102584"/>
                    <a:pt x="155877" y="101489"/>
                    <a:pt x="156151" y="100929"/>
                  </a:cubicBezTo>
                  <a:lnTo>
                    <a:pt x="156222" y="100774"/>
                  </a:lnTo>
                  <a:lnTo>
                    <a:pt x="156806" y="104477"/>
                  </a:lnTo>
                  <a:lnTo>
                    <a:pt x="156877" y="104549"/>
                  </a:lnTo>
                  <a:lnTo>
                    <a:pt x="156949" y="104549"/>
                  </a:lnTo>
                  <a:cubicBezTo>
                    <a:pt x="157032" y="104275"/>
                    <a:pt x="156877" y="98905"/>
                    <a:pt x="156794" y="98679"/>
                  </a:cubicBezTo>
                  <a:cubicBezTo>
                    <a:pt x="156687" y="98346"/>
                    <a:pt x="156234" y="98084"/>
                    <a:pt x="156151" y="97512"/>
                  </a:cubicBezTo>
                  <a:cubicBezTo>
                    <a:pt x="156067" y="96262"/>
                    <a:pt x="155996" y="95000"/>
                    <a:pt x="155925" y="93738"/>
                  </a:cubicBezTo>
                  <a:cubicBezTo>
                    <a:pt x="155710" y="92845"/>
                    <a:pt x="155496" y="91952"/>
                    <a:pt x="155270" y="91059"/>
                  </a:cubicBezTo>
                  <a:lnTo>
                    <a:pt x="155270" y="89178"/>
                  </a:lnTo>
                  <a:cubicBezTo>
                    <a:pt x="154996" y="88213"/>
                    <a:pt x="154424" y="87523"/>
                    <a:pt x="154258" y="86130"/>
                  </a:cubicBezTo>
                  <a:lnTo>
                    <a:pt x="154413" y="86058"/>
                  </a:lnTo>
                  <a:cubicBezTo>
                    <a:pt x="154674" y="86785"/>
                    <a:pt x="155329" y="87487"/>
                    <a:pt x="155496" y="88154"/>
                  </a:cubicBezTo>
                  <a:cubicBezTo>
                    <a:pt x="155579" y="88511"/>
                    <a:pt x="155305" y="88487"/>
                    <a:pt x="155282" y="88594"/>
                  </a:cubicBezTo>
                  <a:cubicBezTo>
                    <a:pt x="155353" y="88975"/>
                    <a:pt x="155425" y="89368"/>
                    <a:pt x="155496" y="89749"/>
                  </a:cubicBezTo>
                  <a:lnTo>
                    <a:pt x="156008" y="89678"/>
                  </a:lnTo>
                  <a:lnTo>
                    <a:pt x="156008" y="89094"/>
                  </a:lnTo>
                  <a:lnTo>
                    <a:pt x="156079" y="89094"/>
                  </a:lnTo>
                  <a:lnTo>
                    <a:pt x="156722" y="92142"/>
                  </a:lnTo>
                  <a:cubicBezTo>
                    <a:pt x="157199" y="90880"/>
                    <a:pt x="156198" y="87547"/>
                    <a:pt x="155937" y="86487"/>
                  </a:cubicBezTo>
                  <a:cubicBezTo>
                    <a:pt x="155305" y="84022"/>
                    <a:pt x="154401" y="81058"/>
                    <a:pt x="153460" y="79093"/>
                  </a:cubicBezTo>
                  <a:cubicBezTo>
                    <a:pt x="153198" y="78224"/>
                    <a:pt x="152936" y="77355"/>
                    <a:pt x="152674" y="76486"/>
                  </a:cubicBezTo>
                  <a:cubicBezTo>
                    <a:pt x="152103" y="75355"/>
                    <a:pt x="150912" y="74212"/>
                    <a:pt x="150638" y="72795"/>
                  </a:cubicBezTo>
                  <a:lnTo>
                    <a:pt x="150793" y="72711"/>
                  </a:lnTo>
                  <a:cubicBezTo>
                    <a:pt x="151650" y="73402"/>
                    <a:pt x="152222" y="74378"/>
                    <a:pt x="152377" y="75474"/>
                  </a:cubicBezTo>
                  <a:lnTo>
                    <a:pt x="152531" y="75545"/>
                  </a:lnTo>
                  <a:cubicBezTo>
                    <a:pt x="152555" y="75426"/>
                    <a:pt x="152579" y="75307"/>
                    <a:pt x="152603" y="75176"/>
                  </a:cubicBezTo>
                  <a:cubicBezTo>
                    <a:pt x="153270" y="75843"/>
                    <a:pt x="153389" y="77557"/>
                    <a:pt x="153615" y="78736"/>
                  </a:cubicBezTo>
                  <a:lnTo>
                    <a:pt x="153829" y="78879"/>
                  </a:lnTo>
                  <a:lnTo>
                    <a:pt x="153901" y="78879"/>
                  </a:lnTo>
                  <a:cubicBezTo>
                    <a:pt x="153781" y="78403"/>
                    <a:pt x="153662" y="77914"/>
                    <a:pt x="153543" y="77426"/>
                  </a:cubicBezTo>
                  <a:cubicBezTo>
                    <a:pt x="154246" y="78153"/>
                    <a:pt x="156389" y="84320"/>
                    <a:pt x="156365" y="85844"/>
                  </a:cubicBezTo>
                  <a:lnTo>
                    <a:pt x="156520" y="85915"/>
                  </a:lnTo>
                  <a:lnTo>
                    <a:pt x="156591" y="85761"/>
                  </a:lnTo>
                  <a:cubicBezTo>
                    <a:pt x="156972" y="85273"/>
                    <a:pt x="156853" y="84237"/>
                    <a:pt x="156734" y="83522"/>
                  </a:cubicBezTo>
                  <a:lnTo>
                    <a:pt x="157615" y="87142"/>
                  </a:lnTo>
                  <a:lnTo>
                    <a:pt x="157758" y="87213"/>
                  </a:lnTo>
                  <a:cubicBezTo>
                    <a:pt x="157318" y="82998"/>
                    <a:pt x="156591" y="79343"/>
                    <a:pt x="155794" y="75259"/>
                  </a:cubicBezTo>
                  <a:close/>
                  <a:moveTo>
                    <a:pt x="113669" y="32992"/>
                  </a:moveTo>
                  <a:cubicBezTo>
                    <a:pt x="113693" y="32921"/>
                    <a:pt x="113717" y="32838"/>
                    <a:pt x="113741" y="32766"/>
                  </a:cubicBezTo>
                  <a:lnTo>
                    <a:pt x="113538" y="32766"/>
                  </a:lnTo>
                  <a:lnTo>
                    <a:pt x="113384" y="32921"/>
                  </a:lnTo>
                  <a:lnTo>
                    <a:pt x="113538" y="33064"/>
                  </a:lnTo>
                  <a:close/>
                  <a:moveTo>
                    <a:pt x="109681" y="33349"/>
                  </a:moveTo>
                  <a:lnTo>
                    <a:pt x="110193" y="33349"/>
                  </a:lnTo>
                  <a:cubicBezTo>
                    <a:pt x="110121" y="33659"/>
                    <a:pt x="110109" y="33588"/>
                    <a:pt x="109978" y="33790"/>
                  </a:cubicBezTo>
                  <a:lnTo>
                    <a:pt x="110121" y="33933"/>
                  </a:lnTo>
                  <a:cubicBezTo>
                    <a:pt x="110538" y="33802"/>
                    <a:pt x="110502" y="33600"/>
                    <a:pt x="110848" y="33421"/>
                  </a:cubicBezTo>
                  <a:cubicBezTo>
                    <a:pt x="110895" y="33349"/>
                    <a:pt x="110943" y="33278"/>
                    <a:pt x="110990" y="33207"/>
                  </a:cubicBezTo>
                  <a:cubicBezTo>
                    <a:pt x="110145" y="32945"/>
                    <a:pt x="109966" y="32945"/>
                    <a:pt x="109252" y="33135"/>
                  </a:cubicBezTo>
                  <a:cubicBezTo>
                    <a:pt x="109157" y="32814"/>
                    <a:pt x="109312" y="32992"/>
                    <a:pt x="109038" y="32849"/>
                  </a:cubicBezTo>
                  <a:lnTo>
                    <a:pt x="108823" y="33278"/>
                  </a:lnTo>
                  <a:cubicBezTo>
                    <a:pt x="109026" y="33457"/>
                    <a:pt x="109383" y="33445"/>
                    <a:pt x="109681" y="33349"/>
                  </a:cubicBezTo>
                  <a:close/>
                  <a:moveTo>
                    <a:pt x="19431" y="33064"/>
                  </a:moveTo>
                  <a:lnTo>
                    <a:pt x="19205" y="32909"/>
                  </a:lnTo>
                  <a:lnTo>
                    <a:pt x="19360" y="33123"/>
                  </a:lnTo>
                  <a:lnTo>
                    <a:pt x="19431" y="33123"/>
                  </a:lnTo>
                  <a:close/>
                  <a:moveTo>
                    <a:pt x="106788" y="33421"/>
                  </a:moveTo>
                  <a:lnTo>
                    <a:pt x="106859" y="33278"/>
                  </a:lnTo>
                  <a:lnTo>
                    <a:pt x="106276" y="32980"/>
                  </a:lnTo>
                  <a:cubicBezTo>
                    <a:pt x="105978" y="33219"/>
                    <a:pt x="105680" y="33290"/>
                    <a:pt x="105121" y="33278"/>
                  </a:cubicBezTo>
                  <a:lnTo>
                    <a:pt x="105049" y="33421"/>
                  </a:lnTo>
                  <a:lnTo>
                    <a:pt x="105192" y="33576"/>
                  </a:lnTo>
                  <a:cubicBezTo>
                    <a:pt x="105835" y="33516"/>
                    <a:pt x="106145" y="33338"/>
                    <a:pt x="106788" y="33421"/>
                  </a:cubicBezTo>
                  <a:close/>
                  <a:moveTo>
                    <a:pt x="22551" y="33278"/>
                  </a:moveTo>
                  <a:lnTo>
                    <a:pt x="22622" y="33207"/>
                  </a:lnTo>
                  <a:lnTo>
                    <a:pt x="22479" y="33052"/>
                  </a:lnTo>
                  <a:close/>
                  <a:moveTo>
                    <a:pt x="103454" y="33421"/>
                  </a:moveTo>
                  <a:lnTo>
                    <a:pt x="103537" y="33207"/>
                  </a:lnTo>
                  <a:lnTo>
                    <a:pt x="103168" y="33207"/>
                  </a:lnTo>
                  <a:lnTo>
                    <a:pt x="103097" y="33564"/>
                  </a:lnTo>
                  <a:lnTo>
                    <a:pt x="103168" y="33564"/>
                  </a:lnTo>
                  <a:close/>
                  <a:moveTo>
                    <a:pt x="104549" y="33278"/>
                  </a:moveTo>
                  <a:lnTo>
                    <a:pt x="104323" y="33564"/>
                  </a:lnTo>
                  <a:cubicBezTo>
                    <a:pt x="104656" y="33433"/>
                    <a:pt x="104632" y="33504"/>
                    <a:pt x="104537" y="33278"/>
                  </a:cubicBezTo>
                  <a:close/>
                  <a:moveTo>
                    <a:pt x="111145" y="33278"/>
                  </a:moveTo>
                  <a:lnTo>
                    <a:pt x="111074" y="33421"/>
                  </a:lnTo>
                  <a:lnTo>
                    <a:pt x="111288" y="33278"/>
                  </a:lnTo>
                  <a:close/>
                  <a:moveTo>
                    <a:pt x="125433" y="33278"/>
                  </a:moveTo>
                  <a:lnTo>
                    <a:pt x="125278" y="33349"/>
                  </a:lnTo>
                  <a:lnTo>
                    <a:pt x="125278" y="33492"/>
                  </a:lnTo>
                  <a:cubicBezTo>
                    <a:pt x="125516" y="33397"/>
                    <a:pt x="125564" y="33492"/>
                    <a:pt x="125409" y="33278"/>
                  </a:cubicBezTo>
                  <a:close/>
                  <a:moveTo>
                    <a:pt x="22991" y="33850"/>
                  </a:moveTo>
                  <a:lnTo>
                    <a:pt x="23206" y="33933"/>
                  </a:lnTo>
                  <a:cubicBezTo>
                    <a:pt x="23170" y="33647"/>
                    <a:pt x="22968" y="33421"/>
                    <a:pt x="22706" y="33349"/>
                  </a:cubicBezTo>
                  <a:close/>
                  <a:moveTo>
                    <a:pt x="103966" y="33492"/>
                  </a:moveTo>
                  <a:lnTo>
                    <a:pt x="103668" y="33349"/>
                  </a:lnTo>
                  <a:cubicBezTo>
                    <a:pt x="103644" y="33397"/>
                    <a:pt x="103620" y="33445"/>
                    <a:pt x="103597" y="33492"/>
                  </a:cubicBezTo>
                  <a:lnTo>
                    <a:pt x="103823" y="33647"/>
                  </a:lnTo>
                  <a:close/>
                  <a:moveTo>
                    <a:pt x="107597" y="33349"/>
                  </a:moveTo>
                  <a:lnTo>
                    <a:pt x="107526" y="33492"/>
                  </a:lnTo>
                  <a:lnTo>
                    <a:pt x="107740" y="33349"/>
                  </a:lnTo>
                  <a:close/>
                  <a:moveTo>
                    <a:pt x="24444" y="33778"/>
                  </a:moveTo>
                  <a:lnTo>
                    <a:pt x="24444" y="33719"/>
                  </a:lnTo>
                  <a:lnTo>
                    <a:pt x="24158" y="33504"/>
                  </a:lnTo>
                  <a:lnTo>
                    <a:pt x="24372" y="33790"/>
                  </a:lnTo>
                  <a:close/>
                  <a:moveTo>
                    <a:pt x="98394" y="33707"/>
                  </a:moveTo>
                  <a:lnTo>
                    <a:pt x="98239" y="33778"/>
                  </a:lnTo>
                  <a:lnTo>
                    <a:pt x="97941" y="34219"/>
                  </a:lnTo>
                  <a:lnTo>
                    <a:pt x="98239" y="34147"/>
                  </a:lnTo>
                  <a:cubicBezTo>
                    <a:pt x="98667" y="34195"/>
                    <a:pt x="98584" y="34052"/>
                    <a:pt x="98370" y="33719"/>
                  </a:cubicBezTo>
                  <a:close/>
                  <a:moveTo>
                    <a:pt x="97739" y="33921"/>
                  </a:moveTo>
                  <a:cubicBezTo>
                    <a:pt x="97239" y="33730"/>
                    <a:pt x="96524" y="33969"/>
                    <a:pt x="96000" y="34290"/>
                  </a:cubicBezTo>
                  <a:lnTo>
                    <a:pt x="95929" y="34135"/>
                  </a:lnTo>
                  <a:lnTo>
                    <a:pt x="96358" y="33850"/>
                  </a:lnTo>
                  <a:lnTo>
                    <a:pt x="95631" y="33778"/>
                  </a:lnTo>
                  <a:lnTo>
                    <a:pt x="95203" y="33850"/>
                  </a:lnTo>
                  <a:cubicBezTo>
                    <a:pt x="95155" y="33921"/>
                    <a:pt x="95107" y="33992"/>
                    <a:pt x="95048" y="34064"/>
                  </a:cubicBezTo>
                  <a:lnTo>
                    <a:pt x="95846" y="33992"/>
                  </a:lnTo>
                  <a:lnTo>
                    <a:pt x="95846" y="34064"/>
                  </a:lnTo>
                  <a:cubicBezTo>
                    <a:pt x="95631" y="34326"/>
                    <a:pt x="95322" y="34504"/>
                    <a:pt x="94977" y="34576"/>
                  </a:cubicBezTo>
                  <a:lnTo>
                    <a:pt x="94905" y="34719"/>
                  </a:lnTo>
                  <a:cubicBezTo>
                    <a:pt x="95917" y="34600"/>
                    <a:pt x="96929" y="34231"/>
                    <a:pt x="97739" y="33992"/>
                  </a:cubicBezTo>
                  <a:close/>
                  <a:moveTo>
                    <a:pt x="108252" y="33778"/>
                  </a:moveTo>
                  <a:lnTo>
                    <a:pt x="108026" y="33778"/>
                  </a:lnTo>
                  <a:lnTo>
                    <a:pt x="107383" y="33921"/>
                  </a:lnTo>
                  <a:lnTo>
                    <a:pt x="107228" y="33921"/>
                  </a:lnTo>
                  <a:cubicBezTo>
                    <a:pt x="107561" y="34076"/>
                    <a:pt x="107954" y="34028"/>
                    <a:pt x="108228" y="33790"/>
                  </a:cubicBezTo>
                  <a:close/>
                  <a:moveTo>
                    <a:pt x="99191" y="33921"/>
                  </a:moveTo>
                  <a:lnTo>
                    <a:pt x="99037" y="33850"/>
                  </a:lnTo>
                  <a:cubicBezTo>
                    <a:pt x="98965" y="33921"/>
                    <a:pt x="98894" y="34004"/>
                    <a:pt x="98822" y="34064"/>
                  </a:cubicBezTo>
                  <a:lnTo>
                    <a:pt x="98822" y="34135"/>
                  </a:lnTo>
                  <a:lnTo>
                    <a:pt x="98894" y="34135"/>
                  </a:lnTo>
                  <a:close/>
                  <a:moveTo>
                    <a:pt x="23932" y="34362"/>
                  </a:moveTo>
                  <a:lnTo>
                    <a:pt x="23360" y="33921"/>
                  </a:lnTo>
                  <a:cubicBezTo>
                    <a:pt x="23337" y="33969"/>
                    <a:pt x="23313" y="34016"/>
                    <a:pt x="23277" y="34076"/>
                  </a:cubicBezTo>
                  <a:cubicBezTo>
                    <a:pt x="23313" y="34171"/>
                    <a:pt x="23337" y="34266"/>
                    <a:pt x="23360" y="34373"/>
                  </a:cubicBezTo>
                  <a:close/>
                  <a:moveTo>
                    <a:pt x="94405" y="33921"/>
                  </a:moveTo>
                  <a:lnTo>
                    <a:pt x="94334" y="34076"/>
                  </a:lnTo>
                  <a:lnTo>
                    <a:pt x="94476" y="34076"/>
                  </a:lnTo>
                  <a:close/>
                  <a:moveTo>
                    <a:pt x="17479" y="34362"/>
                  </a:moveTo>
                  <a:lnTo>
                    <a:pt x="17705" y="34504"/>
                  </a:lnTo>
                  <a:lnTo>
                    <a:pt x="17776" y="34504"/>
                  </a:lnTo>
                  <a:lnTo>
                    <a:pt x="17705" y="34147"/>
                  </a:lnTo>
                  <a:lnTo>
                    <a:pt x="17479" y="34076"/>
                  </a:lnTo>
                  <a:close/>
                  <a:moveTo>
                    <a:pt x="18931" y="34433"/>
                  </a:moveTo>
                  <a:cubicBezTo>
                    <a:pt x="19146" y="34612"/>
                    <a:pt x="19146" y="34683"/>
                    <a:pt x="19300" y="34945"/>
                  </a:cubicBezTo>
                  <a:lnTo>
                    <a:pt x="19515" y="34290"/>
                  </a:lnTo>
                  <a:cubicBezTo>
                    <a:pt x="19348" y="34147"/>
                    <a:pt x="19419" y="34147"/>
                    <a:pt x="19146" y="34064"/>
                  </a:cubicBezTo>
                  <a:close/>
                  <a:moveTo>
                    <a:pt x="113610" y="34064"/>
                  </a:moveTo>
                  <a:lnTo>
                    <a:pt x="113467" y="34064"/>
                  </a:lnTo>
                  <a:cubicBezTo>
                    <a:pt x="113443" y="34147"/>
                    <a:pt x="113419" y="34219"/>
                    <a:pt x="113395" y="34290"/>
                  </a:cubicBezTo>
                  <a:lnTo>
                    <a:pt x="113467" y="34290"/>
                  </a:lnTo>
                  <a:lnTo>
                    <a:pt x="113610" y="34135"/>
                  </a:lnTo>
                  <a:close/>
                  <a:moveTo>
                    <a:pt x="24230" y="34647"/>
                  </a:moveTo>
                  <a:lnTo>
                    <a:pt x="24230" y="34576"/>
                  </a:lnTo>
                  <a:lnTo>
                    <a:pt x="24003" y="34433"/>
                  </a:lnTo>
                  <a:lnTo>
                    <a:pt x="24158" y="34647"/>
                  </a:lnTo>
                  <a:close/>
                  <a:moveTo>
                    <a:pt x="92583" y="34433"/>
                  </a:moveTo>
                  <a:lnTo>
                    <a:pt x="92440" y="34433"/>
                  </a:lnTo>
                  <a:cubicBezTo>
                    <a:pt x="92560" y="34504"/>
                    <a:pt x="92452" y="34504"/>
                    <a:pt x="92571" y="34433"/>
                  </a:cubicBezTo>
                  <a:close/>
                  <a:moveTo>
                    <a:pt x="94405" y="34862"/>
                  </a:moveTo>
                  <a:lnTo>
                    <a:pt x="94548" y="34719"/>
                  </a:lnTo>
                  <a:lnTo>
                    <a:pt x="94119" y="34421"/>
                  </a:lnTo>
                  <a:cubicBezTo>
                    <a:pt x="93822" y="34766"/>
                    <a:pt x="93310" y="34778"/>
                    <a:pt x="92738" y="34850"/>
                  </a:cubicBezTo>
                  <a:lnTo>
                    <a:pt x="92667" y="35004"/>
                  </a:lnTo>
                  <a:cubicBezTo>
                    <a:pt x="93393" y="34993"/>
                    <a:pt x="94012" y="34766"/>
                    <a:pt x="94381" y="34873"/>
                  </a:cubicBezTo>
                  <a:close/>
                  <a:moveTo>
                    <a:pt x="22991" y="34647"/>
                  </a:moveTo>
                  <a:lnTo>
                    <a:pt x="23146" y="34504"/>
                  </a:lnTo>
                  <a:lnTo>
                    <a:pt x="22991" y="34504"/>
                  </a:lnTo>
                  <a:close/>
                  <a:moveTo>
                    <a:pt x="98096" y="35814"/>
                  </a:moveTo>
                  <a:cubicBezTo>
                    <a:pt x="98715" y="36052"/>
                    <a:pt x="100703" y="35635"/>
                    <a:pt x="101227" y="35445"/>
                  </a:cubicBezTo>
                  <a:lnTo>
                    <a:pt x="101442" y="35516"/>
                  </a:lnTo>
                  <a:lnTo>
                    <a:pt x="101156" y="35886"/>
                  </a:lnTo>
                  <a:lnTo>
                    <a:pt x="104263" y="35088"/>
                  </a:lnTo>
                  <a:lnTo>
                    <a:pt x="104192" y="35374"/>
                  </a:lnTo>
                  <a:lnTo>
                    <a:pt x="104704" y="35088"/>
                  </a:lnTo>
                  <a:lnTo>
                    <a:pt x="104549" y="35516"/>
                  </a:lnTo>
                  <a:cubicBezTo>
                    <a:pt x="106180" y="34993"/>
                    <a:pt x="108597" y="35266"/>
                    <a:pt x="110062" y="34862"/>
                  </a:cubicBezTo>
                  <a:cubicBezTo>
                    <a:pt x="110109" y="34969"/>
                    <a:pt x="110157" y="35064"/>
                    <a:pt x="110205" y="35159"/>
                  </a:cubicBezTo>
                  <a:cubicBezTo>
                    <a:pt x="110979" y="34695"/>
                    <a:pt x="111431" y="35147"/>
                    <a:pt x="112169" y="35302"/>
                  </a:cubicBezTo>
                  <a:lnTo>
                    <a:pt x="112526" y="35088"/>
                  </a:lnTo>
                  <a:lnTo>
                    <a:pt x="112681" y="34790"/>
                  </a:lnTo>
                  <a:lnTo>
                    <a:pt x="112526" y="34647"/>
                  </a:lnTo>
                  <a:cubicBezTo>
                    <a:pt x="111610" y="34933"/>
                    <a:pt x="110336" y="34659"/>
                    <a:pt x="109193" y="34647"/>
                  </a:cubicBezTo>
                  <a:cubicBezTo>
                    <a:pt x="107835" y="35302"/>
                    <a:pt x="106383" y="34600"/>
                    <a:pt x="104632" y="34862"/>
                  </a:cubicBezTo>
                  <a:cubicBezTo>
                    <a:pt x="103132" y="35088"/>
                    <a:pt x="101775" y="35195"/>
                    <a:pt x="100346" y="35445"/>
                  </a:cubicBezTo>
                  <a:cubicBezTo>
                    <a:pt x="99668" y="35552"/>
                    <a:pt x="98810" y="35290"/>
                    <a:pt x="98251" y="35802"/>
                  </a:cubicBezTo>
                  <a:close/>
                  <a:moveTo>
                    <a:pt x="22694" y="38207"/>
                  </a:moveTo>
                  <a:lnTo>
                    <a:pt x="22765" y="38207"/>
                  </a:lnTo>
                  <a:lnTo>
                    <a:pt x="22765" y="38136"/>
                  </a:lnTo>
                  <a:cubicBezTo>
                    <a:pt x="22503" y="37719"/>
                    <a:pt x="22039" y="37421"/>
                    <a:pt x="22110" y="36909"/>
                  </a:cubicBezTo>
                  <a:cubicBezTo>
                    <a:pt x="21622" y="36433"/>
                    <a:pt x="20955" y="36505"/>
                    <a:pt x="20658" y="35814"/>
                  </a:cubicBezTo>
                  <a:cubicBezTo>
                    <a:pt x="20360" y="35755"/>
                    <a:pt x="20562" y="35659"/>
                    <a:pt x="20360" y="35886"/>
                  </a:cubicBezTo>
                  <a:lnTo>
                    <a:pt x="20217" y="35671"/>
                  </a:lnTo>
                  <a:cubicBezTo>
                    <a:pt x="19967" y="35409"/>
                    <a:pt x="20098" y="35540"/>
                    <a:pt x="20134" y="35088"/>
                  </a:cubicBezTo>
                  <a:lnTo>
                    <a:pt x="19634" y="35016"/>
                  </a:lnTo>
                  <a:cubicBezTo>
                    <a:pt x="19515" y="35850"/>
                    <a:pt x="21944" y="37850"/>
                    <a:pt x="22694" y="38207"/>
                  </a:cubicBezTo>
                  <a:close/>
                  <a:moveTo>
                    <a:pt x="89523" y="35159"/>
                  </a:moveTo>
                  <a:lnTo>
                    <a:pt x="89452" y="35528"/>
                  </a:lnTo>
                  <a:lnTo>
                    <a:pt x="89523" y="35528"/>
                  </a:lnTo>
                  <a:cubicBezTo>
                    <a:pt x="89666" y="35326"/>
                    <a:pt x="89726" y="35362"/>
                    <a:pt x="89523" y="35159"/>
                  </a:cubicBezTo>
                  <a:close/>
                  <a:moveTo>
                    <a:pt x="91559" y="35385"/>
                  </a:moveTo>
                  <a:lnTo>
                    <a:pt x="91631" y="35231"/>
                  </a:lnTo>
                  <a:lnTo>
                    <a:pt x="91631" y="35159"/>
                  </a:lnTo>
                  <a:lnTo>
                    <a:pt x="91345" y="35159"/>
                  </a:lnTo>
                  <a:lnTo>
                    <a:pt x="91047" y="35231"/>
                  </a:lnTo>
                  <a:lnTo>
                    <a:pt x="90976" y="35302"/>
                  </a:lnTo>
                  <a:lnTo>
                    <a:pt x="90976" y="35374"/>
                  </a:lnTo>
                  <a:cubicBezTo>
                    <a:pt x="91226" y="35516"/>
                    <a:pt x="91214" y="35457"/>
                    <a:pt x="91559" y="35385"/>
                  </a:cubicBezTo>
                  <a:close/>
                  <a:moveTo>
                    <a:pt x="24861" y="35528"/>
                  </a:moveTo>
                  <a:lnTo>
                    <a:pt x="25015" y="35385"/>
                  </a:lnTo>
                  <a:lnTo>
                    <a:pt x="25015" y="35314"/>
                  </a:lnTo>
                  <a:lnTo>
                    <a:pt x="24575" y="35314"/>
                  </a:lnTo>
                  <a:cubicBezTo>
                    <a:pt x="24658" y="35397"/>
                    <a:pt x="24753" y="35469"/>
                    <a:pt x="24861" y="35528"/>
                  </a:cubicBezTo>
                  <a:close/>
                  <a:moveTo>
                    <a:pt x="10359" y="35814"/>
                  </a:moveTo>
                  <a:lnTo>
                    <a:pt x="10144" y="35528"/>
                  </a:lnTo>
                  <a:cubicBezTo>
                    <a:pt x="10192" y="35624"/>
                    <a:pt x="10240" y="35719"/>
                    <a:pt x="10299" y="35814"/>
                  </a:cubicBezTo>
                  <a:close/>
                  <a:moveTo>
                    <a:pt x="11526" y="35528"/>
                  </a:moveTo>
                  <a:cubicBezTo>
                    <a:pt x="11502" y="35778"/>
                    <a:pt x="11573" y="35814"/>
                    <a:pt x="11668" y="36112"/>
                  </a:cubicBezTo>
                  <a:lnTo>
                    <a:pt x="11823" y="36183"/>
                  </a:lnTo>
                  <a:lnTo>
                    <a:pt x="11966" y="36112"/>
                  </a:lnTo>
                  <a:cubicBezTo>
                    <a:pt x="11919" y="35850"/>
                    <a:pt x="11752" y="35635"/>
                    <a:pt x="11526" y="35528"/>
                  </a:cubicBezTo>
                  <a:close/>
                  <a:moveTo>
                    <a:pt x="26599" y="35528"/>
                  </a:moveTo>
                  <a:lnTo>
                    <a:pt x="26527" y="35683"/>
                  </a:lnTo>
                  <a:lnTo>
                    <a:pt x="26682" y="35683"/>
                  </a:lnTo>
                  <a:cubicBezTo>
                    <a:pt x="26647" y="35624"/>
                    <a:pt x="26623" y="35576"/>
                    <a:pt x="26599" y="35528"/>
                  </a:cubicBezTo>
                  <a:close/>
                  <a:moveTo>
                    <a:pt x="25587" y="36040"/>
                  </a:moveTo>
                  <a:lnTo>
                    <a:pt x="25587" y="35743"/>
                  </a:lnTo>
                  <a:lnTo>
                    <a:pt x="25289" y="35600"/>
                  </a:lnTo>
                  <a:lnTo>
                    <a:pt x="25218" y="35814"/>
                  </a:lnTo>
                  <a:lnTo>
                    <a:pt x="25432" y="36112"/>
                  </a:lnTo>
                  <a:close/>
                  <a:moveTo>
                    <a:pt x="89893" y="35600"/>
                  </a:moveTo>
                  <a:lnTo>
                    <a:pt x="89678" y="35897"/>
                  </a:lnTo>
                  <a:cubicBezTo>
                    <a:pt x="89904" y="35731"/>
                    <a:pt x="89845" y="35755"/>
                    <a:pt x="89893" y="35600"/>
                  </a:cubicBezTo>
                  <a:close/>
                  <a:moveTo>
                    <a:pt x="141506" y="35600"/>
                  </a:moveTo>
                  <a:lnTo>
                    <a:pt x="141506" y="35755"/>
                  </a:lnTo>
                  <a:lnTo>
                    <a:pt x="141720" y="35755"/>
                  </a:lnTo>
                  <a:close/>
                  <a:moveTo>
                    <a:pt x="13776" y="35671"/>
                  </a:moveTo>
                  <a:lnTo>
                    <a:pt x="13919" y="35897"/>
                  </a:lnTo>
                  <a:cubicBezTo>
                    <a:pt x="13824" y="35671"/>
                    <a:pt x="13919" y="35802"/>
                    <a:pt x="13776" y="35671"/>
                  </a:cubicBezTo>
                  <a:close/>
                  <a:moveTo>
                    <a:pt x="97798" y="35671"/>
                  </a:moveTo>
                  <a:lnTo>
                    <a:pt x="97572" y="35671"/>
                  </a:lnTo>
                  <a:cubicBezTo>
                    <a:pt x="96191" y="36302"/>
                    <a:pt x="92583" y="36838"/>
                    <a:pt x="90976" y="36909"/>
                  </a:cubicBezTo>
                  <a:lnTo>
                    <a:pt x="90833" y="37124"/>
                  </a:lnTo>
                  <a:lnTo>
                    <a:pt x="90833" y="37195"/>
                  </a:lnTo>
                  <a:cubicBezTo>
                    <a:pt x="91952" y="37183"/>
                    <a:pt x="97382" y="36290"/>
                    <a:pt x="97941" y="35814"/>
                  </a:cubicBezTo>
                  <a:close/>
                  <a:moveTo>
                    <a:pt x="133612" y="35743"/>
                  </a:moveTo>
                  <a:lnTo>
                    <a:pt x="133386" y="35743"/>
                  </a:lnTo>
                  <a:lnTo>
                    <a:pt x="133243" y="36040"/>
                  </a:lnTo>
                  <a:lnTo>
                    <a:pt x="133458" y="35886"/>
                  </a:lnTo>
                  <a:close/>
                  <a:moveTo>
                    <a:pt x="10656" y="36326"/>
                  </a:moveTo>
                  <a:lnTo>
                    <a:pt x="10871" y="36469"/>
                  </a:lnTo>
                  <a:lnTo>
                    <a:pt x="10573" y="35969"/>
                  </a:lnTo>
                  <a:cubicBezTo>
                    <a:pt x="10609" y="36088"/>
                    <a:pt x="10633" y="36207"/>
                    <a:pt x="10656" y="36326"/>
                  </a:cubicBezTo>
                  <a:close/>
                  <a:moveTo>
                    <a:pt x="84023" y="36255"/>
                  </a:moveTo>
                  <a:lnTo>
                    <a:pt x="84094" y="36028"/>
                  </a:lnTo>
                  <a:lnTo>
                    <a:pt x="83951" y="36028"/>
                  </a:lnTo>
                  <a:lnTo>
                    <a:pt x="83880" y="36112"/>
                  </a:lnTo>
                  <a:lnTo>
                    <a:pt x="83880" y="36183"/>
                  </a:lnTo>
                  <a:lnTo>
                    <a:pt x="83951" y="36255"/>
                  </a:lnTo>
                  <a:close/>
                  <a:moveTo>
                    <a:pt x="110705" y="36183"/>
                  </a:moveTo>
                  <a:lnTo>
                    <a:pt x="111002" y="36028"/>
                  </a:lnTo>
                  <a:lnTo>
                    <a:pt x="110705" y="36028"/>
                  </a:lnTo>
                  <a:close/>
                  <a:moveTo>
                    <a:pt x="26027" y="36397"/>
                  </a:moveTo>
                  <a:lnTo>
                    <a:pt x="26170" y="36255"/>
                  </a:lnTo>
                  <a:lnTo>
                    <a:pt x="25956" y="36100"/>
                  </a:lnTo>
                  <a:cubicBezTo>
                    <a:pt x="25908" y="36255"/>
                    <a:pt x="25861" y="36386"/>
                    <a:pt x="25801" y="36540"/>
                  </a:cubicBezTo>
                  <a:cubicBezTo>
                    <a:pt x="26027" y="36445"/>
                    <a:pt x="25896" y="36552"/>
                    <a:pt x="26027" y="36397"/>
                  </a:cubicBezTo>
                  <a:close/>
                  <a:moveTo>
                    <a:pt x="85975" y="36100"/>
                  </a:moveTo>
                  <a:lnTo>
                    <a:pt x="85821" y="36100"/>
                  </a:lnTo>
                  <a:lnTo>
                    <a:pt x="85678" y="36314"/>
                  </a:lnTo>
                  <a:cubicBezTo>
                    <a:pt x="85963" y="36219"/>
                    <a:pt x="85833" y="36326"/>
                    <a:pt x="85975" y="36100"/>
                  </a:cubicBezTo>
                  <a:close/>
                  <a:moveTo>
                    <a:pt x="84166" y="36397"/>
                  </a:moveTo>
                  <a:lnTo>
                    <a:pt x="84309" y="36255"/>
                  </a:lnTo>
                  <a:lnTo>
                    <a:pt x="84309" y="36171"/>
                  </a:lnTo>
                  <a:lnTo>
                    <a:pt x="84166" y="36171"/>
                  </a:lnTo>
                  <a:lnTo>
                    <a:pt x="84094" y="36397"/>
                  </a:lnTo>
                  <a:close/>
                  <a:moveTo>
                    <a:pt x="10216" y="36683"/>
                  </a:moveTo>
                  <a:lnTo>
                    <a:pt x="10371" y="36767"/>
                  </a:lnTo>
                  <a:cubicBezTo>
                    <a:pt x="10395" y="36433"/>
                    <a:pt x="10442" y="36469"/>
                    <a:pt x="10299" y="36255"/>
                  </a:cubicBezTo>
                  <a:close/>
                  <a:moveTo>
                    <a:pt x="104466" y="36255"/>
                  </a:moveTo>
                  <a:lnTo>
                    <a:pt x="104311" y="36326"/>
                  </a:lnTo>
                  <a:cubicBezTo>
                    <a:pt x="104335" y="36397"/>
                    <a:pt x="104359" y="36469"/>
                    <a:pt x="104382" y="36540"/>
                  </a:cubicBezTo>
                  <a:cubicBezTo>
                    <a:pt x="104597" y="36326"/>
                    <a:pt x="104537" y="36481"/>
                    <a:pt x="104466" y="36255"/>
                  </a:cubicBezTo>
                  <a:close/>
                  <a:moveTo>
                    <a:pt x="116491" y="36255"/>
                  </a:moveTo>
                  <a:lnTo>
                    <a:pt x="116277" y="36255"/>
                  </a:lnTo>
                  <a:lnTo>
                    <a:pt x="116062" y="36397"/>
                  </a:lnTo>
                  <a:lnTo>
                    <a:pt x="115908" y="36683"/>
                  </a:lnTo>
                  <a:lnTo>
                    <a:pt x="116420" y="36469"/>
                  </a:lnTo>
                  <a:close/>
                  <a:moveTo>
                    <a:pt x="81987" y="36552"/>
                  </a:moveTo>
                  <a:lnTo>
                    <a:pt x="82058" y="36397"/>
                  </a:lnTo>
                  <a:lnTo>
                    <a:pt x="81844" y="36397"/>
                  </a:lnTo>
                  <a:lnTo>
                    <a:pt x="81630" y="36552"/>
                  </a:lnTo>
                  <a:lnTo>
                    <a:pt x="81630" y="36624"/>
                  </a:lnTo>
                  <a:lnTo>
                    <a:pt x="81701" y="36695"/>
                  </a:lnTo>
                  <a:close/>
                  <a:moveTo>
                    <a:pt x="103811" y="36552"/>
                  </a:moveTo>
                  <a:cubicBezTo>
                    <a:pt x="103942" y="36457"/>
                    <a:pt x="103847" y="36469"/>
                    <a:pt x="103882" y="36397"/>
                  </a:cubicBezTo>
                  <a:close/>
                  <a:moveTo>
                    <a:pt x="20146" y="36981"/>
                  </a:moveTo>
                  <a:lnTo>
                    <a:pt x="20217" y="36981"/>
                  </a:lnTo>
                  <a:lnTo>
                    <a:pt x="20289" y="36624"/>
                  </a:lnTo>
                  <a:lnTo>
                    <a:pt x="19860" y="36624"/>
                  </a:lnTo>
                  <a:lnTo>
                    <a:pt x="19860" y="36909"/>
                  </a:lnTo>
                  <a:close/>
                  <a:moveTo>
                    <a:pt x="80903" y="36695"/>
                  </a:moveTo>
                  <a:lnTo>
                    <a:pt x="81046" y="36695"/>
                  </a:lnTo>
                  <a:lnTo>
                    <a:pt x="80689" y="36624"/>
                  </a:lnTo>
                  <a:cubicBezTo>
                    <a:pt x="80737" y="36648"/>
                    <a:pt x="80689" y="36790"/>
                    <a:pt x="80903" y="36683"/>
                  </a:cubicBezTo>
                  <a:close/>
                  <a:moveTo>
                    <a:pt x="132957" y="36909"/>
                  </a:moveTo>
                  <a:cubicBezTo>
                    <a:pt x="132886" y="36648"/>
                    <a:pt x="132957" y="36767"/>
                    <a:pt x="132803" y="36624"/>
                  </a:cubicBezTo>
                  <a:lnTo>
                    <a:pt x="132874" y="36909"/>
                  </a:lnTo>
                  <a:close/>
                  <a:moveTo>
                    <a:pt x="135422" y="36767"/>
                  </a:moveTo>
                  <a:lnTo>
                    <a:pt x="135196" y="36767"/>
                  </a:lnTo>
                  <a:lnTo>
                    <a:pt x="135279" y="36909"/>
                  </a:lnTo>
                  <a:close/>
                  <a:moveTo>
                    <a:pt x="118884" y="36838"/>
                  </a:moveTo>
                  <a:lnTo>
                    <a:pt x="118587" y="36981"/>
                  </a:lnTo>
                  <a:lnTo>
                    <a:pt x="118587" y="37052"/>
                  </a:lnTo>
                  <a:lnTo>
                    <a:pt x="118670" y="37124"/>
                  </a:lnTo>
                  <a:lnTo>
                    <a:pt x="118884" y="37052"/>
                  </a:lnTo>
                  <a:cubicBezTo>
                    <a:pt x="118932" y="36850"/>
                    <a:pt x="119087" y="36921"/>
                    <a:pt x="118896" y="36826"/>
                  </a:cubicBezTo>
                  <a:close/>
                  <a:moveTo>
                    <a:pt x="110478" y="37779"/>
                  </a:moveTo>
                  <a:lnTo>
                    <a:pt x="110550" y="37779"/>
                  </a:lnTo>
                  <a:lnTo>
                    <a:pt x="110705" y="37410"/>
                  </a:lnTo>
                  <a:cubicBezTo>
                    <a:pt x="110681" y="37421"/>
                    <a:pt x="107871" y="36909"/>
                    <a:pt x="107871" y="36909"/>
                  </a:cubicBezTo>
                  <a:lnTo>
                    <a:pt x="107371" y="37052"/>
                  </a:lnTo>
                  <a:lnTo>
                    <a:pt x="107145" y="37279"/>
                  </a:lnTo>
                  <a:lnTo>
                    <a:pt x="106788" y="37636"/>
                  </a:lnTo>
                  <a:cubicBezTo>
                    <a:pt x="108026" y="37719"/>
                    <a:pt x="109252" y="37529"/>
                    <a:pt x="110478" y="37779"/>
                  </a:cubicBezTo>
                  <a:close/>
                  <a:moveTo>
                    <a:pt x="117515" y="36909"/>
                  </a:moveTo>
                  <a:lnTo>
                    <a:pt x="117360" y="37124"/>
                  </a:lnTo>
                  <a:cubicBezTo>
                    <a:pt x="117598" y="36993"/>
                    <a:pt x="117515" y="37040"/>
                    <a:pt x="117515" y="36909"/>
                  </a:cubicBezTo>
                  <a:close/>
                  <a:moveTo>
                    <a:pt x="132815" y="36909"/>
                  </a:moveTo>
                  <a:lnTo>
                    <a:pt x="132660" y="37124"/>
                  </a:lnTo>
                  <a:cubicBezTo>
                    <a:pt x="132815" y="37017"/>
                    <a:pt x="132946" y="37088"/>
                    <a:pt x="132815" y="36909"/>
                  </a:cubicBezTo>
                  <a:close/>
                  <a:moveTo>
                    <a:pt x="27909" y="37552"/>
                  </a:moveTo>
                  <a:lnTo>
                    <a:pt x="27980" y="37552"/>
                  </a:lnTo>
                  <a:lnTo>
                    <a:pt x="28051" y="37410"/>
                  </a:lnTo>
                  <a:lnTo>
                    <a:pt x="27111" y="36969"/>
                  </a:lnTo>
                  <a:lnTo>
                    <a:pt x="27694" y="37481"/>
                  </a:lnTo>
                  <a:close/>
                  <a:moveTo>
                    <a:pt x="90476" y="36981"/>
                  </a:moveTo>
                  <a:lnTo>
                    <a:pt x="90321" y="36981"/>
                  </a:lnTo>
                  <a:cubicBezTo>
                    <a:pt x="89928" y="37314"/>
                    <a:pt x="89059" y="37469"/>
                    <a:pt x="88511" y="37481"/>
                  </a:cubicBezTo>
                  <a:lnTo>
                    <a:pt x="88357" y="37779"/>
                  </a:lnTo>
                  <a:lnTo>
                    <a:pt x="90321" y="37338"/>
                  </a:lnTo>
                  <a:close/>
                  <a:moveTo>
                    <a:pt x="104251" y="37267"/>
                  </a:moveTo>
                  <a:lnTo>
                    <a:pt x="104394" y="37338"/>
                  </a:lnTo>
                  <a:lnTo>
                    <a:pt x="104549" y="37124"/>
                  </a:lnTo>
                  <a:lnTo>
                    <a:pt x="104251" y="36969"/>
                  </a:lnTo>
                  <a:close/>
                  <a:moveTo>
                    <a:pt x="100549" y="37124"/>
                  </a:moveTo>
                  <a:lnTo>
                    <a:pt x="100394" y="37124"/>
                  </a:lnTo>
                  <a:cubicBezTo>
                    <a:pt x="100370" y="37219"/>
                    <a:pt x="100346" y="37314"/>
                    <a:pt x="100322" y="37410"/>
                  </a:cubicBezTo>
                  <a:lnTo>
                    <a:pt x="100394" y="37410"/>
                  </a:lnTo>
                  <a:close/>
                  <a:moveTo>
                    <a:pt x="105406" y="37267"/>
                  </a:moveTo>
                  <a:lnTo>
                    <a:pt x="105252" y="37552"/>
                  </a:lnTo>
                  <a:lnTo>
                    <a:pt x="105109" y="37707"/>
                  </a:lnTo>
                  <a:cubicBezTo>
                    <a:pt x="105502" y="37600"/>
                    <a:pt x="105573" y="37517"/>
                    <a:pt x="105406" y="37267"/>
                  </a:cubicBezTo>
                  <a:close/>
                  <a:moveTo>
                    <a:pt x="106490" y="37267"/>
                  </a:moveTo>
                  <a:lnTo>
                    <a:pt x="106061" y="37552"/>
                  </a:lnTo>
                  <a:lnTo>
                    <a:pt x="105990" y="37707"/>
                  </a:lnTo>
                  <a:lnTo>
                    <a:pt x="106204" y="37779"/>
                  </a:lnTo>
                  <a:lnTo>
                    <a:pt x="106633" y="37564"/>
                  </a:lnTo>
                  <a:cubicBezTo>
                    <a:pt x="106585" y="37457"/>
                    <a:pt x="106537" y="37362"/>
                    <a:pt x="106490" y="37267"/>
                  </a:cubicBezTo>
                  <a:close/>
                  <a:moveTo>
                    <a:pt x="12752" y="37338"/>
                  </a:moveTo>
                  <a:lnTo>
                    <a:pt x="12681" y="37493"/>
                  </a:lnTo>
                  <a:lnTo>
                    <a:pt x="12978" y="37779"/>
                  </a:lnTo>
                  <a:lnTo>
                    <a:pt x="13050" y="37779"/>
                  </a:lnTo>
                  <a:cubicBezTo>
                    <a:pt x="12954" y="37481"/>
                    <a:pt x="12954" y="37493"/>
                    <a:pt x="12752" y="37338"/>
                  </a:cubicBezTo>
                  <a:close/>
                  <a:moveTo>
                    <a:pt x="96989" y="37493"/>
                  </a:moveTo>
                  <a:lnTo>
                    <a:pt x="97286" y="37338"/>
                  </a:lnTo>
                  <a:lnTo>
                    <a:pt x="97060" y="37338"/>
                  </a:lnTo>
                  <a:close/>
                  <a:moveTo>
                    <a:pt x="111776" y="37493"/>
                  </a:moveTo>
                  <a:lnTo>
                    <a:pt x="111419" y="37421"/>
                  </a:lnTo>
                  <a:lnTo>
                    <a:pt x="111121" y="37564"/>
                  </a:lnTo>
                  <a:lnTo>
                    <a:pt x="111121" y="37636"/>
                  </a:lnTo>
                  <a:cubicBezTo>
                    <a:pt x="111288" y="37695"/>
                    <a:pt x="111479" y="37671"/>
                    <a:pt x="111633" y="37564"/>
                  </a:cubicBezTo>
                  <a:close/>
                  <a:moveTo>
                    <a:pt x="113443" y="38719"/>
                  </a:moveTo>
                  <a:cubicBezTo>
                    <a:pt x="113919" y="38564"/>
                    <a:pt x="113919" y="38707"/>
                    <a:pt x="114312" y="38576"/>
                  </a:cubicBezTo>
                  <a:cubicBezTo>
                    <a:pt x="114348" y="38719"/>
                    <a:pt x="114372" y="38862"/>
                    <a:pt x="114396" y="39005"/>
                  </a:cubicBezTo>
                  <a:cubicBezTo>
                    <a:pt x="115300" y="38588"/>
                    <a:pt x="115372" y="39041"/>
                    <a:pt x="116062" y="38862"/>
                  </a:cubicBezTo>
                  <a:cubicBezTo>
                    <a:pt x="116265" y="38719"/>
                    <a:pt x="116372" y="38493"/>
                    <a:pt x="116491" y="38279"/>
                  </a:cubicBezTo>
                  <a:lnTo>
                    <a:pt x="116348" y="38207"/>
                  </a:lnTo>
                  <a:cubicBezTo>
                    <a:pt x="116051" y="38064"/>
                    <a:pt x="115943" y="38279"/>
                    <a:pt x="115622" y="38493"/>
                  </a:cubicBezTo>
                  <a:lnTo>
                    <a:pt x="115551" y="38493"/>
                  </a:lnTo>
                  <a:lnTo>
                    <a:pt x="115622" y="37850"/>
                  </a:lnTo>
                  <a:lnTo>
                    <a:pt x="114241" y="37481"/>
                  </a:lnTo>
                  <a:lnTo>
                    <a:pt x="114241" y="37850"/>
                  </a:lnTo>
                  <a:cubicBezTo>
                    <a:pt x="114050" y="38076"/>
                    <a:pt x="113824" y="38160"/>
                    <a:pt x="113515" y="38279"/>
                  </a:cubicBezTo>
                  <a:close/>
                  <a:moveTo>
                    <a:pt x="86714" y="37910"/>
                  </a:moveTo>
                  <a:lnTo>
                    <a:pt x="86547" y="37921"/>
                  </a:lnTo>
                  <a:lnTo>
                    <a:pt x="86702" y="37921"/>
                  </a:lnTo>
                  <a:close/>
                  <a:moveTo>
                    <a:pt x="88142" y="37636"/>
                  </a:moveTo>
                  <a:lnTo>
                    <a:pt x="87130" y="37564"/>
                  </a:lnTo>
                  <a:lnTo>
                    <a:pt x="86714" y="37910"/>
                  </a:lnTo>
                  <a:lnTo>
                    <a:pt x="88071" y="37779"/>
                  </a:lnTo>
                  <a:close/>
                  <a:moveTo>
                    <a:pt x="112574" y="37636"/>
                  </a:moveTo>
                  <a:lnTo>
                    <a:pt x="112431" y="37933"/>
                  </a:lnTo>
                  <a:lnTo>
                    <a:pt x="112503" y="37933"/>
                  </a:lnTo>
                  <a:cubicBezTo>
                    <a:pt x="112610" y="37767"/>
                    <a:pt x="112681" y="37826"/>
                    <a:pt x="112586" y="37624"/>
                  </a:cubicBezTo>
                  <a:close/>
                  <a:moveTo>
                    <a:pt x="113598" y="37993"/>
                  </a:moveTo>
                  <a:lnTo>
                    <a:pt x="113955" y="37636"/>
                  </a:lnTo>
                  <a:lnTo>
                    <a:pt x="113741" y="37636"/>
                  </a:lnTo>
                  <a:cubicBezTo>
                    <a:pt x="113693" y="37755"/>
                    <a:pt x="113646" y="37874"/>
                    <a:pt x="113598" y="37993"/>
                  </a:cubicBezTo>
                  <a:close/>
                  <a:moveTo>
                    <a:pt x="29004" y="38064"/>
                  </a:moveTo>
                  <a:lnTo>
                    <a:pt x="29004" y="37910"/>
                  </a:lnTo>
                  <a:lnTo>
                    <a:pt x="28492" y="37695"/>
                  </a:lnTo>
                  <a:lnTo>
                    <a:pt x="28563" y="37993"/>
                  </a:lnTo>
                  <a:close/>
                  <a:moveTo>
                    <a:pt x="11597" y="37910"/>
                  </a:moveTo>
                  <a:lnTo>
                    <a:pt x="11966" y="38064"/>
                  </a:lnTo>
                  <a:lnTo>
                    <a:pt x="11668" y="37779"/>
                  </a:lnTo>
                  <a:close/>
                  <a:moveTo>
                    <a:pt x="85833" y="38064"/>
                  </a:moveTo>
                  <a:lnTo>
                    <a:pt x="85833" y="38136"/>
                  </a:lnTo>
                  <a:cubicBezTo>
                    <a:pt x="86106" y="38088"/>
                    <a:pt x="86178" y="38064"/>
                    <a:pt x="86344" y="37921"/>
                  </a:cubicBezTo>
                  <a:lnTo>
                    <a:pt x="86130" y="37767"/>
                  </a:lnTo>
                  <a:cubicBezTo>
                    <a:pt x="86071" y="37838"/>
                    <a:pt x="86023" y="37921"/>
                    <a:pt x="85975" y="37993"/>
                  </a:cubicBezTo>
                  <a:close/>
                  <a:moveTo>
                    <a:pt x="134696" y="38279"/>
                  </a:moveTo>
                  <a:lnTo>
                    <a:pt x="135065" y="38350"/>
                  </a:lnTo>
                  <a:lnTo>
                    <a:pt x="135208" y="38207"/>
                  </a:lnTo>
                  <a:lnTo>
                    <a:pt x="135136" y="37838"/>
                  </a:lnTo>
                  <a:lnTo>
                    <a:pt x="134624" y="37767"/>
                  </a:lnTo>
                  <a:close/>
                  <a:moveTo>
                    <a:pt x="93226" y="37850"/>
                  </a:moveTo>
                  <a:lnTo>
                    <a:pt x="93083" y="37850"/>
                  </a:lnTo>
                  <a:lnTo>
                    <a:pt x="93012" y="38064"/>
                  </a:lnTo>
                  <a:lnTo>
                    <a:pt x="93083" y="38064"/>
                  </a:lnTo>
                  <a:lnTo>
                    <a:pt x="93226" y="37910"/>
                  </a:lnTo>
                  <a:close/>
                  <a:moveTo>
                    <a:pt x="103311" y="37850"/>
                  </a:moveTo>
                  <a:lnTo>
                    <a:pt x="103013" y="37850"/>
                  </a:lnTo>
                  <a:lnTo>
                    <a:pt x="103013" y="37993"/>
                  </a:lnTo>
                  <a:lnTo>
                    <a:pt x="103239" y="38064"/>
                  </a:lnTo>
                  <a:lnTo>
                    <a:pt x="103311" y="37921"/>
                  </a:lnTo>
                  <a:close/>
                  <a:moveTo>
                    <a:pt x="73367" y="40743"/>
                  </a:moveTo>
                  <a:cubicBezTo>
                    <a:pt x="75450" y="39886"/>
                    <a:pt x="79225" y="39648"/>
                    <a:pt x="81701" y="38934"/>
                  </a:cubicBezTo>
                  <a:cubicBezTo>
                    <a:pt x="82796" y="38612"/>
                    <a:pt x="84785" y="38862"/>
                    <a:pt x="85535" y="38064"/>
                  </a:cubicBezTo>
                  <a:lnTo>
                    <a:pt x="85392" y="37910"/>
                  </a:lnTo>
                  <a:lnTo>
                    <a:pt x="85178" y="37910"/>
                  </a:lnTo>
                  <a:cubicBezTo>
                    <a:pt x="84701" y="38243"/>
                    <a:pt x="84058" y="38088"/>
                    <a:pt x="83511" y="38207"/>
                  </a:cubicBezTo>
                  <a:cubicBezTo>
                    <a:pt x="82951" y="38314"/>
                    <a:pt x="82225" y="38743"/>
                    <a:pt x="81761" y="38862"/>
                  </a:cubicBezTo>
                  <a:cubicBezTo>
                    <a:pt x="80487" y="39184"/>
                    <a:pt x="78415" y="39207"/>
                    <a:pt x="76617" y="39731"/>
                  </a:cubicBezTo>
                  <a:cubicBezTo>
                    <a:pt x="75617" y="40029"/>
                    <a:pt x="74022" y="39660"/>
                    <a:pt x="73498" y="40529"/>
                  </a:cubicBezTo>
                  <a:close/>
                  <a:moveTo>
                    <a:pt x="137375" y="37993"/>
                  </a:moveTo>
                  <a:lnTo>
                    <a:pt x="137160" y="37993"/>
                  </a:lnTo>
                  <a:lnTo>
                    <a:pt x="136946" y="38505"/>
                  </a:lnTo>
                  <a:lnTo>
                    <a:pt x="136791" y="38576"/>
                  </a:lnTo>
                  <a:lnTo>
                    <a:pt x="136791" y="38648"/>
                  </a:lnTo>
                  <a:lnTo>
                    <a:pt x="137089" y="38648"/>
                  </a:lnTo>
                  <a:close/>
                  <a:moveTo>
                    <a:pt x="11097" y="38064"/>
                  </a:moveTo>
                  <a:lnTo>
                    <a:pt x="11097" y="38350"/>
                  </a:lnTo>
                  <a:lnTo>
                    <a:pt x="11168" y="38422"/>
                  </a:lnTo>
                  <a:lnTo>
                    <a:pt x="11311" y="38350"/>
                  </a:lnTo>
                  <a:cubicBezTo>
                    <a:pt x="11204" y="38076"/>
                    <a:pt x="11311" y="38207"/>
                    <a:pt x="11085" y="38064"/>
                  </a:cubicBezTo>
                  <a:close/>
                  <a:moveTo>
                    <a:pt x="18050" y="42851"/>
                  </a:moveTo>
                  <a:lnTo>
                    <a:pt x="18050" y="42922"/>
                  </a:lnTo>
                  <a:lnTo>
                    <a:pt x="18348" y="43351"/>
                  </a:lnTo>
                  <a:cubicBezTo>
                    <a:pt x="16907" y="42839"/>
                    <a:pt x="14681" y="39160"/>
                    <a:pt x="13347" y="38064"/>
                  </a:cubicBezTo>
                  <a:lnTo>
                    <a:pt x="13133" y="38279"/>
                  </a:lnTo>
                  <a:cubicBezTo>
                    <a:pt x="13669" y="39195"/>
                    <a:pt x="16705" y="42077"/>
                    <a:pt x="16610" y="42553"/>
                  </a:cubicBezTo>
                  <a:cubicBezTo>
                    <a:pt x="16955" y="42934"/>
                    <a:pt x="17407" y="43196"/>
                    <a:pt x="17919" y="43279"/>
                  </a:cubicBezTo>
                  <a:cubicBezTo>
                    <a:pt x="18026" y="43708"/>
                    <a:pt x="17860" y="43851"/>
                    <a:pt x="18348" y="44006"/>
                  </a:cubicBezTo>
                  <a:cubicBezTo>
                    <a:pt x="18526" y="43851"/>
                    <a:pt x="18384" y="43910"/>
                    <a:pt x="18646" y="43934"/>
                  </a:cubicBezTo>
                  <a:lnTo>
                    <a:pt x="18717" y="43934"/>
                  </a:lnTo>
                  <a:cubicBezTo>
                    <a:pt x="18669" y="43434"/>
                    <a:pt x="18693" y="43565"/>
                    <a:pt x="18717" y="42994"/>
                  </a:cubicBezTo>
                  <a:close/>
                  <a:moveTo>
                    <a:pt x="90035" y="38648"/>
                  </a:moveTo>
                  <a:lnTo>
                    <a:pt x="90547" y="38422"/>
                  </a:lnTo>
                  <a:cubicBezTo>
                    <a:pt x="90762" y="38291"/>
                    <a:pt x="90666" y="38410"/>
                    <a:pt x="90762" y="38136"/>
                  </a:cubicBezTo>
                  <a:lnTo>
                    <a:pt x="90547" y="38136"/>
                  </a:lnTo>
                  <a:lnTo>
                    <a:pt x="90107" y="38350"/>
                  </a:lnTo>
                  <a:cubicBezTo>
                    <a:pt x="90083" y="38445"/>
                    <a:pt x="90059" y="38553"/>
                    <a:pt x="90035" y="38648"/>
                  </a:cubicBezTo>
                  <a:close/>
                  <a:moveTo>
                    <a:pt x="77712" y="38207"/>
                  </a:moveTo>
                  <a:lnTo>
                    <a:pt x="77498" y="38207"/>
                  </a:lnTo>
                  <a:lnTo>
                    <a:pt x="77343" y="38422"/>
                  </a:lnTo>
                  <a:lnTo>
                    <a:pt x="77712" y="38350"/>
                  </a:lnTo>
                  <a:close/>
                  <a:moveTo>
                    <a:pt x="116432" y="38791"/>
                  </a:moveTo>
                  <a:cubicBezTo>
                    <a:pt x="116717" y="39374"/>
                    <a:pt x="121527" y="39731"/>
                    <a:pt x="122516" y="40172"/>
                  </a:cubicBezTo>
                  <a:lnTo>
                    <a:pt x="122813" y="40017"/>
                  </a:lnTo>
                  <a:cubicBezTo>
                    <a:pt x="122551" y="39362"/>
                    <a:pt x="121873" y="39338"/>
                    <a:pt x="121361" y="39505"/>
                  </a:cubicBezTo>
                  <a:cubicBezTo>
                    <a:pt x="121266" y="39338"/>
                    <a:pt x="121170" y="39172"/>
                    <a:pt x="121075" y="39005"/>
                  </a:cubicBezTo>
                  <a:lnTo>
                    <a:pt x="120789" y="38934"/>
                  </a:lnTo>
                  <a:cubicBezTo>
                    <a:pt x="120575" y="39112"/>
                    <a:pt x="120599" y="39195"/>
                    <a:pt x="120277" y="39291"/>
                  </a:cubicBezTo>
                  <a:cubicBezTo>
                    <a:pt x="120134" y="38862"/>
                    <a:pt x="119694" y="38886"/>
                    <a:pt x="119337" y="38934"/>
                  </a:cubicBezTo>
                  <a:cubicBezTo>
                    <a:pt x="119289" y="38576"/>
                    <a:pt x="119325" y="38660"/>
                    <a:pt x="119122" y="38493"/>
                  </a:cubicBezTo>
                  <a:cubicBezTo>
                    <a:pt x="118634" y="38588"/>
                    <a:pt x="118384" y="38481"/>
                    <a:pt x="118027" y="38779"/>
                  </a:cubicBezTo>
                  <a:lnTo>
                    <a:pt x="118027" y="38493"/>
                  </a:lnTo>
                  <a:cubicBezTo>
                    <a:pt x="117598" y="38386"/>
                    <a:pt x="117467" y="38231"/>
                    <a:pt x="116801" y="38207"/>
                  </a:cubicBezTo>
                  <a:cubicBezTo>
                    <a:pt x="116610" y="38529"/>
                    <a:pt x="116765" y="38612"/>
                    <a:pt x="116420" y="38791"/>
                  </a:cubicBezTo>
                  <a:close/>
                  <a:moveTo>
                    <a:pt x="89607" y="38636"/>
                  </a:moveTo>
                  <a:lnTo>
                    <a:pt x="89750" y="38279"/>
                  </a:lnTo>
                  <a:lnTo>
                    <a:pt x="89535" y="38279"/>
                  </a:lnTo>
                  <a:cubicBezTo>
                    <a:pt x="89262" y="38529"/>
                    <a:pt x="89000" y="38433"/>
                    <a:pt x="88666" y="38564"/>
                  </a:cubicBezTo>
                  <a:lnTo>
                    <a:pt x="88523" y="38564"/>
                  </a:lnTo>
                  <a:cubicBezTo>
                    <a:pt x="88619" y="38814"/>
                    <a:pt x="88559" y="38719"/>
                    <a:pt x="88738" y="38862"/>
                  </a:cubicBezTo>
                  <a:close/>
                  <a:moveTo>
                    <a:pt x="112443" y="38564"/>
                  </a:moveTo>
                  <a:lnTo>
                    <a:pt x="112443" y="38636"/>
                  </a:lnTo>
                  <a:lnTo>
                    <a:pt x="113169" y="38564"/>
                  </a:lnTo>
                  <a:lnTo>
                    <a:pt x="113241" y="38493"/>
                  </a:lnTo>
                  <a:lnTo>
                    <a:pt x="112943" y="38350"/>
                  </a:lnTo>
                  <a:cubicBezTo>
                    <a:pt x="112788" y="38433"/>
                    <a:pt x="112562" y="38481"/>
                    <a:pt x="112443" y="38576"/>
                  </a:cubicBezTo>
                  <a:close/>
                  <a:moveTo>
                    <a:pt x="108454" y="38719"/>
                  </a:moveTo>
                  <a:lnTo>
                    <a:pt x="108597" y="38422"/>
                  </a:lnTo>
                  <a:lnTo>
                    <a:pt x="108454" y="38422"/>
                  </a:lnTo>
                  <a:lnTo>
                    <a:pt x="108300" y="38648"/>
                  </a:lnTo>
                  <a:close/>
                  <a:moveTo>
                    <a:pt x="88369" y="38648"/>
                  </a:moveTo>
                  <a:lnTo>
                    <a:pt x="88226" y="38493"/>
                  </a:lnTo>
                  <a:cubicBezTo>
                    <a:pt x="87833" y="38755"/>
                    <a:pt x="87083" y="38814"/>
                    <a:pt x="86559" y="38934"/>
                  </a:cubicBezTo>
                  <a:lnTo>
                    <a:pt x="86559" y="39076"/>
                  </a:lnTo>
                  <a:cubicBezTo>
                    <a:pt x="87380" y="39100"/>
                    <a:pt x="87964" y="39029"/>
                    <a:pt x="88369" y="38648"/>
                  </a:cubicBezTo>
                  <a:close/>
                  <a:moveTo>
                    <a:pt x="24063" y="38576"/>
                  </a:moveTo>
                  <a:cubicBezTo>
                    <a:pt x="24015" y="38767"/>
                    <a:pt x="23968" y="38957"/>
                    <a:pt x="23920" y="39148"/>
                  </a:cubicBezTo>
                  <a:cubicBezTo>
                    <a:pt x="24622" y="40291"/>
                    <a:pt x="26539" y="40362"/>
                    <a:pt x="26897" y="41612"/>
                  </a:cubicBezTo>
                  <a:cubicBezTo>
                    <a:pt x="27528" y="41791"/>
                    <a:pt x="27944" y="42089"/>
                    <a:pt x="28635" y="42339"/>
                  </a:cubicBezTo>
                  <a:cubicBezTo>
                    <a:pt x="28885" y="42755"/>
                    <a:pt x="28778" y="42839"/>
                    <a:pt x="28706" y="43422"/>
                  </a:cubicBezTo>
                  <a:lnTo>
                    <a:pt x="29290" y="43136"/>
                  </a:lnTo>
                  <a:lnTo>
                    <a:pt x="29361" y="43136"/>
                  </a:lnTo>
                  <a:lnTo>
                    <a:pt x="29361" y="43648"/>
                  </a:lnTo>
                  <a:cubicBezTo>
                    <a:pt x="30254" y="43815"/>
                    <a:pt x="31945" y="44863"/>
                    <a:pt x="32838" y="44660"/>
                  </a:cubicBezTo>
                  <a:cubicBezTo>
                    <a:pt x="33052" y="44518"/>
                    <a:pt x="33100" y="44303"/>
                    <a:pt x="33207" y="44077"/>
                  </a:cubicBezTo>
                  <a:cubicBezTo>
                    <a:pt x="32362" y="43327"/>
                    <a:pt x="30302" y="43482"/>
                    <a:pt x="30016" y="42196"/>
                  </a:cubicBezTo>
                  <a:lnTo>
                    <a:pt x="29790" y="42410"/>
                  </a:lnTo>
                  <a:cubicBezTo>
                    <a:pt x="29718" y="42458"/>
                    <a:pt x="29647" y="42505"/>
                    <a:pt x="29575" y="42565"/>
                  </a:cubicBezTo>
                  <a:lnTo>
                    <a:pt x="29433" y="41839"/>
                  </a:lnTo>
                  <a:cubicBezTo>
                    <a:pt x="29016" y="41851"/>
                    <a:pt x="28944" y="41660"/>
                    <a:pt x="28492" y="41839"/>
                  </a:cubicBezTo>
                  <a:lnTo>
                    <a:pt x="28051" y="41184"/>
                  </a:lnTo>
                  <a:lnTo>
                    <a:pt x="27468" y="41339"/>
                  </a:lnTo>
                  <a:cubicBezTo>
                    <a:pt x="27266" y="40315"/>
                    <a:pt x="25134" y="39326"/>
                    <a:pt x="24349" y="39303"/>
                  </a:cubicBezTo>
                  <a:cubicBezTo>
                    <a:pt x="24396" y="39136"/>
                    <a:pt x="24444" y="38969"/>
                    <a:pt x="24492" y="38803"/>
                  </a:cubicBezTo>
                  <a:close/>
                  <a:moveTo>
                    <a:pt x="23634" y="39005"/>
                  </a:moveTo>
                  <a:lnTo>
                    <a:pt x="23777" y="38791"/>
                  </a:lnTo>
                  <a:lnTo>
                    <a:pt x="23634" y="38636"/>
                  </a:lnTo>
                  <a:lnTo>
                    <a:pt x="23479" y="38719"/>
                  </a:lnTo>
                  <a:close/>
                  <a:moveTo>
                    <a:pt x="135934" y="39076"/>
                  </a:moveTo>
                  <a:lnTo>
                    <a:pt x="135708" y="38648"/>
                  </a:lnTo>
                  <a:lnTo>
                    <a:pt x="135410" y="38862"/>
                  </a:lnTo>
                  <a:cubicBezTo>
                    <a:pt x="135553" y="38993"/>
                    <a:pt x="135732" y="39064"/>
                    <a:pt x="135922" y="39076"/>
                  </a:cubicBezTo>
                  <a:close/>
                  <a:moveTo>
                    <a:pt x="30445" y="39005"/>
                  </a:moveTo>
                  <a:cubicBezTo>
                    <a:pt x="30468" y="38957"/>
                    <a:pt x="30492" y="38910"/>
                    <a:pt x="30516" y="38862"/>
                  </a:cubicBezTo>
                  <a:lnTo>
                    <a:pt x="30159" y="38707"/>
                  </a:lnTo>
                  <a:cubicBezTo>
                    <a:pt x="30183" y="38803"/>
                    <a:pt x="30207" y="38898"/>
                    <a:pt x="30230" y="38993"/>
                  </a:cubicBezTo>
                  <a:close/>
                  <a:moveTo>
                    <a:pt x="32266" y="38862"/>
                  </a:moveTo>
                  <a:lnTo>
                    <a:pt x="32112" y="38707"/>
                  </a:lnTo>
                  <a:lnTo>
                    <a:pt x="31600" y="38707"/>
                  </a:lnTo>
                  <a:lnTo>
                    <a:pt x="32112" y="38993"/>
                  </a:lnTo>
                  <a:close/>
                  <a:moveTo>
                    <a:pt x="103013" y="38707"/>
                  </a:moveTo>
                  <a:lnTo>
                    <a:pt x="102870" y="38707"/>
                  </a:lnTo>
                  <a:lnTo>
                    <a:pt x="102716" y="38779"/>
                  </a:lnTo>
                  <a:cubicBezTo>
                    <a:pt x="102930" y="38850"/>
                    <a:pt x="102847" y="38826"/>
                    <a:pt x="103013" y="38719"/>
                  </a:cubicBezTo>
                  <a:close/>
                  <a:moveTo>
                    <a:pt x="27111" y="38993"/>
                  </a:moveTo>
                  <a:lnTo>
                    <a:pt x="26968" y="38850"/>
                  </a:lnTo>
                  <a:lnTo>
                    <a:pt x="26897" y="38993"/>
                  </a:lnTo>
                  <a:lnTo>
                    <a:pt x="27039" y="39076"/>
                  </a:lnTo>
                  <a:close/>
                  <a:moveTo>
                    <a:pt x="17110" y="38934"/>
                  </a:moveTo>
                  <a:cubicBezTo>
                    <a:pt x="17062" y="39219"/>
                    <a:pt x="17050" y="39160"/>
                    <a:pt x="17253" y="39362"/>
                  </a:cubicBezTo>
                  <a:cubicBezTo>
                    <a:pt x="17312" y="39148"/>
                    <a:pt x="17300" y="39088"/>
                    <a:pt x="17110" y="38934"/>
                  </a:cubicBezTo>
                  <a:close/>
                  <a:moveTo>
                    <a:pt x="31397" y="39434"/>
                  </a:moveTo>
                  <a:lnTo>
                    <a:pt x="31469" y="39434"/>
                  </a:lnTo>
                  <a:lnTo>
                    <a:pt x="31469" y="39374"/>
                  </a:lnTo>
                  <a:lnTo>
                    <a:pt x="30730" y="38934"/>
                  </a:lnTo>
                  <a:lnTo>
                    <a:pt x="30659" y="39005"/>
                  </a:lnTo>
                  <a:cubicBezTo>
                    <a:pt x="30861" y="39291"/>
                    <a:pt x="31016" y="39326"/>
                    <a:pt x="31385" y="39445"/>
                  </a:cubicBezTo>
                  <a:close/>
                  <a:moveTo>
                    <a:pt x="32921" y="39005"/>
                  </a:moveTo>
                  <a:lnTo>
                    <a:pt x="32695" y="38934"/>
                  </a:lnTo>
                  <a:lnTo>
                    <a:pt x="32695" y="39291"/>
                  </a:lnTo>
                  <a:lnTo>
                    <a:pt x="32993" y="39362"/>
                  </a:lnTo>
                  <a:close/>
                  <a:moveTo>
                    <a:pt x="81927" y="40017"/>
                  </a:moveTo>
                  <a:cubicBezTo>
                    <a:pt x="83166" y="39791"/>
                    <a:pt x="84070" y="39612"/>
                    <a:pt x="85547" y="39434"/>
                  </a:cubicBezTo>
                  <a:cubicBezTo>
                    <a:pt x="85702" y="39148"/>
                    <a:pt x="85713" y="39315"/>
                    <a:pt x="85618" y="39076"/>
                  </a:cubicBezTo>
                  <a:lnTo>
                    <a:pt x="82070" y="39731"/>
                  </a:lnTo>
                  <a:close/>
                  <a:moveTo>
                    <a:pt x="138970" y="39374"/>
                  </a:moveTo>
                  <a:lnTo>
                    <a:pt x="139125" y="39374"/>
                  </a:lnTo>
                  <a:cubicBezTo>
                    <a:pt x="138934" y="39172"/>
                    <a:pt x="138911" y="39136"/>
                    <a:pt x="138541" y="39088"/>
                  </a:cubicBezTo>
                  <a:lnTo>
                    <a:pt x="138756" y="39445"/>
                  </a:lnTo>
                  <a:close/>
                  <a:moveTo>
                    <a:pt x="11014" y="39374"/>
                  </a:moveTo>
                  <a:lnTo>
                    <a:pt x="11228" y="39886"/>
                  </a:lnTo>
                  <a:lnTo>
                    <a:pt x="11228" y="40029"/>
                  </a:lnTo>
                  <a:lnTo>
                    <a:pt x="11311" y="40029"/>
                  </a:lnTo>
                  <a:cubicBezTo>
                    <a:pt x="11252" y="39672"/>
                    <a:pt x="11240" y="39541"/>
                    <a:pt x="11014" y="39374"/>
                  </a:cubicBezTo>
                  <a:close/>
                  <a:moveTo>
                    <a:pt x="137303" y="39957"/>
                  </a:moveTo>
                  <a:cubicBezTo>
                    <a:pt x="137327" y="39886"/>
                    <a:pt x="137351" y="39803"/>
                    <a:pt x="137375" y="39743"/>
                  </a:cubicBezTo>
                  <a:lnTo>
                    <a:pt x="136875" y="39374"/>
                  </a:lnTo>
                  <a:close/>
                  <a:moveTo>
                    <a:pt x="17538" y="39517"/>
                  </a:moveTo>
                  <a:cubicBezTo>
                    <a:pt x="17491" y="39755"/>
                    <a:pt x="17443" y="39993"/>
                    <a:pt x="17395" y="40243"/>
                  </a:cubicBezTo>
                  <a:lnTo>
                    <a:pt x="17753" y="40088"/>
                  </a:lnTo>
                  <a:cubicBezTo>
                    <a:pt x="18050" y="40374"/>
                    <a:pt x="18324" y="40684"/>
                    <a:pt x="18550" y="41029"/>
                  </a:cubicBezTo>
                  <a:lnTo>
                    <a:pt x="18765" y="41029"/>
                  </a:lnTo>
                  <a:lnTo>
                    <a:pt x="18919" y="40815"/>
                  </a:lnTo>
                  <a:close/>
                  <a:moveTo>
                    <a:pt x="33921" y="39803"/>
                  </a:moveTo>
                  <a:lnTo>
                    <a:pt x="33921" y="39731"/>
                  </a:lnTo>
                  <a:lnTo>
                    <a:pt x="33707" y="39517"/>
                  </a:lnTo>
                  <a:lnTo>
                    <a:pt x="33493" y="39517"/>
                  </a:lnTo>
                  <a:lnTo>
                    <a:pt x="33564" y="39803"/>
                  </a:lnTo>
                  <a:close/>
                  <a:moveTo>
                    <a:pt x="15145" y="39731"/>
                  </a:moveTo>
                  <a:lnTo>
                    <a:pt x="15300" y="39588"/>
                  </a:lnTo>
                  <a:lnTo>
                    <a:pt x="15145" y="39588"/>
                  </a:lnTo>
                  <a:close/>
                  <a:moveTo>
                    <a:pt x="16157" y="40529"/>
                  </a:moveTo>
                  <a:cubicBezTo>
                    <a:pt x="16240" y="40243"/>
                    <a:pt x="16360" y="39850"/>
                    <a:pt x="16086" y="39588"/>
                  </a:cubicBezTo>
                  <a:cubicBezTo>
                    <a:pt x="15919" y="39874"/>
                    <a:pt x="15836" y="39707"/>
                    <a:pt x="15657" y="39874"/>
                  </a:cubicBezTo>
                  <a:cubicBezTo>
                    <a:pt x="15705" y="40065"/>
                    <a:pt x="15752" y="40267"/>
                    <a:pt x="15800" y="40458"/>
                  </a:cubicBezTo>
                  <a:lnTo>
                    <a:pt x="16026" y="40600"/>
                  </a:lnTo>
                  <a:close/>
                  <a:moveTo>
                    <a:pt x="32112" y="39588"/>
                  </a:moveTo>
                  <a:lnTo>
                    <a:pt x="31957" y="39588"/>
                  </a:lnTo>
                  <a:lnTo>
                    <a:pt x="31957" y="39731"/>
                  </a:lnTo>
                  <a:close/>
                  <a:moveTo>
                    <a:pt x="64151" y="39731"/>
                  </a:moveTo>
                  <a:lnTo>
                    <a:pt x="64008" y="39731"/>
                  </a:lnTo>
                  <a:lnTo>
                    <a:pt x="63854" y="39803"/>
                  </a:lnTo>
                  <a:lnTo>
                    <a:pt x="63854" y="39957"/>
                  </a:lnTo>
                  <a:lnTo>
                    <a:pt x="64139" y="39803"/>
                  </a:lnTo>
                  <a:close/>
                  <a:moveTo>
                    <a:pt x="73438" y="39886"/>
                  </a:moveTo>
                  <a:lnTo>
                    <a:pt x="73581" y="39886"/>
                  </a:lnTo>
                  <a:lnTo>
                    <a:pt x="73581" y="39731"/>
                  </a:lnTo>
                  <a:lnTo>
                    <a:pt x="73283" y="39731"/>
                  </a:lnTo>
                  <a:lnTo>
                    <a:pt x="72926" y="39957"/>
                  </a:lnTo>
                  <a:lnTo>
                    <a:pt x="72771" y="39957"/>
                  </a:lnTo>
                  <a:cubicBezTo>
                    <a:pt x="72998" y="40029"/>
                    <a:pt x="73236" y="40005"/>
                    <a:pt x="73438" y="39874"/>
                  </a:cubicBezTo>
                  <a:close/>
                  <a:moveTo>
                    <a:pt x="34576" y="40100"/>
                  </a:moveTo>
                  <a:lnTo>
                    <a:pt x="34648" y="39957"/>
                  </a:lnTo>
                  <a:lnTo>
                    <a:pt x="34576" y="39803"/>
                  </a:lnTo>
                  <a:lnTo>
                    <a:pt x="34064" y="39803"/>
                  </a:lnTo>
                  <a:lnTo>
                    <a:pt x="34290" y="40088"/>
                  </a:lnTo>
                  <a:close/>
                  <a:moveTo>
                    <a:pt x="108157" y="40255"/>
                  </a:moveTo>
                  <a:lnTo>
                    <a:pt x="108312" y="39886"/>
                  </a:lnTo>
                  <a:lnTo>
                    <a:pt x="108014" y="39886"/>
                  </a:lnTo>
                  <a:lnTo>
                    <a:pt x="105549" y="40398"/>
                  </a:lnTo>
                  <a:lnTo>
                    <a:pt x="105335" y="40696"/>
                  </a:lnTo>
                  <a:lnTo>
                    <a:pt x="105335" y="40767"/>
                  </a:lnTo>
                  <a:cubicBezTo>
                    <a:pt x="106002" y="40708"/>
                    <a:pt x="106657" y="40588"/>
                    <a:pt x="107299" y="40398"/>
                  </a:cubicBezTo>
                  <a:lnTo>
                    <a:pt x="107800" y="40910"/>
                  </a:lnTo>
                  <a:cubicBezTo>
                    <a:pt x="108038" y="40660"/>
                    <a:pt x="107942" y="40839"/>
                    <a:pt x="107871" y="40553"/>
                  </a:cubicBezTo>
                  <a:lnTo>
                    <a:pt x="108812" y="40398"/>
                  </a:lnTo>
                  <a:lnTo>
                    <a:pt x="108812" y="40469"/>
                  </a:lnTo>
                  <a:lnTo>
                    <a:pt x="108526" y="40839"/>
                  </a:lnTo>
                  <a:lnTo>
                    <a:pt x="108597" y="40981"/>
                  </a:lnTo>
                  <a:cubicBezTo>
                    <a:pt x="109014" y="40839"/>
                    <a:pt x="108895" y="40553"/>
                    <a:pt x="109181" y="40398"/>
                  </a:cubicBezTo>
                  <a:lnTo>
                    <a:pt x="113455" y="40327"/>
                  </a:lnTo>
                  <a:lnTo>
                    <a:pt x="113526" y="40184"/>
                  </a:lnTo>
                  <a:cubicBezTo>
                    <a:pt x="112633" y="39743"/>
                    <a:pt x="109240" y="40017"/>
                    <a:pt x="108157" y="40243"/>
                  </a:cubicBezTo>
                  <a:close/>
                  <a:moveTo>
                    <a:pt x="35731" y="40469"/>
                  </a:moveTo>
                  <a:lnTo>
                    <a:pt x="35802" y="40469"/>
                  </a:lnTo>
                  <a:lnTo>
                    <a:pt x="35731" y="40255"/>
                  </a:lnTo>
                  <a:lnTo>
                    <a:pt x="34802" y="39946"/>
                  </a:lnTo>
                  <a:lnTo>
                    <a:pt x="34659" y="40017"/>
                  </a:lnTo>
                  <a:cubicBezTo>
                    <a:pt x="34874" y="40279"/>
                    <a:pt x="35374" y="40350"/>
                    <a:pt x="35743" y="40458"/>
                  </a:cubicBezTo>
                  <a:close/>
                  <a:moveTo>
                    <a:pt x="124980" y="40541"/>
                  </a:moveTo>
                  <a:cubicBezTo>
                    <a:pt x="124933" y="40386"/>
                    <a:pt x="124885" y="40255"/>
                    <a:pt x="124825" y="40100"/>
                  </a:cubicBezTo>
                  <a:lnTo>
                    <a:pt x="123813" y="39957"/>
                  </a:lnTo>
                  <a:cubicBezTo>
                    <a:pt x="123766" y="40100"/>
                    <a:pt x="123718" y="40243"/>
                    <a:pt x="123671" y="40386"/>
                  </a:cubicBezTo>
                  <a:cubicBezTo>
                    <a:pt x="124218" y="40636"/>
                    <a:pt x="124802" y="40815"/>
                    <a:pt x="125409" y="40898"/>
                  </a:cubicBezTo>
                  <a:lnTo>
                    <a:pt x="125552" y="40612"/>
                  </a:lnTo>
                  <a:lnTo>
                    <a:pt x="125409" y="40243"/>
                  </a:lnTo>
                  <a:close/>
                  <a:moveTo>
                    <a:pt x="140423" y="40315"/>
                  </a:moveTo>
                  <a:lnTo>
                    <a:pt x="140494" y="39957"/>
                  </a:lnTo>
                  <a:lnTo>
                    <a:pt x="140339" y="39957"/>
                  </a:lnTo>
                  <a:lnTo>
                    <a:pt x="139911" y="40243"/>
                  </a:lnTo>
                  <a:lnTo>
                    <a:pt x="140054" y="40398"/>
                  </a:lnTo>
                  <a:close/>
                  <a:moveTo>
                    <a:pt x="81189" y="40100"/>
                  </a:moveTo>
                  <a:lnTo>
                    <a:pt x="80820" y="40029"/>
                  </a:lnTo>
                  <a:cubicBezTo>
                    <a:pt x="80891" y="40136"/>
                    <a:pt x="80999" y="40207"/>
                    <a:pt x="81118" y="40243"/>
                  </a:cubicBezTo>
                  <a:close/>
                  <a:moveTo>
                    <a:pt x="123087" y="40029"/>
                  </a:moveTo>
                  <a:lnTo>
                    <a:pt x="123087" y="40243"/>
                  </a:lnTo>
                  <a:lnTo>
                    <a:pt x="123373" y="40100"/>
                  </a:lnTo>
                  <a:lnTo>
                    <a:pt x="123373" y="40029"/>
                  </a:lnTo>
                  <a:close/>
                  <a:moveTo>
                    <a:pt x="137732" y="40184"/>
                  </a:moveTo>
                  <a:lnTo>
                    <a:pt x="137518" y="40029"/>
                  </a:lnTo>
                  <a:lnTo>
                    <a:pt x="137518" y="40243"/>
                  </a:lnTo>
                  <a:lnTo>
                    <a:pt x="137732" y="40243"/>
                  </a:lnTo>
                  <a:close/>
                  <a:moveTo>
                    <a:pt x="12240" y="40112"/>
                  </a:moveTo>
                  <a:cubicBezTo>
                    <a:pt x="12264" y="40207"/>
                    <a:pt x="12288" y="40303"/>
                    <a:pt x="12311" y="40398"/>
                  </a:cubicBezTo>
                  <a:lnTo>
                    <a:pt x="12466" y="40469"/>
                  </a:lnTo>
                  <a:cubicBezTo>
                    <a:pt x="12395" y="40124"/>
                    <a:pt x="12478" y="40243"/>
                    <a:pt x="12252" y="40088"/>
                  </a:cubicBezTo>
                  <a:close/>
                  <a:moveTo>
                    <a:pt x="113884" y="40255"/>
                  </a:moveTo>
                  <a:cubicBezTo>
                    <a:pt x="114038" y="40386"/>
                    <a:pt x="114074" y="40386"/>
                    <a:pt x="114384" y="40410"/>
                  </a:cubicBezTo>
                  <a:lnTo>
                    <a:pt x="114538" y="40112"/>
                  </a:lnTo>
                  <a:lnTo>
                    <a:pt x="114312" y="40112"/>
                  </a:lnTo>
                  <a:close/>
                  <a:moveTo>
                    <a:pt x="138958" y="40327"/>
                  </a:moveTo>
                  <a:lnTo>
                    <a:pt x="139184" y="40327"/>
                  </a:lnTo>
                  <a:lnTo>
                    <a:pt x="139184" y="40255"/>
                  </a:lnTo>
                  <a:lnTo>
                    <a:pt x="138958" y="40112"/>
                  </a:lnTo>
                  <a:close/>
                  <a:moveTo>
                    <a:pt x="79594" y="40398"/>
                  </a:moveTo>
                  <a:lnTo>
                    <a:pt x="79808" y="40255"/>
                  </a:lnTo>
                  <a:lnTo>
                    <a:pt x="79653" y="40184"/>
                  </a:lnTo>
                  <a:cubicBezTo>
                    <a:pt x="79641" y="40243"/>
                    <a:pt x="79617" y="40315"/>
                    <a:pt x="79606" y="40386"/>
                  </a:cubicBezTo>
                  <a:close/>
                  <a:moveTo>
                    <a:pt x="138672" y="40767"/>
                  </a:moveTo>
                  <a:lnTo>
                    <a:pt x="138744" y="40767"/>
                  </a:lnTo>
                  <a:cubicBezTo>
                    <a:pt x="138661" y="40434"/>
                    <a:pt x="138601" y="40386"/>
                    <a:pt x="138315" y="40255"/>
                  </a:cubicBezTo>
                  <a:cubicBezTo>
                    <a:pt x="138351" y="40386"/>
                    <a:pt x="138399" y="40505"/>
                    <a:pt x="138458" y="40612"/>
                  </a:cubicBezTo>
                  <a:close/>
                  <a:moveTo>
                    <a:pt x="79522" y="40469"/>
                  </a:moveTo>
                  <a:lnTo>
                    <a:pt x="79439" y="40315"/>
                  </a:lnTo>
                  <a:lnTo>
                    <a:pt x="79010" y="40315"/>
                  </a:lnTo>
                  <a:lnTo>
                    <a:pt x="78653" y="40386"/>
                  </a:lnTo>
                  <a:cubicBezTo>
                    <a:pt x="78617" y="40410"/>
                    <a:pt x="78594" y="40446"/>
                    <a:pt x="78570" y="40469"/>
                  </a:cubicBezTo>
                  <a:lnTo>
                    <a:pt x="78570" y="40541"/>
                  </a:lnTo>
                  <a:lnTo>
                    <a:pt x="79367" y="40612"/>
                  </a:lnTo>
                  <a:close/>
                  <a:moveTo>
                    <a:pt x="73212" y="40612"/>
                  </a:moveTo>
                  <a:cubicBezTo>
                    <a:pt x="73033" y="40434"/>
                    <a:pt x="73057" y="40434"/>
                    <a:pt x="72700" y="40398"/>
                  </a:cubicBezTo>
                  <a:cubicBezTo>
                    <a:pt x="71997" y="41041"/>
                    <a:pt x="68485" y="41053"/>
                    <a:pt x="67199" y="41410"/>
                  </a:cubicBezTo>
                  <a:lnTo>
                    <a:pt x="66973" y="41708"/>
                  </a:lnTo>
                  <a:lnTo>
                    <a:pt x="66973" y="41755"/>
                  </a:lnTo>
                  <a:lnTo>
                    <a:pt x="73140" y="40743"/>
                  </a:lnTo>
                  <a:close/>
                  <a:moveTo>
                    <a:pt x="97929" y="40612"/>
                  </a:moveTo>
                  <a:cubicBezTo>
                    <a:pt x="97953" y="40565"/>
                    <a:pt x="97977" y="40517"/>
                    <a:pt x="98001" y="40469"/>
                  </a:cubicBezTo>
                  <a:lnTo>
                    <a:pt x="97644" y="40398"/>
                  </a:lnTo>
                  <a:lnTo>
                    <a:pt x="97203" y="40696"/>
                  </a:lnTo>
                  <a:lnTo>
                    <a:pt x="97274" y="40910"/>
                  </a:lnTo>
                  <a:close/>
                  <a:moveTo>
                    <a:pt x="12180" y="41255"/>
                  </a:moveTo>
                  <a:lnTo>
                    <a:pt x="12252" y="41255"/>
                  </a:lnTo>
                  <a:lnTo>
                    <a:pt x="11597" y="40458"/>
                  </a:lnTo>
                  <a:cubicBezTo>
                    <a:pt x="11716" y="40850"/>
                    <a:pt x="11859" y="41065"/>
                    <a:pt x="12180" y="41255"/>
                  </a:cubicBezTo>
                  <a:close/>
                  <a:moveTo>
                    <a:pt x="116289" y="40458"/>
                  </a:moveTo>
                  <a:cubicBezTo>
                    <a:pt x="116134" y="40529"/>
                    <a:pt x="115896" y="40577"/>
                    <a:pt x="115777" y="40672"/>
                  </a:cubicBezTo>
                  <a:lnTo>
                    <a:pt x="115777" y="40743"/>
                  </a:lnTo>
                  <a:lnTo>
                    <a:pt x="116503" y="40815"/>
                  </a:lnTo>
                  <a:cubicBezTo>
                    <a:pt x="116527" y="40767"/>
                    <a:pt x="116551" y="40719"/>
                    <a:pt x="116574" y="40672"/>
                  </a:cubicBezTo>
                  <a:close/>
                  <a:moveTo>
                    <a:pt x="125707" y="40755"/>
                  </a:moveTo>
                  <a:cubicBezTo>
                    <a:pt x="125838" y="41255"/>
                    <a:pt x="126040" y="41053"/>
                    <a:pt x="126219" y="41481"/>
                  </a:cubicBezTo>
                  <a:lnTo>
                    <a:pt x="126873" y="41267"/>
                  </a:lnTo>
                  <a:cubicBezTo>
                    <a:pt x="126826" y="41398"/>
                    <a:pt x="126754" y="41517"/>
                    <a:pt x="126647" y="41624"/>
                  </a:cubicBezTo>
                  <a:lnTo>
                    <a:pt x="126647" y="41696"/>
                  </a:lnTo>
                  <a:cubicBezTo>
                    <a:pt x="127862" y="41493"/>
                    <a:pt x="128886" y="42684"/>
                    <a:pt x="130207" y="42851"/>
                  </a:cubicBezTo>
                  <a:lnTo>
                    <a:pt x="130207" y="42351"/>
                  </a:lnTo>
                  <a:cubicBezTo>
                    <a:pt x="128802" y="42136"/>
                    <a:pt x="127754" y="41172"/>
                    <a:pt x="126504" y="40469"/>
                  </a:cubicBezTo>
                  <a:cubicBezTo>
                    <a:pt x="126183" y="40719"/>
                    <a:pt x="126171" y="40743"/>
                    <a:pt x="125707" y="40743"/>
                  </a:cubicBezTo>
                  <a:close/>
                  <a:moveTo>
                    <a:pt x="13704" y="40529"/>
                  </a:moveTo>
                  <a:cubicBezTo>
                    <a:pt x="13669" y="40648"/>
                    <a:pt x="13645" y="40767"/>
                    <a:pt x="13621" y="40886"/>
                  </a:cubicBezTo>
                  <a:lnTo>
                    <a:pt x="13704" y="40886"/>
                  </a:lnTo>
                  <a:lnTo>
                    <a:pt x="13847" y="40815"/>
                  </a:lnTo>
                  <a:cubicBezTo>
                    <a:pt x="13800" y="40719"/>
                    <a:pt x="13752" y="40624"/>
                    <a:pt x="13704" y="40529"/>
                  </a:cubicBezTo>
                  <a:close/>
                  <a:moveTo>
                    <a:pt x="37624" y="41184"/>
                  </a:moveTo>
                  <a:lnTo>
                    <a:pt x="37696" y="41029"/>
                  </a:lnTo>
                  <a:cubicBezTo>
                    <a:pt x="37255" y="40696"/>
                    <a:pt x="36719" y="40517"/>
                    <a:pt x="36172" y="40529"/>
                  </a:cubicBezTo>
                  <a:lnTo>
                    <a:pt x="36029" y="40600"/>
                  </a:lnTo>
                  <a:lnTo>
                    <a:pt x="37541" y="41172"/>
                  </a:lnTo>
                  <a:close/>
                  <a:moveTo>
                    <a:pt x="104097" y="40600"/>
                  </a:moveTo>
                  <a:lnTo>
                    <a:pt x="104168" y="40755"/>
                  </a:lnTo>
                  <a:cubicBezTo>
                    <a:pt x="104275" y="40600"/>
                    <a:pt x="104228" y="40636"/>
                    <a:pt x="104251" y="40529"/>
                  </a:cubicBezTo>
                  <a:close/>
                  <a:moveTo>
                    <a:pt x="17253" y="42267"/>
                  </a:moveTo>
                  <a:cubicBezTo>
                    <a:pt x="17634" y="41970"/>
                    <a:pt x="17574" y="41922"/>
                    <a:pt x="18122" y="42053"/>
                  </a:cubicBezTo>
                  <a:cubicBezTo>
                    <a:pt x="17562" y="41446"/>
                    <a:pt x="17741" y="41160"/>
                    <a:pt x="17395" y="40600"/>
                  </a:cubicBezTo>
                  <a:lnTo>
                    <a:pt x="16967" y="41184"/>
                  </a:lnTo>
                  <a:cubicBezTo>
                    <a:pt x="17133" y="41791"/>
                    <a:pt x="17372" y="41612"/>
                    <a:pt x="17253" y="42267"/>
                  </a:cubicBezTo>
                  <a:close/>
                  <a:moveTo>
                    <a:pt x="96346" y="40600"/>
                  </a:moveTo>
                  <a:lnTo>
                    <a:pt x="95905" y="40600"/>
                  </a:lnTo>
                  <a:lnTo>
                    <a:pt x="95691" y="40755"/>
                  </a:lnTo>
                  <a:lnTo>
                    <a:pt x="95619" y="41041"/>
                  </a:lnTo>
                  <a:cubicBezTo>
                    <a:pt x="96060" y="40910"/>
                    <a:pt x="96155" y="40969"/>
                    <a:pt x="96346" y="40672"/>
                  </a:cubicBezTo>
                  <a:close/>
                  <a:moveTo>
                    <a:pt x="120123" y="40755"/>
                  </a:moveTo>
                  <a:cubicBezTo>
                    <a:pt x="120253" y="40648"/>
                    <a:pt x="120158" y="40672"/>
                    <a:pt x="120194" y="40600"/>
                  </a:cubicBezTo>
                  <a:cubicBezTo>
                    <a:pt x="120170" y="40648"/>
                    <a:pt x="120146" y="40696"/>
                    <a:pt x="120123" y="40743"/>
                  </a:cubicBezTo>
                  <a:close/>
                  <a:moveTo>
                    <a:pt x="110407" y="40672"/>
                  </a:moveTo>
                  <a:lnTo>
                    <a:pt x="110109" y="41112"/>
                  </a:lnTo>
                  <a:lnTo>
                    <a:pt x="110109" y="41184"/>
                  </a:lnTo>
                  <a:lnTo>
                    <a:pt x="110907" y="40898"/>
                  </a:lnTo>
                  <a:lnTo>
                    <a:pt x="111062" y="40827"/>
                  </a:lnTo>
                  <a:close/>
                  <a:moveTo>
                    <a:pt x="117801" y="40969"/>
                  </a:moveTo>
                  <a:lnTo>
                    <a:pt x="117956" y="40969"/>
                  </a:lnTo>
                  <a:cubicBezTo>
                    <a:pt x="117610" y="40696"/>
                    <a:pt x="117194" y="40743"/>
                    <a:pt x="116717" y="40672"/>
                  </a:cubicBezTo>
                  <a:cubicBezTo>
                    <a:pt x="116908" y="40898"/>
                    <a:pt x="117527" y="41065"/>
                    <a:pt x="117801" y="40969"/>
                  </a:cubicBezTo>
                  <a:close/>
                  <a:moveTo>
                    <a:pt x="68068" y="40898"/>
                  </a:moveTo>
                  <a:lnTo>
                    <a:pt x="68140" y="40743"/>
                  </a:lnTo>
                  <a:lnTo>
                    <a:pt x="67783" y="40743"/>
                  </a:lnTo>
                  <a:lnTo>
                    <a:pt x="67628" y="40958"/>
                  </a:lnTo>
                  <a:lnTo>
                    <a:pt x="67926" y="40886"/>
                  </a:lnTo>
                  <a:close/>
                  <a:moveTo>
                    <a:pt x="109681" y="40898"/>
                  </a:moveTo>
                  <a:cubicBezTo>
                    <a:pt x="109538" y="40779"/>
                    <a:pt x="109585" y="40791"/>
                    <a:pt x="109324" y="40743"/>
                  </a:cubicBezTo>
                  <a:cubicBezTo>
                    <a:pt x="109371" y="40815"/>
                    <a:pt x="109419" y="40898"/>
                    <a:pt x="109466" y="40958"/>
                  </a:cubicBezTo>
                  <a:lnTo>
                    <a:pt x="109681" y="40958"/>
                  </a:lnTo>
                  <a:close/>
                  <a:moveTo>
                    <a:pt x="122587" y="40743"/>
                  </a:moveTo>
                  <a:lnTo>
                    <a:pt x="122373" y="40898"/>
                  </a:lnTo>
                  <a:lnTo>
                    <a:pt x="122218" y="41184"/>
                  </a:lnTo>
                  <a:lnTo>
                    <a:pt x="122516" y="41184"/>
                  </a:lnTo>
                  <a:cubicBezTo>
                    <a:pt x="122611" y="40981"/>
                    <a:pt x="122647" y="40969"/>
                    <a:pt x="122587" y="40743"/>
                  </a:cubicBezTo>
                  <a:close/>
                  <a:moveTo>
                    <a:pt x="18336" y="40898"/>
                  </a:moveTo>
                  <a:lnTo>
                    <a:pt x="18193" y="40827"/>
                  </a:lnTo>
                  <a:lnTo>
                    <a:pt x="17967" y="40969"/>
                  </a:lnTo>
                  <a:lnTo>
                    <a:pt x="18038" y="41184"/>
                  </a:lnTo>
                  <a:lnTo>
                    <a:pt x="18193" y="41255"/>
                  </a:lnTo>
                  <a:cubicBezTo>
                    <a:pt x="18312" y="41112"/>
                    <a:pt x="18288" y="41160"/>
                    <a:pt x="18336" y="40886"/>
                  </a:cubicBezTo>
                  <a:close/>
                  <a:moveTo>
                    <a:pt x="112943" y="41112"/>
                  </a:moveTo>
                  <a:cubicBezTo>
                    <a:pt x="112800" y="40839"/>
                    <a:pt x="112550" y="40827"/>
                    <a:pt x="112145" y="40827"/>
                  </a:cubicBezTo>
                  <a:lnTo>
                    <a:pt x="111848" y="40969"/>
                  </a:lnTo>
                  <a:cubicBezTo>
                    <a:pt x="111907" y="41208"/>
                    <a:pt x="112503" y="41267"/>
                    <a:pt x="112788" y="41124"/>
                  </a:cubicBezTo>
                  <a:close/>
                  <a:moveTo>
                    <a:pt x="75534" y="40958"/>
                  </a:moveTo>
                  <a:lnTo>
                    <a:pt x="75319" y="41327"/>
                  </a:lnTo>
                  <a:cubicBezTo>
                    <a:pt x="75688" y="41243"/>
                    <a:pt x="75712" y="41220"/>
                    <a:pt x="75831" y="40886"/>
                  </a:cubicBezTo>
                  <a:lnTo>
                    <a:pt x="75676" y="40886"/>
                  </a:lnTo>
                  <a:close/>
                  <a:moveTo>
                    <a:pt x="100406" y="40886"/>
                  </a:moveTo>
                  <a:cubicBezTo>
                    <a:pt x="99465" y="41327"/>
                    <a:pt x="98584" y="41077"/>
                    <a:pt x="97572" y="41184"/>
                  </a:cubicBezTo>
                  <a:lnTo>
                    <a:pt x="94238" y="41982"/>
                  </a:lnTo>
                  <a:lnTo>
                    <a:pt x="88881" y="42851"/>
                  </a:lnTo>
                  <a:cubicBezTo>
                    <a:pt x="85702" y="43613"/>
                    <a:pt x="82094" y="44470"/>
                    <a:pt x="79094" y="44946"/>
                  </a:cubicBezTo>
                  <a:cubicBezTo>
                    <a:pt x="78058" y="45113"/>
                    <a:pt x="76689" y="45149"/>
                    <a:pt x="75688" y="45458"/>
                  </a:cubicBezTo>
                  <a:cubicBezTo>
                    <a:pt x="73736" y="46053"/>
                    <a:pt x="70938" y="46851"/>
                    <a:pt x="68509" y="46911"/>
                  </a:cubicBezTo>
                  <a:cubicBezTo>
                    <a:pt x="65949" y="46970"/>
                    <a:pt x="62544" y="48101"/>
                    <a:pt x="60460" y="48208"/>
                  </a:cubicBezTo>
                  <a:cubicBezTo>
                    <a:pt x="59508" y="48268"/>
                    <a:pt x="58186" y="48863"/>
                    <a:pt x="57627" y="48649"/>
                  </a:cubicBezTo>
                  <a:lnTo>
                    <a:pt x="57484" y="48935"/>
                  </a:lnTo>
                  <a:cubicBezTo>
                    <a:pt x="61282" y="48530"/>
                    <a:pt x="65032" y="48339"/>
                    <a:pt x="69366" y="47339"/>
                  </a:cubicBezTo>
                  <a:lnTo>
                    <a:pt x="72783" y="46399"/>
                  </a:lnTo>
                  <a:cubicBezTo>
                    <a:pt x="73569" y="46232"/>
                    <a:pt x="74819" y="46363"/>
                    <a:pt x="75462" y="46184"/>
                  </a:cubicBezTo>
                  <a:cubicBezTo>
                    <a:pt x="76403" y="45899"/>
                    <a:pt x="76962" y="45518"/>
                    <a:pt x="77986" y="45530"/>
                  </a:cubicBezTo>
                  <a:cubicBezTo>
                    <a:pt x="80070" y="45541"/>
                    <a:pt x="84594" y="43494"/>
                    <a:pt x="86035" y="44148"/>
                  </a:cubicBezTo>
                  <a:cubicBezTo>
                    <a:pt x="86797" y="43482"/>
                    <a:pt x="88035" y="43517"/>
                    <a:pt x="89083" y="43279"/>
                  </a:cubicBezTo>
                  <a:lnTo>
                    <a:pt x="95608" y="41910"/>
                  </a:lnTo>
                  <a:lnTo>
                    <a:pt x="100311" y="41184"/>
                  </a:lnTo>
                  <a:cubicBezTo>
                    <a:pt x="100513" y="41029"/>
                    <a:pt x="100644" y="41065"/>
                    <a:pt x="100406" y="40886"/>
                  </a:cubicBezTo>
                  <a:close/>
                  <a:moveTo>
                    <a:pt x="111419" y="40886"/>
                  </a:moveTo>
                  <a:lnTo>
                    <a:pt x="111205" y="40886"/>
                  </a:lnTo>
                  <a:lnTo>
                    <a:pt x="111205" y="41100"/>
                  </a:lnTo>
                  <a:lnTo>
                    <a:pt x="111348" y="41100"/>
                  </a:lnTo>
                  <a:close/>
                  <a:moveTo>
                    <a:pt x="118599" y="41041"/>
                  </a:moveTo>
                  <a:cubicBezTo>
                    <a:pt x="118444" y="40910"/>
                    <a:pt x="118396" y="40910"/>
                    <a:pt x="118087" y="40886"/>
                  </a:cubicBezTo>
                  <a:cubicBezTo>
                    <a:pt x="118253" y="41124"/>
                    <a:pt x="118301" y="41136"/>
                    <a:pt x="118599" y="41041"/>
                  </a:cubicBezTo>
                  <a:close/>
                  <a:moveTo>
                    <a:pt x="121635" y="40886"/>
                  </a:moveTo>
                  <a:lnTo>
                    <a:pt x="121563" y="41041"/>
                  </a:lnTo>
                  <a:lnTo>
                    <a:pt x="121563" y="41112"/>
                  </a:lnTo>
                  <a:lnTo>
                    <a:pt x="121932" y="41112"/>
                  </a:lnTo>
                  <a:cubicBezTo>
                    <a:pt x="121801" y="40886"/>
                    <a:pt x="121920" y="40981"/>
                    <a:pt x="121647" y="40886"/>
                  </a:cubicBezTo>
                  <a:close/>
                  <a:moveTo>
                    <a:pt x="140339" y="41398"/>
                  </a:moveTo>
                  <a:lnTo>
                    <a:pt x="140411" y="41327"/>
                  </a:lnTo>
                  <a:lnTo>
                    <a:pt x="140411" y="41112"/>
                  </a:lnTo>
                  <a:cubicBezTo>
                    <a:pt x="140208" y="40981"/>
                    <a:pt x="140232" y="40946"/>
                    <a:pt x="139911" y="40886"/>
                  </a:cubicBezTo>
                  <a:lnTo>
                    <a:pt x="139911" y="41112"/>
                  </a:lnTo>
                  <a:lnTo>
                    <a:pt x="140208" y="41255"/>
                  </a:lnTo>
                  <a:close/>
                  <a:moveTo>
                    <a:pt x="30730" y="41327"/>
                  </a:moveTo>
                  <a:lnTo>
                    <a:pt x="30802" y="41470"/>
                  </a:lnTo>
                  <a:lnTo>
                    <a:pt x="30873" y="41470"/>
                  </a:lnTo>
                  <a:cubicBezTo>
                    <a:pt x="30861" y="41160"/>
                    <a:pt x="30861" y="41124"/>
                    <a:pt x="30730" y="40969"/>
                  </a:cubicBezTo>
                  <a:close/>
                  <a:moveTo>
                    <a:pt x="75676" y="41398"/>
                  </a:moveTo>
                  <a:cubicBezTo>
                    <a:pt x="76057" y="41291"/>
                    <a:pt x="76141" y="41220"/>
                    <a:pt x="75962" y="40958"/>
                  </a:cubicBezTo>
                  <a:close/>
                  <a:moveTo>
                    <a:pt x="94596" y="40958"/>
                  </a:moveTo>
                  <a:lnTo>
                    <a:pt x="94453" y="41112"/>
                  </a:lnTo>
                  <a:cubicBezTo>
                    <a:pt x="94715" y="41041"/>
                    <a:pt x="94596" y="41112"/>
                    <a:pt x="94750" y="40958"/>
                  </a:cubicBezTo>
                  <a:close/>
                  <a:moveTo>
                    <a:pt x="113300" y="41184"/>
                  </a:moveTo>
                  <a:cubicBezTo>
                    <a:pt x="113491" y="41374"/>
                    <a:pt x="113550" y="41303"/>
                    <a:pt x="113657" y="41612"/>
                  </a:cubicBezTo>
                  <a:lnTo>
                    <a:pt x="114027" y="41470"/>
                  </a:lnTo>
                  <a:lnTo>
                    <a:pt x="114098" y="41100"/>
                  </a:lnTo>
                  <a:lnTo>
                    <a:pt x="113443" y="40958"/>
                  </a:lnTo>
                  <a:close/>
                  <a:moveTo>
                    <a:pt x="39136" y="41470"/>
                  </a:moveTo>
                  <a:lnTo>
                    <a:pt x="39136" y="41398"/>
                  </a:lnTo>
                  <a:lnTo>
                    <a:pt x="38053" y="41100"/>
                  </a:lnTo>
                  <a:cubicBezTo>
                    <a:pt x="38208" y="41589"/>
                    <a:pt x="38708" y="41481"/>
                    <a:pt x="39148" y="41470"/>
                  </a:cubicBezTo>
                  <a:close/>
                  <a:moveTo>
                    <a:pt x="71831" y="41612"/>
                  </a:moveTo>
                  <a:lnTo>
                    <a:pt x="71688" y="41612"/>
                  </a:lnTo>
                  <a:lnTo>
                    <a:pt x="71688" y="41910"/>
                  </a:lnTo>
                  <a:cubicBezTo>
                    <a:pt x="72367" y="41731"/>
                    <a:pt x="72974" y="42005"/>
                    <a:pt x="73641" y="41755"/>
                  </a:cubicBezTo>
                  <a:cubicBezTo>
                    <a:pt x="73926" y="41648"/>
                    <a:pt x="74093" y="41398"/>
                    <a:pt x="74581" y="41315"/>
                  </a:cubicBezTo>
                  <a:lnTo>
                    <a:pt x="74736" y="41100"/>
                  </a:lnTo>
                  <a:lnTo>
                    <a:pt x="74010" y="41100"/>
                  </a:lnTo>
                  <a:cubicBezTo>
                    <a:pt x="73271" y="41612"/>
                    <a:pt x="72712" y="41279"/>
                    <a:pt x="71843" y="41612"/>
                  </a:cubicBezTo>
                  <a:close/>
                  <a:moveTo>
                    <a:pt x="92202" y="41541"/>
                  </a:moveTo>
                  <a:lnTo>
                    <a:pt x="92202" y="41612"/>
                  </a:lnTo>
                  <a:cubicBezTo>
                    <a:pt x="92643" y="41660"/>
                    <a:pt x="93298" y="41446"/>
                    <a:pt x="93655" y="41184"/>
                  </a:cubicBezTo>
                  <a:lnTo>
                    <a:pt x="93500" y="41112"/>
                  </a:lnTo>
                  <a:lnTo>
                    <a:pt x="92417" y="41410"/>
                  </a:lnTo>
                  <a:close/>
                  <a:moveTo>
                    <a:pt x="114312" y="41327"/>
                  </a:moveTo>
                  <a:lnTo>
                    <a:pt x="114312" y="41398"/>
                  </a:lnTo>
                  <a:lnTo>
                    <a:pt x="114467" y="41470"/>
                  </a:lnTo>
                  <a:lnTo>
                    <a:pt x="114765" y="41470"/>
                  </a:lnTo>
                  <a:lnTo>
                    <a:pt x="114610" y="41184"/>
                  </a:lnTo>
                  <a:lnTo>
                    <a:pt x="114396" y="41184"/>
                  </a:lnTo>
                  <a:cubicBezTo>
                    <a:pt x="114372" y="41231"/>
                    <a:pt x="114348" y="41279"/>
                    <a:pt x="114324" y="41327"/>
                  </a:cubicBezTo>
                  <a:close/>
                  <a:moveTo>
                    <a:pt x="111705" y="41481"/>
                  </a:moveTo>
                  <a:cubicBezTo>
                    <a:pt x="111812" y="41327"/>
                    <a:pt x="111764" y="41362"/>
                    <a:pt x="111776" y="41255"/>
                  </a:cubicBezTo>
                  <a:close/>
                  <a:moveTo>
                    <a:pt x="112574" y="41481"/>
                  </a:moveTo>
                  <a:cubicBezTo>
                    <a:pt x="112681" y="41327"/>
                    <a:pt x="112633" y="41362"/>
                    <a:pt x="112645" y="41255"/>
                  </a:cubicBezTo>
                  <a:cubicBezTo>
                    <a:pt x="112633" y="41327"/>
                    <a:pt x="112610" y="41398"/>
                    <a:pt x="112586" y="41470"/>
                  </a:cubicBezTo>
                  <a:close/>
                  <a:moveTo>
                    <a:pt x="120111" y="41255"/>
                  </a:moveTo>
                  <a:lnTo>
                    <a:pt x="119968" y="41327"/>
                  </a:lnTo>
                  <a:lnTo>
                    <a:pt x="119968" y="41553"/>
                  </a:lnTo>
                  <a:cubicBezTo>
                    <a:pt x="120289" y="41601"/>
                    <a:pt x="120396" y="41601"/>
                    <a:pt x="120623" y="41398"/>
                  </a:cubicBezTo>
                  <a:cubicBezTo>
                    <a:pt x="120468" y="41267"/>
                    <a:pt x="120432" y="41267"/>
                    <a:pt x="120123" y="41255"/>
                  </a:cubicBezTo>
                  <a:close/>
                  <a:moveTo>
                    <a:pt x="123813" y="41696"/>
                  </a:moveTo>
                  <a:lnTo>
                    <a:pt x="123956" y="41624"/>
                  </a:lnTo>
                  <a:cubicBezTo>
                    <a:pt x="123980" y="41505"/>
                    <a:pt x="124016" y="41374"/>
                    <a:pt x="124040" y="41255"/>
                  </a:cubicBezTo>
                  <a:lnTo>
                    <a:pt x="123742" y="41255"/>
                  </a:lnTo>
                  <a:cubicBezTo>
                    <a:pt x="123718" y="41374"/>
                    <a:pt x="123694" y="41505"/>
                    <a:pt x="123671" y="41624"/>
                  </a:cubicBezTo>
                  <a:close/>
                  <a:moveTo>
                    <a:pt x="14716" y="41755"/>
                  </a:moveTo>
                  <a:lnTo>
                    <a:pt x="14419" y="41315"/>
                  </a:lnTo>
                  <a:lnTo>
                    <a:pt x="14490" y="41898"/>
                  </a:lnTo>
                  <a:lnTo>
                    <a:pt x="14562" y="41898"/>
                  </a:lnTo>
                  <a:close/>
                  <a:moveTo>
                    <a:pt x="40089" y="42112"/>
                  </a:moveTo>
                  <a:cubicBezTo>
                    <a:pt x="41315" y="41934"/>
                    <a:pt x="44220" y="43101"/>
                    <a:pt x="45518" y="42624"/>
                  </a:cubicBezTo>
                  <a:lnTo>
                    <a:pt x="45673" y="42624"/>
                  </a:lnTo>
                  <a:cubicBezTo>
                    <a:pt x="45661" y="42601"/>
                    <a:pt x="39922" y="41410"/>
                    <a:pt x="39434" y="41398"/>
                  </a:cubicBezTo>
                  <a:cubicBezTo>
                    <a:pt x="39422" y="41743"/>
                    <a:pt x="39862" y="41779"/>
                    <a:pt x="40089" y="42124"/>
                  </a:cubicBezTo>
                  <a:close/>
                  <a:moveTo>
                    <a:pt x="63282" y="41398"/>
                  </a:moveTo>
                  <a:lnTo>
                    <a:pt x="63211" y="41541"/>
                  </a:lnTo>
                  <a:lnTo>
                    <a:pt x="63496" y="41612"/>
                  </a:lnTo>
                  <a:cubicBezTo>
                    <a:pt x="63425" y="41541"/>
                    <a:pt x="63354" y="41470"/>
                    <a:pt x="63282" y="41398"/>
                  </a:cubicBezTo>
                  <a:close/>
                  <a:moveTo>
                    <a:pt x="66544" y="41612"/>
                  </a:moveTo>
                  <a:lnTo>
                    <a:pt x="66544" y="41398"/>
                  </a:lnTo>
                  <a:lnTo>
                    <a:pt x="66247" y="41398"/>
                  </a:lnTo>
                  <a:lnTo>
                    <a:pt x="66104" y="41470"/>
                  </a:lnTo>
                  <a:lnTo>
                    <a:pt x="66104" y="41910"/>
                  </a:lnTo>
                  <a:lnTo>
                    <a:pt x="66461" y="41827"/>
                  </a:lnTo>
                  <a:close/>
                  <a:moveTo>
                    <a:pt x="74522" y="41684"/>
                  </a:moveTo>
                  <a:lnTo>
                    <a:pt x="74807" y="41398"/>
                  </a:lnTo>
                  <a:lnTo>
                    <a:pt x="74664" y="41398"/>
                  </a:lnTo>
                  <a:close/>
                  <a:moveTo>
                    <a:pt x="114824" y="41612"/>
                  </a:moveTo>
                  <a:lnTo>
                    <a:pt x="114979" y="41458"/>
                  </a:lnTo>
                  <a:lnTo>
                    <a:pt x="114824" y="41458"/>
                  </a:lnTo>
                  <a:close/>
                  <a:moveTo>
                    <a:pt x="115336" y="41898"/>
                  </a:moveTo>
                  <a:lnTo>
                    <a:pt x="115765" y="42053"/>
                  </a:lnTo>
                  <a:lnTo>
                    <a:pt x="116134" y="41827"/>
                  </a:lnTo>
                  <a:cubicBezTo>
                    <a:pt x="116003" y="41624"/>
                    <a:pt x="115789" y="41493"/>
                    <a:pt x="115551" y="41470"/>
                  </a:cubicBezTo>
                  <a:close/>
                  <a:moveTo>
                    <a:pt x="129326" y="41470"/>
                  </a:moveTo>
                  <a:lnTo>
                    <a:pt x="129028" y="41767"/>
                  </a:lnTo>
                  <a:lnTo>
                    <a:pt x="129326" y="41684"/>
                  </a:lnTo>
                  <a:cubicBezTo>
                    <a:pt x="129362" y="41493"/>
                    <a:pt x="129528" y="41553"/>
                    <a:pt x="129326" y="41470"/>
                  </a:cubicBezTo>
                  <a:close/>
                  <a:moveTo>
                    <a:pt x="65318" y="42053"/>
                  </a:moveTo>
                  <a:lnTo>
                    <a:pt x="65616" y="41910"/>
                  </a:lnTo>
                  <a:lnTo>
                    <a:pt x="65532" y="41612"/>
                  </a:lnTo>
                  <a:lnTo>
                    <a:pt x="64961" y="41541"/>
                  </a:lnTo>
                  <a:cubicBezTo>
                    <a:pt x="64044" y="42112"/>
                    <a:pt x="63008" y="41589"/>
                    <a:pt x="62199" y="42124"/>
                  </a:cubicBezTo>
                  <a:lnTo>
                    <a:pt x="62199" y="42208"/>
                  </a:lnTo>
                  <a:cubicBezTo>
                    <a:pt x="63211" y="42172"/>
                    <a:pt x="63937" y="42232"/>
                    <a:pt x="65032" y="41982"/>
                  </a:cubicBezTo>
                  <a:cubicBezTo>
                    <a:pt x="65259" y="41791"/>
                    <a:pt x="65211" y="41767"/>
                    <a:pt x="65318" y="42053"/>
                  </a:cubicBezTo>
                  <a:close/>
                  <a:moveTo>
                    <a:pt x="120849" y="41839"/>
                  </a:moveTo>
                  <a:lnTo>
                    <a:pt x="120992" y="41684"/>
                  </a:lnTo>
                  <a:lnTo>
                    <a:pt x="120623" y="41541"/>
                  </a:lnTo>
                  <a:cubicBezTo>
                    <a:pt x="120730" y="41791"/>
                    <a:pt x="120682" y="41696"/>
                    <a:pt x="120849" y="41839"/>
                  </a:cubicBezTo>
                  <a:close/>
                  <a:moveTo>
                    <a:pt x="70319" y="41910"/>
                  </a:moveTo>
                  <a:cubicBezTo>
                    <a:pt x="70581" y="42005"/>
                    <a:pt x="70700" y="41993"/>
                    <a:pt x="70962" y="42196"/>
                  </a:cubicBezTo>
                  <a:lnTo>
                    <a:pt x="71188" y="42053"/>
                  </a:lnTo>
                  <a:lnTo>
                    <a:pt x="71402" y="41755"/>
                  </a:lnTo>
                  <a:lnTo>
                    <a:pt x="70747" y="41684"/>
                  </a:lnTo>
                  <a:close/>
                  <a:moveTo>
                    <a:pt x="121575" y="41982"/>
                  </a:moveTo>
                  <a:cubicBezTo>
                    <a:pt x="122980" y="42434"/>
                    <a:pt x="124111" y="42767"/>
                    <a:pt x="125337" y="43434"/>
                  </a:cubicBezTo>
                  <a:lnTo>
                    <a:pt x="125409" y="43279"/>
                  </a:lnTo>
                  <a:cubicBezTo>
                    <a:pt x="124778" y="42482"/>
                    <a:pt x="122539" y="41862"/>
                    <a:pt x="121575" y="41684"/>
                  </a:cubicBezTo>
                  <a:close/>
                  <a:moveTo>
                    <a:pt x="90619" y="42053"/>
                  </a:moveTo>
                  <a:lnTo>
                    <a:pt x="90833" y="41767"/>
                  </a:lnTo>
                  <a:lnTo>
                    <a:pt x="90393" y="41767"/>
                  </a:lnTo>
                  <a:cubicBezTo>
                    <a:pt x="90369" y="41982"/>
                    <a:pt x="90321" y="41851"/>
                    <a:pt x="90619" y="42053"/>
                  </a:cubicBezTo>
                  <a:close/>
                  <a:moveTo>
                    <a:pt x="124754" y="41982"/>
                  </a:moveTo>
                  <a:cubicBezTo>
                    <a:pt x="124778" y="41934"/>
                    <a:pt x="124802" y="41886"/>
                    <a:pt x="124837" y="41827"/>
                  </a:cubicBezTo>
                  <a:lnTo>
                    <a:pt x="124468" y="41755"/>
                  </a:lnTo>
                  <a:lnTo>
                    <a:pt x="124468" y="41982"/>
                  </a:lnTo>
                  <a:close/>
                  <a:moveTo>
                    <a:pt x="130707" y="41767"/>
                  </a:moveTo>
                  <a:lnTo>
                    <a:pt x="130552" y="41767"/>
                  </a:lnTo>
                  <a:cubicBezTo>
                    <a:pt x="130695" y="41827"/>
                    <a:pt x="130576" y="41827"/>
                    <a:pt x="130707" y="41755"/>
                  </a:cubicBezTo>
                  <a:close/>
                  <a:moveTo>
                    <a:pt x="27182" y="42339"/>
                  </a:moveTo>
                  <a:lnTo>
                    <a:pt x="27480" y="42553"/>
                  </a:lnTo>
                  <a:cubicBezTo>
                    <a:pt x="27611" y="42541"/>
                    <a:pt x="27742" y="42493"/>
                    <a:pt x="27837" y="42410"/>
                  </a:cubicBezTo>
                  <a:lnTo>
                    <a:pt x="27337" y="41827"/>
                  </a:lnTo>
                  <a:cubicBezTo>
                    <a:pt x="27266" y="41946"/>
                    <a:pt x="27182" y="42077"/>
                    <a:pt x="27111" y="42196"/>
                  </a:cubicBezTo>
                  <a:close/>
                  <a:moveTo>
                    <a:pt x="20003" y="42708"/>
                  </a:moveTo>
                  <a:lnTo>
                    <a:pt x="20003" y="42267"/>
                  </a:lnTo>
                  <a:lnTo>
                    <a:pt x="20443" y="42422"/>
                  </a:lnTo>
                  <a:cubicBezTo>
                    <a:pt x="20253" y="41743"/>
                    <a:pt x="20146" y="42077"/>
                    <a:pt x="19646" y="42196"/>
                  </a:cubicBezTo>
                  <a:lnTo>
                    <a:pt x="19431" y="41910"/>
                  </a:lnTo>
                  <a:lnTo>
                    <a:pt x="19277" y="42196"/>
                  </a:lnTo>
                  <a:cubicBezTo>
                    <a:pt x="19431" y="42315"/>
                    <a:pt x="19372" y="42291"/>
                    <a:pt x="19646" y="42339"/>
                  </a:cubicBezTo>
                  <a:close/>
                  <a:moveTo>
                    <a:pt x="69664" y="41910"/>
                  </a:moveTo>
                  <a:lnTo>
                    <a:pt x="69521" y="42196"/>
                  </a:lnTo>
                  <a:lnTo>
                    <a:pt x="69521" y="42267"/>
                  </a:lnTo>
                  <a:lnTo>
                    <a:pt x="69664" y="42339"/>
                  </a:lnTo>
                  <a:lnTo>
                    <a:pt x="69878" y="41910"/>
                  </a:lnTo>
                  <a:close/>
                  <a:moveTo>
                    <a:pt x="115336" y="42208"/>
                  </a:moveTo>
                  <a:cubicBezTo>
                    <a:pt x="115122" y="42255"/>
                    <a:pt x="113919" y="42517"/>
                    <a:pt x="113812" y="42505"/>
                  </a:cubicBezTo>
                  <a:cubicBezTo>
                    <a:pt x="113467" y="42422"/>
                    <a:pt x="113074" y="42041"/>
                    <a:pt x="112586" y="42065"/>
                  </a:cubicBezTo>
                  <a:cubicBezTo>
                    <a:pt x="111538" y="42112"/>
                    <a:pt x="110502" y="42208"/>
                    <a:pt x="109466" y="42351"/>
                  </a:cubicBezTo>
                  <a:cubicBezTo>
                    <a:pt x="109538" y="42101"/>
                    <a:pt x="109752" y="42101"/>
                    <a:pt x="109538" y="41993"/>
                  </a:cubicBezTo>
                  <a:cubicBezTo>
                    <a:pt x="109252" y="42327"/>
                    <a:pt x="109097" y="42732"/>
                    <a:pt x="108669" y="42934"/>
                  </a:cubicBezTo>
                  <a:lnTo>
                    <a:pt x="107942" y="42934"/>
                  </a:lnTo>
                  <a:lnTo>
                    <a:pt x="108240" y="42648"/>
                  </a:lnTo>
                  <a:lnTo>
                    <a:pt x="108395" y="42422"/>
                  </a:lnTo>
                  <a:lnTo>
                    <a:pt x="108395" y="42351"/>
                  </a:lnTo>
                  <a:lnTo>
                    <a:pt x="108097" y="42351"/>
                  </a:lnTo>
                  <a:cubicBezTo>
                    <a:pt x="107621" y="42767"/>
                    <a:pt x="107228" y="43041"/>
                    <a:pt x="107085" y="43660"/>
                  </a:cubicBezTo>
                  <a:lnTo>
                    <a:pt x="109038" y="43589"/>
                  </a:lnTo>
                  <a:cubicBezTo>
                    <a:pt x="109145" y="43255"/>
                    <a:pt x="109074" y="43482"/>
                    <a:pt x="108966" y="43077"/>
                  </a:cubicBezTo>
                  <a:lnTo>
                    <a:pt x="109335" y="42648"/>
                  </a:lnTo>
                  <a:lnTo>
                    <a:pt x="109550" y="42565"/>
                  </a:lnTo>
                  <a:cubicBezTo>
                    <a:pt x="109502" y="42696"/>
                    <a:pt x="109455" y="42815"/>
                    <a:pt x="109407" y="42934"/>
                  </a:cubicBezTo>
                  <a:cubicBezTo>
                    <a:pt x="109574" y="43041"/>
                    <a:pt x="109776" y="43089"/>
                    <a:pt x="109978" y="43077"/>
                  </a:cubicBezTo>
                  <a:lnTo>
                    <a:pt x="109693" y="43232"/>
                  </a:lnTo>
                  <a:cubicBezTo>
                    <a:pt x="109574" y="43434"/>
                    <a:pt x="109455" y="43625"/>
                    <a:pt x="109324" y="43815"/>
                  </a:cubicBezTo>
                  <a:lnTo>
                    <a:pt x="109907" y="43375"/>
                  </a:lnTo>
                  <a:lnTo>
                    <a:pt x="110205" y="43375"/>
                  </a:lnTo>
                  <a:lnTo>
                    <a:pt x="110205" y="43887"/>
                  </a:lnTo>
                  <a:cubicBezTo>
                    <a:pt x="110705" y="43756"/>
                    <a:pt x="110955" y="43720"/>
                    <a:pt x="110645" y="43303"/>
                  </a:cubicBezTo>
                  <a:cubicBezTo>
                    <a:pt x="111086" y="42922"/>
                    <a:pt x="111157" y="43279"/>
                    <a:pt x="111514" y="43232"/>
                  </a:cubicBezTo>
                  <a:lnTo>
                    <a:pt x="112312" y="42505"/>
                  </a:lnTo>
                  <a:lnTo>
                    <a:pt x="112812" y="42434"/>
                  </a:lnTo>
                  <a:cubicBezTo>
                    <a:pt x="112967" y="42755"/>
                    <a:pt x="112764" y="42851"/>
                    <a:pt x="112598" y="43232"/>
                  </a:cubicBezTo>
                  <a:cubicBezTo>
                    <a:pt x="113407" y="42922"/>
                    <a:pt x="114217" y="42779"/>
                    <a:pt x="115277" y="42505"/>
                  </a:cubicBezTo>
                  <a:close/>
                  <a:moveTo>
                    <a:pt x="116348" y="42208"/>
                  </a:moveTo>
                  <a:cubicBezTo>
                    <a:pt x="116503" y="42101"/>
                    <a:pt x="116634" y="42172"/>
                    <a:pt x="116503" y="41982"/>
                  </a:cubicBezTo>
                  <a:close/>
                  <a:moveTo>
                    <a:pt x="125635" y="42279"/>
                  </a:moveTo>
                  <a:lnTo>
                    <a:pt x="125635" y="42422"/>
                  </a:lnTo>
                  <a:cubicBezTo>
                    <a:pt x="126028" y="42255"/>
                    <a:pt x="125814" y="42398"/>
                    <a:pt x="125778" y="41993"/>
                  </a:cubicBezTo>
                  <a:lnTo>
                    <a:pt x="125564" y="41993"/>
                  </a:lnTo>
                  <a:close/>
                  <a:moveTo>
                    <a:pt x="68866" y="42565"/>
                  </a:moveTo>
                  <a:lnTo>
                    <a:pt x="69080" y="42410"/>
                  </a:lnTo>
                  <a:lnTo>
                    <a:pt x="69235" y="42196"/>
                  </a:lnTo>
                  <a:lnTo>
                    <a:pt x="69080" y="42053"/>
                  </a:lnTo>
                  <a:lnTo>
                    <a:pt x="68652" y="42053"/>
                  </a:lnTo>
                  <a:lnTo>
                    <a:pt x="66187" y="42624"/>
                  </a:lnTo>
                  <a:lnTo>
                    <a:pt x="66032" y="42851"/>
                  </a:lnTo>
                  <a:cubicBezTo>
                    <a:pt x="67378" y="42767"/>
                    <a:pt x="67783" y="42351"/>
                    <a:pt x="68866" y="42553"/>
                  </a:cubicBezTo>
                  <a:close/>
                  <a:moveTo>
                    <a:pt x="60960" y="42208"/>
                  </a:moveTo>
                  <a:lnTo>
                    <a:pt x="60532" y="42124"/>
                  </a:lnTo>
                  <a:lnTo>
                    <a:pt x="60091" y="42279"/>
                  </a:lnTo>
                  <a:lnTo>
                    <a:pt x="60020" y="42493"/>
                  </a:lnTo>
                  <a:lnTo>
                    <a:pt x="60817" y="42422"/>
                  </a:lnTo>
                  <a:close/>
                  <a:moveTo>
                    <a:pt x="104752" y="42124"/>
                  </a:moveTo>
                  <a:cubicBezTo>
                    <a:pt x="104883" y="42196"/>
                    <a:pt x="104775" y="42196"/>
                    <a:pt x="104906" y="42124"/>
                  </a:cubicBezTo>
                  <a:close/>
                  <a:moveTo>
                    <a:pt x="117944" y="42779"/>
                  </a:moveTo>
                  <a:lnTo>
                    <a:pt x="118170" y="42779"/>
                  </a:lnTo>
                  <a:lnTo>
                    <a:pt x="118741" y="42351"/>
                  </a:lnTo>
                  <a:lnTo>
                    <a:pt x="117872" y="42124"/>
                  </a:lnTo>
                  <a:cubicBezTo>
                    <a:pt x="117920" y="42398"/>
                    <a:pt x="118039" y="42267"/>
                    <a:pt x="117944" y="42779"/>
                  </a:cubicBezTo>
                  <a:close/>
                  <a:moveTo>
                    <a:pt x="103954" y="42351"/>
                  </a:moveTo>
                  <a:cubicBezTo>
                    <a:pt x="103978" y="42303"/>
                    <a:pt x="104001" y="42255"/>
                    <a:pt x="104025" y="42196"/>
                  </a:cubicBezTo>
                  <a:lnTo>
                    <a:pt x="103668" y="42196"/>
                  </a:lnTo>
                  <a:close/>
                  <a:moveTo>
                    <a:pt x="108883" y="42196"/>
                  </a:moveTo>
                  <a:lnTo>
                    <a:pt x="108585" y="42493"/>
                  </a:lnTo>
                  <a:lnTo>
                    <a:pt x="108812" y="42493"/>
                  </a:lnTo>
                  <a:cubicBezTo>
                    <a:pt x="108859" y="42410"/>
                    <a:pt x="108895" y="42303"/>
                    <a:pt x="108883" y="42208"/>
                  </a:cubicBezTo>
                  <a:close/>
                  <a:moveTo>
                    <a:pt x="128100" y="42636"/>
                  </a:moveTo>
                  <a:cubicBezTo>
                    <a:pt x="127981" y="42303"/>
                    <a:pt x="127873" y="42267"/>
                    <a:pt x="127516" y="42196"/>
                  </a:cubicBezTo>
                  <a:lnTo>
                    <a:pt x="126933" y="42351"/>
                  </a:lnTo>
                  <a:lnTo>
                    <a:pt x="126790" y="42565"/>
                  </a:lnTo>
                  <a:lnTo>
                    <a:pt x="127945" y="42636"/>
                  </a:lnTo>
                  <a:close/>
                  <a:moveTo>
                    <a:pt x="117301" y="42410"/>
                  </a:moveTo>
                  <a:lnTo>
                    <a:pt x="117146" y="42565"/>
                  </a:lnTo>
                  <a:lnTo>
                    <a:pt x="117217" y="42708"/>
                  </a:lnTo>
                  <a:lnTo>
                    <a:pt x="117515" y="42708"/>
                  </a:lnTo>
                  <a:lnTo>
                    <a:pt x="117741" y="42279"/>
                  </a:lnTo>
                  <a:lnTo>
                    <a:pt x="117586" y="42279"/>
                  </a:lnTo>
                  <a:close/>
                  <a:moveTo>
                    <a:pt x="115479" y="42636"/>
                  </a:moveTo>
                  <a:cubicBezTo>
                    <a:pt x="115741" y="42529"/>
                    <a:pt x="115717" y="42565"/>
                    <a:pt x="115848" y="42339"/>
                  </a:cubicBezTo>
                  <a:lnTo>
                    <a:pt x="115693" y="42339"/>
                  </a:lnTo>
                  <a:close/>
                  <a:moveTo>
                    <a:pt x="48137" y="42922"/>
                  </a:moveTo>
                  <a:lnTo>
                    <a:pt x="48137" y="42636"/>
                  </a:lnTo>
                  <a:cubicBezTo>
                    <a:pt x="47078" y="42577"/>
                    <a:pt x="47054" y="42505"/>
                    <a:pt x="46030" y="42410"/>
                  </a:cubicBezTo>
                  <a:lnTo>
                    <a:pt x="45887" y="42493"/>
                  </a:lnTo>
                  <a:lnTo>
                    <a:pt x="45732" y="42708"/>
                  </a:lnTo>
                  <a:lnTo>
                    <a:pt x="47768" y="42922"/>
                  </a:lnTo>
                  <a:close/>
                  <a:moveTo>
                    <a:pt x="58651" y="42482"/>
                  </a:moveTo>
                  <a:lnTo>
                    <a:pt x="57555" y="42410"/>
                  </a:lnTo>
                  <a:cubicBezTo>
                    <a:pt x="56662" y="42839"/>
                    <a:pt x="55079" y="42565"/>
                    <a:pt x="53936" y="42851"/>
                  </a:cubicBezTo>
                  <a:lnTo>
                    <a:pt x="53936" y="42994"/>
                  </a:lnTo>
                  <a:cubicBezTo>
                    <a:pt x="55507" y="42922"/>
                    <a:pt x="56841" y="42898"/>
                    <a:pt x="58508" y="42708"/>
                  </a:cubicBezTo>
                  <a:close/>
                  <a:moveTo>
                    <a:pt x="59805" y="42482"/>
                  </a:moveTo>
                  <a:lnTo>
                    <a:pt x="59008" y="42410"/>
                  </a:lnTo>
                  <a:lnTo>
                    <a:pt x="58865" y="42482"/>
                  </a:lnTo>
                  <a:cubicBezTo>
                    <a:pt x="58841" y="42529"/>
                    <a:pt x="58817" y="42589"/>
                    <a:pt x="58793" y="42636"/>
                  </a:cubicBezTo>
                  <a:lnTo>
                    <a:pt x="59591" y="42636"/>
                  </a:lnTo>
                  <a:close/>
                  <a:moveTo>
                    <a:pt x="86987" y="42410"/>
                  </a:moveTo>
                  <a:lnTo>
                    <a:pt x="86845" y="42482"/>
                  </a:lnTo>
                  <a:lnTo>
                    <a:pt x="86690" y="42708"/>
                  </a:lnTo>
                  <a:cubicBezTo>
                    <a:pt x="86976" y="42636"/>
                    <a:pt x="86987" y="42696"/>
                    <a:pt x="87202" y="42482"/>
                  </a:cubicBezTo>
                  <a:lnTo>
                    <a:pt x="87357" y="42482"/>
                  </a:lnTo>
                  <a:close/>
                  <a:moveTo>
                    <a:pt x="107514" y="42410"/>
                  </a:moveTo>
                  <a:lnTo>
                    <a:pt x="107442" y="42636"/>
                  </a:lnTo>
                  <a:lnTo>
                    <a:pt x="107740" y="42410"/>
                  </a:lnTo>
                  <a:close/>
                  <a:moveTo>
                    <a:pt x="86416" y="42482"/>
                  </a:moveTo>
                  <a:cubicBezTo>
                    <a:pt x="86368" y="42565"/>
                    <a:pt x="86321" y="42636"/>
                    <a:pt x="86261" y="42708"/>
                  </a:cubicBezTo>
                  <a:cubicBezTo>
                    <a:pt x="86416" y="42601"/>
                    <a:pt x="86547" y="42672"/>
                    <a:pt x="86416" y="42482"/>
                  </a:cubicBezTo>
                  <a:close/>
                  <a:moveTo>
                    <a:pt x="117146" y="43208"/>
                  </a:moveTo>
                  <a:cubicBezTo>
                    <a:pt x="116944" y="43041"/>
                    <a:pt x="116455" y="42577"/>
                    <a:pt x="116062" y="42482"/>
                  </a:cubicBezTo>
                  <a:cubicBezTo>
                    <a:pt x="115943" y="42863"/>
                    <a:pt x="115836" y="42898"/>
                    <a:pt x="115634" y="43136"/>
                  </a:cubicBezTo>
                  <a:cubicBezTo>
                    <a:pt x="115777" y="43255"/>
                    <a:pt x="115777" y="43255"/>
                    <a:pt x="116062" y="43291"/>
                  </a:cubicBezTo>
                  <a:lnTo>
                    <a:pt x="116062" y="43720"/>
                  </a:lnTo>
                  <a:lnTo>
                    <a:pt x="116432" y="43506"/>
                  </a:lnTo>
                  <a:lnTo>
                    <a:pt x="116432" y="43863"/>
                  </a:lnTo>
                  <a:cubicBezTo>
                    <a:pt x="116836" y="43744"/>
                    <a:pt x="116955" y="43529"/>
                    <a:pt x="117146" y="43208"/>
                  </a:cubicBezTo>
                  <a:close/>
                  <a:moveTo>
                    <a:pt x="28123" y="42779"/>
                  </a:moveTo>
                  <a:lnTo>
                    <a:pt x="28349" y="42922"/>
                  </a:lnTo>
                  <a:lnTo>
                    <a:pt x="28492" y="42851"/>
                  </a:lnTo>
                  <a:lnTo>
                    <a:pt x="28563" y="42565"/>
                  </a:lnTo>
                  <a:lnTo>
                    <a:pt x="28421" y="42565"/>
                  </a:lnTo>
                  <a:cubicBezTo>
                    <a:pt x="28278" y="42779"/>
                    <a:pt x="28409" y="42684"/>
                    <a:pt x="28123" y="42779"/>
                  </a:cubicBezTo>
                  <a:close/>
                  <a:moveTo>
                    <a:pt x="22110" y="42624"/>
                  </a:moveTo>
                  <a:lnTo>
                    <a:pt x="21813" y="42696"/>
                  </a:lnTo>
                  <a:cubicBezTo>
                    <a:pt x="21825" y="43017"/>
                    <a:pt x="21836" y="43113"/>
                    <a:pt x="21955" y="43279"/>
                  </a:cubicBezTo>
                  <a:lnTo>
                    <a:pt x="21955" y="43351"/>
                  </a:lnTo>
                  <a:lnTo>
                    <a:pt x="21813" y="43422"/>
                  </a:lnTo>
                  <a:cubicBezTo>
                    <a:pt x="21598" y="43196"/>
                    <a:pt x="21682" y="43101"/>
                    <a:pt x="21301" y="42994"/>
                  </a:cubicBezTo>
                  <a:lnTo>
                    <a:pt x="21301" y="43351"/>
                  </a:lnTo>
                  <a:cubicBezTo>
                    <a:pt x="21813" y="43517"/>
                    <a:pt x="22003" y="43744"/>
                    <a:pt x="22325" y="44077"/>
                  </a:cubicBezTo>
                  <a:lnTo>
                    <a:pt x="22467" y="44006"/>
                  </a:lnTo>
                  <a:cubicBezTo>
                    <a:pt x="22313" y="43386"/>
                    <a:pt x="22336" y="43327"/>
                    <a:pt x="22467" y="42696"/>
                  </a:cubicBezTo>
                  <a:close/>
                  <a:moveTo>
                    <a:pt x="49590" y="42779"/>
                  </a:moveTo>
                  <a:lnTo>
                    <a:pt x="49435" y="42624"/>
                  </a:lnTo>
                  <a:lnTo>
                    <a:pt x="49221" y="42624"/>
                  </a:lnTo>
                  <a:lnTo>
                    <a:pt x="49221" y="42922"/>
                  </a:lnTo>
                  <a:lnTo>
                    <a:pt x="49364" y="42994"/>
                  </a:lnTo>
                  <a:close/>
                  <a:moveTo>
                    <a:pt x="53352" y="42779"/>
                  </a:moveTo>
                  <a:cubicBezTo>
                    <a:pt x="52626" y="42517"/>
                    <a:pt x="51769" y="42803"/>
                    <a:pt x="50745" y="42624"/>
                  </a:cubicBezTo>
                  <a:lnTo>
                    <a:pt x="50090" y="42696"/>
                  </a:lnTo>
                  <a:lnTo>
                    <a:pt x="49947" y="42922"/>
                  </a:lnTo>
                  <a:lnTo>
                    <a:pt x="53209" y="42994"/>
                  </a:lnTo>
                  <a:close/>
                  <a:moveTo>
                    <a:pt x="107216" y="42994"/>
                  </a:moveTo>
                  <a:lnTo>
                    <a:pt x="106918" y="42922"/>
                  </a:lnTo>
                  <a:cubicBezTo>
                    <a:pt x="106347" y="42529"/>
                    <a:pt x="104787" y="42815"/>
                    <a:pt x="103728" y="43065"/>
                  </a:cubicBezTo>
                  <a:lnTo>
                    <a:pt x="103299" y="42636"/>
                  </a:lnTo>
                  <a:cubicBezTo>
                    <a:pt x="103192" y="42970"/>
                    <a:pt x="103323" y="43327"/>
                    <a:pt x="103085" y="43791"/>
                  </a:cubicBezTo>
                  <a:lnTo>
                    <a:pt x="103228" y="43791"/>
                  </a:lnTo>
                  <a:cubicBezTo>
                    <a:pt x="103406" y="43934"/>
                    <a:pt x="103430" y="43946"/>
                    <a:pt x="103668" y="43863"/>
                  </a:cubicBezTo>
                  <a:lnTo>
                    <a:pt x="103811" y="43791"/>
                  </a:lnTo>
                  <a:lnTo>
                    <a:pt x="103228" y="43720"/>
                  </a:lnTo>
                  <a:cubicBezTo>
                    <a:pt x="103787" y="43184"/>
                    <a:pt x="106335" y="43065"/>
                    <a:pt x="106930" y="43291"/>
                  </a:cubicBezTo>
                  <a:lnTo>
                    <a:pt x="107073" y="43220"/>
                  </a:lnTo>
                  <a:close/>
                  <a:moveTo>
                    <a:pt x="119325" y="43208"/>
                  </a:moveTo>
                  <a:lnTo>
                    <a:pt x="120492" y="43136"/>
                  </a:lnTo>
                  <a:lnTo>
                    <a:pt x="120634" y="42922"/>
                  </a:lnTo>
                  <a:cubicBezTo>
                    <a:pt x="120170" y="42589"/>
                    <a:pt x="119349" y="42779"/>
                    <a:pt x="118825" y="42636"/>
                  </a:cubicBezTo>
                  <a:cubicBezTo>
                    <a:pt x="119015" y="42994"/>
                    <a:pt x="119253" y="42886"/>
                    <a:pt x="119325" y="43208"/>
                  </a:cubicBezTo>
                  <a:close/>
                  <a:moveTo>
                    <a:pt x="14716" y="43279"/>
                  </a:moveTo>
                  <a:lnTo>
                    <a:pt x="14859" y="42994"/>
                  </a:lnTo>
                  <a:lnTo>
                    <a:pt x="14359" y="42708"/>
                  </a:lnTo>
                  <a:cubicBezTo>
                    <a:pt x="14419" y="43077"/>
                    <a:pt x="14478" y="43101"/>
                    <a:pt x="14716" y="43279"/>
                  </a:cubicBezTo>
                  <a:close/>
                  <a:moveTo>
                    <a:pt x="64878" y="43065"/>
                  </a:moveTo>
                  <a:lnTo>
                    <a:pt x="65675" y="43065"/>
                  </a:lnTo>
                  <a:lnTo>
                    <a:pt x="65901" y="42922"/>
                  </a:lnTo>
                  <a:lnTo>
                    <a:pt x="65901" y="42839"/>
                  </a:lnTo>
                  <a:cubicBezTo>
                    <a:pt x="65735" y="42720"/>
                    <a:pt x="65651" y="42708"/>
                    <a:pt x="65318" y="42696"/>
                  </a:cubicBezTo>
                  <a:close/>
                  <a:moveTo>
                    <a:pt x="101192" y="43720"/>
                  </a:moveTo>
                  <a:lnTo>
                    <a:pt x="101418" y="43648"/>
                  </a:lnTo>
                  <a:cubicBezTo>
                    <a:pt x="101465" y="43327"/>
                    <a:pt x="101513" y="43017"/>
                    <a:pt x="101561" y="42708"/>
                  </a:cubicBezTo>
                  <a:cubicBezTo>
                    <a:pt x="101346" y="42970"/>
                    <a:pt x="101168" y="43184"/>
                    <a:pt x="100763" y="43065"/>
                  </a:cubicBezTo>
                  <a:lnTo>
                    <a:pt x="100465" y="43577"/>
                  </a:lnTo>
                  <a:lnTo>
                    <a:pt x="100620" y="43720"/>
                  </a:lnTo>
                  <a:close/>
                  <a:moveTo>
                    <a:pt x="130707" y="42922"/>
                  </a:moveTo>
                  <a:lnTo>
                    <a:pt x="130850" y="42922"/>
                  </a:lnTo>
                  <a:cubicBezTo>
                    <a:pt x="131005" y="43053"/>
                    <a:pt x="130981" y="42958"/>
                    <a:pt x="131362" y="42922"/>
                  </a:cubicBezTo>
                  <a:cubicBezTo>
                    <a:pt x="131195" y="42791"/>
                    <a:pt x="131112" y="42779"/>
                    <a:pt x="130779" y="42767"/>
                  </a:cubicBezTo>
                  <a:close/>
                  <a:moveTo>
                    <a:pt x="90535" y="44446"/>
                  </a:moveTo>
                  <a:cubicBezTo>
                    <a:pt x="91083" y="43827"/>
                    <a:pt x="91905" y="43529"/>
                    <a:pt x="92714" y="43648"/>
                  </a:cubicBezTo>
                  <a:lnTo>
                    <a:pt x="92417" y="44232"/>
                  </a:lnTo>
                  <a:cubicBezTo>
                    <a:pt x="93060" y="43839"/>
                    <a:pt x="93048" y="43458"/>
                    <a:pt x="94012" y="43208"/>
                  </a:cubicBezTo>
                  <a:lnTo>
                    <a:pt x="94155" y="42994"/>
                  </a:lnTo>
                  <a:lnTo>
                    <a:pt x="94012" y="42851"/>
                  </a:lnTo>
                  <a:cubicBezTo>
                    <a:pt x="91988" y="43756"/>
                    <a:pt x="88726" y="43815"/>
                    <a:pt x="86618" y="44363"/>
                  </a:cubicBezTo>
                  <a:lnTo>
                    <a:pt x="86761" y="44148"/>
                  </a:lnTo>
                  <a:cubicBezTo>
                    <a:pt x="82546" y="45922"/>
                    <a:pt x="78582" y="45137"/>
                    <a:pt x="75165" y="46756"/>
                  </a:cubicBezTo>
                  <a:cubicBezTo>
                    <a:pt x="74653" y="47006"/>
                    <a:pt x="74188" y="46649"/>
                    <a:pt x="73498" y="47196"/>
                  </a:cubicBezTo>
                  <a:lnTo>
                    <a:pt x="73355" y="47196"/>
                  </a:lnTo>
                  <a:cubicBezTo>
                    <a:pt x="74260" y="47542"/>
                    <a:pt x="77665" y="46399"/>
                    <a:pt x="78784" y="46184"/>
                  </a:cubicBezTo>
                  <a:cubicBezTo>
                    <a:pt x="82523" y="45434"/>
                    <a:pt x="85678" y="45184"/>
                    <a:pt x="89881" y="44077"/>
                  </a:cubicBezTo>
                  <a:cubicBezTo>
                    <a:pt x="90416" y="44077"/>
                    <a:pt x="90393" y="44089"/>
                    <a:pt x="90547" y="44446"/>
                  </a:cubicBezTo>
                  <a:close/>
                  <a:moveTo>
                    <a:pt x="99525" y="42922"/>
                  </a:moveTo>
                  <a:cubicBezTo>
                    <a:pt x="99287" y="43101"/>
                    <a:pt x="98894" y="43148"/>
                    <a:pt x="98513" y="43208"/>
                  </a:cubicBezTo>
                  <a:lnTo>
                    <a:pt x="98441" y="43363"/>
                  </a:lnTo>
                  <a:lnTo>
                    <a:pt x="99453" y="43208"/>
                  </a:lnTo>
                  <a:cubicBezTo>
                    <a:pt x="99632" y="43065"/>
                    <a:pt x="99775" y="43101"/>
                    <a:pt x="99537" y="42922"/>
                  </a:cubicBezTo>
                  <a:close/>
                  <a:moveTo>
                    <a:pt x="41386" y="42994"/>
                  </a:moveTo>
                  <a:cubicBezTo>
                    <a:pt x="41244" y="43113"/>
                    <a:pt x="41244" y="43113"/>
                    <a:pt x="40958" y="43148"/>
                  </a:cubicBezTo>
                  <a:lnTo>
                    <a:pt x="40875" y="43291"/>
                  </a:lnTo>
                  <a:lnTo>
                    <a:pt x="41315" y="43363"/>
                  </a:lnTo>
                  <a:cubicBezTo>
                    <a:pt x="41529" y="43136"/>
                    <a:pt x="41553" y="43220"/>
                    <a:pt x="41386" y="42994"/>
                  </a:cubicBezTo>
                  <a:close/>
                  <a:moveTo>
                    <a:pt x="64437" y="43208"/>
                  </a:moveTo>
                  <a:lnTo>
                    <a:pt x="64592" y="43208"/>
                  </a:lnTo>
                  <a:lnTo>
                    <a:pt x="64592" y="43065"/>
                  </a:lnTo>
                  <a:lnTo>
                    <a:pt x="64294" y="42994"/>
                  </a:lnTo>
                  <a:cubicBezTo>
                    <a:pt x="64175" y="43196"/>
                    <a:pt x="64223" y="43053"/>
                    <a:pt x="64223" y="43279"/>
                  </a:cubicBezTo>
                  <a:close/>
                  <a:moveTo>
                    <a:pt x="115110" y="43208"/>
                  </a:moveTo>
                  <a:lnTo>
                    <a:pt x="115336" y="43065"/>
                  </a:lnTo>
                  <a:lnTo>
                    <a:pt x="115181" y="42994"/>
                  </a:lnTo>
                  <a:cubicBezTo>
                    <a:pt x="115170" y="43065"/>
                    <a:pt x="115146" y="43136"/>
                    <a:pt x="115122" y="43208"/>
                  </a:cubicBezTo>
                  <a:close/>
                  <a:moveTo>
                    <a:pt x="120051" y="45744"/>
                  </a:moveTo>
                  <a:lnTo>
                    <a:pt x="120337" y="45387"/>
                  </a:lnTo>
                  <a:lnTo>
                    <a:pt x="120265" y="45172"/>
                  </a:lnTo>
                  <a:lnTo>
                    <a:pt x="119753" y="45387"/>
                  </a:lnTo>
                  <a:cubicBezTo>
                    <a:pt x="119468" y="45030"/>
                    <a:pt x="119170" y="44815"/>
                    <a:pt x="118527" y="44803"/>
                  </a:cubicBezTo>
                  <a:lnTo>
                    <a:pt x="118456" y="44732"/>
                  </a:lnTo>
                  <a:lnTo>
                    <a:pt x="118813" y="44077"/>
                  </a:lnTo>
                  <a:lnTo>
                    <a:pt x="118515" y="43934"/>
                  </a:lnTo>
                  <a:cubicBezTo>
                    <a:pt x="118575" y="43553"/>
                    <a:pt x="118646" y="43517"/>
                    <a:pt x="118813" y="43279"/>
                  </a:cubicBezTo>
                  <a:lnTo>
                    <a:pt x="118158" y="43279"/>
                  </a:lnTo>
                  <a:lnTo>
                    <a:pt x="118229" y="42994"/>
                  </a:lnTo>
                  <a:lnTo>
                    <a:pt x="117729" y="42994"/>
                  </a:lnTo>
                  <a:cubicBezTo>
                    <a:pt x="117670" y="43267"/>
                    <a:pt x="117575" y="43541"/>
                    <a:pt x="117432" y="43791"/>
                  </a:cubicBezTo>
                  <a:cubicBezTo>
                    <a:pt x="117777" y="44006"/>
                    <a:pt x="117872" y="44065"/>
                    <a:pt x="118229" y="43934"/>
                  </a:cubicBezTo>
                  <a:lnTo>
                    <a:pt x="118444" y="44006"/>
                  </a:lnTo>
                  <a:cubicBezTo>
                    <a:pt x="118372" y="44494"/>
                    <a:pt x="118218" y="44577"/>
                    <a:pt x="118075" y="44946"/>
                  </a:cubicBezTo>
                  <a:cubicBezTo>
                    <a:pt x="118503" y="45327"/>
                    <a:pt x="118670" y="45208"/>
                    <a:pt x="119170" y="45101"/>
                  </a:cubicBezTo>
                  <a:cubicBezTo>
                    <a:pt x="119372" y="45553"/>
                    <a:pt x="119539" y="45601"/>
                    <a:pt x="120051" y="45744"/>
                  </a:cubicBezTo>
                  <a:close/>
                  <a:moveTo>
                    <a:pt x="128814" y="42994"/>
                  </a:moveTo>
                  <a:cubicBezTo>
                    <a:pt x="128790" y="43041"/>
                    <a:pt x="128766" y="43089"/>
                    <a:pt x="128743" y="43148"/>
                  </a:cubicBezTo>
                  <a:cubicBezTo>
                    <a:pt x="128766" y="43172"/>
                    <a:pt x="128790" y="43196"/>
                    <a:pt x="128814" y="43220"/>
                  </a:cubicBezTo>
                  <a:lnTo>
                    <a:pt x="128886" y="43220"/>
                  </a:lnTo>
                  <a:close/>
                  <a:moveTo>
                    <a:pt x="42696" y="43279"/>
                  </a:moveTo>
                  <a:lnTo>
                    <a:pt x="42696" y="43065"/>
                  </a:lnTo>
                  <a:lnTo>
                    <a:pt x="42399" y="43065"/>
                  </a:lnTo>
                  <a:lnTo>
                    <a:pt x="42041" y="43136"/>
                  </a:lnTo>
                  <a:lnTo>
                    <a:pt x="41887" y="43208"/>
                  </a:lnTo>
                  <a:lnTo>
                    <a:pt x="41815" y="43434"/>
                  </a:lnTo>
                  <a:lnTo>
                    <a:pt x="41970" y="43577"/>
                  </a:lnTo>
                  <a:lnTo>
                    <a:pt x="42613" y="43434"/>
                  </a:lnTo>
                  <a:cubicBezTo>
                    <a:pt x="42649" y="43386"/>
                    <a:pt x="42672" y="43327"/>
                    <a:pt x="42696" y="43279"/>
                  </a:cubicBezTo>
                  <a:close/>
                  <a:moveTo>
                    <a:pt x="97429" y="43720"/>
                  </a:moveTo>
                  <a:lnTo>
                    <a:pt x="97644" y="43434"/>
                  </a:lnTo>
                  <a:cubicBezTo>
                    <a:pt x="97620" y="43303"/>
                    <a:pt x="97596" y="43184"/>
                    <a:pt x="97572" y="43065"/>
                  </a:cubicBezTo>
                  <a:lnTo>
                    <a:pt x="97274" y="43065"/>
                  </a:lnTo>
                  <a:lnTo>
                    <a:pt x="97120" y="43136"/>
                  </a:lnTo>
                  <a:cubicBezTo>
                    <a:pt x="97143" y="43410"/>
                    <a:pt x="97084" y="43208"/>
                    <a:pt x="97274" y="43434"/>
                  </a:cubicBezTo>
                  <a:lnTo>
                    <a:pt x="96989" y="43720"/>
                  </a:lnTo>
                  <a:cubicBezTo>
                    <a:pt x="96834" y="43887"/>
                    <a:pt x="96691" y="44053"/>
                    <a:pt x="96548" y="44232"/>
                  </a:cubicBezTo>
                  <a:lnTo>
                    <a:pt x="97060" y="44232"/>
                  </a:lnTo>
                  <a:cubicBezTo>
                    <a:pt x="97179" y="43934"/>
                    <a:pt x="97167" y="43863"/>
                    <a:pt x="97429" y="43720"/>
                  </a:cubicBezTo>
                  <a:close/>
                  <a:moveTo>
                    <a:pt x="102358" y="43065"/>
                  </a:moveTo>
                  <a:lnTo>
                    <a:pt x="102061" y="43506"/>
                  </a:lnTo>
                  <a:lnTo>
                    <a:pt x="102204" y="43648"/>
                  </a:lnTo>
                  <a:lnTo>
                    <a:pt x="102787" y="43065"/>
                  </a:lnTo>
                  <a:close/>
                  <a:moveTo>
                    <a:pt x="131422" y="43065"/>
                  </a:moveTo>
                  <a:lnTo>
                    <a:pt x="131350" y="43065"/>
                  </a:lnTo>
                  <a:cubicBezTo>
                    <a:pt x="131302" y="43184"/>
                    <a:pt x="131255" y="43303"/>
                    <a:pt x="131207" y="43434"/>
                  </a:cubicBezTo>
                  <a:cubicBezTo>
                    <a:pt x="131981" y="43565"/>
                    <a:pt x="131969" y="43994"/>
                    <a:pt x="132731" y="44232"/>
                  </a:cubicBezTo>
                  <a:lnTo>
                    <a:pt x="132946" y="44446"/>
                  </a:lnTo>
                  <a:lnTo>
                    <a:pt x="133017" y="44446"/>
                  </a:lnTo>
                  <a:lnTo>
                    <a:pt x="132946" y="44077"/>
                  </a:lnTo>
                  <a:cubicBezTo>
                    <a:pt x="132791" y="43803"/>
                    <a:pt x="132719" y="43791"/>
                    <a:pt x="132291" y="43791"/>
                  </a:cubicBezTo>
                  <a:cubicBezTo>
                    <a:pt x="132267" y="43648"/>
                    <a:pt x="132243" y="43506"/>
                    <a:pt x="132219" y="43351"/>
                  </a:cubicBezTo>
                  <a:lnTo>
                    <a:pt x="131707" y="43434"/>
                  </a:lnTo>
                  <a:cubicBezTo>
                    <a:pt x="131576" y="43220"/>
                    <a:pt x="131636" y="43327"/>
                    <a:pt x="131636" y="43065"/>
                  </a:cubicBezTo>
                  <a:close/>
                  <a:moveTo>
                    <a:pt x="62699" y="43279"/>
                  </a:moveTo>
                  <a:lnTo>
                    <a:pt x="62484" y="43506"/>
                  </a:lnTo>
                  <a:cubicBezTo>
                    <a:pt x="62758" y="43565"/>
                    <a:pt x="63032" y="43386"/>
                    <a:pt x="63354" y="43279"/>
                  </a:cubicBezTo>
                  <a:lnTo>
                    <a:pt x="63354" y="43136"/>
                  </a:lnTo>
                  <a:lnTo>
                    <a:pt x="63139" y="43136"/>
                  </a:lnTo>
                  <a:cubicBezTo>
                    <a:pt x="62937" y="43327"/>
                    <a:pt x="62949" y="43279"/>
                    <a:pt x="62711" y="43279"/>
                  </a:cubicBezTo>
                  <a:close/>
                  <a:moveTo>
                    <a:pt x="117360" y="43136"/>
                  </a:moveTo>
                  <a:lnTo>
                    <a:pt x="117289" y="43279"/>
                  </a:lnTo>
                  <a:lnTo>
                    <a:pt x="117432" y="43279"/>
                  </a:lnTo>
                  <a:close/>
                  <a:moveTo>
                    <a:pt x="62187" y="43208"/>
                  </a:moveTo>
                  <a:lnTo>
                    <a:pt x="61175" y="43506"/>
                  </a:lnTo>
                  <a:lnTo>
                    <a:pt x="61103" y="43660"/>
                  </a:lnTo>
                  <a:lnTo>
                    <a:pt x="62115" y="43577"/>
                  </a:lnTo>
                  <a:cubicBezTo>
                    <a:pt x="62282" y="43291"/>
                    <a:pt x="62294" y="43446"/>
                    <a:pt x="62199" y="43208"/>
                  </a:cubicBezTo>
                  <a:close/>
                  <a:moveTo>
                    <a:pt x="96477" y="43506"/>
                  </a:moveTo>
                  <a:lnTo>
                    <a:pt x="96548" y="43363"/>
                  </a:lnTo>
                  <a:lnTo>
                    <a:pt x="96250" y="43291"/>
                  </a:lnTo>
                  <a:cubicBezTo>
                    <a:pt x="95596" y="43601"/>
                    <a:pt x="95262" y="43589"/>
                    <a:pt x="94810" y="43648"/>
                  </a:cubicBezTo>
                  <a:lnTo>
                    <a:pt x="94584" y="43934"/>
                  </a:lnTo>
                  <a:cubicBezTo>
                    <a:pt x="95048" y="44244"/>
                    <a:pt x="95977" y="43684"/>
                    <a:pt x="96489" y="43506"/>
                  </a:cubicBezTo>
                  <a:close/>
                  <a:moveTo>
                    <a:pt x="125623" y="43506"/>
                  </a:moveTo>
                  <a:lnTo>
                    <a:pt x="125778" y="43577"/>
                  </a:lnTo>
                  <a:lnTo>
                    <a:pt x="126076" y="43506"/>
                  </a:lnTo>
                  <a:lnTo>
                    <a:pt x="126076" y="43434"/>
                  </a:lnTo>
                  <a:lnTo>
                    <a:pt x="125778" y="43279"/>
                  </a:lnTo>
                  <a:cubicBezTo>
                    <a:pt x="125730" y="43351"/>
                    <a:pt x="125683" y="43434"/>
                    <a:pt x="125635" y="43506"/>
                  </a:cubicBezTo>
                  <a:close/>
                  <a:moveTo>
                    <a:pt x="20801" y="43577"/>
                  </a:moveTo>
                  <a:cubicBezTo>
                    <a:pt x="21015" y="43482"/>
                    <a:pt x="20884" y="43577"/>
                    <a:pt x="21015" y="43434"/>
                  </a:cubicBezTo>
                  <a:lnTo>
                    <a:pt x="20860" y="43434"/>
                  </a:lnTo>
                  <a:close/>
                  <a:moveTo>
                    <a:pt x="59651" y="43577"/>
                  </a:moveTo>
                  <a:lnTo>
                    <a:pt x="59651" y="43648"/>
                  </a:lnTo>
                  <a:cubicBezTo>
                    <a:pt x="59925" y="43553"/>
                    <a:pt x="59805" y="43648"/>
                    <a:pt x="59948" y="43434"/>
                  </a:cubicBezTo>
                  <a:lnTo>
                    <a:pt x="59734" y="43434"/>
                  </a:lnTo>
                  <a:close/>
                  <a:moveTo>
                    <a:pt x="106847" y="43434"/>
                  </a:moveTo>
                  <a:lnTo>
                    <a:pt x="106633" y="43434"/>
                  </a:lnTo>
                  <a:lnTo>
                    <a:pt x="106561" y="43648"/>
                  </a:lnTo>
                  <a:lnTo>
                    <a:pt x="106633" y="43648"/>
                  </a:lnTo>
                  <a:lnTo>
                    <a:pt x="106847" y="43577"/>
                  </a:lnTo>
                  <a:close/>
                  <a:moveTo>
                    <a:pt x="111919" y="43720"/>
                  </a:moveTo>
                  <a:lnTo>
                    <a:pt x="111776" y="43434"/>
                  </a:lnTo>
                  <a:cubicBezTo>
                    <a:pt x="111693" y="43565"/>
                    <a:pt x="111645" y="43708"/>
                    <a:pt x="111621" y="43863"/>
                  </a:cubicBezTo>
                  <a:close/>
                  <a:moveTo>
                    <a:pt x="114681" y="43434"/>
                  </a:moveTo>
                  <a:lnTo>
                    <a:pt x="114384" y="43434"/>
                  </a:lnTo>
                  <a:lnTo>
                    <a:pt x="114384" y="43577"/>
                  </a:lnTo>
                  <a:close/>
                  <a:moveTo>
                    <a:pt x="115039" y="43434"/>
                  </a:moveTo>
                  <a:lnTo>
                    <a:pt x="114967" y="43791"/>
                  </a:lnTo>
                  <a:lnTo>
                    <a:pt x="115181" y="43791"/>
                  </a:lnTo>
                  <a:cubicBezTo>
                    <a:pt x="115146" y="43506"/>
                    <a:pt x="115193" y="43577"/>
                    <a:pt x="115050" y="43434"/>
                  </a:cubicBezTo>
                  <a:close/>
                  <a:moveTo>
                    <a:pt x="126349" y="43434"/>
                  </a:moveTo>
                  <a:lnTo>
                    <a:pt x="126135" y="43506"/>
                  </a:lnTo>
                  <a:cubicBezTo>
                    <a:pt x="126254" y="43827"/>
                    <a:pt x="126219" y="43779"/>
                    <a:pt x="126635" y="43791"/>
                  </a:cubicBezTo>
                  <a:lnTo>
                    <a:pt x="126719" y="43720"/>
                  </a:lnTo>
                  <a:lnTo>
                    <a:pt x="126719" y="43565"/>
                  </a:lnTo>
                  <a:lnTo>
                    <a:pt x="126564" y="43422"/>
                  </a:lnTo>
                  <a:close/>
                  <a:moveTo>
                    <a:pt x="13835" y="43506"/>
                  </a:moveTo>
                  <a:lnTo>
                    <a:pt x="13764" y="43648"/>
                  </a:lnTo>
                  <a:lnTo>
                    <a:pt x="13978" y="44017"/>
                  </a:lnTo>
                  <a:lnTo>
                    <a:pt x="14205" y="44160"/>
                  </a:lnTo>
                  <a:lnTo>
                    <a:pt x="14276" y="43946"/>
                  </a:lnTo>
                  <a:cubicBezTo>
                    <a:pt x="14133" y="43708"/>
                    <a:pt x="14121" y="43613"/>
                    <a:pt x="13847" y="43506"/>
                  </a:cubicBezTo>
                  <a:close/>
                  <a:moveTo>
                    <a:pt x="43994" y="43506"/>
                  </a:moveTo>
                  <a:lnTo>
                    <a:pt x="43851" y="43506"/>
                  </a:lnTo>
                  <a:lnTo>
                    <a:pt x="43553" y="43720"/>
                  </a:lnTo>
                  <a:lnTo>
                    <a:pt x="43553" y="44006"/>
                  </a:lnTo>
                  <a:cubicBezTo>
                    <a:pt x="43923" y="43910"/>
                    <a:pt x="43923" y="43875"/>
                    <a:pt x="44006" y="43506"/>
                  </a:cubicBezTo>
                  <a:close/>
                  <a:moveTo>
                    <a:pt x="99668" y="43577"/>
                  </a:moveTo>
                  <a:lnTo>
                    <a:pt x="99668" y="43506"/>
                  </a:lnTo>
                  <a:lnTo>
                    <a:pt x="99370" y="43506"/>
                  </a:lnTo>
                  <a:cubicBezTo>
                    <a:pt x="98822" y="43851"/>
                    <a:pt x="98179" y="43815"/>
                    <a:pt x="97489" y="43934"/>
                  </a:cubicBezTo>
                  <a:cubicBezTo>
                    <a:pt x="97774" y="44398"/>
                    <a:pt x="99144" y="43791"/>
                    <a:pt x="99668" y="43648"/>
                  </a:cubicBezTo>
                  <a:close/>
                  <a:moveTo>
                    <a:pt x="112717" y="43720"/>
                  </a:moveTo>
                  <a:lnTo>
                    <a:pt x="112503" y="43506"/>
                  </a:lnTo>
                  <a:lnTo>
                    <a:pt x="112288" y="43791"/>
                  </a:lnTo>
                  <a:cubicBezTo>
                    <a:pt x="112503" y="44006"/>
                    <a:pt x="112872" y="44006"/>
                    <a:pt x="113229" y="44089"/>
                  </a:cubicBezTo>
                  <a:lnTo>
                    <a:pt x="113526" y="43863"/>
                  </a:lnTo>
                  <a:cubicBezTo>
                    <a:pt x="113288" y="43708"/>
                    <a:pt x="113288" y="43827"/>
                    <a:pt x="113169" y="43506"/>
                  </a:cubicBezTo>
                  <a:close/>
                  <a:moveTo>
                    <a:pt x="145638" y="43720"/>
                  </a:moveTo>
                  <a:lnTo>
                    <a:pt x="145780" y="43875"/>
                  </a:lnTo>
                  <a:lnTo>
                    <a:pt x="145852" y="43875"/>
                  </a:lnTo>
                  <a:lnTo>
                    <a:pt x="145852" y="43803"/>
                  </a:lnTo>
                  <a:lnTo>
                    <a:pt x="145495" y="43506"/>
                  </a:lnTo>
                  <a:cubicBezTo>
                    <a:pt x="145590" y="43720"/>
                    <a:pt x="145495" y="43589"/>
                    <a:pt x="145638" y="43720"/>
                  </a:cubicBezTo>
                  <a:close/>
                  <a:moveTo>
                    <a:pt x="147376" y="43648"/>
                  </a:moveTo>
                  <a:lnTo>
                    <a:pt x="147233" y="43506"/>
                  </a:lnTo>
                  <a:lnTo>
                    <a:pt x="147304" y="43720"/>
                  </a:lnTo>
                  <a:close/>
                  <a:moveTo>
                    <a:pt x="44863" y="43577"/>
                  </a:moveTo>
                  <a:lnTo>
                    <a:pt x="45018" y="43875"/>
                  </a:lnTo>
                  <a:lnTo>
                    <a:pt x="45089" y="43875"/>
                  </a:lnTo>
                  <a:cubicBezTo>
                    <a:pt x="44994" y="43589"/>
                    <a:pt x="45089" y="43720"/>
                    <a:pt x="44875" y="43577"/>
                  </a:cubicBezTo>
                  <a:close/>
                  <a:moveTo>
                    <a:pt x="50447" y="43934"/>
                  </a:moveTo>
                  <a:lnTo>
                    <a:pt x="50661" y="43863"/>
                  </a:lnTo>
                  <a:cubicBezTo>
                    <a:pt x="50697" y="43601"/>
                    <a:pt x="50745" y="43744"/>
                    <a:pt x="50519" y="43565"/>
                  </a:cubicBezTo>
                  <a:close/>
                  <a:moveTo>
                    <a:pt x="60746" y="43720"/>
                  </a:moveTo>
                  <a:lnTo>
                    <a:pt x="60889" y="43577"/>
                  </a:lnTo>
                  <a:lnTo>
                    <a:pt x="60675" y="43577"/>
                  </a:lnTo>
                  <a:cubicBezTo>
                    <a:pt x="60698" y="43625"/>
                    <a:pt x="60722" y="43672"/>
                    <a:pt x="60746" y="43720"/>
                  </a:cubicBezTo>
                  <a:close/>
                  <a:moveTo>
                    <a:pt x="130552" y="44017"/>
                  </a:moveTo>
                  <a:lnTo>
                    <a:pt x="130779" y="43863"/>
                  </a:lnTo>
                  <a:cubicBezTo>
                    <a:pt x="130707" y="43601"/>
                    <a:pt x="130779" y="43720"/>
                    <a:pt x="130624" y="43565"/>
                  </a:cubicBezTo>
                  <a:lnTo>
                    <a:pt x="130410" y="43779"/>
                  </a:lnTo>
                  <a:cubicBezTo>
                    <a:pt x="130469" y="43863"/>
                    <a:pt x="130517" y="43934"/>
                    <a:pt x="130564" y="44006"/>
                  </a:cubicBezTo>
                  <a:close/>
                  <a:moveTo>
                    <a:pt x="18991" y="44446"/>
                  </a:moveTo>
                  <a:cubicBezTo>
                    <a:pt x="19265" y="44220"/>
                    <a:pt x="19300" y="44232"/>
                    <a:pt x="19634" y="44160"/>
                  </a:cubicBezTo>
                  <a:lnTo>
                    <a:pt x="19634" y="44006"/>
                  </a:lnTo>
                  <a:lnTo>
                    <a:pt x="19205" y="43648"/>
                  </a:lnTo>
                  <a:cubicBezTo>
                    <a:pt x="19134" y="43910"/>
                    <a:pt x="19062" y="44172"/>
                    <a:pt x="18991" y="44446"/>
                  </a:cubicBezTo>
                  <a:close/>
                  <a:moveTo>
                    <a:pt x="37112" y="43934"/>
                  </a:moveTo>
                  <a:lnTo>
                    <a:pt x="37255" y="43648"/>
                  </a:lnTo>
                  <a:lnTo>
                    <a:pt x="36957" y="43648"/>
                  </a:lnTo>
                  <a:lnTo>
                    <a:pt x="36814" y="43934"/>
                  </a:lnTo>
                  <a:close/>
                  <a:moveTo>
                    <a:pt x="53126" y="43934"/>
                  </a:moveTo>
                  <a:lnTo>
                    <a:pt x="53281" y="43720"/>
                  </a:lnTo>
                  <a:lnTo>
                    <a:pt x="53067" y="43648"/>
                  </a:lnTo>
                  <a:lnTo>
                    <a:pt x="52269" y="43863"/>
                  </a:lnTo>
                  <a:cubicBezTo>
                    <a:pt x="52495" y="44029"/>
                    <a:pt x="52709" y="43970"/>
                    <a:pt x="53138" y="43934"/>
                  </a:cubicBezTo>
                  <a:close/>
                  <a:moveTo>
                    <a:pt x="96774" y="43648"/>
                  </a:moveTo>
                  <a:lnTo>
                    <a:pt x="95608" y="44160"/>
                  </a:lnTo>
                  <a:lnTo>
                    <a:pt x="95536" y="44303"/>
                  </a:lnTo>
                  <a:lnTo>
                    <a:pt x="96191" y="44303"/>
                  </a:lnTo>
                  <a:lnTo>
                    <a:pt x="96846" y="43875"/>
                  </a:lnTo>
                  <a:cubicBezTo>
                    <a:pt x="96822" y="43791"/>
                    <a:pt x="96798" y="43720"/>
                    <a:pt x="96774" y="43648"/>
                  </a:cubicBezTo>
                  <a:close/>
                  <a:moveTo>
                    <a:pt x="105478" y="43803"/>
                  </a:moveTo>
                  <a:cubicBezTo>
                    <a:pt x="105597" y="43696"/>
                    <a:pt x="105514" y="43720"/>
                    <a:pt x="105549" y="43648"/>
                  </a:cubicBezTo>
                  <a:close/>
                  <a:moveTo>
                    <a:pt x="49364" y="43720"/>
                  </a:moveTo>
                  <a:lnTo>
                    <a:pt x="49221" y="43803"/>
                  </a:lnTo>
                  <a:cubicBezTo>
                    <a:pt x="49197" y="43875"/>
                    <a:pt x="49173" y="43946"/>
                    <a:pt x="49137" y="44017"/>
                  </a:cubicBezTo>
                  <a:cubicBezTo>
                    <a:pt x="49423" y="43863"/>
                    <a:pt x="49328" y="43887"/>
                    <a:pt x="49364" y="43720"/>
                  </a:cubicBezTo>
                  <a:close/>
                  <a:moveTo>
                    <a:pt x="76927" y="44446"/>
                  </a:moveTo>
                  <a:lnTo>
                    <a:pt x="76772" y="44660"/>
                  </a:lnTo>
                  <a:lnTo>
                    <a:pt x="78224" y="44303"/>
                  </a:lnTo>
                  <a:lnTo>
                    <a:pt x="78653" y="43720"/>
                  </a:lnTo>
                  <a:lnTo>
                    <a:pt x="78439" y="43720"/>
                  </a:lnTo>
                  <a:cubicBezTo>
                    <a:pt x="78129" y="44101"/>
                    <a:pt x="77415" y="44291"/>
                    <a:pt x="76927" y="44446"/>
                  </a:cubicBezTo>
                  <a:close/>
                  <a:moveTo>
                    <a:pt x="59163" y="43934"/>
                  </a:moveTo>
                  <a:lnTo>
                    <a:pt x="59008" y="43791"/>
                  </a:lnTo>
                  <a:lnTo>
                    <a:pt x="58865" y="43863"/>
                  </a:lnTo>
                  <a:cubicBezTo>
                    <a:pt x="58841" y="43934"/>
                    <a:pt x="58817" y="44006"/>
                    <a:pt x="58793" y="44077"/>
                  </a:cubicBezTo>
                  <a:lnTo>
                    <a:pt x="58936" y="44148"/>
                  </a:lnTo>
                  <a:close/>
                  <a:moveTo>
                    <a:pt x="102513" y="44006"/>
                  </a:moveTo>
                  <a:lnTo>
                    <a:pt x="102513" y="43863"/>
                  </a:lnTo>
                  <a:lnTo>
                    <a:pt x="102299" y="43863"/>
                  </a:lnTo>
                  <a:cubicBezTo>
                    <a:pt x="102120" y="43970"/>
                    <a:pt x="102168" y="43922"/>
                    <a:pt x="102001" y="43934"/>
                  </a:cubicBezTo>
                  <a:lnTo>
                    <a:pt x="101787" y="44148"/>
                  </a:lnTo>
                  <a:lnTo>
                    <a:pt x="102370" y="44006"/>
                  </a:lnTo>
                  <a:close/>
                  <a:moveTo>
                    <a:pt x="115479" y="44732"/>
                  </a:moveTo>
                  <a:cubicBezTo>
                    <a:pt x="115765" y="44601"/>
                    <a:pt x="115884" y="44613"/>
                    <a:pt x="116277" y="44660"/>
                  </a:cubicBezTo>
                  <a:cubicBezTo>
                    <a:pt x="116265" y="44268"/>
                    <a:pt x="116217" y="44041"/>
                    <a:pt x="115979" y="43863"/>
                  </a:cubicBezTo>
                  <a:cubicBezTo>
                    <a:pt x="115622" y="44291"/>
                    <a:pt x="115229" y="44708"/>
                    <a:pt x="115110" y="45387"/>
                  </a:cubicBezTo>
                  <a:lnTo>
                    <a:pt x="115181" y="45387"/>
                  </a:lnTo>
                  <a:close/>
                  <a:moveTo>
                    <a:pt x="16883" y="44077"/>
                  </a:moveTo>
                  <a:lnTo>
                    <a:pt x="16455" y="43934"/>
                  </a:lnTo>
                  <a:lnTo>
                    <a:pt x="16383" y="44077"/>
                  </a:lnTo>
                  <a:lnTo>
                    <a:pt x="16598" y="44303"/>
                  </a:lnTo>
                  <a:lnTo>
                    <a:pt x="16895" y="44148"/>
                  </a:lnTo>
                  <a:close/>
                  <a:moveTo>
                    <a:pt x="44506" y="43934"/>
                  </a:moveTo>
                  <a:lnTo>
                    <a:pt x="44363" y="43934"/>
                  </a:lnTo>
                  <a:cubicBezTo>
                    <a:pt x="44494" y="44006"/>
                    <a:pt x="44387" y="44006"/>
                    <a:pt x="44506" y="43934"/>
                  </a:cubicBezTo>
                  <a:close/>
                  <a:moveTo>
                    <a:pt x="51614" y="43934"/>
                  </a:moveTo>
                  <a:lnTo>
                    <a:pt x="51400" y="43934"/>
                  </a:lnTo>
                  <a:lnTo>
                    <a:pt x="51328" y="44077"/>
                  </a:lnTo>
                  <a:close/>
                  <a:moveTo>
                    <a:pt x="94095" y="43934"/>
                  </a:moveTo>
                  <a:lnTo>
                    <a:pt x="93798" y="43934"/>
                  </a:lnTo>
                  <a:lnTo>
                    <a:pt x="93441" y="44148"/>
                  </a:lnTo>
                  <a:lnTo>
                    <a:pt x="93286" y="44148"/>
                  </a:lnTo>
                  <a:lnTo>
                    <a:pt x="93941" y="44220"/>
                  </a:lnTo>
                  <a:close/>
                  <a:moveTo>
                    <a:pt x="100477" y="44077"/>
                  </a:moveTo>
                  <a:lnTo>
                    <a:pt x="99965" y="43934"/>
                  </a:lnTo>
                  <a:lnTo>
                    <a:pt x="99168" y="44363"/>
                  </a:lnTo>
                  <a:lnTo>
                    <a:pt x="100108" y="44148"/>
                  </a:lnTo>
                  <a:cubicBezTo>
                    <a:pt x="100358" y="44196"/>
                    <a:pt x="100287" y="44208"/>
                    <a:pt x="100477" y="44077"/>
                  </a:cubicBezTo>
                  <a:close/>
                  <a:moveTo>
                    <a:pt x="20146" y="44589"/>
                  </a:moveTo>
                  <a:cubicBezTo>
                    <a:pt x="20170" y="44387"/>
                    <a:pt x="20193" y="44196"/>
                    <a:pt x="20229" y="44006"/>
                  </a:cubicBezTo>
                  <a:lnTo>
                    <a:pt x="20003" y="44220"/>
                  </a:lnTo>
                  <a:lnTo>
                    <a:pt x="19931" y="44518"/>
                  </a:lnTo>
                  <a:lnTo>
                    <a:pt x="19931" y="44589"/>
                  </a:lnTo>
                  <a:lnTo>
                    <a:pt x="20086" y="44660"/>
                  </a:lnTo>
                  <a:close/>
                  <a:moveTo>
                    <a:pt x="54591" y="44006"/>
                  </a:moveTo>
                  <a:lnTo>
                    <a:pt x="54591" y="44291"/>
                  </a:lnTo>
                  <a:lnTo>
                    <a:pt x="54876" y="44291"/>
                  </a:lnTo>
                  <a:lnTo>
                    <a:pt x="55019" y="44077"/>
                  </a:lnTo>
                  <a:close/>
                  <a:moveTo>
                    <a:pt x="38350" y="44363"/>
                  </a:moveTo>
                  <a:cubicBezTo>
                    <a:pt x="38589" y="44184"/>
                    <a:pt x="38446" y="44279"/>
                    <a:pt x="38493" y="44077"/>
                  </a:cubicBezTo>
                  <a:close/>
                  <a:moveTo>
                    <a:pt x="68866" y="44363"/>
                  </a:moveTo>
                  <a:cubicBezTo>
                    <a:pt x="68842" y="44434"/>
                    <a:pt x="68818" y="44518"/>
                    <a:pt x="68795" y="44589"/>
                  </a:cubicBezTo>
                  <a:cubicBezTo>
                    <a:pt x="69152" y="44446"/>
                    <a:pt x="69176" y="44327"/>
                    <a:pt x="69664" y="44291"/>
                  </a:cubicBezTo>
                  <a:lnTo>
                    <a:pt x="69735" y="44148"/>
                  </a:lnTo>
                  <a:lnTo>
                    <a:pt x="69307" y="44077"/>
                  </a:lnTo>
                  <a:close/>
                  <a:moveTo>
                    <a:pt x="76629" y="44077"/>
                  </a:moveTo>
                  <a:lnTo>
                    <a:pt x="76474" y="44291"/>
                  </a:lnTo>
                  <a:cubicBezTo>
                    <a:pt x="76712" y="44172"/>
                    <a:pt x="76629" y="44208"/>
                    <a:pt x="76629" y="44077"/>
                  </a:cubicBezTo>
                  <a:close/>
                  <a:moveTo>
                    <a:pt x="91047" y="44363"/>
                  </a:moveTo>
                  <a:lnTo>
                    <a:pt x="91631" y="44220"/>
                  </a:lnTo>
                  <a:lnTo>
                    <a:pt x="91702" y="44065"/>
                  </a:lnTo>
                  <a:lnTo>
                    <a:pt x="91488" y="44065"/>
                  </a:lnTo>
                  <a:cubicBezTo>
                    <a:pt x="91297" y="44196"/>
                    <a:pt x="91190" y="44184"/>
                    <a:pt x="91047" y="44375"/>
                  </a:cubicBezTo>
                  <a:close/>
                  <a:moveTo>
                    <a:pt x="127957" y="44518"/>
                  </a:moveTo>
                  <a:lnTo>
                    <a:pt x="128243" y="44446"/>
                  </a:lnTo>
                  <a:cubicBezTo>
                    <a:pt x="128135" y="44113"/>
                    <a:pt x="128207" y="44184"/>
                    <a:pt x="127873" y="44077"/>
                  </a:cubicBezTo>
                  <a:lnTo>
                    <a:pt x="127659" y="44375"/>
                  </a:lnTo>
                  <a:lnTo>
                    <a:pt x="127814" y="44518"/>
                  </a:lnTo>
                  <a:close/>
                  <a:moveTo>
                    <a:pt x="18634" y="44363"/>
                  </a:moveTo>
                  <a:lnTo>
                    <a:pt x="18705" y="44363"/>
                  </a:lnTo>
                  <a:lnTo>
                    <a:pt x="18705" y="44291"/>
                  </a:lnTo>
                  <a:lnTo>
                    <a:pt x="18479" y="44148"/>
                  </a:lnTo>
                  <a:cubicBezTo>
                    <a:pt x="18526" y="44232"/>
                    <a:pt x="18586" y="44303"/>
                    <a:pt x="18634" y="44375"/>
                  </a:cubicBezTo>
                  <a:close/>
                  <a:moveTo>
                    <a:pt x="55531" y="44148"/>
                  </a:moveTo>
                  <a:lnTo>
                    <a:pt x="55376" y="44434"/>
                  </a:lnTo>
                  <a:lnTo>
                    <a:pt x="55745" y="44363"/>
                  </a:lnTo>
                  <a:lnTo>
                    <a:pt x="55817" y="44220"/>
                  </a:lnTo>
                  <a:close/>
                  <a:moveTo>
                    <a:pt x="92214" y="44803"/>
                  </a:moveTo>
                  <a:lnTo>
                    <a:pt x="92786" y="44732"/>
                  </a:lnTo>
                  <a:lnTo>
                    <a:pt x="93155" y="44148"/>
                  </a:lnTo>
                  <a:lnTo>
                    <a:pt x="92941" y="44148"/>
                  </a:lnTo>
                  <a:lnTo>
                    <a:pt x="92286" y="44518"/>
                  </a:lnTo>
                  <a:close/>
                  <a:moveTo>
                    <a:pt x="21241" y="44732"/>
                  </a:moveTo>
                  <a:cubicBezTo>
                    <a:pt x="21467" y="44506"/>
                    <a:pt x="21539" y="44434"/>
                    <a:pt x="21241" y="44220"/>
                  </a:cubicBezTo>
                  <a:lnTo>
                    <a:pt x="21015" y="44303"/>
                  </a:lnTo>
                  <a:lnTo>
                    <a:pt x="21015" y="44589"/>
                  </a:lnTo>
                  <a:close/>
                  <a:moveTo>
                    <a:pt x="39862" y="46911"/>
                  </a:moveTo>
                  <a:lnTo>
                    <a:pt x="40077" y="46613"/>
                  </a:lnTo>
                  <a:cubicBezTo>
                    <a:pt x="38755" y="45601"/>
                    <a:pt x="37148" y="46399"/>
                    <a:pt x="35660" y="45030"/>
                  </a:cubicBezTo>
                  <a:lnTo>
                    <a:pt x="35148" y="45458"/>
                  </a:lnTo>
                  <a:lnTo>
                    <a:pt x="35005" y="45387"/>
                  </a:lnTo>
                  <a:cubicBezTo>
                    <a:pt x="34898" y="45041"/>
                    <a:pt x="34898" y="44970"/>
                    <a:pt x="34933" y="44518"/>
                  </a:cubicBezTo>
                  <a:cubicBezTo>
                    <a:pt x="34552" y="44625"/>
                    <a:pt x="34457" y="44720"/>
                    <a:pt x="34564" y="45101"/>
                  </a:cubicBezTo>
                  <a:cubicBezTo>
                    <a:pt x="34350" y="45232"/>
                    <a:pt x="34255" y="45101"/>
                    <a:pt x="33909" y="45172"/>
                  </a:cubicBezTo>
                  <a:cubicBezTo>
                    <a:pt x="33731" y="44839"/>
                    <a:pt x="33636" y="44506"/>
                    <a:pt x="33409" y="44232"/>
                  </a:cubicBezTo>
                  <a:lnTo>
                    <a:pt x="32981" y="44887"/>
                  </a:lnTo>
                  <a:cubicBezTo>
                    <a:pt x="33219" y="45506"/>
                    <a:pt x="38672" y="46792"/>
                    <a:pt x="39862" y="46911"/>
                  </a:cubicBezTo>
                  <a:close/>
                  <a:moveTo>
                    <a:pt x="34064" y="44232"/>
                  </a:moveTo>
                  <a:lnTo>
                    <a:pt x="34064" y="44375"/>
                  </a:lnTo>
                  <a:lnTo>
                    <a:pt x="34207" y="44232"/>
                  </a:lnTo>
                  <a:close/>
                  <a:moveTo>
                    <a:pt x="98501" y="44446"/>
                  </a:moveTo>
                  <a:lnTo>
                    <a:pt x="98715" y="44446"/>
                  </a:lnTo>
                  <a:cubicBezTo>
                    <a:pt x="98691" y="44375"/>
                    <a:pt x="98667" y="44303"/>
                    <a:pt x="98644" y="44232"/>
                  </a:cubicBezTo>
                  <a:lnTo>
                    <a:pt x="98501" y="44303"/>
                  </a:lnTo>
                  <a:close/>
                  <a:moveTo>
                    <a:pt x="107061" y="44375"/>
                  </a:moveTo>
                  <a:lnTo>
                    <a:pt x="106764" y="44220"/>
                  </a:lnTo>
                  <a:lnTo>
                    <a:pt x="106692" y="44375"/>
                  </a:lnTo>
                  <a:lnTo>
                    <a:pt x="106907" y="44446"/>
                  </a:lnTo>
                  <a:close/>
                  <a:moveTo>
                    <a:pt x="131493" y="44375"/>
                  </a:moveTo>
                  <a:lnTo>
                    <a:pt x="131493" y="44303"/>
                  </a:lnTo>
                  <a:lnTo>
                    <a:pt x="131267" y="44232"/>
                  </a:lnTo>
                  <a:cubicBezTo>
                    <a:pt x="131148" y="44434"/>
                    <a:pt x="131291" y="44327"/>
                    <a:pt x="131505" y="44375"/>
                  </a:cubicBezTo>
                  <a:close/>
                  <a:moveTo>
                    <a:pt x="75534" y="44815"/>
                  </a:moveTo>
                  <a:cubicBezTo>
                    <a:pt x="76010" y="44768"/>
                    <a:pt x="75998" y="44660"/>
                    <a:pt x="76331" y="44518"/>
                  </a:cubicBezTo>
                  <a:lnTo>
                    <a:pt x="76474" y="44303"/>
                  </a:lnTo>
                  <a:lnTo>
                    <a:pt x="76260" y="44303"/>
                  </a:lnTo>
                  <a:lnTo>
                    <a:pt x="75748" y="44518"/>
                  </a:lnTo>
                  <a:close/>
                  <a:moveTo>
                    <a:pt x="94881" y="44446"/>
                  </a:moveTo>
                  <a:lnTo>
                    <a:pt x="94584" y="44303"/>
                  </a:lnTo>
                  <a:lnTo>
                    <a:pt x="94441" y="44375"/>
                  </a:lnTo>
                  <a:lnTo>
                    <a:pt x="94441" y="44518"/>
                  </a:lnTo>
                  <a:lnTo>
                    <a:pt x="94738" y="44518"/>
                  </a:lnTo>
                  <a:close/>
                  <a:moveTo>
                    <a:pt x="107859" y="44303"/>
                  </a:moveTo>
                  <a:lnTo>
                    <a:pt x="107645" y="44303"/>
                  </a:lnTo>
                  <a:cubicBezTo>
                    <a:pt x="107621" y="44375"/>
                    <a:pt x="107597" y="44446"/>
                    <a:pt x="107573" y="44518"/>
                  </a:cubicBezTo>
                  <a:close/>
                  <a:moveTo>
                    <a:pt x="109597" y="44518"/>
                  </a:moveTo>
                  <a:cubicBezTo>
                    <a:pt x="109728" y="44422"/>
                    <a:pt x="109645" y="44434"/>
                    <a:pt x="109669" y="44363"/>
                  </a:cubicBezTo>
                  <a:close/>
                  <a:moveTo>
                    <a:pt x="128957" y="44803"/>
                  </a:moveTo>
                  <a:lnTo>
                    <a:pt x="129028" y="44803"/>
                  </a:lnTo>
                  <a:cubicBezTo>
                    <a:pt x="129052" y="44756"/>
                    <a:pt x="129076" y="44708"/>
                    <a:pt x="129100" y="44660"/>
                  </a:cubicBezTo>
                  <a:lnTo>
                    <a:pt x="128374" y="44363"/>
                  </a:lnTo>
                  <a:cubicBezTo>
                    <a:pt x="128528" y="44696"/>
                    <a:pt x="128683" y="44649"/>
                    <a:pt x="128969" y="44803"/>
                  </a:cubicBezTo>
                  <a:close/>
                  <a:moveTo>
                    <a:pt x="145709" y="45530"/>
                  </a:moveTo>
                  <a:lnTo>
                    <a:pt x="146209" y="45601"/>
                  </a:lnTo>
                  <a:lnTo>
                    <a:pt x="146209" y="44946"/>
                  </a:lnTo>
                  <a:lnTo>
                    <a:pt x="145780" y="44446"/>
                  </a:lnTo>
                  <a:lnTo>
                    <a:pt x="145483" y="44363"/>
                  </a:lnTo>
                  <a:lnTo>
                    <a:pt x="145328" y="44446"/>
                  </a:lnTo>
                  <a:cubicBezTo>
                    <a:pt x="145578" y="44899"/>
                    <a:pt x="145721" y="44970"/>
                    <a:pt x="145709" y="45530"/>
                  </a:cubicBezTo>
                  <a:close/>
                  <a:moveTo>
                    <a:pt x="93941" y="44518"/>
                  </a:moveTo>
                  <a:lnTo>
                    <a:pt x="93583" y="44446"/>
                  </a:lnTo>
                  <a:lnTo>
                    <a:pt x="93429" y="44660"/>
                  </a:lnTo>
                  <a:lnTo>
                    <a:pt x="93869" y="44660"/>
                  </a:lnTo>
                  <a:close/>
                  <a:moveTo>
                    <a:pt x="103442" y="44732"/>
                  </a:moveTo>
                  <a:lnTo>
                    <a:pt x="103870" y="44732"/>
                  </a:lnTo>
                  <a:lnTo>
                    <a:pt x="103799" y="44446"/>
                  </a:lnTo>
                  <a:close/>
                  <a:moveTo>
                    <a:pt x="133672" y="45244"/>
                  </a:moveTo>
                  <a:cubicBezTo>
                    <a:pt x="133291" y="44922"/>
                    <a:pt x="132886" y="44649"/>
                    <a:pt x="132434" y="44446"/>
                  </a:cubicBezTo>
                  <a:cubicBezTo>
                    <a:pt x="132291" y="44625"/>
                    <a:pt x="132243" y="44589"/>
                    <a:pt x="132148" y="44875"/>
                  </a:cubicBezTo>
                  <a:cubicBezTo>
                    <a:pt x="132719" y="45125"/>
                    <a:pt x="133219" y="45649"/>
                    <a:pt x="133886" y="45744"/>
                  </a:cubicBezTo>
                  <a:lnTo>
                    <a:pt x="134327" y="44875"/>
                  </a:lnTo>
                  <a:close/>
                  <a:moveTo>
                    <a:pt x="39946" y="44803"/>
                  </a:moveTo>
                  <a:lnTo>
                    <a:pt x="40243" y="44660"/>
                  </a:lnTo>
                  <a:lnTo>
                    <a:pt x="40017" y="44506"/>
                  </a:lnTo>
                  <a:close/>
                  <a:moveTo>
                    <a:pt x="73283" y="45101"/>
                  </a:moveTo>
                  <a:cubicBezTo>
                    <a:pt x="73629" y="44970"/>
                    <a:pt x="73831" y="44732"/>
                    <a:pt x="73867" y="44518"/>
                  </a:cubicBezTo>
                  <a:lnTo>
                    <a:pt x="73367" y="44875"/>
                  </a:lnTo>
                  <a:close/>
                  <a:moveTo>
                    <a:pt x="89893" y="44518"/>
                  </a:moveTo>
                  <a:lnTo>
                    <a:pt x="89678" y="44518"/>
                  </a:lnTo>
                  <a:cubicBezTo>
                    <a:pt x="89619" y="44589"/>
                    <a:pt x="89571" y="44660"/>
                    <a:pt x="89523" y="44732"/>
                  </a:cubicBezTo>
                  <a:close/>
                  <a:moveTo>
                    <a:pt x="90405" y="44660"/>
                  </a:moveTo>
                  <a:cubicBezTo>
                    <a:pt x="90535" y="44565"/>
                    <a:pt x="90440" y="44589"/>
                    <a:pt x="90476" y="44518"/>
                  </a:cubicBezTo>
                  <a:cubicBezTo>
                    <a:pt x="90452" y="44565"/>
                    <a:pt x="90428" y="44613"/>
                    <a:pt x="90405" y="44660"/>
                  </a:cubicBezTo>
                  <a:close/>
                  <a:moveTo>
                    <a:pt x="130993" y="44815"/>
                  </a:moveTo>
                  <a:lnTo>
                    <a:pt x="131064" y="44815"/>
                  </a:lnTo>
                  <a:cubicBezTo>
                    <a:pt x="130957" y="44518"/>
                    <a:pt x="131088" y="44637"/>
                    <a:pt x="130779" y="44529"/>
                  </a:cubicBezTo>
                  <a:close/>
                  <a:moveTo>
                    <a:pt x="91631" y="44589"/>
                  </a:moveTo>
                  <a:cubicBezTo>
                    <a:pt x="90678" y="44720"/>
                    <a:pt x="90405" y="44910"/>
                    <a:pt x="89309" y="44946"/>
                  </a:cubicBezTo>
                  <a:cubicBezTo>
                    <a:pt x="89333" y="44851"/>
                    <a:pt x="89357" y="44756"/>
                    <a:pt x="89381" y="44649"/>
                  </a:cubicBezTo>
                  <a:lnTo>
                    <a:pt x="88952" y="44577"/>
                  </a:lnTo>
                  <a:cubicBezTo>
                    <a:pt x="88785" y="44815"/>
                    <a:pt x="88642" y="45089"/>
                    <a:pt x="88369" y="45232"/>
                  </a:cubicBezTo>
                  <a:lnTo>
                    <a:pt x="88214" y="45518"/>
                  </a:lnTo>
                  <a:cubicBezTo>
                    <a:pt x="89154" y="45482"/>
                    <a:pt x="91369" y="45351"/>
                    <a:pt x="91631" y="44589"/>
                  </a:cubicBezTo>
                  <a:close/>
                  <a:moveTo>
                    <a:pt x="117372" y="44589"/>
                  </a:moveTo>
                  <a:lnTo>
                    <a:pt x="117372" y="45089"/>
                  </a:lnTo>
                  <a:lnTo>
                    <a:pt x="117586" y="44875"/>
                  </a:lnTo>
                  <a:cubicBezTo>
                    <a:pt x="117479" y="44601"/>
                    <a:pt x="117586" y="44732"/>
                    <a:pt x="117372" y="44589"/>
                  </a:cubicBezTo>
                  <a:close/>
                  <a:moveTo>
                    <a:pt x="88226" y="44660"/>
                  </a:moveTo>
                  <a:lnTo>
                    <a:pt x="87714" y="45232"/>
                  </a:lnTo>
                  <a:lnTo>
                    <a:pt x="87571" y="45315"/>
                  </a:lnTo>
                  <a:cubicBezTo>
                    <a:pt x="87595" y="45208"/>
                    <a:pt x="87618" y="45113"/>
                    <a:pt x="87642" y="45018"/>
                  </a:cubicBezTo>
                  <a:lnTo>
                    <a:pt x="87345" y="44934"/>
                  </a:lnTo>
                  <a:lnTo>
                    <a:pt x="86475" y="45446"/>
                  </a:lnTo>
                  <a:lnTo>
                    <a:pt x="86475" y="45732"/>
                  </a:lnTo>
                  <a:lnTo>
                    <a:pt x="87059" y="45732"/>
                  </a:lnTo>
                  <a:cubicBezTo>
                    <a:pt x="87618" y="45851"/>
                    <a:pt x="87857" y="45220"/>
                    <a:pt x="88357" y="45018"/>
                  </a:cubicBezTo>
                  <a:cubicBezTo>
                    <a:pt x="88321" y="44732"/>
                    <a:pt x="88380" y="44803"/>
                    <a:pt x="88238" y="44660"/>
                  </a:cubicBezTo>
                  <a:close/>
                  <a:moveTo>
                    <a:pt x="96346" y="44660"/>
                  </a:moveTo>
                  <a:lnTo>
                    <a:pt x="95691" y="44660"/>
                  </a:lnTo>
                  <a:lnTo>
                    <a:pt x="94965" y="44958"/>
                  </a:lnTo>
                  <a:lnTo>
                    <a:pt x="94965" y="45030"/>
                  </a:lnTo>
                  <a:lnTo>
                    <a:pt x="96274" y="44815"/>
                  </a:lnTo>
                  <a:close/>
                  <a:moveTo>
                    <a:pt x="19348" y="44732"/>
                  </a:moveTo>
                  <a:lnTo>
                    <a:pt x="19205" y="44732"/>
                  </a:lnTo>
                  <a:cubicBezTo>
                    <a:pt x="19336" y="44803"/>
                    <a:pt x="19229" y="44803"/>
                    <a:pt x="19348" y="44732"/>
                  </a:cubicBezTo>
                  <a:close/>
                  <a:moveTo>
                    <a:pt x="41101" y="44803"/>
                  </a:moveTo>
                  <a:lnTo>
                    <a:pt x="40672" y="44732"/>
                  </a:lnTo>
                  <a:cubicBezTo>
                    <a:pt x="40755" y="44958"/>
                    <a:pt x="40815" y="44815"/>
                    <a:pt x="41101" y="44803"/>
                  </a:cubicBezTo>
                  <a:close/>
                  <a:moveTo>
                    <a:pt x="74664" y="44875"/>
                  </a:moveTo>
                  <a:lnTo>
                    <a:pt x="74593" y="45030"/>
                  </a:lnTo>
                  <a:lnTo>
                    <a:pt x="75248" y="45030"/>
                  </a:lnTo>
                  <a:cubicBezTo>
                    <a:pt x="75295" y="44958"/>
                    <a:pt x="75343" y="44875"/>
                    <a:pt x="75391" y="44803"/>
                  </a:cubicBezTo>
                  <a:lnTo>
                    <a:pt x="75176" y="44732"/>
                  </a:lnTo>
                  <a:close/>
                  <a:moveTo>
                    <a:pt x="102727" y="45172"/>
                  </a:moveTo>
                  <a:lnTo>
                    <a:pt x="102799" y="44732"/>
                  </a:lnTo>
                  <a:lnTo>
                    <a:pt x="102573" y="44732"/>
                  </a:lnTo>
                  <a:lnTo>
                    <a:pt x="102275" y="45018"/>
                  </a:lnTo>
                  <a:lnTo>
                    <a:pt x="102275" y="45089"/>
                  </a:lnTo>
                  <a:lnTo>
                    <a:pt x="102430" y="45315"/>
                  </a:lnTo>
                  <a:close/>
                  <a:moveTo>
                    <a:pt x="113955" y="45018"/>
                  </a:moveTo>
                  <a:lnTo>
                    <a:pt x="114396" y="44875"/>
                  </a:lnTo>
                  <a:lnTo>
                    <a:pt x="114396" y="44720"/>
                  </a:lnTo>
                  <a:lnTo>
                    <a:pt x="113741" y="44720"/>
                  </a:lnTo>
                  <a:lnTo>
                    <a:pt x="113669" y="44875"/>
                  </a:lnTo>
                  <a:close/>
                  <a:moveTo>
                    <a:pt x="18407" y="44803"/>
                  </a:moveTo>
                  <a:cubicBezTo>
                    <a:pt x="18384" y="44851"/>
                    <a:pt x="18360" y="44899"/>
                    <a:pt x="18336" y="44946"/>
                  </a:cubicBezTo>
                  <a:lnTo>
                    <a:pt x="18491" y="45018"/>
                  </a:lnTo>
                  <a:close/>
                  <a:moveTo>
                    <a:pt x="36029" y="44803"/>
                  </a:moveTo>
                  <a:lnTo>
                    <a:pt x="35957" y="45089"/>
                  </a:lnTo>
                  <a:lnTo>
                    <a:pt x="36255" y="44946"/>
                  </a:lnTo>
                  <a:close/>
                  <a:moveTo>
                    <a:pt x="71116" y="45744"/>
                  </a:moveTo>
                  <a:lnTo>
                    <a:pt x="72926" y="45030"/>
                  </a:lnTo>
                  <a:lnTo>
                    <a:pt x="72998" y="44803"/>
                  </a:lnTo>
                  <a:lnTo>
                    <a:pt x="72783" y="44803"/>
                  </a:lnTo>
                  <a:lnTo>
                    <a:pt x="71188" y="45530"/>
                  </a:lnTo>
                  <a:close/>
                  <a:moveTo>
                    <a:pt x="104466" y="45101"/>
                  </a:moveTo>
                  <a:cubicBezTo>
                    <a:pt x="104740" y="45006"/>
                    <a:pt x="104763" y="45030"/>
                    <a:pt x="104894" y="44803"/>
                  </a:cubicBezTo>
                  <a:lnTo>
                    <a:pt x="104752" y="44803"/>
                  </a:lnTo>
                  <a:lnTo>
                    <a:pt x="104597" y="44875"/>
                  </a:lnTo>
                  <a:close/>
                  <a:moveTo>
                    <a:pt x="146292" y="44803"/>
                  </a:moveTo>
                  <a:lnTo>
                    <a:pt x="146221" y="44958"/>
                  </a:lnTo>
                  <a:lnTo>
                    <a:pt x="146435" y="44958"/>
                  </a:lnTo>
                  <a:cubicBezTo>
                    <a:pt x="146388" y="44899"/>
                    <a:pt x="146340" y="44851"/>
                    <a:pt x="146292" y="44803"/>
                  </a:cubicBezTo>
                  <a:close/>
                  <a:moveTo>
                    <a:pt x="19431" y="45315"/>
                  </a:moveTo>
                  <a:lnTo>
                    <a:pt x="19729" y="45315"/>
                  </a:lnTo>
                  <a:lnTo>
                    <a:pt x="19800" y="45101"/>
                  </a:lnTo>
                  <a:lnTo>
                    <a:pt x="19574" y="44887"/>
                  </a:lnTo>
                  <a:cubicBezTo>
                    <a:pt x="19527" y="45030"/>
                    <a:pt x="19479" y="45172"/>
                    <a:pt x="19431" y="45315"/>
                  </a:cubicBezTo>
                  <a:close/>
                  <a:moveTo>
                    <a:pt x="129981" y="45458"/>
                  </a:moveTo>
                  <a:lnTo>
                    <a:pt x="130279" y="45458"/>
                  </a:lnTo>
                  <a:lnTo>
                    <a:pt x="130350" y="45387"/>
                  </a:lnTo>
                  <a:lnTo>
                    <a:pt x="130350" y="45172"/>
                  </a:lnTo>
                  <a:lnTo>
                    <a:pt x="129552" y="44887"/>
                  </a:lnTo>
                  <a:cubicBezTo>
                    <a:pt x="129600" y="45149"/>
                    <a:pt x="129767" y="45184"/>
                    <a:pt x="129981" y="45458"/>
                  </a:cubicBezTo>
                  <a:close/>
                  <a:moveTo>
                    <a:pt x="24361" y="44946"/>
                  </a:moveTo>
                  <a:lnTo>
                    <a:pt x="24063" y="45030"/>
                  </a:lnTo>
                  <a:lnTo>
                    <a:pt x="23991" y="45172"/>
                  </a:lnTo>
                  <a:lnTo>
                    <a:pt x="24063" y="45387"/>
                  </a:lnTo>
                  <a:cubicBezTo>
                    <a:pt x="24444" y="45280"/>
                    <a:pt x="24539" y="45208"/>
                    <a:pt x="24361" y="44946"/>
                  </a:cubicBezTo>
                  <a:close/>
                  <a:moveTo>
                    <a:pt x="94310" y="44946"/>
                  </a:moveTo>
                  <a:lnTo>
                    <a:pt x="94024" y="44946"/>
                  </a:lnTo>
                  <a:lnTo>
                    <a:pt x="93953" y="45172"/>
                  </a:lnTo>
                  <a:lnTo>
                    <a:pt x="94250" y="45101"/>
                  </a:lnTo>
                  <a:close/>
                  <a:moveTo>
                    <a:pt x="94536" y="45172"/>
                  </a:moveTo>
                  <a:lnTo>
                    <a:pt x="94679" y="45018"/>
                  </a:lnTo>
                  <a:lnTo>
                    <a:pt x="94679" y="44946"/>
                  </a:lnTo>
                  <a:lnTo>
                    <a:pt x="94536" y="44946"/>
                  </a:lnTo>
                  <a:lnTo>
                    <a:pt x="94453" y="45160"/>
                  </a:lnTo>
                  <a:close/>
                  <a:moveTo>
                    <a:pt x="18991" y="45387"/>
                  </a:moveTo>
                  <a:lnTo>
                    <a:pt x="18991" y="45030"/>
                  </a:lnTo>
                  <a:cubicBezTo>
                    <a:pt x="18967" y="45149"/>
                    <a:pt x="18943" y="45268"/>
                    <a:pt x="18919" y="45387"/>
                  </a:cubicBezTo>
                  <a:close/>
                  <a:moveTo>
                    <a:pt x="93369" y="45030"/>
                  </a:moveTo>
                  <a:cubicBezTo>
                    <a:pt x="91964" y="45458"/>
                    <a:pt x="90285" y="45780"/>
                    <a:pt x="88654" y="46113"/>
                  </a:cubicBezTo>
                  <a:cubicBezTo>
                    <a:pt x="88630" y="46161"/>
                    <a:pt x="88607" y="46208"/>
                    <a:pt x="88583" y="46268"/>
                  </a:cubicBezTo>
                  <a:cubicBezTo>
                    <a:pt x="90369" y="46030"/>
                    <a:pt x="91428" y="45399"/>
                    <a:pt x="93369" y="45399"/>
                  </a:cubicBezTo>
                  <a:close/>
                  <a:moveTo>
                    <a:pt x="135279" y="45030"/>
                  </a:moveTo>
                  <a:lnTo>
                    <a:pt x="135279" y="45184"/>
                  </a:lnTo>
                  <a:lnTo>
                    <a:pt x="135422" y="45327"/>
                  </a:lnTo>
                  <a:lnTo>
                    <a:pt x="135493" y="45327"/>
                  </a:lnTo>
                  <a:cubicBezTo>
                    <a:pt x="135386" y="45041"/>
                    <a:pt x="135493" y="45160"/>
                    <a:pt x="135279" y="45030"/>
                  </a:cubicBezTo>
                  <a:close/>
                  <a:moveTo>
                    <a:pt x="133969" y="46696"/>
                  </a:moveTo>
                  <a:cubicBezTo>
                    <a:pt x="134089" y="46554"/>
                    <a:pt x="134065" y="46601"/>
                    <a:pt x="134112" y="46339"/>
                  </a:cubicBezTo>
                  <a:lnTo>
                    <a:pt x="131874" y="45101"/>
                  </a:lnTo>
                  <a:cubicBezTo>
                    <a:pt x="132029" y="45851"/>
                    <a:pt x="133327" y="46411"/>
                    <a:pt x="133969" y="46696"/>
                  </a:cubicBezTo>
                  <a:close/>
                  <a:moveTo>
                    <a:pt x="21670" y="45470"/>
                  </a:moveTo>
                  <a:lnTo>
                    <a:pt x="21825" y="45541"/>
                  </a:lnTo>
                  <a:cubicBezTo>
                    <a:pt x="21848" y="45470"/>
                    <a:pt x="21872" y="45387"/>
                    <a:pt x="21896" y="45315"/>
                  </a:cubicBezTo>
                  <a:lnTo>
                    <a:pt x="21682" y="45172"/>
                  </a:lnTo>
                  <a:close/>
                  <a:moveTo>
                    <a:pt x="95977" y="45172"/>
                  </a:moveTo>
                  <a:lnTo>
                    <a:pt x="95834" y="45172"/>
                  </a:lnTo>
                  <a:cubicBezTo>
                    <a:pt x="95977" y="45232"/>
                    <a:pt x="95858" y="45244"/>
                    <a:pt x="95977" y="45172"/>
                  </a:cubicBezTo>
                  <a:close/>
                  <a:moveTo>
                    <a:pt x="56841" y="45327"/>
                  </a:moveTo>
                  <a:lnTo>
                    <a:pt x="56626" y="45256"/>
                  </a:lnTo>
                  <a:lnTo>
                    <a:pt x="56329" y="45399"/>
                  </a:lnTo>
                  <a:cubicBezTo>
                    <a:pt x="56281" y="45470"/>
                    <a:pt x="56222" y="45553"/>
                    <a:pt x="56174" y="45613"/>
                  </a:cubicBezTo>
                  <a:lnTo>
                    <a:pt x="56686" y="45541"/>
                  </a:lnTo>
                  <a:cubicBezTo>
                    <a:pt x="56734" y="45458"/>
                    <a:pt x="56781" y="45387"/>
                    <a:pt x="56829" y="45315"/>
                  </a:cubicBezTo>
                  <a:close/>
                  <a:moveTo>
                    <a:pt x="99834" y="45256"/>
                  </a:moveTo>
                  <a:lnTo>
                    <a:pt x="99679" y="45256"/>
                  </a:lnTo>
                  <a:lnTo>
                    <a:pt x="99679" y="45399"/>
                  </a:lnTo>
                  <a:close/>
                  <a:moveTo>
                    <a:pt x="38350" y="45756"/>
                  </a:moveTo>
                  <a:cubicBezTo>
                    <a:pt x="38719" y="45661"/>
                    <a:pt x="38850" y="45672"/>
                    <a:pt x="39362" y="45684"/>
                  </a:cubicBezTo>
                  <a:lnTo>
                    <a:pt x="39362" y="45541"/>
                  </a:lnTo>
                  <a:lnTo>
                    <a:pt x="38136" y="45315"/>
                  </a:lnTo>
                  <a:cubicBezTo>
                    <a:pt x="38208" y="45458"/>
                    <a:pt x="38279" y="45601"/>
                    <a:pt x="38350" y="45744"/>
                  </a:cubicBezTo>
                  <a:close/>
                  <a:moveTo>
                    <a:pt x="117384" y="45327"/>
                  </a:moveTo>
                  <a:lnTo>
                    <a:pt x="117229" y="45327"/>
                  </a:lnTo>
                  <a:cubicBezTo>
                    <a:pt x="117182" y="45399"/>
                    <a:pt x="117134" y="45470"/>
                    <a:pt x="117086" y="45541"/>
                  </a:cubicBezTo>
                  <a:cubicBezTo>
                    <a:pt x="117348" y="45434"/>
                    <a:pt x="117229" y="45530"/>
                    <a:pt x="117372" y="45315"/>
                  </a:cubicBezTo>
                  <a:close/>
                  <a:moveTo>
                    <a:pt x="17038" y="45601"/>
                  </a:moveTo>
                  <a:lnTo>
                    <a:pt x="17110" y="45601"/>
                  </a:lnTo>
                  <a:lnTo>
                    <a:pt x="17110" y="45530"/>
                  </a:lnTo>
                  <a:lnTo>
                    <a:pt x="16883" y="45387"/>
                  </a:lnTo>
                  <a:close/>
                  <a:moveTo>
                    <a:pt x="54079" y="45899"/>
                  </a:moveTo>
                  <a:cubicBezTo>
                    <a:pt x="54198" y="45732"/>
                    <a:pt x="54210" y="45696"/>
                    <a:pt x="54233" y="45387"/>
                  </a:cubicBezTo>
                  <a:lnTo>
                    <a:pt x="54007" y="45387"/>
                  </a:lnTo>
                  <a:lnTo>
                    <a:pt x="53424" y="45458"/>
                  </a:lnTo>
                  <a:lnTo>
                    <a:pt x="53269" y="45672"/>
                  </a:lnTo>
                  <a:cubicBezTo>
                    <a:pt x="53626" y="45815"/>
                    <a:pt x="53793" y="45744"/>
                    <a:pt x="54079" y="45899"/>
                  </a:cubicBezTo>
                  <a:close/>
                  <a:moveTo>
                    <a:pt x="62711" y="47125"/>
                  </a:moveTo>
                  <a:cubicBezTo>
                    <a:pt x="63925" y="47101"/>
                    <a:pt x="68699" y="46327"/>
                    <a:pt x="69235" y="45601"/>
                  </a:cubicBezTo>
                  <a:lnTo>
                    <a:pt x="69378" y="45458"/>
                  </a:lnTo>
                  <a:lnTo>
                    <a:pt x="69164" y="45375"/>
                  </a:lnTo>
                  <a:cubicBezTo>
                    <a:pt x="68557" y="45768"/>
                    <a:pt x="68104" y="45280"/>
                    <a:pt x="67283" y="45672"/>
                  </a:cubicBezTo>
                  <a:cubicBezTo>
                    <a:pt x="67056" y="45780"/>
                    <a:pt x="67116" y="45994"/>
                    <a:pt x="66771" y="46101"/>
                  </a:cubicBezTo>
                  <a:lnTo>
                    <a:pt x="66842" y="45815"/>
                  </a:lnTo>
                  <a:cubicBezTo>
                    <a:pt x="64985" y="45994"/>
                    <a:pt x="64425" y="46673"/>
                    <a:pt x="62853" y="46899"/>
                  </a:cubicBezTo>
                  <a:cubicBezTo>
                    <a:pt x="62806" y="46982"/>
                    <a:pt x="62758" y="47054"/>
                    <a:pt x="62711" y="47125"/>
                  </a:cubicBezTo>
                  <a:close/>
                  <a:moveTo>
                    <a:pt x="70462" y="45387"/>
                  </a:moveTo>
                  <a:lnTo>
                    <a:pt x="70319" y="45387"/>
                  </a:lnTo>
                  <a:cubicBezTo>
                    <a:pt x="70450" y="45458"/>
                    <a:pt x="70331" y="45458"/>
                    <a:pt x="70462" y="45387"/>
                  </a:cubicBezTo>
                  <a:close/>
                  <a:moveTo>
                    <a:pt x="84606" y="45387"/>
                  </a:moveTo>
                  <a:cubicBezTo>
                    <a:pt x="84535" y="45553"/>
                    <a:pt x="84451" y="45720"/>
                    <a:pt x="84392" y="45899"/>
                  </a:cubicBezTo>
                  <a:cubicBezTo>
                    <a:pt x="84023" y="45911"/>
                    <a:pt x="84189" y="45958"/>
                    <a:pt x="83951" y="45744"/>
                  </a:cubicBezTo>
                  <a:lnTo>
                    <a:pt x="83451" y="46184"/>
                  </a:lnTo>
                  <a:lnTo>
                    <a:pt x="83451" y="46256"/>
                  </a:lnTo>
                  <a:lnTo>
                    <a:pt x="83523" y="46399"/>
                  </a:lnTo>
                  <a:cubicBezTo>
                    <a:pt x="84130" y="46446"/>
                    <a:pt x="85154" y="46018"/>
                    <a:pt x="85761" y="45815"/>
                  </a:cubicBezTo>
                  <a:cubicBezTo>
                    <a:pt x="85952" y="46220"/>
                    <a:pt x="85833" y="46042"/>
                    <a:pt x="86202" y="45970"/>
                  </a:cubicBezTo>
                  <a:cubicBezTo>
                    <a:pt x="86154" y="45815"/>
                    <a:pt x="86106" y="45672"/>
                    <a:pt x="86047" y="45530"/>
                  </a:cubicBezTo>
                  <a:cubicBezTo>
                    <a:pt x="85416" y="45577"/>
                    <a:pt x="85332" y="45744"/>
                    <a:pt x="84535" y="45756"/>
                  </a:cubicBezTo>
                  <a:cubicBezTo>
                    <a:pt x="84618" y="45553"/>
                    <a:pt x="84630" y="45589"/>
                    <a:pt x="84594" y="45387"/>
                  </a:cubicBezTo>
                  <a:close/>
                  <a:moveTo>
                    <a:pt x="135208" y="45458"/>
                  </a:moveTo>
                  <a:lnTo>
                    <a:pt x="134767" y="45387"/>
                  </a:lnTo>
                  <a:lnTo>
                    <a:pt x="134624" y="45530"/>
                  </a:lnTo>
                  <a:lnTo>
                    <a:pt x="134624" y="45601"/>
                  </a:lnTo>
                  <a:lnTo>
                    <a:pt x="135065" y="45756"/>
                  </a:lnTo>
                  <a:close/>
                  <a:moveTo>
                    <a:pt x="46982" y="45458"/>
                  </a:moveTo>
                  <a:lnTo>
                    <a:pt x="46768" y="45458"/>
                  </a:lnTo>
                  <a:lnTo>
                    <a:pt x="46399" y="45613"/>
                  </a:lnTo>
                  <a:cubicBezTo>
                    <a:pt x="46649" y="45756"/>
                    <a:pt x="46542" y="45672"/>
                    <a:pt x="46911" y="45613"/>
                  </a:cubicBezTo>
                  <a:close/>
                  <a:moveTo>
                    <a:pt x="88154" y="45530"/>
                  </a:moveTo>
                  <a:lnTo>
                    <a:pt x="88154" y="45458"/>
                  </a:lnTo>
                  <a:lnTo>
                    <a:pt x="87940" y="45458"/>
                  </a:lnTo>
                  <a:lnTo>
                    <a:pt x="87785" y="45530"/>
                  </a:lnTo>
                  <a:close/>
                  <a:moveTo>
                    <a:pt x="32123" y="45530"/>
                  </a:moveTo>
                  <a:lnTo>
                    <a:pt x="31969" y="45530"/>
                  </a:lnTo>
                  <a:lnTo>
                    <a:pt x="31969" y="45684"/>
                  </a:lnTo>
                  <a:close/>
                  <a:moveTo>
                    <a:pt x="32338" y="45970"/>
                  </a:moveTo>
                  <a:lnTo>
                    <a:pt x="32481" y="46042"/>
                  </a:lnTo>
                  <a:cubicBezTo>
                    <a:pt x="32647" y="45887"/>
                    <a:pt x="32623" y="45946"/>
                    <a:pt x="32707" y="45672"/>
                  </a:cubicBezTo>
                  <a:lnTo>
                    <a:pt x="32409" y="45530"/>
                  </a:lnTo>
                  <a:cubicBezTo>
                    <a:pt x="32373" y="45672"/>
                    <a:pt x="32350" y="45815"/>
                    <a:pt x="32326" y="45970"/>
                  </a:cubicBezTo>
                  <a:close/>
                  <a:moveTo>
                    <a:pt x="69961" y="45970"/>
                  </a:moveTo>
                  <a:lnTo>
                    <a:pt x="70688" y="45744"/>
                  </a:lnTo>
                  <a:lnTo>
                    <a:pt x="70831" y="45672"/>
                  </a:lnTo>
                  <a:lnTo>
                    <a:pt x="70259" y="45530"/>
                  </a:lnTo>
                  <a:close/>
                  <a:moveTo>
                    <a:pt x="39862" y="45899"/>
                  </a:moveTo>
                  <a:cubicBezTo>
                    <a:pt x="39886" y="45851"/>
                    <a:pt x="39910" y="45792"/>
                    <a:pt x="39934" y="45744"/>
                  </a:cubicBezTo>
                  <a:lnTo>
                    <a:pt x="39577" y="45601"/>
                  </a:lnTo>
                  <a:lnTo>
                    <a:pt x="39648" y="45887"/>
                  </a:lnTo>
                  <a:close/>
                  <a:moveTo>
                    <a:pt x="49292" y="45970"/>
                  </a:moveTo>
                  <a:lnTo>
                    <a:pt x="49364" y="45815"/>
                  </a:lnTo>
                  <a:lnTo>
                    <a:pt x="49066" y="45601"/>
                  </a:lnTo>
                  <a:lnTo>
                    <a:pt x="48923" y="45672"/>
                  </a:lnTo>
                  <a:lnTo>
                    <a:pt x="48852" y="45887"/>
                  </a:lnTo>
                  <a:cubicBezTo>
                    <a:pt x="49197" y="45899"/>
                    <a:pt x="49042" y="45875"/>
                    <a:pt x="49292" y="45970"/>
                  </a:cubicBezTo>
                  <a:close/>
                  <a:moveTo>
                    <a:pt x="40589" y="46184"/>
                  </a:moveTo>
                  <a:lnTo>
                    <a:pt x="40732" y="46256"/>
                  </a:lnTo>
                  <a:lnTo>
                    <a:pt x="40958" y="45672"/>
                  </a:lnTo>
                  <a:lnTo>
                    <a:pt x="40732" y="45672"/>
                  </a:lnTo>
                  <a:lnTo>
                    <a:pt x="40517" y="45970"/>
                  </a:lnTo>
                  <a:close/>
                  <a:moveTo>
                    <a:pt x="54221" y="46113"/>
                  </a:moveTo>
                  <a:lnTo>
                    <a:pt x="54864" y="45899"/>
                  </a:lnTo>
                  <a:cubicBezTo>
                    <a:pt x="54900" y="45851"/>
                    <a:pt x="54924" y="45792"/>
                    <a:pt x="54948" y="45744"/>
                  </a:cubicBezTo>
                  <a:lnTo>
                    <a:pt x="54579" y="45672"/>
                  </a:lnTo>
                  <a:cubicBezTo>
                    <a:pt x="54460" y="45815"/>
                    <a:pt x="54340" y="45970"/>
                    <a:pt x="54221" y="46113"/>
                  </a:cubicBezTo>
                  <a:close/>
                  <a:moveTo>
                    <a:pt x="120908" y="45672"/>
                  </a:moveTo>
                  <a:cubicBezTo>
                    <a:pt x="120885" y="45744"/>
                    <a:pt x="120861" y="45827"/>
                    <a:pt x="120837" y="45887"/>
                  </a:cubicBezTo>
                  <a:lnTo>
                    <a:pt x="120908" y="45887"/>
                  </a:lnTo>
                  <a:lnTo>
                    <a:pt x="121135" y="45672"/>
                  </a:lnTo>
                  <a:close/>
                  <a:moveTo>
                    <a:pt x="21301" y="45970"/>
                  </a:moveTo>
                  <a:lnTo>
                    <a:pt x="20943" y="45756"/>
                  </a:lnTo>
                  <a:cubicBezTo>
                    <a:pt x="21074" y="46089"/>
                    <a:pt x="21146" y="46161"/>
                    <a:pt x="21086" y="46554"/>
                  </a:cubicBezTo>
                  <a:lnTo>
                    <a:pt x="21015" y="46554"/>
                  </a:lnTo>
                  <a:cubicBezTo>
                    <a:pt x="20705" y="46363"/>
                    <a:pt x="20574" y="46292"/>
                    <a:pt x="20443" y="45899"/>
                  </a:cubicBezTo>
                  <a:lnTo>
                    <a:pt x="20146" y="46053"/>
                  </a:lnTo>
                  <a:cubicBezTo>
                    <a:pt x="20336" y="46649"/>
                    <a:pt x="20943" y="46482"/>
                    <a:pt x="21158" y="47065"/>
                  </a:cubicBezTo>
                  <a:lnTo>
                    <a:pt x="21515" y="47065"/>
                  </a:lnTo>
                  <a:lnTo>
                    <a:pt x="21515" y="46768"/>
                  </a:lnTo>
                  <a:cubicBezTo>
                    <a:pt x="21670" y="46613"/>
                    <a:pt x="21813" y="46673"/>
                    <a:pt x="22027" y="46696"/>
                  </a:cubicBezTo>
                  <a:lnTo>
                    <a:pt x="22170" y="46542"/>
                  </a:lnTo>
                  <a:lnTo>
                    <a:pt x="21301" y="46399"/>
                  </a:lnTo>
                  <a:close/>
                  <a:moveTo>
                    <a:pt x="121932" y="46268"/>
                  </a:moveTo>
                  <a:cubicBezTo>
                    <a:pt x="121980" y="46184"/>
                    <a:pt x="122028" y="46113"/>
                    <a:pt x="122075" y="46042"/>
                  </a:cubicBezTo>
                  <a:lnTo>
                    <a:pt x="121492" y="45756"/>
                  </a:lnTo>
                  <a:cubicBezTo>
                    <a:pt x="121575" y="45922"/>
                    <a:pt x="121647" y="46089"/>
                    <a:pt x="121718" y="46268"/>
                  </a:cubicBezTo>
                  <a:close/>
                  <a:moveTo>
                    <a:pt x="118301" y="46042"/>
                  </a:moveTo>
                  <a:lnTo>
                    <a:pt x="118372" y="46042"/>
                  </a:lnTo>
                  <a:lnTo>
                    <a:pt x="118301" y="45827"/>
                  </a:lnTo>
                  <a:lnTo>
                    <a:pt x="118229" y="45970"/>
                  </a:lnTo>
                  <a:close/>
                  <a:moveTo>
                    <a:pt x="52483" y="45899"/>
                  </a:moveTo>
                  <a:lnTo>
                    <a:pt x="52328" y="45899"/>
                  </a:lnTo>
                  <a:cubicBezTo>
                    <a:pt x="52471" y="45958"/>
                    <a:pt x="52364" y="45970"/>
                    <a:pt x="52483" y="45899"/>
                  </a:cubicBezTo>
                  <a:close/>
                  <a:moveTo>
                    <a:pt x="22027" y="46256"/>
                  </a:moveTo>
                  <a:cubicBezTo>
                    <a:pt x="21932" y="45982"/>
                    <a:pt x="22027" y="46113"/>
                    <a:pt x="21813" y="45970"/>
                  </a:cubicBezTo>
                  <a:cubicBezTo>
                    <a:pt x="21872" y="46173"/>
                    <a:pt x="21789" y="46089"/>
                    <a:pt x="22039" y="46256"/>
                  </a:cubicBezTo>
                  <a:close/>
                  <a:moveTo>
                    <a:pt x="118884" y="46327"/>
                  </a:moveTo>
                  <a:cubicBezTo>
                    <a:pt x="119039" y="46184"/>
                    <a:pt x="119027" y="46232"/>
                    <a:pt x="119099" y="45970"/>
                  </a:cubicBezTo>
                  <a:lnTo>
                    <a:pt x="118670" y="45970"/>
                  </a:lnTo>
                  <a:lnTo>
                    <a:pt x="118670" y="46256"/>
                  </a:lnTo>
                  <a:close/>
                  <a:moveTo>
                    <a:pt x="83213" y="46042"/>
                  </a:moveTo>
                  <a:lnTo>
                    <a:pt x="82927" y="46042"/>
                  </a:lnTo>
                  <a:lnTo>
                    <a:pt x="82344" y="46625"/>
                  </a:lnTo>
                  <a:cubicBezTo>
                    <a:pt x="82261" y="46423"/>
                    <a:pt x="82296" y="46220"/>
                    <a:pt x="82046" y="46411"/>
                  </a:cubicBezTo>
                  <a:lnTo>
                    <a:pt x="81903" y="46327"/>
                  </a:lnTo>
                  <a:lnTo>
                    <a:pt x="81391" y="46839"/>
                  </a:lnTo>
                  <a:lnTo>
                    <a:pt x="83130" y="46554"/>
                  </a:lnTo>
                  <a:lnTo>
                    <a:pt x="83130" y="46184"/>
                  </a:lnTo>
                  <a:close/>
                  <a:moveTo>
                    <a:pt x="134541" y="46327"/>
                  </a:moveTo>
                  <a:lnTo>
                    <a:pt x="134982" y="46411"/>
                  </a:lnTo>
                  <a:lnTo>
                    <a:pt x="135053" y="46327"/>
                  </a:lnTo>
                  <a:lnTo>
                    <a:pt x="135053" y="46184"/>
                  </a:lnTo>
                  <a:lnTo>
                    <a:pt x="134755" y="46030"/>
                  </a:lnTo>
                  <a:lnTo>
                    <a:pt x="134541" y="46256"/>
                  </a:lnTo>
                  <a:close/>
                  <a:moveTo>
                    <a:pt x="24563" y="46554"/>
                  </a:moveTo>
                  <a:cubicBezTo>
                    <a:pt x="24456" y="46232"/>
                    <a:pt x="24408" y="46256"/>
                    <a:pt x="24134" y="46113"/>
                  </a:cubicBezTo>
                  <a:lnTo>
                    <a:pt x="24134" y="46482"/>
                  </a:lnTo>
                  <a:lnTo>
                    <a:pt x="24277" y="46554"/>
                  </a:lnTo>
                  <a:close/>
                  <a:moveTo>
                    <a:pt x="92571" y="46113"/>
                  </a:moveTo>
                  <a:lnTo>
                    <a:pt x="92345" y="46482"/>
                  </a:lnTo>
                  <a:cubicBezTo>
                    <a:pt x="92643" y="46280"/>
                    <a:pt x="92619" y="46268"/>
                    <a:pt x="92571" y="46113"/>
                  </a:cubicBezTo>
                  <a:close/>
                  <a:moveTo>
                    <a:pt x="42613" y="46184"/>
                  </a:moveTo>
                  <a:lnTo>
                    <a:pt x="42399" y="46184"/>
                  </a:lnTo>
                  <a:cubicBezTo>
                    <a:pt x="42375" y="46256"/>
                    <a:pt x="42351" y="46339"/>
                    <a:pt x="42327" y="46411"/>
                  </a:cubicBezTo>
                  <a:lnTo>
                    <a:pt x="42613" y="46482"/>
                  </a:lnTo>
                  <a:close/>
                  <a:moveTo>
                    <a:pt x="90833" y="46911"/>
                  </a:moveTo>
                  <a:cubicBezTo>
                    <a:pt x="91274" y="46815"/>
                    <a:pt x="91440" y="46613"/>
                    <a:pt x="91631" y="46256"/>
                  </a:cubicBezTo>
                  <a:lnTo>
                    <a:pt x="91262" y="46184"/>
                  </a:lnTo>
                  <a:lnTo>
                    <a:pt x="90821" y="46339"/>
                  </a:lnTo>
                  <a:cubicBezTo>
                    <a:pt x="90809" y="46565"/>
                    <a:pt x="90928" y="46482"/>
                    <a:pt x="90821" y="46839"/>
                  </a:cubicBezTo>
                  <a:close/>
                  <a:moveTo>
                    <a:pt x="122504" y="46184"/>
                  </a:moveTo>
                  <a:lnTo>
                    <a:pt x="122504" y="46554"/>
                  </a:lnTo>
                  <a:lnTo>
                    <a:pt x="122873" y="46482"/>
                  </a:lnTo>
                  <a:lnTo>
                    <a:pt x="123087" y="46327"/>
                  </a:lnTo>
                  <a:close/>
                  <a:moveTo>
                    <a:pt x="34576" y="52352"/>
                  </a:moveTo>
                  <a:cubicBezTo>
                    <a:pt x="40505" y="54173"/>
                    <a:pt x="47780" y="54543"/>
                    <a:pt x="53709" y="53733"/>
                  </a:cubicBezTo>
                  <a:cubicBezTo>
                    <a:pt x="56222" y="53388"/>
                    <a:pt x="58639" y="53959"/>
                    <a:pt x="60603" y="52709"/>
                  </a:cubicBezTo>
                  <a:cubicBezTo>
                    <a:pt x="60520" y="52828"/>
                    <a:pt x="60448" y="52959"/>
                    <a:pt x="60377" y="53078"/>
                  </a:cubicBezTo>
                  <a:cubicBezTo>
                    <a:pt x="64020" y="52792"/>
                    <a:pt x="68997" y="51745"/>
                    <a:pt x="72414" y="51042"/>
                  </a:cubicBezTo>
                  <a:lnTo>
                    <a:pt x="72414" y="51411"/>
                  </a:lnTo>
                  <a:cubicBezTo>
                    <a:pt x="72950" y="51149"/>
                    <a:pt x="73057" y="50792"/>
                    <a:pt x="73795" y="50685"/>
                  </a:cubicBezTo>
                  <a:lnTo>
                    <a:pt x="73498" y="51185"/>
                  </a:lnTo>
                  <a:cubicBezTo>
                    <a:pt x="74093" y="50852"/>
                    <a:pt x="75200" y="50899"/>
                    <a:pt x="75450" y="50173"/>
                  </a:cubicBezTo>
                  <a:lnTo>
                    <a:pt x="75093" y="50244"/>
                  </a:lnTo>
                  <a:lnTo>
                    <a:pt x="75093" y="50173"/>
                  </a:lnTo>
                  <a:lnTo>
                    <a:pt x="75391" y="49673"/>
                  </a:lnTo>
                  <a:lnTo>
                    <a:pt x="75748" y="49887"/>
                  </a:lnTo>
                  <a:lnTo>
                    <a:pt x="75391" y="50756"/>
                  </a:lnTo>
                  <a:lnTo>
                    <a:pt x="75391" y="50828"/>
                  </a:lnTo>
                  <a:lnTo>
                    <a:pt x="75962" y="50244"/>
                  </a:lnTo>
                  <a:lnTo>
                    <a:pt x="80248" y="49447"/>
                  </a:lnTo>
                  <a:lnTo>
                    <a:pt x="81034" y="49601"/>
                  </a:lnTo>
                  <a:lnTo>
                    <a:pt x="82130" y="49161"/>
                  </a:lnTo>
                  <a:cubicBezTo>
                    <a:pt x="83154" y="48959"/>
                    <a:pt x="84535" y="49280"/>
                    <a:pt x="85678" y="48661"/>
                  </a:cubicBezTo>
                  <a:lnTo>
                    <a:pt x="86118" y="48732"/>
                  </a:lnTo>
                  <a:lnTo>
                    <a:pt x="85249" y="49161"/>
                  </a:lnTo>
                  <a:lnTo>
                    <a:pt x="85094" y="49530"/>
                  </a:lnTo>
                  <a:lnTo>
                    <a:pt x="85892" y="49459"/>
                  </a:lnTo>
                  <a:cubicBezTo>
                    <a:pt x="86202" y="49185"/>
                    <a:pt x="86404" y="49113"/>
                    <a:pt x="86547" y="48661"/>
                  </a:cubicBezTo>
                  <a:cubicBezTo>
                    <a:pt x="86940" y="48423"/>
                    <a:pt x="87845" y="48387"/>
                    <a:pt x="88285" y="48220"/>
                  </a:cubicBezTo>
                  <a:lnTo>
                    <a:pt x="88428" y="48292"/>
                  </a:lnTo>
                  <a:cubicBezTo>
                    <a:pt x="88357" y="48518"/>
                    <a:pt x="88285" y="48732"/>
                    <a:pt x="88214" y="48947"/>
                  </a:cubicBezTo>
                  <a:cubicBezTo>
                    <a:pt x="89488" y="48673"/>
                    <a:pt x="92571" y="48351"/>
                    <a:pt x="93286" y="47494"/>
                  </a:cubicBezTo>
                  <a:lnTo>
                    <a:pt x="93286" y="47411"/>
                  </a:lnTo>
                  <a:cubicBezTo>
                    <a:pt x="91643" y="47768"/>
                    <a:pt x="90797" y="48220"/>
                    <a:pt x="89154" y="48208"/>
                  </a:cubicBezTo>
                  <a:cubicBezTo>
                    <a:pt x="89452" y="47899"/>
                    <a:pt x="89607" y="47899"/>
                    <a:pt x="90095" y="47923"/>
                  </a:cubicBezTo>
                  <a:lnTo>
                    <a:pt x="90393" y="47411"/>
                  </a:lnTo>
                  <a:lnTo>
                    <a:pt x="90393" y="47339"/>
                  </a:lnTo>
                  <a:lnTo>
                    <a:pt x="88726" y="47863"/>
                  </a:lnTo>
                  <a:lnTo>
                    <a:pt x="88654" y="47863"/>
                  </a:lnTo>
                  <a:cubicBezTo>
                    <a:pt x="88845" y="47411"/>
                    <a:pt x="89369" y="47315"/>
                    <a:pt x="89678" y="46994"/>
                  </a:cubicBezTo>
                  <a:lnTo>
                    <a:pt x="89309" y="47065"/>
                  </a:lnTo>
                  <a:cubicBezTo>
                    <a:pt x="89464" y="46815"/>
                    <a:pt x="89523" y="46792"/>
                    <a:pt x="89821" y="46696"/>
                  </a:cubicBezTo>
                  <a:lnTo>
                    <a:pt x="89893" y="46554"/>
                  </a:lnTo>
                  <a:cubicBezTo>
                    <a:pt x="88095" y="46554"/>
                    <a:pt x="85987" y="46827"/>
                    <a:pt x="85106" y="47708"/>
                  </a:cubicBezTo>
                  <a:cubicBezTo>
                    <a:pt x="85059" y="47613"/>
                    <a:pt x="85011" y="47518"/>
                    <a:pt x="84951" y="47411"/>
                  </a:cubicBezTo>
                  <a:cubicBezTo>
                    <a:pt x="83868" y="47435"/>
                    <a:pt x="83035" y="47613"/>
                    <a:pt x="82344" y="48137"/>
                  </a:cubicBezTo>
                  <a:lnTo>
                    <a:pt x="82130" y="48137"/>
                  </a:lnTo>
                  <a:lnTo>
                    <a:pt x="82582" y="47708"/>
                  </a:lnTo>
                  <a:cubicBezTo>
                    <a:pt x="82546" y="47637"/>
                    <a:pt x="82534" y="47566"/>
                    <a:pt x="82499" y="47494"/>
                  </a:cubicBezTo>
                  <a:cubicBezTo>
                    <a:pt x="81963" y="47958"/>
                    <a:pt x="81427" y="48387"/>
                    <a:pt x="80987" y="48947"/>
                  </a:cubicBezTo>
                  <a:lnTo>
                    <a:pt x="80118" y="49018"/>
                  </a:lnTo>
                  <a:lnTo>
                    <a:pt x="81058" y="48435"/>
                  </a:lnTo>
                  <a:cubicBezTo>
                    <a:pt x="81130" y="48316"/>
                    <a:pt x="81201" y="48197"/>
                    <a:pt x="81272" y="48077"/>
                  </a:cubicBezTo>
                  <a:lnTo>
                    <a:pt x="81272" y="47994"/>
                  </a:lnTo>
                  <a:lnTo>
                    <a:pt x="80760" y="47994"/>
                  </a:lnTo>
                  <a:lnTo>
                    <a:pt x="80987" y="47494"/>
                  </a:lnTo>
                  <a:cubicBezTo>
                    <a:pt x="80570" y="47708"/>
                    <a:pt x="80213" y="48042"/>
                    <a:pt x="79963" y="48435"/>
                  </a:cubicBezTo>
                  <a:lnTo>
                    <a:pt x="80760" y="48220"/>
                  </a:lnTo>
                  <a:cubicBezTo>
                    <a:pt x="80618" y="48578"/>
                    <a:pt x="79606" y="48959"/>
                    <a:pt x="79236" y="49447"/>
                  </a:cubicBezTo>
                  <a:lnTo>
                    <a:pt x="78951" y="49447"/>
                  </a:lnTo>
                  <a:lnTo>
                    <a:pt x="78951" y="49375"/>
                  </a:lnTo>
                  <a:cubicBezTo>
                    <a:pt x="79225" y="48935"/>
                    <a:pt x="79403" y="48887"/>
                    <a:pt x="79606" y="48435"/>
                  </a:cubicBezTo>
                  <a:lnTo>
                    <a:pt x="78808" y="48947"/>
                  </a:lnTo>
                  <a:cubicBezTo>
                    <a:pt x="78427" y="48875"/>
                    <a:pt x="78558" y="49006"/>
                    <a:pt x="78451" y="48649"/>
                  </a:cubicBezTo>
                  <a:cubicBezTo>
                    <a:pt x="77891" y="48720"/>
                    <a:pt x="77915" y="48911"/>
                    <a:pt x="77498" y="49090"/>
                  </a:cubicBezTo>
                  <a:lnTo>
                    <a:pt x="77498" y="48720"/>
                  </a:lnTo>
                  <a:cubicBezTo>
                    <a:pt x="76879" y="48923"/>
                    <a:pt x="76950" y="49423"/>
                    <a:pt x="76486" y="49732"/>
                  </a:cubicBezTo>
                  <a:lnTo>
                    <a:pt x="76343" y="49887"/>
                  </a:lnTo>
                  <a:lnTo>
                    <a:pt x="76188" y="49732"/>
                  </a:lnTo>
                  <a:lnTo>
                    <a:pt x="76558" y="49447"/>
                  </a:lnTo>
                  <a:lnTo>
                    <a:pt x="76772" y="49161"/>
                  </a:lnTo>
                  <a:lnTo>
                    <a:pt x="76772" y="49078"/>
                  </a:lnTo>
                  <a:cubicBezTo>
                    <a:pt x="76260" y="49113"/>
                    <a:pt x="76141" y="49161"/>
                    <a:pt x="75534" y="49232"/>
                  </a:cubicBezTo>
                  <a:lnTo>
                    <a:pt x="75534" y="49161"/>
                  </a:lnTo>
                  <a:cubicBezTo>
                    <a:pt x="75915" y="48697"/>
                    <a:pt x="78141" y="48185"/>
                    <a:pt x="78582" y="48578"/>
                  </a:cubicBezTo>
                  <a:cubicBezTo>
                    <a:pt x="78998" y="48256"/>
                    <a:pt x="79486" y="48077"/>
                    <a:pt x="80106" y="47923"/>
                  </a:cubicBezTo>
                  <a:lnTo>
                    <a:pt x="80034" y="47637"/>
                  </a:lnTo>
                  <a:cubicBezTo>
                    <a:pt x="77200" y="48613"/>
                    <a:pt x="72950" y="49185"/>
                    <a:pt x="70462" y="49661"/>
                  </a:cubicBezTo>
                  <a:lnTo>
                    <a:pt x="70247" y="49959"/>
                  </a:lnTo>
                  <a:cubicBezTo>
                    <a:pt x="72009" y="49875"/>
                    <a:pt x="72902" y="49185"/>
                    <a:pt x="74807" y="49161"/>
                  </a:cubicBezTo>
                  <a:lnTo>
                    <a:pt x="74891" y="49304"/>
                  </a:lnTo>
                  <a:cubicBezTo>
                    <a:pt x="73581" y="49923"/>
                    <a:pt x="72117" y="49959"/>
                    <a:pt x="70676" y="50471"/>
                  </a:cubicBezTo>
                  <a:cubicBezTo>
                    <a:pt x="70307" y="50602"/>
                    <a:pt x="70212" y="50935"/>
                    <a:pt x="69735" y="51042"/>
                  </a:cubicBezTo>
                  <a:cubicBezTo>
                    <a:pt x="69759" y="50875"/>
                    <a:pt x="69783" y="50709"/>
                    <a:pt x="69807" y="50542"/>
                  </a:cubicBezTo>
                  <a:lnTo>
                    <a:pt x="68866" y="51483"/>
                  </a:lnTo>
                  <a:lnTo>
                    <a:pt x="68652" y="51483"/>
                  </a:lnTo>
                  <a:lnTo>
                    <a:pt x="69080" y="50971"/>
                  </a:lnTo>
                  <a:lnTo>
                    <a:pt x="67783" y="51340"/>
                  </a:lnTo>
                  <a:cubicBezTo>
                    <a:pt x="67068" y="50911"/>
                    <a:pt x="66925" y="51233"/>
                    <a:pt x="66044" y="50971"/>
                  </a:cubicBezTo>
                  <a:cubicBezTo>
                    <a:pt x="65759" y="51221"/>
                    <a:pt x="65842" y="51209"/>
                    <a:pt x="65747" y="51554"/>
                  </a:cubicBezTo>
                  <a:cubicBezTo>
                    <a:pt x="64473" y="51816"/>
                    <a:pt x="63211" y="51995"/>
                    <a:pt x="61972" y="52138"/>
                  </a:cubicBezTo>
                  <a:lnTo>
                    <a:pt x="61972" y="52066"/>
                  </a:lnTo>
                  <a:cubicBezTo>
                    <a:pt x="62341" y="51768"/>
                    <a:pt x="62806" y="51614"/>
                    <a:pt x="63282" y="51626"/>
                  </a:cubicBezTo>
                  <a:lnTo>
                    <a:pt x="63282" y="51471"/>
                  </a:lnTo>
                  <a:cubicBezTo>
                    <a:pt x="62472" y="51387"/>
                    <a:pt x="59579" y="52399"/>
                    <a:pt x="58924" y="52852"/>
                  </a:cubicBezTo>
                  <a:lnTo>
                    <a:pt x="58924" y="52566"/>
                  </a:lnTo>
                  <a:cubicBezTo>
                    <a:pt x="56400" y="52959"/>
                    <a:pt x="52507" y="53578"/>
                    <a:pt x="49864" y="53364"/>
                  </a:cubicBezTo>
                  <a:cubicBezTo>
                    <a:pt x="49126" y="53304"/>
                    <a:pt x="48149" y="53102"/>
                    <a:pt x="47542" y="53364"/>
                  </a:cubicBezTo>
                  <a:lnTo>
                    <a:pt x="47328" y="53507"/>
                  </a:lnTo>
                  <a:cubicBezTo>
                    <a:pt x="46542" y="52745"/>
                    <a:pt x="44768" y="53471"/>
                    <a:pt x="43268" y="53150"/>
                  </a:cubicBezTo>
                  <a:lnTo>
                    <a:pt x="41172" y="52709"/>
                  </a:lnTo>
                  <a:cubicBezTo>
                    <a:pt x="40517" y="52590"/>
                    <a:pt x="40184" y="53030"/>
                    <a:pt x="39720" y="52923"/>
                  </a:cubicBezTo>
                  <a:lnTo>
                    <a:pt x="39648" y="52923"/>
                  </a:lnTo>
                  <a:cubicBezTo>
                    <a:pt x="39065" y="52661"/>
                    <a:pt x="38279" y="52280"/>
                    <a:pt x="37398" y="52423"/>
                  </a:cubicBezTo>
                  <a:lnTo>
                    <a:pt x="37398" y="52054"/>
                  </a:lnTo>
                  <a:lnTo>
                    <a:pt x="36957" y="52352"/>
                  </a:lnTo>
                  <a:cubicBezTo>
                    <a:pt x="36934" y="52233"/>
                    <a:pt x="36910" y="52102"/>
                    <a:pt x="36886" y="51983"/>
                  </a:cubicBezTo>
                  <a:cubicBezTo>
                    <a:pt x="34767" y="51816"/>
                    <a:pt x="33243" y="50864"/>
                    <a:pt x="31230" y="50459"/>
                  </a:cubicBezTo>
                  <a:cubicBezTo>
                    <a:pt x="31123" y="50221"/>
                    <a:pt x="31171" y="50363"/>
                    <a:pt x="31159" y="50030"/>
                  </a:cubicBezTo>
                  <a:lnTo>
                    <a:pt x="30861" y="50316"/>
                  </a:lnTo>
                  <a:lnTo>
                    <a:pt x="29778" y="49816"/>
                  </a:lnTo>
                  <a:cubicBezTo>
                    <a:pt x="29492" y="49328"/>
                    <a:pt x="29564" y="49125"/>
                    <a:pt x="29623" y="48506"/>
                  </a:cubicBezTo>
                  <a:lnTo>
                    <a:pt x="28897" y="48149"/>
                  </a:lnTo>
                  <a:cubicBezTo>
                    <a:pt x="29052" y="48542"/>
                    <a:pt x="29373" y="48649"/>
                    <a:pt x="29266" y="49090"/>
                  </a:cubicBezTo>
                  <a:lnTo>
                    <a:pt x="29004" y="49375"/>
                  </a:lnTo>
                  <a:lnTo>
                    <a:pt x="27694" y="48792"/>
                  </a:lnTo>
                  <a:cubicBezTo>
                    <a:pt x="27647" y="48887"/>
                    <a:pt x="27599" y="48982"/>
                    <a:pt x="27540" y="49078"/>
                  </a:cubicBezTo>
                  <a:lnTo>
                    <a:pt x="27397" y="49161"/>
                  </a:lnTo>
                  <a:cubicBezTo>
                    <a:pt x="27337" y="48720"/>
                    <a:pt x="27266" y="48780"/>
                    <a:pt x="27099" y="48506"/>
                  </a:cubicBezTo>
                  <a:cubicBezTo>
                    <a:pt x="26778" y="48601"/>
                    <a:pt x="26944" y="48447"/>
                    <a:pt x="26813" y="48720"/>
                  </a:cubicBezTo>
                  <a:cubicBezTo>
                    <a:pt x="26158" y="48494"/>
                    <a:pt x="23408" y="47125"/>
                    <a:pt x="23253" y="46399"/>
                  </a:cubicBezTo>
                  <a:lnTo>
                    <a:pt x="23110" y="46327"/>
                  </a:lnTo>
                  <a:cubicBezTo>
                    <a:pt x="23087" y="46446"/>
                    <a:pt x="23063" y="46565"/>
                    <a:pt x="23039" y="46696"/>
                  </a:cubicBezTo>
                  <a:cubicBezTo>
                    <a:pt x="22717" y="46565"/>
                    <a:pt x="22813" y="46696"/>
                    <a:pt x="22741" y="46327"/>
                  </a:cubicBezTo>
                  <a:lnTo>
                    <a:pt x="22670" y="46327"/>
                  </a:lnTo>
                  <a:cubicBezTo>
                    <a:pt x="22503" y="46589"/>
                    <a:pt x="22575" y="47042"/>
                    <a:pt x="22527" y="47494"/>
                  </a:cubicBezTo>
                  <a:lnTo>
                    <a:pt x="23241" y="46982"/>
                  </a:lnTo>
                  <a:cubicBezTo>
                    <a:pt x="23468" y="47161"/>
                    <a:pt x="23932" y="47506"/>
                    <a:pt x="24039" y="47780"/>
                  </a:cubicBezTo>
                  <a:lnTo>
                    <a:pt x="23741" y="47851"/>
                  </a:lnTo>
                  <a:cubicBezTo>
                    <a:pt x="24182" y="48328"/>
                    <a:pt x="24587" y="48589"/>
                    <a:pt x="25420" y="48506"/>
                  </a:cubicBezTo>
                  <a:cubicBezTo>
                    <a:pt x="25515" y="48839"/>
                    <a:pt x="25635" y="48899"/>
                    <a:pt x="25777" y="49304"/>
                  </a:cubicBezTo>
                  <a:lnTo>
                    <a:pt x="26647" y="49149"/>
                  </a:lnTo>
                  <a:cubicBezTo>
                    <a:pt x="27170" y="50506"/>
                    <a:pt x="32671" y="51757"/>
                    <a:pt x="34576" y="52340"/>
                  </a:cubicBezTo>
                  <a:close/>
                  <a:moveTo>
                    <a:pt x="44137" y="46482"/>
                  </a:moveTo>
                  <a:lnTo>
                    <a:pt x="44434" y="46327"/>
                  </a:lnTo>
                  <a:lnTo>
                    <a:pt x="44137" y="46327"/>
                  </a:lnTo>
                  <a:close/>
                  <a:moveTo>
                    <a:pt x="86475" y="46696"/>
                  </a:moveTo>
                  <a:cubicBezTo>
                    <a:pt x="86356" y="46423"/>
                    <a:pt x="86452" y="46530"/>
                    <a:pt x="86190" y="46399"/>
                  </a:cubicBezTo>
                  <a:cubicBezTo>
                    <a:pt x="85368" y="46875"/>
                    <a:pt x="83999" y="47125"/>
                    <a:pt x="83213" y="47054"/>
                  </a:cubicBezTo>
                  <a:lnTo>
                    <a:pt x="82927" y="47554"/>
                  </a:lnTo>
                  <a:cubicBezTo>
                    <a:pt x="83963" y="47268"/>
                    <a:pt x="85309" y="46839"/>
                    <a:pt x="86333" y="46756"/>
                  </a:cubicBezTo>
                  <a:close/>
                  <a:moveTo>
                    <a:pt x="51316" y="46542"/>
                  </a:moveTo>
                  <a:lnTo>
                    <a:pt x="50661" y="46768"/>
                  </a:lnTo>
                  <a:lnTo>
                    <a:pt x="50519" y="46470"/>
                  </a:lnTo>
                  <a:lnTo>
                    <a:pt x="50221" y="46470"/>
                  </a:lnTo>
                  <a:lnTo>
                    <a:pt x="49792" y="46839"/>
                  </a:lnTo>
                  <a:cubicBezTo>
                    <a:pt x="50519" y="46863"/>
                    <a:pt x="50697" y="46887"/>
                    <a:pt x="51459" y="46911"/>
                  </a:cubicBezTo>
                  <a:close/>
                  <a:moveTo>
                    <a:pt x="61758" y="46696"/>
                  </a:moveTo>
                  <a:lnTo>
                    <a:pt x="61758" y="46768"/>
                  </a:lnTo>
                  <a:lnTo>
                    <a:pt x="62187" y="46696"/>
                  </a:lnTo>
                  <a:lnTo>
                    <a:pt x="62341" y="46482"/>
                  </a:lnTo>
                  <a:lnTo>
                    <a:pt x="61972" y="46482"/>
                  </a:lnTo>
                  <a:close/>
                  <a:moveTo>
                    <a:pt x="77629" y="47637"/>
                  </a:moveTo>
                  <a:lnTo>
                    <a:pt x="80534" y="46911"/>
                  </a:lnTo>
                  <a:cubicBezTo>
                    <a:pt x="80820" y="46994"/>
                    <a:pt x="80891" y="46792"/>
                    <a:pt x="80963" y="46482"/>
                  </a:cubicBezTo>
                  <a:lnTo>
                    <a:pt x="80820" y="46482"/>
                  </a:lnTo>
                  <a:cubicBezTo>
                    <a:pt x="80665" y="46589"/>
                    <a:pt x="79856" y="46577"/>
                    <a:pt x="79808" y="46625"/>
                  </a:cubicBezTo>
                  <a:cubicBezTo>
                    <a:pt x="79606" y="46804"/>
                    <a:pt x="79701" y="46970"/>
                    <a:pt x="79439" y="47137"/>
                  </a:cubicBezTo>
                  <a:cubicBezTo>
                    <a:pt x="79296" y="46935"/>
                    <a:pt x="79403" y="47125"/>
                    <a:pt x="79367" y="46839"/>
                  </a:cubicBezTo>
                  <a:lnTo>
                    <a:pt x="78141" y="46994"/>
                  </a:lnTo>
                  <a:lnTo>
                    <a:pt x="78355" y="46625"/>
                  </a:lnTo>
                  <a:cubicBezTo>
                    <a:pt x="77641" y="46863"/>
                    <a:pt x="76927" y="47089"/>
                    <a:pt x="76689" y="47935"/>
                  </a:cubicBezTo>
                  <a:lnTo>
                    <a:pt x="77843" y="46994"/>
                  </a:lnTo>
                  <a:cubicBezTo>
                    <a:pt x="77867" y="47065"/>
                    <a:pt x="77891" y="47137"/>
                    <a:pt x="77915" y="47208"/>
                  </a:cubicBezTo>
                  <a:lnTo>
                    <a:pt x="77915" y="47280"/>
                  </a:lnTo>
                  <a:close/>
                  <a:moveTo>
                    <a:pt x="61544" y="46696"/>
                  </a:moveTo>
                  <a:lnTo>
                    <a:pt x="61246" y="46542"/>
                  </a:lnTo>
                  <a:lnTo>
                    <a:pt x="60806" y="47196"/>
                  </a:lnTo>
                  <a:cubicBezTo>
                    <a:pt x="61103" y="47113"/>
                    <a:pt x="61365" y="46935"/>
                    <a:pt x="61544" y="46696"/>
                  </a:cubicBezTo>
                  <a:close/>
                  <a:moveTo>
                    <a:pt x="99453" y="46839"/>
                  </a:moveTo>
                  <a:lnTo>
                    <a:pt x="99608" y="46554"/>
                  </a:lnTo>
                  <a:lnTo>
                    <a:pt x="99453" y="46554"/>
                  </a:lnTo>
                  <a:cubicBezTo>
                    <a:pt x="99144" y="46911"/>
                    <a:pt x="98691" y="46994"/>
                    <a:pt x="98227" y="47208"/>
                  </a:cubicBezTo>
                  <a:lnTo>
                    <a:pt x="98513" y="47423"/>
                  </a:lnTo>
                  <a:close/>
                  <a:moveTo>
                    <a:pt x="124028" y="46994"/>
                  </a:moveTo>
                  <a:lnTo>
                    <a:pt x="124099" y="46839"/>
                  </a:lnTo>
                  <a:lnTo>
                    <a:pt x="124099" y="46625"/>
                  </a:lnTo>
                  <a:lnTo>
                    <a:pt x="123742" y="46554"/>
                  </a:lnTo>
                  <a:cubicBezTo>
                    <a:pt x="123694" y="46863"/>
                    <a:pt x="123671" y="46827"/>
                    <a:pt x="123956" y="46994"/>
                  </a:cubicBezTo>
                  <a:close/>
                  <a:moveTo>
                    <a:pt x="60675" y="46923"/>
                  </a:moveTo>
                  <a:cubicBezTo>
                    <a:pt x="60615" y="46613"/>
                    <a:pt x="60782" y="46815"/>
                    <a:pt x="60520" y="46625"/>
                  </a:cubicBezTo>
                  <a:cubicBezTo>
                    <a:pt x="59127" y="47708"/>
                    <a:pt x="57365" y="46863"/>
                    <a:pt x="56460" y="47649"/>
                  </a:cubicBezTo>
                  <a:cubicBezTo>
                    <a:pt x="57115" y="48018"/>
                    <a:pt x="59698" y="47518"/>
                    <a:pt x="60377" y="47351"/>
                  </a:cubicBezTo>
                  <a:close/>
                  <a:moveTo>
                    <a:pt x="41327" y="47351"/>
                  </a:moveTo>
                  <a:lnTo>
                    <a:pt x="41613" y="47351"/>
                  </a:lnTo>
                  <a:cubicBezTo>
                    <a:pt x="41637" y="47256"/>
                    <a:pt x="41660" y="47161"/>
                    <a:pt x="41684" y="47065"/>
                  </a:cubicBezTo>
                  <a:lnTo>
                    <a:pt x="40672" y="46768"/>
                  </a:lnTo>
                  <a:cubicBezTo>
                    <a:pt x="40660" y="47113"/>
                    <a:pt x="41005" y="47137"/>
                    <a:pt x="41315" y="47339"/>
                  </a:cubicBezTo>
                  <a:close/>
                  <a:moveTo>
                    <a:pt x="121718" y="46780"/>
                  </a:moveTo>
                  <a:lnTo>
                    <a:pt x="121575" y="46780"/>
                  </a:lnTo>
                  <a:cubicBezTo>
                    <a:pt x="121706" y="46827"/>
                    <a:pt x="121587" y="46839"/>
                    <a:pt x="121718" y="46768"/>
                  </a:cubicBezTo>
                  <a:close/>
                  <a:moveTo>
                    <a:pt x="76927" y="46851"/>
                  </a:moveTo>
                  <a:lnTo>
                    <a:pt x="76700" y="47208"/>
                  </a:lnTo>
                  <a:lnTo>
                    <a:pt x="76558" y="47363"/>
                  </a:lnTo>
                  <a:cubicBezTo>
                    <a:pt x="76915" y="47256"/>
                    <a:pt x="76950" y="47185"/>
                    <a:pt x="77058" y="46851"/>
                  </a:cubicBezTo>
                  <a:close/>
                  <a:moveTo>
                    <a:pt x="18419" y="46923"/>
                  </a:moveTo>
                  <a:lnTo>
                    <a:pt x="18562" y="47137"/>
                  </a:lnTo>
                  <a:lnTo>
                    <a:pt x="18634" y="47292"/>
                  </a:lnTo>
                  <a:lnTo>
                    <a:pt x="18717" y="47292"/>
                  </a:lnTo>
                  <a:cubicBezTo>
                    <a:pt x="18681" y="47185"/>
                    <a:pt x="18657" y="47089"/>
                    <a:pt x="18634" y="46994"/>
                  </a:cubicBezTo>
                  <a:close/>
                  <a:moveTo>
                    <a:pt x="61984" y="47280"/>
                  </a:moveTo>
                  <a:lnTo>
                    <a:pt x="62496" y="46994"/>
                  </a:lnTo>
                  <a:lnTo>
                    <a:pt x="62341" y="46923"/>
                  </a:lnTo>
                  <a:lnTo>
                    <a:pt x="62044" y="47065"/>
                  </a:lnTo>
                  <a:cubicBezTo>
                    <a:pt x="62032" y="47125"/>
                    <a:pt x="62008" y="47196"/>
                    <a:pt x="61984" y="47268"/>
                  </a:cubicBezTo>
                  <a:close/>
                  <a:moveTo>
                    <a:pt x="72998" y="46923"/>
                  </a:moveTo>
                  <a:lnTo>
                    <a:pt x="72569" y="47280"/>
                  </a:lnTo>
                  <a:lnTo>
                    <a:pt x="72640" y="47435"/>
                  </a:lnTo>
                  <a:cubicBezTo>
                    <a:pt x="73140" y="47411"/>
                    <a:pt x="73200" y="47351"/>
                    <a:pt x="73367" y="46994"/>
                  </a:cubicBezTo>
                  <a:close/>
                  <a:moveTo>
                    <a:pt x="98155" y="47208"/>
                  </a:moveTo>
                  <a:lnTo>
                    <a:pt x="98298" y="46994"/>
                  </a:lnTo>
                  <a:lnTo>
                    <a:pt x="97941" y="46923"/>
                  </a:lnTo>
                  <a:cubicBezTo>
                    <a:pt x="97679" y="47196"/>
                    <a:pt x="97524" y="47149"/>
                    <a:pt x="97143" y="47208"/>
                  </a:cubicBezTo>
                  <a:lnTo>
                    <a:pt x="97072" y="47423"/>
                  </a:lnTo>
                  <a:cubicBezTo>
                    <a:pt x="97429" y="47566"/>
                    <a:pt x="97715" y="47351"/>
                    <a:pt x="98155" y="47196"/>
                  </a:cubicBezTo>
                  <a:close/>
                  <a:moveTo>
                    <a:pt x="96191" y="46994"/>
                  </a:moveTo>
                  <a:lnTo>
                    <a:pt x="96048" y="47065"/>
                  </a:lnTo>
                  <a:lnTo>
                    <a:pt x="95679" y="47423"/>
                  </a:lnTo>
                  <a:lnTo>
                    <a:pt x="95679" y="47506"/>
                  </a:lnTo>
                  <a:lnTo>
                    <a:pt x="96048" y="47577"/>
                  </a:lnTo>
                  <a:lnTo>
                    <a:pt x="96548" y="47065"/>
                  </a:lnTo>
                  <a:close/>
                  <a:moveTo>
                    <a:pt x="25515" y="47339"/>
                  </a:moveTo>
                  <a:lnTo>
                    <a:pt x="25587" y="47196"/>
                  </a:lnTo>
                  <a:lnTo>
                    <a:pt x="25289" y="47042"/>
                  </a:lnTo>
                  <a:close/>
                  <a:moveTo>
                    <a:pt x="76046" y="47863"/>
                  </a:moveTo>
                  <a:cubicBezTo>
                    <a:pt x="76486" y="47708"/>
                    <a:pt x="76319" y="47518"/>
                    <a:pt x="76474" y="47137"/>
                  </a:cubicBezTo>
                  <a:lnTo>
                    <a:pt x="75760" y="47065"/>
                  </a:lnTo>
                  <a:cubicBezTo>
                    <a:pt x="75188" y="47863"/>
                    <a:pt x="73379" y="47935"/>
                    <a:pt x="72128" y="48220"/>
                  </a:cubicBezTo>
                  <a:lnTo>
                    <a:pt x="71914" y="48661"/>
                  </a:lnTo>
                  <a:lnTo>
                    <a:pt x="73438" y="48149"/>
                  </a:lnTo>
                  <a:lnTo>
                    <a:pt x="73367" y="48363"/>
                  </a:lnTo>
                  <a:cubicBezTo>
                    <a:pt x="74248" y="48149"/>
                    <a:pt x="75141" y="47982"/>
                    <a:pt x="76046" y="47863"/>
                  </a:cubicBezTo>
                  <a:close/>
                  <a:moveTo>
                    <a:pt x="104609" y="47054"/>
                  </a:moveTo>
                  <a:lnTo>
                    <a:pt x="104382" y="47208"/>
                  </a:lnTo>
                  <a:cubicBezTo>
                    <a:pt x="104359" y="47280"/>
                    <a:pt x="104335" y="47351"/>
                    <a:pt x="104311" y="47423"/>
                  </a:cubicBezTo>
                  <a:lnTo>
                    <a:pt x="105109" y="47494"/>
                  </a:lnTo>
                  <a:lnTo>
                    <a:pt x="105264" y="47280"/>
                  </a:lnTo>
                  <a:cubicBezTo>
                    <a:pt x="104942" y="47196"/>
                    <a:pt x="104883" y="47208"/>
                    <a:pt x="104609" y="47054"/>
                  </a:cubicBezTo>
                  <a:close/>
                  <a:moveTo>
                    <a:pt x="42041" y="47268"/>
                  </a:moveTo>
                  <a:lnTo>
                    <a:pt x="42256" y="47268"/>
                  </a:lnTo>
                  <a:lnTo>
                    <a:pt x="42113" y="47125"/>
                  </a:lnTo>
                  <a:close/>
                  <a:moveTo>
                    <a:pt x="48352" y="47637"/>
                  </a:moveTo>
                  <a:cubicBezTo>
                    <a:pt x="47006" y="47351"/>
                    <a:pt x="45720" y="47244"/>
                    <a:pt x="44220" y="47125"/>
                  </a:cubicBezTo>
                  <a:lnTo>
                    <a:pt x="43923" y="47637"/>
                  </a:lnTo>
                  <a:cubicBezTo>
                    <a:pt x="45470" y="47649"/>
                    <a:pt x="46982" y="47732"/>
                    <a:pt x="48280" y="47780"/>
                  </a:cubicBezTo>
                  <a:close/>
                  <a:moveTo>
                    <a:pt x="148602" y="48066"/>
                  </a:moveTo>
                  <a:lnTo>
                    <a:pt x="148602" y="47994"/>
                  </a:lnTo>
                  <a:cubicBezTo>
                    <a:pt x="148412" y="47637"/>
                    <a:pt x="148186" y="47304"/>
                    <a:pt x="147816" y="47125"/>
                  </a:cubicBezTo>
                  <a:cubicBezTo>
                    <a:pt x="147793" y="47173"/>
                    <a:pt x="147757" y="47220"/>
                    <a:pt x="147733" y="47280"/>
                  </a:cubicBezTo>
                  <a:lnTo>
                    <a:pt x="148317" y="48077"/>
                  </a:lnTo>
                  <a:close/>
                  <a:moveTo>
                    <a:pt x="42839" y="47494"/>
                  </a:moveTo>
                  <a:lnTo>
                    <a:pt x="43708" y="47566"/>
                  </a:lnTo>
                  <a:cubicBezTo>
                    <a:pt x="43756" y="47435"/>
                    <a:pt x="43803" y="47315"/>
                    <a:pt x="43863" y="47196"/>
                  </a:cubicBezTo>
                  <a:lnTo>
                    <a:pt x="42910" y="47196"/>
                  </a:lnTo>
                  <a:close/>
                  <a:moveTo>
                    <a:pt x="71616" y="47566"/>
                  </a:moveTo>
                  <a:cubicBezTo>
                    <a:pt x="71307" y="47446"/>
                    <a:pt x="71355" y="47351"/>
                    <a:pt x="71116" y="47196"/>
                  </a:cubicBezTo>
                  <a:cubicBezTo>
                    <a:pt x="71021" y="47411"/>
                    <a:pt x="70866" y="47577"/>
                    <a:pt x="70676" y="47708"/>
                  </a:cubicBezTo>
                  <a:cubicBezTo>
                    <a:pt x="69926" y="47208"/>
                    <a:pt x="68628" y="48637"/>
                    <a:pt x="67699" y="48792"/>
                  </a:cubicBezTo>
                  <a:cubicBezTo>
                    <a:pt x="67485" y="49173"/>
                    <a:pt x="67699" y="48982"/>
                    <a:pt x="67556" y="49304"/>
                  </a:cubicBezTo>
                  <a:lnTo>
                    <a:pt x="67628" y="49375"/>
                  </a:lnTo>
                  <a:cubicBezTo>
                    <a:pt x="68557" y="48435"/>
                    <a:pt x="70021" y="47887"/>
                    <a:pt x="71462" y="47780"/>
                  </a:cubicBezTo>
                  <a:cubicBezTo>
                    <a:pt x="71521" y="47708"/>
                    <a:pt x="71569" y="47637"/>
                    <a:pt x="71628" y="47566"/>
                  </a:cubicBezTo>
                  <a:close/>
                  <a:moveTo>
                    <a:pt x="89821" y="47196"/>
                  </a:moveTo>
                  <a:lnTo>
                    <a:pt x="89666" y="47196"/>
                  </a:lnTo>
                  <a:cubicBezTo>
                    <a:pt x="89797" y="47268"/>
                    <a:pt x="89690" y="47268"/>
                    <a:pt x="89821" y="47196"/>
                  </a:cubicBezTo>
                  <a:close/>
                  <a:moveTo>
                    <a:pt x="103370" y="47196"/>
                  </a:moveTo>
                  <a:lnTo>
                    <a:pt x="103073" y="47411"/>
                  </a:lnTo>
                  <a:lnTo>
                    <a:pt x="103656" y="47411"/>
                  </a:lnTo>
                  <a:lnTo>
                    <a:pt x="103811" y="47196"/>
                  </a:lnTo>
                  <a:close/>
                  <a:moveTo>
                    <a:pt x="42482" y="47268"/>
                  </a:moveTo>
                  <a:lnTo>
                    <a:pt x="42399" y="47339"/>
                  </a:lnTo>
                  <a:lnTo>
                    <a:pt x="42399" y="47411"/>
                  </a:lnTo>
                  <a:lnTo>
                    <a:pt x="42553" y="47482"/>
                  </a:lnTo>
                  <a:lnTo>
                    <a:pt x="42625" y="47411"/>
                  </a:lnTo>
                  <a:close/>
                  <a:moveTo>
                    <a:pt x="49078" y="47339"/>
                  </a:moveTo>
                  <a:lnTo>
                    <a:pt x="49006" y="47411"/>
                  </a:lnTo>
                  <a:lnTo>
                    <a:pt x="49006" y="47494"/>
                  </a:lnTo>
                  <a:lnTo>
                    <a:pt x="49578" y="47566"/>
                  </a:lnTo>
                  <a:lnTo>
                    <a:pt x="49649" y="47494"/>
                  </a:lnTo>
                  <a:lnTo>
                    <a:pt x="49649" y="47411"/>
                  </a:lnTo>
                  <a:lnTo>
                    <a:pt x="49221" y="47268"/>
                  </a:lnTo>
                  <a:close/>
                  <a:moveTo>
                    <a:pt x="95322" y="47268"/>
                  </a:moveTo>
                  <a:lnTo>
                    <a:pt x="95179" y="47268"/>
                  </a:lnTo>
                  <a:lnTo>
                    <a:pt x="94524" y="47566"/>
                  </a:lnTo>
                  <a:lnTo>
                    <a:pt x="94453" y="47780"/>
                  </a:lnTo>
                  <a:cubicBezTo>
                    <a:pt x="94953" y="47732"/>
                    <a:pt x="95179" y="47685"/>
                    <a:pt x="95334" y="47268"/>
                  </a:cubicBezTo>
                  <a:close/>
                  <a:moveTo>
                    <a:pt x="72057" y="47339"/>
                  </a:moveTo>
                  <a:lnTo>
                    <a:pt x="71986" y="47566"/>
                  </a:lnTo>
                  <a:lnTo>
                    <a:pt x="72200" y="47411"/>
                  </a:lnTo>
                  <a:close/>
                  <a:moveTo>
                    <a:pt x="127516" y="47494"/>
                  </a:moveTo>
                  <a:lnTo>
                    <a:pt x="127659" y="47339"/>
                  </a:lnTo>
                  <a:lnTo>
                    <a:pt x="127516" y="47339"/>
                  </a:lnTo>
                  <a:close/>
                  <a:moveTo>
                    <a:pt x="90762" y="47411"/>
                  </a:moveTo>
                  <a:lnTo>
                    <a:pt x="90547" y="47411"/>
                  </a:lnTo>
                  <a:lnTo>
                    <a:pt x="90393" y="47625"/>
                  </a:lnTo>
                  <a:close/>
                  <a:moveTo>
                    <a:pt x="126219" y="47411"/>
                  </a:moveTo>
                  <a:lnTo>
                    <a:pt x="125992" y="47625"/>
                  </a:lnTo>
                  <a:cubicBezTo>
                    <a:pt x="126266" y="47518"/>
                    <a:pt x="126159" y="47518"/>
                    <a:pt x="126207" y="47411"/>
                  </a:cubicBezTo>
                  <a:close/>
                  <a:moveTo>
                    <a:pt x="109609" y="47482"/>
                  </a:moveTo>
                  <a:lnTo>
                    <a:pt x="109538" y="47780"/>
                  </a:lnTo>
                  <a:lnTo>
                    <a:pt x="109752" y="47482"/>
                  </a:lnTo>
                  <a:close/>
                  <a:moveTo>
                    <a:pt x="55460" y="47780"/>
                  </a:moveTo>
                  <a:lnTo>
                    <a:pt x="55757" y="47780"/>
                  </a:lnTo>
                  <a:lnTo>
                    <a:pt x="55829" y="47637"/>
                  </a:lnTo>
                  <a:lnTo>
                    <a:pt x="55829" y="47566"/>
                  </a:lnTo>
                  <a:lnTo>
                    <a:pt x="55531" y="47566"/>
                  </a:lnTo>
                  <a:close/>
                  <a:moveTo>
                    <a:pt x="72712" y="47935"/>
                  </a:moveTo>
                  <a:lnTo>
                    <a:pt x="73009" y="47935"/>
                  </a:lnTo>
                  <a:lnTo>
                    <a:pt x="73224" y="47637"/>
                  </a:lnTo>
                  <a:lnTo>
                    <a:pt x="73009" y="47566"/>
                  </a:lnTo>
                  <a:close/>
                  <a:moveTo>
                    <a:pt x="17467" y="47637"/>
                  </a:moveTo>
                  <a:lnTo>
                    <a:pt x="17324" y="47792"/>
                  </a:lnTo>
                  <a:lnTo>
                    <a:pt x="17395" y="48149"/>
                  </a:lnTo>
                  <a:lnTo>
                    <a:pt x="17538" y="48149"/>
                  </a:lnTo>
                  <a:lnTo>
                    <a:pt x="17693" y="48006"/>
                  </a:lnTo>
                  <a:cubicBezTo>
                    <a:pt x="17657" y="47863"/>
                    <a:pt x="17574" y="47732"/>
                    <a:pt x="17467" y="47637"/>
                  </a:cubicBezTo>
                  <a:close/>
                  <a:moveTo>
                    <a:pt x="26825" y="47935"/>
                  </a:moveTo>
                  <a:cubicBezTo>
                    <a:pt x="26885" y="47732"/>
                    <a:pt x="26861" y="47804"/>
                    <a:pt x="26754" y="47637"/>
                  </a:cubicBezTo>
                  <a:lnTo>
                    <a:pt x="26682" y="47792"/>
                  </a:lnTo>
                  <a:close/>
                  <a:moveTo>
                    <a:pt x="138684" y="47637"/>
                  </a:moveTo>
                  <a:lnTo>
                    <a:pt x="138613" y="47780"/>
                  </a:lnTo>
                  <a:lnTo>
                    <a:pt x="138970" y="48077"/>
                  </a:lnTo>
                  <a:lnTo>
                    <a:pt x="139053" y="47923"/>
                  </a:lnTo>
                  <a:close/>
                  <a:moveTo>
                    <a:pt x="51900" y="47708"/>
                  </a:moveTo>
                  <a:lnTo>
                    <a:pt x="51828" y="47863"/>
                  </a:lnTo>
                  <a:lnTo>
                    <a:pt x="52054" y="47708"/>
                  </a:lnTo>
                  <a:close/>
                  <a:moveTo>
                    <a:pt x="128171" y="48077"/>
                  </a:moveTo>
                  <a:lnTo>
                    <a:pt x="128469" y="48149"/>
                  </a:lnTo>
                  <a:cubicBezTo>
                    <a:pt x="128588" y="47994"/>
                    <a:pt x="128588" y="47994"/>
                    <a:pt x="128612" y="47708"/>
                  </a:cubicBezTo>
                  <a:lnTo>
                    <a:pt x="128397" y="47708"/>
                  </a:lnTo>
                  <a:cubicBezTo>
                    <a:pt x="128254" y="47875"/>
                    <a:pt x="128254" y="47804"/>
                    <a:pt x="128171" y="48066"/>
                  </a:cubicBezTo>
                  <a:close/>
                  <a:moveTo>
                    <a:pt x="42625" y="47994"/>
                  </a:moveTo>
                  <a:lnTo>
                    <a:pt x="42625" y="47923"/>
                  </a:lnTo>
                  <a:lnTo>
                    <a:pt x="42339" y="47923"/>
                  </a:lnTo>
                  <a:lnTo>
                    <a:pt x="42268" y="48137"/>
                  </a:lnTo>
                  <a:lnTo>
                    <a:pt x="42625" y="48066"/>
                  </a:lnTo>
                  <a:close/>
                  <a:moveTo>
                    <a:pt x="68295" y="48208"/>
                  </a:moveTo>
                  <a:lnTo>
                    <a:pt x="67783" y="47923"/>
                  </a:lnTo>
                  <a:cubicBezTo>
                    <a:pt x="67556" y="48125"/>
                    <a:pt x="67390" y="48161"/>
                    <a:pt x="67271" y="48506"/>
                  </a:cubicBezTo>
                  <a:lnTo>
                    <a:pt x="68211" y="48351"/>
                  </a:lnTo>
                  <a:close/>
                  <a:moveTo>
                    <a:pt x="46173" y="47994"/>
                  </a:moveTo>
                  <a:lnTo>
                    <a:pt x="46256" y="48149"/>
                  </a:lnTo>
                  <a:lnTo>
                    <a:pt x="46399" y="47994"/>
                  </a:lnTo>
                  <a:close/>
                  <a:moveTo>
                    <a:pt x="103597" y="47994"/>
                  </a:moveTo>
                  <a:lnTo>
                    <a:pt x="103382" y="48208"/>
                  </a:lnTo>
                  <a:lnTo>
                    <a:pt x="103382" y="48292"/>
                  </a:lnTo>
                  <a:lnTo>
                    <a:pt x="103454" y="48292"/>
                  </a:lnTo>
                  <a:lnTo>
                    <a:pt x="103751" y="48137"/>
                  </a:lnTo>
                  <a:close/>
                  <a:moveTo>
                    <a:pt x="66913" y="48149"/>
                  </a:moveTo>
                  <a:cubicBezTo>
                    <a:pt x="66842" y="48292"/>
                    <a:pt x="66759" y="48447"/>
                    <a:pt x="66699" y="48578"/>
                  </a:cubicBezTo>
                  <a:cubicBezTo>
                    <a:pt x="67068" y="48506"/>
                    <a:pt x="67175" y="48387"/>
                    <a:pt x="66913" y="48137"/>
                  </a:cubicBezTo>
                  <a:close/>
                  <a:moveTo>
                    <a:pt x="70676" y="48149"/>
                  </a:moveTo>
                  <a:lnTo>
                    <a:pt x="70533" y="48149"/>
                  </a:lnTo>
                  <a:lnTo>
                    <a:pt x="70235" y="48292"/>
                  </a:lnTo>
                  <a:lnTo>
                    <a:pt x="70164" y="48447"/>
                  </a:lnTo>
                  <a:lnTo>
                    <a:pt x="70533" y="48447"/>
                  </a:lnTo>
                  <a:close/>
                  <a:moveTo>
                    <a:pt x="107145" y="48506"/>
                  </a:moveTo>
                  <a:lnTo>
                    <a:pt x="107216" y="48506"/>
                  </a:lnTo>
                  <a:lnTo>
                    <a:pt x="107430" y="48435"/>
                  </a:lnTo>
                  <a:lnTo>
                    <a:pt x="107502" y="48137"/>
                  </a:lnTo>
                  <a:lnTo>
                    <a:pt x="107359" y="48137"/>
                  </a:lnTo>
                  <a:cubicBezTo>
                    <a:pt x="107228" y="48304"/>
                    <a:pt x="107228" y="48244"/>
                    <a:pt x="107145" y="48506"/>
                  </a:cubicBezTo>
                  <a:close/>
                  <a:moveTo>
                    <a:pt x="128826" y="48506"/>
                  </a:moveTo>
                  <a:lnTo>
                    <a:pt x="128969" y="48661"/>
                  </a:lnTo>
                  <a:lnTo>
                    <a:pt x="129040" y="48661"/>
                  </a:lnTo>
                  <a:cubicBezTo>
                    <a:pt x="129028" y="48280"/>
                    <a:pt x="129064" y="48304"/>
                    <a:pt x="128826" y="48149"/>
                  </a:cubicBezTo>
                  <a:lnTo>
                    <a:pt x="128457" y="48363"/>
                  </a:lnTo>
                  <a:close/>
                  <a:moveTo>
                    <a:pt x="71474" y="48292"/>
                  </a:moveTo>
                  <a:cubicBezTo>
                    <a:pt x="70878" y="48649"/>
                    <a:pt x="69473" y="48756"/>
                    <a:pt x="68723" y="49090"/>
                  </a:cubicBezTo>
                  <a:lnTo>
                    <a:pt x="68652" y="49232"/>
                  </a:lnTo>
                  <a:cubicBezTo>
                    <a:pt x="69140" y="49149"/>
                    <a:pt x="69045" y="49006"/>
                    <a:pt x="69450" y="48875"/>
                  </a:cubicBezTo>
                  <a:lnTo>
                    <a:pt x="69295" y="49173"/>
                  </a:lnTo>
                  <a:lnTo>
                    <a:pt x="71259" y="48804"/>
                  </a:lnTo>
                  <a:cubicBezTo>
                    <a:pt x="71414" y="48578"/>
                    <a:pt x="71485" y="48494"/>
                    <a:pt x="71474" y="48292"/>
                  </a:cubicBezTo>
                  <a:close/>
                  <a:moveTo>
                    <a:pt x="108085" y="48506"/>
                  </a:moveTo>
                  <a:lnTo>
                    <a:pt x="108300" y="48292"/>
                  </a:lnTo>
                  <a:lnTo>
                    <a:pt x="108157" y="48292"/>
                  </a:lnTo>
                  <a:close/>
                  <a:moveTo>
                    <a:pt x="140208" y="49161"/>
                  </a:moveTo>
                  <a:lnTo>
                    <a:pt x="140351" y="49090"/>
                  </a:lnTo>
                  <a:lnTo>
                    <a:pt x="140351" y="48804"/>
                  </a:lnTo>
                  <a:lnTo>
                    <a:pt x="139482" y="48292"/>
                  </a:lnTo>
                  <a:cubicBezTo>
                    <a:pt x="139637" y="48697"/>
                    <a:pt x="139875" y="48744"/>
                    <a:pt x="140065" y="49090"/>
                  </a:cubicBezTo>
                  <a:close/>
                  <a:moveTo>
                    <a:pt x="64663" y="48363"/>
                  </a:moveTo>
                  <a:lnTo>
                    <a:pt x="64508" y="48435"/>
                  </a:lnTo>
                  <a:lnTo>
                    <a:pt x="64080" y="49018"/>
                  </a:lnTo>
                  <a:cubicBezTo>
                    <a:pt x="64497" y="48899"/>
                    <a:pt x="64687" y="48780"/>
                    <a:pt x="64806" y="48363"/>
                  </a:cubicBezTo>
                  <a:close/>
                  <a:moveTo>
                    <a:pt x="65901" y="48363"/>
                  </a:moveTo>
                  <a:lnTo>
                    <a:pt x="65532" y="48649"/>
                  </a:lnTo>
                  <a:lnTo>
                    <a:pt x="65389" y="48649"/>
                  </a:lnTo>
                  <a:lnTo>
                    <a:pt x="66032" y="48720"/>
                  </a:lnTo>
                  <a:lnTo>
                    <a:pt x="66187" y="48506"/>
                  </a:lnTo>
                  <a:close/>
                  <a:moveTo>
                    <a:pt x="100692" y="48649"/>
                  </a:moveTo>
                  <a:cubicBezTo>
                    <a:pt x="100596" y="48375"/>
                    <a:pt x="100692" y="48506"/>
                    <a:pt x="100477" y="48363"/>
                  </a:cubicBezTo>
                  <a:lnTo>
                    <a:pt x="100180" y="48720"/>
                  </a:lnTo>
                  <a:lnTo>
                    <a:pt x="100477" y="48804"/>
                  </a:lnTo>
                  <a:close/>
                  <a:moveTo>
                    <a:pt x="23706" y="48435"/>
                  </a:moveTo>
                  <a:lnTo>
                    <a:pt x="24134" y="48947"/>
                  </a:lnTo>
                  <a:lnTo>
                    <a:pt x="24432" y="48947"/>
                  </a:lnTo>
                  <a:cubicBezTo>
                    <a:pt x="24301" y="48566"/>
                    <a:pt x="24051" y="48542"/>
                    <a:pt x="23706" y="48435"/>
                  </a:cubicBezTo>
                  <a:close/>
                  <a:moveTo>
                    <a:pt x="95179" y="48506"/>
                  </a:moveTo>
                  <a:lnTo>
                    <a:pt x="95179" y="48578"/>
                  </a:lnTo>
                  <a:lnTo>
                    <a:pt x="95334" y="48732"/>
                  </a:lnTo>
                  <a:lnTo>
                    <a:pt x="95405" y="48732"/>
                  </a:lnTo>
                  <a:cubicBezTo>
                    <a:pt x="95429" y="48637"/>
                    <a:pt x="95453" y="48530"/>
                    <a:pt x="95477" y="48435"/>
                  </a:cubicBezTo>
                  <a:lnTo>
                    <a:pt x="95334" y="48435"/>
                  </a:lnTo>
                  <a:close/>
                  <a:moveTo>
                    <a:pt x="127957" y="48435"/>
                  </a:moveTo>
                  <a:lnTo>
                    <a:pt x="128100" y="48649"/>
                  </a:lnTo>
                  <a:lnTo>
                    <a:pt x="128171" y="48435"/>
                  </a:lnTo>
                  <a:close/>
                  <a:moveTo>
                    <a:pt x="57198" y="48804"/>
                  </a:moveTo>
                  <a:lnTo>
                    <a:pt x="57341" y="48649"/>
                  </a:lnTo>
                  <a:cubicBezTo>
                    <a:pt x="56674" y="48387"/>
                    <a:pt x="55710" y="48804"/>
                    <a:pt x="55174" y="48578"/>
                  </a:cubicBezTo>
                  <a:cubicBezTo>
                    <a:pt x="54924" y="48804"/>
                    <a:pt x="52447" y="49137"/>
                    <a:pt x="52340" y="49161"/>
                  </a:cubicBezTo>
                  <a:cubicBezTo>
                    <a:pt x="52090" y="49197"/>
                    <a:pt x="52221" y="49078"/>
                    <a:pt x="52126" y="49006"/>
                  </a:cubicBezTo>
                  <a:cubicBezTo>
                    <a:pt x="51864" y="49090"/>
                    <a:pt x="51912" y="49066"/>
                    <a:pt x="51757" y="49220"/>
                  </a:cubicBezTo>
                  <a:lnTo>
                    <a:pt x="51757" y="49447"/>
                  </a:lnTo>
                  <a:lnTo>
                    <a:pt x="55388" y="49149"/>
                  </a:lnTo>
                  <a:lnTo>
                    <a:pt x="55317" y="49363"/>
                  </a:lnTo>
                  <a:cubicBezTo>
                    <a:pt x="55912" y="49161"/>
                    <a:pt x="56841" y="49328"/>
                    <a:pt x="57198" y="48792"/>
                  </a:cubicBezTo>
                  <a:close/>
                  <a:moveTo>
                    <a:pt x="63651" y="48649"/>
                  </a:moveTo>
                  <a:cubicBezTo>
                    <a:pt x="63318" y="48839"/>
                    <a:pt x="63187" y="48839"/>
                    <a:pt x="62996" y="49161"/>
                  </a:cubicBezTo>
                  <a:lnTo>
                    <a:pt x="62996" y="49232"/>
                  </a:lnTo>
                  <a:lnTo>
                    <a:pt x="63723" y="48935"/>
                  </a:lnTo>
                  <a:cubicBezTo>
                    <a:pt x="63735" y="48685"/>
                    <a:pt x="63806" y="48839"/>
                    <a:pt x="63651" y="48649"/>
                  </a:cubicBezTo>
                  <a:close/>
                  <a:moveTo>
                    <a:pt x="87940" y="48804"/>
                  </a:moveTo>
                  <a:cubicBezTo>
                    <a:pt x="87630" y="48685"/>
                    <a:pt x="87273" y="48756"/>
                    <a:pt x="87059" y="48649"/>
                  </a:cubicBezTo>
                  <a:lnTo>
                    <a:pt x="86630" y="49090"/>
                  </a:lnTo>
                  <a:lnTo>
                    <a:pt x="86475" y="49161"/>
                  </a:lnTo>
                  <a:lnTo>
                    <a:pt x="86475" y="49232"/>
                  </a:lnTo>
                  <a:lnTo>
                    <a:pt x="87785" y="49018"/>
                  </a:lnTo>
                  <a:close/>
                  <a:moveTo>
                    <a:pt x="31028" y="49447"/>
                  </a:moveTo>
                  <a:lnTo>
                    <a:pt x="31171" y="49375"/>
                  </a:lnTo>
                  <a:lnTo>
                    <a:pt x="31171" y="49161"/>
                  </a:lnTo>
                  <a:cubicBezTo>
                    <a:pt x="30718" y="49066"/>
                    <a:pt x="30480" y="48875"/>
                    <a:pt x="30016" y="48720"/>
                  </a:cubicBezTo>
                  <a:cubicBezTo>
                    <a:pt x="30004" y="49125"/>
                    <a:pt x="30528" y="49316"/>
                    <a:pt x="31028" y="49447"/>
                  </a:cubicBezTo>
                  <a:close/>
                  <a:moveTo>
                    <a:pt x="43280" y="49959"/>
                  </a:moveTo>
                  <a:lnTo>
                    <a:pt x="43280" y="50030"/>
                  </a:lnTo>
                  <a:cubicBezTo>
                    <a:pt x="45125" y="49828"/>
                    <a:pt x="46542" y="49721"/>
                    <a:pt x="48209" y="49375"/>
                  </a:cubicBezTo>
                  <a:lnTo>
                    <a:pt x="48280" y="49090"/>
                  </a:lnTo>
                  <a:lnTo>
                    <a:pt x="48209" y="48875"/>
                  </a:lnTo>
                  <a:cubicBezTo>
                    <a:pt x="47387" y="49137"/>
                    <a:pt x="46566" y="49090"/>
                    <a:pt x="45530" y="48875"/>
                  </a:cubicBezTo>
                  <a:cubicBezTo>
                    <a:pt x="45208" y="49054"/>
                    <a:pt x="44875" y="48982"/>
                    <a:pt x="44434" y="48947"/>
                  </a:cubicBezTo>
                  <a:cubicBezTo>
                    <a:pt x="44101" y="49304"/>
                    <a:pt x="44077" y="49506"/>
                    <a:pt x="43494" y="49673"/>
                  </a:cubicBezTo>
                  <a:close/>
                  <a:moveTo>
                    <a:pt x="50745" y="49447"/>
                  </a:moveTo>
                  <a:lnTo>
                    <a:pt x="51257" y="49447"/>
                  </a:lnTo>
                  <a:lnTo>
                    <a:pt x="51554" y="49232"/>
                  </a:lnTo>
                  <a:cubicBezTo>
                    <a:pt x="51733" y="49078"/>
                    <a:pt x="51638" y="49066"/>
                    <a:pt x="51697" y="48875"/>
                  </a:cubicBezTo>
                  <a:lnTo>
                    <a:pt x="51471" y="48875"/>
                  </a:lnTo>
                  <a:cubicBezTo>
                    <a:pt x="51138" y="49090"/>
                    <a:pt x="50888" y="48994"/>
                    <a:pt x="50745" y="49447"/>
                  </a:cubicBezTo>
                  <a:close/>
                  <a:moveTo>
                    <a:pt x="61758" y="48875"/>
                  </a:moveTo>
                  <a:lnTo>
                    <a:pt x="61544" y="48875"/>
                  </a:lnTo>
                  <a:cubicBezTo>
                    <a:pt x="61496" y="48947"/>
                    <a:pt x="61449" y="49018"/>
                    <a:pt x="61389" y="49090"/>
                  </a:cubicBezTo>
                  <a:cubicBezTo>
                    <a:pt x="61663" y="49006"/>
                    <a:pt x="61615" y="49030"/>
                    <a:pt x="61758" y="48863"/>
                  </a:cubicBezTo>
                  <a:close/>
                  <a:moveTo>
                    <a:pt x="49649" y="49375"/>
                  </a:moveTo>
                  <a:lnTo>
                    <a:pt x="49578" y="49090"/>
                  </a:lnTo>
                  <a:lnTo>
                    <a:pt x="48852" y="48935"/>
                  </a:lnTo>
                  <a:lnTo>
                    <a:pt x="48709" y="49006"/>
                  </a:lnTo>
                  <a:lnTo>
                    <a:pt x="48554" y="49232"/>
                  </a:lnTo>
                  <a:cubicBezTo>
                    <a:pt x="48959" y="49494"/>
                    <a:pt x="49197" y="49494"/>
                    <a:pt x="49661" y="49375"/>
                  </a:cubicBezTo>
                  <a:close/>
                  <a:moveTo>
                    <a:pt x="66973" y="49375"/>
                  </a:moveTo>
                  <a:lnTo>
                    <a:pt x="66544" y="49304"/>
                  </a:lnTo>
                  <a:lnTo>
                    <a:pt x="66544" y="48947"/>
                  </a:lnTo>
                  <a:cubicBezTo>
                    <a:pt x="66080" y="49351"/>
                    <a:pt x="63651" y="49732"/>
                    <a:pt x="63211" y="49673"/>
                  </a:cubicBezTo>
                  <a:cubicBezTo>
                    <a:pt x="63139" y="49744"/>
                    <a:pt x="63056" y="49816"/>
                    <a:pt x="62984" y="49887"/>
                  </a:cubicBezTo>
                  <a:lnTo>
                    <a:pt x="62913" y="50102"/>
                  </a:lnTo>
                  <a:cubicBezTo>
                    <a:pt x="63961" y="50113"/>
                    <a:pt x="65937" y="49959"/>
                    <a:pt x="66759" y="49518"/>
                  </a:cubicBezTo>
                  <a:close/>
                  <a:moveTo>
                    <a:pt x="118527" y="48947"/>
                  </a:moveTo>
                  <a:lnTo>
                    <a:pt x="118372" y="48947"/>
                  </a:lnTo>
                  <a:lnTo>
                    <a:pt x="118229" y="49232"/>
                  </a:lnTo>
                  <a:close/>
                  <a:moveTo>
                    <a:pt x="139684" y="49090"/>
                  </a:moveTo>
                  <a:lnTo>
                    <a:pt x="139684" y="49018"/>
                  </a:lnTo>
                  <a:lnTo>
                    <a:pt x="139387" y="48947"/>
                  </a:lnTo>
                  <a:cubicBezTo>
                    <a:pt x="139554" y="49090"/>
                    <a:pt x="139434" y="49018"/>
                    <a:pt x="139696" y="49078"/>
                  </a:cubicBezTo>
                  <a:close/>
                  <a:moveTo>
                    <a:pt x="50447" y="49090"/>
                  </a:moveTo>
                  <a:lnTo>
                    <a:pt x="50019" y="49018"/>
                  </a:lnTo>
                  <a:lnTo>
                    <a:pt x="49792" y="49173"/>
                  </a:lnTo>
                  <a:lnTo>
                    <a:pt x="49721" y="49316"/>
                  </a:lnTo>
                  <a:lnTo>
                    <a:pt x="50304" y="49387"/>
                  </a:lnTo>
                  <a:cubicBezTo>
                    <a:pt x="50566" y="49185"/>
                    <a:pt x="50423" y="49351"/>
                    <a:pt x="50459" y="49078"/>
                  </a:cubicBezTo>
                  <a:close/>
                  <a:moveTo>
                    <a:pt x="18550" y="49387"/>
                  </a:moveTo>
                  <a:lnTo>
                    <a:pt x="18622" y="49387"/>
                  </a:lnTo>
                  <a:lnTo>
                    <a:pt x="18622" y="49316"/>
                  </a:lnTo>
                  <a:lnTo>
                    <a:pt x="18324" y="49090"/>
                  </a:lnTo>
                  <a:close/>
                  <a:moveTo>
                    <a:pt x="24718" y="49316"/>
                  </a:moveTo>
                  <a:cubicBezTo>
                    <a:pt x="24813" y="49161"/>
                    <a:pt x="24765" y="49197"/>
                    <a:pt x="24789" y="49090"/>
                  </a:cubicBezTo>
                  <a:close/>
                  <a:moveTo>
                    <a:pt x="24134" y="49161"/>
                  </a:moveTo>
                  <a:lnTo>
                    <a:pt x="23980" y="49161"/>
                  </a:lnTo>
                  <a:cubicBezTo>
                    <a:pt x="24122" y="49220"/>
                    <a:pt x="24015" y="49232"/>
                    <a:pt x="24134" y="49161"/>
                  </a:cubicBezTo>
                  <a:close/>
                  <a:moveTo>
                    <a:pt x="68211" y="49161"/>
                  </a:moveTo>
                  <a:lnTo>
                    <a:pt x="68056" y="49375"/>
                  </a:lnTo>
                  <a:lnTo>
                    <a:pt x="68426" y="49304"/>
                  </a:lnTo>
                  <a:lnTo>
                    <a:pt x="68497" y="49161"/>
                  </a:lnTo>
                  <a:close/>
                  <a:moveTo>
                    <a:pt x="106192" y="49161"/>
                  </a:moveTo>
                  <a:lnTo>
                    <a:pt x="106049" y="49161"/>
                  </a:lnTo>
                  <a:cubicBezTo>
                    <a:pt x="106192" y="49220"/>
                    <a:pt x="106073" y="49232"/>
                    <a:pt x="106204" y="49161"/>
                  </a:cubicBezTo>
                  <a:close/>
                  <a:moveTo>
                    <a:pt x="107430" y="49447"/>
                  </a:moveTo>
                  <a:lnTo>
                    <a:pt x="107728" y="49447"/>
                  </a:lnTo>
                  <a:lnTo>
                    <a:pt x="107800" y="49161"/>
                  </a:lnTo>
                  <a:lnTo>
                    <a:pt x="107585" y="49161"/>
                  </a:lnTo>
                  <a:close/>
                  <a:moveTo>
                    <a:pt x="113741" y="49601"/>
                  </a:moveTo>
                  <a:cubicBezTo>
                    <a:pt x="113657" y="49268"/>
                    <a:pt x="113669" y="49328"/>
                    <a:pt x="113443" y="49161"/>
                  </a:cubicBezTo>
                  <a:lnTo>
                    <a:pt x="113217" y="49530"/>
                  </a:lnTo>
                  <a:lnTo>
                    <a:pt x="113217" y="49601"/>
                  </a:lnTo>
                  <a:cubicBezTo>
                    <a:pt x="113526" y="49721"/>
                    <a:pt x="113455" y="49709"/>
                    <a:pt x="113741" y="49590"/>
                  </a:cubicBezTo>
                  <a:close/>
                  <a:moveTo>
                    <a:pt x="84523" y="49244"/>
                  </a:moveTo>
                  <a:lnTo>
                    <a:pt x="84309" y="49387"/>
                  </a:lnTo>
                  <a:cubicBezTo>
                    <a:pt x="83939" y="49340"/>
                    <a:pt x="83785" y="49530"/>
                    <a:pt x="83582" y="49828"/>
                  </a:cubicBezTo>
                  <a:cubicBezTo>
                    <a:pt x="84058" y="49816"/>
                    <a:pt x="84594" y="49756"/>
                    <a:pt x="84880" y="49387"/>
                  </a:cubicBezTo>
                  <a:lnTo>
                    <a:pt x="84737" y="49244"/>
                  </a:lnTo>
                  <a:close/>
                  <a:moveTo>
                    <a:pt x="83439" y="49542"/>
                  </a:moveTo>
                  <a:lnTo>
                    <a:pt x="83511" y="49316"/>
                  </a:lnTo>
                  <a:lnTo>
                    <a:pt x="83285" y="49316"/>
                  </a:lnTo>
                  <a:cubicBezTo>
                    <a:pt x="83237" y="49411"/>
                    <a:pt x="83189" y="49506"/>
                    <a:pt x="83142" y="49613"/>
                  </a:cubicBezTo>
                  <a:close/>
                  <a:moveTo>
                    <a:pt x="106276" y="49459"/>
                  </a:moveTo>
                  <a:lnTo>
                    <a:pt x="106276" y="49685"/>
                  </a:lnTo>
                  <a:lnTo>
                    <a:pt x="106347" y="49685"/>
                  </a:lnTo>
                  <a:close/>
                  <a:moveTo>
                    <a:pt x="121492" y="49613"/>
                  </a:moveTo>
                  <a:lnTo>
                    <a:pt x="121789" y="49685"/>
                  </a:lnTo>
                  <a:lnTo>
                    <a:pt x="121789" y="49471"/>
                  </a:lnTo>
                  <a:lnTo>
                    <a:pt x="121575" y="49471"/>
                  </a:lnTo>
                  <a:close/>
                  <a:moveTo>
                    <a:pt x="42541" y="49971"/>
                  </a:moveTo>
                  <a:lnTo>
                    <a:pt x="42768" y="49971"/>
                  </a:lnTo>
                  <a:lnTo>
                    <a:pt x="43065" y="49828"/>
                  </a:lnTo>
                  <a:lnTo>
                    <a:pt x="43208" y="49542"/>
                  </a:lnTo>
                  <a:lnTo>
                    <a:pt x="42994" y="49542"/>
                  </a:lnTo>
                  <a:lnTo>
                    <a:pt x="42553" y="49828"/>
                  </a:lnTo>
                  <a:close/>
                  <a:moveTo>
                    <a:pt x="110836" y="49542"/>
                  </a:moveTo>
                  <a:cubicBezTo>
                    <a:pt x="110764" y="49887"/>
                    <a:pt x="110919" y="49840"/>
                    <a:pt x="110836" y="50268"/>
                  </a:cubicBezTo>
                  <a:lnTo>
                    <a:pt x="111490" y="49613"/>
                  </a:lnTo>
                  <a:cubicBezTo>
                    <a:pt x="111205" y="49649"/>
                    <a:pt x="111121" y="49601"/>
                    <a:pt x="110848" y="49518"/>
                  </a:cubicBezTo>
                  <a:close/>
                  <a:moveTo>
                    <a:pt x="25658" y="49685"/>
                  </a:moveTo>
                  <a:lnTo>
                    <a:pt x="25504" y="49756"/>
                  </a:lnTo>
                  <a:cubicBezTo>
                    <a:pt x="25587" y="50054"/>
                    <a:pt x="25575" y="50054"/>
                    <a:pt x="25789" y="50197"/>
                  </a:cubicBezTo>
                  <a:lnTo>
                    <a:pt x="26444" y="50268"/>
                  </a:lnTo>
                  <a:lnTo>
                    <a:pt x="26599" y="50268"/>
                  </a:lnTo>
                  <a:lnTo>
                    <a:pt x="26599" y="50054"/>
                  </a:lnTo>
                  <a:lnTo>
                    <a:pt x="25873" y="50054"/>
                  </a:lnTo>
                  <a:close/>
                  <a:moveTo>
                    <a:pt x="69807" y="50197"/>
                  </a:moveTo>
                  <a:cubicBezTo>
                    <a:pt x="70021" y="50030"/>
                    <a:pt x="70081" y="50006"/>
                    <a:pt x="70164" y="49685"/>
                  </a:cubicBezTo>
                  <a:lnTo>
                    <a:pt x="69878" y="49685"/>
                  </a:lnTo>
                  <a:cubicBezTo>
                    <a:pt x="69723" y="49887"/>
                    <a:pt x="69664" y="49875"/>
                    <a:pt x="69580" y="50197"/>
                  </a:cubicBezTo>
                  <a:close/>
                  <a:moveTo>
                    <a:pt x="119468" y="49685"/>
                  </a:moveTo>
                  <a:cubicBezTo>
                    <a:pt x="119444" y="49804"/>
                    <a:pt x="119420" y="49935"/>
                    <a:pt x="119396" y="50054"/>
                  </a:cubicBezTo>
                  <a:lnTo>
                    <a:pt x="120908" y="50566"/>
                  </a:lnTo>
                  <a:lnTo>
                    <a:pt x="121277" y="50340"/>
                  </a:lnTo>
                  <a:cubicBezTo>
                    <a:pt x="120980" y="49828"/>
                    <a:pt x="119980" y="49816"/>
                    <a:pt x="119468" y="49661"/>
                  </a:cubicBezTo>
                  <a:close/>
                  <a:moveTo>
                    <a:pt x="130410" y="49685"/>
                  </a:moveTo>
                  <a:lnTo>
                    <a:pt x="130267" y="49756"/>
                  </a:lnTo>
                  <a:lnTo>
                    <a:pt x="130267" y="49911"/>
                  </a:lnTo>
                  <a:cubicBezTo>
                    <a:pt x="130517" y="49780"/>
                    <a:pt x="130564" y="49875"/>
                    <a:pt x="130421" y="49661"/>
                  </a:cubicBezTo>
                  <a:close/>
                  <a:moveTo>
                    <a:pt x="149912" y="50054"/>
                  </a:moveTo>
                  <a:lnTo>
                    <a:pt x="149983" y="49899"/>
                  </a:lnTo>
                  <a:cubicBezTo>
                    <a:pt x="149841" y="49732"/>
                    <a:pt x="149936" y="49780"/>
                    <a:pt x="149686" y="49685"/>
                  </a:cubicBezTo>
                  <a:lnTo>
                    <a:pt x="149757" y="49971"/>
                  </a:lnTo>
                  <a:close/>
                  <a:moveTo>
                    <a:pt x="23551" y="49840"/>
                  </a:moveTo>
                  <a:lnTo>
                    <a:pt x="23551" y="50125"/>
                  </a:lnTo>
                  <a:lnTo>
                    <a:pt x="23706" y="50268"/>
                  </a:lnTo>
                  <a:lnTo>
                    <a:pt x="23777" y="50197"/>
                  </a:lnTo>
                  <a:cubicBezTo>
                    <a:pt x="23706" y="49887"/>
                    <a:pt x="23753" y="49947"/>
                    <a:pt x="23563" y="49804"/>
                  </a:cubicBezTo>
                  <a:close/>
                  <a:moveTo>
                    <a:pt x="69223" y="50125"/>
                  </a:moveTo>
                  <a:lnTo>
                    <a:pt x="69080" y="49840"/>
                  </a:lnTo>
                  <a:lnTo>
                    <a:pt x="67842" y="50054"/>
                  </a:lnTo>
                  <a:lnTo>
                    <a:pt x="67699" y="50197"/>
                  </a:lnTo>
                  <a:lnTo>
                    <a:pt x="67699" y="50387"/>
                  </a:lnTo>
                  <a:lnTo>
                    <a:pt x="68997" y="50316"/>
                  </a:lnTo>
                  <a:close/>
                  <a:moveTo>
                    <a:pt x="80749" y="49840"/>
                  </a:moveTo>
                  <a:cubicBezTo>
                    <a:pt x="80201" y="50102"/>
                    <a:pt x="79808" y="50197"/>
                    <a:pt x="79379" y="50483"/>
                  </a:cubicBezTo>
                  <a:cubicBezTo>
                    <a:pt x="78986" y="50375"/>
                    <a:pt x="78689" y="50125"/>
                    <a:pt x="78070" y="50411"/>
                  </a:cubicBezTo>
                  <a:cubicBezTo>
                    <a:pt x="77962" y="50471"/>
                    <a:pt x="77724" y="50875"/>
                    <a:pt x="77558" y="51066"/>
                  </a:cubicBezTo>
                  <a:lnTo>
                    <a:pt x="78724" y="50554"/>
                  </a:lnTo>
                  <a:lnTo>
                    <a:pt x="78653" y="50852"/>
                  </a:lnTo>
                  <a:lnTo>
                    <a:pt x="79379" y="50852"/>
                  </a:lnTo>
                  <a:cubicBezTo>
                    <a:pt x="79665" y="50602"/>
                    <a:pt x="80689" y="49982"/>
                    <a:pt x="80760" y="49804"/>
                  </a:cubicBezTo>
                  <a:close/>
                  <a:moveTo>
                    <a:pt x="82927" y="49911"/>
                  </a:moveTo>
                  <a:lnTo>
                    <a:pt x="82713" y="49911"/>
                  </a:lnTo>
                  <a:lnTo>
                    <a:pt x="82642" y="50054"/>
                  </a:lnTo>
                  <a:close/>
                  <a:moveTo>
                    <a:pt x="99739" y="50268"/>
                  </a:moveTo>
                  <a:lnTo>
                    <a:pt x="99810" y="50423"/>
                  </a:lnTo>
                  <a:lnTo>
                    <a:pt x="100834" y="50352"/>
                  </a:lnTo>
                  <a:lnTo>
                    <a:pt x="101192" y="49911"/>
                  </a:lnTo>
                  <a:lnTo>
                    <a:pt x="101049" y="49911"/>
                  </a:lnTo>
                  <a:cubicBezTo>
                    <a:pt x="100692" y="50185"/>
                    <a:pt x="100465" y="50161"/>
                    <a:pt x="99810" y="50125"/>
                  </a:cubicBezTo>
                  <a:close/>
                  <a:moveTo>
                    <a:pt x="116051" y="50125"/>
                  </a:moveTo>
                  <a:lnTo>
                    <a:pt x="116205" y="50054"/>
                  </a:lnTo>
                  <a:lnTo>
                    <a:pt x="116205" y="49971"/>
                  </a:lnTo>
                  <a:lnTo>
                    <a:pt x="115765" y="49899"/>
                  </a:lnTo>
                  <a:cubicBezTo>
                    <a:pt x="115920" y="50149"/>
                    <a:pt x="115741" y="50006"/>
                    <a:pt x="116062" y="50102"/>
                  </a:cubicBezTo>
                  <a:close/>
                  <a:moveTo>
                    <a:pt x="20074" y="50125"/>
                  </a:moveTo>
                  <a:lnTo>
                    <a:pt x="20217" y="49971"/>
                  </a:lnTo>
                  <a:lnTo>
                    <a:pt x="20074" y="49971"/>
                  </a:lnTo>
                  <a:close/>
                  <a:moveTo>
                    <a:pt x="81689" y="49971"/>
                  </a:moveTo>
                  <a:lnTo>
                    <a:pt x="81261" y="49971"/>
                  </a:lnTo>
                  <a:lnTo>
                    <a:pt x="81034" y="50411"/>
                  </a:lnTo>
                  <a:lnTo>
                    <a:pt x="81106" y="50411"/>
                  </a:lnTo>
                  <a:close/>
                  <a:moveTo>
                    <a:pt x="89381" y="50185"/>
                  </a:moveTo>
                  <a:lnTo>
                    <a:pt x="89523" y="50042"/>
                  </a:lnTo>
                  <a:lnTo>
                    <a:pt x="89523" y="49971"/>
                  </a:lnTo>
                  <a:lnTo>
                    <a:pt x="89381" y="49971"/>
                  </a:lnTo>
                  <a:cubicBezTo>
                    <a:pt x="89357" y="50042"/>
                    <a:pt x="89333" y="50113"/>
                    <a:pt x="89309" y="50185"/>
                  </a:cubicBezTo>
                  <a:close/>
                  <a:moveTo>
                    <a:pt x="67556" y="50113"/>
                  </a:moveTo>
                  <a:lnTo>
                    <a:pt x="67044" y="50042"/>
                  </a:lnTo>
                  <a:cubicBezTo>
                    <a:pt x="66640" y="50316"/>
                    <a:pt x="65723" y="50423"/>
                    <a:pt x="65520" y="50911"/>
                  </a:cubicBezTo>
                  <a:cubicBezTo>
                    <a:pt x="66151" y="50614"/>
                    <a:pt x="66735" y="50590"/>
                    <a:pt x="67342" y="50411"/>
                  </a:cubicBezTo>
                  <a:cubicBezTo>
                    <a:pt x="67556" y="50244"/>
                    <a:pt x="67473" y="50375"/>
                    <a:pt x="67556" y="50102"/>
                  </a:cubicBezTo>
                  <a:close/>
                  <a:moveTo>
                    <a:pt x="105037" y="50113"/>
                  </a:moveTo>
                  <a:lnTo>
                    <a:pt x="104454" y="50042"/>
                  </a:lnTo>
                  <a:cubicBezTo>
                    <a:pt x="104549" y="50304"/>
                    <a:pt x="104502" y="50221"/>
                    <a:pt x="105037" y="50197"/>
                  </a:cubicBezTo>
                  <a:close/>
                  <a:moveTo>
                    <a:pt x="51757" y="50113"/>
                  </a:moveTo>
                  <a:lnTo>
                    <a:pt x="51685" y="50268"/>
                  </a:lnTo>
                  <a:lnTo>
                    <a:pt x="51828" y="50268"/>
                  </a:lnTo>
                  <a:close/>
                  <a:moveTo>
                    <a:pt x="97132" y="50185"/>
                  </a:moveTo>
                  <a:lnTo>
                    <a:pt x="96989" y="50411"/>
                  </a:lnTo>
                  <a:lnTo>
                    <a:pt x="97346" y="50411"/>
                  </a:lnTo>
                  <a:cubicBezTo>
                    <a:pt x="97370" y="50161"/>
                    <a:pt x="97441" y="50304"/>
                    <a:pt x="97274" y="50113"/>
                  </a:cubicBezTo>
                  <a:close/>
                  <a:moveTo>
                    <a:pt x="105692" y="50483"/>
                  </a:moveTo>
                  <a:lnTo>
                    <a:pt x="105692" y="50542"/>
                  </a:lnTo>
                  <a:cubicBezTo>
                    <a:pt x="106037" y="50614"/>
                    <a:pt x="106276" y="50411"/>
                    <a:pt x="105990" y="50102"/>
                  </a:cubicBezTo>
                  <a:close/>
                  <a:moveTo>
                    <a:pt x="109966" y="50113"/>
                  </a:moveTo>
                  <a:lnTo>
                    <a:pt x="109752" y="50483"/>
                  </a:lnTo>
                  <a:lnTo>
                    <a:pt x="110109" y="50113"/>
                  </a:lnTo>
                  <a:close/>
                  <a:moveTo>
                    <a:pt x="107942" y="50625"/>
                  </a:moveTo>
                  <a:lnTo>
                    <a:pt x="109681" y="50554"/>
                  </a:lnTo>
                  <a:cubicBezTo>
                    <a:pt x="109347" y="50233"/>
                    <a:pt x="108145" y="50256"/>
                    <a:pt x="107573" y="50185"/>
                  </a:cubicBezTo>
                  <a:cubicBezTo>
                    <a:pt x="107633" y="50363"/>
                    <a:pt x="107740" y="50387"/>
                    <a:pt x="107942" y="50602"/>
                  </a:cubicBezTo>
                  <a:close/>
                  <a:moveTo>
                    <a:pt x="114241" y="50268"/>
                  </a:moveTo>
                  <a:lnTo>
                    <a:pt x="114169" y="50411"/>
                  </a:lnTo>
                  <a:cubicBezTo>
                    <a:pt x="114288" y="50483"/>
                    <a:pt x="114419" y="50566"/>
                    <a:pt x="114538" y="50625"/>
                  </a:cubicBezTo>
                  <a:cubicBezTo>
                    <a:pt x="114812" y="50530"/>
                    <a:pt x="114884" y="50542"/>
                    <a:pt x="115336" y="50554"/>
                  </a:cubicBezTo>
                  <a:lnTo>
                    <a:pt x="115408" y="50483"/>
                  </a:lnTo>
                  <a:lnTo>
                    <a:pt x="115408" y="50387"/>
                  </a:lnTo>
                  <a:lnTo>
                    <a:pt x="114824" y="50173"/>
                  </a:lnTo>
                  <a:close/>
                  <a:moveTo>
                    <a:pt x="117729" y="50625"/>
                  </a:moveTo>
                  <a:lnTo>
                    <a:pt x="117944" y="50340"/>
                  </a:lnTo>
                  <a:lnTo>
                    <a:pt x="117729" y="50185"/>
                  </a:lnTo>
                  <a:close/>
                  <a:moveTo>
                    <a:pt x="152448" y="53816"/>
                  </a:moveTo>
                  <a:cubicBezTo>
                    <a:pt x="152472" y="53864"/>
                    <a:pt x="152496" y="53912"/>
                    <a:pt x="152519" y="53959"/>
                  </a:cubicBezTo>
                  <a:cubicBezTo>
                    <a:pt x="152758" y="53733"/>
                    <a:pt x="152674" y="53709"/>
                    <a:pt x="153031" y="53745"/>
                  </a:cubicBezTo>
                  <a:lnTo>
                    <a:pt x="153103" y="53602"/>
                  </a:lnTo>
                  <a:cubicBezTo>
                    <a:pt x="152222" y="53007"/>
                    <a:pt x="152091" y="52245"/>
                    <a:pt x="151507" y="51352"/>
                  </a:cubicBezTo>
                  <a:cubicBezTo>
                    <a:pt x="151388" y="51352"/>
                    <a:pt x="151495" y="51328"/>
                    <a:pt x="151293" y="51495"/>
                  </a:cubicBezTo>
                  <a:cubicBezTo>
                    <a:pt x="151222" y="51137"/>
                    <a:pt x="151138" y="50780"/>
                    <a:pt x="151079" y="50411"/>
                  </a:cubicBezTo>
                  <a:lnTo>
                    <a:pt x="151079" y="50268"/>
                  </a:lnTo>
                  <a:cubicBezTo>
                    <a:pt x="150829" y="50399"/>
                    <a:pt x="150864" y="50506"/>
                    <a:pt x="150710" y="50697"/>
                  </a:cubicBezTo>
                  <a:lnTo>
                    <a:pt x="150126" y="50185"/>
                  </a:lnTo>
                  <a:cubicBezTo>
                    <a:pt x="150126" y="50316"/>
                    <a:pt x="152150" y="53542"/>
                    <a:pt x="152460" y="53792"/>
                  </a:cubicBezTo>
                  <a:close/>
                  <a:moveTo>
                    <a:pt x="87857" y="50268"/>
                  </a:moveTo>
                  <a:cubicBezTo>
                    <a:pt x="87809" y="50363"/>
                    <a:pt x="87761" y="50459"/>
                    <a:pt x="87714" y="50566"/>
                  </a:cubicBezTo>
                  <a:lnTo>
                    <a:pt x="87999" y="50268"/>
                  </a:lnTo>
                  <a:close/>
                  <a:moveTo>
                    <a:pt x="103668" y="50268"/>
                  </a:moveTo>
                  <a:lnTo>
                    <a:pt x="103442" y="50625"/>
                  </a:lnTo>
                  <a:cubicBezTo>
                    <a:pt x="103763" y="50447"/>
                    <a:pt x="103716" y="50387"/>
                    <a:pt x="103668" y="50244"/>
                  </a:cubicBezTo>
                  <a:close/>
                  <a:moveTo>
                    <a:pt x="87130" y="50340"/>
                  </a:moveTo>
                  <a:lnTo>
                    <a:pt x="86833" y="50625"/>
                  </a:lnTo>
                  <a:lnTo>
                    <a:pt x="86833" y="50685"/>
                  </a:lnTo>
                  <a:cubicBezTo>
                    <a:pt x="87142" y="50542"/>
                    <a:pt x="87106" y="50506"/>
                    <a:pt x="87142" y="50316"/>
                  </a:cubicBezTo>
                  <a:close/>
                  <a:moveTo>
                    <a:pt x="115920" y="51768"/>
                  </a:moveTo>
                  <a:lnTo>
                    <a:pt x="115991" y="51614"/>
                  </a:lnTo>
                  <a:cubicBezTo>
                    <a:pt x="115324" y="51280"/>
                    <a:pt x="114181" y="51090"/>
                    <a:pt x="113455" y="50816"/>
                  </a:cubicBezTo>
                  <a:lnTo>
                    <a:pt x="112372" y="50816"/>
                  </a:lnTo>
                  <a:cubicBezTo>
                    <a:pt x="112241" y="50697"/>
                    <a:pt x="112229" y="50483"/>
                    <a:pt x="112157" y="50316"/>
                  </a:cubicBezTo>
                  <a:cubicBezTo>
                    <a:pt x="111955" y="50661"/>
                    <a:pt x="112002" y="50518"/>
                    <a:pt x="112074" y="50959"/>
                  </a:cubicBezTo>
                  <a:lnTo>
                    <a:pt x="112002" y="51114"/>
                  </a:lnTo>
                  <a:cubicBezTo>
                    <a:pt x="111752" y="51233"/>
                    <a:pt x="111800" y="51209"/>
                    <a:pt x="111431" y="51185"/>
                  </a:cubicBezTo>
                  <a:lnTo>
                    <a:pt x="111574" y="51554"/>
                  </a:lnTo>
                  <a:cubicBezTo>
                    <a:pt x="111348" y="51649"/>
                    <a:pt x="111098" y="51673"/>
                    <a:pt x="110848" y="51626"/>
                  </a:cubicBezTo>
                  <a:lnTo>
                    <a:pt x="110848" y="52054"/>
                  </a:lnTo>
                  <a:lnTo>
                    <a:pt x="111574" y="51768"/>
                  </a:lnTo>
                  <a:cubicBezTo>
                    <a:pt x="111598" y="51864"/>
                    <a:pt x="111621" y="51959"/>
                    <a:pt x="111645" y="52054"/>
                  </a:cubicBezTo>
                  <a:cubicBezTo>
                    <a:pt x="111991" y="51804"/>
                    <a:pt x="111883" y="51423"/>
                    <a:pt x="112372" y="51042"/>
                  </a:cubicBezTo>
                  <a:cubicBezTo>
                    <a:pt x="112669" y="51161"/>
                    <a:pt x="112705" y="51149"/>
                    <a:pt x="113098" y="51114"/>
                  </a:cubicBezTo>
                  <a:cubicBezTo>
                    <a:pt x="113253" y="51447"/>
                    <a:pt x="113372" y="51471"/>
                    <a:pt x="113610" y="51697"/>
                  </a:cubicBezTo>
                  <a:lnTo>
                    <a:pt x="113610" y="51911"/>
                  </a:lnTo>
                  <a:lnTo>
                    <a:pt x="113098" y="52197"/>
                  </a:lnTo>
                  <a:lnTo>
                    <a:pt x="113098" y="52268"/>
                  </a:lnTo>
                  <a:cubicBezTo>
                    <a:pt x="113634" y="52388"/>
                    <a:pt x="114086" y="52018"/>
                    <a:pt x="114253" y="51554"/>
                  </a:cubicBezTo>
                  <a:cubicBezTo>
                    <a:pt x="114705" y="51483"/>
                    <a:pt x="115217" y="51768"/>
                    <a:pt x="115920" y="51768"/>
                  </a:cubicBezTo>
                  <a:close/>
                  <a:moveTo>
                    <a:pt x="115408" y="50530"/>
                  </a:moveTo>
                  <a:cubicBezTo>
                    <a:pt x="115431" y="50602"/>
                    <a:pt x="115455" y="50685"/>
                    <a:pt x="115479" y="50756"/>
                  </a:cubicBezTo>
                  <a:lnTo>
                    <a:pt x="115551" y="50756"/>
                  </a:lnTo>
                  <a:cubicBezTo>
                    <a:pt x="115765" y="50590"/>
                    <a:pt x="115765" y="50637"/>
                    <a:pt x="115836" y="50316"/>
                  </a:cubicBezTo>
                  <a:lnTo>
                    <a:pt x="115622" y="50316"/>
                  </a:lnTo>
                  <a:close/>
                  <a:moveTo>
                    <a:pt x="121647" y="50459"/>
                  </a:moveTo>
                  <a:cubicBezTo>
                    <a:pt x="121789" y="50721"/>
                    <a:pt x="121873" y="50590"/>
                    <a:pt x="122218" y="50673"/>
                  </a:cubicBezTo>
                  <a:lnTo>
                    <a:pt x="122373" y="50530"/>
                  </a:lnTo>
                  <a:cubicBezTo>
                    <a:pt x="122218" y="50459"/>
                    <a:pt x="122087" y="50375"/>
                    <a:pt x="121932" y="50316"/>
                  </a:cubicBezTo>
                  <a:close/>
                  <a:moveTo>
                    <a:pt x="77200" y="50387"/>
                  </a:moveTo>
                  <a:cubicBezTo>
                    <a:pt x="77105" y="50542"/>
                    <a:pt x="77010" y="50673"/>
                    <a:pt x="76915" y="50828"/>
                  </a:cubicBezTo>
                  <a:cubicBezTo>
                    <a:pt x="77141" y="50649"/>
                    <a:pt x="77177" y="50578"/>
                    <a:pt x="77200" y="50387"/>
                  </a:cubicBezTo>
                  <a:close/>
                  <a:moveTo>
                    <a:pt x="95179" y="50459"/>
                  </a:moveTo>
                  <a:lnTo>
                    <a:pt x="95250" y="50614"/>
                  </a:lnTo>
                  <a:cubicBezTo>
                    <a:pt x="95358" y="50459"/>
                    <a:pt x="95310" y="50494"/>
                    <a:pt x="95334" y="50387"/>
                  </a:cubicBezTo>
                  <a:close/>
                  <a:moveTo>
                    <a:pt x="64520" y="51185"/>
                  </a:moveTo>
                  <a:lnTo>
                    <a:pt x="64306" y="51471"/>
                  </a:lnTo>
                  <a:cubicBezTo>
                    <a:pt x="64627" y="51280"/>
                    <a:pt x="65128" y="50673"/>
                    <a:pt x="65175" y="50459"/>
                  </a:cubicBezTo>
                  <a:cubicBezTo>
                    <a:pt x="64878" y="50709"/>
                    <a:pt x="64663" y="50780"/>
                    <a:pt x="64520" y="51185"/>
                  </a:cubicBezTo>
                  <a:close/>
                  <a:moveTo>
                    <a:pt x="132017" y="50602"/>
                  </a:moveTo>
                  <a:lnTo>
                    <a:pt x="131719" y="50459"/>
                  </a:lnTo>
                  <a:lnTo>
                    <a:pt x="131791" y="50744"/>
                  </a:lnTo>
                  <a:lnTo>
                    <a:pt x="132017" y="50816"/>
                  </a:lnTo>
                  <a:close/>
                  <a:moveTo>
                    <a:pt x="92512" y="50673"/>
                  </a:moveTo>
                  <a:cubicBezTo>
                    <a:pt x="92560" y="50542"/>
                    <a:pt x="92583" y="50661"/>
                    <a:pt x="92512" y="50530"/>
                  </a:cubicBezTo>
                  <a:lnTo>
                    <a:pt x="92357" y="50816"/>
                  </a:lnTo>
                  <a:close/>
                  <a:moveTo>
                    <a:pt x="26754" y="50673"/>
                  </a:moveTo>
                  <a:lnTo>
                    <a:pt x="26754" y="50756"/>
                  </a:lnTo>
                  <a:lnTo>
                    <a:pt x="26908" y="50828"/>
                  </a:lnTo>
                  <a:lnTo>
                    <a:pt x="26980" y="50756"/>
                  </a:lnTo>
                  <a:lnTo>
                    <a:pt x="26825" y="50602"/>
                  </a:lnTo>
                  <a:close/>
                  <a:moveTo>
                    <a:pt x="30957" y="52638"/>
                  </a:moveTo>
                  <a:cubicBezTo>
                    <a:pt x="31540" y="52876"/>
                    <a:pt x="32302" y="52888"/>
                    <a:pt x="32850" y="52852"/>
                  </a:cubicBezTo>
                  <a:lnTo>
                    <a:pt x="32778" y="53292"/>
                  </a:lnTo>
                  <a:lnTo>
                    <a:pt x="33933" y="53292"/>
                  </a:lnTo>
                  <a:cubicBezTo>
                    <a:pt x="33957" y="53173"/>
                    <a:pt x="33981" y="53042"/>
                    <a:pt x="34005" y="52923"/>
                  </a:cubicBezTo>
                  <a:cubicBezTo>
                    <a:pt x="33314" y="52542"/>
                    <a:pt x="32623" y="52661"/>
                    <a:pt x="31897" y="52423"/>
                  </a:cubicBezTo>
                  <a:cubicBezTo>
                    <a:pt x="30433" y="51923"/>
                    <a:pt x="28933" y="50935"/>
                    <a:pt x="27409" y="50602"/>
                  </a:cubicBezTo>
                  <a:lnTo>
                    <a:pt x="26968" y="50756"/>
                  </a:lnTo>
                  <a:cubicBezTo>
                    <a:pt x="27182" y="51268"/>
                    <a:pt x="29897" y="52030"/>
                    <a:pt x="30457" y="51983"/>
                  </a:cubicBezTo>
                  <a:cubicBezTo>
                    <a:pt x="30504" y="52245"/>
                    <a:pt x="30457" y="52173"/>
                    <a:pt x="30385" y="52423"/>
                  </a:cubicBezTo>
                  <a:lnTo>
                    <a:pt x="30671" y="52566"/>
                  </a:lnTo>
                  <a:lnTo>
                    <a:pt x="30671" y="52280"/>
                  </a:lnTo>
                  <a:lnTo>
                    <a:pt x="31028" y="52209"/>
                  </a:lnTo>
                  <a:lnTo>
                    <a:pt x="31183" y="52280"/>
                  </a:lnTo>
                  <a:lnTo>
                    <a:pt x="30969" y="52566"/>
                  </a:lnTo>
                  <a:close/>
                  <a:moveTo>
                    <a:pt x="61913" y="50899"/>
                  </a:moveTo>
                  <a:lnTo>
                    <a:pt x="61627" y="51042"/>
                  </a:lnTo>
                  <a:lnTo>
                    <a:pt x="61484" y="51411"/>
                  </a:lnTo>
                  <a:cubicBezTo>
                    <a:pt x="62413" y="51340"/>
                    <a:pt x="63342" y="51173"/>
                    <a:pt x="64235" y="50899"/>
                  </a:cubicBezTo>
                  <a:lnTo>
                    <a:pt x="64080" y="50602"/>
                  </a:lnTo>
                  <a:cubicBezTo>
                    <a:pt x="63711" y="50911"/>
                    <a:pt x="62413" y="51137"/>
                    <a:pt x="61901" y="50899"/>
                  </a:cubicBezTo>
                  <a:close/>
                  <a:moveTo>
                    <a:pt x="100918" y="50971"/>
                  </a:moveTo>
                  <a:cubicBezTo>
                    <a:pt x="100965" y="50852"/>
                    <a:pt x="101013" y="50733"/>
                    <a:pt x="101073" y="50602"/>
                  </a:cubicBezTo>
                  <a:lnTo>
                    <a:pt x="100918" y="50602"/>
                  </a:lnTo>
                  <a:lnTo>
                    <a:pt x="100489" y="51185"/>
                  </a:lnTo>
                  <a:close/>
                  <a:moveTo>
                    <a:pt x="111645" y="50602"/>
                  </a:moveTo>
                  <a:lnTo>
                    <a:pt x="111502" y="50899"/>
                  </a:lnTo>
                  <a:lnTo>
                    <a:pt x="111574" y="50899"/>
                  </a:lnTo>
                  <a:cubicBezTo>
                    <a:pt x="111776" y="50673"/>
                    <a:pt x="111705" y="50840"/>
                    <a:pt x="111645" y="50602"/>
                  </a:cubicBezTo>
                  <a:close/>
                  <a:moveTo>
                    <a:pt x="22837" y="50971"/>
                  </a:moveTo>
                  <a:lnTo>
                    <a:pt x="22979" y="51114"/>
                  </a:lnTo>
                  <a:lnTo>
                    <a:pt x="23134" y="50756"/>
                  </a:lnTo>
                  <a:lnTo>
                    <a:pt x="22622" y="50685"/>
                  </a:lnTo>
                  <a:cubicBezTo>
                    <a:pt x="22706" y="50840"/>
                    <a:pt x="22694" y="50864"/>
                    <a:pt x="22837" y="50971"/>
                  </a:cubicBezTo>
                  <a:close/>
                  <a:moveTo>
                    <a:pt x="68140" y="50685"/>
                  </a:moveTo>
                  <a:lnTo>
                    <a:pt x="67783" y="50971"/>
                  </a:lnTo>
                  <a:lnTo>
                    <a:pt x="67699" y="51197"/>
                  </a:lnTo>
                  <a:cubicBezTo>
                    <a:pt x="68033" y="51054"/>
                    <a:pt x="68116" y="50899"/>
                    <a:pt x="68140" y="50685"/>
                  </a:cubicBezTo>
                  <a:close/>
                  <a:moveTo>
                    <a:pt x="117146" y="50685"/>
                  </a:moveTo>
                  <a:lnTo>
                    <a:pt x="116932" y="50756"/>
                  </a:lnTo>
                  <a:cubicBezTo>
                    <a:pt x="117051" y="51209"/>
                    <a:pt x="117241" y="51209"/>
                    <a:pt x="117586" y="51411"/>
                  </a:cubicBezTo>
                  <a:lnTo>
                    <a:pt x="117217" y="51923"/>
                  </a:lnTo>
                  <a:lnTo>
                    <a:pt x="117075" y="51923"/>
                  </a:lnTo>
                  <a:cubicBezTo>
                    <a:pt x="117408" y="52245"/>
                    <a:pt x="117872" y="52340"/>
                    <a:pt x="118372" y="52566"/>
                  </a:cubicBezTo>
                  <a:cubicBezTo>
                    <a:pt x="118527" y="52721"/>
                    <a:pt x="118420" y="52733"/>
                    <a:pt x="118741" y="52566"/>
                  </a:cubicBezTo>
                  <a:lnTo>
                    <a:pt x="118813" y="52638"/>
                  </a:lnTo>
                  <a:cubicBezTo>
                    <a:pt x="118765" y="52769"/>
                    <a:pt x="118718" y="52888"/>
                    <a:pt x="118658" y="53007"/>
                  </a:cubicBezTo>
                  <a:lnTo>
                    <a:pt x="118444" y="53292"/>
                  </a:lnTo>
                  <a:lnTo>
                    <a:pt x="119539" y="52864"/>
                  </a:lnTo>
                  <a:cubicBezTo>
                    <a:pt x="119682" y="53066"/>
                    <a:pt x="119575" y="52876"/>
                    <a:pt x="119611" y="53150"/>
                  </a:cubicBezTo>
                  <a:lnTo>
                    <a:pt x="119968" y="53150"/>
                  </a:lnTo>
                  <a:lnTo>
                    <a:pt x="120039" y="53078"/>
                  </a:lnTo>
                  <a:cubicBezTo>
                    <a:pt x="119968" y="52864"/>
                    <a:pt x="119896" y="52638"/>
                    <a:pt x="119825" y="52423"/>
                  </a:cubicBezTo>
                  <a:cubicBezTo>
                    <a:pt x="119396" y="52328"/>
                    <a:pt x="119051" y="52280"/>
                    <a:pt x="118741" y="52423"/>
                  </a:cubicBezTo>
                  <a:cubicBezTo>
                    <a:pt x="118682" y="52280"/>
                    <a:pt x="118634" y="52138"/>
                    <a:pt x="118587" y="51995"/>
                  </a:cubicBezTo>
                  <a:lnTo>
                    <a:pt x="117646" y="51995"/>
                  </a:lnTo>
                  <a:lnTo>
                    <a:pt x="118003" y="51114"/>
                  </a:lnTo>
                  <a:cubicBezTo>
                    <a:pt x="117384" y="51102"/>
                    <a:pt x="117658" y="50899"/>
                    <a:pt x="117146" y="50685"/>
                  </a:cubicBezTo>
                  <a:close/>
                  <a:moveTo>
                    <a:pt x="123099" y="50685"/>
                  </a:moveTo>
                  <a:lnTo>
                    <a:pt x="123099" y="50840"/>
                  </a:lnTo>
                  <a:lnTo>
                    <a:pt x="123313" y="50840"/>
                  </a:lnTo>
                  <a:close/>
                  <a:moveTo>
                    <a:pt x="101775" y="51256"/>
                  </a:moveTo>
                  <a:cubicBezTo>
                    <a:pt x="102108" y="51137"/>
                    <a:pt x="102227" y="51054"/>
                    <a:pt x="102358" y="50756"/>
                  </a:cubicBezTo>
                  <a:lnTo>
                    <a:pt x="102204" y="50756"/>
                  </a:lnTo>
                  <a:cubicBezTo>
                    <a:pt x="101954" y="50983"/>
                    <a:pt x="101846" y="50852"/>
                    <a:pt x="101263" y="50828"/>
                  </a:cubicBezTo>
                  <a:cubicBezTo>
                    <a:pt x="101549" y="51197"/>
                    <a:pt x="101704" y="50959"/>
                    <a:pt x="101775" y="51256"/>
                  </a:cubicBezTo>
                  <a:close/>
                  <a:moveTo>
                    <a:pt x="76046" y="51256"/>
                  </a:moveTo>
                  <a:cubicBezTo>
                    <a:pt x="76093" y="51304"/>
                    <a:pt x="76141" y="51352"/>
                    <a:pt x="76188" y="51411"/>
                  </a:cubicBezTo>
                  <a:lnTo>
                    <a:pt x="76772" y="50971"/>
                  </a:lnTo>
                  <a:lnTo>
                    <a:pt x="76915" y="50899"/>
                  </a:lnTo>
                  <a:lnTo>
                    <a:pt x="76415" y="50828"/>
                  </a:lnTo>
                  <a:cubicBezTo>
                    <a:pt x="76367" y="50899"/>
                    <a:pt x="76308" y="50983"/>
                    <a:pt x="76260" y="51042"/>
                  </a:cubicBezTo>
                  <a:close/>
                  <a:moveTo>
                    <a:pt x="104894" y="50959"/>
                  </a:moveTo>
                  <a:lnTo>
                    <a:pt x="104823" y="51256"/>
                  </a:lnTo>
                  <a:cubicBezTo>
                    <a:pt x="105335" y="51042"/>
                    <a:pt x="105133" y="51054"/>
                    <a:pt x="105692" y="51185"/>
                  </a:cubicBezTo>
                  <a:lnTo>
                    <a:pt x="105764" y="50899"/>
                  </a:lnTo>
                  <a:lnTo>
                    <a:pt x="105764" y="50828"/>
                  </a:lnTo>
                  <a:lnTo>
                    <a:pt x="105180" y="50828"/>
                  </a:lnTo>
                  <a:close/>
                  <a:moveTo>
                    <a:pt x="107145" y="51971"/>
                  </a:moveTo>
                  <a:lnTo>
                    <a:pt x="107061" y="51899"/>
                  </a:lnTo>
                  <a:cubicBezTo>
                    <a:pt x="107228" y="51459"/>
                    <a:pt x="107466" y="51542"/>
                    <a:pt x="107573" y="51030"/>
                  </a:cubicBezTo>
                  <a:lnTo>
                    <a:pt x="106847" y="51185"/>
                  </a:lnTo>
                  <a:cubicBezTo>
                    <a:pt x="106740" y="51447"/>
                    <a:pt x="106728" y="51268"/>
                    <a:pt x="106847" y="51471"/>
                  </a:cubicBezTo>
                  <a:lnTo>
                    <a:pt x="107002" y="51685"/>
                  </a:lnTo>
                  <a:lnTo>
                    <a:pt x="106847" y="51768"/>
                  </a:lnTo>
                  <a:lnTo>
                    <a:pt x="106192" y="51685"/>
                  </a:lnTo>
                  <a:cubicBezTo>
                    <a:pt x="106299" y="51280"/>
                    <a:pt x="106573" y="51090"/>
                    <a:pt x="106192" y="50816"/>
                  </a:cubicBezTo>
                  <a:cubicBezTo>
                    <a:pt x="106145" y="50887"/>
                    <a:pt x="106097" y="50971"/>
                    <a:pt x="106049" y="51042"/>
                  </a:cubicBezTo>
                  <a:cubicBezTo>
                    <a:pt x="106002" y="51245"/>
                    <a:pt x="106037" y="51197"/>
                    <a:pt x="106121" y="51399"/>
                  </a:cubicBezTo>
                  <a:cubicBezTo>
                    <a:pt x="105680" y="51792"/>
                    <a:pt x="105597" y="51899"/>
                    <a:pt x="105394" y="52411"/>
                  </a:cubicBezTo>
                  <a:lnTo>
                    <a:pt x="105180" y="52411"/>
                  </a:lnTo>
                  <a:lnTo>
                    <a:pt x="105037" y="52197"/>
                  </a:lnTo>
                  <a:lnTo>
                    <a:pt x="105680" y="51685"/>
                  </a:lnTo>
                  <a:lnTo>
                    <a:pt x="105680" y="51471"/>
                  </a:lnTo>
                  <a:cubicBezTo>
                    <a:pt x="104716" y="51947"/>
                    <a:pt x="101965" y="51757"/>
                    <a:pt x="100822" y="51399"/>
                  </a:cubicBezTo>
                  <a:lnTo>
                    <a:pt x="100751" y="51399"/>
                  </a:lnTo>
                  <a:lnTo>
                    <a:pt x="100394" y="51840"/>
                  </a:lnTo>
                  <a:cubicBezTo>
                    <a:pt x="101025" y="52221"/>
                    <a:pt x="101215" y="51995"/>
                    <a:pt x="102061" y="51911"/>
                  </a:cubicBezTo>
                  <a:lnTo>
                    <a:pt x="102132" y="51983"/>
                  </a:lnTo>
                  <a:lnTo>
                    <a:pt x="101918" y="52411"/>
                  </a:lnTo>
                  <a:cubicBezTo>
                    <a:pt x="102477" y="52066"/>
                    <a:pt x="102835" y="52245"/>
                    <a:pt x="103513" y="52197"/>
                  </a:cubicBezTo>
                  <a:cubicBezTo>
                    <a:pt x="103323" y="52483"/>
                    <a:pt x="101549" y="52852"/>
                    <a:pt x="100834" y="52923"/>
                  </a:cubicBezTo>
                  <a:lnTo>
                    <a:pt x="100977" y="52566"/>
                  </a:lnTo>
                  <a:cubicBezTo>
                    <a:pt x="100596" y="52780"/>
                    <a:pt x="100537" y="52876"/>
                    <a:pt x="100037" y="52852"/>
                  </a:cubicBezTo>
                  <a:lnTo>
                    <a:pt x="100191" y="52483"/>
                  </a:lnTo>
                  <a:lnTo>
                    <a:pt x="100108" y="52411"/>
                  </a:lnTo>
                  <a:lnTo>
                    <a:pt x="99894" y="52411"/>
                  </a:lnTo>
                  <a:cubicBezTo>
                    <a:pt x="99810" y="52697"/>
                    <a:pt x="99906" y="52864"/>
                    <a:pt x="99465" y="52995"/>
                  </a:cubicBezTo>
                  <a:lnTo>
                    <a:pt x="99310" y="53209"/>
                  </a:lnTo>
                  <a:cubicBezTo>
                    <a:pt x="100811" y="53507"/>
                    <a:pt x="103478" y="53292"/>
                    <a:pt x="104668" y="52709"/>
                  </a:cubicBezTo>
                  <a:cubicBezTo>
                    <a:pt x="104621" y="52840"/>
                    <a:pt x="104549" y="52959"/>
                    <a:pt x="104454" y="53066"/>
                  </a:cubicBezTo>
                  <a:cubicBezTo>
                    <a:pt x="105406" y="53078"/>
                    <a:pt x="106299" y="53126"/>
                    <a:pt x="106918" y="52923"/>
                  </a:cubicBezTo>
                  <a:lnTo>
                    <a:pt x="106990" y="52697"/>
                  </a:lnTo>
                  <a:cubicBezTo>
                    <a:pt x="106347" y="52638"/>
                    <a:pt x="105942" y="52519"/>
                    <a:pt x="105537" y="52554"/>
                  </a:cubicBezTo>
                  <a:lnTo>
                    <a:pt x="105466" y="52399"/>
                  </a:lnTo>
                  <a:lnTo>
                    <a:pt x="105537" y="52328"/>
                  </a:lnTo>
                  <a:cubicBezTo>
                    <a:pt x="106430" y="52161"/>
                    <a:pt x="106966" y="52304"/>
                    <a:pt x="108002" y="52328"/>
                  </a:cubicBezTo>
                  <a:lnTo>
                    <a:pt x="108073" y="52483"/>
                  </a:lnTo>
                  <a:cubicBezTo>
                    <a:pt x="107859" y="52626"/>
                    <a:pt x="107883" y="52554"/>
                    <a:pt x="107776" y="52840"/>
                  </a:cubicBezTo>
                  <a:lnTo>
                    <a:pt x="108502" y="52995"/>
                  </a:lnTo>
                  <a:lnTo>
                    <a:pt x="108573" y="52995"/>
                  </a:lnTo>
                  <a:lnTo>
                    <a:pt x="109300" y="52197"/>
                  </a:lnTo>
                  <a:cubicBezTo>
                    <a:pt x="108716" y="51959"/>
                    <a:pt x="107728" y="51959"/>
                    <a:pt x="107145" y="51983"/>
                  </a:cubicBezTo>
                  <a:close/>
                  <a:moveTo>
                    <a:pt x="120694" y="51102"/>
                  </a:moveTo>
                  <a:cubicBezTo>
                    <a:pt x="120801" y="50959"/>
                    <a:pt x="120754" y="50995"/>
                    <a:pt x="120765" y="50887"/>
                  </a:cubicBezTo>
                  <a:close/>
                  <a:moveTo>
                    <a:pt x="123456" y="51030"/>
                  </a:moveTo>
                  <a:lnTo>
                    <a:pt x="123671" y="51245"/>
                  </a:lnTo>
                  <a:lnTo>
                    <a:pt x="123813" y="51102"/>
                  </a:lnTo>
                  <a:lnTo>
                    <a:pt x="123813" y="50887"/>
                  </a:lnTo>
                  <a:lnTo>
                    <a:pt x="123528" y="50887"/>
                  </a:lnTo>
                  <a:close/>
                  <a:moveTo>
                    <a:pt x="75379" y="50959"/>
                  </a:moveTo>
                  <a:lnTo>
                    <a:pt x="74795" y="51685"/>
                  </a:lnTo>
                  <a:lnTo>
                    <a:pt x="75307" y="51542"/>
                  </a:lnTo>
                  <a:cubicBezTo>
                    <a:pt x="75581" y="51364"/>
                    <a:pt x="75593" y="51221"/>
                    <a:pt x="75391" y="50971"/>
                  </a:cubicBezTo>
                  <a:close/>
                  <a:moveTo>
                    <a:pt x="85237" y="50959"/>
                  </a:moveTo>
                  <a:lnTo>
                    <a:pt x="85094" y="51173"/>
                  </a:lnTo>
                  <a:cubicBezTo>
                    <a:pt x="85261" y="51078"/>
                    <a:pt x="85392" y="51149"/>
                    <a:pt x="85261" y="50971"/>
                  </a:cubicBezTo>
                  <a:close/>
                  <a:moveTo>
                    <a:pt x="90024" y="50959"/>
                  </a:moveTo>
                  <a:lnTo>
                    <a:pt x="89869" y="50959"/>
                  </a:lnTo>
                  <a:lnTo>
                    <a:pt x="89726" y="51256"/>
                  </a:lnTo>
                  <a:close/>
                  <a:moveTo>
                    <a:pt x="102716" y="50959"/>
                  </a:moveTo>
                  <a:lnTo>
                    <a:pt x="102561" y="51256"/>
                  </a:lnTo>
                  <a:lnTo>
                    <a:pt x="102847" y="51185"/>
                  </a:lnTo>
                  <a:cubicBezTo>
                    <a:pt x="102882" y="51114"/>
                    <a:pt x="102906" y="51030"/>
                    <a:pt x="102930" y="50971"/>
                  </a:cubicBezTo>
                  <a:close/>
                  <a:moveTo>
                    <a:pt x="124456" y="50959"/>
                  </a:moveTo>
                  <a:lnTo>
                    <a:pt x="124254" y="50959"/>
                  </a:lnTo>
                  <a:lnTo>
                    <a:pt x="123956" y="51030"/>
                  </a:lnTo>
                  <a:lnTo>
                    <a:pt x="124254" y="51614"/>
                  </a:lnTo>
                  <a:cubicBezTo>
                    <a:pt x="124623" y="51459"/>
                    <a:pt x="124564" y="51387"/>
                    <a:pt x="124468" y="50971"/>
                  </a:cubicBezTo>
                  <a:close/>
                  <a:moveTo>
                    <a:pt x="125695" y="50959"/>
                  </a:moveTo>
                  <a:lnTo>
                    <a:pt x="125766" y="51114"/>
                  </a:lnTo>
                  <a:lnTo>
                    <a:pt x="125909" y="50959"/>
                  </a:lnTo>
                  <a:close/>
                  <a:moveTo>
                    <a:pt x="37838" y="51185"/>
                  </a:moveTo>
                  <a:lnTo>
                    <a:pt x="37767" y="51340"/>
                  </a:lnTo>
                  <a:lnTo>
                    <a:pt x="37767" y="51411"/>
                  </a:lnTo>
                  <a:lnTo>
                    <a:pt x="37922" y="51483"/>
                  </a:lnTo>
                  <a:lnTo>
                    <a:pt x="38422" y="51483"/>
                  </a:lnTo>
                  <a:lnTo>
                    <a:pt x="38279" y="51042"/>
                  </a:lnTo>
                  <a:lnTo>
                    <a:pt x="37981" y="51042"/>
                  </a:lnTo>
                  <a:close/>
                  <a:moveTo>
                    <a:pt x="61187" y="51340"/>
                  </a:moveTo>
                  <a:lnTo>
                    <a:pt x="61258" y="51185"/>
                  </a:lnTo>
                  <a:lnTo>
                    <a:pt x="60817" y="51042"/>
                  </a:lnTo>
                  <a:cubicBezTo>
                    <a:pt x="60044" y="51637"/>
                    <a:pt x="56912" y="51566"/>
                    <a:pt x="55745" y="51828"/>
                  </a:cubicBezTo>
                  <a:lnTo>
                    <a:pt x="55603" y="52126"/>
                  </a:lnTo>
                  <a:lnTo>
                    <a:pt x="59508" y="51685"/>
                  </a:lnTo>
                  <a:cubicBezTo>
                    <a:pt x="59436" y="51840"/>
                    <a:pt x="59365" y="51983"/>
                    <a:pt x="59293" y="52126"/>
                  </a:cubicBezTo>
                  <a:lnTo>
                    <a:pt x="59293" y="52197"/>
                  </a:lnTo>
                  <a:lnTo>
                    <a:pt x="59591" y="52197"/>
                  </a:lnTo>
                  <a:cubicBezTo>
                    <a:pt x="59710" y="51923"/>
                    <a:pt x="59591" y="52042"/>
                    <a:pt x="59663" y="51757"/>
                  </a:cubicBezTo>
                  <a:cubicBezTo>
                    <a:pt x="60175" y="51649"/>
                    <a:pt x="60687" y="51506"/>
                    <a:pt x="61187" y="51328"/>
                  </a:cubicBezTo>
                  <a:close/>
                  <a:moveTo>
                    <a:pt x="65247" y="51042"/>
                  </a:moveTo>
                  <a:lnTo>
                    <a:pt x="65092" y="51114"/>
                  </a:lnTo>
                  <a:lnTo>
                    <a:pt x="64949" y="51340"/>
                  </a:lnTo>
                  <a:lnTo>
                    <a:pt x="65306" y="51256"/>
                  </a:lnTo>
                  <a:cubicBezTo>
                    <a:pt x="65270" y="51030"/>
                    <a:pt x="65401" y="51209"/>
                    <a:pt x="65247" y="51042"/>
                  </a:cubicBezTo>
                  <a:close/>
                  <a:moveTo>
                    <a:pt x="99179" y="51042"/>
                  </a:moveTo>
                  <a:lnTo>
                    <a:pt x="98953" y="51042"/>
                  </a:lnTo>
                  <a:lnTo>
                    <a:pt x="98370" y="51626"/>
                  </a:lnTo>
                  <a:lnTo>
                    <a:pt x="98370" y="51840"/>
                  </a:lnTo>
                  <a:lnTo>
                    <a:pt x="98513" y="51911"/>
                  </a:lnTo>
                  <a:cubicBezTo>
                    <a:pt x="98929" y="51721"/>
                    <a:pt x="99048" y="51518"/>
                    <a:pt x="99168" y="51042"/>
                  </a:cubicBezTo>
                  <a:close/>
                  <a:moveTo>
                    <a:pt x="109181" y="51626"/>
                  </a:moveTo>
                  <a:lnTo>
                    <a:pt x="109478" y="51626"/>
                  </a:lnTo>
                  <a:cubicBezTo>
                    <a:pt x="109455" y="51459"/>
                    <a:pt x="109431" y="51280"/>
                    <a:pt x="109407" y="51114"/>
                  </a:cubicBezTo>
                  <a:lnTo>
                    <a:pt x="109109" y="51483"/>
                  </a:lnTo>
                  <a:close/>
                  <a:moveTo>
                    <a:pt x="121361" y="51256"/>
                  </a:moveTo>
                  <a:lnTo>
                    <a:pt x="121504" y="51114"/>
                  </a:lnTo>
                  <a:lnTo>
                    <a:pt x="121289" y="51114"/>
                  </a:lnTo>
                  <a:close/>
                  <a:moveTo>
                    <a:pt x="96786" y="51697"/>
                  </a:moveTo>
                  <a:lnTo>
                    <a:pt x="97143" y="51542"/>
                  </a:lnTo>
                  <a:lnTo>
                    <a:pt x="97358" y="51256"/>
                  </a:lnTo>
                  <a:lnTo>
                    <a:pt x="97001" y="51185"/>
                  </a:lnTo>
                  <a:cubicBezTo>
                    <a:pt x="96834" y="51387"/>
                    <a:pt x="96822" y="51328"/>
                    <a:pt x="96774" y="51697"/>
                  </a:cubicBezTo>
                  <a:close/>
                  <a:moveTo>
                    <a:pt x="98155" y="51411"/>
                  </a:moveTo>
                  <a:cubicBezTo>
                    <a:pt x="98263" y="51256"/>
                    <a:pt x="98215" y="51292"/>
                    <a:pt x="98227" y="51185"/>
                  </a:cubicBezTo>
                  <a:close/>
                  <a:moveTo>
                    <a:pt x="109764" y="51697"/>
                  </a:moveTo>
                  <a:cubicBezTo>
                    <a:pt x="110074" y="51733"/>
                    <a:pt x="110062" y="51649"/>
                    <a:pt x="110407" y="51542"/>
                  </a:cubicBezTo>
                  <a:lnTo>
                    <a:pt x="110336" y="51840"/>
                  </a:lnTo>
                  <a:lnTo>
                    <a:pt x="110633" y="51768"/>
                  </a:lnTo>
                  <a:lnTo>
                    <a:pt x="110705" y="51542"/>
                  </a:lnTo>
                  <a:lnTo>
                    <a:pt x="110705" y="51328"/>
                  </a:lnTo>
                  <a:lnTo>
                    <a:pt x="110133" y="51185"/>
                  </a:lnTo>
                  <a:lnTo>
                    <a:pt x="109764" y="51614"/>
                  </a:lnTo>
                  <a:close/>
                  <a:moveTo>
                    <a:pt x="118456" y="51185"/>
                  </a:moveTo>
                  <a:cubicBezTo>
                    <a:pt x="118432" y="51280"/>
                    <a:pt x="118408" y="51387"/>
                    <a:pt x="118384" y="51483"/>
                  </a:cubicBezTo>
                  <a:cubicBezTo>
                    <a:pt x="118491" y="51328"/>
                    <a:pt x="118551" y="51387"/>
                    <a:pt x="118456" y="51185"/>
                  </a:cubicBezTo>
                  <a:close/>
                  <a:moveTo>
                    <a:pt x="122516" y="51340"/>
                  </a:moveTo>
                  <a:lnTo>
                    <a:pt x="122670" y="51185"/>
                  </a:lnTo>
                  <a:lnTo>
                    <a:pt x="122444" y="51185"/>
                  </a:lnTo>
                  <a:close/>
                  <a:moveTo>
                    <a:pt x="22253" y="51483"/>
                  </a:moveTo>
                  <a:lnTo>
                    <a:pt x="22325" y="51483"/>
                  </a:lnTo>
                  <a:lnTo>
                    <a:pt x="22253" y="51268"/>
                  </a:lnTo>
                  <a:close/>
                  <a:moveTo>
                    <a:pt x="99822" y="52209"/>
                  </a:moveTo>
                  <a:lnTo>
                    <a:pt x="99906" y="52209"/>
                  </a:lnTo>
                  <a:lnTo>
                    <a:pt x="100120" y="51923"/>
                  </a:lnTo>
                  <a:cubicBezTo>
                    <a:pt x="100346" y="51733"/>
                    <a:pt x="100334" y="51757"/>
                    <a:pt x="100334" y="51483"/>
                  </a:cubicBezTo>
                  <a:cubicBezTo>
                    <a:pt x="100358" y="51411"/>
                    <a:pt x="100382" y="51340"/>
                    <a:pt x="100406" y="51268"/>
                  </a:cubicBezTo>
                  <a:lnTo>
                    <a:pt x="99394" y="51554"/>
                  </a:lnTo>
                  <a:cubicBezTo>
                    <a:pt x="99239" y="51697"/>
                    <a:pt x="99251" y="51649"/>
                    <a:pt x="99179" y="51911"/>
                  </a:cubicBezTo>
                  <a:lnTo>
                    <a:pt x="99834" y="51840"/>
                  </a:lnTo>
                  <a:close/>
                  <a:moveTo>
                    <a:pt x="104180" y="51268"/>
                  </a:moveTo>
                  <a:lnTo>
                    <a:pt x="104025" y="51483"/>
                  </a:lnTo>
                  <a:cubicBezTo>
                    <a:pt x="104180" y="51376"/>
                    <a:pt x="104311" y="51447"/>
                    <a:pt x="104168" y="51256"/>
                  </a:cubicBezTo>
                  <a:close/>
                  <a:moveTo>
                    <a:pt x="125123" y="51268"/>
                  </a:moveTo>
                  <a:cubicBezTo>
                    <a:pt x="125218" y="51459"/>
                    <a:pt x="125052" y="51387"/>
                    <a:pt x="125349" y="51483"/>
                  </a:cubicBezTo>
                  <a:close/>
                  <a:moveTo>
                    <a:pt x="92286" y="51554"/>
                  </a:moveTo>
                  <a:lnTo>
                    <a:pt x="92214" y="51340"/>
                  </a:lnTo>
                  <a:lnTo>
                    <a:pt x="92214" y="51554"/>
                  </a:lnTo>
                  <a:close/>
                  <a:moveTo>
                    <a:pt x="94250" y="51340"/>
                  </a:moveTo>
                  <a:lnTo>
                    <a:pt x="94095" y="51626"/>
                  </a:lnTo>
                  <a:lnTo>
                    <a:pt x="94381" y="51340"/>
                  </a:lnTo>
                  <a:close/>
                  <a:moveTo>
                    <a:pt x="95691" y="51709"/>
                  </a:moveTo>
                  <a:lnTo>
                    <a:pt x="95917" y="51709"/>
                  </a:lnTo>
                  <a:lnTo>
                    <a:pt x="96131" y="51411"/>
                  </a:lnTo>
                  <a:lnTo>
                    <a:pt x="95917" y="51340"/>
                  </a:lnTo>
                  <a:lnTo>
                    <a:pt x="95619" y="51554"/>
                  </a:lnTo>
                  <a:close/>
                  <a:moveTo>
                    <a:pt x="121647" y="51340"/>
                  </a:moveTo>
                  <a:lnTo>
                    <a:pt x="122087" y="51852"/>
                  </a:lnTo>
                  <a:lnTo>
                    <a:pt x="122516" y="51923"/>
                  </a:lnTo>
                  <a:cubicBezTo>
                    <a:pt x="122444" y="51804"/>
                    <a:pt x="122373" y="51685"/>
                    <a:pt x="122301" y="51554"/>
                  </a:cubicBezTo>
                  <a:close/>
                  <a:moveTo>
                    <a:pt x="73950" y="51768"/>
                  </a:moveTo>
                  <a:lnTo>
                    <a:pt x="73950" y="51840"/>
                  </a:lnTo>
                  <a:cubicBezTo>
                    <a:pt x="74248" y="51721"/>
                    <a:pt x="74283" y="51709"/>
                    <a:pt x="74164" y="51399"/>
                  </a:cubicBezTo>
                  <a:lnTo>
                    <a:pt x="74010" y="51554"/>
                  </a:lnTo>
                  <a:cubicBezTo>
                    <a:pt x="73986" y="51626"/>
                    <a:pt x="73962" y="51697"/>
                    <a:pt x="73950" y="51768"/>
                  </a:cubicBezTo>
                  <a:close/>
                  <a:moveTo>
                    <a:pt x="91488" y="51471"/>
                  </a:moveTo>
                  <a:lnTo>
                    <a:pt x="91345" y="51768"/>
                  </a:lnTo>
                  <a:cubicBezTo>
                    <a:pt x="91738" y="51637"/>
                    <a:pt x="91619" y="51709"/>
                    <a:pt x="91631" y="51399"/>
                  </a:cubicBezTo>
                  <a:close/>
                  <a:moveTo>
                    <a:pt x="94679" y="51399"/>
                  </a:moveTo>
                  <a:lnTo>
                    <a:pt x="94679" y="51554"/>
                  </a:lnTo>
                  <a:lnTo>
                    <a:pt x="94977" y="51399"/>
                  </a:lnTo>
                  <a:close/>
                  <a:moveTo>
                    <a:pt x="116646" y="51399"/>
                  </a:moveTo>
                  <a:cubicBezTo>
                    <a:pt x="116491" y="51614"/>
                    <a:pt x="116491" y="51590"/>
                    <a:pt x="116134" y="51626"/>
                  </a:cubicBezTo>
                  <a:cubicBezTo>
                    <a:pt x="116241" y="51899"/>
                    <a:pt x="116134" y="51768"/>
                    <a:pt x="116360" y="51923"/>
                  </a:cubicBezTo>
                  <a:cubicBezTo>
                    <a:pt x="116574" y="52066"/>
                    <a:pt x="116658" y="52030"/>
                    <a:pt x="116932" y="51923"/>
                  </a:cubicBezTo>
                  <a:cubicBezTo>
                    <a:pt x="116955" y="51840"/>
                    <a:pt x="116979" y="51768"/>
                    <a:pt x="117003" y="51697"/>
                  </a:cubicBezTo>
                  <a:cubicBezTo>
                    <a:pt x="116860" y="51471"/>
                    <a:pt x="116932" y="51506"/>
                    <a:pt x="116646" y="51399"/>
                  </a:cubicBezTo>
                  <a:close/>
                  <a:moveTo>
                    <a:pt x="39291" y="51626"/>
                  </a:moveTo>
                  <a:lnTo>
                    <a:pt x="40160" y="51923"/>
                  </a:lnTo>
                  <a:lnTo>
                    <a:pt x="40601" y="51923"/>
                  </a:lnTo>
                  <a:cubicBezTo>
                    <a:pt x="40624" y="51876"/>
                    <a:pt x="40648" y="51816"/>
                    <a:pt x="40672" y="51768"/>
                  </a:cubicBezTo>
                  <a:cubicBezTo>
                    <a:pt x="40648" y="51745"/>
                    <a:pt x="40624" y="51721"/>
                    <a:pt x="40601" y="51697"/>
                  </a:cubicBezTo>
                  <a:lnTo>
                    <a:pt x="39362" y="51483"/>
                  </a:lnTo>
                  <a:close/>
                  <a:moveTo>
                    <a:pt x="72998" y="51471"/>
                  </a:moveTo>
                  <a:lnTo>
                    <a:pt x="72855" y="51471"/>
                  </a:lnTo>
                  <a:lnTo>
                    <a:pt x="72343" y="51542"/>
                  </a:lnTo>
                  <a:lnTo>
                    <a:pt x="71843" y="52197"/>
                  </a:lnTo>
                  <a:cubicBezTo>
                    <a:pt x="72247" y="52030"/>
                    <a:pt x="72367" y="51816"/>
                    <a:pt x="72783" y="51828"/>
                  </a:cubicBezTo>
                  <a:cubicBezTo>
                    <a:pt x="72855" y="51721"/>
                    <a:pt x="72926" y="51602"/>
                    <a:pt x="72998" y="51471"/>
                  </a:cubicBezTo>
                  <a:close/>
                  <a:moveTo>
                    <a:pt x="96274" y="51697"/>
                  </a:moveTo>
                  <a:cubicBezTo>
                    <a:pt x="96370" y="51542"/>
                    <a:pt x="96322" y="51578"/>
                    <a:pt x="96346" y="51471"/>
                  </a:cubicBezTo>
                  <a:close/>
                  <a:moveTo>
                    <a:pt x="70247" y="52566"/>
                  </a:moveTo>
                  <a:cubicBezTo>
                    <a:pt x="70819" y="52519"/>
                    <a:pt x="71926" y="52114"/>
                    <a:pt x="71688" y="51626"/>
                  </a:cubicBezTo>
                  <a:lnTo>
                    <a:pt x="70390" y="52268"/>
                  </a:lnTo>
                  <a:close/>
                  <a:moveTo>
                    <a:pt x="85833" y="51768"/>
                  </a:moveTo>
                  <a:lnTo>
                    <a:pt x="85833" y="51983"/>
                  </a:lnTo>
                  <a:cubicBezTo>
                    <a:pt x="85940" y="51887"/>
                    <a:pt x="86261" y="51757"/>
                    <a:pt x="85975" y="51685"/>
                  </a:cubicBezTo>
                  <a:close/>
                  <a:moveTo>
                    <a:pt x="86559" y="51697"/>
                  </a:moveTo>
                  <a:cubicBezTo>
                    <a:pt x="86678" y="51757"/>
                    <a:pt x="86571" y="51768"/>
                    <a:pt x="86702" y="51697"/>
                  </a:cubicBezTo>
                  <a:close/>
                  <a:moveTo>
                    <a:pt x="90178" y="51768"/>
                  </a:moveTo>
                  <a:lnTo>
                    <a:pt x="90178" y="51697"/>
                  </a:lnTo>
                  <a:lnTo>
                    <a:pt x="89893" y="51697"/>
                  </a:lnTo>
                  <a:lnTo>
                    <a:pt x="89738" y="51768"/>
                  </a:lnTo>
                  <a:lnTo>
                    <a:pt x="89666" y="51840"/>
                  </a:lnTo>
                  <a:lnTo>
                    <a:pt x="89666" y="51911"/>
                  </a:lnTo>
                  <a:lnTo>
                    <a:pt x="90107" y="51911"/>
                  </a:lnTo>
                  <a:close/>
                  <a:moveTo>
                    <a:pt x="97143" y="51697"/>
                  </a:moveTo>
                  <a:cubicBezTo>
                    <a:pt x="96631" y="52090"/>
                    <a:pt x="96131" y="52388"/>
                    <a:pt x="95691" y="52852"/>
                  </a:cubicBezTo>
                  <a:cubicBezTo>
                    <a:pt x="96227" y="52792"/>
                    <a:pt x="97334" y="52054"/>
                    <a:pt x="97143" y="51697"/>
                  </a:cubicBezTo>
                  <a:close/>
                  <a:moveTo>
                    <a:pt x="80022" y="52197"/>
                  </a:moveTo>
                  <a:lnTo>
                    <a:pt x="80094" y="52197"/>
                  </a:lnTo>
                  <a:lnTo>
                    <a:pt x="80320" y="52126"/>
                  </a:lnTo>
                  <a:lnTo>
                    <a:pt x="80534" y="51768"/>
                  </a:lnTo>
                  <a:lnTo>
                    <a:pt x="80320" y="51768"/>
                  </a:lnTo>
                  <a:lnTo>
                    <a:pt x="80165" y="51840"/>
                  </a:lnTo>
                  <a:cubicBezTo>
                    <a:pt x="80129" y="51959"/>
                    <a:pt x="80082" y="52078"/>
                    <a:pt x="80034" y="52197"/>
                  </a:cubicBezTo>
                  <a:close/>
                  <a:moveTo>
                    <a:pt x="97786" y="51768"/>
                  </a:moveTo>
                  <a:lnTo>
                    <a:pt x="97632" y="51768"/>
                  </a:lnTo>
                  <a:cubicBezTo>
                    <a:pt x="97774" y="51828"/>
                    <a:pt x="97667" y="51840"/>
                    <a:pt x="97798" y="51768"/>
                  </a:cubicBezTo>
                  <a:close/>
                  <a:moveTo>
                    <a:pt x="122575" y="52638"/>
                  </a:moveTo>
                  <a:lnTo>
                    <a:pt x="122575" y="52709"/>
                  </a:lnTo>
                  <a:lnTo>
                    <a:pt x="122873" y="52852"/>
                  </a:lnTo>
                  <a:lnTo>
                    <a:pt x="123528" y="52352"/>
                  </a:lnTo>
                  <a:lnTo>
                    <a:pt x="123671" y="52138"/>
                  </a:lnTo>
                  <a:lnTo>
                    <a:pt x="123671" y="52054"/>
                  </a:lnTo>
                  <a:lnTo>
                    <a:pt x="123456" y="52054"/>
                  </a:lnTo>
                  <a:lnTo>
                    <a:pt x="122873" y="52638"/>
                  </a:lnTo>
                  <a:lnTo>
                    <a:pt x="122944" y="52209"/>
                  </a:lnTo>
                  <a:cubicBezTo>
                    <a:pt x="123230" y="51959"/>
                    <a:pt x="123218" y="52030"/>
                    <a:pt x="123016" y="51768"/>
                  </a:cubicBezTo>
                  <a:cubicBezTo>
                    <a:pt x="122873" y="52054"/>
                    <a:pt x="122730" y="52340"/>
                    <a:pt x="122587" y="52638"/>
                  </a:cubicBezTo>
                  <a:close/>
                  <a:moveTo>
                    <a:pt x="139613" y="51768"/>
                  </a:moveTo>
                  <a:cubicBezTo>
                    <a:pt x="139768" y="51923"/>
                    <a:pt x="139708" y="51911"/>
                    <a:pt x="139982" y="51983"/>
                  </a:cubicBezTo>
                  <a:close/>
                  <a:moveTo>
                    <a:pt x="43625" y="52268"/>
                  </a:moveTo>
                  <a:lnTo>
                    <a:pt x="43851" y="52054"/>
                  </a:lnTo>
                  <a:lnTo>
                    <a:pt x="42184" y="51840"/>
                  </a:lnTo>
                  <a:lnTo>
                    <a:pt x="41887" y="51983"/>
                  </a:lnTo>
                  <a:cubicBezTo>
                    <a:pt x="42339" y="52280"/>
                    <a:pt x="43053" y="52126"/>
                    <a:pt x="43637" y="52268"/>
                  </a:cubicBezTo>
                  <a:close/>
                  <a:moveTo>
                    <a:pt x="55233" y="51911"/>
                  </a:moveTo>
                  <a:lnTo>
                    <a:pt x="54936" y="51840"/>
                  </a:lnTo>
                  <a:cubicBezTo>
                    <a:pt x="54781" y="51911"/>
                    <a:pt x="54543" y="51959"/>
                    <a:pt x="54424" y="52054"/>
                  </a:cubicBezTo>
                  <a:lnTo>
                    <a:pt x="54424" y="52126"/>
                  </a:lnTo>
                  <a:lnTo>
                    <a:pt x="55079" y="52126"/>
                  </a:lnTo>
                  <a:close/>
                  <a:moveTo>
                    <a:pt x="85535" y="51840"/>
                  </a:moveTo>
                  <a:lnTo>
                    <a:pt x="85380" y="51840"/>
                  </a:lnTo>
                  <a:lnTo>
                    <a:pt x="85237" y="51911"/>
                  </a:lnTo>
                  <a:cubicBezTo>
                    <a:pt x="85452" y="51971"/>
                    <a:pt x="85380" y="51947"/>
                    <a:pt x="85547" y="51840"/>
                  </a:cubicBezTo>
                  <a:close/>
                  <a:moveTo>
                    <a:pt x="93655" y="52197"/>
                  </a:moveTo>
                  <a:cubicBezTo>
                    <a:pt x="93929" y="52304"/>
                    <a:pt x="93964" y="52233"/>
                    <a:pt x="94453" y="52197"/>
                  </a:cubicBezTo>
                  <a:lnTo>
                    <a:pt x="94524" y="51911"/>
                  </a:lnTo>
                  <a:lnTo>
                    <a:pt x="94155" y="51840"/>
                  </a:lnTo>
                  <a:lnTo>
                    <a:pt x="93857" y="51911"/>
                  </a:lnTo>
                  <a:close/>
                  <a:moveTo>
                    <a:pt x="94810" y="51983"/>
                  </a:moveTo>
                  <a:cubicBezTo>
                    <a:pt x="94869" y="52233"/>
                    <a:pt x="94941" y="52471"/>
                    <a:pt x="95024" y="52709"/>
                  </a:cubicBezTo>
                  <a:lnTo>
                    <a:pt x="95024" y="52852"/>
                  </a:lnTo>
                  <a:lnTo>
                    <a:pt x="95107" y="52852"/>
                  </a:lnTo>
                  <a:cubicBezTo>
                    <a:pt x="95250" y="52602"/>
                    <a:pt x="95024" y="52459"/>
                    <a:pt x="95405" y="52066"/>
                  </a:cubicBezTo>
                  <a:lnTo>
                    <a:pt x="95036" y="51911"/>
                  </a:lnTo>
                  <a:close/>
                  <a:moveTo>
                    <a:pt x="97489" y="52138"/>
                  </a:moveTo>
                  <a:cubicBezTo>
                    <a:pt x="97596" y="51983"/>
                    <a:pt x="97548" y="52018"/>
                    <a:pt x="97560" y="51911"/>
                  </a:cubicBezTo>
                  <a:close/>
                  <a:moveTo>
                    <a:pt x="51162" y="52138"/>
                  </a:moveTo>
                  <a:lnTo>
                    <a:pt x="51090" y="52352"/>
                  </a:lnTo>
                  <a:cubicBezTo>
                    <a:pt x="51638" y="52292"/>
                    <a:pt x="51781" y="52328"/>
                    <a:pt x="52328" y="52280"/>
                  </a:cubicBezTo>
                  <a:lnTo>
                    <a:pt x="52400" y="52126"/>
                  </a:lnTo>
                  <a:lnTo>
                    <a:pt x="51602" y="51983"/>
                  </a:lnTo>
                  <a:close/>
                  <a:moveTo>
                    <a:pt x="68497" y="52852"/>
                  </a:moveTo>
                  <a:lnTo>
                    <a:pt x="68640" y="52935"/>
                  </a:lnTo>
                  <a:cubicBezTo>
                    <a:pt x="68878" y="52733"/>
                    <a:pt x="69330" y="52268"/>
                    <a:pt x="69223" y="51983"/>
                  </a:cubicBezTo>
                  <a:lnTo>
                    <a:pt x="68426" y="52423"/>
                  </a:lnTo>
                  <a:lnTo>
                    <a:pt x="68271" y="52638"/>
                  </a:lnTo>
                  <a:cubicBezTo>
                    <a:pt x="68580" y="52745"/>
                    <a:pt x="68461" y="52626"/>
                    <a:pt x="68509" y="52852"/>
                  </a:cubicBezTo>
                  <a:close/>
                  <a:moveTo>
                    <a:pt x="86761" y="51983"/>
                  </a:moveTo>
                  <a:lnTo>
                    <a:pt x="86606" y="52280"/>
                  </a:lnTo>
                  <a:lnTo>
                    <a:pt x="86833" y="52209"/>
                  </a:lnTo>
                  <a:cubicBezTo>
                    <a:pt x="86809" y="51971"/>
                    <a:pt x="86928" y="52149"/>
                    <a:pt x="86773" y="51983"/>
                  </a:cubicBezTo>
                  <a:close/>
                  <a:moveTo>
                    <a:pt x="45292" y="52280"/>
                  </a:moveTo>
                  <a:lnTo>
                    <a:pt x="45589" y="52280"/>
                  </a:lnTo>
                  <a:lnTo>
                    <a:pt x="45589" y="52209"/>
                  </a:lnTo>
                  <a:lnTo>
                    <a:pt x="45363" y="52054"/>
                  </a:lnTo>
                  <a:lnTo>
                    <a:pt x="45292" y="52209"/>
                  </a:lnTo>
                  <a:close/>
                  <a:moveTo>
                    <a:pt x="46316" y="52280"/>
                  </a:moveTo>
                  <a:lnTo>
                    <a:pt x="46673" y="52280"/>
                  </a:lnTo>
                  <a:lnTo>
                    <a:pt x="46673" y="52066"/>
                  </a:lnTo>
                  <a:lnTo>
                    <a:pt x="46518" y="52066"/>
                  </a:lnTo>
                  <a:lnTo>
                    <a:pt x="46375" y="52138"/>
                  </a:lnTo>
                  <a:close/>
                  <a:moveTo>
                    <a:pt x="49721" y="52209"/>
                  </a:moveTo>
                  <a:lnTo>
                    <a:pt x="49638" y="52423"/>
                  </a:lnTo>
                  <a:cubicBezTo>
                    <a:pt x="49923" y="52376"/>
                    <a:pt x="49995" y="52352"/>
                    <a:pt x="50149" y="52209"/>
                  </a:cubicBezTo>
                  <a:lnTo>
                    <a:pt x="50007" y="52054"/>
                  </a:lnTo>
                  <a:close/>
                  <a:moveTo>
                    <a:pt x="52983" y="52054"/>
                  </a:moveTo>
                  <a:lnTo>
                    <a:pt x="52828" y="52054"/>
                  </a:lnTo>
                  <a:cubicBezTo>
                    <a:pt x="52805" y="52102"/>
                    <a:pt x="52781" y="52149"/>
                    <a:pt x="52757" y="52209"/>
                  </a:cubicBezTo>
                  <a:cubicBezTo>
                    <a:pt x="52995" y="52102"/>
                    <a:pt x="52864" y="52209"/>
                    <a:pt x="52995" y="52054"/>
                  </a:cubicBezTo>
                  <a:close/>
                  <a:moveTo>
                    <a:pt x="53555" y="52054"/>
                  </a:moveTo>
                  <a:lnTo>
                    <a:pt x="53412" y="52054"/>
                  </a:lnTo>
                  <a:cubicBezTo>
                    <a:pt x="53555" y="52126"/>
                    <a:pt x="53448" y="52126"/>
                    <a:pt x="53567" y="52054"/>
                  </a:cubicBezTo>
                  <a:close/>
                  <a:moveTo>
                    <a:pt x="92560" y="52209"/>
                  </a:moveTo>
                  <a:lnTo>
                    <a:pt x="91690" y="52054"/>
                  </a:lnTo>
                  <a:lnTo>
                    <a:pt x="91548" y="52268"/>
                  </a:lnTo>
                  <a:lnTo>
                    <a:pt x="91321" y="52566"/>
                  </a:lnTo>
                  <a:lnTo>
                    <a:pt x="92345" y="52340"/>
                  </a:lnTo>
                  <a:close/>
                  <a:moveTo>
                    <a:pt x="112276" y="52054"/>
                  </a:moveTo>
                  <a:cubicBezTo>
                    <a:pt x="112252" y="52102"/>
                    <a:pt x="112229" y="52149"/>
                    <a:pt x="112205" y="52209"/>
                  </a:cubicBezTo>
                  <a:lnTo>
                    <a:pt x="112360" y="52209"/>
                  </a:lnTo>
                  <a:close/>
                  <a:moveTo>
                    <a:pt x="44208" y="52126"/>
                  </a:moveTo>
                  <a:lnTo>
                    <a:pt x="44053" y="52126"/>
                  </a:lnTo>
                  <a:lnTo>
                    <a:pt x="43982" y="52280"/>
                  </a:lnTo>
                  <a:close/>
                  <a:moveTo>
                    <a:pt x="44708" y="52340"/>
                  </a:moveTo>
                  <a:cubicBezTo>
                    <a:pt x="44815" y="52197"/>
                    <a:pt x="44768" y="52233"/>
                    <a:pt x="44792" y="52126"/>
                  </a:cubicBezTo>
                  <a:close/>
                  <a:moveTo>
                    <a:pt x="46018" y="52126"/>
                  </a:moveTo>
                  <a:lnTo>
                    <a:pt x="45720" y="52197"/>
                  </a:lnTo>
                  <a:cubicBezTo>
                    <a:pt x="45887" y="52352"/>
                    <a:pt x="45804" y="52304"/>
                    <a:pt x="46018" y="52268"/>
                  </a:cubicBezTo>
                  <a:lnTo>
                    <a:pt x="46173" y="52268"/>
                  </a:lnTo>
                  <a:close/>
                  <a:moveTo>
                    <a:pt x="49137" y="52423"/>
                  </a:moveTo>
                  <a:lnTo>
                    <a:pt x="49280" y="52197"/>
                  </a:lnTo>
                  <a:lnTo>
                    <a:pt x="48923" y="52126"/>
                  </a:lnTo>
                  <a:lnTo>
                    <a:pt x="48923" y="52423"/>
                  </a:lnTo>
                  <a:close/>
                  <a:moveTo>
                    <a:pt x="50221" y="52340"/>
                  </a:moveTo>
                  <a:lnTo>
                    <a:pt x="50590" y="52495"/>
                  </a:lnTo>
                  <a:cubicBezTo>
                    <a:pt x="50661" y="52423"/>
                    <a:pt x="50733" y="52340"/>
                    <a:pt x="50804" y="52280"/>
                  </a:cubicBezTo>
                  <a:lnTo>
                    <a:pt x="50590" y="52126"/>
                  </a:lnTo>
                  <a:lnTo>
                    <a:pt x="50292" y="52197"/>
                  </a:lnTo>
                  <a:close/>
                  <a:moveTo>
                    <a:pt x="85678" y="52126"/>
                  </a:moveTo>
                  <a:lnTo>
                    <a:pt x="85380" y="52280"/>
                  </a:lnTo>
                  <a:cubicBezTo>
                    <a:pt x="85356" y="52352"/>
                    <a:pt x="85332" y="52423"/>
                    <a:pt x="85309" y="52495"/>
                  </a:cubicBezTo>
                  <a:lnTo>
                    <a:pt x="85666" y="52423"/>
                  </a:lnTo>
                  <a:cubicBezTo>
                    <a:pt x="85785" y="52149"/>
                    <a:pt x="85785" y="52352"/>
                    <a:pt x="85690" y="52126"/>
                  </a:cubicBezTo>
                  <a:close/>
                  <a:moveTo>
                    <a:pt x="111193" y="52126"/>
                  </a:moveTo>
                  <a:cubicBezTo>
                    <a:pt x="110871" y="52245"/>
                    <a:pt x="110848" y="52376"/>
                    <a:pt x="110609" y="52566"/>
                  </a:cubicBezTo>
                  <a:cubicBezTo>
                    <a:pt x="110288" y="52376"/>
                    <a:pt x="110276" y="52221"/>
                    <a:pt x="109812" y="52126"/>
                  </a:cubicBezTo>
                  <a:lnTo>
                    <a:pt x="109526" y="52280"/>
                  </a:lnTo>
                  <a:cubicBezTo>
                    <a:pt x="109240" y="52471"/>
                    <a:pt x="109324" y="52554"/>
                    <a:pt x="109383" y="52923"/>
                  </a:cubicBezTo>
                  <a:cubicBezTo>
                    <a:pt x="110145" y="52745"/>
                    <a:pt x="110419" y="52816"/>
                    <a:pt x="111193" y="53078"/>
                  </a:cubicBezTo>
                  <a:lnTo>
                    <a:pt x="111407" y="52792"/>
                  </a:lnTo>
                  <a:cubicBezTo>
                    <a:pt x="111371" y="52495"/>
                    <a:pt x="111383" y="52507"/>
                    <a:pt x="111264" y="52352"/>
                  </a:cubicBezTo>
                  <a:cubicBezTo>
                    <a:pt x="111252" y="52268"/>
                    <a:pt x="111229" y="52197"/>
                    <a:pt x="111205" y="52126"/>
                  </a:cubicBezTo>
                  <a:close/>
                  <a:moveTo>
                    <a:pt x="48411" y="52280"/>
                  </a:moveTo>
                  <a:lnTo>
                    <a:pt x="48411" y="52209"/>
                  </a:lnTo>
                  <a:lnTo>
                    <a:pt x="48197" y="52209"/>
                  </a:lnTo>
                  <a:cubicBezTo>
                    <a:pt x="48173" y="52257"/>
                    <a:pt x="48149" y="52304"/>
                    <a:pt x="48125" y="52352"/>
                  </a:cubicBezTo>
                  <a:close/>
                  <a:moveTo>
                    <a:pt x="57769" y="52423"/>
                  </a:moveTo>
                  <a:lnTo>
                    <a:pt x="57769" y="52352"/>
                  </a:lnTo>
                  <a:lnTo>
                    <a:pt x="57186" y="52209"/>
                  </a:lnTo>
                  <a:lnTo>
                    <a:pt x="55876" y="52423"/>
                  </a:lnTo>
                  <a:cubicBezTo>
                    <a:pt x="56329" y="52828"/>
                    <a:pt x="57138" y="52507"/>
                    <a:pt x="57769" y="52423"/>
                  </a:cubicBezTo>
                  <a:close/>
                  <a:moveTo>
                    <a:pt x="90393" y="52352"/>
                  </a:moveTo>
                  <a:lnTo>
                    <a:pt x="90166" y="52649"/>
                  </a:lnTo>
                  <a:lnTo>
                    <a:pt x="91107" y="52435"/>
                  </a:lnTo>
                  <a:lnTo>
                    <a:pt x="91262" y="52221"/>
                  </a:lnTo>
                  <a:lnTo>
                    <a:pt x="91047" y="52221"/>
                  </a:lnTo>
                  <a:close/>
                  <a:moveTo>
                    <a:pt x="123873" y="52507"/>
                  </a:moveTo>
                  <a:lnTo>
                    <a:pt x="124456" y="52423"/>
                  </a:lnTo>
                  <a:cubicBezTo>
                    <a:pt x="124480" y="52376"/>
                    <a:pt x="124504" y="52328"/>
                    <a:pt x="124528" y="52280"/>
                  </a:cubicBezTo>
                  <a:lnTo>
                    <a:pt x="123944" y="52209"/>
                  </a:lnTo>
                  <a:close/>
                  <a:moveTo>
                    <a:pt x="98358" y="52507"/>
                  </a:moveTo>
                  <a:cubicBezTo>
                    <a:pt x="98453" y="52352"/>
                    <a:pt x="98417" y="52388"/>
                    <a:pt x="98429" y="52280"/>
                  </a:cubicBezTo>
                  <a:close/>
                  <a:moveTo>
                    <a:pt x="101620" y="52280"/>
                  </a:moveTo>
                  <a:lnTo>
                    <a:pt x="101465" y="52280"/>
                  </a:lnTo>
                  <a:cubicBezTo>
                    <a:pt x="101442" y="52352"/>
                    <a:pt x="101418" y="52435"/>
                    <a:pt x="101394" y="52507"/>
                  </a:cubicBezTo>
                  <a:lnTo>
                    <a:pt x="101465" y="52507"/>
                  </a:lnTo>
                  <a:lnTo>
                    <a:pt x="101620" y="52352"/>
                  </a:lnTo>
                  <a:close/>
                  <a:moveTo>
                    <a:pt x="113574" y="52435"/>
                  </a:moveTo>
                  <a:lnTo>
                    <a:pt x="113574" y="52721"/>
                  </a:lnTo>
                  <a:lnTo>
                    <a:pt x="113657" y="52721"/>
                  </a:lnTo>
                  <a:cubicBezTo>
                    <a:pt x="113836" y="52542"/>
                    <a:pt x="113860" y="52554"/>
                    <a:pt x="113800" y="52292"/>
                  </a:cubicBezTo>
                  <a:close/>
                  <a:moveTo>
                    <a:pt x="117420" y="52507"/>
                  </a:moveTo>
                  <a:lnTo>
                    <a:pt x="117420" y="52292"/>
                  </a:lnTo>
                  <a:cubicBezTo>
                    <a:pt x="117003" y="52399"/>
                    <a:pt x="116789" y="52399"/>
                    <a:pt x="116408" y="52507"/>
                  </a:cubicBezTo>
                  <a:cubicBezTo>
                    <a:pt x="116372" y="52316"/>
                    <a:pt x="116479" y="52471"/>
                    <a:pt x="116336" y="52292"/>
                  </a:cubicBezTo>
                  <a:cubicBezTo>
                    <a:pt x="116265" y="52483"/>
                    <a:pt x="116182" y="52673"/>
                    <a:pt x="116122" y="52864"/>
                  </a:cubicBezTo>
                  <a:lnTo>
                    <a:pt x="116479" y="52935"/>
                  </a:lnTo>
                  <a:lnTo>
                    <a:pt x="116479" y="53090"/>
                  </a:lnTo>
                  <a:lnTo>
                    <a:pt x="116122" y="53304"/>
                  </a:lnTo>
                  <a:lnTo>
                    <a:pt x="114741" y="53090"/>
                  </a:lnTo>
                  <a:lnTo>
                    <a:pt x="115039" y="52435"/>
                  </a:lnTo>
                  <a:cubicBezTo>
                    <a:pt x="114348" y="52507"/>
                    <a:pt x="114336" y="52828"/>
                    <a:pt x="113955" y="53161"/>
                  </a:cubicBezTo>
                  <a:lnTo>
                    <a:pt x="113955" y="53221"/>
                  </a:lnTo>
                  <a:lnTo>
                    <a:pt x="116932" y="53578"/>
                  </a:lnTo>
                  <a:cubicBezTo>
                    <a:pt x="116765" y="52983"/>
                    <a:pt x="117075" y="52911"/>
                    <a:pt x="117444" y="52495"/>
                  </a:cubicBezTo>
                  <a:close/>
                  <a:moveTo>
                    <a:pt x="55436" y="52649"/>
                  </a:moveTo>
                  <a:lnTo>
                    <a:pt x="55507" y="52507"/>
                  </a:lnTo>
                  <a:lnTo>
                    <a:pt x="55150" y="52352"/>
                  </a:lnTo>
                  <a:lnTo>
                    <a:pt x="54781" y="52507"/>
                  </a:lnTo>
                  <a:lnTo>
                    <a:pt x="54638" y="52507"/>
                  </a:lnTo>
                  <a:cubicBezTo>
                    <a:pt x="54805" y="52733"/>
                    <a:pt x="54983" y="52673"/>
                    <a:pt x="55460" y="52638"/>
                  </a:cubicBezTo>
                  <a:close/>
                  <a:moveTo>
                    <a:pt x="67902" y="52352"/>
                  </a:moveTo>
                  <a:cubicBezTo>
                    <a:pt x="67104" y="52423"/>
                    <a:pt x="67330" y="52769"/>
                    <a:pt x="66818" y="53078"/>
                  </a:cubicBezTo>
                  <a:lnTo>
                    <a:pt x="67116" y="52649"/>
                  </a:lnTo>
                  <a:lnTo>
                    <a:pt x="66390" y="52864"/>
                  </a:lnTo>
                  <a:lnTo>
                    <a:pt x="66390" y="52507"/>
                  </a:lnTo>
                  <a:cubicBezTo>
                    <a:pt x="66021" y="52733"/>
                    <a:pt x="65497" y="52888"/>
                    <a:pt x="64973" y="53030"/>
                  </a:cubicBezTo>
                  <a:cubicBezTo>
                    <a:pt x="65020" y="52923"/>
                    <a:pt x="65056" y="53019"/>
                    <a:pt x="64937" y="52864"/>
                  </a:cubicBezTo>
                  <a:cubicBezTo>
                    <a:pt x="64925" y="52935"/>
                    <a:pt x="64913" y="52995"/>
                    <a:pt x="64889" y="53054"/>
                  </a:cubicBezTo>
                  <a:cubicBezTo>
                    <a:pt x="64651" y="53126"/>
                    <a:pt x="64401" y="53197"/>
                    <a:pt x="64163" y="53281"/>
                  </a:cubicBezTo>
                  <a:cubicBezTo>
                    <a:pt x="64354" y="53173"/>
                    <a:pt x="64473" y="52995"/>
                    <a:pt x="64508" y="52792"/>
                  </a:cubicBezTo>
                  <a:lnTo>
                    <a:pt x="64294" y="52792"/>
                  </a:lnTo>
                  <a:lnTo>
                    <a:pt x="63996" y="52864"/>
                  </a:lnTo>
                  <a:lnTo>
                    <a:pt x="63913" y="53019"/>
                  </a:lnTo>
                  <a:lnTo>
                    <a:pt x="63913" y="53304"/>
                  </a:lnTo>
                  <a:lnTo>
                    <a:pt x="64116" y="53304"/>
                  </a:lnTo>
                  <a:cubicBezTo>
                    <a:pt x="63806" y="53400"/>
                    <a:pt x="63520" y="53542"/>
                    <a:pt x="63270" y="53733"/>
                  </a:cubicBezTo>
                  <a:lnTo>
                    <a:pt x="63270" y="53816"/>
                  </a:lnTo>
                  <a:lnTo>
                    <a:pt x="67545" y="53090"/>
                  </a:lnTo>
                  <a:cubicBezTo>
                    <a:pt x="67759" y="52804"/>
                    <a:pt x="67878" y="52804"/>
                    <a:pt x="67926" y="52340"/>
                  </a:cubicBezTo>
                  <a:close/>
                  <a:moveTo>
                    <a:pt x="120968" y="52507"/>
                  </a:moveTo>
                  <a:lnTo>
                    <a:pt x="120468" y="52435"/>
                  </a:lnTo>
                  <a:lnTo>
                    <a:pt x="120253" y="52578"/>
                  </a:lnTo>
                  <a:lnTo>
                    <a:pt x="120325" y="53233"/>
                  </a:lnTo>
                  <a:lnTo>
                    <a:pt x="120396" y="53304"/>
                  </a:lnTo>
                  <a:lnTo>
                    <a:pt x="120968" y="53090"/>
                  </a:lnTo>
                  <a:cubicBezTo>
                    <a:pt x="121015" y="53257"/>
                    <a:pt x="121075" y="53423"/>
                    <a:pt x="121123" y="53602"/>
                  </a:cubicBezTo>
                  <a:cubicBezTo>
                    <a:pt x="121682" y="53852"/>
                    <a:pt x="122337" y="53900"/>
                    <a:pt x="122861" y="54316"/>
                  </a:cubicBezTo>
                  <a:cubicBezTo>
                    <a:pt x="123254" y="54138"/>
                    <a:pt x="123397" y="53971"/>
                    <a:pt x="123587" y="53602"/>
                  </a:cubicBezTo>
                  <a:lnTo>
                    <a:pt x="123587" y="53519"/>
                  </a:lnTo>
                  <a:lnTo>
                    <a:pt x="123147" y="53733"/>
                  </a:lnTo>
                  <a:cubicBezTo>
                    <a:pt x="122837" y="53411"/>
                    <a:pt x="122385" y="53245"/>
                    <a:pt x="122063" y="52935"/>
                  </a:cubicBezTo>
                  <a:cubicBezTo>
                    <a:pt x="121908" y="52757"/>
                    <a:pt x="121944" y="52816"/>
                    <a:pt x="121992" y="52566"/>
                  </a:cubicBezTo>
                  <a:lnTo>
                    <a:pt x="121849" y="52423"/>
                  </a:lnTo>
                  <a:cubicBezTo>
                    <a:pt x="121682" y="52661"/>
                    <a:pt x="121456" y="52864"/>
                    <a:pt x="121194" y="53007"/>
                  </a:cubicBezTo>
                  <a:close/>
                  <a:moveTo>
                    <a:pt x="124956" y="52792"/>
                  </a:moveTo>
                  <a:lnTo>
                    <a:pt x="125028" y="52649"/>
                  </a:lnTo>
                  <a:lnTo>
                    <a:pt x="124528" y="52435"/>
                  </a:lnTo>
                  <a:lnTo>
                    <a:pt x="124528" y="52649"/>
                  </a:lnTo>
                  <a:close/>
                  <a:moveTo>
                    <a:pt x="68056" y="52721"/>
                  </a:moveTo>
                  <a:cubicBezTo>
                    <a:pt x="68080" y="52507"/>
                    <a:pt x="68164" y="52638"/>
                    <a:pt x="67973" y="52507"/>
                  </a:cubicBezTo>
                  <a:close/>
                  <a:moveTo>
                    <a:pt x="112205" y="52507"/>
                  </a:moveTo>
                  <a:lnTo>
                    <a:pt x="111764" y="52864"/>
                  </a:lnTo>
                  <a:lnTo>
                    <a:pt x="111764" y="53066"/>
                  </a:lnTo>
                  <a:lnTo>
                    <a:pt x="112491" y="53138"/>
                  </a:lnTo>
                  <a:cubicBezTo>
                    <a:pt x="112503" y="52888"/>
                    <a:pt x="112407" y="52649"/>
                    <a:pt x="112217" y="52495"/>
                  </a:cubicBezTo>
                  <a:close/>
                  <a:moveTo>
                    <a:pt x="54210" y="52578"/>
                  </a:moveTo>
                  <a:lnTo>
                    <a:pt x="53912" y="52578"/>
                  </a:lnTo>
                  <a:lnTo>
                    <a:pt x="53840" y="52864"/>
                  </a:lnTo>
                  <a:cubicBezTo>
                    <a:pt x="54162" y="52757"/>
                    <a:pt x="54090" y="52816"/>
                    <a:pt x="54221" y="52566"/>
                  </a:cubicBezTo>
                  <a:close/>
                  <a:moveTo>
                    <a:pt x="89583" y="52649"/>
                  </a:moveTo>
                  <a:lnTo>
                    <a:pt x="88857" y="52578"/>
                  </a:lnTo>
                  <a:lnTo>
                    <a:pt x="88273" y="52864"/>
                  </a:lnTo>
                  <a:lnTo>
                    <a:pt x="88202" y="53019"/>
                  </a:lnTo>
                  <a:lnTo>
                    <a:pt x="89440" y="52864"/>
                  </a:lnTo>
                  <a:close/>
                  <a:moveTo>
                    <a:pt x="82130" y="52923"/>
                  </a:moveTo>
                  <a:cubicBezTo>
                    <a:pt x="82427" y="52828"/>
                    <a:pt x="82356" y="52888"/>
                    <a:pt x="82487" y="52638"/>
                  </a:cubicBezTo>
                  <a:lnTo>
                    <a:pt x="82344" y="52638"/>
                  </a:lnTo>
                  <a:lnTo>
                    <a:pt x="82189" y="52709"/>
                  </a:lnTo>
                  <a:cubicBezTo>
                    <a:pt x="82177" y="52780"/>
                    <a:pt x="82153" y="52852"/>
                    <a:pt x="82130" y="52923"/>
                  </a:cubicBezTo>
                  <a:close/>
                  <a:moveTo>
                    <a:pt x="112729" y="52923"/>
                  </a:moveTo>
                  <a:cubicBezTo>
                    <a:pt x="113003" y="52769"/>
                    <a:pt x="112860" y="52888"/>
                    <a:pt x="112872" y="52638"/>
                  </a:cubicBezTo>
                  <a:close/>
                  <a:moveTo>
                    <a:pt x="23194" y="52709"/>
                  </a:moveTo>
                  <a:lnTo>
                    <a:pt x="23349" y="52852"/>
                  </a:lnTo>
                  <a:lnTo>
                    <a:pt x="23420" y="52852"/>
                  </a:lnTo>
                  <a:cubicBezTo>
                    <a:pt x="23277" y="52709"/>
                    <a:pt x="23420" y="52804"/>
                    <a:pt x="23194" y="52709"/>
                  </a:cubicBezTo>
                  <a:close/>
                  <a:moveTo>
                    <a:pt x="46030" y="52923"/>
                  </a:moveTo>
                  <a:lnTo>
                    <a:pt x="46185" y="52780"/>
                  </a:lnTo>
                  <a:lnTo>
                    <a:pt x="45970" y="52780"/>
                  </a:lnTo>
                  <a:cubicBezTo>
                    <a:pt x="45982" y="52828"/>
                    <a:pt x="46006" y="52876"/>
                    <a:pt x="46030" y="52923"/>
                  </a:cubicBezTo>
                  <a:close/>
                  <a:moveTo>
                    <a:pt x="49649" y="52780"/>
                  </a:moveTo>
                  <a:lnTo>
                    <a:pt x="49435" y="52780"/>
                  </a:lnTo>
                  <a:cubicBezTo>
                    <a:pt x="49483" y="52852"/>
                    <a:pt x="49530" y="52923"/>
                    <a:pt x="49590" y="52995"/>
                  </a:cubicBezTo>
                  <a:close/>
                  <a:moveTo>
                    <a:pt x="81118" y="52852"/>
                  </a:moveTo>
                  <a:lnTo>
                    <a:pt x="81118" y="52780"/>
                  </a:lnTo>
                  <a:lnTo>
                    <a:pt x="80903" y="52780"/>
                  </a:lnTo>
                  <a:cubicBezTo>
                    <a:pt x="80856" y="52852"/>
                    <a:pt x="80808" y="52923"/>
                    <a:pt x="80749" y="52995"/>
                  </a:cubicBezTo>
                  <a:lnTo>
                    <a:pt x="80903" y="53138"/>
                  </a:lnTo>
                  <a:close/>
                  <a:moveTo>
                    <a:pt x="107359" y="52780"/>
                  </a:moveTo>
                  <a:lnTo>
                    <a:pt x="107288" y="52995"/>
                  </a:lnTo>
                  <a:cubicBezTo>
                    <a:pt x="107383" y="52888"/>
                    <a:pt x="107585" y="52840"/>
                    <a:pt x="107359" y="52780"/>
                  </a:cubicBezTo>
                  <a:close/>
                  <a:moveTo>
                    <a:pt x="86559" y="52852"/>
                  </a:moveTo>
                  <a:cubicBezTo>
                    <a:pt x="86237" y="53078"/>
                    <a:pt x="85702" y="53114"/>
                    <a:pt x="85321" y="53352"/>
                  </a:cubicBezTo>
                  <a:lnTo>
                    <a:pt x="85249" y="53578"/>
                  </a:lnTo>
                  <a:cubicBezTo>
                    <a:pt x="86011" y="53638"/>
                    <a:pt x="86654" y="53233"/>
                    <a:pt x="87642" y="53066"/>
                  </a:cubicBezTo>
                  <a:cubicBezTo>
                    <a:pt x="87476" y="52769"/>
                    <a:pt x="86999" y="52840"/>
                    <a:pt x="86559" y="52852"/>
                  </a:cubicBezTo>
                  <a:close/>
                  <a:moveTo>
                    <a:pt x="98953" y="52995"/>
                  </a:moveTo>
                  <a:lnTo>
                    <a:pt x="99096" y="52995"/>
                  </a:lnTo>
                  <a:cubicBezTo>
                    <a:pt x="99072" y="52947"/>
                    <a:pt x="99048" y="52900"/>
                    <a:pt x="99025" y="52852"/>
                  </a:cubicBezTo>
                  <a:close/>
                  <a:moveTo>
                    <a:pt x="123671" y="53281"/>
                  </a:moveTo>
                  <a:lnTo>
                    <a:pt x="123885" y="52995"/>
                  </a:lnTo>
                  <a:lnTo>
                    <a:pt x="123885" y="52923"/>
                  </a:lnTo>
                  <a:lnTo>
                    <a:pt x="123385" y="52852"/>
                  </a:lnTo>
                  <a:cubicBezTo>
                    <a:pt x="123385" y="53114"/>
                    <a:pt x="123432" y="53114"/>
                    <a:pt x="123671" y="53292"/>
                  </a:cubicBezTo>
                  <a:close/>
                  <a:moveTo>
                    <a:pt x="62639" y="53935"/>
                  </a:moveTo>
                  <a:cubicBezTo>
                    <a:pt x="62925" y="53745"/>
                    <a:pt x="63044" y="53542"/>
                    <a:pt x="63425" y="53435"/>
                  </a:cubicBezTo>
                  <a:lnTo>
                    <a:pt x="63580" y="53138"/>
                  </a:lnTo>
                  <a:cubicBezTo>
                    <a:pt x="63437" y="53185"/>
                    <a:pt x="63318" y="53257"/>
                    <a:pt x="63211" y="53364"/>
                  </a:cubicBezTo>
                  <a:lnTo>
                    <a:pt x="63139" y="53364"/>
                  </a:lnTo>
                  <a:cubicBezTo>
                    <a:pt x="63211" y="53245"/>
                    <a:pt x="63294" y="53114"/>
                    <a:pt x="63365" y="52995"/>
                  </a:cubicBezTo>
                  <a:lnTo>
                    <a:pt x="63139" y="52923"/>
                  </a:lnTo>
                  <a:lnTo>
                    <a:pt x="61984" y="53292"/>
                  </a:lnTo>
                  <a:cubicBezTo>
                    <a:pt x="61877" y="53602"/>
                    <a:pt x="61984" y="53471"/>
                    <a:pt x="62056" y="53935"/>
                  </a:cubicBezTo>
                  <a:cubicBezTo>
                    <a:pt x="62282" y="53745"/>
                    <a:pt x="62222" y="53673"/>
                    <a:pt x="62353" y="53364"/>
                  </a:cubicBezTo>
                  <a:lnTo>
                    <a:pt x="62865" y="53138"/>
                  </a:lnTo>
                  <a:lnTo>
                    <a:pt x="62568" y="53935"/>
                  </a:lnTo>
                  <a:close/>
                  <a:moveTo>
                    <a:pt x="112800" y="53066"/>
                  </a:moveTo>
                  <a:cubicBezTo>
                    <a:pt x="113086" y="53281"/>
                    <a:pt x="113395" y="53257"/>
                    <a:pt x="113598" y="52995"/>
                  </a:cubicBezTo>
                  <a:lnTo>
                    <a:pt x="113598" y="52923"/>
                  </a:lnTo>
                  <a:lnTo>
                    <a:pt x="113384" y="52923"/>
                  </a:lnTo>
                  <a:cubicBezTo>
                    <a:pt x="113205" y="53042"/>
                    <a:pt x="113122" y="53066"/>
                    <a:pt x="112800" y="53066"/>
                  </a:cubicBezTo>
                  <a:close/>
                  <a:moveTo>
                    <a:pt x="24718" y="52995"/>
                  </a:moveTo>
                  <a:lnTo>
                    <a:pt x="24718" y="53364"/>
                  </a:lnTo>
                  <a:lnTo>
                    <a:pt x="24932" y="53364"/>
                  </a:lnTo>
                  <a:cubicBezTo>
                    <a:pt x="24873" y="53030"/>
                    <a:pt x="24944" y="53150"/>
                    <a:pt x="24718" y="52995"/>
                  </a:cubicBezTo>
                  <a:close/>
                  <a:moveTo>
                    <a:pt x="117217" y="53221"/>
                  </a:moveTo>
                  <a:lnTo>
                    <a:pt x="117586" y="53221"/>
                  </a:lnTo>
                  <a:lnTo>
                    <a:pt x="117586" y="52995"/>
                  </a:lnTo>
                  <a:lnTo>
                    <a:pt x="117372" y="52995"/>
                  </a:lnTo>
                  <a:close/>
                  <a:moveTo>
                    <a:pt x="140923" y="53138"/>
                  </a:moveTo>
                  <a:lnTo>
                    <a:pt x="141078" y="52995"/>
                  </a:lnTo>
                  <a:lnTo>
                    <a:pt x="140923" y="52995"/>
                  </a:lnTo>
                  <a:close/>
                  <a:moveTo>
                    <a:pt x="78867" y="53138"/>
                  </a:moveTo>
                  <a:lnTo>
                    <a:pt x="78713" y="53507"/>
                  </a:lnTo>
                  <a:lnTo>
                    <a:pt x="79451" y="53221"/>
                  </a:lnTo>
                  <a:lnTo>
                    <a:pt x="79522" y="53066"/>
                  </a:lnTo>
                  <a:lnTo>
                    <a:pt x="79225" y="53066"/>
                  </a:lnTo>
                  <a:close/>
                  <a:moveTo>
                    <a:pt x="33921" y="53650"/>
                  </a:moveTo>
                  <a:lnTo>
                    <a:pt x="34136" y="53721"/>
                  </a:lnTo>
                  <a:lnTo>
                    <a:pt x="34790" y="53292"/>
                  </a:lnTo>
                  <a:lnTo>
                    <a:pt x="34790" y="53221"/>
                  </a:lnTo>
                  <a:lnTo>
                    <a:pt x="34278" y="53138"/>
                  </a:lnTo>
                  <a:close/>
                  <a:moveTo>
                    <a:pt x="39136" y="54019"/>
                  </a:moveTo>
                  <a:cubicBezTo>
                    <a:pt x="37672" y="54150"/>
                    <a:pt x="37374" y="53316"/>
                    <a:pt x="35802" y="53578"/>
                  </a:cubicBezTo>
                  <a:cubicBezTo>
                    <a:pt x="35826" y="53507"/>
                    <a:pt x="35850" y="53435"/>
                    <a:pt x="35874" y="53364"/>
                  </a:cubicBezTo>
                  <a:cubicBezTo>
                    <a:pt x="35683" y="53161"/>
                    <a:pt x="35636" y="53150"/>
                    <a:pt x="35231" y="53138"/>
                  </a:cubicBezTo>
                  <a:lnTo>
                    <a:pt x="34933" y="53864"/>
                  </a:lnTo>
                  <a:lnTo>
                    <a:pt x="35231" y="53578"/>
                  </a:lnTo>
                  <a:lnTo>
                    <a:pt x="35231" y="54090"/>
                  </a:lnTo>
                  <a:cubicBezTo>
                    <a:pt x="35874" y="53983"/>
                    <a:pt x="36517" y="54114"/>
                    <a:pt x="37041" y="53935"/>
                  </a:cubicBezTo>
                  <a:cubicBezTo>
                    <a:pt x="37088" y="54019"/>
                    <a:pt x="36957" y="54376"/>
                    <a:pt x="37041" y="54447"/>
                  </a:cubicBezTo>
                  <a:lnTo>
                    <a:pt x="38779" y="54590"/>
                  </a:lnTo>
                  <a:lnTo>
                    <a:pt x="39065" y="54304"/>
                  </a:lnTo>
                  <a:cubicBezTo>
                    <a:pt x="39100" y="54209"/>
                    <a:pt x="39124" y="54114"/>
                    <a:pt x="39148" y="54019"/>
                  </a:cubicBezTo>
                  <a:close/>
                  <a:moveTo>
                    <a:pt x="90107" y="53519"/>
                  </a:moveTo>
                  <a:cubicBezTo>
                    <a:pt x="90274" y="53352"/>
                    <a:pt x="90333" y="53388"/>
                    <a:pt x="90262" y="53150"/>
                  </a:cubicBezTo>
                  <a:close/>
                  <a:moveTo>
                    <a:pt x="98596" y="53519"/>
                  </a:moveTo>
                  <a:lnTo>
                    <a:pt x="98894" y="53519"/>
                  </a:lnTo>
                  <a:lnTo>
                    <a:pt x="98965" y="53364"/>
                  </a:lnTo>
                  <a:cubicBezTo>
                    <a:pt x="98917" y="53292"/>
                    <a:pt x="98870" y="53221"/>
                    <a:pt x="98810" y="53150"/>
                  </a:cubicBezTo>
                  <a:cubicBezTo>
                    <a:pt x="98667" y="53304"/>
                    <a:pt x="98679" y="53245"/>
                    <a:pt x="98596" y="53519"/>
                  </a:cubicBezTo>
                  <a:close/>
                  <a:moveTo>
                    <a:pt x="84749" y="53221"/>
                  </a:moveTo>
                  <a:cubicBezTo>
                    <a:pt x="83606" y="53745"/>
                    <a:pt x="82058" y="53614"/>
                    <a:pt x="80832" y="53804"/>
                  </a:cubicBezTo>
                  <a:cubicBezTo>
                    <a:pt x="79617" y="53995"/>
                    <a:pt x="78034" y="54602"/>
                    <a:pt x="76927" y="54816"/>
                  </a:cubicBezTo>
                  <a:cubicBezTo>
                    <a:pt x="74748" y="55233"/>
                    <a:pt x="72902" y="55186"/>
                    <a:pt x="71116" y="56126"/>
                  </a:cubicBezTo>
                  <a:lnTo>
                    <a:pt x="70974" y="55971"/>
                  </a:lnTo>
                  <a:lnTo>
                    <a:pt x="71402" y="55388"/>
                  </a:lnTo>
                  <a:cubicBezTo>
                    <a:pt x="71259" y="55447"/>
                    <a:pt x="71104" y="55519"/>
                    <a:pt x="70974" y="55602"/>
                  </a:cubicBezTo>
                  <a:lnTo>
                    <a:pt x="70974" y="55543"/>
                  </a:lnTo>
                  <a:lnTo>
                    <a:pt x="70319" y="55543"/>
                  </a:lnTo>
                  <a:lnTo>
                    <a:pt x="69950" y="55840"/>
                  </a:lnTo>
                  <a:cubicBezTo>
                    <a:pt x="70259" y="55852"/>
                    <a:pt x="70557" y="55781"/>
                    <a:pt x="70819" y="55614"/>
                  </a:cubicBezTo>
                  <a:lnTo>
                    <a:pt x="70938" y="55614"/>
                  </a:lnTo>
                  <a:cubicBezTo>
                    <a:pt x="70497" y="55852"/>
                    <a:pt x="69902" y="56209"/>
                    <a:pt x="69664" y="56340"/>
                  </a:cubicBezTo>
                  <a:lnTo>
                    <a:pt x="69080" y="56055"/>
                  </a:lnTo>
                  <a:cubicBezTo>
                    <a:pt x="68473" y="56459"/>
                    <a:pt x="68080" y="56745"/>
                    <a:pt x="67414" y="56567"/>
                  </a:cubicBezTo>
                  <a:cubicBezTo>
                    <a:pt x="67223" y="56745"/>
                    <a:pt x="67306" y="56579"/>
                    <a:pt x="67271" y="56781"/>
                  </a:cubicBezTo>
                  <a:cubicBezTo>
                    <a:pt x="67164" y="56757"/>
                    <a:pt x="67199" y="56805"/>
                    <a:pt x="67187" y="56710"/>
                  </a:cubicBezTo>
                  <a:cubicBezTo>
                    <a:pt x="65997" y="56805"/>
                    <a:pt x="64854" y="57293"/>
                    <a:pt x="63568" y="57507"/>
                  </a:cubicBezTo>
                  <a:lnTo>
                    <a:pt x="63723" y="57293"/>
                  </a:lnTo>
                  <a:lnTo>
                    <a:pt x="63723" y="57210"/>
                  </a:lnTo>
                  <a:cubicBezTo>
                    <a:pt x="63080" y="57305"/>
                    <a:pt x="61568" y="57710"/>
                    <a:pt x="61329" y="58234"/>
                  </a:cubicBezTo>
                  <a:lnTo>
                    <a:pt x="61103" y="58519"/>
                  </a:lnTo>
                  <a:lnTo>
                    <a:pt x="64520" y="58007"/>
                  </a:lnTo>
                  <a:lnTo>
                    <a:pt x="66187" y="57436"/>
                  </a:lnTo>
                  <a:cubicBezTo>
                    <a:pt x="66175" y="57662"/>
                    <a:pt x="66140" y="57531"/>
                    <a:pt x="66259" y="57722"/>
                  </a:cubicBezTo>
                  <a:cubicBezTo>
                    <a:pt x="70128" y="56519"/>
                    <a:pt x="74093" y="56233"/>
                    <a:pt x="78141" y="55328"/>
                  </a:cubicBezTo>
                  <a:lnTo>
                    <a:pt x="82356" y="54388"/>
                  </a:lnTo>
                  <a:cubicBezTo>
                    <a:pt x="83201" y="54090"/>
                    <a:pt x="83856" y="53626"/>
                    <a:pt x="84880" y="53447"/>
                  </a:cubicBezTo>
                  <a:cubicBezTo>
                    <a:pt x="84820" y="53245"/>
                    <a:pt x="84963" y="53364"/>
                    <a:pt x="84749" y="53221"/>
                  </a:cubicBezTo>
                  <a:close/>
                  <a:moveTo>
                    <a:pt x="97870" y="53590"/>
                  </a:moveTo>
                  <a:lnTo>
                    <a:pt x="98096" y="53590"/>
                  </a:lnTo>
                  <a:lnTo>
                    <a:pt x="98096" y="53221"/>
                  </a:lnTo>
                  <a:lnTo>
                    <a:pt x="97941" y="53364"/>
                  </a:lnTo>
                  <a:close/>
                  <a:moveTo>
                    <a:pt x="89238" y="53292"/>
                  </a:moveTo>
                  <a:lnTo>
                    <a:pt x="89095" y="53364"/>
                  </a:lnTo>
                  <a:lnTo>
                    <a:pt x="88940" y="53662"/>
                  </a:lnTo>
                  <a:lnTo>
                    <a:pt x="89309" y="53590"/>
                  </a:lnTo>
                  <a:cubicBezTo>
                    <a:pt x="89523" y="53447"/>
                    <a:pt x="89428" y="53578"/>
                    <a:pt x="89523" y="53292"/>
                  </a:cubicBezTo>
                  <a:close/>
                  <a:moveTo>
                    <a:pt x="95989" y="53292"/>
                  </a:moveTo>
                  <a:cubicBezTo>
                    <a:pt x="95834" y="53495"/>
                    <a:pt x="95691" y="53685"/>
                    <a:pt x="95548" y="53876"/>
                  </a:cubicBezTo>
                  <a:lnTo>
                    <a:pt x="96203" y="53292"/>
                  </a:lnTo>
                  <a:close/>
                  <a:moveTo>
                    <a:pt x="96131" y="53662"/>
                  </a:moveTo>
                  <a:cubicBezTo>
                    <a:pt x="96108" y="53709"/>
                    <a:pt x="96084" y="53757"/>
                    <a:pt x="96060" y="53804"/>
                  </a:cubicBezTo>
                  <a:cubicBezTo>
                    <a:pt x="96512" y="53757"/>
                    <a:pt x="96584" y="53673"/>
                    <a:pt x="96715" y="53304"/>
                  </a:cubicBezTo>
                  <a:lnTo>
                    <a:pt x="96501" y="53304"/>
                  </a:lnTo>
                  <a:close/>
                  <a:moveTo>
                    <a:pt x="117158" y="53507"/>
                  </a:moveTo>
                  <a:cubicBezTo>
                    <a:pt x="117467" y="53769"/>
                    <a:pt x="118325" y="53840"/>
                    <a:pt x="118825" y="53876"/>
                  </a:cubicBezTo>
                  <a:lnTo>
                    <a:pt x="118825" y="53804"/>
                  </a:lnTo>
                  <a:cubicBezTo>
                    <a:pt x="118325" y="53685"/>
                    <a:pt x="118253" y="53566"/>
                    <a:pt x="117956" y="53292"/>
                  </a:cubicBezTo>
                  <a:cubicBezTo>
                    <a:pt x="117706" y="53519"/>
                    <a:pt x="117491" y="53471"/>
                    <a:pt x="117146" y="53519"/>
                  </a:cubicBezTo>
                  <a:close/>
                  <a:moveTo>
                    <a:pt x="136946" y="53292"/>
                  </a:moveTo>
                  <a:lnTo>
                    <a:pt x="136803" y="53507"/>
                  </a:lnTo>
                  <a:lnTo>
                    <a:pt x="137017" y="53662"/>
                  </a:lnTo>
                  <a:lnTo>
                    <a:pt x="137172" y="53590"/>
                  </a:lnTo>
                  <a:cubicBezTo>
                    <a:pt x="137053" y="53304"/>
                    <a:pt x="137160" y="53423"/>
                    <a:pt x="136946" y="53292"/>
                  </a:cubicBezTo>
                  <a:close/>
                  <a:moveTo>
                    <a:pt x="119396" y="53364"/>
                  </a:moveTo>
                  <a:lnTo>
                    <a:pt x="119182" y="53364"/>
                  </a:lnTo>
                  <a:lnTo>
                    <a:pt x="118968" y="53947"/>
                  </a:lnTo>
                  <a:lnTo>
                    <a:pt x="119265" y="53947"/>
                  </a:lnTo>
                  <a:lnTo>
                    <a:pt x="119563" y="53507"/>
                  </a:lnTo>
                  <a:close/>
                  <a:moveTo>
                    <a:pt x="120051" y="53364"/>
                  </a:moveTo>
                  <a:lnTo>
                    <a:pt x="119837" y="53435"/>
                  </a:lnTo>
                  <a:cubicBezTo>
                    <a:pt x="120027" y="53923"/>
                    <a:pt x="120289" y="53745"/>
                    <a:pt x="120194" y="54162"/>
                  </a:cubicBezTo>
                  <a:lnTo>
                    <a:pt x="122444" y="54745"/>
                  </a:lnTo>
                  <a:cubicBezTo>
                    <a:pt x="122397" y="54507"/>
                    <a:pt x="122349" y="54257"/>
                    <a:pt x="122289" y="54019"/>
                  </a:cubicBezTo>
                  <a:cubicBezTo>
                    <a:pt x="121277" y="54090"/>
                    <a:pt x="120944" y="53769"/>
                    <a:pt x="120051" y="53364"/>
                  </a:cubicBezTo>
                  <a:close/>
                  <a:moveTo>
                    <a:pt x="127302" y="53435"/>
                  </a:moveTo>
                  <a:lnTo>
                    <a:pt x="126576" y="53364"/>
                  </a:lnTo>
                  <a:lnTo>
                    <a:pt x="126576" y="53650"/>
                  </a:lnTo>
                  <a:lnTo>
                    <a:pt x="126719" y="53733"/>
                  </a:lnTo>
                  <a:lnTo>
                    <a:pt x="127231" y="53578"/>
                  </a:lnTo>
                  <a:cubicBezTo>
                    <a:pt x="127254" y="53531"/>
                    <a:pt x="127278" y="53483"/>
                    <a:pt x="127302" y="53435"/>
                  </a:cubicBezTo>
                  <a:close/>
                  <a:moveTo>
                    <a:pt x="95250" y="53650"/>
                  </a:moveTo>
                  <a:lnTo>
                    <a:pt x="95036" y="53947"/>
                  </a:lnTo>
                  <a:cubicBezTo>
                    <a:pt x="95393" y="53816"/>
                    <a:pt x="95369" y="53733"/>
                    <a:pt x="95334" y="53435"/>
                  </a:cubicBezTo>
                  <a:close/>
                  <a:moveTo>
                    <a:pt x="61187" y="53947"/>
                  </a:moveTo>
                  <a:lnTo>
                    <a:pt x="61401" y="53876"/>
                  </a:lnTo>
                  <a:lnTo>
                    <a:pt x="61615" y="53650"/>
                  </a:lnTo>
                  <a:lnTo>
                    <a:pt x="61318" y="53507"/>
                  </a:lnTo>
                  <a:lnTo>
                    <a:pt x="61103" y="53792"/>
                  </a:lnTo>
                  <a:close/>
                  <a:moveTo>
                    <a:pt x="97286" y="53650"/>
                  </a:moveTo>
                  <a:lnTo>
                    <a:pt x="97286" y="53578"/>
                  </a:lnTo>
                  <a:lnTo>
                    <a:pt x="97072" y="53578"/>
                  </a:lnTo>
                  <a:cubicBezTo>
                    <a:pt x="97227" y="53745"/>
                    <a:pt x="97060" y="53614"/>
                    <a:pt x="97286" y="53650"/>
                  </a:cubicBezTo>
                  <a:close/>
                  <a:moveTo>
                    <a:pt x="129552" y="54376"/>
                  </a:moveTo>
                  <a:lnTo>
                    <a:pt x="129767" y="53947"/>
                  </a:lnTo>
                  <a:cubicBezTo>
                    <a:pt x="129552" y="53792"/>
                    <a:pt x="129171" y="53673"/>
                    <a:pt x="128897" y="53578"/>
                  </a:cubicBezTo>
                  <a:cubicBezTo>
                    <a:pt x="128826" y="53769"/>
                    <a:pt x="128969" y="54007"/>
                    <a:pt x="129326" y="54162"/>
                  </a:cubicBezTo>
                  <a:cubicBezTo>
                    <a:pt x="129397" y="54233"/>
                    <a:pt x="129469" y="54304"/>
                    <a:pt x="129552" y="54376"/>
                  </a:cubicBezTo>
                  <a:close/>
                  <a:moveTo>
                    <a:pt x="38850" y="53792"/>
                  </a:moveTo>
                  <a:lnTo>
                    <a:pt x="38779" y="53650"/>
                  </a:lnTo>
                  <a:cubicBezTo>
                    <a:pt x="38755" y="53697"/>
                    <a:pt x="38731" y="53745"/>
                    <a:pt x="38708" y="53792"/>
                  </a:cubicBezTo>
                  <a:close/>
                  <a:moveTo>
                    <a:pt x="58936" y="53650"/>
                  </a:moveTo>
                  <a:lnTo>
                    <a:pt x="58865" y="53935"/>
                  </a:lnTo>
                  <a:lnTo>
                    <a:pt x="58496" y="54376"/>
                  </a:lnTo>
                  <a:lnTo>
                    <a:pt x="59008" y="54304"/>
                  </a:lnTo>
                  <a:cubicBezTo>
                    <a:pt x="59115" y="54066"/>
                    <a:pt x="59139" y="53912"/>
                    <a:pt x="58936" y="53650"/>
                  </a:cubicBezTo>
                  <a:close/>
                  <a:moveTo>
                    <a:pt x="93595" y="53935"/>
                  </a:moveTo>
                  <a:cubicBezTo>
                    <a:pt x="93738" y="54221"/>
                    <a:pt x="94250" y="54078"/>
                    <a:pt x="94607" y="53935"/>
                  </a:cubicBezTo>
                  <a:lnTo>
                    <a:pt x="94679" y="53721"/>
                  </a:lnTo>
                  <a:lnTo>
                    <a:pt x="94024" y="53650"/>
                  </a:lnTo>
                  <a:close/>
                  <a:moveTo>
                    <a:pt x="60103" y="53864"/>
                  </a:moveTo>
                  <a:lnTo>
                    <a:pt x="59805" y="54233"/>
                  </a:lnTo>
                  <a:lnTo>
                    <a:pt x="60675" y="54162"/>
                  </a:lnTo>
                  <a:lnTo>
                    <a:pt x="60520" y="53721"/>
                  </a:lnTo>
                  <a:lnTo>
                    <a:pt x="60448" y="53792"/>
                  </a:lnTo>
                  <a:lnTo>
                    <a:pt x="60520" y="53650"/>
                  </a:lnTo>
                  <a:lnTo>
                    <a:pt x="59734" y="53578"/>
                  </a:lnTo>
                  <a:lnTo>
                    <a:pt x="59579" y="53935"/>
                  </a:lnTo>
                  <a:cubicBezTo>
                    <a:pt x="59865" y="53852"/>
                    <a:pt x="59948" y="53804"/>
                    <a:pt x="60234" y="53864"/>
                  </a:cubicBezTo>
                  <a:lnTo>
                    <a:pt x="60448" y="53792"/>
                  </a:lnTo>
                  <a:cubicBezTo>
                    <a:pt x="60282" y="53959"/>
                    <a:pt x="60294" y="53900"/>
                    <a:pt x="60103" y="53864"/>
                  </a:cubicBezTo>
                  <a:close/>
                  <a:moveTo>
                    <a:pt x="57639" y="54162"/>
                  </a:moveTo>
                  <a:lnTo>
                    <a:pt x="57639" y="54376"/>
                  </a:lnTo>
                  <a:lnTo>
                    <a:pt x="57853" y="54304"/>
                  </a:lnTo>
                  <a:cubicBezTo>
                    <a:pt x="57948" y="54102"/>
                    <a:pt x="57996" y="54090"/>
                    <a:pt x="57924" y="53864"/>
                  </a:cubicBezTo>
                  <a:lnTo>
                    <a:pt x="57781" y="53935"/>
                  </a:lnTo>
                  <a:cubicBezTo>
                    <a:pt x="57722" y="54019"/>
                    <a:pt x="57674" y="54090"/>
                    <a:pt x="57627" y="54162"/>
                  </a:cubicBezTo>
                  <a:close/>
                  <a:moveTo>
                    <a:pt x="74676" y="54007"/>
                  </a:moveTo>
                  <a:lnTo>
                    <a:pt x="74748" y="54221"/>
                  </a:lnTo>
                  <a:lnTo>
                    <a:pt x="74819" y="54221"/>
                  </a:lnTo>
                  <a:lnTo>
                    <a:pt x="74974" y="54150"/>
                  </a:lnTo>
                  <a:cubicBezTo>
                    <a:pt x="74867" y="53876"/>
                    <a:pt x="74974" y="54007"/>
                    <a:pt x="74748" y="53864"/>
                  </a:cubicBezTo>
                  <a:close/>
                  <a:moveTo>
                    <a:pt x="119468" y="54078"/>
                  </a:moveTo>
                  <a:lnTo>
                    <a:pt x="119980" y="54078"/>
                  </a:lnTo>
                  <a:lnTo>
                    <a:pt x="119980" y="54007"/>
                  </a:lnTo>
                  <a:lnTo>
                    <a:pt x="119551" y="53864"/>
                  </a:lnTo>
                  <a:close/>
                  <a:moveTo>
                    <a:pt x="124397" y="53864"/>
                  </a:moveTo>
                  <a:cubicBezTo>
                    <a:pt x="124397" y="54114"/>
                    <a:pt x="124492" y="54066"/>
                    <a:pt x="124623" y="54376"/>
                  </a:cubicBezTo>
                  <a:cubicBezTo>
                    <a:pt x="124885" y="54293"/>
                    <a:pt x="124837" y="54316"/>
                    <a:pt x="124980" y="54150"/>
                  </a:cubicBezTo>
                  <a:close/>
                  <a:moveTo>
                    <a:pt x="59377" y="54150"/>
                  </a:moveTo>
                  <a:cubicBezTo>
                    <a:pt x="59460" y="54043"/>
                    <a:pt x="59674" y="54007"/>
                    <a:pt x="59448" y="53935"/>
                  </a:cubicBezTo>
                  <a:close/>
                  <a:moveTo>
                    <a:pt x="92857" y="54221"/>
                  </a:moveTo>
                  <a:lnTo>
                    <a:pt x="93155" y="54150"/>
                  </a:lnTo>
                  <a:lnTo>
                    <a:pt x="93226" y="53935"/>
                  </a:lnTo>
                  <a:lnTo>
                    <a:pt x="93012" y="53935"/>
                  </a:lnTo>
                  <a:close/>
                  <a:moveTo>
                    <a:pt x="57043" y="54007"/>
                  </a:moveTo>
                  <a:lnTo>
                    <a:pt x="56543" y="54007"/>
                  </a:lnTo>
                  <a:lnTo>
                    <a:pt x="55888" y="54447"/>
                  </a:lnTo>
                  <a:lnTo>
                    <a:pt x="55888" y="54745"/>
                  </a:lnTo>
                  <a:lnTo>
                    <a:pt x="56972" y="54376"/>
                  </a:lnTo>
                  <a:cubicBezTo>
                    <a:pt x="57007" y="54257"/>
                    <a:pt x="57031" y="54138"/>
                    <a:pt x="57055" y="54019"/>
                  </a:cubicBezTo>
                  <a:close/>
                  <a:moveTo>
                    <a:pt x="91988" y="54221"/>
                  </a:moveTo>
                  <a:lnTo>
                    <a:pt x="91988" y="54304"/>
                  </a:lnTo>
                  <a:lnTo>
                    <a:pt x="92500" y="54221"/>
                  </a:lnTo>
                  <a:lnTo>
                    <a:pt x="92643" y="54221"/>
                  </a:lnTo>
                  <a:lnTo>
                    <a:pt x="92643" y="54007"/>
                  </a:lnTo>
                  <a:lnTo>
                    <a:pt x="92345" y="54007"/>
                  </a:lnTo>
                  <a:close/>
                  <a:moveTo>
                    <a:pt x="126278" y="54304"/>
                  </a:moveTo>
                  <a:cubicBezTo>
                    <a:pt x="126492" y="54114"/>
                    <a:pt x="126409" y="54221"/>
                    <a:pt x="126433" y="54007"/>
                  </a:cubicBezTo>
                  <a:close/>
                  <a:moveTo>
                    <a:pt x="153472" y="54876"/>
                  </a:moveTo>
                  <a:lnTo>
                    <a:pt x="153543" y="54876"/>
                  </a:lnTo>
                  <a:cubicBezTo>
                    <a:pt x="153484" y="54507"/>
                    <a:pt x="153389" y="54221"/>
                    <a:pt x="153174" y="54007"/>
                  </a:cubicBezTo>
                  <a:cubicBezTo>
                    <a:pt x="153127" y="54221"/>
                    <a:pt x="153079" y="54447"/>
                    <a:pt x="153031" y="54662"/>
                  </a:cubicBezTo>
                  <a:cubicBezTo>
                    <a:pt x="153281" y="54745"/>
                    <a:pt x="153293" y="54614"/>
                    <a:pt x="153472" y="54888"/>
                  </a:cubicBezTo>
                  <a:close/>
                  <a:moveTo>
                    <a:pt x="41101" y="54304"/>
                  </a:moveTo>
                  <a:cubicBezTo>
                    <a:pt x="40922" y="54162"/>
                    <a:pt x="40410" y="54126"/>
                    <a:pt x="40017" y="54078"/>
                  </a:cubicBezTo>
                  <a:cubicBezTo>
                    <a:pt x="39779" y="54328"/>
                    <a:pt x="39589" y="54257"/>
                    <a:pt x="39220" y="54304"/>
                  </a:cubicBezTo>
                  <a:lnTo>
                    <a:pt x="38922" y="54662"/>
                  </a:lnTo>
                  <a:cubicBezTo>
                    <a:pt x="39815" y="54745"/>
                    <a:pt x="40113" y="54721"/>
                    <a:pt x="40958" y="54507"/>
                  </a:cubicBezTo>
                  <a:close/>
                  <a:moveTo>
                    <a:pt x="91559" y="54150"/>
                  </a:moveTo>
                  <a:lnTo>
                    <a:pt x="91405" y="54364"/>
                  </a:lnTo>
                  <a:lnTo>
                    <a:pt x="91762" y="54364"/>
                  </a:lnTo>
                  <a:cubicBezTo>
                    <a:pt x="91798" y="54269"/>
                    <a:pt x="91821" y="54173"/>
                    <a:pt x="91845" y="54078"/>
                  </a:cubicBezTo>
                  <a:lnTo>
                    <a:pt x="91690" y="54078"/>
                  </a:lnTo>
                  <a:close/>
                  <a:moveTo>
                    <a:pt x="89595" y="54221"/>
                  </a:moveTo>
                  <a:lnTo>
                    <a:pt x="89523" y="54376"/>
                  </a:lnTo>
                  <a:lnTo>
                    <a:pt x="89964" y="54150"/>
                  </a:lnTo>
                  <a:lnTo>
                    <a:pt x="89738" y="54150"/>
                  </a:lnTo>
                  <a:close/>
                  <a:moveTo>
                    <a:pt x="54650" y="54376"/>
                  </a:moveTo>
                  <a:lnTo>
                    <a:pt x="54293" y="54221"/>
                  </a:lnTo>
                  <a:cubicBezTo>
                    <a:pt x="53912" y="54531"/>
                    <a:pt x="53269" y="54447"/>
                    <a:pt x="52769" y="54376"/>
                  </a:cubicBezTo>
                  <a:lnTo>
                    <a:pt x="52471" y="54662"/>
                  </a:lnTo>
                  <a:cubicBezTo>
                    <a:pt x="52447" y="54733"/>
                    <a:pt x="52424" y="54816"/>
                    <a:pt x="52400" y="54876"/>
                  </a:cubicBezTo>
                  <a:lnTo>
                    <a:pt x="52400" y="54947"/>
                  </a:lnTo>
                  <a:cubicBezTo>
                    <a:pt x="53186" y="54852"/>
                    <a:pt x="53781" y="54852"/>
                    <a:pt x="54352" y="54519"/>
                  </a:cubicBezTo>
                  <a:lnTo>
                    <a:pt x="54281" y="54876"/>
                  </a:lnTo>
                  <a:cubicBezTo>
                    <a:pt x="54662" y="54781"/>
                    <a:pt x="54531" y="54662"/>
                    <a:pt x="54662" y="54376"/>
                  </a:cubicBezTo>
                  <a:close/>
                  <a:moveTo>
                    <a:pt x="71771" y="54519"/>
                  </a:moveTo>
                  <a:lnTo>
                    <a:pt x="72128" y="54447"/>
                  </a:lnTo>
                  <a:lnTo>
                    <a:pt x="72283" y="54233"/>
                  </a:lnTo>
                  <a:lnTo>
                    <a:pt x="72057" y="54233"/>
                  </a:lnTo>
                  <a:lnTo>
                    <a:pt x="71914" y="54304"/>
                  </a:lnTo>
                  <a:cubicBezTo>
                    <a:pt x="71866" y="54376"/>
                    <a:pt x="71819" y="54447"/>
                    <a:pt x="71771" y="54519"/>
                  </a:cubicBezTo>
                  <a:close/>
                  <a:moveTo>
                    <a:pt x="41684" y="54590"/>
                  </a:moveTo>
                  <a:lnTo>
                    <a:pt x="41529" y="54816"/>
                  </a:lnTo>
                  <a:lnTo>
                    <a:pt x="41827" y="54888"/>
                  </a:lnTo>
                  <a:lnTo>
                    <a:pt x="42256" y="54590"/>
                  </a:lnTo>
                  <a:lnTo>
                    <a:pt x="42410" y="54447"/>
                  </a:lnTo>
                  <a:lnTo>
                    <a:pt x="42041" y="54293"/>
                  </a:lnTo>
                  <a:close/>
                  <a:moveTo>
                    <a:pt x="47482" y="54745"/>
                  </a:moveTo>
                  <a:lnTo>
                    <a:pt x="47637" y="54745"/>
                  </a:lnTo>
                  <a:cubicBezTo>
                    <a:pt x="46982" y="54245"/>
                    <a:pt x="46470" y="54971"/>
                    <a:pt x="45828" y="54816"/>
                  </a:cubicBezTo>
                  <a:cubicBezTo>
                    <a:pt x="45470" y="54733"/>
                    <a:pt x="45542" y="54471"/>
                    <a:pt x="45101" y="54376"/>
                  </a:cubicBezTo>
                  <a:lnTo>
                    <a:pt x="44732" y="54959"/>
                  </a:lnTo>
                  <a:lnTo>
                    <a:pt x="44589" y="55031"/>
                  </a:lnTo>
                  <a:cubicBezTo>
                    <a:pt x="45268" y="55316"/>
                    <a:pt x="47018" y="55043"/>
                    <a:pt x="47482" y="54733"/>
                  </a:cubicBezTo>
                  <a:close/>
                  <a:moveTo>
                    <a:pt x="131362" y="57352"/>
                  </a:moveTo>
                  <a:cubicBezTo>
                    <a:pt x="131124" y="57364"/>
                    <a:pt x="130683" y="57460"/>
                    <a:pt x="130350" y="57281"/>
                  </a:cubicBezTo>
                  <a:cubicBezTo>
                    <a:pt x="130171" y="57102"/>
                    <a:pt x="130219" y="57031"/>
                    <a:pt x="130279" y="56769"/>
                  </a:cubicBezTo>
                  <a:cubicBezTo>
                    <a:pt x="129671" y="56781"/>
                    <a:pt x="127242" y="55340"/>
                    <a:pt x="126802" y="54674"/>
                  </a:cubicBezTo>
                  <a:lnTo>
                    <a:pt x="126433" y="54959"/>
                  </a:lnTo>
                  <a:cubicBezTo>
                    <a:pt x="125885" y="54864"/>
                    <a:pt x="125933" y="54495"/>
                    <a:pt x="125349" y="54376"/>
                  </a:cubicBezTo>
                  <a:lnTo>
                    <a:pt x="124909" y="54959"/>
                  </a:lnTo>
                  <a:cubicBezTo>
                    <a:pt x="125064" y="55209"/>
                    <a:pt x="125099" y="55245"/>
                    <a:pt x="125064" y="55543"/>
                  </a:cubicBezTo>
                  <a:cubicBezTo>
                    <a:pt x="125433" y="55447"/>
                    <a:pt x="125254" y="55471"/>
                    <a:pt x="125421" y="55174"/>
                  </a:cubicBezTo>
                  <a:lnTo>
                    <a:pt x="125635" y="55174"/>
                  </a:lnTo>
                  <a:cubicBezTo>
                    <a:pt x="125909" y="55543"/>
                    <a:pt x="125945" y="55447"/>
                    <a:pt x="125861" y="55900"/>
                  </a:cubicBezTo>
                  <a:cubicBezTo>
                    <a:pt x="126171" y="55864"/>
                    <a:pt x="126028" y="55888"/>
                    <a:pt x="126290" y="55686"/>
                  </a:cubicBezTo>
                  <a:cubicBezTo>
                    <a:pt x="127588" y="57091"/>
                    <a:pt x="130469" y="57793"/>
                    <a:pt x="132315" y="58876"/>
                  </a:cubicBezTo>
                  <a:cubicBezTo>
                    <a:pt x="134112" y="59936"/>
                    <a:pt x="135660" y="61651"/>
                    <a:pt x="137387" y="62794"/>
                  </a:cubicBezTo>
                  <a:cubicBezTo>
                    <a:pt x="136767" y="60329"/>
                    <a:pt x="132326" y="59293"/>
                    <a:pt x="131362" y="57352"/>
                  </a:cubicBezTo>
                  <a:close/>
                  <a:moveTo>
                    <a:pt x="130207" y="54888"/>
                  </a:moveTo>
                  <a:cubicBezTo>
                    <a:pt x="130540" y="54781"/>
                    <a:pt x="130588" y="54685"/>
                    <a:pt x="130707" y="54376"/>
                  </a:cubicBezTo>
                  <a:lnTo>
                    <a:pt x="130564" y="54376"/>
                  </a:lnTo>
                  <a:cubicBezTo>
                    <a:pt x="130398" y="54602"/>
                    <a:pt x="130302" y="54590"/>
                    <a:pt x="130207" y="54888"/>
                  </a:cubicBezTo>
                  <a:close/>
                  <a:moveTo>
                    <a:pt x="50959" y="54662"/>
                  </a:moveTo>
                  <a:lnTo>
                    <a:pt x="50745" y="54888"/>
                  </a:lnTo>
                  <a:lnTo>
                    <a:pt x="50816" y="55102"/>
                  </a:lnTo>
                  <a:cubicBezTo>
                    <a:pt x="51495" y="55066"/>
                    <a:pt x="51340" y="54876"/>
                    <a:pt x="51912" y="54947"/>
                  </a:cubicBezTo>
                  <a:lnTo>
                    <a:pt x="52209" y="54519"/>
                  </a:lnTo>
                  <a:lnTo>
                    <a:pt x="51697" y="54447"/>
                  </a:lnTo>
                  <a:cubicBezTo>
                    <a:pt x="51507" y="54638"/>
                    <a:pt x="51233" y="54721"/>
                    <a:pt x="50959" y="54662"/>
                  </a:cubicBezTo>
                  <a:close/>
                  <a:moveTo>
                    <a:pt x="88440" y="54733"/>
                  </a:moveTo>
                  <a:lnTo>
                    <a:pt x="88369" y="54888"/>
                  </a:lnTo>
                  <a:lnTo>
                    <a:pt x="88738" y="54888"/>
                  </a:lnTo>
                  <a:lnTo>
                    <a:pt x="88809" y="54816"/>
                  </a:lnTo>
                  <a:lnTo>
                    <a:pt x="88809" y="54602"/>
                  </a:lnTo>
                  <a:lnTo>
                    <a:pt x="88511" y="54447"/>
                  </a:lnTo>
                  <a:cubicBezTo>
                    <a:pt x="88464" y="54531"/>
                    <a:pt x="88440" y="54638"/>
                    <a:pt x="88440" y="54733"/>
                  </a:cubicBezTo>
                  <a:close/>
                  <a:moveTo>
                    <a:pt x="43649" y="54888"/>
                  </a:moveTo>
                  <a:lnTo>
                    <a:pt x="43577" y="55102"/>
                  </a:lnTo>
                  <a:lnTo>
                    <a:pt x="43720" y="55257"/>
                  </a:lnTo>
                  <a:lnTo>
                    <a:pt x="44601" y="54959"/>
                  </a:lnTo>
                  <a:cubicBezTo>
                    <a:pt x="44565" y="54662"/>
                    <a:pt x="44601" y="54674"/>
                    <a:pt x="44446" y="54531"/>
                  </a:cubicBezTo>
                  <a:cubicBezTo>
                    <a:pt x="44256" y="54709"/>
                    <a:pt x="43911" y="54781"/>
                    <a:pt x="43637" y="54888"/>
                  </a:cubicBezTo>
                  <a:close/>
                  <a:moveTo>
                    <a:pt x="83154" y="54531"/>
                  </a:moveTo>
                  <a:lnTo>
                    <a:pt x="82939" y="54828"/>
                  </a:lnTo>
                  <a:cubicBezTo>
                    <a:pt x="83201" y="54662"/>
                    <a:pt x="83106" y="54685"/>
                    <a:pt x="83154" y="54519"/>
                  </a:cubicBezTo>
                  <a:close/>
                  <a:moveTo>
                    <a:pt x="87726" y="54959"/>
                  </a:moveTo>
                  <a:lnTo>
                    <a:pt x="88238" y="54959"/>
                  </a:lnTo>
                  <a:lnTo>
                    <a:pt x="88238" y="54531"/>
                  </a:lnTo>
                  <a:lnTo>
                    <a:pt x="88154" y="54531"/>
                  </a:lnTo>
                  <a:close/>
                  <a:moveTo>
                    <a:pt x="123897" y="54816"/>
                  </a:moveTo>
                  <a:cubicBezTo>
                    <a:pt x="123671" y="54531"/>
                    <a:pt x="123587" y="54543"/>
                    <a:pt x="123099" y="54519"/>
                  </a:cubicBezTo>
                  <a:lnTo>
                    <a:pt x="122885" y="54816"/>
                  </a:lnTo>
                  <a:lnTo>
                    <a:pt x="124266" y="55316"/>
                  </a:lnTo>
                  <a:lnTo>
                    <a:pt x="124337" y="55316"/>
                  </a:lnTo>
                  <a:cubicBezTo>
                    <a:pt x="124290" y="55078"/>
                    <a:pt x="124123" y="54888"/>
                    <a:pt x="123897" y="54816"/>
                  </a:cubicBezTo>
                  <a:close/>
                  <a:moveTo>
                    <a:pt x="124337" y="54662"/>
                  </a:moveTo>
                  <a:lnTo>
                    <a:pt x="124480" y="54519"/>
                  </a:lnTo>
                  <a:lnTo>
                    <a:pt x="124337" y="54519"/>
                  </a:lnTo>
                  <a:close/>
                  <a:moveTo>
                    <a:pt x="61984" y="54816"/>
                  </a:moveTo>
                  <a:lnTo>
                    <a:pt x="62211" y="54662"/>
                  </a:lnTo>
                  <a:lnTo>
                    <a:pt x="62056" y="54662"/>
                  </a:lnTo>
                  <a:cubicBezTo>
                    <a:pt x="62032" y="54709"/>
                    <a:pt x="62008" y="54757"/>
                    <a:pt x="61984" y="54816"/>
                  </a:cubicBezTo>
                  <a:close/>
                  <a:moveTo>
                    <a:pt x="86344" y="55102"/>
                  </a:moveTo>
                  <a:lnTo>
                    <a:pt x="86928" y="54947"/>
                  </a:lnTo>
                  <a:lnTo>
                    <a:pt x="87083" y="54947"/>
                  </a:lnTo>
                  <a:lnTo>
                    <a:pt x="87083" y="54662"/>
                  </a:lnTo>
                  <a:lnTo>
                    <a:pt x="86856" y="54662"/>
                  </a:lnTo>
                  <a:close/>
                  <a:moveTo>
                    <a:pt x="42494" y="55102"/>
                  </a:moveTo>
                  <a:lnTo>
                    <a:pt x="42494" y="55174"/>
                  </a:lnTo>
                  <a:lnTo>
                    <a:pt x="42696" y="55174"/>
                  </a:lnTo>
                  <a:lnTo>
                    <a:pt x="43137" y="54888"/>
                  </a:lnTo>
                  <a:lnTo>
                    <a:pt x="43208" y="54733"/>
                  </a:lnTo>
                  <a:lnTo>
                    <a:pt x="42696" y="54733"/>
                  </a:lnTo>
                  <a:close/>
                  <a:moveTo>
                    <a:pt x="50614" y="54888"/>
                  </a:moveTo>
                  <a:lnTo>
                    <a:pt x="50102" y="54888"/>
                  </a:lnTo>
                  <a:lnTo>
                    <a:pt x="49947" y="55102"/>
                  </a:lnTo>
                  <a:lnTo>
                    <a:pt x="49947" y="55174"/>
                  </a:lnTo>
                  <a:lnTo>
                    <a:pt x="50530" y="55019"/>
                  </a:lnTo>
                  <a:cubicBezTo>
                    <a:pt x="50554" y="54983"/>
                    <a:pt x="50578" y="54935"/>
                    <a:pt x="50602" y="54888"/>
                  </a:cubicBezTo>
                  <a:close/>
                  <a:moveTo>
                    <a:pt x="85773" y="55174"/>
                  </a:moveTo>
                  <a:cubicBezTo>
                    <a:pt x="86071" y="55078"/>
                    <a:pt x="85999" y="55138"/>
                    <a:pt x="86130" y="54888"/>
                  </a:cubicBezTo>
                  <a:lnTo>
                    <a:pt x="85916" y="54888"/>
                  </a:lnTo>
                  <a:close/>
                  <a:moveTo>
                    <a:pt x="128469" y="55102"/>
                  </a:moveTo>
                  <a:cubicBezTo>
                    <a:pt x="128302" y="54900"/>
                    <a:pt x="128385" y="54935"/>
                    <a:pt x="128028" y="54888"/>
                  </a:cubicBezTo>
                  <a:cubicBezTo>
                    <a:pt x="128052" y="55078"/>
                    <a:pt x="128076" y="55269"/>
                    <a:pt x="128112" y="55459"/>
                  </a:cubicBezTo>
                  <a:lnTo>
                    <a:pt x="128183" y="55459"/>
                  </a:lnTo>
                  <a:close/>
                  <a:moveTo>
                    <a:pt x="132088" y="55757"/>
                  </a:moveTo>
                  <a:lnTo>
                    <a:pt x="132088" y="55531"/>
                  </a:lnTo>
                  <a:cubicBezTo>
                    <a:pt x="131838" y="55328"/>
                    <a:pt x="131529" y="55555"/>
                    <a:pt x="131445" y="54959"/>
                  </a:cubicBezTo>
                  <a:lnTo>
                    <a:pt x="130933" y="54888"/>
                  </a:lnTo>
                  <a:cubicBezTo>
                    <a:pt x="130886" y="55328"/>
                    <a:pt x="131457" y="55590"/>
                    <a:pt x="131874" y="55757"/>
                  </a:cubicBezTo>
                  <a:close/>
                  <a:moveTo>
                    <a:pt x="48221" y="55102"/>
                  </a:moveTo>
                  <a:lnTo>
                    <a:pt x="48292" y="54947"/>
                  </a:lnTo>
                  <a:lnTo>
                    <a:pt x="47994" y="54947"/>
                  </a:lnTo>
                  <a:cubicBezTo>
                    <a:pt x="47852" y="55162"/>
                    <a:pt x="47994" y="55066"/>
                    <a:pt x="48209" y="55102"/>
                  </a:cubicBezTo>
                  <a:close/>
                  <a:moveTo>
                    <a:pt x="84749" y="55102"/>
                  </a:moveTo>
                  <a:lnTo>
                    <a:pt x="84606" y="55102"/>
                  </a:lnTo>
                  <a:cubicBezTo>
                    <a:pt x="84725" y="55162"/>
                    <a:pt x="84618" y="55174"/>
                    <a:pt x="84749" y="55102"/>
                  </a:cubicBezTo>
                  <a:close/>
                  <a:moveTo>
                    <a:pt x="85118" y="55459"/>
                  </a:moveTo>
                  <a:lnTo>
                    <a:pt x="85416" y="55388"/>
                  </a:lnTo>
                  <a:lnTo>
                    <a:pt x="85559" y="55388"/>
                  </a:lnTo>
                  <a:lnTo>
                    <a:pt x="85344" y="55102"/>
                  </a:lnTo>
                  <a:close/>
                  <a:moveTo>
                    <a:pt x="56841" y="55459"/>
                  </a:moveTo>
                  <a:lnTo>
                    <a:pt x="56686" y="55686"/>
                  </a:lnTo>
                  <a:cubicBezTo>
                    <a:pt x="56912" y="55555"/>
                    <a:pt x="56841" y="55602"/>
                    <a:pt x="56829" y="55459"/>
                  </a:cubicBezTo>
                  <a:close/>
                  <a:moveTo>
                    <a:pt x="81487" y="56043"/>
                  </a:moveTo>
                  <a:lnTo>
                    <a:pt x="81772" y="55971"/>
                  </a:lnTo>
                  <a:lnTo>
                    <a:pt x="82213" y="55459"/>
                  </a:lnTo>
                  <a:lnTo>
                    <a:pt x="81999" y="55459"/>
                  </a:lnTo>
                  <a:close/>
                  <a:moveTo>
                    <a:pt x="128897" y="55900"/>
                  </a:moveTo>
                  <a:lnTo>
                    <a:pt x="129267" y="55900"/>
                  </a:lnTo>
                  <a:lnTo>
                    <a:pt x="129338" y="55674"/>
                  </a:lnTo>
                  <a:lnTo>
                    <a:pt x="128755" y="55459"/>
                  </a:lnTo>
                  <a:cubicBezTo>
                    <a:pt x="128778" y="55614"/>
                    <a:pt x="128826" y="55757"/>
                    <a:pt x="128897" y="55900"/>
                  </a:cubicBezTo>
                  <a:close/>
                  <a:moveTo>
                    <a:pt x="27182" y="55531"/>
                  </a:moveTo>
                  <a:cubicBezTo>
                    <a:pt x="27444" y="55828"/>
                    <a:pt x="27921" y="56067"/>
                    <a:pt x="28337" y="56186"/>
                  </a:cubicBezTo>
                  <a:cubicBezTo>
                    <a:pt x="28040" y="55840"/>
                    <a:pt x="27635" y="55614"/>
                    <a:pt x="27182" y="55531"/>
                  </a:cubicBezTo>
                  <a:close/>
                  <a:moveTo>
                    <a:pt x="37910" y="55602"/>
                  </a:moveTo>
                  <a:lnTo>
                    <a:pt x="37838" y="55828"/>
                  </a:lnTo>
                  <a:lnTo>
                    <a:pt x="38053" y="55757"/>
                  </a:lnTo>
                  <a:close/>
                  <a:moveTo>
                    <a:pt x="84023" y="55686"/>
                  </a:moveTo>
                  <a:lnTo>
                    <a:pt x="84023" y="55602"/>
                  </a:lnTo>
                  <a:lnTo>
                    <a:pt x="83725" y="55602"/>
                  </a:lnTo>
                  <a:close/>
                  <a:moveTo>
                    <a:pt x="40017" y="55971"/>
                  </a:moveTo>
                  <a:lnTo>
                    <a:pt x="40089" y="55817"/>
                  </a:lnTo>
                  <a:lnTo>
                    <a:pt x="39862" y="55745"/>
                  </a:lnTo>
                  <a:lnTo>
                    <a:pt x="39720" y="55959"/>
                  </a:lnTo>
                  <a:close/>
                  <a:moveTo>
                    <a:pt x="130124" y="55900"/>
                  </a:moveTo>
                  <a:lnTo>
                    <a:pt x="129838" y="55900"/>
                  </a:lnTo>
                  <a:cubicBezTo>
                    <a:pt x="129755" y="56245"/>
                    <a:pt x="129814" y="56376"/>
                    <a:pt x="130195" y="56471"/>
                  </a:cubicBezTo>
                  <a:cubicBezTo>
                    <a:pt x="130171" y="56281"/>
                    <a:pt x="130148" y="56090"/>
                    <a:pt x="130124" y="55900"/>
                  </a:cubicBezTo>
                  <a:close/>
                  <a:moveTo>
                    <a:pt x="79165" y="56114"/>
                  </a:moveTo>
                  <a:lnTo>
                    <a:pt x="78724" y="56329"/>
                  </a:lnTo>
                  <a:lnTo>
                    <a:pt x="78570" y="56555"/>
                  </a:lnTo>
                  <a:lnTo>
                    <a:pt x="79153" y="56329"/>
                  </a:lnTo>
                  <a:cubicBezTo>
                    <a:pt x="79201" y="56138"/>
                    <a:pt x="79367" y="56198"/>
                    <a:pt x="79165" y="56114"/>
                  </a:cubicBezTo>
                  <a:close/>
                  <a:moveTo>
                    <a:pt x="28635" y="56198"/>
                  </a:moveTo>
                  <a:lnTo>
                    <a:pt x="28563" y="56340"/>
                  </a:lnTo>
                  <a:lnTo>
                    <a:pt x="28921" y="56412"/>
                  </a:lnTo>
                  <a:cubicBezTo>
                    <a:pt x="28778" y="56198"/>
                    <a:pt x="28909" y="56281"/>
                    <a:pt x="28635" y="56198"/>
                  </a:cubicBezTo>
                  <a:close/>
                  <a:moveTo>
                    <a:pt x="76700" y="56340"/>
                  </a:moveTo>
                  <a:lnTo>
                    <a:pt x="76629" y="56495"/>
                  </a:lnTo>
                  <a:cubicBezTo>
                    <a:pt x="76760" y="56376"/>
                    <a:pt x="76665" y="56400"/>
                    <a:pt x="76700" y="56340"/>
                  </a:cubicBezTo>
                  <a:close/>
                  <a:moveTo>
                    <a:pt x="133255" y="56412"/>
                  </a:moveTo>
                  <a:lnTo>
                    <a:pt x="133184" y="56698"/>
                  </a:lnTo>
                  <a:lnTo>
                    <a:pt x="133624" y="56698"/>
                  </a:lnTo>
                  <a:lnTo>
                    <a:pt x="133696" y="56555"/>
                  </a:lnTo>
                  <a:close/>
                  <a:moveTo>
                    <a:pt x="75403" y="56781"/>
                  </a:moveTo>
                  <a:lnTo>
                    <a:pt x="75474" y="56781"/>
                  </a:lnTo>
                  <a:cubicBezTo>
                    <a:pt x="75522" y="56698"/>
                    <a:pt x="75581" y="56626"/>
                    <a:pt x="75629" y="56555"/>
                  </a:cubicBezTo>
                  <a:lnTo>
                    <a:pt x="75415" y="56555"/>
                  </a:lnTo>
                  <a:close/>
                  <a:moveTo>
                    <a:pt x="130576" y="56698"/>
                  </a:moveTo>
                  <a:lnTo>
                    <a:pt x="130933" y="56995"/>
                  </a:lnTo>
                  <a:lnTo>
                    <a:pt x="131231" y="56698"/>
                  </a:lnTo>
                  <a:lnTo>
                    <a:pt x="130660" y="56555"/>
                  </a:lnTo>
                  <a:close/>
                  <a:moveTo>
                    <a:pt x="74533" y="56995"/>
                  </a:moveTo>
                  <a:lnTo>
                    <a:pt x="74903" y="56781"/>
                  </a:lnTo>
                  <a:lnTo>
                    <a:pt x="75045" y="56698"/>
                  </a:lnTo>
                  <a:lnTo>
                    <a:pt x="74688" y="56626"/>
                  </a:lnTo>
                  <a:cubicBezTo>
                    <a:pt x="74617" y="56745"/>
                    <a:pt x="74569" y="56864"/>
                    <a:pt x="74522" y="56983"/>
                  </a:cubicBezTo>
                  <a:close/>
                  <a:moveTo>
                    <a:pt x="59317" y="56781"/>
                  </a:moveTo>
                  <a:lnTo>
                    <a:pt x="59163" y="56781"/>
                  </a:lnTo>
                  <a:lnTo>
                    <a:pt x="59020" y="56852"/>
                  </a:lnTo>
                  <a:cubicBezTo>
                    <a:pt x="59210" y="56900"/>
                    <a:pt x="59127" y="56876"/>
                    <a:pt x="59293" y="56769"/>
                  </a:cubicBezTo>
                  <a:close/>
                  <a:moveTo>
                    <a:pt x="133981" y="56781"/>
                  </a:moveTo>
                  <a:lnTo>
                    <a:pt x="134053" y="57067"/>
                  </a:lnTo>
                  <a:lnTo>
                    <a:pt x="134279" y="56852"/>
                  </a:lnTo>
                  <a:close/>
                  <a:moveTo>
                    <a:pt x="50328" y="56995"/>
                  </a:moveTo>
                  <a:lnTo>
                    <a:pt x="50257" y="56840"/>
                  </a:lnTo>
                  <a:cubicBezTo>
                    <a:pt x="50233" y="56888"/>
                    <a:pt x="50197" y="56936"/>
                    <a:pt x="50173" y="56995"/>
                  </a:cubicBezTo>
                  <a:close/>
                  <a:moveTo>
                    <a:pt x="30599" y="57210"/>
                  </a:moveTo>
                  <a:lnTo>
                    <a:pt x="30754" y="57067"/>
                  </a:lnTo>
                  <a:lnTo>
                    <a:pt x="30599" y="57067"/>
                  </a:lnTo>
                  <a:close/>
                  <a:moveTo>
                    <a:pt x="31111" y="57281"/>
                  </a:moveTo>
                  <a:lnTo>
                    <a:pt x="31111" y="57352"/>
                  </a:lnTo>
                  <a:lnTo>
                    <a:pt x="31326" y="57424"/>
                  </a:lnTo>
                  <a:cubicBezTo>
                    <a:pt x="31492" y="57281"/>
                    <a:pt x="31480" y="57329"/>
                    <a:pt x="31552" y="57067"/>
                  </a:cubicBezTo>
                  <a:lnTo>
                    <a:pt x="31326" y="57067"/>
                  </a:lnTo>
                  <a:close/>
                  <a:moveTo>
                    <a:pt x="56412" y="57352"/>
                  </a:moveTo>
                  <a:cubicBezTo>
                    <a:pt x="56543" y="57257"/>
                    <a:pt x="56460" y="57281"/>
                    <a:pt x="56484" y="57210"/>
                  </a:cubicBezTo>
                  <a:close/>
                  <a:moveTo>
                    <a:pt x="32123" y="57281"/>
                  </a:moveTo>
                  <a:lnTo>
                    <a:pt x="31766" y="57436"/>
                  </a:lnTo>
                  <a:lnTo>
                    <a:pt x="31695" y="57579"/>
                  </a:lnTo>
                  <a:lnTo>
                    <a:pt x="31992" y="57650"/>
                  </a:lnTo>
                  <a:lnTo>
                    <a:pt x="32350" y="57650"/>
                  </a:lnTo>
                  <a:cubicBezTo>
                    <a:pt x="32397" y="57579"/>
                    <a:pt x="32445" y="57507"/>
                    <a:pt x="32504" y="57436"/>
                  </a:cubicBezTo>
                  <a:close/>
                  <a:moveTo>
                    <a:pt x="73009" y="57495"/>
                  </a:moveTo>
                  <a:lnTo>
                    <a:pt x="73307" y="57352"/>
                  </a:lnTo>
                  <a:lnTo>
                    <a:pt x="73009" y="57352"/>
                  </a:lnTo>
                  <a:close/>
                  <a:moveTo>
                    <a:pt x="32993" y="57495"/>
                  </a:moveTo>
                  <a:lnTo>
                    <a:pt x="32635" y="57650"/>
                  </a:lnTo>
                  <a:lnTo>
                    <a:pt x="32481" y="57864"/>
                  </a:lnTo>
                  <a:lnTo>
                    <a:pt x="34802" y="58579"/>
                  </a:lnTo>
                  <a:lnTo>
                    <a:pt x="35017" y="58579"/>
                  </a:lnTo>
                  <a:cubicBezTo>
                    <a:pt x="34671" y="58186"/>
                    <a:pt x="33719" y="57614"/>
                    <a:pt x="32981" y="57495"/>
                  </a:cubicBezTo>
                  <a:close/>
                  <a:moveTo>
                    <a:pt x="138030" y="61853"/>
                  </a:moveTo>
                  <a:cubicBezTo>
                    <a:pt x="138006" y="61972"/>
                    <a:pt x="137982" y="62091"/>
                    <a:pt x="137958" y="62210"/>
                  </a:cubicBezTo>
                  <a:cubicBezTo>
                    <a:pt x="136446" y="60758"/>
                    <a:pt x="134982" y="58257"/>
                    <a:pt x="132660" y="57567"/>
                  </a:cubicBezTo>
                  <a:lnTo>
                    <a:pt x="132660" y="57936"/>
                  </a:lnTo>
                  <a:cubicBezTo>
                    <a:pt x="132886" y="58329"/>
                    <a:pt x="133612" y="58757"/>
                    <a:pt x="134184" y="58805"/>
                  </a:cubicBezTo>
                  <a:cubicBezTo>
                    <a:pt x="134136" y="59115"/>
                    <a:pt x="134124" y="59150"/>
                    <a:pt x="134255" y="59377"/>
                  </a:cubicBezTo>
                  <a:lnTo>
                    <a:pt x="134553" y="59091"/>
                  </a:lnTo>
                  <a:cubicBezTo>
                    <a:pt x="134922" y="59400"/>
                    <a:pt x="137363" y="61913"/>
                    <a:pt x="137458" y="62210"/>
                  </a:cubicBezTo>
                  <a:cubicBezTo>
                    <a:pt x="137625" y="62377"/>
                    <a:pt x="137791" y="62544"/>
                    <a:pt x="137958" y="62722"/>
                  </a:cubicBezTo>
                  <a:lnTo>
                    <a:pt x="137458" y="62794"/>
                  </a:lnTo>
                  <a:lnTo>
                    <a:pt x="137458" y="62865"/>
                  </a:lnTo>
                  <a:lnTo>
                    <a:pt x="138756" y="64163"/>
                  </a:lnTo>
                  <a:lnTo>
                    <a:pt x="138839" y="64163"/>
                  </a:lnTo>
                  <a:cubicBezTo>
                    <a:pt x="138661" y="63532"/>
                    <a:pt x="138375" y="63222"/>
                    <a:pt x="138113" y="62722"/>
                  </a:cubicBezTo>
                  <a:lnTo>
                    <a:pt x="138982" y="62865"/>
                  </a:lnTo>
                  <a:lnTo>
                    <a:pt x="138982" y="62794"/>
                  </a:lnTo>
                  <a:cubicBezTo>
                    <a:pt x="138708" y="62448"/>
                    <a:pt x="138327" y="62151"/>
                    <a:pt x="138030" y="61853"/>
                  </a:cubicBezTo>
                  <a:close/>
                  <a:moveTo>
                    <a:pt x="70104" y="57793"/>
                  </a:moveTo>
                  <a:lnTo>
                    <a:pt x="70319" y="57710"/>
                  </a:lnTo>
                  <a:lnTo>
                    <a:pt x="70319" y="57638"/>
                  </a:lnTo>
                  <a:lnTo>
                    <a:pt x="70104" y="57638"/>
                  </a:lnTo>
                  <a:close/>
                  <a:moveTo>
                    <a:pt x="61329" y="57864"/>
                  </a:moveTo>
                  <a:cubicBezTo>
                    <a:pt x="60675" y="57876"/>
                    <a:pt x="60603" y="57924"/>
                    <a:pt x="60091" y="57864"/>
                  </a:cubicBezTo>
                  <a:cubicBezTo>
                    <a:pt x="59853" y="58114"/>
                    <a:pt x="59424" y="58234"/>
                    <a:pt x="59008" y="58293"/>
                  </a:cubicBezTo>
                  <a:lnTo>
                    <a:pt x="59008" y="57936"/>
                  </a:lnTo>
                  <a:cubicBezTo>
                    <a:pt x="58496" y="58103"/>
                    <a:pt x="58305" y="57805"/>
                    <a:pt x="58067" y="58364"/>
                  </a:cubicBezTo>
                  <a:cubicBezTo>
                    <a:pt x="57781" y="58210"/>
                    <a:pt x="57960" y="58400"/>
                    <a:pt x="57912" y="58079"/>
                  </a:cubicBezTo>
                  <a:cubicBezTo>
                    <a:pt x="57258" y="58138"/>
                    <a:pt x="57246" y="58424"/>
                    <a:pt x="56757" y="58662"/>
                  </a:cubicBezTo>
                  <a:cubicBezTo>
                    <a:pt x="55757" y="58043"/>
                    <a:pt x="55043" y="58531"/>
                    <a:pt x="54233" y="59019"/>
                  </a:cubicBezTo>
                  <a:cubicBezTo>
                    <a:pt x="54281" y="58876"/>
                    <a:pt x="54329" y="58722"/>
                    <a:pt x="54376" y="58591"/>
                  </a:cubicBezTo>
                  <a:lnTo>
                    <a:pt x="54376" y="58507"/>
                  </a:lnTo>
                  <a:cubicBezTo>
                    <a:pt x="53745" y="58734"/>
                    <a:pt x="53412" y="59067"/>
                    <a:pt x="52638" y="59162"/>
                  </a:cubicBezTo>
                  <a:cubicBezTo>
                    <a:pt x="52555" y="58900"/>
                    <a:pt x="52519" y="58793"/>
                    <a:pt x="52281" y="58734"/>
                  </a:cubicBezTo>
                  <a:cubicBezTo>
                    <a:pt x="51840" y="58615"/>
                    <a:pt x="50959" y="58996"/>
                    <a:pt x="50685" y="59031"/>
                  </a:cubicBezTo>
                  <a:lnTo>
                    <a:pt x="47780" y="58805"/>
                  </a:lnTo>
                  <a:cubicBezTo>
                    <a:pt x="47554" y="58876"/>
                    <a:pt x="47352" y="58996"/>
                    <a:pt x="47197" y="59174"/>
                  </a:cubicBezTo>
                  <a:cubicBezTo>
                    <a:pt x="46756" y="59388"/>
                    <a:pt x="46828" y="59067"/>
                    <a:pt x="46042" y="59019"/>
                  </a:cubicBezTo>
                  <a:lnTo>
                    <a:pt x="45887" y="59091"/>
                  </a:lnTo>
                  <a:lnTo>
                    <a:pt x="45744" y="59388"/>
                  </a:lnTo>
                  <a:lnTo>
                    <a:pt x="46328" y="59162"/>
                  </a:lnTo>
                  <a:lnTo>
                    <a:pt x="46470" y="59246"/>
                  </a:lnTo>
                  <a:cubicBezTo>
                    <a:pt x="46482" y="59531"/>
                    <a:pt x="46435" y="59829"/>
                    <a:pt x="46328" y="60115"/>
                  </a:cubicBezTo>
                  <a:lnTo>
                    <a:pt x="46756" y="60186"/>
                  </a:lnTo>
                  <a:lnTo>
                    <a:pt x="47840" y="59531"/>
                  </a:lnTo>
                  <a:lnTo>
                    <a:pt x="47697" y="60186"/>
                  </a:lnTo>
                  <a:lnTo>
                    <a:pt x="48197" y="59960"/>
                  </a:lnTo>
                  <a:lnTo>
                    <a:pt x="48352" y="60258"/>
                  </a:lnTo>
                  <a:cubicBezTo>
                    <a:pt x="49864" y="60103"/>
                    <a:pt x="50947" y="59829"/>
                    <a:pt x="52412" y="59746"/>
                  </a:cubicBezTo>
                  <a:lnTo>
                    <a:pt x="52483" y="59817"/>
                  </a:lnTo>
                  <a:lnTo>
                    <a:pt x="52269" y="60115"/>
                  </a:lnTo>
                  <a:lnTo>
                    <a:pt x="53424" y="60043"/>
                  </a:lnTo>
                  <a:lnTo>
                    <a:pt x="53578" y="59960"/>
                  </a:lnTo>
                  <a:cubicBezTo>
                    <a:pt x="53555" y="59841"/>
                    <a:pt x="53531" y="59722"/>
                    <a:pt x="53507" y="59603"/>
                  </a:cubicBezTo>
                  <a:lnTo>
                    <a:pt x="52781" y="60043"/>
                  </a:lnTo>
                  <a:lnTo>
                    <a:pt x="52626" y="59888"/>
                  </a:lnTo>
                  <a:cubicBezTo>
                    <a:pt x="53114" y="59377"/>
                    <a:pt x="54079" y="59388"/>
                    <a:pt x="55114" y="59341"/>
                  </a:cubicBezTo>
                  <a:cubicBezTo>
                    <a:pt x="55102" y="59353"/>
                    <a:pt x="55102" y="59365"/>
                    <a:pt x="55091" y="59377"/>
                  </a:cubicBezTo>
                  <a:lnTo>
                    <a:pt x="55257" y="59341"/>
                  </a:lnTo>
                  <a:cubicBezTo>
                    <a:pt x="56115" y="59293"/>
                    <a:pt x="57007" y="59186"/>
                    <a:pt x="57698" y="58662"/>
                  </a:cubicBezTo>
                  <a:cubicBezTo>
                    <a:pt x="57817" y="58805"/>
                    <a:pt x="57805" y="58757"/>
                    <a:pt x="57853" y="59019"/>
                  </a:cubicBezTo>
                  <a:cubicBezTo>
                    <a:pt x="58401" y="58924"/>
                    <a:pt x="58805" y="58603"/>
                    <a:pt x="59151" y="58436"/>
                  </a:cubicBezTo>
                  <a:cubicBezTo>
                    <a:pt x="59794" y="58150"/>
                    <a:pt x="60579" y="58305"/>
                    <a:pt x="61329" y="58079"/>
                  </a:cubicBezTo>
                  <a:close/>
                  <a:moveTo>
                    <a:pt x="37624" y="59019"/>
                  </a:moveTo>
                  <a:lnTo>
                    <a:pt x="37255" y="59091"/>
                  </a:lnTo>
                  <a:lnTo>
                    <a:pt x="37041" y="58948"/>
                  </a:lnTo>
                  <a:cubicBezTo>
                    <a:pt x="36826" y="58686"/>
                    <a:pt x="37112" y="58495"/>
                    <a:pt x="36684" y="58293"/>
                  </a:cubicBezTo>
                  <a:cubicBezTo>
                    <a:pt x="36588" y="58591"/>
                    <a:pt x="36731" y="58579"/>
                    <a:pt x="36684" y="59019"/>
                  </a:cubicBezTo>
                  <a:lnTo>
                    <a:pt x="38350" y="59305"/>
                  </a:lnTo>
                  <a:lnTo>
                    <a:pt x="38648" y="58876"/>
                  </a:lnTo>
                  <a:lnTo>
                    <a:pt x="37993" y="58436"/>
                  </a:lnTo>
                  <a:close/>
                  <a:moveTo>
                    <a:pt x="37410" y="58436"/>
                  </a:moveTo>
                  <a:lnTo>
                    <a:pt x="37112" y="58436"/>
                  </a:lnTo>
                  <a:lnTo>
                    <a:pt x="37041" y="58662"/>
                  </a:lnTo>
                  <a:lnTo>
                    <a:pt x="37255" y="58734"/>
                  </a:lnTo>
                  <a:close/>
                  <a:moveTo>
                    <a:pt x="60246" y="58591"/>
                  </a:moveTo>
                  <a:lnTo>
                    <a:pt x="60020" y="58948"/>
                  </a:lnTo>
                  <a:lnTo>
                    <a:pt x="60603" y="58650"/>
                  </a:lnTo>
                  <a:lnTo>
                    <a:pt x="60603" y="58507"/>
                  </a:lnTo>
                  <a:lnTo>
                    <a:pt x="60389" y="58507"/>
                  </a:lnTo>
                  <a:close/>
                  <a:moveTo>
                    <a:pt x="35445" y="58734"/>
                  </a:moveTo>
                  <a:lnTo>
                    <a:pt x="35957" y="58888"/>
                  </a:lnTo>
                  <a:lnTo>
                    <a:pt x="36314" y="58888"/>
                  </a:lnTo>
                  <a:lnTo>
                    <a:pt x="36314" y="58674"/>
                  </a:lnTo>
                  <a:lnTo>
                    <a:pt x="35517" y="58603"/>
                  </a:lnTo>
                  <a:cubicBezTo>
                    <a:pt x="35493" y="58626"/>
                    <a:pt x="35469" y="58674"/>
                    <a:pt x="35445" y="58722"/>
                  </a:cubicBezTo>
                  <a:close/>
                  <a:moveTo>
                    <a:pt x="39577" y="58888"/>
                  </a:moveTo>
                  <a:cubicBezTo>
                    <a:pt x="39481" y="59103"/>
                    <a:pt x="39386" y="59317"/>
                    <a:pt x="39291" y="59543"/>
                  </a:cubicBezTo>
                  <a:lnTo>
                    <a:pt x="39434" y="59615"/>
                  </a:lnTo>
                  <a:cubicBezTo>
                    <a:pt x="39732" y="59305"/>
                    <a:pt x="39720" y="59162"/>
                    <a:pt x="40386" y="59174"/>
                  </a:cubicBezTo>
                  <a:cubicBezTo>
                    <a:pt x="40255" y="59603"/>
                    <a:pt x="40172" y="59555"/>
                    <a:pt x="39803" y="59543"/>
                  </a:cubicBezTo>
                  <a:cubicBezTo>
                    <a:pt x="40184" y="59865"/>
                    <a:pt x="40660" y="59615"/>
                    <a:pt x="40815" y="59246"/>
                  </a:cubicBezTo>
                  <a:lnTo>
                    <a:pt x="41613" y="59317"/>
                  </a:lnTo>
                  <a:lnTo>
                    <a:pt x="41541" y="59686"/>
                  </a:lnTo>
                  <a:cubicBezTo>
                    <a:pt x="41863" y="59543"/>
                    <a:pt x="42089" y="59400"/>
                    <a:pt x="42196" y="59031"/>
                  </a:cubicBezTo>
                  <a:cubicBezTo>
                    <a:pt x="41363" y="58876"/>
                    <a:pt x="40470" y="58841"/>
                    <a:pt x="39874" y="58734"/>
                  </a:cubicBezTo>
                  <a:close/>
                  <a:moveTo>
                    <a:pt x="45161" y="59686"/>
                  </a:moveTo>
                  <a:cubicBezTo>
                    <a:pt x="45137" y="59388"/>
                    <a:pt x="45137" y="59496"/>
                    <a:pt x="45232" y="59246"/>
                  </a:cubicBezTo>
                  <a:lnTo>
                    <a:pt x="44935" y="59031"/>
                  </a:lnTo>
                  <a:cubicBezTo>
                    <a:pt x="44756" y="59257"/>
                    <a:pt x="44661" y="59412"/>
                    <a:pt x="44434" y="59686"/>
                  </a:cubicBezTo>
                  <a:lnTo>
                    <a:pt x="44137" y="59686"/>
                  </a:lnTo>
                  <a:lnTo>
                    <a:pt x="44137" y="59615"/>
                  </a:lnTo>
                  <a:cubicBezTo>
                    <a:pt x="44304" y="59436"/>
                    <a:pt x="44244" y="59448"/>
                    <a:pt x="44565" y="59388"/>
                  </a:cubicBezTo>
                  <a:lnTo>
                    <a:pt x="44565" y="58960"/>
                  </a:lnTo>
                  <a:cubicBezTo>
                    <a:pt x="44101" y="59019"/>
                    <a:pt x="44220" y="58996"/>
                    <a:pt x="43696" y="58960"/>
                  </a:cubicBezTo>
                  <a:cubicBezTo>
                    <a:pt x="43780" y="59150"/>
                    <a:pt x="43625" y="59067"/>
                    <a:pt x="43911" y="59174"/>
                  </a:cubicBezTo>
                  <a:lnTo>
                    <a:pt x="43911" y="59543"/>
                  </a:lnTo>
                  <a:lnTo>
                    <a:pt x="43482" y="59829"/>
                  </a:lnTo>
                  <a:lnTo>
                    <a:pt x="43411" y="59972"/>
                  </a:lnTo>
                  <a:cubicBezTo>
                    <a:pt x="44208" y="60198"/>
                    <a:pt x="45018" y="60043"/>
                    <a:pt x="45804" y="59972"/>
                  </a:cubicBezTo>
                  <a:lnTo>
                    <a:pt x="45875" y="59758"/>
                  </a:lnTo>
                  <a:lnTo>
                    <a:pt x="46018" y="59615"/>
                  </a:lnTo>
                  <a:lnTo>
                    <a:pt x="46018" y="59543"/>
                  </a:lnTo>
                  <a:lnTo>
                    <a:pt x="45292" y="59758"/>
                  </a:lnTo>
                  <a:close/>
                  <a:moveTo>
                    <a:pt x="38922" y="59246"/>
                  </a:moveTo>
                  <a:cubicBezTo>
                    <a:pt x="39160" y="59126"/>
                    <a:pt x="39077" y="59162"/>
                    <a:pt x="39077" y="59031"/>
                  </a:cubicBezTo>
                  <a:close/>
                  <a:moveTo>
                    <a:pt x="42553" y="59019"/>
                  </a:moveTo>
                  <a:cubicBezTo>
                    <a:pt x="42529" y="59186"/>
                    <a:pt x="42506" y="59353"/>
                    <a:pt x="42482" y="59531"/>
                  </a:cubicBezTo>
                  <a:lnTo>
                    <a:pt x="42839" y="59377"/>
                  </a:lnTo>
                  <a:cubicBezTo>
                    <a:pt x="42756" y="59055"/>
                    <a:pt x="42839" y="59138"/>
                    <a:pt x="42553" y="59019"/>
                  </a:cubicBezTo>
                  <a:close/>
                  <a:moveTo>
                    <a:pt x="53709" y="59888"/>
                  </a:moveTo>
                  <a:lnTo>
                    <a:pt x="53638" y="60103"/>
                  </a:lnTo>
                  <a:lnTo>
                    <a:pt x="54079" y="60031"/>
                  </a:lnTo>
                  <a:lnTo>
                    <a:pt x="54364" y="59734"/>
                  </a:lnTo>
                  <a:lnTo>
                    <a:pt x="54079" y="59662"/>
                  </a:lnTo>
                  <a:close/>
                  <a:moveTo>
                    <a:pt x="42768" y="59960"/>
                  </a:moveTo>
                  <a:lnTo>
                    <a:pt x="43065" y="59888"/>
                  </a:lnTo>
                  <a:lnTo>
                    <a:pt x="43065" y="59817"/>
                  </a:lnTo>
                  <a:lnTo>
                    <a:pt x="42839" y="59817"/>
                  </a:lnTo>
                  <a:close/>
                  <a:moveTo>
                    <a:pt x="139042" y="63734"/>
                  </a:moveTo>
                  <a:lnTo>
                    <a:pt x="139042" y="64032"/>
                  </a:lnTo>
                  <a:lnTo>
                    <a:pt x="139113" y="64032"/>
                  </a:lnTo>
                  <a:cubicBezTo>
                    <a:pt x="139089" y="63722"/>
                    <a:pt x="139196" y="63901"/>
                    <a:pt x="139042" y="63722"/>
                  </a:cubicBezTo>
                  <a:close/>
                  <a:moveTo>
                    <a:pt x="139768" y="63948"/>
                  </a:moveTo>
                  <a:lnTo>
                    <a:pt x="140065" y="64234"/>
                  </a:lnTo>
                  <a:cubicBezTo>
                    <a:pt x="139946" y="63937"/>
                    <a:pt x="140077" y="64056"/>
                    <a:pt x="139768" y="63948"/>
                  </a:cubicBezTo>
                  <a:close/>
                  <a:moveTo>
                    <a:pt x="156294" y="65032"/>
                  </a:moveTo>
                  <a:lnTo>
                    <a:pt x="156448" y="65258"/>
                  </a:lnTo>
                  <a:cubicBezTo>
                    <a:pt x="156353" y="65032"/>
                    <a:pt x="156448" y="65163"/>
                    <a:pt x="156294" y="65032"/>
                  </a:cubicBezTo>
                  <a:close/>
                  <a:moveTo>
                    <a:pt x="154770" y="66627"/>
                  </a:moveTo>
                  <a:lnTo>
                    <a:pt x="154770" y="66925"/>
                  </a:lnTo>
                  <a:lnTo>
                    <a:pt x="154996" y="67068"/>
                  </a:lnTo>
                  <a:lnTo>
                    <a:pt x="155067" y="67068"/>
                  </a:lnTo>
                  <a:cubicBezTo>
                    <a:pt x="155044" y="66949"/>
                    <a:pt x="155020" y="66830"/>
                    <a:pt x="154996" y="66711"/>
                  </a:cubicBezTo>
                  <a:close/>
                  <a:moveTo>
                    <a:pt x="157234" y="67282"/>
                  </a:moveTo>
                  <a:cubicBezTo>
                    <a:pt x="157175" y="66961"/>
                    <a:pt x="157199" y="67020"/>
                    <a:pt x="157020" y="66854"/>
                  </a:cubicBezTo>
                  <a:cubicBezTo>
                    <a:pt x="157044" y="66973"/>
                    <a:pt x="157068" y="67092"/>
                    <a:pt x="157091" y="67211"/>
                  </a:cubicBezTo>
                  <a:close/>
                  <a:moveTo>
                    <a:pt x="156008" y="67139"/>
                  </a:moveTo>
                  <a:cubicBezTo>
                    <a:pt x="156056" y="67377"/>
                    <a:pt x="156103" y="67616"/>
                    <a:pt x="156151" y="67866"/>
                  </a:cubicBezTo>
                  <a:lnTo>
                    <a:pt x="156306" y="67937"/>
                  </a:lnTo>
                  <a:close/>
                  <a:moveTo>
                    <a:pt x="155353" y="67639"/>
                  </a:moveTo>
                  <a:cubicBezTo>
                    <a:pt x="155305" y="67318"/>
                    <a:pt x="155341" y="67366"/>
                    <a:pt x="155139" y="67211"/>
                  </a:cubicBezTo>
                  <a:cubicBezTo>
                    <a:pt x="155186" y="67354"/>
                    <a:pt x="155234" y="67508"/>
                    <a:pt x="155282" y="67639"/>
                  </a:cubicBezTo>
                  <a:close/>
                  <a:moveTo>
                    <a:pt x="143387" y="67282"/>
                  </a:moveTo>
                  <a:lnTo>
                    <a:pt x="143316" y="67425"/>
                  </a:lnTo>
                  <a:lnTo>
                    <a:pt x="143471" y="67580"/>
                  </a:lnTo>
                  <a:cubicBezTo>
                    <a:pt x="143494" y="67532"/>
                    <a:pt x="143518" y="67485"/>
                    <a:pt x="143542" y="67425"/>
                  </a:cubicBezTo>
                  <a:close/>
                  <a:moveTo>
                    <a:pt x="155937" y="69163"/>
                  </a:moveTo>
                  <a:lnTo>
                    <a:pt x="156151" y="69318"/>
                  </a:lnTo>
                  <a:lnTo>
                    <a:pt x="156222" y="69318"/>
                  </a:lnTo>
                  <a:cubicBezTo>
                    <a:pt x="156127" y="68830"/>
                    <a:pt x="155948" y="68354"/>
                    <a:pt x="155639" y="68080"/>
                  </a:cubicBezTo>
                  <a:close/>
                  <a:moveTo>
                    <a:pt x="144471" y="68294"/>
                  </a:moveTo>
                  <a:cubicBezTo>
                    <a:pt x="144542" y="68485"/>
                    <a:pt x="144626" y="68675"/>
                    <a:pt x="144685" y="68878"/>
                  </a:cubicBezTo>
                  <a:lnTo>
                    <a:pt x="145054" y="69021"/>
                  </a:lnTo>
                  <a:cubicBezTo>
                    <a:pt x="144911" y="68687"/>
                    <a:pt x="144804" y="68461"/>
                    <a:pt x="144483" y="68294"/>
                  </a:cubicBezTo>
                  <a:close/>
                  <a:moveTo>
                    <a:pt x="155270" y="68806"/>
                  </a:moveTo>
                  <a:cubicBezTo>
                    <a:pt x="155234" y="68485"/>
                    <a:pt x="155246" y="68449"/>
                    <a:pt x="155055" y="68294"/>
                  </a:cubicBezTo>
                  <a:cubicBezTo>
                    <a:pt x="155103" y="68461"/>
                    <a:pt x="155151" y="68628"/>
                    <a:pt x="155210" y="68806"/>
                  </a:cubicBezTo>
                  <a:close/>
                  <a:moveTo>
                    <a:pt x="156437" y="69163"/>
                  </a:moveTo>
                  <a:cubicBezTo>
                    <a:pt x="156448" y="69675"/>
                    <a:pt x="156591" y="70175"/>
                    <a:pt x="156865" y="70616"/>
                  </a:cubicBezTo>
                  <a:lnTo>
                    <a:pt x="156949" y="70759"/>
                  </a:lnTo>
                  <a:lnTo>
                    <a:pt x="157020" y="70759"/>
                  </a:lnTo>
                  <a:cubicBezTo>
                    <a:pt x="157008" y="70187"/>
                    <a:pt x="156806" y="69402"/>
                    <a:pt x="156448" y="69163"/>
                  </a:cubicBezTo>
                  <a:close/>
                  <a:moveTo>
                    <a:pt x="146281" y="69818"/>
                  </a:moveTo>
                  <a:cubicBezTo>
                    <a:pt x="146257" y="69961"/>
                    <a:pt x="146233" y="70116"/>
                    <a:pt x="146209" y="70247"/>
                  </a:cubicBezTo>
                  <a:lnTo>
                    <a:pt x="146281" y="70247"/>
                  </a:lnTo>
                  <a:lnTo>
                    <a:pt x="146435" y="70175"/>
                  </a:lnTo>
                  <a:cubicBezTo>
                    <a:pt x="146388" y="69890"/>
                    <a:pt x="146447" y="69961"/>
                    <a:pt x="146292" y="69818"/>
                  </a:cubicBezTo>
                  <a:close/>
                  <a:moveTo>
                    <a:pt x="144197" y="70830"/>
                  </a:moveTo>
                  <a:cubicBezTo>
                    <a:pt x="144114" y="70425"/>
                    <a:pt x="144042" y="70366"/>
                    <a:pt x="143756" y="70175"/>
                  </a:cubicBezTo>
                  <a:lnTo>
                    <a:pt x="143971" y="70687"/>
                  </a:lnTo>
                  <a:close/>
                  <a:moveTo>
                    <a:pt x="144411" y="71342"/>
                  </a:moveTo>
                  <a:lnTo>
                    <a:pt x="144626" y="71485"/>
                  </a:lnTo>
                  <a:cubicBezTo>
                    <a:pt x="144507" y="71318"/>
                    <a:pt x="144387" y="71152"/>
                    <a:pt x="144268" y="70985"/>
                  </a:cubicBezTo>
                  <a:close/>
                  <a:moveTo>
                    <a:pt x="156222" y="73223"/>
                  </a:moveTo>
                  <a:lnTo>
                    <a:pt x="156294" y="73223"/>
                  </a:lnTo>
                  <a:lnTo>
                    <a:pt x="156222" y="73009"/>
                  </a:lnTo>
                  <a:close/>
                  <a:moveTo>
                    <a:pt x="156448" y="73009"/>
                  </a:moveTo>
                  <a:cubicBezTo>
                    <a:pt x="156353" y="73223"/>
                    <a:pt x="156448" y="73092"/>
                    <a:pt x="156294" y="73223"/>
                  </a:cubicBezTo>
                  <a:cubicBezTo>
                    <a:pt x="156413" y="73628"/>
                    <a:pt x="156544" y="74045"/>
                    <a:pt x="156663" y="74450"/>
                  </a:cubicBezTo>
                  <a:lnTo>
                    <a:pt x="156663" y="74605"/>
                  </a:lnTo>
                  <a:lnTo>
                    <a:pt x="156734" y="74605"/>
                  </a:lnTo>
                  <a:cubicBezTo>
                    <a:pt x="156734" y="74093"/>
                    <a:pt x="156710" y="73271"/>
                    <a:pt x="156448" y="73009"/>
                  </a:cubicBezTo>
                  <a:close/>
                  <a:moveTo>
                    <a:pt x="151876" y="74819"/>
                  </a:moveTo>
                  <a:cubicBezTo>
                    <a:pt x="151829" y="74557"/>
                    <a:pt x="151853" y="74605"/>
                    <a:pt x="151734" y="74450"/>
                  </a:cubicBezTo>
                  <a:lnTo>
                    <a:pt x="151734" y="74747"/>
                  </a:lnTo>
                  <a:close/>
                  <a:moveTo>
                    <a:pt x="157389" y="76998"/>
                  </a:moveTo>
                  <a:lnTo>
                    <a:pt x="157461" y="76998"/>
                  </a:lnTo>
                  <a:cubicBezTo>
                    <a:pt x="157210" y="76200"/>
                    <a:pt x="156972" y="75402"/>
                    <a:pt x="156734" y="74605"/>
                  </a:cubicBezTo>
                  <a:cubicBezTo>
                    <a:pt x="156651" y="75688"/>
                    <a:pt x="157187" y="76117"/>
                    <a:pt x="157389" y="76998"/>
                  </a:cubicBezTo>
                  <a:close/>
                  <a:moveTo>
                    <a:pt x="152829" y="76200"/>
                  </a:moveTo>
                  <a:cubicBezTo>
                    <a:pt x="152805" y="76129"/>
                    <a:pt x="152781" y="76045"/>
                    <a:pt x="152746" y="75974"/>
                  </a:cubicBezTo>
                  <a:lnTo>
                    <a:pt x="152746" y="76200"/>
                  </a:lnTo>
                  <a:close/>
                  <a:moveTo>
                    <a:pt x="157532" y="77212"/>
                  </a:moveTo>
                  <a:lnTo>
                    <a:pt x="157461" y="76998"/>
                  </a:lnTo>
                  <a:lnTo>
                    <a:pt x="157461" y="77212"/>
                  </a:lnTo>
                  <a:close/>
                  <a:moveTo>
                    <a:pt x="156663" y="78879"/>
                  </a:moveTo>
                  <a:lnTo>
                    <a:pt x="156818" y="78879"/>
                  </a:lnTo>
                  <a:cubicBezTo>
                    <a:pt x="156722" y="78665"/>
                    <a:pt x="156818" y="78796"/>
                    <a:pt x="156663" y="78665"/>
                  </a:cubicBezTo>
                  <a:close/>
                  <a:moveTo>
                    <a:pt x="155139" y="82356"/>
                  </a:moveTo>
                  <a:lnTo>
                    <a:pt x="155210" y="82356"/>
                  </a:lnTo>
                  <a:cubicBezTo>
                    <a:pt x="155139" y="82213"/>
                    <a:pt x="155067" y="82058"/>
                    <a:pt x="154996" y="81927"/>
                  </a:cubicBezTo>
                  <a:cubicBezTo>
                    <a:pt x="155020" y="82070"/>
                    <a:pt x="155044" y="82213"/>
                    <a:pt x="155067" y="82356"/>
                  </a:cubicBezTo>
                  <a:close/>
                  <a:moveTo>
                    <a:pt x="155722" y="83737"/>
                  </a:moveTo>
                  <a:cubicBezTo>
                    <a:pt x="155663" y="83451"/>
                    <a:pt x="155686" y="83451"/>
                    <a:pt x="155508" y="83296"/>
                  </a:cubicBezTo>
                  <a:close/>
                  <a:moveTo>
                    <a:pt x="156234" y="85189"/>
                  </a:moveTo>
                  <a:lnTo>
                    <a:pt x="156079" y="85189"/>
                  </a:lnTo>
                  <a:lnTo>
                    <a:pt x="156079" y="85332"/>
                  </a:lnTo>
                  <a:close/>
                  <a:moveTo>
                    <a:pt x="156591" y="87070"/>
                  </a:moveTo>
                  <a:lnTo>
                    <a:pt x="156746" y="86928"/>
                  </a:lnTo>
                  <a:lnTo>
                    <a:pt x="156591" y="86928"/>
                  </a:lnTo>
                  <a:close/>
                  <a:moveTo>
                    <a:pt x="156960" y="87285"/>
                  </a:moveTo>
                  <a:lnTo>
                    <a:pt x="156889" y="86987"/>
                  </a:lnTo>
                  <a:lnTo>
                    <a:pt x="156806" y="87213"/>
                  </a:lnTo>
                  <a:close/>
                  <a:moveTo>
                    <a:pt x="157032" y="88082"/>
                  </a:moveTo>
                  <a:lnTo>
                    <a:pt x="157103" y="88082"/>
                  </a:lnTo>
                  <a:cubicBezTo>
                    <a:pt x="157080" y="88011"/>
                    <a:pt x="157056" y="87940"/>
                    <a:pt x="157032" y="87868"/>
                  </a:cubicBezTo>
                  <a:close/>
                  <a:moveTo>
                    <a:pt x="156008" y="89833"/>
                  </a:moveTo>
                  <a:cubicBezTo>
                    <a:pt x="155948" y="90237"/>
                    <a:pt x="156008" y="90166"/>
                    <a:pt x="155651" y="90261"/>
                  </a:cubicBezTo>
                  <a:cubicBezTo>
                    <a:pt x="155675" y="91476"/>
                    <a:pt x="156175" y="91666"/>
                    <a:pt x="156222" y="92654"/>
                  </a:cubicBezTo>
                  <a:lnTo>
                    <a:pt x="156520" y="92869"/>
                  </a:lnTo>
                  <a:cubicBezTo>
                    <a:pt x="156460" y="92333"/>
                    <a:pt x="156353" y="90249"/>
                    <a:pt x="156008" y="89833"/>
                  </a:cubicBezTo>
                  <a:close/>
                  <a:moveTo>
                    <a:pt x="156365" y="97655"/>
                  </a:moveTo>
                  <a:lnTo>
                    <a:pt x="156448" y="97655"/>
                  </a:lnTo>
                  <a:cubicBezTo>
                    <a:pt x="156377" y="97393"/>
                    <a:pt x="156448" y="97512"/>
                    <a:pt x="156294" y="97357"/>
                  </a:cubicBezTo>
                  <a:cubicBezTo>
                    <a:pt x="156318" y="97465"/>
                    <a:pt x="156341" y="97572"/>
                    <a:pt x="156365" y="97655"/>
                  </a:cubicBezTo>
                  <a:close/>
                  <a:moveTo>
                    <a:pt x="157091" y="106501"/>
                  </a:moveTo>
                  <a:cubicBezTo>
                    <a:pt x="157246" y="106180"/>
                    <a:pt x="157163" y="105585"/>
                    <a:pt x="157020" y="105335"/>
                  </a:cubicBezTo>
                  <a:cubicBezTo>
                    <a:pt x="157044" y="105727"/>
                    <a:pt x="157068" y="106108"/>
                    <a:pt x="157091" y="1065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-796920" y="4279165"/>
              <a:ext cx="5827820" cy="1273686"/>
            </a:xfrm>
            <a:custGeom>
              <a:avLst/>
              <a:gdLst/>
              <a:ahLst/>
              <a:cxnLst/>
              <a:rect l="l" t="t" r="r" b="b"/>
              <a:pathLst>
                <a:path w="138923" h="30362" extrusionOk="0">
                  <a:moveTo>
                    <a:pt x="104240" y="1"/>
                  </a:moveTo>
                  <a:lnTo>
                    <a:pt x="104419" y="1"/>
                  </a:lnTo>
                  <a:lnTo>
                    <a:pt x="104419" y="60"/>
                  </a:lnTo>
                  <a:cubicBezTo>
                    <a:pt x="104240" y="60"/>
                    <a:pt x="104335" y="72"/>
                    <a:pt x="104240" y="1"/>
                  </a:cubicBezTo>
                  <a:close/>
                  <a:moveTo>
                    <a:pt x="93143" y="2787"/>
                  </a:moveTo>
                  <a:lnTo>
                    <a:pt x="93143" y="2680"/>
                  </a:lnTo>
                  <a:lnTo>
                    <a:pt x="92965" y="2680"/>
                  </a:lnTo>
                  <a:cubicBezTo>
                    <a:pt x="92858" y="2858"/>
                    <a:pt x="92929" y="2763"/>
                    <a:pt x="93143" y="2787"/>
                  </a:cubicBezTo>
                  <a:close/>
                  <a:moveTo>
                    <a:pt x="110062" y="2787"/>
                  </a:moveTo>
                  <a:lnTo>
                    <a:pt x="110062" y="2739"/>
                  </a:lnTo>
                  <a:lnTo>
                    <a:pt x="109824" y="2739"/>
                  </a:lnTo>
                  <a:lnTo>
                    <a:pt x="109824" y="2906"/>
                  </a:lnTo>
                  <a:lnTo>
                    <a:pt x="110062" y="2846"/>
                  </a:lnTo>
                  <a:close/>
                  <a:moveTo>
                    <a:pt x="110836" y="3204"/>
                  </a:moveTo>
                  <a:cubicBezTo>
                    <a:pt x="110812" y="3144"/>
                    <a:pt x="110788" y="3085"/>
                    <a:pt x="110776" y="3025"/>
                  </a:cubicBezTo>
                  <a:cubicBezTo>
                    <a:pt x="110753" y="3073"/>
                    <a:pt x="110729" y="3108"/>
                    <a:pt x="110717" y="3144"/>
                  </a:cubicBezTo>
                  <a:lnTo>
                    <a:pt x="110776" y="3204"/>
                  </a:lnTo>
                  <a:close/>
                  <a:moveTo>
                    <a:pt x="99263" y="3085"/>
                  </a:moveTo>
                  <a:cubicBezTo>
                    <a:pt x="99239" y="3168"/>
                    <a:pt x="99215" y="3251"/>
                    <a:pt x="99204" y="3323"/>
                  </a:cubicBezTo>
                  <a:lnTo>
                    <a:pt x="99311" y="3442"/>
                  </a:lnTo>
                  <a:cubicBezTo>
                    <a:pt x="99335" y="3180"/>
                    <a:pt x="99394" y="3251"/>
                    <a:pt x="99263" y="3085"/>
                  </a:cubicBezTo>
                  <a:close/>
                  <a:moveTo>
                    <a:pt x="100799" y="3144"/>
                  </a:moveTo>
                  <a:lnTo>
                    <a:pt x="100799" y="3263"/>
                  </a:lnTo>
                  <a:lnTo>
                    <a:pt x="100918" y="3144"/>
                  </a:lnTo>
                  <a:close/>
                  <a:moveTo>
                    <a:pt x="105490" y="3323"/>
                  </a:moveTo>
                  <a:lnTo>
                    <a:pt x="105311" y="3144"/>
                  </a:lnTo>
                  <a:lnTo>
                    <a:pt x="105133" y="3573"/>
                  </a:lnTo>
                  <a:cubicBezTo>
                    <a:pt x="105288" y="3549"/>
                    <a:pt x="105419" y="3454"/>
                    <a:pt x="105490" y="3323"/>
                  </a:cubicBezTo>
                  <a:close/>
                  <a:moveTo>
                    <a:pt x="102764" y="3323"/>
                  </a:moveTo>
                  <a:lnTo>
                    <a:pt x="102585" y="3204"/>
                  </a:lnTo>
                  <a:cubicBezTo>
                    <a:pt x="102561" y="3406"/>
                    <a:pt x="102537" y="3608"/>
                    <a:pt x="102525" y="3799"/>
                  </a:cubicBezTo>
                  <a:cubicBezTo>
                    <a:pt x="102704" y="3680"/>
                    <a:pt x="102692" y="3573"/>
                    <a:pt x="102764" y="3323"/>
                  </a:cubicBezTo>
                  <a:close/>
                  <a:moveTo>
                    <a:pt x="110645" y="3799"/>
                  </a:moveTo>
                  <a:cubicBezTo>
                    <a:pt x="111122" y="3668"/>
                    <a:pt x="110931" y="3561"/>
                    <a:pt x="110765" y="3263"/>
                  </a:cubicBezTo>
                  <a:lnTo>
                    <a:pt x="110169" y="3204"/>
                  </a:lnTo>
                  <a:lnTo>
                    <a:pt x="110050" y="3382"/>
                  </a:lnTo>
                  <a:cubicBezTo>
                    <a:pt x="110300" y="3549"/>
                    <a:pt x="110515" y="3525"/>
                    <a:pt x="110657" y="3799"/>
                  </a:cubicBezTo>
                  <a:close/>
                  <a:moveTo>
                    <a:pt x="117718" y="4097"/>
                  </a:moveTo>
                  <a:cubicBezTo>
                    <a:pt x="117730" y="3751"/>
                    <a:pt x="117730" y="3787"/>
                    <a:pt x="117884" y="3620"/>
                  </a:cubicBezTo>
                  <a:cubicBezTo>
                    <a:pt x="117718" y="3513"/>
                    <a:pt x="117027" y="3668"/>
                    <a:pt x="116825" y="3799"/>
                  </a:cubicBezTo>
                  <a:cubicBezTo>
                    <a:pt x="116599" y="3632"/>
                    <a:pt x="116360" y="3489"/>
                    <a:pt x="116110" y="3382"/>
                  </a:cubicBezTo>
                  <a:cubicBezTo>
                    <a:pt x="116134" y="3466"/>
                    <a:pt x="116146" y="3549"/>
                    <a:pt x="116170" y="3620"/>
                  </a:cubicBezTo>
                  <a:lnTo>
                    <a:pt x="116051" y="3680"/>
                  </a:lnTo>
                  <a:lnTo>
                    <a:pt x="115575" y="3215"/>
                  </a:lnTo>
                  <a:lnTo>
                    <a:pt x="115396" y="3215"/>
                  </a:lnTo>
                  <a:cubicBezTo>
                    <a:pt x="115432" y="3323"/>
                    <a:pt x="115479" y="3442"/>
                    <a:pt x="115515" y="3561"/>
                  </a:cubicBezTo>
                  <a:lnTo>
                    <a:pt x="115098" y="3680"/>
                  </a:lnTo>
                  <a:lnTo>
                    <a:pt x="114979" y="3680"/>
                  </a:lnTo>
                  <a:cubicBezTo>
                    <a:pt x="115087" y="3894"/>
                    <a:pt x="117349" y="4144"/>
                    <a:pt x="117718" y="4097"/>
                  </a:cubicBezTo>
                  <a:close/>
                  <a:moveTo>
                    <a:pt x="104240" y="3275"/>
                  </a:moveTo>
                  <a:lnTo>
                    <a:pt x="104061" y="3275"/>
                  </a:lnTo>
                  <a:lnTo>
                    <a:pt x="103823" y="3382"/>
                  </a:lnTo>
                  <a:lnTo>
                    <a:pt x="103823" y="3442"/>
                  </a:lnTo>
                  <a:lnTo>
                    <a:pt x="104180" y="3501"/>
                  </a:lnTo>
                  <a:cubicBezTo>
                    <a:pt x="104204" y="3430"/>
                    <a:pt x="104228" y="3346"/>
                    <a:pt x="104240" y="3275"/>
                  </a:cubicBezTo>
                  <a:close/>
                  <a:moveTo>
                    <a:pt x="113265" y="3501"/>
                  </a:moveTo>
                  <a:lnTo>
                    <a:pt x="112550" y="3442"/>
                  </a:lnTo>
                  <a:lnTo>
                    <a:pt x="112491" y="3561"/>
                  </a:lnTo>
                  <a:cubicBezTo>
                    <a:pt x="112681" y="3704"/>
                    <a:pt x="112860" y="3751"/>
                    <a:pt x="113205" y="3739"/>
                  </a:cubicBezTo>
                  <a:cubicBezTo>
                    <a:pt x="113229" y="3668"/>
                    <a:pt x="113253" y="3585"/>
                    <a:pt x="113265" y="3501"/>
                  </a:cubicBezTo>
                  <a:close/>
                  <a:moveTo>
                    <a:pt x="136125" y="20658"/>
                  </a:moveTo>
                  <a:cubicBezTo>
                    <a:pt x="135958" y="20777"/>
                    <a:pt x="135875" y="20991"/>
                    <a:pt x="135589" y="20956"/>
                  </a:cubicBezTo>
                  <a:cubicBezTo>
                    <a:pt x="135589" y="20956"/>
                    <a:pt x="132327" y="18610"/>
                    <a:pt x="132327" y="18575"/>
                  </a:cubicBezTo>
                  <a:cubicBezTo>
                    <a:pt x="131958" y="18360"/>
                    <a:pt x="131862" y="18491"/>
                    <a:pt x="131196" y="18515"/>
                  </a:cubicBezTo>
                  <a:lnTo>
                    <a:pt x="130541" y="17979"/>
                  </a:lnTo>
                  <a:lnTo>
                    <a:pt x="130541" y="17932"/>
                  </a:lnTo>
                  <a:lnTo>
                    <a:pt x="130660" y="17872"/>
                  </a:lnTo>
                  <a:cubicBezTo>
                    <a:pt x="130958" y="17908"/>
                    <a:pt x="130838" y="17813"/>
                    <a:pt x="130898" y="18039"/>
                  </a:cubicBezTo>
                  <a:cubicBezTo>
                    <a:pt x="131208" y="17967"/>
                    <a:pt x="131470" y="17848"/>
                    <a:pt x="131851" y="17741"/>
                  </a:cubicBezTo>
                  <a:lnTo>
                    <a:pt x="131910" y="17741"/>
                  </a:lnTo>
                  <a:cubicBezTo>
                    <a:pt x="131922" y="17801"/>
                    <a:pt x="131946" y="17860"/>
                    <a:pt x="131970" y="17920"/>
                  </a:cubicBezTo>
                  <a:cubicBezTo>
                    <a:pt x="131934" y="18122"/>
                    <a:pt x="132005" y="18277"/>
                    <a:pt x="132446" y="18336"/>
                  </a:cubicBezTo>
                  <a:cubicBezTo>
                    <a:pt x="132434" y="18027"/>
                    <a:pt x="132565" y="17955"/>
                    <a:pt x="132386" y="17622"/>
                  </a:cubicBezTo>
                  <a:lnTo>
                    <a:pt x="132505" y="17503"/>
                  </a:lnTo>
                  <a:lnTo>
                    <a:pt x="133744" y="18098"/>
                  </a:lnTo>
                  <a:lnTo>
                    <a:pt x="133803" y="18098"/>
                  </a:lnTo>
                  <a:cubicBezTo>
                    <a:pt x="132839" y="16193"/>
                    <a:pt x="125874" y="14955"/>
                    <a:pt x="124016" y="15134"/>
                  </a:cubicBezTo>
                  <a:lnTo>
                    <a:pt x="123957" y="15074"/>
                  </a:lnTo>
                  <a:cubicBezTo>
                    <a:pt x="123969" y="15003"/>
                    <a:pt x="123992" y="14919"/>
                    <a:pt x="124016" y="14836"/>
                  </a:cubicBezTo>
                  <a:lnTo>
                    <a:pt x="125374" y="14479"/>
                  </a:lnTo>
                  <a:lnTo>
                    <a:pt x="125671" y="14836"/>
                  </a:lnTo>
                  <a:lnTo>
                    <a:pt x="125850" y="14836"/>
                  </a:lnTo>
                  <a:cubicBezTo>
                    <a:pt x="125838" y="14717"/>
                    <a:pt x="125814" y="14598"/>
                    <a:pt x="125790" y="14479"/>
                  </a:cubicBezTo>
                  <a:lnTo>
                    <a:pt x="126326" y="14538"/>
                  </a:lnTo>
                  <a:lnTo>
                    <a:pt x="126326" y="14836"/>
                  </a:lnTo>
                  <a:cubicBezTo>
                    <a:pt x="126957" y="14860"/>
                    <a:pt x="127088" y="15074"/>
                    <a:pt x="127576" y="15312"/>
                  </a:cubicBezTo>
                  <a:lnTo>
                    <a:pt x="127755" y="15134"/>
                  </a:lnTo>
                  <a:lnTo>
                    <a:pt x="127159" y="14836"/>
                  </a:lnTo>
                  <a:lnTo>
                    <a:pt x="127040" y="14776"/>
                  </a:lnTo>
                  <a:cubicBezTo>
                    <a:pt x="127874" y="14455"/>
                    <a:pt x="130958" y="15538"/>
                    <a:pt x="131374" y="15848"/>
                  </a:cubicBezTo>
                  <a:cubicBezTo>
                    <a:pt x="131470" y="15729"/>
                    <a:pt x="131458" y="15765"/>
                    <a:pt x="131493" y="15550"/>
                  </a:cubicBezTo>
                  <a:cubicBezTo>
                    <a:pt x="131231" y="14991"/>
                    <a:pt x="131136" y="14967"/>
                    <a:pt x="130719" y="14479"/>
                  </a:cubicBezTo>
                  <a:lnTo>
                    <a:pt x="130719" y="14431"/>
                  </a:lnTo>
                  <a:lnTo>
                    <a:pt x="132208" y="15086"/>
                  </a:lnTo>
                  <a:lnTo>
                    <a:pt x="132446" y="15086"/>
                  </a:lnTo>
                  <a:cubicBezTo>
                    <a:pt x="131100" y="13407"/>
                    <a:pt x="129100" y="13217"/>
                    <a:pt x="127398" y="11824"/>
                  </a:cubicBezTo>
                  <a:lnTo>
                    <a:pt x="127279" y="11824"/>
                  </a:lnTo>
                  <a:cubicBezTo>
                    <a:pt x="127493" y="11657"/>
                    <a:pt x="127743" y="11717"/>
                    <a:pt x="127993" y="11824"/>
                  </a:cubicBezTo>
                  <a:lnTo>
                    <a:pt x="128052" y="11705"/>
                  </a:lnTo>
                  <a:cubicBezTo>
                    <a:pt x="127207" y="11383"/>
                    <a:pt x="125600" y="11419"/>
                    <a:pt x="125266" y="10574"/>
                  </a:cubicBezTo>
                  <a:lnTo>
                    <a:pt x="125385" y="10514"/>
                  </a:lnTo>
                  <a:cubicBezTo>
                    <a:pt x="125695" y="10550"/>
                    <a:pt x="125981" y="10728"/>
                    <a:pt x="126147" y="10990"/>
                  </a:cubicBezTo>
                  <a:lnTo>
                    <a:pt x="126862" y="10931"/>
                  </a:lnTo>
                  <a:lnTo>
                    <a:pt x="126862" y="10859"/>
                  </a:lnTo>
                  <a:cubicBezTo>
                    <a:pt x="126445" y="10407"/>
                    <a:pt x="125719" y="10466"/>
                    <a:pt x="125135" y="10145"/>
                  </a:cubicBezTo>
                  <a:cubicBezTo>
                    <a:pt x="124528" y="9812"/>
                    <a:pt x="123826" y="9002"/>
                    <a:pt x="123123" y="8657"/>
                  </a:cubicBezTo>
                  <a:lnTo>
                    <a:pt x="123302" y="8240"/>
                  </a:lnTo>
                  <a:lnTo>
                    <a:pt x="122766" y="8121"/>
                  </a:lnTo>
                  <a:cubicBezTo>
                    <a:pt x="122742" y="7871"/>
                    <a:pt x="122909" y="7883"/>
                    <a:pt x="122885" y="7585"/>
                  </a:cubicBezTo>
                  <a:cubicBezTo>
                    <a:pt x="122909" y="7490"/>
                    <a:pt x="122921" y="7395"/>
                    <a:pt x="122945" y="7287"/>
                  </a:cubicBezTo>
                  <a:cubicBezTo>
                    <a:pt x="121933" y="7466"/>
                    <a:pt x="120754" y="6514"/>
                    <a:pt x="119742" y="6228"/>
                  </a:cubicBezTo>
                  <a:cubicBezTo>
                    <a:pt x="119587" y="6502"/>
                    <a:pt x="119385" y="6525"/>
                    <a:pt x="119147" y="6287"/>
                  </a:cubicBezTo>
                  <a:lnTo>
                    <a:pt x="119325" y="5990"/>
                  </a:lnTo>
                  <a:cubicBezTo>
                    <a:pt x="119647" y="6073"/>
                    <a:pt x="120040" y="6097"/>
                    <a:pt x="120278" y="6228"/>
                  </a:cubicBezTo>
                  <a:lnTo>
                    <a:pt x="120516" y="5990"/>
                  </a:lnTo>
                  <a:cubicBezTo>
                    <a:pt x="121409" y="6347"/>
                    <a:pt x="122206" y="6704"/>
                    <a:pt x="123480" y="6764"/>
                  </a:cubicBezTo>
                  <a:cubicBezTo>
                    <a:pt x="123540" y="6597"/>
                    <a:pt x="123599" y="6442"/>
                    <a:pt x="123659" y="6287"/>
                  </a:cubicBezTo>
                  <a:cubicBezTo>
                    <a:pt x="123469" y="6025"/>
                    <a:pt x="123611" y="6121"/>
                    <a:pt x="123361" y="6168"/>
                  </a:cubicBezTo>
                  <a:cubicBezTo>
                    <a:pt x="123242" y="6025"/>
                    <a:pt x="123242" y="6085"/>
                    <a:pt x="123183" y="5871"/>
                  </a:cubicBezTo>
                  <a:cubicBezTo>
                    <a:pt x="123326" y="5823"/>
                    <a:pt x="123469" y="5847"/>
                    <a:pt x="123599" y="5930"/>
                  </a:cubicBezTo>
                  <a:lnTo>
                    <a:pt x="123659" y="5930"/>
                  </a:lnTo>
                  <a:cubicBezTo>
                    <a:pt x="123504" y="5573"/>
                    <a:pt x="122218" y="5049"/>
                    <a:pt x="121873" y="4918"/>
                  </a:cubicBezTo>
                  <a:cubicBezTo>
                    <a:pt x="121647" y="4799"/>
                    <a:pt x="121802" y="4847"/>
                    <a:pt x="121575" y="4978"/>
                  </a:cubicBezTo>
                  <a:cubicBezTo>
                    <a:pt x="121063" y="4335"/>
                    <a:pt x="119920" y="4501"/>
                    <a:pt x="119016" y="4204"/>
                  </a:cubicBezTo>
                  <a:lnTo>
                    <a:pt x="118718" y="4501"/>
                  </a:lnTo>
                  <a:lnTo>
                    <a:pt x="121694" y="5097"/>
                  </a:lnTo>
                  <a:lnTo>
                    <a:pt x="122040" y="5573"/>
                  </a:lnTo>
                  <a:cubicBezTo>
                    <a:pt x="121635" y="5823"/>
                    <a:pt x="120694" y="5192"/>
                    <a:pt x="120028" y="5216"/>
                  </a:cubicBezTo>
                  <a:cubicBezTo>
                    <a:pt x="118539" y="5263"/>
                    <a:pt x="115575" y="4644"/>
                    <a:pt x="114205" y="4085"/>
                  </a:cubicBezTo>
                  <a:lnTo>
                    <a:pt x="114146" y="4144"/>
                  </a:lnTo>
                  <a:lnTo>
                    <a:pt x="114384" y="4323"/>
                  </a:lnTo>
                  <a:cubicBezTo>
                    <a:pt x="113908" y="4739"/>
                    <a:pt x="111967" y="4025"/>
                    <a:pt x="111360" y="3727"/>
                  </a:cubicBezTo>
                  <a:lnTo>
                    <a:pt x="111181" y="3787"/>
                  </a:lnTo>
                  <a:lnTo>
                    <a:pt x="111181" y="3870"/>
                  </a:lnTo>
                  <a:lnTo>
                    <a:pt x="111598" y="4049"/>
                  </a:lnTo>
                  <a:cubicBezTo>
                    <a:pt x="111574" y="4120"/>
                    <a:pt x="111562" y="4204"/>
                    <a:pt x="111538" y="4287"/>
                  </a:cubicBezTo>
                  <a:cubicBezTo>
                    <a:pt x="109800" y="4049"/>
                    <a:pt x="108062" y="3930"/>
                    <a:pt x="106312" y="3930"/>
                  </a:cubicBezTo>
                  <a:cubicBezTo>
                    <a:pt x="106276" y="4168"/>
                    <a:pt x="106240" y="4394"/>
                    <a:pt x="106193" y="4632"/>
                  </a:cubicBezTo>
                  <a:lnTo>
                    <a:pt x="105657" y="4573"/>
                  </a:lnTo>
                  <a:cubicBezTo>
                    <a:pt x="105407" y="4430"/>
                    <a:pt x="105323" y="4251"/>
                    <a:pt x="105300" y="3870"/>
                  </a:cubicBezTo>
                  <a:lnTo>
                    <a:pt x="105073" y="3811"/>
                  </a:lnTo>
                  <a:cubicBezTo>
                    <a:pt x="104907" y="4156"/>
                    <a:pt x="105038" y="4192"/>
                    <a:pt x="105240" y="4454"/>
                  </a:cubicBezTo>
                  <a:lnTo>
                    <a:pt x="105133" y="4454"/>
                  </a:lnTo>
                  <a:cubicBezTo>
                    <a:pt x="104883" y="4609"/>
                    <a:pt x="104871" y="4537"/>
                    <a:pt x="104657" y="4394"/>
                  </a:cubicBezTo>
                  <a:lnTo>
                    <a:pt x="104657" y="4632"/>
                  </a:lnTo>
                  <a:cubicBezTo>
                    <a:pt x="103561" y="5109"/>
                    <a:pt x="101609" y="4489"/>
                    <a:pt x="100561" y="4573"/>
                  </a:cubicBezTo>
                  <a:lnTo>
                    <a:pt x="100501" y="4347"/>
                  </a:lnTo>
                  <a:lnTo>
                    <a:pt x="100799" y="3989"/>
                  </a:lnTo>
                  <a:cubicBezTo>
                    <a:pt x="100692" y="3775"/>
                    <a:pt x="100716" y="3739"/>
                    <a:pt x="100501" y="3632"/>
                  </a:cubicBezTo>
                  <a:lnTo>
                    <a:pt x="100501" y="3513"/>
                  </a:lnTo>
                  <a:lnTo>
                    <a:pt x="100442" y="3513"/>
                  </a:lnTo>
                  <a:cubicBezTo>
                    <a:pt x="100489" y="3906"/>
                    <a:pt x="100478" y="3870"/>
                    <a:pt x="100382" y="4287"/>
                  </a:cubicBezTo>
                  <a:cubicBezTo>
                    <a:pt x="99013" y="5156"/>
                    <a:pt x="97025" y="4442"/>
                    <a:pt x="95215" y="4632"/>
                  </a:cubicBezTo>
                  <a:cubicBezTo>
                    <a:pt x="93715" y="4799"/>
                    <a:pt x="91965" y="4537"/>
                    <a:pt x="90524" y="4751"/>
                  </a:cubicBezTo>
                  <a:cubicBezTo>
                    <a:pt x="89190" y="4966"/>
                    <a:pt x="88286" y="5228"/>
                    <a:pt x="87023" y="5109"/>
                  </a:cubicBezTo>
                  <a:lnTo>
                    <a:pt x="87143" y="5287"/>
                  </a:lnTo>
                  <a:cubicBezTo>
                    <a:pt x="86821" y="5573"/>
                    <a:pt x="84071" y="5740"/>
                    <a:pt x="83642" y="5406"/>
                  </a:cubicBezTo>
                  <a:cubicBezTo>
                    <a:pt x="83416" y="5585"/>
                    <a:pt x="83452" y="5704"/>
                    <a:pt x="83583" y="6002"/>
                  </a:cubicBezTo>
                  <a:cubicBezTo>
                    <a:pt x="83428" y="6156"/>
                    <a:pt x="83452" y="6156"/>
                    <a:pt x="83166" y="6180"/>
                  </a:cubicBezTo>
                  <a:lnTo>
                    <a:pt x="83166" y="6359"/>
                  </a:lnTo>
                  <a:cubicBezTo>
                    <a:pt x="83725" y="6252"/>
                    <a:pt x="84011" y="6192"/>
                    <a:pt x="84523" y="6418"/>
                  </a:cubicBezTo>
                  <a:cubicBezTo>
                    <a:pt x="84916" y="6085"/>
                    <a:pt x="84999" y="6037"/>
                    <a:pt x="85535" y="5882"/>
                  </a:cubicBezTo>
                  <a:cubicBezTo>
                    <a:pt x="85630" y="6002"/>
                    <a:pt x="85619" y="5966"/>
                    <a:pt x="85654" y="6180"/>
                  </a:cubicBezTo>
                  <a:cubicBezTo>
                    <a:pt x="86166" y="6323"/>
                    <a:pt x="87726" y="5478"/>
                    <a:pt x="88274" y="6002"/>
                  </a:cubicBezTo>
                  <a:cubicBezTo>
                    <a:pt x="88488" y="5906"/>
                    <a:pt x="88405" y="5978"/>
                    <a:pt x="88500" y="5763"/>
                  </a:cubicBezTo>
                  <a:lnTo>
                    <a:pt x="88619" y="5704"/>
                  </a:lnTo>
                  <a:cubicBezTo>
                    <a:pt x="88667" y="5918"/>
                    <a:pt x="88643" y="5882"/>
                    <a:pt x="88738" y="6002"/>
                  </a:cubicBezTo>
                  <a:lnTo>
                    <a:pt x="90048" y="5775"/>
                  </a:lnTo>
                  <a:lnTo>
                    <a:pt x="90048" y="6002"/>
                  </a:lnTo>
                  <a:cubicBezTo>
                    <a:pt x="88690" y="6299"/>
                    <a:pt x="86404" y="6418"/>
                    <a:pt x="85357" y="6895"/>
                  </a:cubicBezTo>
                  <a:lnTo>
                    <a:pt x="85297" y="7014"/>
                  </a:lnTo>
                  <a:lnTo>
                    <a:pt x="88393" y="6537"/>
                  </a:lnTo>
                  <a:cubicBezTo>
                    <a:pt x="89988" y="6644"/>
                    <a:pt x="94155" y="6085"/>
                    <a:pt x="94441" y="6430"/>
                  </a:cubicBezTo>
                  <a:cubicBezTo>
                    <a:pt x="94643" y="6347"/>
                    <a:pt x="94620" y="6347"/>
                    <a:pt x="94739" y="6192"/>
                  </a:cubicBezTo>
                  <a:cubicBezTo>
                    <a:pt x="95394" y="6359"/>
                    <a:pt x="96167" y="6442"/>
                    <a:pt x="96822" y="6311"/>
                  </a:cubicBezTo>
                  <a:lnTo>
                    <a:pt x="96941" y="6609"/>
                  </a:lnTo>
                  <a:cubicBezTo>
                    <a:pt x="95894" y="6799"/>
                    <a:pt x="91536" y="6454"/>
                    <a:pt x="90583" y="7204"/>
                  </a:cubicBezTo>
                  <a:lnTo>
                    <a:pt x="90583" y="7264"/>
                  </a:lnTo>
                  <a:lnTo>
                    <a:pt x="91953" y="7204"/>
                  </a:lnTo>
                  <a:lnTo>
                    <a:pt x="92250" y="7442"/>
                  </a:lnTo>
                  <a:lnTo>
                    <a:pt x="92250" y="7609"/>
                  </a:lnTo>
                  <a:lnTo>
                    <a:pt x="92131" y="7668"/>
                  </a:lnTo>
                  <a:lnTo>
                    <a:pt x="91893" y="7490"/>
                  </a:lnTo>
                  <a:lnTo>
                    <a:pt x="91834" y="7549"/>
                  </a:lnTo>
                  <a:lnTo>
                    <a:pt x="91834" y="7728"/>
                  </a:lnTo>
                  <a:lnTo>
                    <a:pt x="92488" y="7847"/>
                  </a:lnTo>
                  <a:lnTo>
                    <a:pt x="92727" y="7383"/>
                  </a:lnTo>
                  <a:cubicBezTo>
                    <a:pt x="92977" y="7526"/>
                    <a:pt x="92834" y="7466"/>
                    <a:pt x="92786" y="7787"/>
                  </a:cubicBezTo>
                  <a:cubicBezTo>
                    <a:pt x="93893" y="7787"/>
                    <a:pt x="95691" y="7942"/>
                    <a:pt x="96346" y="7490"/>
                  </a:cubicBezTo>
                  <a:lnTo>
                    <a:pt x="96465" y="7728"/>
                  </a:lnTo>
                  <a:cubicBezTo>
                    <a:pt x="99120" y="7406"/>
                    <a:pt x="103764" y="8371"/>
                    <a:pt x="104716" y="7847"/>
                  </a:cubicBezTo>
                  <a:lnTo>
                    <a:pt x="105371" y="8264"/>
                  </a:lnTo>
                  <a:cubicBezTo>
                    <a:pt x="106133" y="7633"/>
                    <a:pt x="109086" y="8216"/>
                    <a:pt x="109943" y="8442"/>
                  </a:cubicBezTo>
                  <a:cubicBezTo>
                    <a:pt x="109979" y="8502"/>
                    <a:pt x="110026" y="8561"/>
                    <a:pt x="110062" y="8621"/>
                  </a:cubicBezTo>
                  <a:lnTo>
                    <a:pt x="109407" y="8680"/>
                  </a:lnTo>
                  <a:cubicBezTo>
                    <a:pt x="109550" y="9085"/>
                    <a:pt x="109598" y="8930"/>
                    <a:pt x="109883" y="8800"/>
                  </a:cubicBezTo>
                  <a:cubicBezTo>
                    <a:pt x="110062" y="8954"/>
                    <a:pt x="110205" y="8966"/>
                    <a:pt x="110300" y="9216"/>
                  </a:cubicBezTo>
                  <a:lnTo>
                    <a:pt x="111134" y="8978"/>
                  </a:lnTo>
                  <a:cubicBezTo>
                    <a:pt x="111277" y="9359"/>
                    <a:pt x="111515" y="9335"/>
                    <a:pt x="111955" y="9395"/>
                  </a:cubicBezTo>
                  <a:lnTo>
                    <a:pt x="111955" y="9454"/>
                  </a:lnTo>
                  <a:cubicBezTo>
                    <a:pt x="111598" y="9752"/>
                    <a:pt x="110264" y="9311"/>
                    <a:pt x="109467" y="9276"/>
                  </a:cubicBezTo>
                  <a:cubicBezTo>
                    <a:pt x="109443" y="9181"/>
                    <a:pt x="109431" y="9073"/>
                    <a:pt x="109407" y="8978"/>
                  </a:cubicBezTo>
                  <a:cubicBezTo>
                    <a:pt x="109205" y="8871"/>
                    <a:pt x="108955" y="8871"/>
                    <a:pt x="108752" y="8978"/>
                  </a:cubicBezTo>
                  <a:lnTo>
                    <a:pt x="109050" y="9157"/>
                  </a:lnTo>
                  <a:cubicBezTo>
                    <a:pt x="109050" y="9157"/>
                    <a:pt x="108633" y="9776"/>
                    <a:pt x="108336" y="9812"/>
                  </a:cubicBezTo>
                  <a:lnTo>
                    <a:pt x="108574" y="9573"/>
                  </a:lnTo>
                  <a:lnTo>
                    <a:pt x="108455" y="9454"/>
                  </a:lnTo>
                  <a:cubicBezTo>
                    <a:pt x="108038" y="9478"/>
                    <a:pt x="108133" y="9478"/>
                    <a:pt x="108157" y="9812"/>
                  </a:cubicBezTo>
                  <a:lnTo>
                    <a:pt x="107978" y="9812"/>
                  </a:lnTo>
                  <a:cubicBezTo>
                    <a:pt x="107943" y="9692"/>
                    <a:pt x="107907" y="9573"/>
                    <a:pt x="107859" y="9454"/>
                  </a:cubicBezTo>
                  <a:lnTo>
                    <a:pt x="107812" y="9812"/>
                  </a:lnTo>
                  <a:lnTo>
                    <a:pt x="106919" y="9752"/>
                  </a:lnTo>
                  <a:lnTo>
                    <a:pt x="106919" y="9692"/>
                  </a:lnTo>
                  <a:cubicBezTo>
                    <a:pt x="107121" y="9383"/>
                    <a:pt x="107681" y="9300"/>
                    <a:pt x="108038" y="9454"/>
                  </a:cubicBezTo>
                  <a:cubicBezTo>
                    <a:pt x="108121" y="9288"/>
                    <a:pt x="108205" y="9133"/>
                    <a:pt x="108276" y="8978"/>
                  </a:cubicBezTo>
                  <a:cubicBezTo>
                    <a:pt x="107788" y="8800"/>
                    <a:pt x="107514" y="8954"/>
                    <a:pt x="106978" y="8800"/>
                  </a:cubicBezTo>
                  <a:cubicBezTo>
                    <a:pt x="106955" y="8764"/>
                    <a:pt x="106931" y="8716"/>
                    <a:pt x="106919" y="8680"/>
                  </a:cubicBezTo>
                  <a:lnTo>
                    <a:pt x="107276" y="8680"/>
                  </a:lnTo>
                  <a:lnTo>
                    <a:pt x="107276" y="8621"/>
                  </a:lnTo>
                  <a:cubicBezTo>
                    <a:pt x="107252" y="8585"/>
                    <a:pt x="107228" y="8538"/>
                    <a:pt x="107216" y="8502"/>
                  </a:cubicBezTo>
                  <a:cubicBezTo>
                    <a:pt x="106133" y="8680"/>
                    <a:pt x="105716" y="8740"/>
                    <a:pt x="104835" y="8621"/>
                  </a:cubicBezTo>
                  <a:lnTo>
                    <a:pt x="104716" y="8800"/>
                  </a:lnTo>
                  <a:lnTo>
                    <a:pt x="104954" y="9038"/>
                  </a:lnTo>
                  <a:cubicBezTo>
                    <a:pt x="105300" y="9002"/>
                    <a:pt x="105121" y="8954"/>
                    <a:pt x="105359" y="9038"/>
                  </a:cubicBezTo>
                  <a:cubicBezTo>
                    <a:pt x="105621" y="9002"/>
                    <a:pt x="105550" y="8942"/>
                    <a:pt x="105657" y="9216"/>
                  </a:cubicBezTo>
                  <a:cubicBezTo>
                    <a:pt x="105383" y="9311"/>
                    <a:pt x="105371" y="9395"/>
                    <a:pt x="105300" y="9692"/>
                  </a:cubicBezTo>
                  <a:lnTo>
                    <a:pt x="104538" y="9633"/>
                  </a:lnTo>
                  <a:lnTo>
                    <a:pt x="104359" y="9812"/>
                  </a:lnTo>
                  <a:cubicBezTo>
                    <a:pt x="104669" y="9954"/>
                    <a:pt x="111253" y="10574"/>
                    <a:pt x="111955" y="10288"/>
                  </a:cubicBezTo>
                  <a:lnTo>
                    <a:pt x="112193" y="10466"/>
                  </a:lnTo>
                  <a:lnTo>
                    <a:pt x="112193" y="10526"/>
                  </a:lnTo>
                  <a:lnTo>
                    <a:pt x="111538" y="10585"/>
                  </a:lnTo>
                  <a:lnTo>
                    <a:pt x="111538" y="10764"/>
                  </a:lnTo>
                  <a:cubicBezTo>
                    <a:pt x="111360" y="10895"/>
                    <a:pt x="111336" y="10847"/>
                    <a:pt x="111062" y="10824"/>
                  </a:cubicBezTo>
                  <a:lnTo>
                    <a:pt x="110943" y="10585"/>
                  </a:lnTo>
                  <a:lnTo>
                    <a:pt x="111003" y="10824"/>
                  </a:lnTo>
                  <a:cubicBezTo>
                    <a:pt x="109931" y="10931"/>
                    <a:pt x="108836" y="10585"/>
                    <a:pt x="107859" y="10466"/>
                  </a:cubicBezTo>
                  <a:cubicBezTo>
                    <a:pt x="107300" y="10383"/>
                    <a:pt x="106181" y="10824"/>
                    <a:pt x="105240" y="10585"/>
                  </a:cubicBezTo>
                  <a:cubicBezTo>
                    <a:pt x="104407" y="10359"/>
                    <a:pt x="103657" y="10121"/>
                    <a:pt x="102752" y="10347"/>
                  </a:cubicBezTo>
                  <a:lnTo>
                    <a:pt x="103109" y="10526"/>
                  </a:lnTo>
                  <a:cubicBezTo>
                    <a:pt x="102895" y="10597"/>
                    <a:pt x="101775" y="10169"/>
                    <a:pt x="101680" y="10050"/>
                  </a:cubicBezTo>
                  <a:lnTo>
                    <a:pt x="101501" y="10050"/>
                  </a:lnTo>
                  <a:lnTo>
                    <a:pt x="101561" y="10347"/>
                  </a:lnTo>
                  <a:cubicBezTo>
                    <a:pt x="101621" y="10490"/>
                    <a:pt x="101930" y="10407"/>
                    <a:pt x="102216" y="10407"/>
                  </a:cubicBezTo>
                  <a:lnTo>
                    <a:pt x="102216" y="10466"/>
                  </a:lnTo>
                  <a:cubicBezTo>
                    <a:pt x="102002" y="10621"/>
                    <a:pt x="97799" y="10883"/>
                    <a:pt x="97406" y="10704"/>
                  </a:cubicBezTo>
                  <a:cubicBezTo>
                    <a:pt x="97287" y="10859"/>
                    <a:pt x="97168" y="11014"/>
                    <a:pt x="97049" y="11181"/>
                  </a:cubicBezTo>
                  <a:lnTo>
                    <a:pt x="96870" y="10883"/>
                  </a:lnTo>
                  <a:lnTo>
                    <a:pt x="96572" y="11062"/>
                  </a:lnTo>
                  <a:lnTo>
                    <a:pt x="96394" y="10764"/>
                  </a:lnTo>
                  <a:cubicBezTo>
                    <a:pt x="95786" y="11062"/>
                    <a:pt x="95048" y="11109"/>
                    <a:pt x="94262" y="11002"/>
                  </a:cubicBezTo>
                  <a:cubicBezTo>
                    <a:pt x="94108" y="11312"/>
                    <a:pt x="94179" y="11419"/>
                    <a:pt x="94143" y="11705"/>
                  </a:cubicBezTo>
                  <a:lnTo>
                    <a:pt x="92953" y="11764"/>
                  </a:lnTo>
                  <a:lnTo>
                    <a:pt x="92953" y="12002"/>
                  </a:lnTo>
                  <a:lnTo>
                    <a:pt x="93370" y="11883"/>
                  </a:lnTo>
                  <a:lnTo>
                    <a:pt x="93548" y="12300"/>
                  </a:lnTo>
                  <a:cubicBezTo>
                    <a:pt x="94405" y="12324"/>
                    <a:pt x="95072" y="12264"/>
                    <a:pt x="95560" y="12538"/>
                  </a:cubicBezTo>
                  <a:cubicBezTo>
                    <a:pt x="95525" y="12467"/>
                    <a:pt x="95489" y="12383"/>
                    <a:pt x="95441" y="12300"/>
                  </a:cubicBezTo>
                  <a:cubicBezTo>
                    <a:pt x="95727" y="12145"/>
                    <a:pt x="97227" y="12014"/>
                    <a:pt x="97406" y="12479"/>
                  </a:cubicBezTo>
                  <a:lnTo>
                    <a:pt x="97644" y="12181"/>
                  </a:lnTo>
                  <a:cubicBezTo>
                    <a:pt x="98394" y="12479"/>
                    <a:pt x="99204" y="12098"/>
                    <a:pt x="100025" y="12479"/>
                  </a:cubicBezTo>
                  <a:lnTo>
                    <a:pt x="100323" y="12181"/>
                  </a:lnTo>
                  <a:lnTo>
                    <a:pt x="100739" y="12419"/>
                  </a:lnTo>
                  <a:lnTo>
                    <a:pt x="100978" y="12181"/>
                  </a:lnTo>
                  <a:cubicBezTo>
                    <a:pt x="101180" y="12395"/>
                    <a:pt x="101109" y="12336"/>
                    <a:pt x="100978" y="12598"/>
                  </a:cubicBezTo>
                  <a:cubicBezTo>
                    <a:pt x="101204" y="12812"/>
                    <a:pt x="101394" y="12848"/>
                    <a:pt x="101871" y="12836"/>
                  </a:cubicBezTo>
                  <a:lnTo>
                    <a:pt x="101692" y="12657"/>
                  </a:lnTo>
                  <a:cubicBezTo>
                    <a:pt x="101513" y="12526"/>
                    <a:pt x="101632" y="12621"/>
                    <a:pt x="101335" y="12657"/>
                  </a:cubicBezTo>
                  <a:lnTo>
                    <a:pt x="101335" y="12538"/>
                  </a:lnTo>
                  <a:lnTo>
                    <a:pt x="101216" y="12359"/>
                  </a:lnTo>
                  <a:cubicBezTo>
                    <a:pt x="101501" y="12062"/>
                    <a:pt x="101859" y="12145"/>
                    <a:pt x="102406" y="12181"/>
                  </a:cubicBezTo>
                  <a:cubicBezTo>
                    <a:pt x="102394" y="12395"/>
                    <a:pt x="102371" y="12312"/>
                    <a:pt x="102525" y="12479"/>
                  </a:cubicBezTo>
                  <a:cubicBezTo>
                    <a:pt x="102561" y="12348"/>
                    <a:pt x="102609" y="12205"/>
                    <a:pt x="102644" y="12062"/>
                  </a:cubicBezTo>
                  <a:lnTo>
                    <a:pt x="103002" y="12121"/>
                  </a:lnTo>
                  <a:lnTo>
                    <a:pt x="103002" y="12717"/>
                  </a:lnTo>
                  <a:lnTo>
                    <a:pt x="103537" y="12717"/>
                  </a:lnTo>
                  <a:lnTo>
                    <a:pt x="103716" y="12836"/>
                  </a:lnTo>
                  <a:cubicBezTo>
                    <a:pt x="103609" y="13050"/>
                    <a:pt x="103621" y="12990"/>
                    <a:pt x="103418" y="13074"/>
                  </a:cubicBezTo>
                  <a:lnTo>
                    <a:pt x="103418" y="13133"/>
                  </a:lnTo>
                  <a:cubicBezTo>
                    <a:pt x="103990" y="13205"/>
                    <a:pt x="104204" y="12788"/>
                    <a:pt x="105133" y="12776"/>
                  </a:cubicBezTo>
                  <a:lnTo>
                    <a:pt x="105133" y="12717"/>
                  </a:lnTo>
                  <a:cubicBezTo>
                    <a:pt x="104823" y="12467"/>
                    <a:pt x="104109" y="12586"/>
                    <a:pt x="103645" y="12538"/>
                  </a:cubicBezTo>
                  <a:lnTo>
                    <a:pt x="103526" y="12359"/>
                  </a:lnTo>
                  <a:cubicBezTo>
                    <a:pt x="104085" y="12217"/>
                    <a:pt x="104716" y="12264"/>
                    <a:pt x="105669" y="12300"/>
                  </a:cubicBezTo>
                  <a:cubicBezTo>
                    <a:pt x="105597" y="12598"/>
                    <a:pt x="105573" y="12550"/>
                    <a:pt x="105431" y="12717"/>
                  </a:cubicBezTo>
                  <a:lnTo>
                    <a:pt x="105550" y="12717"/>
                  </a:lnTo>
                  <a:cubicBezTo>
                    <a:pt x="105681" y="12824"/>
                    <a:pt x="106276" y="12717"/>
                    <a:pt x="106502" y="12776"/>
                  </a:cubicBezTo>
                  <a:cubicBezTo>
                    <a:pt x="106669" y="12574"/>
                    <a:pt x="106633" y="12693"/>
                    <a:pt x="106562" y="12419"/>
                  </a:cubicBezTo>
                  <a:lnTo>
                    <a:pt x="107026" y="12240"/>
                  </a:lnTo>
                  <a:lnTo>
                    <a:pt x="107086" y="12240"/>
                  </a:lnTo>
                  <a:cubicBezTo>
                    <a:pt x="107324" y="12550"/>
                    <a:pt x="107431" y="12467"/>
                    <a:pt x="107145" y="12717"/>
                  </a:cubicBezTo>
                  <a:cubicBezTo>
                    <a:pt x="107431" y="12895"/>
                    <a:pt x="107859" y="12776"/>
                    <a:pt x="108395" y="12717"/>
                  </a:cubicBezTo>
                  <a:cubicBezTo>
                    <a:pt x="108419" y="12538"/>
                    <a:pt x="108407" y="12598"/>
                    <a:pt x="108336" y="12419"/>
                  </a:cubicBezTo>
                  <a:cubicBezTo>
                    <a:pt x="108812" y="12395"/>
                    <a:pt x="109288" y="12419"/>
                    <a:pt x="109764" y="12479"/>
                  </a:cubicBezTo>
                  <a:cubicBezTo>
                    <a:pt x="109800" y="12538"/>
                    <a:pt x="109836" y="12598"/>
                    <a:pt x="109883" y="12657"/>
                  </a:cubicBezTo>
                  <a:lnTo>
                    <a:pt x="109586" y="12717"/>
                  </a:lnTo>
                  <a:cubicBezTo>
                    <a:pt x="109562" y="12776"/>
                    <a:pt x="109550" y="12836"/>
                    <a:pt x="109526" y="12895"/>
                  </a:cubicBezTo>
                  <a:lnTo>
                    <a:pt x="109943" y="12836"/>
                  </a:lnTo>
                  <a:cubicBezTo>
                    <a:pt x="110205" y="12729"/>
                    <a:pt x="110193" y="12574"/>
                    <a:pt x="110419" y="12419"/>
                  </a:cubicBezTo>
                  <a:cubicBezTo>
                    <a:pt x="110622" y="12574"/>
                    <a:pt x="110622" y="12657"/>
                    <a:pt x="110955" y="12717"/>
                  </a:cubicBezTo>
                  <a:cubicBezTo>
                    <a:pt x="110931" y="12621"/>
                    <a:pt x="110907" y="12526"/>
                    <a:pt x="110896" y="12419"/>
                  </a:cubicBezTo>
                  <a:lnTo>
                    <a:pt x="110955" y="12419"/>
                  </a:lnTo>
                  <a:cubicBezTo>
                    <a:pt x="111253" y="12645"/>
                    <a:pt x="111146" y="12705"/>
                    <a:pt x="111419" y="12538"/>
                  </a:cubicBezTo>
                  <a:lnTo>
                    <a:pt x="111658" y="12955"/>
                  </a:lnTo>
                  <a:cubicBezTo>
                    <a:pt x="110788" y="13598"/>
                    <a:pt x="109181" y="12848"/>
                    <a:pt x="108157" y="13133"/>
                  </a:cubicBezTo>
                  <a:cubicBezTo>
                    <a:pt x="106907" y="13479"/>
                    <a:pt x="104978" y="13360"/>
                    <a:pt x="103942" y="13312"/>
                  </a:cubicBezTo>
                  <a:cubicBezTo>
                    <a:pt x="103323" y="13288"/>
                    <a:pt x="102716" y="13407"/>
                    <a:pt x="102156" y="13669"/>
                  </a:cubicBezTo>
                  <a:cubicBezTo>
                    <a:pt x="101585" y="13955"/>
                    <a:pt x="101025" y="13479"/>
                    <a:pt x="100739" y="13371"/>
                  </a:cubicBezTo>
                  <a:cubicBezTo>
                    <a:pt x="100739" y="13371"/>
                    <a:pt x="99311" y="13633"/>
                    <a:pt x="99132" y="13669"/>
                  </a:cubicBezTo>
                  <a:cubicBezTo>
                    <a:pt x="99108" y="13514"/>
                    <a:pt x="99096" y="13348"/>
                    <a:pt x="99073" y="13193"/>
                  </a:cubicBezTo>
                  <a:lnTo>
                    <a:pt x="98537" y="13669"/>
                  </a:lnTo>
                  <a:cubicBezTo>
                    <a:pt x="97834" y="13419"/>
                    <a:pt x="96441" y="13562"/>
                    <a:pt x="96346" y="14205"/>
                  </a:cubicBezTo>
                  <a:cubicBezTo>
                    <a:pt x="96025" y="14014"/>
                    <a:pt x="96251" y="13967"/>
                    <a:pt x="95929" y="14026"/>
                  </a:cubicBezTo>
                  <a:cubicBezTo>
                    <a:pt x="95941" y="13872"/>
                    <a:pt x="95965" y="13705"/>
                    <a:pt x="95989" y="13550"/>
                  </a:cubicBezTo>
                  <a:cubicBezTo>
                    <a:pt x="95822" y="13705"/>
                    <a:pt x="95620" y="13812"/>
                    <a:pt x="95453" y="13967"/>
                  </a:cubicBezTo>
                  <a:lnTo>
                    <a:pt x="95215" y="13669"/>
                  </a:lnTo>
                  <a:cubicBezTo>
                    <a:pt x="95096" y="13812"/>
                    <a:pt x="95132" y="13907"/>
                    <a:pt x="95096" y="14145"/>
                  </a:cubicBezTo>
                  <a:lnTo>
                    <a:pt x="95036" y="14145"/>
                  </a:lnTo>
                  <a:cubicBezTo>
                    <a:pt x="94846" y="13931"/>
                    <a:pt x="94858" y="13693"/>
                    <a:pt x="94798" y="13431"/>
                  </a:cubicBezTo>
                  <a:lnTo>
                    <a:pt x="94679" y="13371"/>
                  </a:lnTo>
                  <a:cubicBezTo>
                    <a:pt x="94703" y="13550"/>
                    <a:pt x="94715" y="13729"/>
                    <a:pt x="94739" y="13907"/>
                  </a:cubicBezTo>
                  <a:lnTo>
                    <a:pt x="94024" y="14086"/>
                  </a:lnTo>
                  <a:cubicBezTo>
                    <a:pt x="93751" y="13991"/>
                    <a:pt x="93477" y="13931"/>
                    <a:pt x="93191" y="13907"/>
                  </a:cubicBezTo>
                  <a:lnTo>
                    <a:pt x="93131" y="13907"/>
                  </a:lnTo>
                  <a:lnTo>
                    <a:pt x="93131" y="14324"/>
                  </a:lnTo>
                  <a:lnTo>
                    <a:pt x="92667" y="13907"/>
                  </a:lnTo>
                  <a:lnTo>
                    <a:pt x="92429" y="13848"/>
                  </a:lnTo>
                  <a:lnTo>
                    <a:pt x="92369" y="13907"/>
                  </a:lnTo>
                  <a:lnTo>
                    <a:pt x="92369" y="14086"/>
                  </a:lnTo>
                  <a:lnTo>
                    <a:pt x="92667" y="14205"/>
                  </a:lnTo>
                  <a:lnTo>
                    <a:pt x="92774" y="14384"/>
                  </a:lnTo>
                  <a:lnTo>
                    <a:pt x="92310" y="14264"/>
                  </a:lnTo>
                  <a:cubicBezTo>
                    <a:pt x="92262" y="14026"/>
                    <a:pt x="92227" y="13788"/>
                    <a:pt x="92191" y="13550"/>
                  </a:cubicBezTo>
                  <a:cubicBezTo>
                    <a:pt x="91917" y="13717"/>
                    <a:pt x="92084" y="13883"/>
                    <a:pt x="92012" y="14145"/>
                  </a:cubicBezTo>
                  <a:lnTo>
                    <a:pt x="92012" y="14264"/>
                  </a:lnTo>
                  <a:lnTo>
                    <a:pt x="91655" y="14384"/>
                  </a:lnTo>
                  <a:cubicBezTo>
                    <a:pt x="91595" y="14288"/>
                    <a:pt x="91572" y="14181"/>
                    <a:pt x="91595" y="14086"/>
                  </a:cubicBezTo>
                  <a:cubicBezTo>
                    <a:pt x="91274" y="14157"/>
                    <a:pt x="91179" y="14288"/>
                    <a:pt x="91000" y="14026"/>
                  </a:cubicBezTo>
                  <a:cubicBezTo>
                    <a:pt x="90750" y="14157"/>
                    <a:pt x="90881" y="14050"/>
                    <a:pt x="90881" y="14384"/>
                  </a:cubicBezTo>
                  <a:cubicBezTo>
                    <a:pt x="90417" y="14276"/>
                    <a:pt x="90393" y="14098"/>
                    <a:pt x="89810" y="14086"/>
                  </a:cubicBezTo>
                  <a:lnTo>
                    <a:pt x="89631" y="14443"/>
                  </a:lnTo>
                  <a:cubicBezTo>
                    <a:pt x="89071" y="14384"/>
                    <a:pt x="88417" y="14395"/>
                    <a:pt x="87738" y="14264"/>
                  </a:cubicBezTo>
                  <a:cubicBezTo>
                    <a:pt x="87750" y="14360"/>
                    <a:pt x="87774" y="14455"/>
                    <a:pt x="87797" y="14562"/>
                  </a:cubicBezTo>
                  <a:lnTo>
                    <a:pt x="87678" y="14622"/>
                  </a:lnTo>
                  <a:lnTo>
                    <a:pt x="87619" y="14622"/>
                  </a:lnTo>
                  <a:cubicBezTo>
                    <a:pt x="87559" y="14253"/>
                    <a:pt x="87488" y="14217"/>
                    <a:pt x="87440" y="13729"/>
                  </a:cubicBezTo>
                  <a:lnTo>
                    <a:pt x="87202" y="13848"/>
                  </a:lnTo>
                  <a:lnTo>
                    <a:pt x="87143" y="13967"/>
                  </a:lnTo>
                  <a:lnTo>
                    <a:pt x="87381" y="14145"/>
                  </a:lnTo>
                  <a:cubicBezTo>
                    <a:pt x="86904" y="14657"/>
                    <a:pt x="85880" y="14669"/>
                    <a:pt x="85059" y="14312"/>
                  </a:cubicBezTo>
                  <a:cubicBezTo>
                    <a:pt x="84880" y="14491"/>
                    <a:pt x="84880" y="14526"/>
                    <a:pt x="84940" y="14788"/>
                  </a:cubicBezTo>
                  <a:cubicBezTo>
                    <a:pt x="84714" y="14836"/>
                    <a:pt x="84595" y="14729"/>
                    <a:pt x="84285" y="14669"/>
                  </a:cubicBezTo>
                  <a:cubicBezTo>
                    <a:pt x="84190" y="15003"/>
                    <a:pt x="84047" y="14991"/>
                    <a:pt x="83868" y="15205"/>
                  </a:cubicBezTo>
                  <a:cubicBezTo>
                    <a:pt x="83606" y="15122"/>
                    <a:pt x="83654" y="15181"/>
                    <a:pt x="83571" y="14907"/>
                  </a:cubicBezTo>
                  <a:cubicBezTo>
                    <a:pt x="83499" y="15050"/>
                    <a:pt x="83416" y="15193"/>
                    <a:pt x="83333" y="15324"/>
                  </a:cubicBezTo>
                  <a:cubicBezTo>
                    <a:pt x="83035" y="15276"/>
                    <a:pt x="82404" y="15181"/>
                    <a:pt x="82332" y="14788"/>
                  </a:cubicBezTo>
                  <a:lnTo>
                    <a:pt x="82094" y="14848"/>
                  </a:lnTo>
                  <a:lnTo>
                    <a:pt x="81975" y="14848"/>
                  </a:lnTo>
                  <a:lnTo>
                    <a:pt x="81975" y="14907"/>
                  </a:lnTo>
                  <a:cubicBezTo>
                    <a:pt x="82070" y="15086"/>
                    <a:pt x="82249" y="15193"/>
                    <a:pt x="82451" y="15205"/>
                  </a:cubicBezTo>
                  <a:cubicBezTo>
                    <a:pt x="82428" y="15312"/>
                    <a:pt x="82404" y="15407"/>
                    <a:pt x="82392" y="15503"/>
                  </a:cubicBezTo>
                  <a:cubicBezTo>
                    <a:pt x="81070" y="15431"/>
                    <a:pt x="80154" y="16384"/>
                    <a:pt x="79011" y="15681"/>
                  </a:cubicBezTo>
                  <a:lnTo>
                    <a:pt x="78892" y="15800"/>
                  </a:lnTo>
                  <a:cubicBezTo>
                    <a:pt x="79011" y="15896"/>
                    <a:pt x="79034" y="15848"/>
                    <a:pt x="79189" y="15979"/>
                  </a:cubicBezTo>
                  <a:cubicBezTo>
                    <a:pt x="79201" y="16038"/>
                    <a:pt x="79225" y="16098"/>
                    <a:pt x="79249" y="16158"/>
                  </a:cubicBezTo>
                  <a:lnTo>
                    <a:pt x="78772" y="16038"/>
                  </a:lnTo>
                  <a:cubicBezTo>
                    <a:pt x="78641" y="15919"/>
                    <a:pt x="78665" y="15931"/>
                    <a:pt x="78653" y="15681"/>
                  </a:cubicBezTo>
                  <a:lnTo>
                    <a:pt x="78475" y="15562"/>
                  </a:lnTo>
                  <a:cubicBezTo>
                    <a:pt x="78368" y="15717"/>
                    <a:pt x="78403" y="15919"/>
                    <a:pt x="78534" y="16038"/>
                  </a:cubicBezTo>
                  <a:cubicBezTo>
                    <a:pt x="78344" y="16312"/>
                    <a:pt x="77213" y="16300"/>
                    <a:pt x="77165" y="16217"/>
                  </a:cubicBezTo>
                  <a:cubicBezTo>
                    <a:pt x="76832" y="16491"/>
                    <a:pt x="75498" y="17051"/>
                    <a:pt x="75082" y="16991"/>
                  </a:cubicBezTo>
                  <a:cubicBezTo>
                    <a:pt x="75046" y="17086"/>
                    <a:pt x="74998" y="17193"/>
                    <a:pt x="74962" y="17289"/>
                  </a:cubicBezTo>
                  <a:lnTo>
                    <a:pt x="74962" y="17348"/>
                  </a:lnTo>
                  <a:lnTo>
                    <a:pt x="75558" y="17229"/>
                  </a:lnTo>
                  <a:lnTo>
                    <a:pt x="75677" y="17348"/>
                  </a:lnTo>
                  <a:lnTo>
                    <a:pt x="75201" y="17646"/>
                  </a:lnTo>
                  <a:cubicBezTo>
                    <a:pt x="74986" y="17896"/>
                    <a:pt x="74474" y="17848"/>
                    <a:pt x="73891" y="17943"/>
                  </a:cubicBezTo>
                  <a:cubicBezTo>
                    <a:pt x="74069" y="17729"/>
                    <a:pt x="74165" y="17658"/>
                    <a:pt x="74546" y="17646"/>
                  </a:cubicBezTo>
                  <a:lnTo>
                    <a:pt x="74546" y="17229"/>
                  </a:lnTo>
                  <a:lnTo>
                    <a:pt x="73486" y="17646"/>
                  </a:lnTo>
                  <a:cubicBezTo>
                    <a:pt x="73462" y="17622"/>
                    <a:pt x="73438" y="17610"/>
                    <a:pt x="73427" y="17586"/>
                  </a:cubicBezTo>
                  <a:cubicBezTo>
                    <a:pt x="73474" y="17372"/>
                    <a:pt x="73629" y="17193"/>
                    <a:pt x="73843" y="17110"/>
                  </a:cubicBezTo>
                  <a:lnTo>
                    <a:pt x="73843" y="17051"/>
                  </a:lnTo>
                  <a:cubicBezTo>
                    <a:pt x="73677" y="16931"/>
                    <a:pt x="73808" y="17003"/>
                    <a:pt x="73546" y="16991"/>
                  </a:cubicBezTo>
                  <a:lnTo>
                    <a:pt x="73784" y="16634"/>
                  </a:lnTo>
                  <a:cubicBezTo>
                    <a:pt x="72891" y="16848"/>
                    <a:pt x="72034" y="17027"/>
                    <a:pt x="71164" y="17170"/>
                  </a:cubicBezTo>
                  <a:cubicBezTo>
                    <a:pt x="71176" y="17324"/>
                    <a:pt x="71164" y="17241"/>
                    <a:pt x="71224" y="17408"/>
                  </a:cubicBezTo>
                  <a:lnTo>
                    <a:pt x="71105" y="17527"/>
                  </a:lnTo>
                  <a:cubicBezTo>
                    <a:pt x="71033" y="17336"/>
                    <a:pt x="71105" y="17360"/>
                    <a:pt x="70986" y="17229"/>
                  </a:cubicBezTo>
                  <a:lnTo>
                    <a:pt x="70867" y="17586"/>
                  </a:lnTo>
                  <a:cubicBezTo>
                    <a:pt x="70212" y="17348"/>
                    <a:pt x="69843" y="17598"/>
                    <a:pt x="69212" y="17586"/>
                  </a:cubicBezTo>
                  <a:cubicBezTo>
                    <a:pt x="69152" y="17717"/>
                    <a:pt x="69093" y="17860"/>
                    <a:pt x="69033" y="18003"/>
                  </a:cubicBezTo>
                  <a:lnTo>
                    <a:pt x="68974" y="18003"/>
                  </a:lnTo>
                  <a:cubicBezTo>
                    <a:pt x="68831" y="17813"/>
                    <a:pt x="68902" y="17848"/>
                    <a:pt x="68974" y="17586"/>
                  </a:cubicBezTo>
                  <a:lnTo>
                    <a:pt x="68855" y="17467"/>
                  </a:lnTo>
                  <a:cubicBezTo>
                    <a:pt x="68640" y="17789"/>
                    <a:pt x="68497" y="18003"/>
                    <a:pt x="68438" y="18479"/>
                  </a:cubicBezTo>
                  <a:lnTo>
                    <a:pt x="67723" y="18658"/>
                  </a:lnTo>
                  <a:cubicBezTo>
                    <a:pt x="67902" y="18432"/>
                    <a:pt x="68081" y="18217"/>
                    <a:pt x="68259" y="18003"/>
                  </a:cubicBezTo>
                  <a:cubicBezTo>
                    <a:pt x="68009" y="17860"/>
                    <a:pt x="68104" y="17836"/>
                    <a:pt x="67843" y="17943"/>
                  </a:cubicBezTo>
                  <a:cubicBezTo>
                    <a:pt x="67807" y="17801"/>
                    <a:pt x="67759" y="17658"/>
                    <a:pt x="67723" y="17527"/>
                  </a:cubicBezTo>
                  <a:lnTo>
                    <a:pt x="67664" y="17527"/>
                  </a:lnTo>
                  <a:cubicBezTo>
                    <a:pt x="67569" y="17741"/>
                    <a:pt x="67462" y="17955"/>
                    <a:pt x="67366" y="18182"/>
                  </a:cubicBezTo>
                  <a:lnTo>
                    <a:pt x="67366" y="18241"/>
                  </a:lnTo>
                  <a:lnTo>
                    <a:pt x="67843" y="18063"/>
                  </a:lnTo>
                  <a:lnTo>
                    <a:pt x="67962" y="18182"/>
                  </a:lnTo>
                  <a:lnTo>
                    <a:pt x="67545" y="18420"/>
                  </a:lnTo>
                  <a:cubicBezTo>
                    <a:pt x="67319" y="18563"/>
                    <a:pt x="67378" y="18753"/>
                    <a:pt x="67307" y="19015"/>
                  </a:cubicBezTo>
                  <a:lnTo>
                    <a:pt x="67128" y="19015"/>
                  </a:lnTo>
                  <a:cubicBezTo>
                    <a:pt x="67069" y="18741"/>
                    <a:pt x="67104" y="18777"/>
                    <a:pt x="67247" y="18598"/>
                  </a:cubicBezTo>
                  <a:cubicBezTo>
                    <a:pt x="67211" y="18479"/>
                    <a:pt x="67164" y="18360"/>
                    <a:pt x="67128" y="18241"/>
                  </a:cubicBezTo>
                  <a:cubicBezTo>
                    <a:pt x="66914" y="18384"/>
                    <a:pt x="66842" y="18527"/>
                    <a:pt x="66592" y="18658"/>
                  </a:cubicBezTo>
                  <a:lnTo>
                    <a:pt x="66414" y="18479"/>
                  </a:lnTo>
                  <a:cubicBezTo>
                    <a:pt x="66473" y="18336"/>
                    <a:pt x="66533" y="18205"/>
                    <a:pt x="66592" y="18063"/>
                  </a:cubicBezTo>
                  <a:lnTo>
                    <a:pt x="66890" y="18063"/>
                  </a:lnTo>
                  <a:lnTo>
                    <a:pt x="67247" y="17884"/>
                  </a:lnTo>
                  <a:cubicBezTo>
                    <a:pt x="66938" y="17408"/>
                    <a:pt x="61794" y="19396"/>
                    <a:pt x="61306" y="19194"/>
                  </a:cubicBezTo>
                  <a:lnTo>
                    <a:pt x="61068" y="19313"/>
                  </a:lnTo>
                  <a:cubicBezTo>
                    <a:pt x="61056" y="19372"/>
                    <a:pt x="61032" y="19432"/>
                    <a:pt x="61008" y="19491"/>
                  </a:cubicBezTo>
                  <a:lnTo>
                    <a:pt x="61008" y="19551"/>
                  </a:lnTo>
                  <a:cubicBezTo>
                    <a:pt x="62092" y="19634"/>
                    <a:pt x="62699" y="18896"/>
                    <a:pt x="64044" y="18896"/>
                  </a:cubicBezTo>
                  <a:cubicBezTo>
                    <a:pt x="64056" y="18932"/>
                    <a:pt x="64080" y="18967"/>
                    <a:pt x="64104" y="19015"/>
                  </a:cubicBezTo>
                  <a:cubicBezTo>
                    <a:pt x="63390" y="19313"/>
                    <a:pt x="61723" y="19610"/>
                    <a:pt x="61366" y="20253"/>
                  </a:cubicBezTo>
                  <a:lnTo>
                    <a:pt x="61187" y="20372"/>
                  </a:lnTo>
                  <a:cubicBezTo>
                    <a:pt x="61044" y="20241"/>
                    <a:pt x="61056" y="20289"/>
                    <a:pt x="61008" y="20027"/>
                  </a:cubicBezTo>
                  <a:lnTo>
                    <a:pt x="60949" y="20027"/>
                  </a:lnTo>
                  <a:cubicBezTo>
                    <a:pt x="60889" y="20218"/>
                    <a:pt x="60830" y="20420"/>
                    <a:pt x="60782" y="20622"/>
                  </a:cubicBezTo>
                  <a:lnTo>
                    <a:pt x="60604" y="20741"/>
                  </a:lnTo>
                  <a:lnTo>
                    <a:pt x="60544" y="20741"/>
                  </a:lnTo>
                  <a:lnTo>
                    <a:pt x="60663" y="20384"/>
                  </a:lnTo>
                  <a:lnTo>
                    <a:pt x="60663" y="20325"/>
                  </a:lnTo>
                  <a:lnTo>
                    <a:pt x="59830" y="20622"/>
                  </a:lnTo>
                  <a:lnTo>
                    <a:pt x="59770" y="20622"/>
                  </a:lnTo>
                  <a:cubicBezTo>
                    <a:pt x="59806" y="20456"/>
                    <a:pt x="59842" y="20301"/>
                    <a:pt x="59889" y="20146"/>
                  </a:cubicBezTo>
                  <a:cubicBezTo>
                    <a:pt x="59830" y="20265"/>
                    <a:pt x="59770" y="20384"/>
                    <a:pt x="59711" y="20503"/>
                  </a:cubicBezTo>
                  <a:cubicBezTo>
                    <a:pt x="59199" y="20444"/>
                    <a:pt x="58984" y="20551"/>
                    <a:pt x="58460" y="20444"/>
                  </a:cubicBezTo>
                  <a:cubicBezTo>
                    <a:pt x="58258" y="20658"/>
                    <a:pt x="58318" y="20563"/>
                    <a:pt x="58460" y="20801"/>
                  </a:cubicBezTo>
                  <a:cubicBezTo>
                    <a:pt x="57817" y="21361"/>
                    <a:pt x="56746" y="21194"/>
                    <a:pt x="56079" y="21515"/>
                  </a:cubicBezTo>
                  <a:lnTo>
                    <a:pt x="55960" y="21456"/>
                  </a:lnTo>
                  <a:lnTo>
                    <a:pt x="55960" y="21396"/>
                  </a:lnTo>
                  <a:cubicBezTo>
                    <a:pt x="56139" y="21182"/>
                    <a:pt x="56401" y="21075"/>
                    <a:pt x="56674" y="21099"/>
                  </a:cubicBezTo>
                  <a:lnTo>
                    <a:pt x="56674" y="20920"/>
                  </a:lnTo>
                  <a:cubicBezTo>
                    <a:pt x="56353" y="20944"/>
                    <a:pt x="56032" y="21003"/>
                    <a:pt x="55722" y="21099"/>
                  </a:cubicBezTo>
                  <a:cubicBezTo>
                    <a:pt x="55639" y="21242"/>
                    <a:pt x="55603" y="21408"/>
                    <a:pt x="55603" y="21575"/>
                  </a:cubicBezTo>
                  <a:cubicBezTo>
                    <a:pt x="55008" y="21587"/>
                    <a:pt x="54388" y="21789"/>
                    <a:pt x="54174" y="22218"/>
                  </a:cubicBezTo>
                  <a:cubicBezTo>
                    <a:pt x="54138" y="22146"/>
                    <a:pt x="54103" y="22063"/>
                    <a:pt x="54055" y="21980"/>
                  </a:cubicBezTo>
                  <a:cubicBezTo>
                    <a:pt x="51567" y="22646"/>
                    <a:pt x="47733" y="23218"/>
                    <a:pt x="45280" y="24004"/>
                  </a:cubicBezTo>
                  <a:cubicBezTo>
                    <a:pt x="43744" y="24492"/>
                    <a:pt x="42137" y="24218"/>
                    <a:pt x="40946" y="24956"/>
                  </a:cubicBezTo>
                  <a:cubicBezTo>
                    <a:pt x="40553" y="24587"/>
                    <a:pt x="39410" y="24956"/>
                    <a:pt x="39160" y="25135"/>
                  </a:cubicBezTo>
                  <a:lnTo>
                    <a:pt x="38982" y="24897"/>
                  </a:lnTo>
                  <a:cubicBezTo>
                    <a:pt x="38922" y="24992"/>
                    <a:pt x="38863" y="25087"/>
                    <a:pt x="38803" y="25194"/>
                  </a:cubicBezTo>
                  <a:cubicBezTo>
                    <a:pt x="37994" y="24694"/>
                    <a:pt x="34969" y="26099"/>
                    <a:pt x="34053" y="25373"/>
                  </a:cubicBezTo>
                  <a:lnTo>
                    <a:pt x="34053" y="25671"/>
                  </a:lnTo>
                  <a:cubicBezTo>
                    <a:pt x="33564" y="25706"/>
                    <a:pt x="33398" y="25813"/>
                    <a:pt x="32993" y="25611"/>
                  </a:cubicBezTo>
                  <a:cubicBezTo>
                    <a:pt x="32719" y="25492"/>
                    <a:pt x="32660" y="25444"/>
                    <a:pt x="32636" y="25075"/>
                  </a:cubicBezTo>
                  <a:cubicBezTo>
                    <a:pt x="32410" y="24968"/>
                    <a:pt x="32159" y="24932"/>
                    <a:pt x="31921" y="24956"/>
                  </a:cubicBezTo>
                  <a:lnTo>
                    <a:pt x="31921" y="25016"/>
                  </a:lnTo>
                  <a:lnTo>
                    <a:pt x="32517" y="25313"/>
                  </a:lnTo>
                  <a:cubicBezTo>
                    <a:pt x="32529" y="25385"/>
                    <a:pt x="32552" y="25468"/>
                    <a:pt x="32576" y="25552"/>
                  </a:cubicBezTo>
                  <a:lnTo>
                    <a:pt x="32576" y="25611"/>
                  </a:lnTo>
                  <a:cubicBezTo>
                    <a:pt x="32314" y="25754"/>
                    <a:pt x="31683" y="25837"/>
                    <a:pt x="31445" y="25849"/>
                  </a:cubicBezTo>
                  <a:cubicBezTo>
                    <a:pt x="31326" y="25992"/>
                    <a:pt x="31386" y="25909"/>
                    <a:pt x="31386" y="26206"/>
                  </a:cubicBezTo>
                  <a:cubicBezTo>
                    <a:pt x="31243" y="26052"/>
                    <a:pt x="31052" y="25956"/>
                    <a:pt x="30850" y="25909"/>
                  </a:cubicBezTo>
                  <a:lnTo>
                    <a:pt x="30731" y="25968"/>
                  </a:lnTo>
                  <a:cubicBezTo>
                    <a:pt x="30743" y="26278"/>
                    <a:pt x="28207" y="26623"/>
                    <a:pt x="27647" y="26266"/>
                  </a:cubicBezTo>
                  <a:lnTo>
                    <a:pt x="27587" y="26373"/>
                  </a:lnTo>
                  <a:lnTo>
                    <a:pt x="27707" y="26552"/>
                  </a:lnTo>
                  <a:lnTo>
                    <a:pt x="27707" y="26611"/>
                  </a:lnTo>
                  <a:cubicBezTo>
                    <a:pt x="27457" y="26587"/>
                    <a:pt x="27611" y="26647"/>
                    <a:pt x="27409" y="26492"/>
                  </a:cubicBezTo>
                  <a:lnTo>
                    <a:pt x="27349" y="26492"/>
                  </a:lnTo>
                  <a:cubicBezTo>
                    <a:pt x="27468" y="26754"/>
                    <a:pt x="27587" y="27016"/>
                    <a:pt x="27707" y="27266"/>
                  </a:cubicBezTo>
                  <a:lnTo>
                    <a:pt x="27766" y="27266"/>
                  </a:lnTo>
                  <a:cubicBezTo>
                    <a:pt x="27802" y="27087"/>
                    <a:pt x="27849" y="26909"/>
                    <a:pt x="27885" y="26730"/>
                  </a:cubicBezTo>
                  <a:cubicBezTo>
                    <a:pt x="28207" y="26599"/>
                    <a:pt x="28326" y="26695"/>
                    <a:pt x="28719" y="26611"/>
                  </a:cubicBezTo>
                  <a:lnTo>
                    <a:pt x="28778" y="26790"/>
                  </a:lnTo>
                  <a:lnTo>
                    <a:pt x="28600" y="26849"/>
                  </a:lnTo>
                  <a:lnTo>
                    <a:pt x="28600" y="26909"/>
                  </a:lnTo>
                  <a:cubicBezTo>
                    <a:pt x="28861" y="26956"/>
                    <a:pt x="29552" y="27099"/>
                    <a:pt x="29790" y="26611"/>
                  </a:cubicBezTo>
                  <a:lnTo>
                    <a:pt x="30505" y="26909"/>
                  </a:lnTo>
                  <a:lnTo>
                    <a:pt x="30909" y="26492"/>
                  </a:lnTo>
                  <a:cubicBezTo>
                    <a:pt x="31838" y="26968"/>
                    <a:pt x="36005" y="26135"/>
                    <a:pt x="37624" y="25849"/>
                  </a:cubicBezTo>
                  <a:cubicBezTo>
                    <a:pt x="41268" y="25206"/>
                    <a:pt x="45292" y="24659"/>
                    <a:pt x="48542" y="23766"/>
                  </a:cubicBezTo>
                  <a:cubicBezTo>
                    <a:pt x="50769" y="23158"/>
                    <a:pt x="53984" y="23135"/>
                    <a:pt x="55317" y="21980"/>
                  </a:cubicBezTo>
                  <a:lnTo>
                    <a:pt x="55317" y="22277"/>
                  </a:lnTo>
                  <a:cubicBezTo>
                    <a:pt x="57329" y="21480"/>
                    <a:pt x="61104" y="21265"/>
                    <a:pt x="63032" y="20313"/>
                  </a:cubicBezTo>
                  <a:lnTo>
                    <a:pt x="63271" y="20491"/>
                  </a:lnTo>
                  <a:cubicBezTo>
                    <a:pt x="63282" y="20527"/>
                    <a:pt x="63306" y="20575"/>
                    <a:pt x="63330" y="20610"/>
                  </a:cubicBezTo>
                  <a:lnTo>
                    <a:pt x="63568" y="20075"/>
                  </a:lnTo>
                  <a:lnTo>
                    <a:pt x="63925" y="20015"/>
                  </a:lnTo>
                  <a:lnTo>
                    <a:pt x="63925" y="20372"/>
                  </a:lnTo>
                  <a:cubicBezTo>
                    <a:pt x="64271" y="20146"/>
                    <a:pt x="64783" y="20170"/>
                    <a:pt x="64985" y="19718"/>
                  </a:cubicBezTo>
                  <a:cubicBezTo>
                    <a:pt x="64806" y="19610"/>
                    <a:pt x="64902" y="19658"/>
                    <a:pt x="64628" y="19658"/>
                  </a:cubicBezTo>
                  <a:cubicBezTo>
                    <a:pt x="64616" y="19527"/>
                    <a:pt x="64592" y="19384"/>
                    <a:pt x="64568" y="19241"/>
                  </a:cubicBezTo>
                  <a:lnTo>
                    <a:pt x="64866" y="19241"/>
                  </a:lnTo>
                  <a:lnTo>
                    <a:pt x="65164" y="20015"/>
                  </a:lnTo>
                  <a:lnTo>
                    <a:pt x="65164" y="20134"/>
                  </a:lnTo>
                  <a:cubicBezTo>
                    <a:pt x="65271" y="20003"/>
                    <a:pt x="65283" y="19932"/>
                    <a:pt x="65283" y="19658"/>
                  </a:cubicBezTo>
                  <a:cubicBezTo>
                    <a:pt x="66092" y="19598"/>
                    <a:pt x="67045" y="19229"/>
                    <a:pt x="67723" y="19003"/>
                  </a:cubicBezTo>
                  <a:cubicBezTo>
                    <a:pt x="68426" y="19301"/>
                    <a:pt x="70998" y="18396"/>
                    <a:pt x="71998" y="18241"/>
                  </a:cubicBezTo>
                  <a:cubicBezTo>
                    <a:pt x="71903" y="18467"/>
                    <a:pt x="71783" y="18539"/>
                    <a:pt x="71581" y="18646"/>
                  </a:cubicBezTo>
                  <a:lnTo>
                    <a:pt x="71581" y="18884"/>
                  </a:lnTo>
                  <a:lnTo>
                    <a:pt x="71641" y="18944"/>
                  </a:lnTo>
                  <a:lnTo>
                    <a:pt x="72295" y="18765"/>
                  </a:lnTo>
                  <a:cubicBezTo>
                    <a:pt x="72307" y="18551"/>
                    <a:pt x="72331" y="18336"/>
                    <a:pt x="72355" y="18122"/>
                  </a:cubicBezTo>
                  <a:lnTo>
                    <a:pt x="73546" y="17943"/>
                  </a:lnTo>
                  <a:cubicBezTo>
                    <a:pt x="73558" y="18098"/>
                    <a:pt x="73581" y="18253"/>
                    <a:pt x="73605" y="18420"/>
                  </a:cubicBezTo>
                  <a:lnTo>
                    <a:pt x="76570" y="17646"/>
                  </a:lnTo>
                  <a:lnTo>
                    <a:pt x="76689" y="17289"/>
                  </a:lnTo>
                  <a:lnTo>
                    <a:pt x="76689" y="17229"/>
                  </a:lnTo>
                  <a:lnTo>
                    <a:pt x="76153" y="17467"/>
                  </a:lnTo>
                  <a:lnTo>
                    <a:pt x="75736" y="17467"/>
                  </a:lnTo>
                  <a:cubicBezTo>
                    <a:pt x="75891" y="17074"/>
                    <a:pt x="76546" y="16943"/>
                    <a:pt x="76987" y="16872"/>
                  </a:cubicBezTo>
                  <a:lnTo>
                    <a:pt x="77106" y="16991"/>
                  </a:lnTo>
                  <a:cubicBezTo>
                    <a:pt x="76998" y="17241"/>
                    <a:pt x="77010" y="17360"/>
                    <a:pt x="76748" y="17455"/>
                  </a:cubicBezTo>
                  <a:lnTo>
                    <a:pt x="76629" y="17634"/>
                  </a:lnTo>
                  <a:lnTo>
                    <a:pt x="78046" y="17336"/>
                  </a:lnTo>
                  <a:cubicBezTo>
                    <a:pt x="78070" y="17265"/>
                    <a:pt x="78094" y="17181"/>
                    <a:pt x="78106" y="17098"/>
                  </a:cubicBezTo>
                  <a:lnTo>
                    <a:pt x="78106" y="17039"/>
                  </a:lnTo>
                  <a:cubicBezTo>
                    <a:pt x="77868" y="17039"/>
                    <a:pt x="77784" y="17170"/>
                    <a:pt x="77582" y="17336"/>
                  </a:cubicBezTo>
                  <a:lnTo>
                    <a:pt x="77403" y="17217"/>
                  </a:lnTo>
                  <a:cubicBezTo>
                    <a:pt x="77356" y="17098"/>
                    <a:pt x="77320" y="16979"/>
                    <a:pt x="77284" y="16872"/>
                  </a:cubicBezTo>
                  <a:cubicBezTo>
                    <a:pt x="78320" y="16455"/>
                    <a:pt x="80701" y="16062"/>
                    <a:pt x="81678" y="16217"/>
                  </a:cubicBezTo>
                  <a:cubicBezTo>
                    <a:pt x="81654" y="16372"/>
                    <a:pt x="81630" y="16527"/>
                    <a:pt x="81618" y="16693"/>
                  </a:cubicBezTo>
                  <a:cubicBezTo>
                    <a:pt x="81380" y="16574"/>
                    <a:pt x="81499" y="16681"/>
                    <a:pt x="81499" y="16455"/>
                  </a:cubicBezTo>
                  <a:lnTo>
                    <a:pt x="81380" y="16217"/>
                  </a:lnTo>
                  <a:lnTo>
                    <a:pt x="81320" y="16217"/>
                  </a:lnTo>
                  <a:lnTo>
                    <a:pt x="81082" y="16515"/>
                  </a:lnTo>
                  <a:cubicBezTo>
                    <a:pt x="81261" y="16777"/>
                    <a:pt x="81273" y="16729"/>
                    <a:pt x="81082" y="16991"/>
                  </a:cubicBezTo>
                  <a:cubicBezTo>
                    <a:pt x="81249" y="17086"/>
                    <a:pt x="82070" y="16896"/>
                    <a:pt x="82440" y="16872"/>
                  </a:cubicBezTo>
                  <a:lnTo>
                    <a:pt x="82559" y="16693"/>
                  </a:lnTo>
                  <a:cubicBezTo>
                    <a:pt x="82475" y="16634"/>
                    <a:pt x="82368" y="16610"/>
                    <a:pt x="82261" y="16634"/>
                  </a:cubicBezTo>
                  <a:lnTo>
                    <a:pt x="82154" y="16515"/>
                  </a:lnTo>
                  <a:cubicBezTo>
                    <a:pt x="82297" y="16384"/>
                    <a:pt x="82749" y="16289"/>
                    <a:pt x="83154" y="16277"/>
                  </a:cubicBezTo>
                  <a:lnTo>
                    <a:pt x="83154" y="16396"/>
                  </a:lnTo>
                  <a:lnTo>
                    <a:pt x="83035" y="16396"/>
                  </a:lnTo>
                  <a:lnTo>
                    <a:pt x="82856" y="16753"/>
                  </a:lnTo>
                  <a:cubicBezTo>
                    <a:pt x="83213" y="16693"/>
                    <a:pt x="83071" y="16705"/>
                    <a:pt x="83452" y="16753"/>
                  </a:cubicBezTo>
                  <a:lnTo>
                    <a:pt x="83511" y="16693"/>
                  </a:lnTo>
                  <a:lnTo>
                    <a:pt x="83511" y="16574"/>
                  </a:lnTo>
                  <a:lnTo>
                    <a:pt x="83213" y="16336"/>
                  </a:lnTo>
                  <a:lnTo>
                    <a:pt x="83273" y="16158"/>
                  </a:lnTo>
                  <a:cubicBezTo>
                    <a:pt x="84035" y="16169"/>
                    <a:pt x="84785" y="16027"/>
                    <a:pt x="85488" y="15729"/>
                  </a:cubicBezTo>
                  <a:cubicBezTo>
                    <a:pt x="85702" y="15836"/>
                    <a:pt x="85630" y="15872"/>
                    <a:pt x="85845" y="15967"/>
                  </a:cubicBezTo>
                  <a:cubicBezTo>
                    <a:pt x="85738" y="16229"/>
                    <a:pt x="85547" y="16443"/>
                    <a:pt x="85309" y="16562"/>
                  </a:cubicBezTo>
                  <a:cubicBezTo>
                    <a:pt x="85392" y="16979"/>
                    <a:pt x="85678" y="16860"/>
                    <a:pt x="85952" y="16681"/>
                  </a:cubicBezTo>
                  <a:cubicBezTo>
                    <a:pt x="86285" y="16479"/>
                    <a:pt x="86202" y="15896"/>
                    <a:pt x="85773" y="15788"/>
                  </a:cubicBezTo>
                  <a:lnTo>
                    <a:pt x="85773" y="15729"/>
                  </a:lnTo>
                  <a:lnTo>
                    <a:pt x="86011" y="15610"/>
                  </a:lnTo>
                  <a:cubicBezTo>
                    <a:pt x="86083" y="15777"/>
                    <a:pt x="86428" y="15943"/>
                    <a:pt x="86666" y="16086"/>
                  </a:cubicBezTo>
                  <a:cubicBezTo>
                    <a:pt x="86690" y="15931"/>
                    <a:pt x="86714" y="15777"/>
                    <a:pt x="86726" y="15610"/>
                  </a:cubicBezTo>
                  <a:lnTo>
                    <a:pt x="86845" y="15550"/>
                  </a:lnTo>
                  <a:lnTo>
                    <a:pt x="86964" y="15729"/>
                  </a:lnTo>
                  <a:cubicBezTo>
                    <a:pt x="86940" y="16074"/>
                    <a:pt x="86904" y="16181"/>
                    <a:pt x="86607" y="16265"/>
                  </a:cubicBezTo>
                  <a:lnTo>
                    <a:pt x="86488" y="16443"/>
                  </a:lnTo>
                  <a:cubicBezTo>
                    <a:pt x="86785" y="16681"/>
                    <a:pt x="87166" y="16539"/>
                    <a:pt x="87440" y="16562"/>
                  </a:cubicBezTo>
                  <a:lnTo>
                    <a:pt x="87678" y="16503"/>
                  </a:lnTo>
                  <a:lnTo>
                    <a:pt x="87678" y="16265"/>
                  </a:lnTo>
                  <a:lnTo>
                    <a:pt x="87143" y="16265"/>
                  </a:lnTo>
                  <a:lnTo>
                    <a:pt x="87023" y="16205"/>
                  </a:lnTo>
                  <a:lnTo>
                    <a:pt x="87023" y="16027"/>
                  </a:lnTo>
                  <a:cubicBezTo>
                    <a:pt x="87226" y="15896"/>
                    <a:pt x="87440" y="15788"/>
                    <a:pt x="87678" y="15729"/>
                  </a:cubicBezTo>
                  <a:cubicBezTo>
                    <a:pt x="87785" y="15741"/>
                    <a:pt x="87893" y="15777"/>
                    <a:pt x="87976" y="15848"/>
                  </a:cubicBezTo>
                  <a:cubicBezTo>
                    <a:pt x="87893" y="16086"/>
                    <a:pt x="87821" y="16324"/>
                    <a:pt x="87738" y="16562"/>
                  </a:cubicBezTo>
                  <a:cubicBezTo>
                    <a:pt x="88071" y="16396"/>
                    <a:pt x="88166" y="16229"/>
                    <a:pt x="88155" y="15729"/>
                  </a:cubicBezTo>
                  <a:lnTo>
                    <a:pt x="88631" y="15491"/>
                  </a:lnTo>
                  <a:cubicBezTo>
                    <a:pt x="88893" y="15324"/>
                    <a:pt x="89024" y="15503"/>
                    <a:pt x="89464" y="15550"/>
                  </a:cubicBezTo>
                  <a:cubicBezTo>
                    <a:pt x="89369" y="15955"/>
                    <a:pt x="89179" y="15848"/>
                    <a:pt x="88809" y="15788"/>
                  </a:cubicBezTo>
                  <a:cubicBezTo>
                    <a:pt x="88786" y="15884"/>
                    <a:pt x="88762" y="15991"/>
                    <a:pt x="88750" y="16086"/>
                  </a:cubicBezTo>
                  <a:lnTo>
                    <a:pt x="89048" y="15967"/>
                  </a:lnTo>
                  <a:lnTo>
                    <a:pt x="89107" y="16146"/>
                  </a:lnTo>
                  <a:lnTo>
                    <a:pt x="88631" y="16860"/>
                  </a:lnTo>
                  <a:lnTo>
                    <a:pt x="88750" y="16979"/>
                  </a:lnTo>
                  <a:lnTo>
                    <a:pt x="89107" y="16920"/>
                  </a:lnTo>
                  <a:cubicBezTo>
                    <a:pt x="89214" y="16658"/>
                    <a:pt x="89179" y="16753"/>
                    <a:pt x="89048" y="16503"/>
                  </a:cubicBezTo>
                  <a:cubicBezTo>
                    <a:pt x="89214" y="16300"/>
                    <a:pt x="89202" y="16205"/>
                    <a:pt x="89464" y="16086"/>
                  </a:cubicBezTo>
                  <a:cubicBezTo>
                    <a:pt x="89595" y="16003"/>
                    <a:pt x="90881" y="15610"/>
                    <a:pt x="91298" y="16146"/>
                  </a:cubicBezTo>
                  <a:cubicBezTo>
                    <a:pt x="90964" y="16277"/>
                    <a:pt x="90024" y="16253"/>
                    <a:pt x="89405" y="16205"/>
                  </a:cubicBezTo>
                  <a:cubicBezTo>
                    <a:pt x="89381" y="16241"/>
                    <a:pt x="89357" y="16289"/>
                    <a:pt x="89345" y="16324"/>
                  </a:cubicBezTo>
                  <a:cubicBezTo>
                    <a:pt x="89583" y="16515"/>
                    <a:pt x="89464" y="16515"/>
                    <a:pt x="89405" y="16860"/>
                  </a:cubicBezTo>
                  <a:lnTo>
                    <a:pt x="89524" y="16920"/>
                  </a:lnTo>
                  <a:lnTo>
                    <a:pt x="89881" y="16920"/>
                  </a:lnTo>
                  <a:cubicBezTo>
                    <a:pt x="89833" y="16800"/>
                    <a:pt x="89798" y="16681"/>
                    <a:pt x="89762" y="16562"/>
                  </a:cubicBezTo>
                  <a:cubicBezTo>
                    <a:pt x="90131" y="16503"/>
                    <a:pt x="90298" y="16479"/>
                    <a:pt x="90226" y="16860"/>
                  </a:cubicBezTo>
                  <a:lnTo>
                    <a:pt x="90583" y="16920"/>
                  </a:lnTo>
                  <a:cubicBezTo>
                    <a:pt x="90619" y="16717"/>
                    <a:pt x="90607" y="16741"/>
                    <a:pt x="90524" y="16562"/>
                  </a:cubicBezTo>
                  <a:cubicBezTo>
                    <a:pt x="90762" y="16670"/>
                    <a:pt x="90738" y="16658"/>
                    <a:pt x="90822" y="16920"/>
                  </a:cubicBezTo>
                  <a:cubicBezTo>
                    <a:pt x="91250" y="16920"/>
                    <a:pt x="91274" y="16896"/>
                    <a:pt x="91298" y="16503"/>
                  </a:cubicBezTo>
                  <a:cubicBezTo>
                    <a:pt x="91774" y="16289"/>
                    <a:pt x="91834" y="16503"/>
                    <a:pt x="92369" y="16503"/>
                  </a:cubicBezTo>
                  <a:cubicBezTo>
                    <a:pt x="92393" y="16681"/>
                    <a:pt x="92405" y="16860"/>
                    <a:pt x="92429" y="17039"/>
                  </a:cubicBezTo>
                  <a:lnTo>
                    <a:pt x="92667" y="16979"/>
                  </a:lnTo>
                  <a:cubicBezTo>
                    <a:pt x="92572" y="16729"/>
                    <a:pt x="92679" y="16824"/>
                    <a:pt x="92429" y="16741"/>
                  </a:cubicBezTo>
                  <a:lnTo>
                    <a:pt x="92608" y="16384"/>
                  </a:lnTo>
                  <a:cubicBezTo>
                    <a:pt x="92953" y="16384"/>
                    <a:pt x="93298" y="16515"/>
                    <a:pt x="93560" y="16741"/>
                  </a:cubicBezTo>
                  <a:cubicBezTo>
                    <a:pt x="94024" y="16431"/>
                    <a:pt x="95048" y="16181"/>
                    <a:pt x="95644" y="16384"/>
                  </a:cubicBezTo>
                  <a:lnTo>
                    <a:pt x="95703" y="16324"/>
                  </a:lnTo>
                  <a:lnTo>
                    <a:pt x="95703" y="16205"/>
                  </a:lnTo>
                  <a:cubicBezTo>
                    <a:pt x="95489" y="16015"/>
                    <a:pt x="95322" y="16027"/>
                    <a:pt x="95048" y="16027"/>
                  </a:cubicBezTo>
                  <a:cubicBezTo>
                    <a:pt x="95072" y="15908"/>
                    <a:pt x="95084" y="15788"/>
                    <a:pt x="95108" y="15669"/>
                  </a:cubicBezTo>
                  <a:lnTo>
                    <a:pt x="94751" y="16146"/>
                  </a:lnTo>
                  <a:cubicBezTo>
                    <a:pt x="94310" y="16074"/>
                    <a:pt x="94310" y="15919"/>
                    <a:pt x="93977" y="16027"/>
                  </a:cubicBezTo>
                  <a:cubicBezTo>
                    <a:pt x="93965" y="15908"/>
                    <a:pt x="93941" y="15788"/>
                    <a:pt x="93917" y="15669"/>
                  </a:cubicBezTo>
                  <a:cubicBezTo>
                    <a:pt x="94120" y="15646"/>
                    <a:pt x="93989" y="15657"/>
                    <a:pt x="94155" y="15729"/>
                  </a:cubicBezTo>
                  <a:cubicBezTo>
                    <a:pt x="94191" y="15598"/>
                    <a:pt x="94239" y="15455"/>
                    <a:pt x="94274" y="15312"/>
                  </a:cubicBezTo>
                  <a:lnTo>
                    <a:pt x="94334" y="15312"/>
                  </a:lnTo>
                  <a:cubicBezTo>
                    <a:pt x="94465" y="15491"/>
                    <a:pt x="94417" y="15467"/>
                    <a:pt x="94393" y="15729"/>
                  </a:cubicBezTo>
                  <a:cubicBezTo>
                    <a:pt x="94679" y="15717"/>
                    <a:pt x="95501" y="15157"/>
                    <a:pt x="95644" y="15015"/>
                  </a:cubicBezTo>
                  <a:cubicBezTo>
                    <a:pt x="96037" y="15443"/>
                    <a:pt x="96382" y="15098"/>
                    <a:pt x="96656" y="15669"/>
                  </a:cubicBezTo>
                  <a:lnTo>
                    <a:pt x="96834" y="15669"/>
                  </a:lnTo>
                  <a:lnTo>
                    <a:pt x="96882" y="15193"/>
                  </a:lnTo>
                  <a:lnTo>
                    <a:pt x="97894" y="15372"/>
                  </a:lnTo>
                  <a:cubicBezTo>
                    <a:pt x="98072" y="15336"/>
                    <a:pt x="98275" y="15169"/>
                    <a:pt x="98608" y="15134"/>
                  </a:cubicBezTo>
                  <a:lnTo>
                    <a:pt x="98668" y="15134"/>
                  </a:lnTo>
                  <a:cubicBezTo>
                    <a:pt x="98704" y="15193"/>
                    <a:pt x="98751" y="15253"/>
                    <a:pt x="98787" y="15312"/>
                  </a:cubicBezTo>
                  <a:lnTo>
                    <a:pt x="98251" y="15312"/>
                  </a:lnTo>
                  <a:cubicBezTo>
                    <a:pt x="98311" y="15431"/>
                    <a:pt x="98370" y="15550"/>
                    <a:pt x="98430" y="15669"/>
                  </a:cubicBezTo>
                  <a:cubicBezTo>
                    <a:pt x="98668" y="15503"/>
                    <a:pt x="98977" y="15431"/>
                    <a:pt x="99263" y="15491"/>
                  </a:cubicBezTo>
                  <a:lnTo>
                    <a:pt x="99323" y="15372"/>
                  </a:lnTo>
                  <a:lnTo>
                    <a:pt x="99085" y="15193"/>
                  </a:lnTo>
                  <a:lnTo>
                    <a:pt x="99204" y="15134"/>
                  </a:lnTo>
                  <a:lnTo>
                    <a:pt x="99680" y="15550"/>
                  </a:lnTo>
                  <a:cubicBezTo>
                    <a:pt x="99882" y="15455"/>
                    <a:pt x="100156" y="15491"/>
                    <a:pt x="100573" y="15491"/>
                  </a:cubicBezTo>
                  <a:lnTo>
                    <a:pt x="100573" y="15431"/>
                  </a:lnTo>
                  <a:cubicBezTo>
                    <a:pt x="100347" y="15276"/>
                    <a:pt x="100180" y="15360"/>
                    <a:pt x="99977" y="15193"/>
                  </a:cubicBezTo>
                  <a:cubicBezTo>
                    <a:pt x="100442" y="14991"/>
                    <a:pt x="100954" y="15015"/>
                    <a:pt x="101394" y="14895"/>
                  </a:cubicBezTo>
                  <a:cubicBezTo>
                    <a:pt x="101454" y="15276"/>
                    <a:pt x="101371" y="15205"/>
                    <a:pt x="101156" y="15431"/>
                  </a:cubicBezTo>
                  <a:lnTo>
                    <a:pt x="101394" y="15729"/>
                  </a:lnTo>
                  <a:lnTo>
                    <a:pt x="101097" y="16146"/>
                  </a:lnTo>
                  <a:lnTo>
                    <a:pt x="101097" y="16205"/>
                  </a:lnTo>
                  <a:lnTo>
                    <a:pt x="101752" y="16265"/>
                  </a:lnTo>
                  <a:lnTo>
                    <a:pt x="102168" y="16265"/>
                  </a:lnTo>
                  <a:cubicBezTo>
                    <a:pt x="102061" y="16003"/>
                    <a:pt x="102002" y="16015"/>
                    <a:pt x="101632" y="16027"/>
                  </a:cubicBezTo>
                  <a:lnTo>
                    <a:pt x="101632" y="15967"/>
                  </a:lnTo>
                  <a:cubicBezTo>
                    <a:pt x="102204" y="15538"/>
                    <a:pt x="102609" y="15824"/>
                    <a:pt x="103061" y="15491"/>
                  </a:cubicBezTo>
                  <a:cubicBezTo>
                    <a:pt x="103240" y="15396"/>
                    <a:pt x="103097" y="15479"/>
                    <a:pt x="103061" y="15253"/>
                  </a:cubicBezTo>
                  <a:cubicBezTo>
                    <a:pt x="103526" y="15110"/>
                    <a:pt x="104288" y="15229"/>
                    <a:pt x="104728" y="15074"/>
                  </a:cubicBezTo>
                  <a:cubicBezTo>
                    <a:pt x="104764" y="15157"/>
                    <a:pt x="104800" y="15241"/>
                    <a:pt x="104847" y="15312"/>
                  </a:cubicBezTo>
                  <a:lnTo>
                    <a:pt x="103478" y="15372"/>
                  </a:lnTo>
                  <a:lnTo>
                    <a:pt x="103359" y="15372"/>
                  </a:lnTo>
                  <a:lnTo>
                    <a:pt x="103359" y="15669"/>
                  </a:lnTo>
                  <a:cubicBezTo>
                    <a:pt x="104764" y="15288"/>
                    <a:pt x="107621" y="15777"/>
                    <a:pt x="109407" y="15729"/>
                  </a:cubicBezTo>
                  <a:cubicBezTo>
                    <a:pt x="109217" y="16027"/>
                    <a:pt x="109050" y="16086"/>
                    <a:pt x="108764" y="16146"/>
                  </a:cubicBezTo>
                  <a:lnTo>
                    <a:pt x="108764" y="16324"/>
                  </a:lnTo>
                  <a:lnTo>
                    <a:pt x="108824" y="16384"/>
                  </a:lnTo>
                  <a:lnTo>
                    <a:pt x="109824" y="16265"/>
                  </a:lnTo>
                  <a:lnTo>
                    <a:pt x="109645" y="15729"/>
                  </a:lnTo>
                  <a:lnTo>
                    <a:pt x="110062" y="15729"/>
                  </a:lnTo>
                  <a:cubicBezTo>
                    <a:pt x="110086" y="15896"/>
                    <a:pt x="110110" y="16050"/>
                    <a:pt x="110122" y="16205"/>
                  </a:cubicBezTo>
                  <a:cubicBezTo>
                    <a:pt x="111050" y="17074"/>
                    <a:pt x="113574" y="15955"/>
                    <a:pt x="113920" y="16027"/>
                  </a:cubicBezTo>
                  <a:lnTo>
                    <a:pt x="113979" y="15908"/>
                  </a:lnTo>
                  <a:lnTo>
                    <a:pt x="113682" y="15729"/>
                  </a:lnTo>
                  <a:lnTo>
                    <a:pt x="112860" y="16205"/>
                  </a:lnTo>
                  <a:cubicBezTo>
                    <a:pt x="112062" y="16419"/>
                    <a:pt x="111538" y="15800"/>
                    <a:pt x="110836" y="16146"/>
                  </a:cubicBezTo>
                  <a:cubicBezTo>
                    <a:pt x="110634" y="15931"/>
                    <a:pt x="110729" y="16074"/>
                    <a:pt x="110776" y="15788"/>
                  </a:cubicBezTo>
                  <a:cubicBezTo>
                    <a:pt x="111241" y="15538"/>
                    <a:pt x="112015" y="15693"/>
                    <a:pt x="112086" y="15848"/>
                  </a:cubicBezTo>
                  <a:lnTo>
                    <a:pt x="112384" y="15788"/>
                  </a:lnTo>
                  <a:lnTo>
                    <a:pt x="112265" y="15669"/>
                  </a:lnTo>
                  <a:lnTo>
                    <a:pt x="112324" y="15431"/>
                  </a:lnTo>
                  <a:lnTo>
                    <a:pt x="112801" y="15491"/>
                  </a:lnTo>
                  <a:cubicBezTo>
                    <a:pt x="112801" y="15681"/>
                    <a:pt x="112860" y="15527"/>
                    <a:pt x="112741" y="15669"/>
                  </a:cubicBezTo>
                  <a:lnTo>
                    <a:pt x="112741" y="15848"/>
                  </a:lnTo>
                  <a:lnTo>
                    <a:pt x="113217" y="15372"/>
                  </a:lnTo>
                  <a:cubicBezTo>
                    <a:pt x="114074" y="15467"/>
                    <a:pt x="114706" y="15431"/>
                    <a:pt x="115527" y="15669"/>
                  </a:cubicBezTo>
                  <a:cubicBezTo>
                    <a:pt x="115527" y="15896"/>
                    <a:pt x="115539" y="15777"/>
                    <a:pt x="115468" y="15967"/>
                  </a:cubicBezTo>
                  <a:cubicBezTo>
                    <a:pt x="115575" y="16050"/>
                    <a:pt x="118789" y="16205"/>
                    <a:pt x="118789" y="16205"/>
                  </a:cubicBezTo>
                  <a:cubicBezTo>
                    <a:pt x="118908" y="16360"/>
                    <a:pt x="118849" y="16277"/>
                    <a:pt x="118849" y="16562"/>
                  </a:cubicBezTo>
                  <a:lnTo>
                    <a:pt x="119801" y="16920"/>
                  </a:lnTo>
                  <a:lnTo>
                    <a:pt x="119861" y="16860"/>
                  </a:lnTo>
                  <a:lnTo>
                    <a:pt x="119861" y="16622"/>
                  </a:lnTo>
                  <a:lnTo>
                    <a:pt x="119147" y="16384"/>
                  </a:lnTo>
                  <a:lnTo>
                    <a:pt x="119087" y="16265"/>
                  </a:lnTo>
                  <a:lnTo>
                    <a:pt x="122290" y="16503"/>
                  </a:lnTo>
                  <a:cubicBezTo>
                    <a:pt x="122314" y="16431"/>
                    <a:pt x="122337" y="16348"/>
                    <a:pt x="122349" y="16265"/>
                  </a:cubicBezTo>
                  <a:cubicBezTo>
                    <a:pt x="122849" y="16419"/>
                    <a:pt x="123266" y="16562"/>
                    <a:pt x="123897" y="16503"/>
                  </a:cubicBezTo>
                  <a:cubicBezTo>
                    <a:pt x="123933" y="16622"/>
                    <a:pt x="123980" y="16741"/>
                    <a:pt x="124016" y="16860"/>
                  </a:cubicBezTo>
                  <a:lnTo>
                    <a:pt x="124135" y="16920"/>
                  </a:lnTo>
                  <a:lnTo>
                    <a:pt x="124314" y="16622"/>
                  </a:lnTo>
                  <a:lnTo>
                    <a:pt x="125445" y="17098"/>
                  </a:lnTo>
                  <a:lnTo>
                    <a:pt x="125564" y="16920"/>
                  </a:lnTo>
                  <a:cubicBezTo>
                    <a:pt x="125755" y="16824"/>
                    <a:pt x="126814" y="17015"/>
                    <a:pt x="127159" y="17098"/>
                  </a:cubicBezTo>
                  <a:lnTo>
                    <a:pt x="127219" y="17277"/>
                  </a:lnTo>
                  <a:lnTo>
                    <a:pt x="127219" y="17515"/>
                  </a:lnTo>
                  <a:lnTo>
                    <a:pt x="126743" y="17336"/>
                  </a:lnTo>
                  <a:lnTo>
                    <a:pt x="126743" y="17396"/>
                  </a:lnTo>
                  <a:cubicBezTo>
                    <a:pt x="126945" y="17551"/>
                    <a:pt x="127207" y="17622"/>
                    <a:pt x="127457" y="17574"/>
                  </a:cubicBezTo>
                  <a:lnTo>
                    <a:pt x="127636" y="17932"/>
                  </a:lnTo>
                  <a:cubicBezTo>
                    <a:pt x="126755" y="17693"/>
                    <a:pt x="125362" y="17562"/>
                    <a:pt x="124612" y="17396"/>
                  </a:cubicBezTo>
                  <a:lnTo>
                    <a:pt x="124492" y="17574"/>
                  </a:lnTo>
                  <a:cubicBezTo>
                    <a:pt x="124754" y="17872"/>
                    <a:pt x="125433" y="18003"/>
                    <a:pt x="125862" y="18110"/>
                  </a:cubicBezTo>
                  <a:lnTo>
                    <a:pt x="125981" y="18289"/>
                  </a:lnTo>
                  <a:cubicBezTo>
                    <a:pt x="125397" y="18658"/>
                    <a:pt x="124195" y="18003"/>
                    <a:pt x="123123" y="17991"/>
                  </a:cubicBezTo>
                  <a:lnTo>
                    <a:pt x="123123" y="17872"/>
                  </a:lnTo>
                  <a:cubicBezTo>
                    <a:pt x="123088" y="17789"/>
                    <a:pt x="123052" y="17705"/>
                    <a:pt x="123004" y="17634"/>
                  </a:cubicBezTo>
                  <a:lnTo>
                    <a:pt x="123897" y="17753"/>
                  </a:lnTo>
                  <a:cubicBezTo>
                    <a:pt x="123933" y="17539"/>
                    <a:pt x="123897" y="17634"/>
                    <a:pt x="123778" y="17455"/>
                  </a:cubicBezTo>
                  <a:cubicBezTo>
                    <a:pt x="124004" y="17384"/>
                    <a:pt x="124016" y="17455"/>
                    <a:pt x="124195" y="17574"/>
                  </a:cubicBezTo>
                  <a:lnTo>
                    <a:pt x="124373" y="17396"/>
                  </a:lnTo>
                  <a:cubicBezTo>
                    <a:pt x="123850" y="16908"/>
                    <a:pt x="122480" y="16884"/>
                    <a:pt x="121945" y="16860"/>
                  </a:cubicBezTo>
                  <a:lnTo>
                    <a:pt x="122004" y="17039"/>
                  </a:lnTo>
                  <a:cubicBezTo>
                    <a:pt x="122361" y="17003"/>
                    <a:pt x="122718" y="17110"/>
                    <a:pt x="123004" y="17336"/>
                  </a:cubicBezTo>
                  <a:lnTo>
                    <a:pt x="123004" y="17396"/>
                  </a:lnTo>
                  <a:lnTo>
                    <a:pt x="121290" y="17217"/>
                  </a:lnTo>
                  <a:lnTo>
                    <a:pt x="121230" y="17098"/>
                  </a:lnTo>
                  <a:cubicBezTo>
                    <a:pt x="121385" y="16979"/>
                    <a:pt x="121373" y="16991"/>
                    <a:pt x="121587" y="17039"/>
                  </a:cubicBezTo>
                  <a:cubicBezTo>
                    <a:pt x="121599" y="16955"/>
                    <a:pt x="121623" y="16884"/>
                    <a:pt x="121647" y="16800"/>
                  </a:cubicBezTo>
                  <a:lnTo>
                    <a:pt x="121290" y="16622"/>
                  </a:lnTo>
                  <a:lnTo>
                    <a:pt x="121052" y="16622"/>
                  </a:lnTo>
                  <a:lnTo>
                    <a:pt x="121052" y="17455"/>
                  </a:lnTo>
                  <a:cubicBezTo>
                    <a:pt x="120218" y="17455"/>
                    <a:pt x="119432" y="17217"/>
                    <a:pt x="118789" y="17753"/>
                  </a:cubicBezTo>
                  <a:cubicBezTo>
                    <a:pt x="118587" y="17527"/>
                    <a:pt x="118682" y="17610"/>
                    <a:pt x="118730" y="17277"/>
                  </a:cubicBezTo>
                  <a:lnTo>
                    <a:pt x="118611" y="17217"/>
                  </a:lnTo>
                  <a:lnTo>
                    <a:pt x="118551" y="17217"/>
                  </a:lnTo>
                  <a:cubicBezTo>
                    <a:pt x="118408" y="17396"/>
                    <a:pt x="118313" y="17634"/>
                    <a:pt x="118313" y="17872"/>
                  </a:cubicBezTo>
                  <a:cubicBezTo>
                    <a:pt x="117992" y="17753"/>
                    <a:pt x="117730" y="17551"/>
                    <a:pt x="117670" y="17158"/>
                  </a:cubicBezTo>
                  <a:cubicBezTo>
                    <a:pt x="116944" y="17003"/>
                    <a:pt x="116253" y="17420"/>
                    <a:pt x="115468" y="17098"/>
                  </a:cubicBezTo>
                  <a:lnTo>
                    <a:pt x="115170" y="17336"/>
                  </a:lnTo>
                  <a:cubicBezTo>
                    <a:pt x="115860" y="17848"/>
                    <a:pt x="116646" y="17384"/>
                    <a:pt x="117492" y="17336"/>
                  </a:cubicBezTo>
                  <a:lnTo>
                    <a:pt x="117492" y="17396"/>
                  </a:lnTo>
                  <a:lnTo>
                    <a:pt x="117313" y="17515"/>
                  </a:lnTo>
                  <a:cubicBezTo>
                    <a:pt x="117444" y="17741"/>
                    <a:pt x="117670" y="17586"/>
                    <a:pt x="117908" y="17813"/>
                  </a:cubicBezTo>
                  <a:lnTo>
                    <a:pt x="114396" y="17813"/>
                  </a:lnTo>
                  <a:cubicBezTo>
                    <a:pt x="114455" y="17884"/>
                    <a:pt x="116099" y="18420"/>
                    <a:pt x="116587" y="18408"/>
                  </a:cubicBezTo>
                  <a:lnTo>
                    <a:pt x="116587" y="18110"/>
                  </a:lnTo>
                  <a:lnTo>
                    <a:pt x="116765" y="18051"/>
                  </a:lnTo>
                  <a:cubicBezTo>
                    <a:pt x="116837" y="18217"/>
                    <a:pt x="116968" y="18372"/>
                    <a:pt x="117122" y="18467"/>
                  </a:cubicBezTo>
                  <a:lnTo>
                    <a:pt x="117361" y="18467"/>
                  </a:lnTo>
                  <a:lnTo>
                    <a:pt x="117122" y="18170"/>
                  </a:lnTo>
                  <a:lnTo>
                    <a:pt x="117420" y="18110"/>
                  </a:lnTo>
                  <a:cubicBezTo>
                    <a:pt x="117503" y="18289"/>
                    <a:pt x="117515" y="18253"/>
                    <a:pt x="117480" y="18467"/>
                  </a:cubicBezTo>
                  <a:lnTo>
                    <a:pt x="118432" y="18527"/>
                  </a:lnTo>
                  <a:cubicBezTo>
                    <a:pt x="118408" y="18408"/>
                    <a:pt x="118396" y="18289"/>
                    <a:pt x="118373" y="18170"/>
                  </a:cubicBezTo>
                  <a:lnTo>
                    <a:pt x="118908" y="17991"/>
                  </a:lnTo>
                  <a:lnTo>
                    <a:pt x="119027" y="18110"/>
                  </a:lnTo>
                  <a:lnTo>
                    <a:pt x="119027" y="18467"/>
                  </a:lnTo>
                  <a:lnTo>
                    <a:pt x="118730" y="18289"/>
                  </a:lnTo>
                  <a:cubicBezTo>
                    <a:pt x="118646" y="18384"/>
                    <a:pt x="118575" y="18479"/>
                    <a:pt x="118492" y="18586"/>
                  </a:cubicBezTo>
                  <a:lnTo>
                    <a:pt x="120278" y="18765"/>
                  </a:lnTo>
                  <a:cubicBezTo>
                    <a:pt x="120087" y="18610"/>
                    <a:pt x="119659" y="18563"/>
                    <a:pt x="119325" y="18586"/>
                  </a:cubicBezTo>
                  <a:cubicBezTo>
                    <a:pt x="119301" y="18408"/>
                    <a:pt x="119289" y="18229"/>
                    <a:pt x="119266" y="18051"/>
                  </a:cubicBezTo>
                  <a:lnTo>
                    <a:pt x="119385" y="18051"/>
                  </a:lnTo>
                  <a:cubicBezTo>
                    <a:pt x="119480" y="18003"/>
                    <a:pt x="120992" y="18765"/>
                    <a:pt x="121885" y="18527"/>
                  </a:cubicBezTo>
                  <a:lnTo>
                    <a:pt x="122052" y="18705"/>
                  </a:lnTo>
                  <a:cubicBezTo>
                    <a:pt x="121873" y="18836"/>
                    <a:pt x="121778" y="18789"/>
                    <a:pt x="121456" y="18765"/>
                  </a:cubicBezTo>
                  <a:lnTo>
                    <a:pt x="121349" y="18944"/>
                  </a:lnTo>
                  <a:lnTo>
                    <a:pt x="126743" y="19884"/>
                  </a:lnTo>
                  <a:cubicBezTo>
                    <a:pt x="126576" y="19670"/>
                    <a:pt x="126302" y="19575"/>
                    <a:pt x="126028" y="19646"/>
                  </a:cubicBezTo>
                  <a:cubicBezTo>
                    <a:pt x="125897" y="19527"/>
                    <a:pt x="125921" y="19575"/>
                    <a:pt x="125850" y="19348"/>
                  </a:cubicBezTo>
                  <a:lnTo>
                    <a:pt x="126028" y="19289"/>
                  </a:lnTo>
                  <a:lnTo>
                    <a:pt x="127279" y="19765"/>
                  </a:lnTo>
                  <a:lnTo>
                    <a:pt x="126862" y="19765"/>
                  </a:lnTo>
                  <a:lnTo>
                    <a:pt x="126802" y="19825"/>
                  </a:lnTo>
                  <a:lnTo>
                    <a:pt x="131327" y="21075"/>
                  </a:lnTo>
                  <a:cubicBezTo>
                    <a:pt x="131410" y="20956"/>
                    <a:pt x="131398" y="20991"/>
                    <a:pt x="131434" y="20777"/>
                  </a:cubicBezTo>
                  <a:lnTo>
                    <a:pt x="131493" y="20777"/>
                  </a:lnTo>
                  <a:cubicBezTo>
                    <a:pt x="131612" y="20956"/>
                    <a:pt x="131553" y="20861"/>
                    <a:pt x="131553" y="21134"/>
                  </a:cubicBezTo>
                  <a:cubicBezTo>
                    <a:pt x="132291" y="21372"/>
                    <a:pt x="133779" y="21265"/>
                    <a:pt x="133875" y="21908"/>
                  </a:cubicBezTo>
                  <a:cubicBezTo>
                    <a:pt x="134089" y="21873"/>
                    <a:pt x="134339" y="21694"/>
                    <a:pt x="134708" y="21849"/>
                  </a:cubicBezTo>
                  <a:lnTo>
                    <a:pt x="134827" y="21730"/>
                  </a:lnTo>
                  <a:lnTo>
                    <a:pt x="134232" y="21551"/>
                  </a:lnTo>
                  <a:lnTo>
                    <a:pt x="134113" y="21253"/>
                  </a:lnTo>
                  <a:lnTo>
                    <a:pt x="134291" y="21372"/>
                  </a:lnTo>
                  <a:lnTo>
                    <a:pt x="134351" y="21313"/>
                  </a:lnTo>
                  <a:lnTo>
                    <a:pt x="134291" y="21075"/>
                  </a:lnTo>
                  <a:lnTo>
                    <a:pt x="134994" y="21194"/>
                  </a:lnTo>
                  <a:lnTo>
                    <a:pt x="135232" y="21670"/>
                  </a:lnTo>
                  <a:lnTo>
                    <a:pt x="135053" y="21551"/>
                  </a:lnTo>
                  <a:lnTo>
                    <a:pt x="134994" y="21551"/>
                  </a:lnTo>
                  <a:cubicBezTo>
                    <a:pt x="135053" y="21753"/>
                    <a:pt x="135113" y="21944"/>
                    <a:pt x="135172" y="22146"/>
                  </a:cubicBezTo>
                  <a:cubicBezTo>
                    <a:pt x="134827" y="21992"/>
                    <a:pt x="134565" y="21980"/>
                    <a:pt x="134113" y="21968"/>
                  </a:cubicBezTo>
                  <a:cubicBezTo>
                    <a:pt x="134470" y="22218"/>
                    <a:pt x="134910" y="22349"/>
                    <a:pt x="135351" y="22325"/>
                  </a:cubicBezTo>
                  <a:lnTo>
                    <a:pt x="135351" y="22027"/>
                  </a:lnTo>
                  <a:lnTo>
                    <a:pt x="135708" y="22087"/>
                  </a:lnTo>
                  <a:cubicBezTo>
                    <a:pt x="135672" y="22158"/>
                    <a:pt x="135637" y="22242"/>
                    <a:pt x="135589" y="22325"/>
                  </a:cubicBezTo>
                  <a:lnTo>
                    <a:pt x="137256" y="23039"/>
                  </a:lnTo>
                  <a:lnTo>
                    <a:pt x="137494" y="23039"/>
                  </a:lnTo>
                  <a:lnTo>
                    <a:pt x="136899" y="22742"/>
                  </a:lnTo>
                  <a:cubicBezTo>
                    <a:pt x="136780" y="22539"/>
                    <a:pt x="136661" y="22337"/>
                    <a:pt x="136542" y="22146"/>
                  </a:cubicBezTo>
                  <a:lnTo>
                    <a:pt x="136542" y="22087"/>
                  </a:lnTo>
                  <a:cubicBezTo>
                    <a:pt x="137101" y="22265"/>
                    <a:pt x="137435" y="22646"/>
                    <a:pt x="138089" y="22849"/>
                  </a:cubicBezTo>
                  <a:lnTo>
                    <a:pt x="138137" y="22849"/>
                  </a:lnTo>
                  <a:cubicBezTo>
                    <a:pt x="137982" y="21742"/>
                    <a:pt x="136387" y="21742"/>
                    <a:pt x="136125" y="20658"/>
                  </a:cubicBezTo>
                  <a:close/>
                  <a:moveTo>
                    <a:pt x="114813" y="3799"/>
                  </a:moveTo>
                  <a:lnTo>
                    <a:pt x="114634" y="3620"/>
                  </a:lnTo>
                  <a:lnTo>
                    <a:pt x="114575" y="3739"/>
                  </a:lnTo>
                  <a:lnTo>
                    <a:pt x="114813" y="3858"/>
                  </a:lnTo>
                  <a:close/>
                  <a:moveTo>
                    <a:pt x="118611" y="3858"/>
                  </a:moveTo>
                  <a:lnTo>
                    <a:pt x="118075" y="3620"/>
                  </a:lnTo>
                  <a:cubicBezTo>
                    <a:pt x="118111" y="3763"/>
                    <a:pt x="118158" y="3906"/>
                    <a:pt x="118194" y="4037"/>
                  </a:cubicBezTo>
                  <a:close/>
                  <a:moveTo>
                    <a:pt x="92965" y="3680"/>
                  </a:moveTo>
                  <a:cubicBezTo>
                    <a:pt x="92941" y="3739"/>
                    <a:pt x="92929" y="3799"/>
                    <a:pt x="92905" y="3858"/>
                  </a:cubicBezTo>
                  <a:lnTo>
                    <a:pt x="92965" y="3858"/>
                  </a:lnTo>
                  <a:cubicBezTo>
                    <a:pt x="93024" y="3692"/>
                    <a:pt x="93060" y="3835"/>
                    <a:pt x="92965" y="3680"/>
                  </a:cubicBezTo>
                  <a:close/>
                  <a:moveTo>
                    <a:pt x="104728" y="3799"/>
                  </a:moveTo>
                  <a:lnTo>
                    <a:pt x="104549" y="3799"/>
                  </a:lnTo>
                  <a:lnTo>
                    <a:pt x="104549" y="3918"/>
                  </a:lnTo>
                  <a:lnTo>
                    <a:pt x="104728" y="3858"/>
                  </a:lnTo>
                  <a:close/>
                  <a:moveTo>
                    <a:pt x="105431" y="3977"/>
                  </a:moveTo>
                  <a:lnTo>
                    <a:pt x="105609" y="4097"/>
                  </a:lnTo>
                  <a:lnTo>
                    <a:pt x="105907" y="3977"/>
                  </a:lnTo>
                  <a:cubicBezTo>
                    <a:pt x="105788" y="3882"/>
                    <a:pt x="105752" y="3870"/>
                    <a:pt x="105502" y="3858"/>
                  </a:cubicBezTo>
                  <a:close/>
                  <a:moveTo>
                    <a:pt x="99323" y="4275"/>
                  </a:moveTo>
                  <a:lnTo>
                    <a:pt x="99382" y="4275"/>
                  </a:lnTo>
                  <a:cubicBezTo>
                    <a:pt x="99466" y="4049"/>
                    <a:pt x="99442" y="4049"/>
                    <a:pt x="99263" y="3918"/>
                  </a:cubicBezTo>
                  <a:cubicBezTo>
                    <a:pt x="99358" y="4120"/>
                    <a:pt x="99323" y="4037"/>
                    <a:pt x="99323" y="4275"/>
                  </a:cubicBezTo>
                  <a:close/>
                  <a:moveTo>
                    <a:pt x="99918" y="3918"/>
                  </a:moveTo>
                  <a:lnTo>
                    <a:pt x="99739" y="3918"/>
                  </a:lnTo>
                  <a:lnTo>
                    <a:pt x="99799" y="4037"/>
                  </a:lnTo>
                  <a:close/>
                  <a:moveTo>
                    <a:pt x="101156" y="4335"/>
                  </a:moveTo>
                  <a:lnTo>
                    <a:pt x="101394" y="4275"/>
                  </a:lnTo>
                  <a:cubicBezTo>
                    <a:pt x="101323" y="4097"/>
                    <a:pt x="101394" y="4204"/>
                    <a:pt x="101287" y="4097"/>
                  </a:cubicBezTo>
                  <a:cubicBezTo>
                    <a:pt x="101168" y="3989"/>
                    <a:pt x="101132" y="3989"/>
                    <a:pt x="100870" y="3977"/>
                  </a:cubicBezTo>
                  <a:close/>
                  <a:moveTo>
                    <a:pt x="103418" y="4454"/>
                  </a:moveTo>
                  <a:lnTo>
                    <a:pt x="103478" y="4454"/>
                  </a:lnTo>
                  <a:lnTo>
                    <a:pt x="103478" y="4394"/>
                  </a:lnTo>
                  <a:lnTo>
                    <a:pt x="103002" y="4168"/>
                  </a:lnTo>
                  <a:cubicBezTo>
                    <a:pt x="102930" y="4275"/>
                    <a:pt x="103276" y="4382"/>
                    <a:pt x="103418" y="4466"/>
                  </a:cubicBezTo>
                  <a:close/>
                  <a:moveTo>
                    <a:pt x="104192" y="4275"/>
                  </a:moveTo>
                  <a:lnTo>
                    <a:pt x="104669" y="4335"/>
                  </a:lnTo>
                  <a:lnTo>
                    <a:pt x="104609" y="4216"/>
                  </a:lnTo>
                  <a:lnTo>
                    <a:pt x="104192" y="4156"/>
                  </a:lnTo>
                  <a:close/>
                  <a:moveTo>
                    <a:pt x="102168" y="4466"/>
                  </a:moveTo>
                  <a:cubicBezTo>
                    <a:pt x="102073" y="4239"/>
                    <a:pt x="102144" y="4323"/>
                    <a:pt x="101930" y="4228"/>
                  </a:cubicBezTo>
                  <a:cubicBezTo>
                    <a:pt x="101894" y="4287"/>
                    <a:pt x="101847" y="4347"/>
                    <a:pt x="101811" y="4406"/>
                  </a:cubicBezTo>
                  <a:lnTo>
                    <a:pt x="101930" y="4525"/>
                  </a:lnTo>
                  <a:close/>
                  <a:moveTo>
                    <a:pt x="118254" y="4287"/>
                  </a:moveTo>
                  <a:lnTo>
                    <a:pt x="118135" y="4347"/>
                  </a:lnTo>
                  <a:cubicBezTo>
                    <a:pt x="118265" y="4370"/>
                    <a:pt x="118206" y="4335"/>
                    <a:pt x="118254" y="4275"/>
                  </a:cubicBezTo>
                  <a:close/>
                  <a:moveTo>
                    <a:pt x="103645" y="4347"/>
                  </a:moveTo>
                  <a:lnTo>
                    <a:pt x="103597" y="4454"/>
                  </a:lnTo>
                  <a:lnTo>
                    <a:pt x="103704" y="4513"/>
                  </a:lnTo>
                  <a:cubicBezTo>
                    <a:pt x="103728" y="4335"/>
                    <a:pt x="103811" y="4442"/>
                    <a:pt x="103645" y="4335"/>
                  </a:cubicBezTo>
                  <a:close/>
                  <a:moveTo>
                    <a:pt x="84595" y="5240"/>
                  </a:moveTo>
                  <a:cubicBezTo>
                    <a:pt x="84583" y="5311"/>
                    <a:pt x="84559" y="5394"/>
                    <a:pt x="84535" y="5478"/>
                  </a:cubicBezTo>
                  <a:lnTo>
                    <a:pt x="84714" y="5478"/>
                  </a:lnTo>
                  <a:cubicBezTo>
                    <a:pt x="84654" y="5251"/>
                    <a:pt x="84714" y="5347"/>
                    <a:pt x="84595" y="5228"/>
                  </a:cubicBezTo>
                  <a:close/>
                  <a:moveTo>
                    <a:pt x="82463" y="6061"/>
                  </a:moveTo>
                  <a:cubicBezTo>
                    <a:pt x="82582" y="6216"/>
                    <a:pt x="82547" y="6263"/>
                    <a:pt x="82582" y="6418"/>
                  </a:cubicBezTo>
                  <a:lnTo>
                    <a:pt x="82761" y="6478"/>
                  </a:lnTo>
                  <a:lnTo>
                    <a:pt x="82999" y="5835"/>
                  </a:lnTo>
                  <a:cubicBezTo>
                    <a:pt x="82678" y="5847"/>
                    <a:pt x="82356" y="5799"/>
                    <a:pt x="82047" y="5716"/>
                  </a:cubicBezTo>
                  <a:lnTo>
                    <a:pt x="81928" y="5942"/>
                  </a:lnTo>
                  <a:lnTo>
                    <a:pt x="81451" y="5775"/>
                  </a:lnTo>
                  <a:lnTo>
                    <a:pt x="81392" y="5835"/>
                  </a:lnTo>
                  <a:cubicBezTo>
                    <a:pt x="81439" y="5942"/>
                    <a:pt x="81475" y="6061"/>
                    <a:pt x="81511" y="6180"/>
                  </a:cubicBezTo>
                  <a:close/>
                  <a:moveTo>
                    <a:pt x="81094" y="6240"/>
                  </a:moveTo>
                  <a:lnTo>
                    <a:pt x="81154" y="6240"/>
                  </a:lnTo>
                  <a:cubicBezTo>
                    <a:pt x="81213" y="6144"/>
                    <a:pt x="81273" y="6049"/>
                    <a:pt x="81332" y="5942"/>
                  </a:cubicBezTo>
                  <a:lnTo>
                    <a:pt x="81332" y="5894"/>
                  </a:lnTo>
                  <a:lnTo>
                    <a:pt x="80856" y="5775"/>
                  </a:lnTo>
                  <a:cubicBezTo>
                    <a:pt x="80916" y="6025"/>
                    <a:pt x="81070" y="5859"/>
                    <a:pt x="81094" y="6240"/>
                  </a:cubicBezTo>
                  <a:close/>
                  <a:moveTo>
                    <a:pt x="83118" y="5894"/>
                  </a:moveTo>
                  <a:lnTo>
                    <a:pt x="83118" y="6002"/>
                  </a:lnTo>
                  <a:lnTo>
                    <a:pt x="83237" y="5894"/>
                  </a:lnTo>
                  <a:close/>
                  <a:moveTo>
                    <a:pt x="80142" y="6359"/>
                  </a:moveTo>
                  <a:cubicBezTo>
                    <a:pt x="79987" y="6180"/>
                    <a:pt x="79892" y="6133"/>
                    <a:pt x="79606" y="6061"/>
                  </a:cubicBezTo>
                  <a:cubicBezTo>
                    <a:pt x="79392" y="6299"/>
                    <a:pt x="79189" y="6323"/>
                    <a:pt x="78832" y="6418"/>
                  </a:cubicBezTo>
                  <a:cubicBezTo>
                    <a:pt x="79189" y="6668"/>
                    <a:pt x="79618" y="6383"/>
                    <a:pt x="80142" y="6359"/>
                  </a:cubicBezTo>
                  <a:close/>
                  <a:moveTo>
                    <a:pt x="85071" y="6359"/>
                  </a:moveTo>
                  <a:lnTo>
                    <a:pt x="85249" y="6299"/>
                  </a:lnTo>
                  <a:lnTo>
                    <a:pt x="85130" y="6180"/>
                  </a:lnTo>
                  <a:close/>
                  <a:moveTo>
                    <a:pt x="80618" y="6240"/>
                  </a:moveTo>
                  <a:lnTo>
                    <a:pt x="80618" y="6359"/>
                  </a:lnTo>
                  <a:lnTo>
                    <a:pt x="80737" y="6240"/>
                  </a:lnTo>
                  <a:close/>
                  <a:moveTo>
                    <a:pt x="78487" y="6418"/>
                  </a:moveTo>
                  <a:lnTo>
                    <a:pt x="78368" y="6656"/>
                  </a:lnTo>
                  <a:cubicBezTo>
                    <a:pt x="78594" y="6514"/>
                    <a:pt x="78546" y="6597"/>
                    <a:pt x="78487" y="6418"/>
                  </a:cubicBezTo>
                  <a:close/>
                  <a:moveTo>
                    <a:pt x="77713" y="6537"/>
                  </a:moveTo>
                  <a:lnTo>
                    <a:pt x="77415" y="6478"/>
                  </a:lnTo>
                  <a:cubicBezTo>
                    <a:pt x="77439" y="6549"/>
                    <a:pt x="77451" y="6633"/>
                    <a:pt x="77475" y="6716"/>
                  </a:cubicBezTo>
                  <a:cubicBezTo>
                    <a:pt x="77677" y="6633"/>
                    <a:pt x="77594" y="6680"/>
                    <a:pt x="77713" y="6537"/>
                  </a:cubicBezTo>
                  <a:close/>
                  <a:moveTo>
                    <a:pt x="77891" y="6537"/>
                  </a:moveTo>
                  <a:lnTo>
                    <a:pt x="77891" y="6716"/>
                  </a:lnTo>
                  <a:lnTo>
                    <a:pt x="78130" y="6716"/>
                  </a:lnTo>
                  <a:cubicBezTo>
                    <a:pt x="78010" y="6537"/>
                    <a:pt x="78118" y="6609"/>
                    <a:pt x="77891" y="6537"/>
                  </a:cubicBezTo>
                  <a:close/>
                  <a:moveTo>
                    <a:pt x="81332" y="6537"/>
                  </a:moveTo>
                  <a:lnTo>
                    <a:pt x="81154" y="6537"/>
                  </a:lnTo>
                  <a:lnTo>
                    <a:pt x="80677" y="6644"/>
                  </a:lnTo>
                  <a:lnTo>
                    <a:pt x="80618" y="6764"/>
                  </a:lnTo>
                  <a:lnTo>
                    <a:pt x="81273" y="6704"/>
                  </a:lnTo>
                  <a:cubicBezTo>
                    <a:pt x="81297" y="6656"/>
                    <a:pt x="81320" y="6597"/>
                    <a:pt x="81332" y="6537"/>
                  </a:cubicBezTo>
                  <a:close/>
                  <a:moveTo>
                    <a:pt x="123838" y="6537"/>
                  </a:moveTo>
                  <a:lnTo>
                    <a:pt x="123778" y="6644"/>
                  </a:lnTo>
                  <a:lnTo>
                    <a:pt x="123957" y="6644"/>
                  </a:lnTo>
                  <a:close/>
                  <a:moveTo>
                    <a:pt x="73010" y="9002"/>
                  </a:moveTo>
                  <a:cubicBezTo>
                    <a:pt x="73974" y="8811"/>
                    <a:pt x="74974" y="8597"/>
                    <a:pt x="75951" y="8359"/>
                  </a:cubicBezTo>
                  <a:cubicBezTo>
                    <a:pt x="75070" y="8502"/>
                    <a:pt x="74010" y="8740"/>
                    <a:pt x="73010" y="9002"/>
                  </a:cubicBezTo>
                  <a:close/>
                  <a:moveTo>
                    <a:pt x="70521" y="9800"/>
                  </a:moveTo>
                  <a:cubicBezTo>
                    <a:pt x="71343" y="9478"/>
                    <a:pt x="72164" y="9216"/>
                    <a:pt x="73010" y="9002"/>
                  </a:cubicBezTo>
                  <a:cubicBezTo>
                    <a:pt x="72045" y="9192"/>
                    <a:pt x="71105" y="9383"/>
                    <a:pt x="70224" y="9562"/>
                  </a:cubicBezTo>
                  <a:cubicBezTo>
                    <a:pt x="70331" y="9764"/>
                    <a:pt x="70319" y="9704"/>
                    <a:pt x="70521" y="9800"/>
                  </a:cubicBezTo>
                  <a:close/>
                  <a:moveTo>
                    <a:pt x="77117" y="8490"/>
                  </a:moveTo>
                  <a:lnTo>
                    <a:pt x="78951" y="7716"/>
                  </a:lnTo>
                  <a:cubicBezTo>
                    <a:pt x="79058" y="7847"/>
                    <a:pt x="79046" y="7835"/>
                    <a:pt x="79070" y="8073"/>
                  </a:cubicBezTo>
                  <a:lnTo>
                    <a:pt x="79130" y="8073"/>
                  </a:lnTo>
                  <a:cubicBezTo>
                    <a:pt x="79153" y="7954"/>
                    <a:pt x="79177" y="7835"/>
                    <a:pt x="79189" y="7716"/>
                  </a:cubicBezTo>
                  <a:cubicBezTo>
                    <a:pt x="79427" y="7823"/>
                    <a:pt x="79356" y="7752"/>
                    <a:pt x="79427" y="8014"/>
                  </a:cubicBezTo>
                  <a:cubicBezTo>
                    <a:pt x="80737" y="7454"/>
                    <a:pt x="83642" y="6918"/>
                    <a:pt x="84714" y="7252"/>
                  </a:cubicBezTo>
                  <a:cubicBezTo>
                    <a:pt x="84773" y="7168"/>
                    <a:pt x="84833" y="7085"/>
                    <a:pt x="84892" y="7014"/>
                  </a:cubicBezTo>
                  <a:lnTo>
                    <a:pt x="84892" y="6775"/>
                  </a:lnTo>
                  <a:lnTo>
                    <a:pt x="84654" y="6716"/>
                  </a:lnTo>
                  <a:cubicBezTo>
                    <a:pt x="84166" y="7061"/>
                    <a:pt x="83333" y="6847"/>
                    <a:pt x="82642" y="7014"/>
                  </a:cubicBezTo>
                  <a:lnTo>
                    <a:pt x="80380" y="7490"/>
                  </a:lnTo>
                  <a:lnTo>
                    <a:pt x="78427" y="7668"/>
                  </a:lnTo>
                  <a:cubicBezTo>
                    <a:pt x="77618" y="7918"/>
                    <a:pt x="76784" y="8157"/>
                    <a:pt x="75951" y="8359"/>
                  </a:cubicBezTo>
                  <a:cubicBezTo>
                    <a:pt x="76379" y="8276"/>
                    <a:pt x="76808" y="8228"/>
                    <a:pt x="77237" y="8192"/>
                  </a:cubicBezTo>
                  <a:close/>
                  <a:moveTo>
                    <a:pt x="125016" y="6895"/>
                  </a:moveTo>
                  <a:cubicBezTo>
                    <a:pt x="124909" y="6680"/>
                    <a:pt x="125052" y="6811"/>
                    <a:pt x="124838" y="6716"/>
                  </a:cubicBezTo>
                  <a:cubicBezTo>
                    <a:pt x="124921" y="6859"/>
                    <a:pt x="124778" y="6799"/>
                    <a:pt x="125016" y="6895"/>
                  </a:cubicBezTo>
                  <a:close/>
                  <a:moveTo>
                    <a:pt x="74141" y="7061"/>
                  </a:moveTo>
                  <a:cubicBezTo>
                    <a:pt x="74129" y="7180"/>
                    <a:pt x="74105" y="7299"/>
                    <a:pt x="74081" y="7418"/>
                  </a:cubicBezTo>
                  <a:lnTo>
                    <a:pt x="74498" y="7418"/>
                  </a:lnTo>
                  <a:cubicBezTo>
                    <a:pt x="74415" y="7192"/>
                    <a:pt x="74367" y="7156"/>
                    <a:pt x="74141" y="7061"/>
                  </a:cubicBezTo>
                  <a:close/>
                  <a:moveTo>
                    <a:pt x="72545" y="7299"/>
                  </a:moveTo>
                  <a:lnTo>
                    <a:pt x="72545" y="7359"/>
                  </a:lnTo>
                  <a:lnTo>
                    <a:pt x="72129" y="7895"/>
                  </a:lnTo>
                  <a:lnTo>
                    <a:pt x="73617" y="7537"/>
                  </a:lnTo>
                  <a:lnTo>
                    <a:pt x="73855" y="7180"/>
                  </a:lnTo>
                  <a:cubicBezTo>
                    <a:pt x="73272" y="7156"/>
                    <a:pt x="73069" y="7323"/>
                    <a:pt x="72605" y="7478"/>
                  </a:cubicBezTo>
                  <a:cubicBezTo>
                    <a:pt x="72641" y="7371"/>
                    <a:pt x="72700" y="7264"/>
                    <a:pt x="72784" y="7180"/>
                  </a:cubicBezTo>
                  <a:lnTo>
                    <a:pt x="72784" y="7121"/>
                  </a:lnTo>
                  <a:lnTo>
                    <a:pt x="72545" y="7121"/>
                  </a:lnTo>
                  <a:lnTo>
                    <a:pt x="71950" y="7299"/>
                  </a:lnTo>
                  <a:cubicBezTo>
                    <a:pt x="72105" y="7418"/>
                    <a:pt x="72224" y="7347"/>
                    <a:pt x="72545" y="7299"/>
                  </a:cubicBezTo>
                  <a:close/>
                  <a:moveTo>
                    <a:pt x="74855" y="7180"/>
                  </a:moveTo>
                  <a:lnTo>
                    <a:pt x="74855" y="7121"/>
                  </a:lnTo>
                  <a:lnTo>
                    <a:pt x="74736" y="7121"/>
                  </a:lnTo>
                  <a:lnTo>
                    <a:pt x="74677" y="7299"/>
                  </a:lnTo>
                  <a:lnTo>
                    <a:pt x="74736" y="7299"/>
                  </a:lnTo>
                  <a:close/>
                  <a:moveTo>
                    <a:pt x="88214" y="7359"/>
                  </a:moveTo>
                  <a:lnTo>
                    <a:pt x="88036" y="7359"/>
                  </a:lnTo>
                  <a:lnTo>
                    <a:pt x="87916" y="7716"/>
                  </a:lnTo>
                  <a:lnTo>
                    <a:pt x="87976" y="7716"/>
                  </a:lnTo>
                  <a:lnTo>
                    <a:pt x="88095" y="7537"/>
                  </a:lnTo>
                  <a:close/>
                  <a:moveTo>
                    <a:pt x="90060" y="7359"/>
                  </a:moveTo>
                  <a:cubicBezTo>
                    <a:pt x="90012" y="7418"/>
                    <a:pt x="89976" y="7478"/>
                    <a:pt x="89941" y="7537"/>
                  </a:cubicBezTo>
                  <a:lnTo>
                    <a:pt x="90060" y="7597"/>
                  </a:lnTo>
                  <a:lnTo>
                    <a:pt x="90179" y="7359"/>
                  </a:lnTo>
                  <a:close/>
                  <a:moveTo>
                    <a:pt x="89107" y="7716"/>
                  </a:moveTo>
                  <a:lnTo>
                    <a:pt x="89107" y="7776"/>
                  </a:lnTo>
                  <a:lnTo>
                    <a:pt x="89167" y="7776"/>
                  </a:lnTo>
                  <a:cubicBezTo>
                    <a:pt x="89238" y="7657"/>
                    <a:pt x="89274" y="7668"/>
                    <a:pt x="89226" y="7537"/>
                  </a:cubicBezTo>
                  <a:close/>
                  <a:moveTo>
                    <a:pt x="70224" y="7657"/>
                  </a:moveTo>
                  <a:lnTo>
                    <a:pt x="70224" y="7835"/>
                  </a:lnTo>
                  <a:lnTo>
                    <a:pt x="70283" y="7835"/>
                  </a:lnTo>
                  <a:cubicBezTo>
                    <a:pt x="70271" y="7776"/>
                    <a:pt x="70248" y="7716"/>
                    <a:pt x="70224" y="7657"/>
                  </a:cubicBezTo>
                  <a:close/>
                  <a:moveTo>
                    <a:pt x="71891" y="7835"/>
                  </a:moveTo>
                  <a:lnTo>
                    <a:pt x="71414" y="7657"/>
                  </a:lnTo>
                  <a:cubicBezTo>
                    <a:pt x="71272" y="7966"/>
                    <a:pt x="70974" y="7966"/>
                    <a:pt x="70581" y="8014"/>
                  </a:cubicBezTo>
                  <a:lnTo>
                    <a:pt x="70581" y="8073"/>
                  </a:lnTo>
                  <a:lnTo>
                    <a:pt x="71891" y="7954"/>
                  </a:lnTo>
                  <a:close/>
                  <a:moveTo>
                    <a:pt x="84059" y="7835"/>
                  </a:moveTo>
                  <a:lnTo>
                    <a:pt x="84059" y="7954"/>
                  </a:lnTo>
                  <a:lnTo>
                    <a:pt x="84237" y="7895"/>
                  </a:lnTo>
                  <a:lnTo>
                    <a:pt x="84237" y="7835"/>
                  </a:lnTo>
                  <a:close/>
                  <a:moveTo>
                    <a:pt x="124838" y="8014"/>
                  </a:moveTo>
                  <a:lnTo>
                    <a:pt x="124361" y="7835"/>
                  </a:lnTo>
                  <a:lnTo>
                    <a:pt x="124600" y="8014"/>
                  </a:lnTo>
                  <a:close/>
                  <a:moveTo>
                    <a:pt x="98954" y="8371"/>
                  </a:moveTo>
                  <a:cubicBezTo>
                    <a:pt x="99096" y="8168"/>
                    <a:pt x="99073" y="8204"/>
                    <a:pt x="99013" y="8073"/>
                  </a:cubicBezTo>
                  <a:cubicBezTo>
                    <a:pt x="99001" y="8180"/>
                    <a:pt x="98977" y="8276"/>
                    <a:pt x="98965" y="8371"/>
                  </a:cubicBezTo>
                  <a:close/>
                  <a:moveTo>
                    <a:pt x="69986" y="8430"/>
                  </a:moveTo>
                  <a:lnTo>
                    <a:pt x="69867" y="8192"/>
                  </a:lnTo>
                  <a:lnTo>
                    <a:pt x="69509" y="8311"/>
                  </a:lnTo>
                  <a:cubicBezTo>
                    <a:pt x="69712" y="8502"/>
                    <a:pt x="69676" y="8454"/>
                    <a:pt x="69986" y="8430"/>
                  </a:cubicBezTo>
                  <a:close/>
                  <a:moveTo>
                    <a:pt x="96346" y="8609"/>
                  </a:moveTo>
                  <a:cubicBezTo>
                    <a:pt x="96370" y="8669"/>
                    <a:pt x="96382" y="8728"/>
                    <a:pt x="96406" y="8788"/>
                  </a:cubicBezTo>
                  <a:cubicBezTo>
                    <a:pt x="96787" y="8788"/>
                    <a:pt x="96858" y="8835"/>
                    <a:pt x="97060" y="8966"/>
                  </a:cubicBezTo>
                  <a:lnTo>
                    <a:pt x="97180" y="8669"/>
                  </a:lnTo>
                  <a:lnTo>
                    <a:pt x="97418" y="8669"/>
                  </a:lnTo>
                  <a:cubicBezTo>
                    <a:pt x="97382" y="8764"/>
                    <a:pt x="97334" y="8871"/>
                    <a:pt x="97299" y="8966"/>
                  </a:cubicBezTo>
                  <a:cubicBezTo>
                    <a:pt x="98084" y="8740"/>
                    <a:pt x="99061" y="8585"/>
                    <a:pt x="99977" y="8847"/>
                  </a:cubicBezTo>
                  <a:lnTo>
                    <a:pt x="100156" y="8669"/>
                  </a:lnTo>
                  <a:cubicBezTo>
                    <a:pt x="99954" y="8430"/>
                    <a:pt x="97549" y="8347"/>
                    <a:pt x="96775" y="8192"/>
                  </a:cubicBezTo>
                  <a:cubicBezTo>
                    <a:pt x="96668" y="8371"/>
                    <a:pt x="96525" y="8514"/>
                    <a:pt x="96346" y="8609"/>
                  </a:cubicBezTo>
                  <a:close/>
                  <a:moveTo>
                    <a:pt x="68628" y="8549"/>
                  </a:moveTo>
                  <a:cubicBezTo>
                    <a:pt x="68545" y="8323"/>
                    <a:pt x="68628" y="8430"/>
                    <a:pt x="68450" y="8311"/>
                  </a:cubicBezTo>
                  <a:cubicBezTo>
                    <a:pt x="68485" y="8395"/>
                    <a:pt x="68521" y="8466"/>
                    <a:pt x="68569" y="8549"/>
                  </a:cubicBezTo>
                  <a:close/>
                  <a:moveTo>
                    <a:pt x="104299" y="8311"/>
                  </a:moveTo>
                  <a:lnTo>
                    <a:pt x="104419" y="8490"/>
                  </a:lnTo>
                  <a:lnTo>
                    <a:pt x="104478" y="8490"/>
                  </a:lnTo>
                  <a:cubicBezTo>
                    <a:pt x="104371" y="8288"/>
                    <a:pt x="104514" y="8419"/>
                    <a:pt x="104299" y="8311"/>
                  </a:cubicBezTo>
                  <a:close/>
                  <a:moveTo>
                    <a:pt x="126207" y="8609"/>
                  </a:moveTo>
                  <a:cubicBezTo>
                    <a:pt x="126028" y="8407"/>
                    <a:pt x="125755" y="8323"/>
                    <a:pt x="125374" y="8311"/>
                  </a:cubicBezTo>
                  <a:lnTo>
                    <a:pt x="125374" y="8430"/>
                  </a:lnTo>
                  <a:lnTo>
                    <a:pt x="126088" y="8728"/>
                  </a:lnTo>
                  <a:close/>
                  <a:moveTo>
                    <a:pt x="96227" y="8549"/>
                  </a:moveTo>
                  <a:lnTo>
                    <a:pt x="95870" y="8371"/>
                  </a:lnTo>
                  <a:lnTo>
                    <a:pt x="95810" y="8609"/>
                  </a:lnTo>
                  <a:lnTo>
                    <a:pt x="95394" y="8371"/>
                  </a:lnTo>
                  <a:lnTo>
                    <a:pt x="94798" y="8490"/>
                  </a:lnTo>
                  <a:lnTo>
                    <a:pt x="94739" y="8728"/>
                  </a:lnTo>
                  <a:lnTo>
                    <a:pt x="94739" y="8788"/>
                  </a:lnTo>
                  <a:cubicBezTo>
                    <a:pt x="95358" y="8966"/>
                    <a:pt x="95751" y="8835"/>
                    <a:pt x="96227" y="8788"/>
                  </a:cubicBezTo>
                  <a:close/>
                  <a:moveTo>
                    <a:pt x="100442" y="8609"/>
                  </a:moveTo>
                  <a:cubicBezTo>
                    <a:pt x="100739" y="8573"/>
                    <a:pt x="100668" y="8597"/>
                    <a:pt x="100799" y="8430"/>
                  </a:cubicBezTo>
                  <a:lnTo>
                    <a:pt x="100918" y="8430"/>
                  </a:lnTo>
                  <a:lnTo>
                    <a:pt x="100620" y="8371"/>
                  </a:lnTo>
                  <a:close/>
                  <a:moveTo>
                    <a:pt x="89345" y="8609"/>
                  </a:moveTo>
                  <a:lnTo>
                    <a:pt x="89167" y="8728"/>
                  </a:lnTo>
                  <a:cubicBezTo>
                    <a:pt x="89369" y="9026"/>
                    <a:pt x="89369" y="8835"/>
                    <a:pt x="89226" y="9145"/>
                  </a:cubicBezTo>
                  <a:lnTo>
                    <a:pt x="89226" y="9204"/>
                  </a:lnTo>
                  <a:lnTo>
                    <a:pt x="93977" y="8966"/>
                  </a:lnTo>
                  <a:lnTo>
                    <a:pt x="94096" y="8788"/>
                  </a:lnTo>
                  <a:lnTo>
                    <a:pt x="93858" y="8549"/>
                  </a:lnTo>
                  <a:lnTo>
                    <a:pt x="93084" y="8549"/>
                  </a:lnTo>
                  <a:cubicBezTo>
                    <a:pt x="92798" y="8883"/>
                    <a:pt x="92715" y="8609"/>
                    <a:pt x="92310" y="8430"/>
                  </a:cubicBezTo>
                  <a:cubicBezTo>
                    <a:pt x="92215" y="8680"/>
                    <a:pt x="92274" y="8692"/>
                    <a:pt x="92012" y="8788"/>
                  </a:cubicBezTo>
                  <a:cubicBezTo>
                    <a:pt x="91834" y="8561"/>
                    <a:pt x="91143" y="8502"/>
                    <a:pt x="90345" y="8549"/>
                  </a:cubicBezTo>
                  <a:lnTo>
                    <a:pt x="90345" y="8847"/>
                  </a:lnTo>
                  <a:cubicBezTo>
                    <a:pt x="90143" y="8680"/>
                    <a:pt x="89690" y="8490"/>
                    <a:pt x="89357" y="8609"/>
                  </a:cubicBezTo>
                  <a:close/>
                  <a:moveTo>
                    <a:pt x="101037" y="8430"/>
                  </a:moveTo>
                  <a:cubicBezTo>
                    <a:pt x="100990" y="8859"/>
                    <a:pt x="102025" y="8847"/>
                    <a:pt x="102644" y="8847"/>
                  </a:cubicBezTo>
                  <a:cubicBezTo>
                    <a:pt x="102311" y="8359"/>
                    <a:pt x="101478" y="8526"/>
                    <a:pt x="101037" y="8430"/>
                  </a:cubicBezTo>
                  <a:close/>
                  <a:moveTo>
                    <a:pt x="109002" y="8609"/>
                  </a:moveTo>
                  <a:lnTo>
                    <a:pt x="108764" y="8430"/>
                  </a:lnTo>
                  <a:cubicBezTo>
                    <a:pt x="108538" y="8549"/>
                    <a:pt x="108467" y="8514"/>
                    <a:pt x="108169" y="8490"/>
                  </a:cubicBezTo>
                  <a:lnTo>
                    <a:pt x="108169" y="8549"/>
                  </a:lnTo>
                  <a:cubicBezTo>
                    <a:pt x="108312" y="8680"/>
                    <a:pt x="108514" y="8728"/>
                    <a:pt x="108705" y="8669"/>
                  </a:cubicBezTo>
                  <a:cubicBezTo>
                    <a:pt x="108895" y="8704"/>
                    <a:pt x="108836" y="8716"/>
                    <a:pt x="109002" y="8609"/>
                  </a:cubicBezTo>
                  <a:close/>
                  <a:moveTo>
                    <a:pt x="87095" y="9383"/>
                  </a:moveTo>
                  <a:lnTo>
                    <a:pt x="87095" y="9502"/>
                  </a:lnTo>
                  <a:cubicBezTo>
                    <a:pt x="87404" y="9335"/>
                    <a:pt x="87416" y="9407"/>
                    <a:pt x="87750" y="9264"/>
                  </a:cubicBezTo>
                  <a:cubicBezTo>
                    <a:pt x="87785" y="9347"/>
                    <a:pt x="87821" y="9419"/>
                    <a:pt x="87869" y="9502"/>
                  </a:cubicBezTo>
                  <a:cubicBezTo>
                    <a:pt x="88250" y="9335"/>
                    <a:pt x="88274" y="9204"/>
                    <a:pt x="88988" y="9264"/>
                  </a:cubicBezTo>
                  <a:cubicBezTo>
                    <a:pt x="89107" y="9026"/>
                    <a:pt x="89048" y="8978"/>
                    <a:pt x="89048" y="8669"/>
                  </a:cubicBezTo>
                  <a:lnTo>
                    <a:pt x="88809" y="8609"/>
                  </a:lnTo>
                  <a:cubicBezTo>
                    <a:pt x="88655" y="8788"/>
                    <a:pt x="88714" y="8859"/>
                    <a:pt x="88452" y="8966"/>
                  </a:cubicBezTo>
                  <a:cubicBezTo>
                    <a:pt x="88417" y="8692"/>
                    <a:pt x="88440" y="8728"/>
                    <a:pt x="88274" y="8609"/>
                  </a:cubicBezTo>
                  <a:lnTo>
                    <a:pt x="87214" y="8490"/>
                  </a:lnTo>
                  <a:cubicBezTo>
                    <a:pt x="87250" y="8609"/>
                    <a:pt x="87285" y="8728"/>
                    <a:pt x="87333" y="8847"/>
                  </a:cubicBezTo>
                  <a:lnTo>
                    <a:pt x="87035" y="9145"/>
                  </a:lnTo>
                  <a:cubicBezTo>
                    <a:pt x="87047" y="9228"/>
                    <a:pt x="87071" y="9300"/>
                    <a:pt x="87083" y="9383"/>
                  </a:cubicBezTo>
                  <a:close/>
                  <a:moveTo>
                    <a:pt x="107752" y="8609"/>
                  </a:moveTo>
                  <a:cubicBezTo>
                    <a:pt x="107633" y="8514"/>
                    <a:pt x="107669" y="8526"/>
                    <a:pt x="107455" y="8490"/>
                  </a:cubicBezTo>
                  <a:cubicBezTo>
                    <a:pt x="107371" y="8657"/>
                    <a:pt x="107550" y="8633"/>
                    <a:pt x="107752" y="8669"/>
                  </a:cubicBezTo>
                  <a:close/>
                  <a:moveTo>
                    <a:pt x="124612" y="8549"/>
                  </a:moveTo>
                  <a:cubicBezTo>
                    <a:pt x="124778" y="8764"/>
                    <a:pt x="124850" y="8800"/>
                    <a:pt x="125266" y="8788"/>
                  </a:cubicBezTo>
                  <a:cubicBezTo>
                    <a:pt x="125278" y="8752"/>
                    <a:pt x="125302" y="8704"/>
                    <a:pt x="125326" y="8669"/>
                  </a:cubicBezTo>
                  <a:lnTo>
                    <a:pt x="124790" y="8490"/>
                  </a:lnTo>
                  <a:close/>
                  <a:moveTo>
                    <a:pt x="79725" y="8549"/>
                  </a:moveTo>
                  <a:cubicBezTo>
                    <a:pt x="79713" y="8609"/>
                    <a:pt x="79689" y="8669"/>
                    <a:pt x="79665" y="8728"/>
                  </a:cubicBezTo>
                  <a:lnTo>
                    <a:pt x="79856" y="8669"/>
                  </a:lnTo>
                  <a:close/>
                  <a:moveTo>
                    <a:pt x="123778" y="8788"/>
                  </a:moveTo>
                  <a:lnTo>
                    <a:pt x="123897" y="8728"/>
                  </a:lnTo>
                  <a:lnTo>
                    <a:pt x="123957" y="8549"/>
                  </a:lnTo>
                  <a:lnTo>
                    <a:pt x="123719" y="8549"/>
                  </a:lnTo>
                  <a:lnTo>
                    <a:pt x="123659" y="8669"/>
                  </a:lnTo>
                  <a:close/>
                  <a:moveTo>
                    <a:pt x="124314" y="8669"/>
                  </a:moveTo>
                  <a:cubicBezTo>
                    <a:pt x="124207" y="8573"/>
                    <a:pt x="124242" y="8585"/>
                    <a:pt x="124016" y="8549"/>
                  </a:cubicBezTo>
                  <a:lnTo>
                    <a:pt x="124135" y="8669"/>
                  </a:lnTo>
                  <a:close/>
                  <a:moveTo>
                    <a:pt x="68938" y="8609"/>
                  </a:moveTo>
                  <a:lnTo>
                    <a:pt x="68819" y="8669"/>
                  </a:lnTo>
                  <a:cubicBezTo>
                    <a:pt x="68831" y="8704"/>
                    <a:pt x="68855" y="8752"/>
                    <a:pt x="68878" y="8788"/>
                  </a:cubicBezTo>
                  <a:cubicBezTo>
                    <a:pt x="68950" y="8669"/>
                    <a:pt x="68914" y="8692"/>
                    <a:pt x="68926" y="8609"/>
                  </a:cubicBezTo>
                  <a:close/>
                  <a:moveTo>
                    <a:pt x="86976" y="8609"/>
                  </a:moveTo>
                  <a:lnTo>
                    <a:pt x="86916" y="8966"/>
                  </a:lnTo>
                  <a:lnTo>
                    <a:pt x="86976" y="8966"/>
                  </a:lnTo>
                  <a:cubicBezTo>
                    <a:pt x="87000" y="8728"/>
                    <a:pt x="87143" y="8692"/>
                    <a:pt x="86976" y="8609"/>
                  </a:cubicBezTo>
                  <a:close/>
                  <a:moveTo>
                    <a:pt x="103478" y="9026"/>
                  </a:moveTo>
                  <a:cubicBezTo>
                    <a:pt x="103156" y="9097"/>
                    <a:pt x="102644" y="9109"/>
                    <a:pt x="102359" y="8907"/>
                  </a:cubicBezTo>
                  <a:lnTo>
                    <a:pt x="102180" y="9264"/>
                  </a:lnTo>
                  <a:cubicBezTo>
                    <a:pt x="102466" y="9490"/>
                    <a:pt x="103335" y="9466"/>
                    <a:pt x="103716" y="9323"/>
                  </a:cubicBezTo>
                  <a:cubicBezTo>
                    <a:pt x="103776" y="9073"/>
                    <a:pt x="103728" y="8823"/>
                    <a:pt x="103597" y="8609"/>
                  </a:cubicBezTo>
                  <a:cubicBezTo>
                    <a:pt x="103549" y="8752"/>
                    <a:pt x="103514" y="8883"/>
                    <a:pt x="103478" y="9026"/>
                  </a:cubicBezTo>
                  <a:close/>
                  <a:moveTo>
                    <a:pt x="94465" y="8907"/>
                  </a:moveTo>
                  <a:lnTo>
                    <a:pt x="94513" y="8669"/>
                  </a:lnTo>
                  <a:lnTo>
                    <a:pt x="94334" y="8669"/>
                  </a:lnTo>
                  <a:cubicBezTo>
                    <a:pt x="94358" y="8752"/>
                    <a:pt x="94382" y="8823"/>
                    <a:pt x="94393" y="8907"/>
                  </a:cubicBezTo>
                  <a:close/>
                  <a:moveTo>
                    <a:pt x="104133" y="8728"/>
                  </a:moveTo>
                  <a:lnTo>
                    <a:pt x="104073" y="8847"/>
                  </a:lnTo>
                  <a:lnTo>
                    <a:pt x="104192" y="8966"/>
                  </a:lnTo>
                  <a:cubicBezTo>
                    <a:pt x="104407" y="8859"/>
                    <a:pt x="104395" y="8930"/>
                    <a:pt x="104490" y="8669"/>
                  </a:cubicBezTo>
                  <a:lnTo>
                    <a:pt x="104252" y="8669"/>
                  </a:lnTo>
                  <a:close/>
                  <a:moveTo>
                    <a:pt x="82821" y="8907"/>
                  </a:moveTo>
                  <a:cubicBezTo>
                    <a:pt x="82571" y="8835"/>
                    <a:pt x="82666" y="8871"/>
                    <a:pt x="82523" y="8728"/>
                  </a:cubicBezTo>
                  <a:lnTo>
                    <a:pt x="82106" y="8847"/>
                  </a:lnTo>
                  <a:lnTo>
                    <a:pt x="81987" y="9204"/>
                  </a:lnTo>
                  <a:lnTo>
                    <a:pt x="81987" y="9383"/>
                  </a:lnTo>
                  <a:cubicBezTo>
                    <a:pt x="82916" y="9335"/>
                    <a:pt x="83737" y="9014"/>
                    <a:pt x="84607" y="9145"/>
                  </a:cubicBezTo>
                  <a:lnTo>
                    <a:pt x="84714" y="9085"/>
                  </a:lnTo>
                  <a:lnTo>
                    <a:pt x="84714" y="8907"/>
                  </a:lnTo>
                  <a:cubicBezTo>
                    <a:pt x="84297" y="8776"/>
                    <a:pt x="83249" y="8752"/>
                    <a:pt x="82809" y="8907"/>
                  </a:cubicBezTo>
                  <a:close/>
                  <a:moveTo>
                    <a:pt x="85011" y="8966"/>
                  </a:moveTo>
                  <a:lnTo>
                    <a:pt x="85249" y="8907"/>
                  </a:lnTo>
                  <a:cubicBezTo>
                    <a:pt x="85416" y="8811"/>
                    <a:pt x="85345" y="8895"/>
                    <a:pt x="85309" y="8728"/>
                  </a:cubicBezTo>
                  <a:lnTo>
                    <a:pt x="85011" y="8847"/>
                  </a:lnTo>
                  <a:close/>
                  <a:moveTo>
                    <a:pt x="86083" y="8788"/>
                  </a:moveTo>
                  <a:lnTo>
                    <a:pt x="86023" y="8907"/>
                  </a:lnTo>
                  <a:lnTo>
                    <a:pt x="86142" y="9026"/>
                  </a:lnTo>
                  <a:lnTo>
                    <a:pt x="86202" y="8907"/>
                  </a:lnTo>
                  <a:close/>
                  <a:moveTo>
                    <a:pt x="108407" y="9026"/>
                  </a:moveTo>
                  <a:lnTo>
                    <a:pt x="108526" y="9085"/>
                  </a:lnTo>
                  <a:cubicBezTo>
                    <a:pt x="108574" y="9014"/>
                    <a:pt x="108598" y="8930"/>
                    <a:pt x="108586" y="8847"/>
                  </a:cubicBezTo>
                  <a:lnTo>
                    <a:pt x="108407" y="8966"/>
                  </a:lnTo>
                  <a:close/>
                  <a:moveTo>
                    <a:pt x="64842" y="9026"/>
                  </a:moveTo>
                  <a:cubicBezTo>
                    <a:pt x="64818" y="9085"/>
                    <a:pt x="64795" y="9145"/>
                    <a:pt x="64783" y="9204"/>
                  </a:cubicBezTo>
                  <a:lnTo>
                    <a:pt x="64842" y="9204"/>
                  </a:lnTo>
                  <a:cubicBezTo>
                    <a:pt x="64890" y="9038"/>
                    <a:pt x="64925" y="9181"/>
                    <a:pt x="64830" y="9026"/>
                  </a:cubicBezTo>
                  <a:close/>
                  <a:moveTo>
                    <a:pt x="66330" y="9026"/>
                  </a:moveTo>
                  <a:lnTo>
                    <a:pt x="66211" y="9026"/>
                  </a:lnTo>
                  <a:cubicBezTo>
                    <a:pt x="66188" y="9085"/>
                    <a:pt x="66164" y="9145"/>
                    <a:pt x="66152" y="9204"/>
                  </a:cubicBezTo>
                  <a:cubicBezTo>
                    <a:pt x="66342" y="9097"/>
                    <a:pt x="66211" y="9240"/>
                    <a:pt x="66307" y="9026"/>
                  </a:cubicBezTo>
                  <a:close/>
                  <a:moveTo>
                    <a:pt x="98680" y="9085"/>
                  </a:moveTo>
                  <a:lnTo>
                    <a:pt x="98203" y="9026"/>
                  </a:lnTo>
                  <a:lnTo>
                    <a:pt x="97787" y="9442"/>
                  </a:lnTo>
                  <a:lnTo>
                    <a:pt x="97787" y="9502"/>
                  </a:lnTo>
                  <a:cubicBezTo>
                    <a:pt x="98072" y="9550"/>
                    <a:pt x="98120" y="9478"/>
                    <a:pt x="98323" y="9323"/>
                  </a:cubicBezTo>
                  <a:cubicBezTo>
                    <a:pt x="98584" y="9359"/>
                    <a:pt x="98584" y="9383"/>
                    <a:pt x="98668" y="9085"/>
                  </a:cubicBezTo>
                  <a:close/>
                  <a:moveTo>
                    <a:pt x="100811" y="9026"/>
                  </a:moveTo>
                  <a:cubicBezTo>
                    <a:pt x="100775" y="9121"/>
                    <a:pt x="100739" y="9228"/>
                    <a:pt x="100692" y="9323"/>
                  </a:cubicBezTo>
                  <a:lnTo>
                    <a:pt x="100882" y="9383"/>
                  </a:lnTo>
                  <a:lnTo>
                    <a:pt x="100930" y="9383"/>
                  </a:lnTo>
                  <a:cubicBezTo>
                    <a:pt x="100894" y="9145"/>
                    <a:pt x="100906" y="9145"/>
                    <a:pt x="100799" y="9026"/>
                  </a:cubicBezTo>
                  <a:close/>
                  <a:moveTo>
                    <a:pt x="80154" y="9145"/>
                  </a:moveTo>
                  <a:lnTo>
                    <a:pt x="79915" y="9085"/>
                  </a:lnTo>
                  <a:lnTo>
                    <a:pt x="80154" y="9323"/>
                  </a:lnTo>
                  <a:close/>
                  <a:moveTo>
                    <a:pt x="104383" y="9442"/>
                  </a:moveTo>
                  <a:lnTo>
                    <a:pt x="104442" y="9442"/>
                  </a:lnTo>
                  <a:lnTo>
                    <a:pt x="104680" y="9323"/>
                  </a:lnTo>
                  <a:cubicBezTo>
                    <a:pt x="104633" y="9240"/>
                    <a:pt x="104597" y="9169"/>
                    <a:pt x="104561" y="9085"/>
                  </a:cubicBezTo>
                  <a:lnTo>
                    <a:pt x="104383" y="9204"/>
                  </a:lnTo>
                  <a:close/>
                  <a:moveTo>
                    <a:pt x="65140" y="9323"/>
                  </a:moveTo>
                  <a:cubicBezTo>
                    <a:pt x="65068" y="9145"/>
                    <a:pt x="65140" y="9252"/>
                    <a:pt x="65021" y="9145"/>
                  </a:cubicBezTo>
                  <a:lnTo>
                    <a:pt x="64961" y="9264"/>
                  </a:lnTo>
                  <a:lnTo>
                    <a:pt x="65080" y="9323"/>
                  </a:lnTo>
                  <a:close/>
                  <a:moveTo>
                    <a:pt x="81463" y="9442"/>
                  </a:moveTo>
                  <a:lnTo>
                    <a:pt x="81463" y="9502"/>
                  </a:lnTo>
                  <a:lnTo>
                    <a:pt x="81820" y="9502"/>
                  </a:lnTo>
                  <a:lnTo>
                    <a:pt x="81880" y="9383"/>
                  </a:lnTo>
                  <a:lnTo>
                    <a:pt x="81582" y="9145"/>
                  </a:lnTo>
                  <a:close/>
                  <a:moveTo>
                    <a:pt x="124683" y="9264"/>
                  </a:moveTo>
                  <a:cubicBezTo>
                    <a:pt x="124564" y="9169"/>
                    <a:pt x="124600" y="9181"/>
                    <a:pt x="124385" y="9145"/>
                  </a:cubicBezTo>
                  <a:cubicBezTo>
                    <a:pt x="124421" y="9181"/>
                    <a:pt x="124457" y="9228"/>
                    <a:pt x="124504" y="9264"/>
                  </a:cubicBezTo>
                  <a:close/>
                  <a:moveTo>
                    <a:pt x="81047" y="9383"/>
                  </a:moveTo>
                  <a:lnTo>
                    <a:pt x="80868" y="9204"/>
                  </a:lnTo>
                  <a:cubicBezTo>
                    <a:pt x="80856" y="9323"/>
                    <a:pt x="80832" y="9442"/>
                    <a:pt x="80808" y="9562"/>
                  </a:cubicBezTo>
                  <a:lnTo>
                    <a:pt x="80868" y="9562"/>
                  </a:lnTo>
                  <a:close/>
                  <a:moveTo>
                    <a:pt x="99394" y="9204"/>
                  </a:moveTo>
                  <a:lnTo>
                    <a:pt x="99335" y="9323"/>
                  </a:lnTo>
                  <a:lnTo>
                    <a:pt x="99394" y="9383"/>
                  </a:lnTo>
                  <a:lnTo>
                    <a:pt x="99454" y="9383"/>
                  </a:lnTo>
                  <a:cubicBezTo>
                    <a:pt x="99418" y="9323"/>
                    <a:pt x="99394" y="9264"/>
                    <a:pt x="99382" y="9204"/>
                  </a:cubicBezTo>
                  <a:close/>
                  <a:moveTo>
                    <a:pt x="101478" y="9264"/>
                  </a:moveTo>
                  <a:lnTo>
                    <a:pt x="101537" y="9383"/>
                  </a:lnTo>
                  <a:cubicBezTo>
                    <a:pt x="101621" y="9264"/>
                    <a:pt x="101585" y="9288"/>
                    <a:pt x="101597" y="9204"/>
                  </a:cubicBezTo>
                  <a:close/>
                  <a:moveTo>
                    <a:pt x="86690" y="9264"/>
                  </a:moveTo>
                  <a:lnTo>
                    <a:pt x="86333" y="9383"/>
                  </a:lnTo>
                  <a:lnTo>
                    <a:pt x="86333" y="9502"/>
                  </a:lnTo>
                  <a:lnTo>
                    <a:pt x="86869" y="9442"/>
                  </a:lnTo>
                  <a:lnTo>
                    <a:pt x="86928" y="9383"/>
                  </a:lnTo>
                  <a:close/>
                  <a:moveTo>
                    <a:pt x="63473" y="9323"/>
                  </a:moveTo>
                  <a:lnTo>
                    <a:pt x="63354" y="9502"/>
                  </a:lnTo>
                  <a:lnTo>
                    <a:pt x="63354" y="9562"/>
                  </a:lnTo>
                  <a:lnTo>
                    <a:pt x="63473" y="9442"/>
                  </a:lnTo>
                  <a:cubicBezTo>
                    <a:pt x="63521" y="9335"/>
                    <a:pt x="63521" y="9431"/>
                    <a:pt x="63461" y="9323"/>
                  </a:cubicBezTo>
                  <a:close/>
                  <a:moveTo>
                    <a:pt x="94167" y="9621"/>
                  </a:moveTo>
                  <a:lnTo>
                    <a:pt x="94167" y="9681"/>
                  </a:lnTo>
                  <a:lnTo>
                    <a:pt x="94405" y="9681"/>
                  </a:lnTo>
                  <a:cubicBezTo>
                    <a:pt x="94382" y="9442"/>
                    <a:pt x="94382" y="9442"/>
                    <a:pt x="94286" y="9323"/>
                  </a:cubicBezTo>
                  <a:close/>
                  <a:moveTo>
                    <a:pt x="95298" y="9621"/>
                  </a:moveTo>
                  <a:lnTo>
                    <a:pt x="95477" y="9681"/>
                  </a:lnTo>
                  <a:lnTo>
                    <a:pt x="95536" y="9681"/>
                  </a:lnTo>
                  <a:cubicBezTo>
                    <a:pt x="95501" y="9383"/>
                    <a:pt x="95548" y="9442"/>
                    <a:pt x="95358" y="9323"/>
                  </a:cubicBezTo>
                  <a:close/>
                  <a:moveTo>
                    <a:pt x="77248" y="9383"/>
                  </a:moveTo>
                  <a:cubicBezTo>
                    <a:pt x="77272" y="9466"/>
                    <a:pt x="77284" y="9538"/>
                    <a:pt x="77308" y="9621"/>
                  </a:cubicBezTo>
                  <a:lnTo>
                    <a:pt x="77368" y="9621"/>
                  </a:lnTo>
                  <a:close/>
                  <a:moveTo>
                    <a:pt x="96846" y="9562"/>
                  </a:moveTo>
                  <a:lnTo>
                    <a:pt x="97072" y="9740"/>
                  </a:lnTo>
                  <a:cubicBezTo>
                    <a:pt x="97120" y="9681"/>
                    <a:pt x="97156" y="9621"/>
                    <a:pt x="97191" y="9562"/>
                  </a:cubicBezTo>
                  <a:cubicBezTo>
                    <a:pt x="97060" y="9538"/>
                    <a:pt x="96941" y="9478"/>
                    <a:pt x="96846" y="9383"/>
                  </a:cubicBezTo>
                  <a:close/>
                  <a:moveTo>
                    <a:pt x="62937" y="9621"/>
                  </a:moveTo>
                  <a:lnTo>
                    <a:pt x="62937" y="9502"/>
                  </a:lnTo>
                  <a:lnTo>
                    <a:pt x="62770" y="9502"/>
                  </a:lnTo>
                  <a:lnTo>
                    <a:pt x="62651" y="9562"/>
                  </a:lnTo>
                  <a:lnTo>
                    <a:pt x="62770" y="9681"/>
                  </a:lnTo>
                  <a:close/>
                  <a:moveTo>
                    <a:pt x="96132" y="9740"/>
                  </a:moveTo>
                  <a:lnTo>
                    <a:pt x="96251" y="9502"/>
                  </a:lnTo>
                  <a:lnTo>
                    <a:pt x="96048" y="9502"/>
                  </a:lnTo>
                  <a:lnTo>
                    <a:pt x="95929" y="9562"/>
                  </a:lnTo>
                  <a:close/>
                  <a:moveTo>
                    <a:pt x="70009" y="9859"/>
                  </a:moveTo>
                  <a:cubicBezTo>
                    <a:pt x="69974" y="9752"/>
                    <a:pt x="69938" y="9657"/>
                    <a:pt x="69890" y="9562"/>
                  </a:cubicBezTo>
                  <a:cubicBezTo>
                    <a:pt x="69617" y="9978"/>
                    <a:pt x="68831" y="9776"/>
                    <a:pt x="68700" y="10216"/>
                  </a:cubicBezTo>
                  <a:lnTo>
                    <a:pt x="69593" y="9919"/>
                  </a:lnTo>
                  <a:close/>
                  <a:moveTo>
                    <a:pt x="101299" y="9562"/>
                  </a:moveTo>
                  <a:cubicBezTo>
                    <a:pt x="101406" y="9740"/>
                    <a:pt x="101311" y="9657"/>
                    <a:pt x="101537" y="9740"/>
                  </a:cubicBezTo>
                  <a:cubicBezTo>
                    <a:pt x="101406" y="9562"/>
                    <a:pt x="101501" y="9633"/>
                    <a:pt x="101275" y="9562"/>
                  </a:cubicBezTo>
                  <a:close/>
                  <a:moveTo>
                    <a:pt x="102311" y="9562"/>
                  </a:moveTo>
                  <a:lnTo>
                    <a:pt x="102192" y="9621"/>
                  </a:lnTo>
                  <a:cubicBezTo>
                    <a:pt x="102537" y="10038"/>
                    <a:pt x="103490" y="9954"/>
                    <a:pt x="104204" y="9859"/>
                  </a:cubicBezTo>
                  <a:cubicBezTo>
                    <a:pt x="104026" y="9502"/>
                    <a:pt x="102775" y="9562"/>
                    <a:pt x="102287" y="9562"/>
                  </a:cubicBezTo>
                  <a:close/>
                  <a:moveTo>
                    <a:pt x="94001" y="9621"/>
                  </a:moveTo>
                  <a:lnTo>
                    <a:pt x="93751" y="9621"/>
                  </a:lnTo>
                  <a:cubicBezTo>
                    <a:pt x="93631" y="9788"/>
                    <a:pt x="93810" y="9716"/>
                    <a:pt x="94001" y="9740"/>
                  </a:cubicBezTo>
                  <a:close/>
                  <a:moveTo>
                    <a:pt x="74939" y="9681"/>
                  </a:moveTo>
                  <a:lnTo>
                    <a:pt x="74879" y="9800"/>
                  </a:lnTo>
                  <a:cubicBezTo>
                    <a:pt x="75058" y="9716"/>
                    <a:pt x="74951" y="9800"/>
                    <a:pt x="75058" y="9681"/>
                  </a:cubicBezTo>
                  <a:close/>
                  <a:moveTo>
                    <a:pt x="79689" y="9919"/>
                  </a:moveTo>
                  <a:lnTo>
                    <a:pt x="79689" y="9800"/>
                  </a:lnTo>
                  <a:lnTo>
                    <a:pt x="79451" y="9800"/>
                  </a:lnTo>
                  <a:cubicBezTo>
                    <a:pt x="79546" y="9919"/>
                    <a:pt x="79451" y="9859"/>
                    <a:pt x="79665" y="9919"/>
                  </a:cubicBezTo>
                  <a:close/>
                  <a:moveTo>
                    <a:pt x="83666" y="9800"/>
                  </a:moveTo>
                  <a:lnTo>
                    <a:pt x="83547" y="9800"/>
                  </a:lnTo>
                  <a:lnTo>
                    <a:pt x="83547" y="10038"/>
                  </a:lnTo>
                  <a:close/>
                  <a:moveTo>
                    <a:pt x="68593" y="10097"/>
                  </a:moveTo>
                  <a:lnTo>
                    <a:pt x="67759" y="10097"/>
                  </a:lnTo>
                  <a:lnTo>
                    <a:pt x="67521" y="10454"/>
                  </a:lnTo>
                  <a:lnTo>
                    <a:pt x="68474" y="10276"/>
                  </a:lnTo>
                  <a:close/>
                  <a:moveTo>
                    <a:pt x="93108" y="10335"/>
                  </a:moveTo>
                  <a:lnTo>
                    <a:pt x="93286" y="10216"/>
                  </a:lnTo>
                  <a:lnTo>
                    <a:pt x="92989" y="10097"/>
                  </a:lnTo>
                  <a:lnTo>
                    <a:pt x="92869" y="10157"/>
                  </a:lnTo>
                  <a:cubicBezTo>
                    <a:pt x="92846" y="10193"/>
                    <a:pt x="92834" y="10228"/>
                    <a:pt x="92810" y="10276"/>
                  </a:cubicBezTo>
                  <a:cubicBezTo>
                    <a:pt x="92929" y="10371"/>
                    <a:pt x="92905" y="10395"/>
                    <a:pt x="93084" y="10335"/>
                  </a:cubicBezTo>
                  <a:close/>
                  <a:moveTo>
                    <a:pt x="94060" y="10335"/>
                  </a:moveTo>
                  <a:lnTo>
                    <a:pt x="97263" y="10454"/>
                  </a:lnTo>
                  <a:lnTo>
                    <a:pt x="97263" y="10395"/>
                  </a:lnTo>
                  <a:cubicBezTo>
                    <a:pt x="96763" y="9954"/>
                    <a:pt x="95167" y="10216"/>
                    <a:pt x="94584" y="10097"/>
                  </a:cubicBezTo>
                  <a:cubicBezTo>
                    <a:pt x="94405" y="10216"/>
                    <a:pt x="94370" y="10169"/>
                    <a:pt x="94048" y="10157"/>
                  </a:cubicBezTo>
                  <a:close/>
                  <a:moveTo>
                    <a:pt x="128850" y="11050"/>
                  </a:moveTo>
                  <a:lnTo>
                    <a:pt x="128850" y="10990"/>
                  </a:lnTo>
                  <a:lnTo>
                    <a:pt x="127779" y="10752"/>
                  </a:lnTo>
                  <a:lnTo>
                    <a:pt x="126826" y="10097"/>
                  </a:lnTo>
                  <a:cubicBezTo>
                    <a:pt x="126850" y="10216"/>
                    <a:pt x="126862" y="10335"/>
                    <a:pt x="126886" y="10454"/>
                  </a:cubicBezTo>
                  <a:cubicBezTo>
                    <a:pt x="127731" y="10812"/>
                    <a:pt x="127910" y="10966"/>
                    <a:pt x="128814" y="11050"/>
                  </a:cubicBezTo>
                  <a:close/>
                  <a:moveTo>
                    <a:pt x="72272" y="10157"/>
                  </a:moveTo>
                  <a:lnTo>
                    <a:pt x="72331" y="10335"/>
                  </a:lnTo>
                  <a:lnTo>
                    <a:pt x="72391" y="10276"/>
                  </a:lnTo>
                  <a:close/>
                  <a:moveTo>
                    <a:pt x="97858" y="10276"/>
                  </a:moveTo>
                  <a:lnTo>
                    <a:pt x="97858" y="10454"/>
                  </a:lnTo>
                  <a:lnTo>
                    <a:pt x="98156" y="10395"/>
                  </a:lnTo>
                  <a:lnTo>
                    <a:pt x="98275" y="10395"/>
                  </a:lnTo>
                  <a:cubicBezTo>
                    <a:pt x="98180" y="10145"/>
                    <a:pt x="98287" y="10240"/>
                    <a:pt x="98037" y="10157"/>
                  </a:cubicBezTo>
                  <a:close/>
                  <a:moveTo>
                    <a:pt x="100644" y="10276"/>
                  </a:moveTo>
                  <a:lnTo>
                    <a:pt x="101180" y="10454"/>
                  </a:lnTo>
                  <a:lnTo>
                    <a:pt x="101240" y="10454"/>
                  </a:lnTo>
                  <a:lnTo>
                    <a:pt x="101359" y="10276"/>
                  </a:lnTo>
                  <a:lnTo>
                    <a:pt x="101120" y="10157"/>
                  </a:lnTo>
                  <a:lnTo>
                    <a:pt x="100644" y="10216"/>
                  </a:lnTo>
                  <a:close/>
                  <a:moveTo>
                    <a:pt x="71676" y="10216"/>
                  </a:moveTo>
                  <a:cubicBezTo>
                    <a:pt x="71783" y="10264"/>
                    <a:pt x="71700" y="10264"/>
                    <a:pt x="71795" y="10216"/>
                  </a:cubicBezTo>
                  <a:close/>
                  <a:moveTo>
                    <a:pt x="91679" y="10216"/>
                  </a:moveTo>
                  <a:lnTo>
                    <a:pt x="91572" y="10216"/>
                  </a:lnTo>
                  <a:lnTo>
                    <a:pt x="91334" y="10276"/>
                  </a:lnTo>
                  <a:cubicBezTo>
                    <a:pt x="91441" y="10371"/>
                    <a:pt x="91405" y="10347"/>
                    <a:pt x="91631" y="10395"/>
                  </a:cubicBezTo>
                  <a:close/>
                  <a:moveTo>
                    <a:pt x="93524" y="10216"/>
                  </a:moveTo>
                  <a:lnTo>
                    <a:pt x="93346" y="10335"/>
                  </a:lnTo>
                  <a:lnTo>
                    <a:pt x="93643" y="10395"/>
                  </a:lnTo>
                  <a:lnTo>
                    <a:pt x="93643" y="10216"/>
                  </a:lnTo>
                  <a:close/>
                  <a:moveTo>
                    <a:pt x="97561" y="10454"/>
                  </a:moveTo>
                  <a:lnTo>
                    <a:pt x="97739" y="10395"/>
                  </a:lnTo>
                  <a:lnTo>
                    <a:pt x="97739" y="10335"/>
                  </a:lnTo>
                  <a:lnTo>
                    <a:pt x="97561" y="10216"/>
                  </a:lnTo>
                  <a:cubicBezTo>
                    <a:pt x="97537" y="10288"/>
                    <a:pt x="97525" y="10371"/>
                    <a:pt x="97501" y="10454"/>
                  </a:cubicBezTo>
                  <a:close/>
                  <a:moveTo>
                    <a:pt x="99168" y="10514"/>
                  </a:moveTo>
                  <a:cubicBezTo>
                    <a:pt x="99311" y="10490"/>
                    <a:pt x="99454" y="10431"/>
                    <a:pt x="99573" y="10335"/>
                  </a:cubicBezTo>
                  <a:lnTo>
                    <a:pt x="99573" y="10276"/>
                  </a:lnTo>
                  <a:lnTo>
                    <a:pt x="99227" y="10216"/>
                  </a:lnTo>
                  <a:cubicBezTo>
                    <a:pt x="99180" y="10312"/>
                    <a:pt x="99156" y="10419"/>
                    <a:pt x="99144" y="10514"/>
                  </a:cubicBezTo>
                  <a:close/>
                  <a:moveTo>
                    <a:pt x="99704" y="10216"/>
                  </a:moveTo>
                  <a:lnTo>
                    <a:pt x="99823" y="10395"/>
                  </a:lnTo>
                  <a:lnTo>
                    <a:pt x="100287" y="10335"/>
                  </a:lnTo>
                  <a:cubicBezTo>
                    <a:pt x="100120" y="10216"/>
                    <a:pt x="99966" y="10204"/>
                    <a:pt x="99668" y="10216"/>
                  </a:cubicBezTo>
                  <a:close/>
                  <a:moveTo>
                    <a:pt x="67402" y="10395"/>
                  </a:moveTo>
                  <a:lnTo>
                    <a:pt x="67164" y="10276"/>
                  </a:lnTo>
                  <a:cubicBezTo>
                    <a:pt x="67128" y="10371"/>
                    <a:pt x="67081" y="10466"/>
                    <a:pt x="67045" y="10574"/>
                  </a:cubicBezTo>
                  <a:lnTo>
                    <a:pt x="67283" y="10454"/>
                  </a:lnTo>
                  <a:close/>
                  <a:moveTo>
                    <a:pt x="88119" y="10454"/>
                  </a:moveTo>
                  <a:lnTo>
                    <a:pt x="88119" y="10514"/>
                  </a:lnTo>
                  <a:lnTo>
                    <a:pt x="88476" y="10574"/>
                  </a:lnTo>
                  <a:cubicBezTo>
                    <a:pt x="88512" y="10359"/>
                    <a:pt x="88559" y="10419"/>
                    <a:pt x="88417" y="10276"/>
                  </a:cubicBezTo>
                  <a:cubicBezTo>
                    <a:pt x="88274" y="10407"/>
                    <a:pt x="88309" y="10383"/>
                    <a:pt x="88095" y="10454"/>
                  </a:cubicBezTo>
                  <a:close/>
                  <a:moveTo>
                    <a:pt x="89607" y="10454"/>
                  </a:moveTo>
                  <a:lnTo>
                    <a:pt x="90262" y="10454"/>
                  </a:lnTo>
                  <a:lnTo>
                    <a:pt x="90262" y="10395"/>
                  </a:lnTo>
                  <a:lnTo>
                    <a:pt x="89845" y="10276"/>
                  </a:lnTo>
                  <a:close/>
                  <a:moveTo>
                    <a:pt x="91214" y="10335"/>
                  </a:moveTo>
                  <a:lnTo>
                    <a:pt x="90619" y="10276"/>
                  </a:lnTo>
                  <a:lnTo>
                    <a:pt x="90262" y="10395"/>
                  </a:lnTo>
                  <a:lnTo>
                    <a:pt x="91095" y="10395"/>
                  </a:lnTo>
                  <a:close/>
                  <a:moveTo>
                    <a:pt x="84059" y="10859"/>
                  </a:moveTo>
                  <a:lnTo>
                    <a:pt x="82404" y="11395"/>
                  </a:lnTo>
                  <a:lnTo>
                    <a:pt x="82285" y="11633"/>
                  </a:lnTo>
                  <a:lnTo>
                    <a:pt x="82344" y="11752"/>
                  </a:lnTo>
                  <a:cubicBezTo>
                    <a:pt x="82666" y="11621"/>
                    <a:pt x="83344" y="11490"/>
                    <a:pt x="83464" y="11276"/>
                  </a:cubicBezTo>
                  <a:lnTo>
                    <a:pt x="84178" y="11633"/>
                  </a:lnTo>
                  <a:lnTo>
                    <a:pt x="84059" y="11395"/>
                  </a:lnTo>
                  <a:lnTo>
                    <a:pt x="84476" y="11157"/>
                  </a:lnTo>
                  <a:lnTo>
                    <a:pt x="84654" y="11157"/>
                  </a:lnTo>
                  <a:cubicBezTo>
                    <a:pt x="84642" y="11502"/>
                    <a:pt x="84583" y="11395"/>
                    <a:pt x="84773" y="11574"/>
                  </a:cubicBezTo>
                  <a:cubicBezTo>
                    <a:pt x="84904" y="11407"/>
                    <a:pt x="84868" y="11300"/>
                    <a:pt x="84892" y="11097"/>
                  </a:cubicBezTo>
                  <a:lnTo>
                    <a:pt x="87797" y="10621"/>
                  </a:lnTo>
                  <a:lnTo>
                    <a:pt x="87857" y="10562"/>
                  </a:lnTo>
                  <a:lnTo>
                    <a:pt x="87857" y="10502"/>
                  </a:lnTo>
                  <a:lnTo>
                    <a:pt x="87143" y="10323"/>
                  </a:lnTo>
                  <a:cubicBezTo>
                    <a:pt x="86857" y="10669"/>
                    <a:pt x="84595" y="10966"/>
                    <a:pt x="84059" y="11097"/>
                  </a:cubicBezTo>
                  <a:close/>
                  <a:moveTo>
                    <a:pt x="66664" y="10681"/>
                  </a:moveTo>
                  <a:cubicBezTo>
                    <a:pt x="66842" y="10574"/>
                    <a:pt x="66771" y="10669"/>
                    <a:pt x="66842" y="10443"/>
                  </a:cubicBezTo>
                  <a:lnTo>
                    <a:pt x="66545" y="10383"/>
                  </a:lnTo>
                  <a:cubicBezTo>
                    <a:pt x="66235" y="10609"/>
                    <a:pt x="65854" y="10574"/>
                    <a:pt x="65485" y="10621"/>
                  </a:cubicBezTo>
                  <a:cubicBezTo>
                    <a:pt x="65068" y="10681"/>
                    <a:pt x="64687" y="11074"/>
                    <a:pt x="64414" y="11157"/>
                  </a:cubicBezTo>
                  <a:cubicBezTo>
                    <a:pt x="63521" y="11455"/>
                    <a:pt x="62449" y="11431"/>
                    <a:pt x="61377" y="11693"/>
                  </a:cubicBezTo>
                  <a:cubicBezTo>
                    <a:pt x="60568" y="11895"/>
                    <a:pt x="60056" y="12240"/>
                    <a:pt x="59187" y="12288"/>
                  </a:cubicBezTo>
                  <a:cubicBezTo>
                    <a:pt x="59163" y="12348"/>
                    <a:pt x="59151" y="12407"/>
                    <a:pt x="59127" y="12467"/>
                  </a:cubicBezTo>
                  <a:lnTo>
                    <a:pt x="59127" y="12705"/>
                  </a:lnTo>
                  <a:cubicBezTo>
                    <a:pt x="60508" y="12252"/>
                    <a:pt x="62854" y="11812"/>
                    <a:pt x="64414" y="11216"/>
                  </a:cubicBezTo>
                  <a:close/>
                  <a:moveTo>
                    <a:pt x="70581" y="10740"/>
                  </a:moveTo>
                  <a:lnTo>
                    <a:pt x="70700" y="10681"/>
                  </a:lnTo>
                  <a:lnTo>
                    <a:pt x="70700" y="10443"/>
                  </a:lnTo>
                  <a:lnTo>
                    <a:pt x="70521" y="10443"/>
                  </a:lnTo>
                  <a:lnTo>
                    <a:pt x="70402" y="10502"/>
                  </a:lnTo>
                  <a:cubicBezTo>
                    <a:pt x="70367" y="10562"/>
                    <a:pt x="70331" y="10621"/>
                    <a:pt x="70283" y="10681"/>
                  </a:cubicBezTo>
                  <a:cubicBezTo>
                    <a:pt x="70462" y="10800"/>
                    <a:pt x="70355" y="10740"/>
                    <a:pt x="70581" y="10752"/>
                  </a:cubicBezTo>
                  <a:close/>
                  <a:moveTo>
                    <a:pt x="79606" y="10562"/>
                  </a:moveTo>
                  <a:cubicBezTo>
                    <a:pt x="79784" y="10490"/>
                    <a:pt x="79677" y="10562"/>
                    <a:pt x="79784" y="10443"/>
                  </a:cubicBezTo>
                  <a:lnTo>
                    <a:pt x="79665" y="10443"/>
                  </a:lnTo>
                  <a:close/>
                  <a:moveTo>
                    <a:pt x="109883" y="10562"/>
                  </a:moveTo>
                  <a:lnTo>
                    <a:pt x="110003" y="10562"/>
                  </a:lnTo>
                  <a:lnTo>
                    <a:pt x="110003" y="10502"/>
                  </a:lnTo>
                  <a:lnTo>
                    <a:pt x="109645" y="10502"/>
                  </a:lnTo>
                  <a:cubicBezTo>
                    <a:pt x="109764" y="10597"/>
                    <a:pt x="109717" y="10645"/>
                    <a:pt x="109895" y="10574"/>
                  </a:cubicBezTo>
                  <a:close/>
                  <a:moveTo>
                    <a:pt x="69343" y="10740"/>
                  </a:moveTo>
                  <a:lnTo>
                    <a:pt x="69224" y="10919"/>
                  </a:lnTo>
                  <a:lnTo>
                    <a:pt x="69938" y="10919"/>
                  </a:lnTo>
                  <a:lnTo>
                    <a:pt x="70045" y="10800"/>
                  </a:lnTo>
                  <a:cubicBezTo>
                    <a:pt x="69974" y="10574"/>
                    <a:pt x="70045" y="10681"/>
                    <a:pt x="69867" y="10562"/>
                  </a:cubicBezTo>
                  <a:cubicBezTo>
                    <a:pt x="69724" y="10728"/>
                    <a:pt x="69676" y="10740"/>
                    <a:pt x="69343" y="10752"/>
                  </a:cubicBezTo>
                  <a:close/>
                  <a:moveTo>
                    <a:pt x="61211" y="10740"/>
                  </a:moveTo>
                  <a:lnTo>
                    <a:pt x="61092" y="10740"/>
                  </a:lnTo>
                  <a:cubicBezTo>
                    <a:pt x="61068" y="10800"/>
                    <a:pt x="61044" y="10859"/>
                    <a:pt x="61032" y="10919"/>
                  </a:cubicBezTo>
                  <a:cubicBezTo>
                    <a:pt x="61235" y="10812"/>
                    <a:pt x="61104" y="10955"/>
                    <a:pt x="61211" y="10752"/>
                  </a:cubicBezTo>
                  <a:close/>
                  <a:moveTo>
                    <a:pt x="68866" y="10800"/>
                  </a:moveTo>
                  <a:cubicBezTo>
                    <a:pt x="68664" y="10990"/>
                    <a:pt x="68200" y="10978"/>
                    <a:pt x="67973" y="11157"/>
                  </a:cubicBezTo>
                  <a:lnTo>
                    <a:pt x="67973" y="11216"/>
                  </a:lnTo>
                  <a:cubicBezTo>
                    <a:pt x="68331" y="11216"/>
                    <a:pt x="68700" y="11157"/>
                    <a:pt x="69045" y="11038"/>
                  </a:cubicBezTo>
                  <a:lnTo>
                    <a:pt x="69152" y="10859"/>
                  </a:lnTo>
                  <a:close/>
                  <a:moveTo>
                    <a:pt x="88869" y="11097"/>
                  </a:moveTo>
                  <a:lnTo>
                    <a:pt x="88869" y="11157"/>
                  </a:lnTo>
                  <a:lnTo>
                    <a:pt x="88988" y="11216"/>
                  </a:lnTo>
                  <a:lnTo>
                    <a:pt x="89286" y="11216"/>
                  </a:lnTo>
                  <a:lnTo>
                    <a:pt x="88988" y="10978"/>
                  </a:lnTo>
                  <a:close/>
                  <a:moveTo>
                    <a:pt x="87678" y="11038"/>
                  </a:moveTo>
                  <a:lnTo>
                    <a:pt x="87143" y="11097"/>
                  </a:lnTo>
                  <a:lnTo>
                    <a:pt x="87023" y="11276"/>
                  </a:lnTo>
                  <a:cubicBezTo>
                    <a:pt x="87154" y="11359"/>
                    <a:pt x="87476" y="11324"/>
                    <a:pt x="87797" y="11276"/>
                  </a:cubicBezTo>
                  <a:close/>
                  <a:moveTo>
                    <a:pt x="88155" y="11038"/>
                  </a:moveTo>
                  <a:cubicBezTo>
                    <a:pt x="88250" y="11300"/>
                    <a:pt x="88381" y="11312"/>
                    <a:pt x="88571" y="11455"/>
                  </a:cubicBezTo>
                  <a:lnTo>
                    <a:pt x="88750" y="11216"/>
                  </a:lnTo>
                  <a:cubicBezTo>
                    <a:pt x="88595" y="11050"/>
                    <a:pt x="88512" y="11038"/>
                    <a:pt x="88166" y="11050"/>
                  </a:cubicBezTo>
                  <a:close/>
                  <a:moveTo>
                    <a:pt x="89762" y="11336"/>
                  </a:moveTo>
                  <a:lnTo>
                    <a:pt x="90107" y="11455"/>
                  </a:lnTo>
                  <a:cubicBezTo>
                    <a:pt x="90322" y="11300"/>
                    <a:pt x="90310" y="11347"/>
                    <a:pt x="90345" y="11157"/>
                  </a:cubicBezTo>
                  <a:lnTo>
                    <a:pt x="89821" y="11038"/>
                  </a:lnTo>
                  <a:cubicBezTo>
                    <a:pt x="89798" y="11145"/>
                    <a:pt x="89774" y="11240"/>
                    <a:pt x="89762" y="11336"/>
                  </a:cubicBezTo>
                  <a:close/>
                  <a:moveTo>
                    <a:pt x="92072" y="11633"/>
                  </a:moveTo>
                  <a:lnTo>
                    <a:pt x="92250" y="11276"/>
                  </a:lnTo>
                  <a:cubicBezTo>
                    <a:pt x="92286" y="11252"/>
                    <a:pt x="92334" y="11240"/>
                    <a:pt x="92369" y="11216"/>
                  </a:cubicBezTo>
                  <a:cubicBezTo>
                    <a:pt x="92227" y="11109"/>
                    <a:pt x="92012" y="11109"/>
                    <a:pt x="91715" y="11097"/>
                  </a:cubicBezTo>
                  <a:cubicBezTo>
                    <a:pt x="91869" y="11324"/>
                    <a:pt x="91869" y="11228"/>
                    <a:pt x="91893" y="11455"/>
                  </a:cubicBezTo>
                  <a:close/>
                  <a:moveTo>
                    <a:pt x="93917" y="11395"/>
                  </a:moveTo>
                  <a:cubicBezTo>
                    <a:pt x="93834" y="11145"/>
                    <a:pt x="93881" y="11205"/>
                    <a:pt x="93679" y="11097"/>
                  </a:cubicBezTo>
                  <a:cubicBezTo>
                    <a:pt x="93453" y="11252"/>
                    <a:pt x="92953" y="11431"/>
                    <a:pt x="92608" y="11336"/>
                  </a:cubicBezTo>
                  <a:lnTo>
                    <a:pt x="92548" y="11455"/>
                  </a:lnTo>
                  <a:cubicBezTo>
                    <a:pt x="93119" y="11609"/>
                    <a:pt x="93239" y="11574"/>
                    <a:pt x="93917" y="11395"/>
                  </a:cubicBezTo>
                  <a:close/>
                  <a:moveTo>
                    <a:pt x="86321" y="11336"/>
                  </a:moveTo>
                  <a:lnTo>
                    <a:pt x="86381" y="11216"/>
                  </a:lnTo>
                  <a:lnTo>
                    <a:pt x="86083" y="11157"/>
                  </a:lnTo>
                  <a:lnTo>
                    <a:pt x="85845" y="11216"/>
                  </a:lnTo>
                  <a:lnTo>
                    <a:pt x="85845" y="11514"/>
                  </a:lnTo>
                  <a:lnTo>
                    <a:pt x="85964" y="11574"/>
                  </a:lnTo>
                  <a:close/>
                  <a:moveTo>
                    <a:pt x="89345" y="11276"/>
                  </a:moveTo>
                  <a:lnTo>
                    <a:pt x="89464" y="11157"/>
                  </a:lnTo>
                  <a:lnTo>
                    <a:pt x="89357" y="11157"/>
                  </a:lnTo>
                  <a:close/>
                  <a:moveTo>
                    <a:pt x="86559" y="11216"/>
                  </a:moveTo>
                  <a:lnTo>
                    <a:pt x="86678" y="11395"/>
                  </a:lnTo>
                  <a:cubicBezTo>
                    <a:pt x="86702" y="11336"/>
                    <a:pt x="86714" y="11276"/>
                    <a:pt x="86738" y="11216"/>
                  </a:cubicBezTo>
                  <a:close/>
                  <a:moveTo>
                    <a:pt x="65128" y="11752"/>
                  </a:moveTo>
                  <a:lnTo>
                    <a:pt x="65009" y="11990"/>
                  </a:lnTo>
                  <a:cubicBezTo>
                    <a:pt x="65771" y="11895"/>
                    <a:pt x="66509" y="11693"/>
                    <a:pt x="67438" y="11514"/>
                  </a:cubicBezTo>
                  <a:cubicBezTo>
                    <a:pt x="67462" y="11455"/>
                    <a:pt x="67485" y="11395"/>
                    <a:pt x="67497" y="11336"/>
                  </a:cubicBezTo>
                  <a:cubicBezTo>
                    <a:pt x="67271" y="11288"/>
                    <a:pt x="67152" y="11336"/>
                    <a:pt x="66854" y="11276"/>
                  </a:cubicBezTo>
                  <a:cubicBezTo>
                    <a:pt x="66449" y="11574"/>
                    <a:pt x="65771" y="11586"/>
                    <a:pt x="65128" y="11752"/>
                  </a:cubicBezTo>
                  <a:close/>
                  <a:moveTo>
                    <a:pt x="90774" y="11395"/>
                  </a:moveTo>
                  <a:lnTo>
                    <a:pt x="90655" y="11276"/>
                  </a:lnTo>
                  <a:lnTo>
                    <a:pt x="90655" y="11455"/>
                  </a:lnTo>
                  <a:close/>
                  <a:moveTo>
                    <a:pt x="91607" y="11276"/>
                  </a:moveTo>
                  <a:lnTo>
                    <a:pt x="91369" y="11514"/>
                  </a:lnTo>
                  <a:lnTo>
                    <a:pt x="91429" y="11633"/>
                  </a:lnTo>
                  <a:lnTo>
                    <a:pt x="91667" y="11633"/>
                  </a:lnTo>
                  <a:lnTo>
                    <a:pt x="91726" y="11514"/>
                  </a:lnTo>
                  <a:close/>
                  <a:moveTo>
                    <a:pt x="85369" y="11514"/>
                  </a:moveTo>
                  <a:lnTo>
                    <a:pt x="85488" y="11395"/>
                  </a:lnTo>
                  <a:lnTo>
                    <a:pt x="85190" y="11336"/>
                  </a:lnTo>
                  <a:close/>
                  <a:moveTo>
                    <a:pt x="87809" y="11455"/>
                  </a:moveTo>
                  <a:lnTo>
                    <a:pt x="87750" y="11336"/>
                  </a:lnTo>
                  <a:lnTo>
                    <a:pt x="87690" y="11455"/>
                  </a:lnTo>
                  <a:close/>
                  <a:moveTo>
                    <a:pt x="87214" y="11455"/>
                  </a:moveTo>
                  <a:lnTo>
                    <a:pt x="87095" y="11455"/>
                  </a:lnTo>
                  <a:lnTo>
                    <a:pt x="87095" y="11633"/>
                  </a:lnTo>
                  <a:close/>
                  <a:moveTo>
                    <a:pt x="81392" y="11812"/>
                  </a:moveTo>
                  <a:lnTo>
                    <a:pt x="81451" y="11812"/>
                  </a:lnTo>
                  <a:lnTo>
                    <a:pt x="81570" y="11693"/>
                  </a:lnTo>
                  <a:lnTo>
                    <a:pt x="81570" y="11633"/>
                  </a:lnTo>
                  <a:lnTo>
                    <a:pt x="81451" y="11633"/>
                  </a:lnTo>
                  <a:cubicBezTo>
                    <a:pt x="81428" y="11693"/>
                    <a:pt x="81404" y="11752"/>
                    <a:pt x="81392" y="11812"/>
                  </a:cubicBezTo>
                  <a:close/>
                  <a:moveTo>
                    <a:pt x="89869" y="11633"/>
                  </a:moveTo>
                  <a:cubicBezTo>
                    <a:pt x="89536" y="11919"/>
                    <a:pt x="86523" y="12336"/>
                    <a:pt x="85892" y="12467"/>
                  </a:cubicBezTo>
                  <a:cubicBezTo>
                    <a:pt x="85916" y="12359"/>
                    <a:pt x="85940" y="12264"/>
                    <a:pt x="85952" y="12169"/>
                  </a:cubicBezTo>
                  <a:lnTo>
                    <a:pt x="85833" y="12169"/>
                  </a:lnTo>
                  <a:cubicBezTo>
                    <a:pt x="85821" y="12407"/>
                    <a:pt x="85797" y="12645"/>
                    <a:pt x="85773" y="12883"/>
                  </a:cubicBezTo>
                  <a:lnTo>
                    <a:pt x="85595" y="13062"/>
                  </a:lnTo>
                  <a:cubicBezTo>
                    <a:pt x="85285" y="13002"/>
                    <a:pt x="85380" y="12967"/>
                    <a:pt x="85118" y="13062"/>
                  </a:cubicBezTo>
                  <a:cubicBezTo>
                    <a:pt x="85118" y="12824"/>
                    <a:pt x="85142" y="12860"/>
                    <a:pt x="85238" y="12645"/>
                  </a:cubicBezTo>
                  <a:lnTo>
                    <a:pt x="84999" y="12586"/>
                  </a:lnTo>
                  <a:lnTo>
                    <a:pt x="84940" y="12586"/>
                  </a:lnTo>
                  <a:cubicBezTo>
                    <a:pt x="84880" y="12967"/>
                    <a:pt x="84761" y="13086"/>
                    <a:pt x="84773" y="13586"/>
                  </a:cubicBezTo>
                  <a:cubicBezTo>
                    <a:pt x="85166" y="13681"/>
                    <a:pt x="85666" y="13514"/>
                    <a:pt x="86071" y="13407"/>
                  </a:cubicBezTo>
                  <a:lnTo>
                    <a:pt x="86190" y="13288"/>
                  </a:lnTo>
                  <a:lnTo>
                    <a:pt x="85892" y="13121"/>
                  </a:lnTo>
                  <a:cubicBezTo>
                    <a:pt x="85916" y="13014"/>
                    <a:pt x="85940" y="12919"/>
                    <a:pt x="85952" y="12824"/>
                  </a:cubicBezTo>
                  <a:lnTo>
                    <a:pt x="86083" y="12645"/>
                  </a:lnTo>
                  <a:cubicBezTo>
                    <a:pt x="86250" y="12895"/>
                    <a:pt x="86190" y="12919"/>
                    <a:pt x="86607" y="12943"/>
                  </a:cubicBezTo>
                  <a:lnTo>
                    <a:pt x="86607" y="13002"/>
                  </a:lnTo>
                  <a:lnTo>
                    <a:pt x="86428" y="13181"/>
                  </a:lnTo>
                  <a:lnTo>
                    <a:pt x="86428" y="13479"/>
                  </a:lnTo>
                  <a:lnTo>
                    <a:pt x="86488" y="13479"/>
                  </a:lnTo>
                  <a:cubicBezTo>
                    <a:pt x="86583" y="13360"/>
                    <a:pt x="86571" y="13395"/>
                    <a:pt x="86607" y="13181"/>
                  </a:cubicBezTo>
                  <a:lnTo>
                    <a:pt x="86904" y="13121"/>
                  </a:lnTo>
                  <a:lnTo>
                    <a:pt x="87083" y="13479"/>
                  </a:lnTo>
                  <a:cubicBezTo>
                    <a:pt x="87274" y="13383"/>
                    <a:pt x="87238" y="13348"/>
                    <a:pt x="87500" y="13300"/>
                  </a:cubicBezTo>
                  <a:lnTo>
                    <a:pt x="87500" y="13241"/>
                  </a:lnTo>
                  <a:lnTo>
                    <a:pt x="87143" y="12943"/>
                  </a:lnTo>
                  <a:lnTo>
                    <a:pt x="87321" y="12883"/>
                  </a:lnTo>
                  <a:cubicBezTo>
                    <a:pt x="87583" y="12657"/>
                    <a:pt x="87535" y="12931"/>
                    <a:pt x="87738" y="12764"/>
                  </a:cubicBezTo>
                  <a:cubicBezTo>
                    <a:pt x="87952" y="12598"/>
                    <a:pt x="87857" y="12526"/>
                    <a:pt x="87916" y="12228"/>
                  </a:cubicBezTo>
                  <a:lnTo>
                    <a:pt x="88393" y="12169"/>
                  </a:lnTo>
                  <a:lnTo>
                    <a:pt x="88512" y="12348"/>
                  </a:lnTo>
                  <a:cubicBezTo>
                    <a:pt x="88464" y="12490"/>
                    <a:pt x="88488" y="12645"/>
                    <a:pt x="88571" y="12764"/>
                  </a:cubicBezTo>
                  <a:lnTo>
                    <a:pt x="88631" y="12467"/>
                  </a:lnTo>
                  <a:cubicBezTo>
                    <a:pt x="89309" y="12288"/>
                    <a:pt x="89405" y="12121"/>
                    <a:pt x="90000" y="11871"/>
                  </a:cubicBezTo>
                  <a:cubicBezTo>
                    <a:pt x="90024" y="11657"/>
                    <a:pt x="90060" y="11776"/>
                    <a:pt x="89881" y="11633"/>
                  </a:cubicBezTo>
                  <a:close/>
                  <a:moveTo>
                    <a:pt x="90405" y="11633"/>
                  </a:moveTo>
                  <a:lnTo>
                    <a:pt x="90286" y="11633"/>
                  </a:lnTo>
                  <a:cubicBezTo>
                    <a:pt x="90274" y="11717"/>
                    <a:pt x="90250" y="11788"/>
                    <a:pt x="90226" y="11871"/>
                  </a:cubicBezTo>
                  <a:lnTo>
                    <a:pt x="90345" y="11871"/>
                  </a:lnTo>
                  <a:cubicBezTo>
                    <a:pt x="90369" y="11800"/>
                    <a:pt x="90393" y="11717"/>
                    <a:pt x="90417" y="11633"/>
                  </a:cubicBezTo>
                  <a:close/>
                  <a:moveTo>
                    <a:pt x="91060" y="12526"/>
                  </a:moveTo>
                  <a:cubicBezTo>
                    <a:pt x="91262" y="12443"/>
                    <a:pt x="91226" y="12407"/>
                    <a:pt x="91357" y="12288"/>
                  </a:cubicBezTo>
                  <a:lnTo>
                    <a:pt x="91357" y="12586"/>
                  </a:lnTo>
                  <a:lnTo>
                    <a:pt x="91595" y="12526"/>
                  </a:lnTo>
                  <a:lnTo>
                    <a:pt x="91655" y="12050"/>
                  </a:lnTo>
                  <a:cubicBezTo>
                    <a:pt x="91274" y="11883"/>
                    <a:pt x="90988" y="11776"/>
                    <a:pt x="90643" y="11633"/>
                  </a:cubicBezTo>
                  <a:lnTo>
                    <a:pt x="90524" y="12169"/>
                  </a:lnTo>
                  <a:cubicBezTo>
                    <a:pt x="90822" y="12348"/>
                    <a:pt x="90905" y="12169"/>
                    <a:pt x="91072" y="12526"/>
                  </a:cubicBezTo>
                  <a:close/>
                  <a:moveTo>
                    <a:pt x="92310" y="11693"/>
                  </a:moveTo>
                  <a:lnTo>
                    <a:pt x="91953" y="11752"/>
                  </a:lnTo>
                  <a:cubicBezTo>
                    <a:pt x="92036" y="12014"/>
                    <a:pt x="92096" y="12098"/>
                    <a:pt x="92072" y="12348"/>
                  </a:cubicBezTo>
                  <a:cubicBezTo>
                    <a:pt x="92310" y="12538"/>
                    <a:pt x="92560" y="12383"/>
                    <a:pt x="92965" y="12407"/>
                  </a:cubicBezTo>
                  <a:cubicBezTo>
                    <a:pt x="92989" y="12621"/>
                    <a:pt x="93000" y="12848"/>
                    <a:pt x="93024" y="13062"/>
                  </a:cubicBezTo>
                  <a:cubicBezTo>
                    <a:pt x="93239" y="13133"/>
                    <a:pt x="93453" y="13169"/>
                    <a:pt x="93679" y="13181"/>
                  </a:cubicBezTo>
                  <a:cubicBezTo>
                    <a:pt x="93715" y="13098"/>
                    <a:pt x="93751" y="13026"/>
                    <a:pt x="93798" y="12943"/>
                  </a:cubicBezTo>
                  <a:lnTo>
                    <a:pt x="94393" y="13300"/>
                  </a:lnTo>
                  <a:lnTo>
                    <a:pt x="94691" y="13241"/>
                  </a:lnTo>
                  <a:lnTo>
                    <a:pt x="94798" y="12943"/>
                  </a:lnTo>
                  <a:lnTo>
                    <a:pt x="94691" y="12943"/>
                  </a:lnTo>
                  <a:cubicBezTo>
                    <a:pt x="94501" y="12836"/>
                    <a:pt x="93655" y="12836"/>
                    <a:pt x="93203" y="12883"/>
                  </a:cubicBezTo>
                  <a:cubicBezTo>
                    <a:pt x="93179" y="12681"/>
                    <a:pt x="93155" y="12490"/>
                    <a:pt x="93143" y="12288"/>
                  </a:cubicBezTo>
                  <a:lnTo>
                    <a:pt x="92846" y="12288"/>
                  </a:lnTo>
                  <a:lnTo>
                    <a:pt x="92846" y="11812"/>
                  </a:lnTo>
                  <a:cubicBezTo>
                    <a:pt x="92524" y="11859"/>
                    <a:pt x="92453" y="11955"/>
                    <a:pt x="92310" y="11693"/>
                  </a:cubicBezTo>
                  <a:close/>
                  <a:moveTo>
                    <a:pt x="76641" y="12288"/>
                  </a:moveTo>
                  <a:cubicBezTo>
                    <a:pt x="76796" y="12205"/>
                    <a:pt x="76903" y="12050"/>
                    <a:pt x="76939" y="11871"/>
                  </a:cubicBezTo>
                  <a:lnTo>
                    <a:pt x="76760" y="11871"/>
                  </a:lnTo>
                  <a:lnTo>
                    <a:pt x="76463" y="11990"/>
                  </a:lnTo>
                  <a:cubicBezTo>
                    <a:pt x="76534" y="12169"/>
                    <a:pt x="76463" y="12062"/>
                    <a:pt x="76570" y="12169"/>
                  </a:cubicBezTo>
                  <a:cubicBezTo>
                    <a:pt x="76606" y="12217"/>
                    <a:pt x="76617" y="12252"/>
                    <a:pt x="76641" y="12288"/>
                  </a:cubicBezTo>
                  <a:close/>
                  <a:moveTo>
                    <a:pt x="58829" y="11931"/>
                  </a:moveTo>
                  <a:lnTo>
                    <a:pt x="58413" y="12109"/>
                  </a:lnTo>
                  <a:lnTo>
                    <a:pt x="58353" y="12228"/>
                  </a:lnTo>
                  <a:lnTo>
                    <a:pt x="58770" y="12109"/>
                  </a:lnTo>
                  <a:cubicBezTo>
                    <a:pt x="58877" y="11990"/>
                    <a:pt x="58901" y="12098"/>
                    <a:pt x="58829" y="11931"/>
                  </a:cubicBezTo>
                  <a:close/>
                  <a:moveTo>
                    <a:pt x="91893" y="11931"/>
                  </a:moveTo>
                  <a:lnTo>
                    <a:pt x="91774" y="11931"/>
                  </a:lnTo>
                  <a:lnTo>
                    <a:pt x="91715" y="12050"/>
                  </a:lnTo>
                  <a:cubicBezTo>
                    <a:pt x="91893" y="11978"/>
                    <a:pt x="91786" y="12050"/>
                    <a:pt x="91893" y="11931"/>
                  </a:cubicBezTo>
                  <a:close/>
                  <a:moveTo>
                    <a:pt x="64294" y="11990"/>
                  </a:moveTo>
                  <a:cubicBezTo>
                    <a:pt x="64402" y="12145"/>
                    <a:pt x="64354" y="12109"/>
                    <a:pt x="64592" y="12169"/>
                  </a:cubicBezTo>
                  <a:close/>
                  <a:moveTo>
                    <a:pt x="63521" y="12228"/>
                  </a:moveTo>
                  <a:lnTo>
                    <a:pt x="63580" y="12288"/>
                  </a:lnTo>
                  <a:lnTo>
                    <a:pt x="63640" y="12288"/>
                  </a:lnTo>
                  <a:cubicBezTo>
                    <a:pt x="63616" y="12228"/>
                    <a:pt x="63592" y="12169"/>
                    <a:pt x="63580" y="12109"/>
                  </a:cubicBezTo>
                  <a:cubicBezTo>
                    <a:pt x="63556" y="12157"/>
                    <a:pt x="63544" y="12205"/>
                    <a:pt x="63521" y="12228"/>
                  </a:cubicBezTo>
                  <a:close/>
                  <a:moveTo>
                    <a:pt x="75510" y="12109"/>
                  </a:moveTo>
                  <a:cubicBezTo>
                    <a:pt x="75486" y="12228"/>
                    <a:pt x="75474" y="12348"/>
                    <a:pt x="75451" y="12467"/>
                  </a:cubicBezTo>
                  <a:cubicBezTo>
                    <a:pt x="75689" y="12371"/>
                    <a:pt x="75617" y="12348"/>
                    <a:pt x="75867" y="12348"/>
                  </a:cubicBezTo>
                  <a:cubicBezTo>
                    <a:pt x="75760" y="12050"/>
                    <a:pt x="75808" y="12181"/>
                    <a:pt x="75510" y="12109"/>
                  </a:cubicBezTo>
                  <a:close/>
                  <a:moveTo>
                    <a:pt x="78892" y="12109"/>
                  </a:moveTo>
                  <a:cubicBezTo>
                    <a:pt x="78415" y="12514"/>
                    <a:pt x="77594" y="12371"/>
                    <a:pt x="76998" y="12467"/>
                  </a:cubicBezTo>
                  <a:cubicBezTo>
                    <a:pt x="76713" y="12514"/>
                    <a:pt x="76355" y="12812"/>
                    <a:pt x="76165" y="12883"/>
                  </a:cubicBezTo>
                  <a:cubicBezTo>
                    <a:pt x="75189" y="13264"/>
                    <a:pt x="73867" y="13252"/>
                    <a:pt x="72724" y="13598"/>
                  </a:cubicBezTo>
                  <a:cubicBezTo>
                    <a:pt x="67581" y="15146"/>
                    <a:pt x="63151" y="16027"/>
                    <a:pt x="58175" y="17455"/>
                  </a:cubicBezTo>
                  <a:cubicBezTo>
                    <a:pt x="56663" y="17884"/>
                    <a:pt x="54781" y="18063"/>
                    <a:pt x="53484" y="18527"/>
                  </a:cubicBezTo>
                  <a:cubicBezTo>
                    <a:pt x="52924" y="18717"/>
                    <a:pt x="51876" y="19420"/>
                    <a:pt x="51352" y="19229"/>
                  </a:cubicBezTo>
                  <a:lnTo>
                    <a:pt x="51352" y="19467"/>
                  </a:lnTo>
                  <a:cubicBezTo>
                    <a:pt x="54769" y="19170"/>
                    <a:pt x="57436" y="17979"/>
                    <a:pt x="60782" y="16979"/>
                  </a:cubicBezTo>
                  <a:cubicBezTo>
                    <a:pt x="62068" y="16598"/>
                    <a:pt x="63735" y="16515"/>
                    <a:pt x="64818" y="16146"/>
                  </a:cubicBezTo>
                  <a:cubicBezTo>
                    <a:pt x="65973" y="15753"/>
                    <a:pt x="68986" y="14622"/>
                    <a:pt x="69926" y="14955"/>
                  </a:cubicBezTo>
                  <a:cubicBezTo>
                    <a:pt x="70093" y="14300"/>
                    <a:pt x="71700" y="14241"/>
                    <a:pt x="72355" y="14062"/>
                  </a:cubicBezTo>
                  <a:lnTo>
                    <a:pt x="78951" y="12407"/>
                  </a:lnTo>
                  <a:cubicBezTo>
                    <a:pt x="78987" y="12205"/>
                    <a:pt x="79034" y="12264"/>
                    <a:pt x="78892" y="12109"/>
                  </a:cubicBezTo>
                  <a:close/>
                  <a:moveTo>
                    <a:pt x="90286" y="12109"/>
                  </a:moveTo>
                  <a:cubicBezTo>
                    <a:pt x="90274" y="12193"/>
                    <a:pt x="90250" y="12276"/>
                    <a:pt x="90226" y="12348"/>
                  </a:cubicBezTo>
                  <a:cubicBezTo>
                    <a:pt x="90322" y="12228"/>
                    <a:pt x="90369" y="12276"/>
                    <a:pt x="90298" y="12109"/>
                  </a:cubicBezTo>
                  <a:close/>
                  <a:moveTo>
                    <a:pt x="62866" y="12407"/>
                  </a:moveTo>
                  <a:cubicBezTo>
                    <a:pt x="63009" y="12538"/>
                    <a:pt x="63235" y="12479"/>
                    <a:pt x="63580" y="12467"/>
                  </a:cubicBezTo>
                  <a:lnTo>
                    <a:pt x="63580" y="12407"/>
                  </a:lnTo>
                  <a:cubicBezTo>
                    <a:pt x="63425" y="12336"/>
                    <a:pt x="63271" y="12300"/>
                    <a:pt x="63104" y="12288"/>
                  </a:cubicBezTo>
                  <a:close/>
                  <a:moveTo>
                    <a:pt x="128945" y="12348"/>
                  </a:moveTo>
                  <a:lnTo>
                    <a:pt x="128945" y="12526"/>
                  </a:lnTo>
                  <a:lnTo>
                    <a:pt x="129064" y="12526"/>
                  </a:lnTo>
                  <a:cubicBezTo>
                    <a:pt x="128981" y="12348"/>
                    <a:pt x="129064" y="12455"/>
                    <a:pt x="128945" y="12348"/>
                  </a:cubicBezTo>
                  <a:close/>
                  <a:moveTo>
                    <a:pt x="52126" y="12467"/>
                  </a:moveTo>
                  <a:lnTo>
                    <a:pt x="52126" y="12407"/>
                  </a:lnTo>
                  <a:lnTo>
                    <a:pt x="52007" y="12407"/>
                  </a:lnTo>
                  <a:cubicBezTo>
                    <a:pt x="51983" y="12467"/>
                    <a:pt x="51971" y="12526"/>
                    <a:pt x="51948" y="12586"/>
                  </a:cubicBezTo>
                  <a:lnTo>
                    <a:pt x="52007" y="12586"/>
                  </a:lnTo>
                  <a:cubicBezTo>
                    <a:pt x="52043" y="12550"/>
                    <a:pt x="52091" y="12514"/>
                    <a:pt x="52126" y="12467"/>
                  </a:cubicBezTo>
                  <a:close/>
                  <a:moveTo>
                    <a:pt x="85428" y="12705"/>
                  </a:moveTo>
                  <a:cubicBezTo>
                    <a:pt x="85523" y="12562"/>
                    <a:pt x="85547" y="12586"/>
                    <a:pt x="85488" y="12407"/>
                  </a:cubicBezTo>
                  <a:cubicBezTo>
                    <a:pt x="85452" y="12502"/>
                    <a:pt x="85404" y="12609"/>
                    <a:pt x="85369" y="12705"/>
                  </a:cubicBezTo>
                  <a:close/>
                  <a:moveTo>
                    <a:pt x="100382" y="12526"/>
                  </a:moveTo>
                  <a:lnTo>
                    <a:pt x="100501" y="12407"/>
                  </a:lnTo>
                  <a:lnTo>
                    <a:pt x="100382" y="12407"/>
                  </a:lnTo>
                  <a:close/>
                  <a:moveTo>
                    <a:pt x="59008" y="12705"/>
                  </a:moveTo>
                  <a:lnTo>
                    <a:pt x="58829" y="12526"/>
                  </a:lnTo>
                  <a:lnTo>
                    <a:pt x="58532" y="12467"/>
                  </a:lnTo>
                  <a:cubicBezTo>
                    <a:pt x="58520" y="12526"/>
                    <a:pt x="58496" y="12586"/>
                    <a:pt x="58472" y="12645"/>
                  </a:cubicBezTo>
                  <a:cubicBezTo>
                    <a:pt x="57651" y="12729"/>
                    <a:pt x="55734" y="12990"/>
                    <a:pt x="54972" y="13479"/>
                  </a:cubicBezTo>
                  <a:lnTo>
                    <a:pt x="54972" y="13717"/>
                  </a:lnTo>
                  <a:lnTo>
                    <a:pt x="58949" y="12764"/>
                  </a:lnTo>
                  <a:close/>
                  <a:moveTo>
                    <a:pt x="74629" y="12586"/>
                  </a:moveTo>
                  <a:lnTo>
                    <a:pt x="74867" y="12467"/>
                  </a:lnTo>
                  <a:lnTo>
                    <a:pt x="74689" y="12467"/>
                  </a:lnTo>
                  <a:cubicBezTo>
                    <a:pt x="74665" y="12514"/>
                    <a:pt x="74641" y="12550"/>
                    <a:pt x="74617" y="12586"/>
                  </a:cubicBezTo>
                  <a:close/>
                  <a:moveTo>
                    <a:pt x="74034" y="12526"/>
                  </a:moveTo>
                  <a:cubicBezTo>
                    <a:pt x="73855" y="12693"/>
                    <a:pt x="73605" y="12764"/>
                    <a:pt x="73379" y="12705"/>
                  </a:cubicBezTo>
                  <a:cubicBezTo>
                    <a:pt x="73284" y="12824"/>
                    <a:pt x="73296" y="12788"/>
                    <a:pt x="73260" y="13002"/>
                  </a:cubicBezTo>
                  <a:cubicBezTo>
                    <a:pt x="73581" y="12979"/>
                    <a:pt x="73677" y="12871"/>
                    <a:pt x="74034" y="12764"/>
                  </a:cubicBezTo>
                  <a:lnTo>
                    <a:pt x="74153" y="12526"/>
                  </a:lnTo>
                  <a:close/>
                  <a:moveTo>
                    <a:pt x="90536" y="12764"/>
                  </a:moveTo>
                  <a:cubicBezTo>
                    <a:pt x="90441" y="12514"/>
                    <a:pt x="90548" y="12609"/>
                    <a:pt x="90298" y="12526"/>
                  </a:cubicBezTo>
                  <a:lnTo>
                    <a:pt x="90476" y="12764"/>
                  </a:lnTo>
                  <a:close/>
                  <a:moveTo>
                    <a:pt x="90060" y="12586"/>
                  </a:moveTo>
                  <a:lnTo>
                    <a:pt x="89881" y="12586"/>
                  </a:lnTo>
                  <a:lnTo>
                    <a:pt x="89881" y="12705"/>
                  </a:lnTo>
                  <a:lnTo>
                    <a:pt x="90060" y="12645"/>
                  </a:lnTo>
                  <a:close/>
                  <a:moveTo>
                    <a:pt x="91191" y="12645"/>
                  </a:moveTo>
                  <a:cubicBezTo>
                    <a:pt x="91012" y="13014"/>
                    <a:pt x="91095" y="13419"/>
                    <a:pt x="91191" y="13895"/>
                  </a:cubicBezTo>
                  <a:cubicBezTo>
                    <a:pt x="91334" y="13681"/>
                    <a:pt x="91226" y="13598"/>
                    <a:pt x="91191" y="13241"/>
                  </a:cubicBezTo>
                  <a:lnTo>
                    <a:pt x="91715" y="13181"/>
                  </a:lnTo>
                  <a:cubicBezTo>
                    <a:pt x="91536" y="13002"/>
                    <a:pt x="91357" y="12824"/>
                    <a:pt x="91179" y="12645"/>
                  </a:cubicBezTo>
                  <a:close/>
                  <a:moveTo>
                    <a:pt x="108752" y="12645"/>
                  </a:moveTo>
                  <a:cubicBezTo>
                    <a:pt x="108740" y="12729"/>
                    <a:pt x="108717" y="12800"/>
                    <a:pt x="108693" y="12883"/>
                  </a:cubicBezTo>
                  <a:lnTo>
                    <a:pt x="108931" y="12883"/>
                  </a:lnTo>
                  <a:cubicBezTo>
                    <a:pt x="108848" y="12705"/>
                    <a:pt x="108895" y="12752"/>
                    <a:pt x="108752" y="12645"/>
                  </a:cubicBezTo>
                  <a:close/>
                  <a:moveTo>
                    <a:pt x="82582" y="12705"/>
                  </a:moveTo>
                  <a:lnTo>
                    <a:pt x="82523" y="12824"/>
                  </a:lnTo>
                  <a:lnTo>
                    <a:pt x="82642" y="12824"/>
                  </a:lnTo>
                  <a:cubicBezTo>
                    <a:pt x="82618" y="12788"/>
                    <a:pt x="82594" y="12740"/>
                    <a:pt x="82582" y="12705"/>
                  </a:cubicBezTo>
                  <a:close/>
                  <a:moveTo>
                    <a:pt x="84666" y="12705"/>
                  </a:moveTo>
                  <a:lnTo>
                    <a:pt x="84607" y="12824"/>
                  </a:lnTo>
                  <a:lnTo>
                    <a:pt x="84726" y="12883"/>
                  </a:lnTo>
                  <a:cubicBezTo>
                    <a:pt x="84678" y="12705"/>
                    <a:pt x="84785" y="12848"/>
                    <a:pt x="84654" y="12705"/>
                  </a:cubicBezTo>
                  <a:close/>
                  <a:moveTo>
                    <a:pt x="2263" y="12764"/>
                  </a:moveTo>
                  <a:lnTo>
                    <a:pt x="2263" y="12883"/>
                  </a:lnTo>
                  <a:lnTo>
                    <a:pt x="2441" y="12883"/>
                  </a:lnTo>
                  <a:close/>
                  <a:moveTo>
                    <a:pt x="60913" y="12764"/>
                  </a:moveTo>
                  <a:cubicBezTo>
                    <a:pt x="60877" y="12860"/>
                    <a:pt x="60842" y="12967"/>
                    <a:pt x="60794" y="13062"/>
                  </a:cubicBezTo>
                  <a:lnTo>
                    <a:pt x="60794" y="13121"/>
                  </a:lnTo>
                  <a:lnTo>
                    <a:pt x="61092" y="13002"/>
                  </a:lnTo>
                  <a:cubicBezTo>
                    <a:pt x="61008" y="12776"/>
                    <a:pt x="61092" y="12883"/>
                    <a:pt x="60913" y="12764"/>
                  </a:cubicBezTo>
                  <a:close/>
                  <a:moveTo>
                    <a:pt x="61330" y="12883"/>
                  </a:moveTo>
                  <a:lnTo>
                    <a:pt x="61211" y="12824"/>
                  </a:lnTo>
                  <a:cubicBezTo>
                    <a:pt x="61187" y="12943"/>
                    <a:pt x="61175" y="13062"/>
                    <a:pt x="61151" y="13181"/>
                  </a:cubicBezTo>
                  <a:lnTo>
                    <a:pt x="61270" y="13181"/>
                  </a:lnTo>
                  <a:cubicBezTo>
                    <a:pt x="61282" y="13086"/>
                    <a:pt x="61306" y="12979"/>
                    <a:pt x="61330" y="12883"/>
                  </a:cubicBezTo>
                  <a:close/>
                  <a:moveTo>
                    <a:pt x="99501" y="12824"/>
                  </a:moveTo>
                  <a:lnTo>
                    <a:pt x="99442" y="13062"/>
                  </a:lnTo>
                  <a:cubicBezTo>
                    <a:pt x="99620" y="12943"/>
                    <a:pt x="99537" y="13050"/>
                    <a:pt x="99620" y="12824"/>
                  </a:cubicBezTo>
                  <a:close/>
                  <a:moveTo>
                    <a:pt x="55448" y="12943"/>
                  </a:moveTo>
                  <a:lnTo>
                    <a:pt x="55329" y="12883"/>
                  </a:lnTo>
                  <a:lnTo>
                    <a:pt x="55091" y="13002"/>
                  </a:lnTo>
                  <a:lnTo>
                    <a:pt x="55210" y="13121"/>
                  </a:lnTo>
                  <a:close/>
                  <a:moveTo>
                    <a:pt x="81987" y="13002"/>
                  </a:moveTo>
                  <a:lnTo>
                    <a:pt x="82047" y="12883"/>
                  </a:lnTo>
                  <a:lnTo>
                    <a:pt x="81809" y="12883"/>
                  </a:lnTo>
                  <a:close/>
                  <a:moveTo>
                    <a:pt x="88631" y="12943"/>
                  </a:moveTo>
                  <a:lnTo>
                    <a:pt x="88571" y="13002"/>
                  </a:lnTo>
                  <a:lnTo>
                    <a:pt x="88571" y="13241"/>
                  </a:lnTo>
                  <a:cubicBezTo>
                    <a:pt x="88774" y="13300"/>
                    <a:pt x="88988" y="13276"/>
                    <a:pt x="89167" y="13181"/>
                  </a:cubicBezTo>
                  <a:cubicBezTo>
                    <a:pt x="89405" y="13241"/>
                    <a:pt x="89321" y="13229"/>
                    <a:pt x="89464" y="13062"/>
                  </a:cubicBezTo>
                  <a:lnTo>
                    <a:pt x="89464" y="13002"/>
                  </a:lnTo>
                  <a:cubicBezTo>
                    <a:pt x="89214" y="13002"/>
                    <a:pt x="89226" y="12979"/>
                    <a:pt x="88988" y="12883"/>
                  </a:cubicBezTo>
                  <a:cubicBezTo>
                    <a:pt x="88798" y="13074"/>
                    <a:pt x="88893" y="13014"/>
                    <a:pt x="88631" y="12943"/>
                  </a:cubicBezTo>
                  <a:close/>
                  <a:moveTo>
                    <a:pt x="96227" y="13062"/>
                  </a:moveTo>
                  <a:lnTo>
                    <a:pt x="95751" y="12883"/>
                  </a:lnTo>
                  <a:lnTo>
                    <a:pt x="95751" y="13062"/>
                  </a:lnTo>
                  <a:lnTo>
                    <a:pt x="96108" y="13181"/>
                  </a:lnTo>
                  <a:close/>
                  <a:moveTo>
                    <a:pt x="97894" y="13121"/>
                  </a:moveTo>
                  <a:cubicBezTo>
                    <a:pt x="97811" y="12895"/>
                    <a:pt x="97894" y="13002"/>
                    <a:pt x="97715" y="12883"/>
                  </a:cubicBezTo>
                  <a:lnTo>
                    <a:pt x="97537" y="13002"/>
                  </a:lnTo>
                  <a:lnTo>
                    <a:pt x="97775" y="13181"/>
                  </a:lnTo>
                  <a:close/>
                  <a:moveTo>
                    <a:pt x="58353" y="13360"/>
                  </a:moveTo>
                  <a:lnTo>
                    <a:pt x="58353" y="13419"/>
                  </a:lnTo>
                  <a:cubicBezTo>
                    <a:pt x="58651" y="13681"/>
                    <a:pt x="59103" y="13383"/>
                    <a:pt x="59425" y="13479"/>
                  </a:cubicBezTo>
                  <a:cubicBezTo>
                    <a:pt x="59913" y="13431"/>
                    <a:pt x="59782" y="13276"/>
                    <a:pt x="60199" y="13181"/>
                  </a:cubicBezTo>
                  <a:lnTo>
                    <a:pt x="60377" y="12943"/>
                  </a:lnTo>
                  <a:lnTo>
                    <a:pt x="60199" y="12943"/>
                  </a:lnTo>
                  <a:cubicBezTo>
                    <a:pt x="59508" y="13252"/>
                    <a:pt x="59294" y="13360"/>
                    <a:pt x="58353" y="13360"/>
                  </a:cubicBezTo>
                  <a:close/>
                  <a:moveTo>
                    <a:pt x="92667" y="13062"/>
                  </a:moveTo>
                  <a:lnTo>
                    <a:pt x="92429" y="12943"/>
                  </a:lnTo>
                  <a:cubicBezTo>
                    <a:pt x="92512" y="13145"/>
                    <a:pt x="92465" y="13062"/>
                    <a:pt x="92608" y="13181"/>
                  </a:cubicBezTo>
                  <a:lnTo>
                    <a:pt x="92608" y="13300"/>
                  </a:lnTo>
                  <a:cubicBezTo>
                    <a:pt x="92631" y="13217"/>
                    <a:pt x="92643" y="13145"/>
                    <a:pt x="92667" y="13062"/>
                  </a:cubicBezTo>
                  <a:close/>
                  <a:moveTo>
                    <a:pt x="95334" y="12943"/>
                  </a:moveTo>
                  <a:lnTo>
                    <a:pt x="95286" y="13181"/>
                  </a:lnTo>
                  <a:lnTo>
                    <a:pt x="95394" y="13181"/>
                  </a:lnTo>
                  <a:cubicBezTo>
                    <a:pt x="95382" y="12955"/>
                    <a:pt x="95453" y="13110"/>
                    <a:pt x="95334" y="12943"/>
                  </a:cubicBezTo>
                  <a:close/>
                  <a:moveTo>
                    <a:pt x="96822" y="13241"/>
                  </a:moveTo>
                  <a:lnTo>
                    <a:pt x="97001" y="13002"/>
                  </a:lnTo>
                  <a:lnTo>
                    <a:pt x="96584" y="12943"/>
                  </a:lnTo>
                  <a:lnTo>
                    <a:pt x="96525" y="13002"/>
                  </a:lnTo>
                  <a:lnTo>
                    <a:pt x="96584" y="13181"/>
                  </a:lnTo>
                  <a:close/>
                  <a:moveTo>
                    <a:pt x="82702" y="13121"/>
                  </a:moveTo>
                  <a:lnTo>
                    <a:pt x="82821" y="13121"/>
                  </a:lnTo>
                  <a:lnTo>
                    <a:pt x="82761" y="13002"/>
                  </a:lnTo>
                  <a:cubicBezTo>
                    <a:pt x="82737" y="13038"/>
                    <a:pt x="82713" y="13086"/>
                    <a:pt x="82702" y="13121"/>
                  </a:cubicBezTo>
                  <a:close/>
                  <a:moveTo>
                    <a:pt x="88036" y="13181"/>
                  </a:moveTo>
                  <a:lnTo>
                    <a:pt x="88214" y="13300"/>
                  </a:lnTo>
                  <a:lnTo>
                    <a:pt x="88274" y="13300"/>
                  </a:lnTo>
                  <a:cubicBezTo>
                    <a:pt x="88202" y="13050"/>
                    <a:pt x="88250" y="13110"/>
                    <a:pt x="88036" y="13002"/>
                  </a:cubicBezTo>
                  <a:close/>
                  <a:moveTo>
                    <a:pt x="101097" y="13121"/>
                  </a:moveTo>
                  <a:lnTo>
                    <a:pt x="101216" y="13002"/>
                  </a:lnTo>
                  <a:lnTo>
                    <a:pt x="101097" y="13002"/>
                  </a:lnTo>
                  <a:close/>
                  <a:moveTo>
                    <a:pt x="103299" y="13002"/>
                  </a:moveTo>
                  <a:lnTo>
                    <a:pt x="103180" y="13002"/>
                  </a:lnTo>
                  <a:lnTo>
                    <a:pt x="103121" y="13181"/>
                  </a:lnTo>
                  <a:lnTo>
                    <a:pt x="103180" y="13181"/>
                  </a:lnTo>
                  <a:lnTo>
                    <a:pt x="103299" y="13062"/>
                  </a:lnTo>
                  <a:close/>
                  <a:moveTo>
                    <a:pt x="104359" y="13002"/>
                  </a:moveTo>
                  <a:lnTo>
                    <a:pt x="104478" y="13181"/>
                  </a:lnTo>
                  <a:lnTo>
                    <a:pt x="104657" y="13181"/>
                  </a:lnTo>
                  <a:cubicBezTo>
                    <a:pt x="104538" y="13050"/>
                    <a:pt x="104585" y="13062"/>
                    <a:pt x="104359" y="13002"/>
                  </a:cubicBezTo>
                  <a:close/>
                  <a:moveTo>
                    <a:pt x="3751" y="13062"/>
                  </a:moveTo>
                  <a:cubicBezTo>
                    <a:pt x="3727" y="13098"/>
                    <a:pt x="3704" y="13145"/>
                    <a:pt x="3692" y="13181"/>
                  </a:cubicBezTo>
                  <a:lnTo>
                    <a:pt x="3870" y="13241"/>
                  </a:lnTo>
                  <a:close/>
                  <a:moveTo>
                    <a:pt x="84654" y="13241"/>
                  </a:moveTo>
                  <a:lnTo>
                    <a:pt x="84654" y="13181"/>
                  </a:lnTo>
                  <a:cubicBezTo>
                    <a:pt x="84214" y="13110"/>
                    <a:pt x="84083" y="13157"/>
                    <a:pt x="83523" y="13062"/>
                  </a:cubicBezTo>
                  <a:cubicBezTo>
                    <a:pt x="83154" y="13491"/>
                    <a:pt x="82297" y="13383"/>
                    <a:pt x="81689" y="13241"/>
                  </a:cubicBezTo>
                  <a:lnTo>
                    <a:pt x="81689" y="13300"/>
                  </a:lnTo>
                  <a:cubicBezTo>
                    <a:pt x="81940" y="13538"/>
                    <a:pt x="82047" y="13562"/>
                    <a:pt x="82047" y="14074"/>
                  </a:cubicBezTo>
                  <a:lnTo>
                    <a:pt x="82463" y="14133"/>
                  </a:lnTo>
                  <a:lnTo>
                    <a:pt x="82523" y="14133"/>
                  </a:lnTo>
                  <a:lnTo>
                    <a:pt x="82571" y="14014"/>
                  </a:lnTo>
                  <a:lnTo>
                    <a:pt x="82166" y="14014"/>
                  </a:lnTo>
                  <a:cubicBezTo>
                    <a:pt x="82142" y="13979"/>
                    <a:pt x="82118" y="13931"/>
                    <a:pt x="82106" y="13895"/>
                  </a:cubicBezTo>
                  <a:cubicBezTo>
                    <a:pt x="82785" y="13633"/>
                    <a:pt x="83892" y="13300"/>
                    <a:pt x="84595" y="13419"/>
                  </a:cubicBezTo>
                  <a:cubicBezTo>
                    <a:pt x="84618" y="13360"/>
                    <a:pt x="84630" y="13300"/>
                    <a:pt x="84654" y="13241"/>
                  </a:cubicBezTo>
                  <a:close/>
                  <a:moveTo>
                    <a:pt x="72248" y="13300"/>
                  </a:moveTo>
                  <a:lnTo>
                    <a:pt x="72367" y="13181"/>
                  </a:lnTo>
                  <a:lnTo>
                    <a:pt x="72010" y="13121"/>
                  </a:lnTo>
                  <a:cubicBezTo>
                    <a:pt x="71926" y="13288"/>
                    <a:pt x="72105" y="13241"/>
                    <a:pt x="72248" y="13300"/>
                  </a:cubicBezTo>
                  <a:close/>
                  <a:moveTo>
                    <a:pt x="60377" y="13360"/>
                  </a:moveTo>
                  <a:lnTo>
                    <a:pt x="60437" y="13360"/>
                  </a:lnTo>
                  <a:cubicBezTo>
                    <a:pt x="60473" y="13300"/>
                    <a:pt x="60508" y="13241"/>
                    <a:pt x="60556" y="13181"/>
                  </a:cubicBezTo>
                  <a:lnTo>
                    <a:pt x="60377" y="13181"/>
                  </a:lnTo>
                  <a:close/>
                  <a:moveTo>
                    <a:pt x="58056" y="13419"/>
                  </a:moveTo>
                  <a:lnTo>
                    <a:pt x="57460" y="13657"/>
                  </a:lnTo>
                  <a:lnTo>
                    <a:pt x="57460" y="13717"/>
                  </a:lnTo>
                  <a:cubicBezTo>
                    <a:pt x="57782" y="13657"/>
                    <a:pt x="57794" y="13669"/>
                    <a:pt x="57996" y="13836"/>
                  </a:cubicBezTo>
                  <a:cubicBezTo>
                    <a:pt x="58163" y="13681"/>
                    <a:pt x="58246" y="13610"/>
                    <a:pt x="58056" y="13419"/>
                  </a:cubicBezTo>
                  <a:close/>
                  <a:moveTo>
                    <a:pt x="80797" y="14133"/>
                  </a:moveTo>
                  <a:cubicBezTo>
                    <a:pt x="80820" y="14098"/>
                    <a:pt x="80832" y="14050"/>
                    <a:pt x="80856" y="14014"/>
                  </a:cubicBezTo>
                  <a:cubicBezTo>
                    <a:pt x="80749" y="13872"/>
                    <a:pt x="80630" y="13562"/>
                    <a:pt x="80499" y="13419"/>
                  </a:cubicBezTo>
                  <a:cubicBezTo>
                    <a:pt x="80356" y="13752"/>
                    <a:pt x="80439" y="13705"/>
                    <a:pt x="80082" y="13717"/>
                  </a:cubicBezTo>
                  <a:cubicBezTo>
                    <a:pt x="80058" y="13812"/>
                    <a:pt x="80046" y="13919"/>
                    <a:pt x="80023" y="14014"/>
                  </a:cubicBezTo>
                  <a:lnTo>
                    <a:pt x="80201" y="14074"/>
                  </a:lnTo>
                  <a:cubicBezTo>
                    <a:pt x="80380" y="14193"/>
                    <a:pt x="80463" y="14157"/>
                    <a:pt x="80797" y="14133"/>
                  </a:cubicBezTo>
                  <a:close/>
                  <a:moveTo>
                    <a:pt x="54555" y="13895"/>
                  </a:moveTo>
                  <a:lnTo>
                    <a:pt x="54615" y="13836"/>
                  </a:lnTo>
                  <a:lnTo>
                    <a:pt x="54615" y="13538"/>
                  </a:lnTo>
                  <a:lnTo>
                    <a:pt x="54317" y="13479"/>
                  </a:lnTo>
                  <a:cubicBezTo>
                    <a:pt x="54341" y="13574"/>
                    <a:pt x="54353" y="13681"/>
                    <a:pt x="54377" y="13776"/>
                  </a:cubicBezTo>
                  <a:close/>
                  <a:moveTo>
                    <a:pt x="90357" y="13717"/>
                  </a:moveTo>
                  <a:lnTo>
                    <a:pt x="90476" y="13479"/>
                  </a:lnTo>
                  <a:lnTo>
                    <a:pt x="90357" y="13479"/>
                  </a:lnTo>
                  <a:cubicBezTo>
                    <a:pt x="90191" y="13681"/>
                    <a:pt x="90322" y="13586"/>
                    <a:pt x="90000" y="13598"/>
                  </a:cubicBezTo>
                  <a:lnTo>
                    <a:pt x="90119" y="13836"/>
                  </a:lnTo>
                  <a:close/>
                  <a:moveTo>
                    <a:pt x="92786" y="13479"/>
                  </a:moveTo>
                  <a:lnTo>
                    <a:pt x="92608" y="13479"/>
                  </a:lnTo>
                  <a:lnTo>
                    <a:pt x="92608" y="13657"/>
                  </a:lnTo>
                  <a:lnTo>
                    <a:pt x="92667" y="13657"/>
                  </a:lnTo>
                  <a:close/>
                  <a:moveTo>
                    <a:pt x="81332" y="14014"/>
                  </a:moveTo>
                  <a:lnTo>
                    <a:pt x="81570" y="13538"/>
                  </a:lnTo>
                  <a:lnTo>
                    <a:pt x="81332" y="13538"/>
                  </a:lnTo>
                  <a:cubicBezTo>
                    <a:pt x="81237" y="13776"/>
                    <a:pt x="81201" y="13824"/>
                    <a:pt x="81332" y="14014"/>
                  </a:cubicBezTo>
                  <a:close/>
                  <a:moveTo>
                    <a:pt x="84595" y="13538"/>
                  </a:moveTo>
                  <a:lnTo>
                    <a:pt x="84476" y="13538"/>
                  </a:lnTo>
                  <a:lnTo>
                    <a:pt x="84476" y="13657"/>
                  </a:lnTo>
                  <a:close/>
                  <a:moveTo>
                    <a:pt x="93608" y="13776"/>
                  </a:moveTo>
                  <a:lnTo>
                    <a:pt x="93667" y="13776"/>
                  </a:lnTo>
                  <a:cubicBezTo>
                    <a:pt x="93655" y="13717"/>
                    <a:pt x="93631" y="13657"/>
                    <a:pt x="93608" y="13598"/>
                  </a:cubicBezTo>
                  <a:cubicBezTo>
                    <a:pt x="93596" y="13633"/>
                    <a:pt x="93572" y="13681"/>
                    <a:pt x="93548" y="13717"/>
                  </a:cubicBezTo>
                  <a:close/>
                  <a:moveTo>
                    <a:pt x="93846" y="13776"/>
                  </a:moveTo>
                  <a:lnTo>
                    <a:pt x="94203" y="13836"/>
                  </a:lnTo>
                  <a:lnTo>
                    <a:pt x="94262" y="13717"/>
                  </a:lnTo>
                  <a:cubicBezTo>
                    <a:pt x="94143" y="13622"/>
                    <a:pt x="94143" y="13622"/>
                    <a:pt x="93905" y="13598"/>
                  </a:cubicBezTo>
                  <a:lnTo>
                    <a:pt x="93846" y="13717"/>
                  </a:lnTo>
                  <a:close/>
                  <a:moveTo>
                    <a:pt x="5454" y="13955"/>
                  </a:moveTo>
                  <a:lnTo>
                    <a:pt x="5454" y="13895"/>
                  </a:lnTo>
                  <a:lnTo>
                    <a:pt x="5156" y="13657"/>
                  </a:lnTo>
                  <a:lnTo>
                    <a:pt x="5097" y="13776"/>
                  </a:lnTo>
                  <a:lnTo>
                    <a:pt x="5394" y="13955"/>
                  </a:lnTo>
                  <a:close/>
                  <a:moveTo>
                    <a:pt x="52412" y="13836"/>
                  </a:moveTo>
                  <a:lnTo>
                    <a:pt x="52412" y="13717"/>
                  </a:lnTo>
                  <a:lnTo>
                    <a:pt x="52174" y="13657"/>
                  </a:lnTo>
                  <a:lnTo>
                    <a:pt x="52352" y="13836"/>
                  </a:lnTo>
                  <a:close/>
                  <a:moveTo>
                    <a:pt x="53781" y="13776"/>
                  </a:moveTo>
                  <a:lnTo>
                    <a:pt x="53841" y="13895"/>
                  </a:lnTo>
                  <a:lnTo>
                    <a:pt x="54019" y="14014"/>
                  </a:lnTo>
                  <a:cubicBezTo>
                    <a:pt x="54043" y="13931"/>
                    <a:pt x="54055" y="13860"/>
                    <a:pt x="54079" y="13776"/>
                  </a:cubicBezTo>
                  <a:cubicBezTo>
                    <a:pt x="53876" y="13681"/>
                    <a:pt x="53650" y="13633"/>
                    <a:pt x="53424" y="13657"/>
                  </a:cubicBezTo>
                  <a:cubicBezTo>
                    <a:pt x="52984" y="14074"/>
                    <a:pt x="52507" y="14133"/>
                    <a:pt x="51757" y="14133"/>
                  </a:cubicBezTo>
                  <a:lnTo>
                    <a:pt x="51698" y="14193"/>
                  </a:lnTo>
                  <a:lnTo>
                    <a:pt x="51757" y="14312"/>
                  </a:lnTo>
                  <a:cubicBezTo>
                    <a:pt x="52448" y="14241"/>
                    <a:pt x="53245" y="14229"/>
                    <a:pt x="53781" y="13776"/>
                  </a:cubicBezTo>
                  <a:close/>
                  <a:moveTo>
                    <a:pt x="57163" y="14014"/>
                  </a:moveTo>
                  <a:lnTo>
                    <a:pt x="57222" y="13895"/>
                  </a:lnTo>
                  <a:lnTo>
                    <a:pt x="57055" y="13657"/>
                  </a:lnTo>
                  <a:cubicBezTo>
                    <a:pt x="57020" y="13895"/>
                    <a:pt x="57008" y="13848"/>
                    <a:pt x="57175" y="14014"/>
                  </a:cubicBezTo>
                  <a:close/>
                  <a:moveTo>
                    <a:pt x="69688" y="13895"/>
                  </a:moveTo>
                  <a:lnTo>
                    <a:pt x="70105" y="13657"/>
                  </a:lnTo>
                  <a:lnTo>
                    <a:pt x="69867" y="13657"/>
                  </a:lnTo>
                  <a:close/>
                  <a:moveTo>
                    <a:pt x="78534" y="14014"/>
                  </a:moveTo>
                  <a:lnTo>
                    <a:pt x="79189" y="13895"/>
                  </a:lnTo>
                  <a:lnTo>
                    <a:pt x="79308" y="13895"/>
                  </a:lnTo>
                  <a:lnTo>
                    <a:pt x="79308" y="13657"/>
                  </a:lnTo>
                  <a:lnTo>
                    <a:pt x="79130" y="13657"/>
                  </a:lnTo>
                  <a:cubicBezTo>
                    <a:pt x="78975" y="13812"/>
                    <a:pt x="78975" y="13824"/>
                    <a:pt x="78653" y="13836"/>
                  </a:cubicBezTo>
                  <a:close/>
                  <a:moveTo>
                    <a:pt x="7371" y="14431"/>
                  </a:moveTo>
                  <a:cubicBezTo>
                    <a:pt x="7264" y="14074"/>
                    <a:pt x="6240" y="13895"/>
                    <a:pt x="5704" y="13776"/>
                  </a:cubicBezTo>
                  <a:lnTo>
                    <a:pt x="5585" y="13836"/>
                  </a:lnTo>
                  <a:lnTo>
                    <a:pt x="5585" y="13895"/>
                  </a:lnTo>
                  <a:lnTo>
                    <a:pt x="7180" y="14431"/>
                  </a:lnTo>
                  <a:close/>
                  <a:moveTo>
                    <a:pt x="69402" y="13895"/>
                  </a:moveTo>
                  <a:lnTo>
                    <a:pt x="69521" y="13895"/>
                  </a:lnTo>
                  <a:lnTo>
                    <a:pt x="69462" y="13776"/>
                  </a:lnTo>
                  <a:cubicBezTo>
                    <a:pt x="69438" y="13812"/>
                    <a:pt x="69414" y="13860"/>
                    <a:pt x="69402" y="13895"/>
                  </a:cubicBezTo>
                  <a:close/>
                  <a:moveTo>
                    <a:pt x="83761" y="13955"/>
                  </a:moveTo>
                  <a:cubicBezTo>
                    <a:pt x="83821" y="13812"/>
                    <a:pt x="83916" y="13860"/>
                    <a:pt x="83761" y="13776"/>
                  </a:cubicBezTo>
                  <a:close/>
                  <a:moveTo>
                    <a:pt x="56698" y="14193"/>
                  </a:moveTo>
                  <a:lnTo>
                    <a:pt x="56817" y="13955"/>
                  </a:lnTo>
                  <a:lnTo>
                    <a:pt x="56817" y="13895"/>
                  </a:lnTo>
                  <a:lnTo>
                    <a:pt x="56341" y="13836"/>
                  </a:lnTo>
                  <a:lnTo>
                    <a:pt x="54972" y="14253"/>
                  </a:lnTo>
                  <a:lnTo>
                    <a:pt x="54793" y="14550"/>
                  </a:lnTo>
                  <a:cubicBezTo>
                    <a:pt x="55734" y="14419"/>
                    <a:pt x="55865" y="14098"/>
                    <a:pt x="56698" y="14193"/>
                  </a:cubicBezTo>
                  <a:close/>
                  <a:moveTo>
                    <a:pt x="73319" y="15265"/>
                  </a:moveTo>
                  <a:lnTo>
                    <a:pt x="73319" y="14848"/>
                  </a:lnTo>
                  <a:cubicBezTo>
                    <a:pt x="73558" y="14574"/>
                    <a:pt x="73998" y="14431"/>
                    <a:pt x="74510" y="14431"/>
                  </a:cubicBezTo>
                  <a:cubicBezTo>
                    <a:pt x="74534" y="14574"/>
                    <a:pt x="74546" y="14705"/>
                    <a:pt x="74570" y="14848"/>
                  </a:cubicBezTo>
                  <a:lnTo>
                    <a:pt x="74629" y="14848"/>
                  </a:lnTo>
                  <a:lnTo>
                    <a:pt x="74808" y="14610"/>
                  </a:lnTo>
                  <a:lnTo>
                    <a:pt x="74629" y="14491"/>
                  </a:lnTo>
                  <a:lnTo>
                    <a:pt x="75284" y="14133"/>
                  </a:lnTo>
                  <a:cubicBezTo>
                    <a:pt x="75236" y="13919"/>
                    <a:pt x="75260" y="13955"/>
                    <a:pt x="75165" y="13836"/>
                  </a:cubicBezTo>
                  <a:cubicBezTo>
                    <a:pt x="73712" y="14550"/>
                    <a:pt x="71712" y="14312"/>
                    <a:pt x="70474" y="15146"/>
                  </a:cubicBezTo>
                  <a:lnTo>
                    <a:pt x="70474" y="14907"/>
                  </a:lnTo>
                  <a:cubicBezTo>
                    <a:pt x="70021" y="15276"/>
                    <a:pt x="69497" y="15193"/>
                    <a:pt x="68866" y="15443"/>
                  </a:cubicBezTo>
                  <a:cubicBezTo>
                    <a:pt x="67342" y="16038"/>
                    <a:pt x="64116" y="16241"/>
                    <a:pt x="63175" y="17098"/>
                  </a:cubicBezTo>
                  <a:cubicBezTo>
                    <a:pt x="62997" y="16884"/>
                    <a:pt x="62449" y="17146"/>
                    <a:pt x="62342" y="17277"/>
                  </a:cubicBezTo>
                  <a:lnTo>
                    <a:pt x="62104" y="17515"/>
                  </a:lnTo>
                  <a:cubicBezTo>
                    <a:pt x="66426" y="16955"/>
                    <a:pt x="68795" y="15574"/>
                    <a:pt x="73022" y="14788"/>
                  </a:cubicBezTo>
                  <a:cubicBezTo>
                    <a:pt x="73188" y="14884"/>
                    <a:pt x="73296" y="15062"/>
                    <a:pt x="73319" y="15265"/>
                  </a:cubicBezTo>
                  <a:close/>
                  <a:moveTo>
                    <a:pt x="77653" y="13836"/>
                  </a:moveTo>
                  <a:cubicBezTo>
                    <a:pt x="77558" y="14098"/>
                    <a:pt x="77713" y="14217"/>
                    <a:pt x="77594" y="14669"/>
                  </a:cubicBezTo>
                  <a:lnTo>
                    <a:pt x="77594" y="14729"/>
                  </a:lnTo>
                  <a:lnTo>
                    <a:pt x="77713" y="14788"/>
                  </a:lnTo>
                  <a:cubicBezTo>
                    <a:pt x="77951" y="14598"/>
                    <a:pt x="78177" y="14038"/>
                    <a:pt x="77653" y="13836"/>
                  </a:cubicBezTo>
                  <a:close/>
                  <a:moveTo>
                    <a:pt x="87083" y="13895"/>
                  </a:moveTo>
                  <a:lnTo>
                    <a:pt x="86976" y="13895"/>
                  </a:lnTo>
                  <a:lnTo>
                    <a:pt x="86976" y="14014"/>
                  </a:lnTo>
                  <a:close/>
                  <a:moveTo>
                    <a:pt x="85595" y="14193"/>
                  </a:moveTo>
                  <a:lnTo>
                    <a:pt x="85714" y="14074"/>
                  </a:lnTo>
                  <a:lnTo>
                    <a:pt x="85714" y="14014"/>
                  </a:lnTo>
                  <a:lnTo>
                    <a:pt x="85595" y="14014"/>
                  </a:lnTo>
                  <a:lnTo>
                    <a:pt x="85535" y="14193"/>
                  </a:lnTo>
                  <a:close/>
                  <a:moveTo>
                    <a:pt x="77225" y="14133"/>
                  </a:moveTo>
                  <a:lnTo>
                    <a:pt x="76927" y="14074"/>
                  </a:lnTo>
                  <a:cubicBezTo>
                    <a:pt x="76653" y="14264"/>
                    <a:pt x="76475" y="14419"/>
                    <a:pt x="76225" y="14312"/>
                  </a:cubicBezTo>
                  <a:lnTo>
                    <a:pt x="76034" y="14431"/>
                  </a:lnTo>
                  <a:lnTo>
                    <a:pt x="76034" y="14669"/>
                  </a:lnTo>
                  <a:lnTo>
                    <a:pt x="76153" y="14729"/>
                  </a:lnTo>
                  <a:cubicBezTo>
                    <a:pt x="76510" y="14598"/>
                    <a:pt x="76713" y="14407"/>
                    <a:pt x="77165" y="14253"/>
                  </a:cubicBezTo>
                  <a:cubicBezTo>
                    <a:pt x="77189" y="14205"/>
                    <a:pt x="77213" y="14169"/>
                    <a:pt x="77237" y="14133"/>
                  </a:cubicBezTo>
                  <a:close/>
                  <a:moveTo>
                    <a:pt x="79546" y="14074"/>
                  </a:moveTo>
                  <a:lnTo>
                    <a:pt x="79368" y="14074"/>
                  </a:lnTo>
                  <a:cubicBezTo>
                    <a:pt x="78999" y="14360"/>
                    <a:pt x="78737" y="14407"/>
                    <a:pt x="78177" y="14431"/>
                  </a:cubicBezTo>
                  <a:lnTo>
                    <a:pt x="78237" y="14669"/>
                  </a:lnTo>
                  <a:lnTo>
                    <a:pt x="79487" y="14253"/>
                  </a:lnTo>
                  <a:close/>
                  <a:moveTo>
                    <a:pt x="84880" y="14074"/>
                  </a:moveTo>
                  <a:cubicBezTo>
                    <a:pt x="84999" y="14253"/>
                    <a:pt x="84892" y="14169"/>
                    <a:pt x="85118" y="14253"/>
                  </a:cubicBezTo>
                  <a:cubicBezTo>
                    <a:pt x="85011" y="14074"/>
                    <a:pt x="85118" y="14145"/>
                    <a:pt x="84892" y="14074"/>
                  </a:cubicBezTo>
                  <a:close/>
                  <a:moveTo>
                    <a:pt x="81678" y="14312"/>
                  </a:moveTo>
                  <a:lnTo>
                    <a:pt x="81737" y="14133"/>
                  </a:lnTo>
                  <a:lnTo>
                    <a:pt x="81570" y="14133"/>
                  </a:lnTo>
                  <a:lnTo>
                    <a:pt x="81332" y="14253"/>
                  </a:lnTo>
                  <a:cubicBezTo>
                    <a:pt x="81308" y="14288"/>
                    <a:pt x="81297" y="14336"/>
                    <a:pt x="81273" y="14372"/>
                  </a:cubicBezTo>
                  <a:lnTo>
                    <a:pt x="81570" y="14312"/>
                  </a:lnTo>
                  <a:close/>
                  <a:moveTo>
                    <a:pt x="76808" y="14848"/>
                  </a:moveTo>
                  <a:lnTo>
                    <a:pt x="77344" y="14848"/>
                  </a:lnTo>
                  <a:cubicBezTo>
                    <a:pt x="77415" y="14693"/>
                    <a:pt x="77641" y="14443"/>
                    <a:pt x="77463" y="14312"/>
                  </a:cubicBezTo>
                  <a:cubicBezTo>
                    <a:pt x="77332" y="14526"/>
                    <a:pt x="77117" y="14681"/>
                    <a:pt x="76867" y="14729"/>
                  </a:cubicBezTo>
                  <a:cubicBezTo>
                    <a:pt x="76856" y="14765"/>
                    <a:pt x="76832" y="14800"/>
                    <a:pt x="76820" y="14848"/>
                  </a:cubicBezTo>
                  <a:close/>
                  <a:moveTo>
                    <a:pt x="50936" y="14491"/>
                  </a:moveTo>
                  <a:lnTo>
                    <a:pt x="50936" y="14431"/>
                  </a:lnTo>
                  <a:lnTo>
                    <a:pt x="50578" y="14372"/>
                  </a:lnTo>
                  <a:lnTo>
                    <a:pt x="50340" y="14550"/>
                  </a:lnTo>
                  <a:lnTo>
                    <a:pt x="50459" y="14729"/>
                  </a:lnTo>
                  <a:close/>
                  <a:moveTo>
                    <a:pt x="80380" y="14491"/>
                  </a:moveTo>
                  <a:lnTo>
                    <a:pt x="79904" y="14372"/>
                  </a:lnTo>
                  <a:lnTo>
                    <a:pt x="79487" y="14669"/>
                  </a:lnTo>
                  <a:lnTo>
                    <a:pt x="80261" y="14610"/>
                  </a:lnTo>
                  <a:close/>
                  <a:moveTo>
                    <a:pt x="7895" y="14610"/>
                  </a:moveTo>
                  <a:lnTo>
                    <a:pt x="7895" y="14550"/>
                  </a:lnTo>
                  <a:cubicBezTo>
                    <a:pt x="7764" y="14443"/>
                    <a:pt x="7740" y="14443"/>
                    <a:pt x="7478" y="14431"/>
                  </a:cubicBezTo>
                  <a:lnTo>
                    <a:pt x="7835" y="14610"/>
                  </a:lnTo>
                  <a:close/>
                  <a:moveTo>
                    <a:pt x="54674" y="14669"/>
                  </a:moveTo>
                  <a:cubicBezTo>
                    <a:pt x="54698" y="14610"/>
                    <a:pt x="54710" y="14550"/>
                    <a:pt x="54734" y="14491"/>
                  </a:cubicBezTo>
                  <a:lnTo>
                    <a:pt x="54317" y="14431"/>
                  </a:lnTo>
                  <a:cubicBezTo>
                    <a:pt x="54162" y="14574"/>
                    <a:pt x="54162" y="14479"/>
                    <a:pt x="54079" y="14729"/>
                  </a:cubicBezTo>
                  <a:close/>
                  <a:moveTo>
                    <a:pt x="82690" y="14729"/>
                  </a:moveTo>
                  <a:lnTo>
                    <a:pt x="83047" y="14729"/>
                  </a:lnTo>
                  <a:cubicBezTo>
                    <a:pt x="82975" y="14550"/>
                    <a:pt x="83011" y="14598"/>
                    <a:pt x="82868" y="14491"/>
                  </a:cubicBezTo>
                  <a:close/>
                  <a:moveTo>
                    <a:pt x="84237" y="14669"/>
                  </a:moveTo>
                  <a:lnTo>
                    <a:pt x="84297" y="14610"/>
                  </a:lnTo>
                  <a:lnTo>
                    <a:pt x="84178" y="14491"/>
                  </a:lnTo>
                  <a:lnTo>
                    <a:pt x="84118" y="14610"/>
                  </a:lnTo>
                  <a:close/>
                  <a:moveTo>
                    <a:pt x="83821" y="14550"/>
                  </a:moveTo>
                  <a:lnTo>
                    <a:pt x="83583" y="14907"/>
                  </a:lnTo>
                  <a:lnTo>
                    <a:pt x="83821" y="14848"/>
                  </a:lnTo>
                  <a:close/>
                  <a:moveTo>
                    <a:pt x="50102" y="14610"/>
                  </a:moveTo>
                  <a:lnTo>
                    <a:pt x="49626" y="14669"/>
                  </a:lnTo>
                  <a:cubicBezTo>
                    <a:pt x="49614" y="14753"/>
                    <a:pt x="49590" y="14824"/>
                    <a:pt x="49566" y="14907"/>
                  </a:cubicBezTo>
                  <a:cubicBezTo>
                    <a:pt x="49888" y="14848"/>
                    <a:pt x="50233" y="14824"/>
                    <a:pt x="50102" y="14610"/>
                  </a:cubicBezTo>
                  <a:close/>
                  <a:moveTo>
                    <a:pt x="75748" y="14729"/>
                  </a:moveTo>
                  <a:lnTo>
                    <a:pt x="75451" y="14669"/>
                  </a:lnTo>
                  <a:lnTo>
                    <a:pt x="75212" y="14788"/>
                  </a:lnTo>
                  <a:lnTo>
                    <a:pt x="75689" y="14848"/>
                  </a:lnTo>
                  <a:close/>
                  <a:moveTo>
                    <a:pt x="79070" y="14848"/>
                  </a:moveTo>
                  <a:lnTo>
                    <a:pt x="79130" y="14848"/>
                  </a:lnTo>
                  <a:cubicBezTo>
                    <a:pt x="79153" y="14669"/>
                    <a:pt x="79225" y="14776"/>
                    <a:pt x="79070" y="14669"/>
                  </a:cubicBezTo>
                  <a:close/>
                  <a:moveTo>
                    <a:pt x="8490" y="14729"/>
                  </a:moveTo>
                  <a:cubicBezTo>
                    <a:pt x="8788" y="15098"/>
                    <a:pt x="9859" y="15110"/>
                    <a:pt x="10514" y="15146"/>
                  </a:cubicBezTo>
                  <a:cubicBezTo>
                    <a:pt x="10121" y="14824"/>
                    <a:pt x="9109" y="14812"/>
                    <a:pt x="8490" y="14729"/>
                  </a:cubicBezTo>
                  <a:close/>
                  <a:moveTo>
                    <a:pt x="53603" y="14907"/>
                  </a:moveTo>
                  <a:lnTo>
                    <a:pt x="53900" y="14907"/>
                  </a:lnTo>
                  <a:lnTo>
                    <a:pt x="53900" y="14788"/>
                  </a:lnTo>
                  <a:lnTo>
                    <a:pt x="53662" y="14729"/>
                  </a:lnTo>
                  <a:cubicBezTo>
                    <a:pt x="53650" y="14788"/>
                    <a:pt x="53638" y="14848"/>
                    <a:pt x="53603" y="14907"/>
                  </a:cubicBezTo>
                  <a:close/>
                  <a:moveTo>
                    <a:pt x="49221" y="14967"/>
                  </a:moveTo>
                  <a:lnTo>
                    <a:pt x="49388" y="14788"/>
                  </a:lnTo>
                  <a:lnTo>
                    <a:pt x="49281" y="14788"/>
                  </a:lnTo>
                  <a:lnTo>
                    <a:pt x="46364" y="15443"/>
                  </a:lnTo>
                  <a:lnTo>
                    <a:pt x="46245" y="15622"/>
                  </a:lnTo>
                  <a:cubicBezTo>
                    <a:pt x="46649" y="15693"/>
                    <a:pt x="49019" y="15134"/>
                    <a:pt x="49221" y="14967"/>
                  </a:cubicBezTo>
                  <a:close/>
                  <a:moveTo>
                    <a:pt x="63521" y="15265"/>
                  </a:moveTo>
                  <a:lnTo>
                    <a:pt x="63401" y="15503"/>
                  </a:lnTo>
                  <a:lnTo>
                    <a:pt x="64116" y="15265"/>
                  </a:lnTo>
                  <a:cubicBezTo>
                    <a:pt x="64306" y="15157"/>
                    <a:pt x="64318" y="15098"/>
                    <a:pt x="64414" y="14907"/>
                  </a:cubicBezTo>
                  <a:lnTo>
                    <a:pt x="64235" y="14788"/>
                  </a:lnTo>
                  <a:cubicBezTo>
                    <a:pt x="64068" y="15074"/>
                    <a:pt x="63866" y="15169"/>
                    <a:pt x="63521" y="15265"/>
                  </a:cubicBezTo>
                  <a:close/>
                  <a:moveTo>
                    <a:pt x="73617" y="15026"/>
                  </a:moveTo>
                  <a:lnTo>
                    <a:pt x="74034" y="14788"/>
                  </a:lnTo>
                  <a:lnTo>
                    <a:pt x="73915" y="14788"/>
                  </a:lnTo>
                  <a:lnTo>
                    <a:pt x="73617" y="14967"/>
                  </a:lnTo>
                  <a:close/>
                  <a:moveTo>
                    <a:pt x="74677" y="15265"/>
                  </a:moveTo>
                  <a:cubicBezTo>
                    <a:pt x="74903" y="15288"/>
                    <a:pt x="74855" y="15193"/>
                    <a:pt x="75093" y="15265"/>
                  </a:cubicBezTo>
                  <a:cubicBezTo>
                    <a:pt x="75117" y="15169"/>
                    <a:pt x="75141" y="15062"/>
                    <a:pt x="75153" y="14967"/>
                  </a:cubicBezTo>
                  <a:lnTo>
                    <a:pt x="74915" y="14848"/>
                  </a:lnTo>
                  <a:lnTo>
                    <a:pt x="74677" y="15026"/>
                  </a:lnTo>
                  <a:close/>
                  <a:moveTo>
                    <a:pt x="76284" y="14848"/>
                  </a:moveTo>
                  <a:lnTo>
                    <a:pt x="76165" y="14907"/>
                  </a:lnTo>
                  <a:cubicBezTo>
                    <a:pt x="76284" y="15026"/>
                    <a:pt x="76225" y="14991"/>
                    <a:pt x="76463" y="15026"/>
                  </a:cubicBezTo>
                  <a:close/>
                  <a:moveTo>
                    <a:pt x="52543" y="15146"/>
                  </a:moveTo>
                  <a:lnTo>
                    <a:pt x="52543" y="15205"/>
                  </a:lnTo>
                  <a:lnTo>
                    <a:pt x="52662" y="15265"/>
                  </a:lnTo>
                  <a:lnTo>
                    <a:pt x="52960" y="15146"/>
                  </a:lnTo>
                  <a:lnTo>
                    <a:pt x="53067" y="14967"/>
                  </a:lnTo>
                  <a:lnTo>
                    <a:pt x="52900" y="14907"/>
                  </a:lnTo>
                  <a:cubicBezTo>
                    <a:pt x="52805" y="15026"/>
                    <a:pt x="52686" y="15110"/>
                    <a:pt x="52543" y="15146"/>
                  </a:cubicBezTo>
                  <a:close/>
                  <a:moveTo>
                    <a:pt x="125314" y="15026"/>
                  </a:moveTo>
                  <a:lnTo>
                    <a:pt x="125076" y="14907"/>
                  </a:lnTo>
                  <a:cubicBezTo>
                    <a:pt x="125195" y="15026"/>
                    <a:pt x="125100" y="14967"/>
                    <a:pt x="125314" y="15026"/>
                  </a:cubicBezTo>
                  <a:close/>
                  <a:moveTo>
                    <a:pt x="52245" y="15026"/>
                  </a:moveTo>
                  <a:lnTo>
                    <a:pt x="51650" y="15324"/>
                  </a:lnTo>
                  <a:lnTo>
                    <a:pt x="51650" y="15384"/>
                  </a:lnTo>
                  <a:lnTo>
                    <a:pt x="52352" y="15324"/>
                  </a:lnTo>
                  <a:cubicBezTo>
                    <a:pt x="52317" y="15098"/>
                    <a:pt x="52341" y="15134"/>
                    <a:pt x="52245" y="15026"/>
                  </a:cubicBezTo>
                  <a:close/>
                  <a:moveTo>
                    <a:pt x="75867" y="15086"/>
                  </a:moveTo>
                  <a:lnTo>
                    <a:pt x="75570" y="15026"/>
                  </a:lnTo>
                  <a:lnTo>
                    <a:pt x="75510" y="15205"/>
                  </a:lnTo>
                  <a:lnTo>
                    <a:pt x="75808" y="15205"/>
                  </a:lnTo>
                  <a:close/>
                  <a:moveTo>
                    <a:pt x="77522" y="15026"/>
                  </a:moveTo>
                  <a:lnTo>
                    <a:pt x="76760" y="15205"/>
                  </a:lnTo>
                  <a:lnTo>
                    <a:pt x="76760" y="15384"/>
                  </a:lnTo>
                  <a:lnTo>
                    <a:pt x="77653" y="15146"/>
                  </a:lnTo>
                  <a:close/>
                  <a:moveTo>
                    <a:pt x="62568" y="15681"/>
                  </a:moveTo>
                  <a:lnTo>
                    <a:pt x="62628" y="15681"/>
                  </a:lnTo>
                  <a:cubicBezTo>
                    <a:pt x="62890" y="15574"/>
                    <a:pt x="63092" y="15348"/>
                    <a:pt x="63163" y="15086"/>
                  </a:cubicBezTo>
                  <a:lnTo>
                    <a:pt x="63044" y="15086"/>
                  </a:lnTo>
                  <a:cubicBezTo>
                    <a:pt x="62937" y="15300"/>
                    <a:pt x="62925" y="15300"/>
                    <a:pt x="62687" y="15384"/>
                  </a:cubicBezTo>
                  <a:close/>
                  <a:moveTo>
                    <a:pt x="72784" y="15324"/>
                  </a:moveTo>
                  <a:lnTo>
                    <a:pt x="72843" y="15324"/>
                  </a:lnTo>
                  <a:cubicBezTo>
                    <a:pt x="72855" y="15265"/>
                    <a:pt x="72879" y="15205"/>
                    <a:pt x="72903" y="15146"/>
                  </a:cubicBezTo>
                  <a:lnTo>
                    <a:pt x="72724" y="15146"/>
                  </a:lnTo>
                  <a:lnTo>
                    <a:pt x="72724" y="15324"/>
                  </a:lnTo>
                  <a:close/>
                  <a:moveTo>
                    <a:pt x="11574" y="15384"/>
                  </a:moveTo>
                  <a:cubicBezTo>
                    <a:pt x="11466" y="15134"/>
                    <a:pt x="11514" y="15253"/>
                    <a:pt x="11216" y="15205"/>
                  </a:cubicBezTo>
                  <a:cubicBezTo>
                    <a:pt x="11264" y="15265"/>
                    <a:pt x="11300" y="15324"/>
                    <a:pt x="11335" y="15384"/>
                  </a:cubicBezTo>
                  <a:close/>
                  <a:moveTo>
                    <a:pt x="34374" y="15205"/>
                  </a:moveTo>
                  <a:lnTo>
                    <a:pt x="34374" y="15324"/>
                  </a:lnTo>
                  <a:lnTo>
                    <a:pt x="34493" y="15205"/>
                  </a:lnTo>
                  <a:close/>
                  <a:moveTo>
                    <a:pt x="74081" y="15562"/>
                  </a:moveTo>
                  <a:lnTo>
                    <a:pt x="74260" y="15324"/>
                  </a:lnTo>
                  <a:cubicBezTo>
                    <a:pt x="73927" y="15098"/>
                    <a:pt x="72974" y="15741"/>
                    <a:pt x="72605" y="15503"/>
                  </a:cubicBezTo>
                  <a:cubicBezTo>
                    <a:pt x="72462" y="15407"/>
                    <a:pt x="72557" y="15288"/>
                    <a:pt x="72307" y="15205"/>
                  </a:cubicBezTo>
                  <a:lnTo>
                    <a:pt x="72069" y="15800"/>
                  </a:lnTo>
                  <a:lnTo>
                    <a:pt x="72069" y="15860"/>
                  </a:lnTo>
                  <a:cubicBezTo>
                    <a:pt x="72617" y="16038"/>
                    <a:pt x="73474" y="15622"/>
                    <a:pt x="74093" y="15550"/>
                  </a:cubicBezTo>
                  <a:close/>
                  <a:moveTo>
                    <a:pt x="71891" y="15979"/>
                  </a:moveTo>
                  <a:lnTo>
                    <a:pt x="72010" y="15919"/>
                  </a:lnTo>
                  <a:lnTo>
                    <a:pt x="72010" y="15860"/>
                  </a:lnTo>
                  <a:lnTo>
                    <a:pt x="71772" y="15979"/>
                  </a:lnTo>
                  <a:lnTo>
                    <a:pt x="71712" y="15919"/>
                  </a:lnTo>
                  <a:lnTo>
                    <a:pt x="71950" y="15443"/>
                  </a:lnTo>
                  <a:lnTo>
                    <a:pt x="71772" y="15265"/>
                  </a:lnTo>
                  <a:lnTo>
                    <a:pt x="71593" y="15800"/>
                  </a:lnTo>
                  <a:cubicBezTo>
                    <a:pt x="71498" y="15646"/>
                    <a:pt x="71355" y="15538"/>
                    <a:pt x="71176" y="15503"/>
                  </a:cubicBezTo>
                  <a:cubicBezTo>
                    <a:pt x="71081" y="15669"/>
                    <a:pt x="71057" y="15753"/>
                    <a:pt x="70879" y="15860"/>
                  </a:cubicBezTo>
                  <a:cubicBezTo>
                    <a:pt x="71010" y="16336"/>
                    <a:pt x="71557" y="16205"/>
                    <a:pt x="71891" y="15967"/>
                  </a:cubicBezTo>
                  <a:close/>
                  <a:moveTo>
                    <a:pt x="100739" y="15443"/>
                  </a:moveTo>
                  <a:lnTo>
                    <a:pt x="100859" y="15265"/>
                  </a:lnTo>
                  <a:lnTo>
                    <a:pt x="100739" y="15265"/>
                  </a:lnTo>
                  <a:close/>
                  <a:moveTo>
                    <a:pt x="57579" y="15681"/>
                  </a:moveTo>
                  <a:cubicBezTo>
                    <a:pt x="57794" y="15550"/>
                    <a:pt x="57710" y="15491"/>
                    <a:pt x="58056" y="15443"/>
                  </a:cubicBezTo>
                  <a:lnTo>
                    <a:pt x="58056" y="15384"/>
                  </a:lnTo>
                  <a:lnTo>
                    <a:pt x="57698" y="15324"/>
                  </a:lnTo>
                  <a:cubicBezTo>
                    <a:pt x="57663" y="15431"/>
                    <a:pt x="57627" y="15550"/>
                    <a:pt x="57591" y="15669"/>
                  </a:cubicBezTo>
                  <a:close/>
                  <a:moveTo>
                    <a:pt x="76034" y="15443"/>
                  </a:moveTo>
                  <a:lnTo>
                    <a:pt x="76153" y="15562"/>
                  </a:lnTo>
                  <a:lnTo>
                    <a:pt x="76272" y="15503"/>
                  </a:lnTo>
                  <a:lnTo>
                    <a:pt x="76332" y="15384"/>
                  </a:lnTo>
                  <a:lnTo>
                    <a:pt x="76153" y="15324"/>
                  </a:lnTo>
                  <a:close/>
                  <a:moveTo>
                    <a:pt x="50567" y="15384"/>
                  </a:moveTo>
                  <a:lnTo>
                    <a:pt x="50567" y="15503"/>
                  </a:lnTo>
                  <a:lnTo>
                    <a:pt x="50745" y="15443"/>
                  </a:lnTo>
                  <a:lnTo>
                    <a:pt x="50745" y="15384"/>
                  </a:lnTo>
                  <a:close/>
                  <a:moveTo>
                    <a:pt x="51340" y="15384"/>
                  </a:moveTo>
                  <a:lnTo>
                    <a:pt x="51340" y="15562"/>
                  </a:lnTo>
                  <a:lnTo>
                    <a:pt x="51460" y="15384"/>
                  </a:lnTo>
                  <a:close/>
                  <a:moveTo>
                    <a:pt x="76451" y="15384"/>
                  </a:moveTo>
                  <a:lnTo>
                    <a:pt x="76391" y="15503"/>
                  </a:lnTo>
                  <a:lnTo>
                    <a:pt x="76629" y="15384"/>
                  </a:lnTo>
                  <a:close/>
                  <a:moveTo>
                    <a:pt x="97346" y="15384"/>
                  </a:moveTo>
                  <a:lnTo>
                    <a:pt x="97465" y="15562"/>
                  </a:lnTo>
                  <a:cubicBezTo>
                    <a:pt x="97489" y="15503"/>
                    <a:pt x="97501" y="15443"/>
                    <a:pt x="97525" y="15384"/>
                  </a:cubicBezTo>
                  <a:close/>
                  <a:moveTo>
                    <a:pt x="75558" y="15443"/>
                  </a:moveTo>
                  <a:cubicBezTo>
                    <a:pt x="75474" y="15515"/>
                    <a:pt x="73165" y="16265"/>
                    <a:pt x="72772" y="16277"/>
                  </a:cubicBezTo>
                  <a:cubicBezTo>
                    <a:pt x="72724" y="16336"/>
                    <a:pt x="72688" y="16396"/>
                    <a:pt x="72653" y="16455"/>
                  </a:cubicBezTo>
                  <a:cubicBezTo>
                    <a:pt x="73677" y="16300"/>
                    <a:pt x="74701" y="15693"/>
                    <a:pt x="75796" y="15741"/>
                  </a:cubicBezTo>
                  <a:close/>
                  <a:moveTo>
                    <a:pt x="77641" y="15562"/>
                  </a:moveTo>
                  <a:lnTo>
                    <a:pt x="77463" y="15443"/>
                  </a:lnTo>
                  <a:lnTo>
                    <a:pt x="77463" y="15562"/>
                  </a:lnTo>
                  <a:close/>
                  <a:moveTo>
                    <a:pt x="129588" y="15562"/>
                  </a:moveTo>
                  <a:lnTo>
                    <a:pt x="129588" y="15443"/>
                  </a:lnTo>
                  <a:lnTo>
                    <a:pt x="129350" y="15443"/>
                  </a:lnTo>
                  <a:cubicBezTo>
                    <a:pt x="129469" y="15562"/>
                    <a:pt x="129374" y="15503"/>
                    <a:pt x="129588" y="15550"/>
                  </a:cubicBezTo>
                  <a:close/>
                  <a:moveTo>
                    <a:pt x="61080" y="15919"/>
                  </a:moveTo>
                  <a:cubicBezTo>
                    <a:pt x="61163" y="15777"/>
                    <a:pt x="61235" y="15634"/>
                    <a:pt x="61318" y="15503"/>
                  </a:cubicBezTo>
                  <a:lnTo>
                    <a:pt x="61199" y="15503"/>
                  </a:lnTo>
                  <a:lnTo>
                    <a:pt x="61020" y="15919"/>
                  </a:lnTo>
                  <a:close/>
                  <a:moveTo>
                    <a:pt x="130291" y="15681"/>
                  </a:moveTo>
                  <a:lnTo>
                    <a:pt x="130291" y="15562"/>
                  </a:lnTo>
                  <a:lnTo>
                    <a:pt x="130053" y="15503"/>
                  </a:lnTo>
                  <a:lnTo>
                    <a:pt x="130112" y="15681"/>
                  </a:lnTo>
                  <a:close/>
                  <a:moveTo>
                    <a:pt x="20837" y="15681"/>
                  </a:moveTo>
                  <a:lnTo>
                    <a:pt x="20837" y="15622"/>
                  </a:lnTo>
                  <a:lnTo>
                    <a:pt x="20360" y="15562"/>
                  </a:lnTo>
                  <a:lnTo>
                    <a:pt x="20539" y="15681"/>
                  </a:lnTo>
                  <a:close/>
                  <a:moveTo>
                    <a:pt x="45828" y="15622"/>
                  </a:moveTo>
                  <a:lnTo>
                    <a:pt x="45233" y="15562"/>
                  </a:lnTo>
                  <a:lnTo>
                    <a:pt x="45113" y="15741"/>
                  </a:lnTo>
                  <a:lnTo>
                    <a:pt x="43566" y="15979"/>
                  </a:lnTo>
                  <a:cubicBezTo>
                    <a:pt x="43542" y="16050"/>
                    <a:pt x="43530" y="16134"/>
                    <a:pt x="43506" y="16217"/>
                  </a:cubicBezTo>
                  <a:cubicBezTo>
                    <a:pt x="44232" y="16062"/>
                    <a:pt x="44852" y="15800"/>
                    <a:pt x="45697" y="15800"/>
                  </a:cubicBezTo>
                  <a:close/>
                  <a:moveTo>
                    <a:pt x="13050" y="15741"/>
                  </a:moveTo>
                  <a:lnTo>
                    <a:pt x="13050" y="15622"/>
                  </a:lnTo>
                  <a:lnTo>
                    <a:pt x="12812" y="15622"/>
                  </a:lnTo>
                  <a:lnTo>
                    <a:pt x="12990" y="15741"/>
                  </a:lnTo>
                  <a:close/>
                  <a:moveTo>
                    <a:pt x="13764" y="15860"/>
                  </a:moveTo>
                  <a:lnTo>
                    <a:pt x="13360" y="15622"/>
                  </a:lnTo>
                  <a:cubicBezTo>
                    <a:pt x="13479" y="15777"/>
                    <a:pt x="13550" y="15788"/>
                    <a:pt x="13776" y="15848"/>
                  </a:cubicBezTo>
                  <a:close/>
                  <a:moveTo>
                    <a:pt x="50388" y="15800"/>
                  </a:moveTo>
                  <a:lnTo>
                    <a:pt x="50221" y="15622"/>
                  </a:lnTo>
                  <a:cubicBezTo>
                    <a:pt x="50209" y="15681"/>
                    <a:pt x="50186" y="15741"/>
                    <a:pt x="50162" y="15800"/>
                  </a:cubicBezTo>
                  <a:lnTo>
                    <a:pt x="50281" y="15919"/>
                  </a:lnTo>
                  <a:close/>
                  <a:moveTo>
                    <a:pt x="62270" y="15622"/>
                  </a:moveTo>
                  <a:lnTo>
                    <a:pt x="61973" y="15800"/>
                  </a:lnTo>
                  <a:lnTo>
                    <a:pt x="62389" y="15860"/>
                  </a:lnTo>
                  <a:cubicBezTo>
                    <a:pt x="62401" y="15777"/>
                    <a:pt x="62425" y="15693"/>
                    <a:pt x="62449" y="15622"/>
                  </a:cubicBezTo>
                  <a:close/>
                  <a:moveTo>
                    <a:pt x="13883" y="15681"/>
                  </a:moveTo>
                  <a:lnTo>
                    <a:pt x="14002" y="15860"/>
                  </a:lnTo>
                  <a:cubicBezTo>
                    <a:pt x="13943" y="15669"/>
                    <a:pt x="14014" y="15777"/>
                    <a:pt x="13895" y="15669"/>
                  </a:cubicBezTo>
                  <a:close/>
                  <a:moveTo>
                    <a:pt x="15312" y="15919"/>
                  </a:moveTo>
                  <a:lnTo>
                    <a:pt x="15312" y="15860"/>
                  </a:lnTo>
                  <a:lnTo>
                    <a:pt x="14300" y="15681"/>
                  </a:lnTo>
                  <a:lnTo>
                    <a:pt x="14181" y="15800"/>
                  </a:lnTo>
                  <a:lnTo>
                    <a:pt x="14181" y="15860"/>
                  </a:lnTo>
                  <a:lnTo>
                    <a:pt x="15253" y="16038"/>
                  </a:lnTo>
                  <a:close/>
                  <a:moveTo>
                    <a:pt x="59770" y="16443"/>
                  </a:moveTo>
                  <a:lnTo>
                    <a:pt x="60723" y="15919"/>
                  </a:lnTo>
                  <a:cubicBezTo>
                    <a:pt x="60663" y="15705"/>
                    <a:pt x="60723" y="15788"/>
                    <a:pt x="60604" y="15681"/>
                  </a:cubicBezTo>
                  <a:cubicBezTo>
                    <a:pt x="60401" y="15931"/>
                    <a:pt x="60187" y="15991"/>
                    <a:pt x="59830" y="16098"/>
                  </a:cubicBezTo>
                  <a:cubicBezTo>
                    <a:pt x="59818" y="16205"/>
                    <a:pt x="59806" y="16324"/>
                    <a:pt x="59782" y="16443"/>
                  </a:cubicBezTo>
                  <a:close/>
                  <a:moveTo>
                    <a:pt x="99620" y="15908"/>
                  </a:moveTo>
                  <a:lnTo>
                    <a:pt x="100097" y="16146"/>
                  </a:lnTo>
                  <a:lnTo>
                    <a:pt x="100156" y="16086"/>
                  </a:lnTo>
                  <a:lnTo>
                    <a:pt x="100156" y="15908"/>
                  </a:lnTo>
                  <a:lnTo>
                    <a:pt x="99799" y="15669"/>
                  </a:lnTo>
                  <a:close/>
                  <a:moveTo>
                    <a:pt x="100454" y="15788"/>
                  </a:moveTo>
                  <a:lnTo>
                    <a:pt x="100632" y="15729"/>
                  </a:lnTo>
                  <a:lnTo>
                    <a:pt x="100632" y="15669"/>
                  </a:lnTo>
                  <a:lnTo>
                    <a:pt x="100454" y="15669"/>
                  </a:lnTo>
                  <a:close/>
                  <a:moveTo>
                    <a:pt x="99085" y="15848"/>
                  </a:moveTo>
                  <a:lnTo>
                    <a:pt x="98846" y="15788"/>
                  </a:lnTo>
                  <a:lnTo>
                    <a:pt x="99085" y="15908"/>
                  </a:lnTo>
                  <a:close/>
                  <a:moveTo>
                    <a:pt x="99561" y="16086"/>
                  </a:moveTo>
                  <a:cubicBezTo>
                    <a:pt x="99489" y="15824"/>
                    <a:pt x="99561" y="15896"/>
                    <a:pt x="99323" y="15788"/>
                  </a:cubicBezTo>
                  <a:lnTo>
                    <a:pt x="99323" y="16027"/>
                  </a:lnTo>
                  <a:lnTo>
                    <a:pt x="99501" y="16086"/>
                  </a:lnTo>
                  <a:close/>
                  <a:moveTo>
                    <a:pt x="131148" y="15788"/>
                  </a:moveTo>
                  <a:lnTo>
                    <a:pt x="131029" y="15788"/>
                  </a:lnTo>
                  <a:lnTo>
                    <a:pt x="131029" y="15908"/>
                  </a:lnTo>
                  <a:close/>
                  <a:moveTo>
                    <a:pt x="132148" y="15908"/>
                  </a:moveTo>
                  <a:lnTo>
                    <a:pt x="132029" y="15788"/>
                  </a:lnTo>
                  <a:cubicBezTo>
                    <a:pt x="132053" y="15848"/>
                    <a:pt x="132077" y="15908"/>
                    <a:pt x="132089" y="15967"/>
                  </a:cubicBezTo>
                  <a:close/>
                  <a:moveTo>
                    <a:pt x="17408" y="16146"/>
                  </a:moveTo>
                  <a:cubicBezTo>
                    <a:pt x="17229" y="15967"/>
                    <a:pt x="16860" y="15919"/>
                    <a:pt x="16515" y="15908"/>
                  </a:cubicBezTo>
                  <a:lnTo>
                    <a:pt x="16277" y="15967"/>
                  </a:lnTo>
                  <a:lnTo>
                    <a:pt x="16217" y="16086"/>
                  </a:lnTo>
                  <a:cubicBezTo>
                    <a:pt x="16455" y="16265"/>
                    <a:pt x="17074" y="16265"/>
                    <a:pt x="17348" y="16384"/>
                  </a:cubicBezTo>
                  <a:cubicBezTo>
                    <a:pt x="17360" y="16312"/>
                    <a:pt x="17372" y="16229"/>
                    <a:pt x="17396" y="16146"/>
                  </a:cubicBezTo>
                  <a:close/>
                  <a:moveTo>
                    <a:pt x="69581" y="16027"/>
                  </a:moveTo>
                  <a:lnTo>
                    <a:pt x="69402" y="15908"/>
                  </a:lnTo>
                  <a:lnTo>
                    <a:pt x="69402" y="16027"/>
                  </a:lnTo>
                  <a:lnTo>
                    <a:pt x="69521" y="16146"/>
                  </a:lnTo>
                  <a:close/>
                  <a:moveTo>
                    <a:pt x="69164" y="16146"/>
                  </a:moveTo>
                  <a:lnTo>
                    <a:pt x="68926" y="16384"/>
                  </a:lnTo>
                  <a:lnTo>
                    <a:pt x="68926" y="16443"/>
                  </a:lnTo>
                  <a:lnTo>
                    <a:pt x="69105" y="16681"/>
                  </a:lnTo>
                  <a:cubicBezTo>
                    <a:pt x="69557" y="16539"/>
                    <a:pt x="70283" y="16181"/>
                    <a:pt x="70652" y="16384"/>
                  </a:cubicBezTo>
                  <a:cubicBezTo>
                    <a:pt x="70712" y="16324"/>
                    <a:pt x="70771" y="16265"/>
                    <a:pt x="70831" y="16205"/>
                  </a:cubicBezTo>
                  <a:cubicBezTo>
                    <a:pt x="70593" y="16015"/>
                    <a:pt x="70426" y="16015"/>
                    <a:pt x="70176" y="15908"/>
                  </a:cubicBezTo>
                  <a:cubicBezTo>
                    <a:pt x="70009" y="16122"/>
                    <a:pt x="69343" y="16419"/>
                    <a:pt x="69164" y="16146"/>
                  </a:cubicBezTo>
                  <a:close/>
                  <a:moveTo>
                    <a:pt x="96001" y="16027"/>
                  </a:moveTo>
                  <a:cubicBezTo>
                    <a:pt x="96263" y="16336"/>
                    <a:pt x="96965" y="16241"/>
                    <a:pt x="97310" y="16265"/>
                  </a:cubicBezTo>
                  <a:lnTo>
                    <a:pt x="97430" y="16205"/>
                  </a:lnTo>
                  <a:cubicBezTo>
                    <a:pt x="97441" y="16146"/>
                    <a:pt x="97465" y="16086"/>
                    <a:pt x="97489" y="16027"/>
                  </a:cubicBezTo>
                  <a:lnTo>
                    <a:pt x="97430" y="15908"/>
                  </a:lnTo>
                  <a:lnTo>
                    <a:pt x="96477" y="15908"/>
                  </a:lnTo>
                  <a:cubicBezTo>
                    <a:pt x="96334" y="16003"/>
                    <a:pt x="96251" y="16027"/>
                    <a:pt x="95989" y="16027"/>
                  </a:cubicBezTo>
                  <a:close/>
                  <a:moveTo>
                    <a:pt x="97846" y="16146"/>
                  </a:moveTo>
                  <a:lnTo>
                    <a:pt x="98311" y="16027"/>
                  </a:lnTo>
                  <a:lnTo>
                    <a:pt x="98311" y="15967"/>
                  </a:lnTo>
                  <a:lnTo>
                    <a:pt x="97906" y="15908"/>
                  </a:lnTo>
                  <a:cubicBezTo>
                    <a:pt x="97870" y="15991"/>
                    <a:pt x="97858" y="16074"/>
                    <a:pt x="97834" y="16146"/>
                  </a:cubicBezTo>
                  <a:close/>
                  <a:moveTo>
                    <a:pt x="103835" y="16146"/>
                  </a:moveTo>
                  <a:lnTo>
                    <a:pt x="104549" y="16324"/>
                  </a:lnTo>
                  <a:lnTo>
                    <a:pt x="104549" y="15908"/>
                  </a:lnTo>
                  <a:lnTo>
                    <a:pt x="104252" y="15908"/>
                  </a:lnTo>
                  <a:cubicBezTo>
                    <a:pt x="104026" y="16062"/>
                    <a:pt x="103966" y="15955"/>
                    <a:pt x="103823" y="16146"/>
                  </a:cubicBezTo>
                  <a:close/>
                  <a:moveTo>
                    <a:pt x="105264" y="15908"/>
                  </a:moveTo>
                  <a:cubicBezTo>
                    <a:pt x="105216" y="16074"/>
                    <a:pt x="105181" y="16229"/>
                    <a:pt x="105145" y="16384"/>
                  </a:cubicBezTo>
                  <a:lnTo>
                    <a:pt x="105204" y="16384"/>
                  </a:lnTo>
                  <a:cubicBezTo>
                    <a:pt x="105371" y="16205"/>
                    <a:pt x="105431" y="16086"/>
                    <a:pt x="105252" y="15908"/>
                  </a:cubicBezTo>
                  <a:close/>
                  <a:moveTo>
                    <a:pt x="106752" y="16146"/>
                  </a:moveTo>
                  <a:cubicBezTo>
                    <a:pt x="106728" y="16110"/>
                    <a:pt x="106705" y="16074"/>
                    <a:pt x="106693" y="16027"/>
                  </a:cubicBezTo>
                  <a:lnTo>
                    <a:pt x="106216" y="16205"/>
                  </a:lnTo>
                  <a:lnTo>
                    <a:pt x="105919" y="15967"/>
                  </a:lnTo>
                  <a:lnTo>
                    <a:pt x="105681" y="16146"/>
                  </a:lnTo>
                  <a:cubicBezTo>
                    <a:pt x="105835" y="16372"/>
                    <a:pt x="106204" y="16348"/>
                    <a:pt x="106633" y="16324"/>
                  </a:cubicBezTo>
                  <a:close/>
                  <a:moveTo>
                    <a:pt x="20551" y="16443"/>
                  </a:moveTo>
                  <a:cubicBezTo>
                    <a:pt x="20194" y="16074"/>
                    <a:pt x="18717" y="16098"/>
                    <a:pt x="18170" y="16027"/>
                  </a:cubicBezTo>
                  <a:lnTo>
                    <a:pt x="17991" y="16265"/>
                  </a:lnTo>
                  <a:cubicBezTo>
                    <a:pt x="18396" y="16670"/>
                    <a:pt x="19837" y="16467"/>
                    <a:pt x="20539" y="16443"/>
                  </a:cubicBezTo>
                  <a:close/>
                  <a:moveTo>
                    <a:pt x="88345" y="16027"/>
                  </a:moveTo>
                  <a:lnTo>
                    <a:pt x="88405" y="16265"/>
                  </a:lnTo>
                  <a:lnTo>
                    <a:pt x="88464" y="16265"/>
                  </a:lnTo>
                  <a:cubicBezTo>
                    <a:pt x="88393" y="16050"/>
                    <a:pt x="88464" y="16146"/>
                    <a:pt x="88333" y="16027"/>
                  </a:cubicBezTo>
                  <a:close/>
                  <a:moveTo>
                    <a:pt x="108407" y="16027"/>
                  </a:moveTo>
                  <a:lnTo>
                    <a:pt x="108348" y="16146"/>
                  </a:lnTo>
                  <a:lnTo>
                    <a:pt x="108467" y="16265"/>
                  </a:lnTo>
                  <a:lnTo>
                    <a:pt x="108526" y="16265"/>
                  </a:lnTo>
                  <a:cubicBezTo>
                    <a:pt x="108467" y="16050"/>
                    <a:pt x="108526" y="16146"/>
                    <a:pt x="108407" y="16027"/>
                  </a:cubicBezTo>
                  <a:close/>
                  <a:moveTo>
                    <a:pt x="17943" y="16205"/>
                  </a:moveTo>
                  <a:lnTo>
                    <a:pt x="17705" y="16086"/>
                  </a:lnTo>
                  <a:lnTo>
                    <a:pt x="17705" y="16324"/>
                  </a:lnTo>
                  <a:lnTo>
                    <a:pt x="17824" y="16384"/>
                  </a:lnTo>
                  <a:close/>
                  <a:moveTo>
                    <a:pt x="43232" y="16086"/>
                  </a:moveTo>
                  <a:lnTo>
                    <a:pt x="42935" y="16086"/>
                  </a:lnTo>
                  <a:cubicBezTo>
                    <a:pt x="42994" y="16169"/>
                    <a:pt x="43054" y="16253"/>
                    <a:pt x="43113" y="16324"/>
                  </a:cubicBezTo>
                  <a:close/>
                  <a:moveTo>
                    <a:pt x="107990" y="16086"/>
                  </a:moveTo>
                  <a:lnTo>
                    <a:pt x="107752" y="16146"/>
                  </a:lnTo>
                  <a:lnTo>
                    <a:pt x="107752" y="16324"/>
                  </a:lnTo>
                  <a:cubicBezTo>
                    <a:pt x="108038" y="16241"/>
                    <a:pt x="107943" y="16241"/>
                    <a:pt x="107978" y="16086"/>
                  </a:cubicBezTo>
                  <a:close/>
                  <a:moveTo>
                    <a:pt x="59080" y="16324"/>
                  </a:moveTo>
                  <a:lnTo>
                    <a:pt x="59199" y="16265"/>
                  </a:lnTo>
                  <a:lnTo>
                    <a:pt x="59080" y="16146"/>
                  </a:lnTo>
                  <a:close/>
                  <a:moveTo>
                    <a:pt x="45542" y="16503"/>
                  </a:moveTo>
                  <a:cubicBezTo>
                    <a:pt x="45804" y="16562"/>
                    <a:pt x="46090" y="16503"/>
                    <a:pt x="46197" y="16205"/>
                  </a:cubicBezTo>
                  <a:lnTo>
                    <a:pt x="46018" y="16205"/>
                  </a:lnTo>
                  <a:lnTo>
                    <a:pt x="45602" y="16384"/>
                  </a:lnTo>
                  <a:close/>
                  <a:moveTo>
                    <a:pt x="42280" y="16384"/>
                  </a:moveTo>
                  <a:lnTo>
                    <a:pt x="42042" y="16265"/>
                  </a:lnTo>
                  <a:cubicBezTo>
                    <a:pt x="41494" y="16467"/>
                    <a:pt x="40875" y="16229"/>
                    <a:pt x="40553" y="16681"/>
                  </a:cubicBezTo>
                  <a:lnTo>
                    <a:pt x="40553" y="16741"/>
                  </a:lnTo>
                  <a:lnTo>
                    <a:pt x="42220" y="16503"/>
                  </a:lnTo>
                  <a:close/>
                  <a:moveTo>
                    <a:pt x="47566" y="16384"/>
                  </a:moveTo>
                  <a:lnTo>
                    <a:pt x="47269" y="16265"/>
                  </a:lnTo>
                  <a:cubicBezTo>
                    <a:pt x="47292" y="16348"/>
                    <a:pt x="47304" y="16431"/>
                    <a:pt x="47328" y="16503"/>
                  </a:cubicBezTo>
                  <a:lnTo>
                    <a:pt x="47507" y="16503"/>
                  </a:lnTo>
                  <a:close/>
                  <a:moveTo>
                    <a:pt x="56770" y="16622"/>
                  </a:moveTo>
                  <a:cubicBezTo>
                    <a:pt x="55591" y="16812"/>
                    <a:pt x="55424" y="17360"/>
                    <a:pt x="54448" y="17574"/>
                  </a:cubicBezTo>
                  <a:cubicBezTo>
                    <a:pt x="54412" y="17658"/>
                    <a:pt x="54377" y="17729"/>
                    <a:pt x="54329" y="17813"/>
                  </a:cubicBezTo>
                  <a:cubicBezTo>
                    <a:pt x="55662" y="17586"/>
                    <a:pt x="57401" y="17170"/>
                    <a:pt x="58365" y="16503"/>
                  </a:cubicBezTo>
                  <a:lnTo>
                    <a:pt x="58425" y="16324"/>
                  </a:lnTo>
                  <a:lnTo>
                    <a:pt x="58127" y="16265"/>
                  </a:lnTo>
                  <a:cubicBezTo>
                    <a:pt x="57960" y="16479"/>
                    <a:pt x="57401" y="16550"/>
                    <a:pt x="57055" y="16503"/>
                  </a:cubicBezTo>
                  <a:cubicBezTo>
                    <a:pt x="56984" y="16610"/>
                    <a:pt x="56936" y="16729"/>
                    <a:pt x="56936" y="16860"/>
                  </a:cubicBezTo>
                  <a:cubicBezTo>
                    <a:pt x="56710" y="16741"/>
                    <a:pt x="56829" y="16884"/>
                    <a:pt x="56758" y="16622"/>
                  </a:cubicBezTo>
                  <a:close/>
                  <a:moveTo>
                    <a:pt x="75582" y="16265"/>
                  </a:moveTo>
                  <a:lnTo>
                    <a:pt x="75522" y="16503"/>
                  </a:lnTo>
                  <a:lnTo>
                    <a:pt x="75641" y="16503"/>
                  </a:lnTo>
                  <a:cubicBezTo>
                    <a:pt x="75605" y="16265"/>
                    <a:pt x="75701" y="16408"/>
                    <a:pt x="75570" y="16265"/>
                  </a:cubicBezTo>
                  <a:close/>
                  <a:moveTo>
                    <a:pt x="80749" y="16265"/>
                  </a:moveTo>
                  <a:cubicBezTo>
                    <a:pt x="80558" y="16550"/>
                    <a:pt x="80332" y="16646"/>
                    <a:pt x="80094" y="16860"/>
                  </a:cubicBezTo>
                  <a:lnTo>
                    <a:pt x="80451" y="16979"/>
                  </a:lnTo>
                  <a:cubicBezTo>
                    <a:pt x="80677" y="16800"/>
                    <a:pt x="80820" y="16550"/>
                    <a:pt x="80868" y="16265"/>
                  </a:cubicBezTo>
                  <a:close/>
                  <a:moveTo>
                    <a:pt x="84666" y="16265"/>
                  </a:moveTo>
                  <a:lnTo>
                    <a:pt x="84547" y="16503"/>
                  </a:lnTo>
                  <a:lnTo>
                    <a:pt x="84547" y="16562"/>
                  </a:lnTo>
                  <a:lnTo>
                    <a:pt x="85083" y="16622"/>
                  </a:lnTo>
                  <a:lnTo>
                    <a:pt x="85202" y="16443"/>
                  </a:lnTo>
                  <a:close/>
                  <a:moveTo>
                    <a:pt x="5239" y="16622"/>
                  </a:moveTo>
                  <a:cubicBezTo>
                    <a:pt x="5085" y="16455"/>
                    <a:pt x="4787" y="16372"/>
                    <a:pt x="4525" y="16324"/>
                  </a:cubicBezTo>
                  <a:cubicBezTo>
                    <a:pt x="4501" y="16360"/>
                    <a:pt x="4489" y="16408"/>
                    <a:pt x="4466" y="16443"/>
                  </a:cubicBezTo>
                  <a:cubicBezTo>
                    <a:pt x="4656" y="16622"/>
                    <a:pt x="4751" y="16634"/>
                    <a:pt x="5228" y="16622"/>
                  </a:cubicBezTo>
                  <a:close/>
                  <a:moveTo>
                    <a:pt x="48221" y="16324"/>
                  </a:moveTo>
                  <a:lnTo>
                    <a:pt x="47923" y="16324"/>
                  </a:lnTo>
                  <a:lnTo>
                    <a:pt x="47923" y="16503"/>
                  </a:lnTo>
                  <a:cubicBezTo>
                    <a:pt x="48126" y="16443"/>
                    <a:pt x="48078" y="16455"/>
                    <a:pt x="48209" y="16324"/>
                  </a:cubicBezTo>
                  <a:close/>
                  <a:moveTo>
                    <a:pt x="58960" y="16562"/>
                  </a:moveTo>
                  <a:lnTo>
                    <a:pt x="58960" y="16622"/>
                  </a:lnTo>
                  <a:lnTo>
                    <a:pt x="59496" y="16503"/>
                  </a:lnTo>
                  <a:cubicBezTo>
                    <a:pt x="59520" y="16443"/>
                    <a:pt x="59532" y="16384"/>
                    <a:pt x="59556" y="16324"/>
                  </a:cubicBezTo>
                  <a:lnTo>
                    <a:pt x="59377" y="16324"/>
                  </a:lnTo>
                  <a:lnTo>
                    <a:pt x="59020" y="16384"/>
                  </a:lnTo>
                  <a:cubicBezTo>
                    <a:pt x="58996" y="16443"/>
                    <a:pt x="58972" y="16503"/>
                    <a:pt x="58949" y="16562"/>
                  </a:cubicBezTo>
                  <a:close/>
                  <a:moveTo>
                    <a:pt x="74915" y="16324"/>
                  </a:moveTo>
                  <a:lnTo>
                    <a:pt x="74677" y="16324"/>
                  </a:lnTo>
                  <a:lnTo>
                    <a:pt x="74379" y="16443"/>
                  </a:lnTo>
                  <a:lnTo>
                    <a:pt x="74617" y="16920"/>
                  </a:lnTo>
                  <a:lnTo>
                    <a:pt x="74677" y="16920"/>
                  </a:lnTo>
                  <a:lnTo>
                    <a:pt x="74974" y="16503"/>
                  </a:lnTo>
                  <a:close/>
                  <a:moveTo>
                    <a:pt x="68676" y="16800"/>
                  </a:moveTo>
                  <a:cubicBezTo>
                    <a:pt x="68855" y="16693"/>
                    <a:pt x="68783" y="16789"/>
                    <a:pt x="68855" y="16562"/>
                  </a:cubicBezTo>
                  <a:lnTo>
                    <a:pt x="68557" y="16384"/>
                  </a:lnTo>
                  <a:lnTo>
                    <a:pt x="68378" y="16860"/>
                  </a:lnTo>
                  <a:close/>
                  <a:moveTo>
                    <a:pt x="83702" y="16622"/>
                  </a:moveTo>
                  <a:lnTo>
                    <a:pt x="83702" y="16681"/>
                  </a:lnTo>
                  <a:cubicBezTo>
                    <a:pt x="83892" y="16634"/>
                    <a:pt x="83952" y="16634"/>
                    <a:pt x="84059" y="16503"/>
                  </a:cubicBezTo>
                  <a:cubicBezTo>
                    <a:pt x="84095" y="16396"/>
                    <a:pt x="84118" y="16491"/>
                    <a:pt x="84059" y="16384"/>
                  </a:cubicBezTo>
                  <a:close/>
                  <a:moveTo>
                    <a:pt x="102692" y="16384"/>
                  </a:moveTo>
                  <a:cubicBezTo>
                    <a:pt x="102549" y="16539"/>
                    <a:pt x="102573" y="16539"/>
                    <a:pt x="102275" y="16562"/>
                  </a:cubicBezTo>
                  <a:lnTo>
                    <a:pt x="102275" y="16741"/>
                  </a:lnTo>
                  <a:lnTo>
                    <a:pt x="102454" y="16800"/>
                  </a:lnTo>
                  <a:lnTo>
                    <a:pt x="102692" y="16681"/>
                  </a:lnTo>
                  <a:close/>
                  <a:moveTo>
                    <a:pt x="21908" y="16443"/>
                  </a:moveTo>
                  <a:lnTo>
                    <a:pt x="21730" y="16443"/>
                  </a:lnTo>
                  <a:lnTo>
                    <a:pt x="21730" y="16562"/>
                  </a:lnTo>
                  <a:lnTo>
                    <a:pt x="21908" y="16503"/>
                  </a:lnTo>
                  <a:close/>
                  <a:moveTo>
                    <a:pt x="97418" y="16681"/>
                  </a:moveTo>
                  <a:lnTo>
                    <a:pt x="97525" y="16681"/>
                  </a:lnTo>
                  <a:cubicBezTo>
                    <a:pt x="97453" y="16503"/>
                    <a:pt x="97525" y="16610"/>
                    <a:pt x="97418" y="16503"/>
                  </a:cubicBezTo>
                  <a:close/>
                  <a:moveTo>
                    <a:pt x="98013" y="16503"/>
                  </a:moveTo>
                  <a:lnTo>
                    <a:pt x="97894" y="16503"/>
                  </a:lnTo>
                  <a:lnTo>
                    <a:pt x="97894" y="16622"/>
                  </a:lnTo>
                  <a:close/>
                  <a:moveTo>
                    <a:pt x="100144" y="16562"/>
                  </a:moveTo>
                  <a:lnTo>
                    <a:pt x="100085" y="16681"/>
                  </a:lnTo>
                  <a:lnTo>
                    <a:pt x="100204" y="16800"/>
                  </a:lnTo>
                  <a:lnTo>
                    <a:pt x="100382" y="16741"/>
                  </a:lnTo>
                  <a:cubicBezTo>
                    <a:pt x="100418" y="16658"/>
                    <a:pt x="100466" y="16586"/>
                    <a:pt x="100501" y="16503"/>
                  </a:cubicBezTo>
                  <a:lnTo>
                    <a:pt x="100382" y="16503"/>
                  </a:lnTo>
                  <a:close/>
                  <a:moveTo>
                    <a:pt x="36446" y="17634"/>
                  </a:moveTo>
                  <a:cubicBezTo>
                    <a:pt x="36827" y="17527"/>
                    <a:pt x="37184" y="17372"/>
                    <a:pt x="37517" y="17158"/>
                  </a:cubicBezTo>
                  <a:lnTo>
                    <a:pt x="37755" y="17396"/>
                  </a:lnTo>
                  <a:cubicBezTo>
                    <a:pt x="37994" y="17336"/>
                    <a:pt x="40303" y="16848"/>
                    <a:pt x="40434" y="16562"/>
                  </a:cubicBezTo>
                  <a:lnTo>
                    <a:pt x="40256" y="16562"/>
                  </a:lnTo>
                  <a:cubicBezTo>
                    <a:pt x="39184" y="17039"/>
                    <a:pt x="37029" y="17253"/>
                    <a:pt x="35922" y="17217"/>
                  </a:cubicBezTo>
                  <a:lnTo>
                    <a:pt x="35803" y="17396"/>
                  </a:lnTo>
                  <a:lnTo>
                    <a:pt x="35803" y="17455"/>
                  </a:lnTo>
                  <a:cubicBezTo>
                    <a:pt x="36077" y="17467"/>
                    <a:pt x="36291" y="17396"/>
                    <a:pt x="36458" y="17634"/>
                  </a:cubicBezTo>
                  <a:close/>
                  <a:moveTo>
                    <a:pt x="44411" y="16562"/>
                  </a:moveTo>
                  <a:lnTo>
                    <a:pt x="44232" y="16562"/>
                  </a:lnTo>
                  <a:cubicBezTo>
                    <a:pt x="44244" y="16646"/>
                    <a:pt x="44268" y="16717"/>
                    <a:pt x="44292" y="16800"/>
                  </a:cubicBezTo>
                  <a:lnTo>
                    <a:pt x="44351" y="16800"/>
                  </a:lnTo>
                  <a:cubicBezTo>
                    <a:pt x="44363" y="16717"/>
                    <a:pt x="44387" y="16646"/>
                    <a:pt x="44411" y="16562"/>
                  </a:cubicBezTo>
                  <a:close/>
                  <a:moveTo>
                    <a:pt x="98192" y="16681"/>
                  </a:moveTo>
                  <a:cubicBezTo>
                    <a:pt x="98430" y="16812"/>
                    <a:pt x="98608" y="16860"/>
                    <a:pt x="99013" y="16800"/>
                  </a:cubicBezTo>
                  <a:lnTo>
                    <a:pt x="99013" y="16741"/>
                  </a:lnTo>
                  <a:lnTo>
                    <a:pt x="98251" y="16562"/>
                  </a:lnTo>
                  <a:close/>
                  <a:moveTo>
                    <a:pt x="99382" y="17277"/>
                  </a:moveTo>
                  <a:lnTo>
                    <a:pt x="99620" y="17336"/>
                  </a:lnTo>
                  <a:lnTo>
                    <a:pt x="99918" y="16622"/>
                  </a:lnTo>
                  <a:lnTo>
                    <a:pt x="99680" y="16622"/>
                  </a:lnTo>
                  <a:lnTo>
                    <a:pt x="99680" y="17039"/>
                  </a:lnTo>
                  <a:lnTo>
                    <a:pt x="99561" y="17158"/>
                  </a:lnTo>
                  <a:cubicBezTo>
                    <a:pt x="99430" y="16896"/>
                    <a:pt x="99537" y="16741"/>
                    <a:pt x="99323" y="16562"/>
                  </a:cubicBezTo>
                  <a:cubicBezTo>
                    <a:pt x="99335" y="16800"/>
                    <a:pt x="99358" y="17039"/>
                    <a:pt x="99382" y="17277"/>
                  </a:cubicBezTo>
                  <a:close/>
                  <a:moveTo>
                    <a:pt x="100739" y="16741"/>
                  </a:moveTo>
                  <a:lnTo>
                    <a:pt x="100978" y="16741"/>
                  </a:lnTo>
                  <a:lnTo>
                    <a:pt x="100978" y="16562"/>
                  </a:lnTo>
                  <a:lnTo>
                    <a:pt x="100620" y="16562"/>
                  </a:lnTo>
                  <a:close/>
                  <a:moveTo>
                    <a:pt x="45125" y="16622"/>
                  </a:moveTo>
                  <a:lnTo>
                    <a:pt x="45006" y="16622"/>
                  </a:lnTo>
                  <a:lnTo>
                    <a:pt x="44947" y="16741"/>
                  </a:lnTo>
                  <a:cubicBezTo>
                    <a:pt x="45113" y="16670"/>
                    <a:pt x="45018" y="16741"/>
                    <a:pt x="45125" y="16622"/>
                  </a:cubicBezTo>
                  <a:close/>
                  <a:moveTo>
                    <a:pt x="67747" y="16979"/>
                  </a:moveTo>
                  <a:lnTo>
                    <a:pt x="68343" y="16920"/>
                  </a:lnTo>
                  <a:cubicBezTo>
                    <a:pt x="68319" y="16848"/>
                    <a:pt x="68295" y="16765"/>
                    <a:pt x="68283" y="16681"/>
                  </a:cubicBezTo>
                  <a:lnTo>
                    <a:pt x="67866" y="16622"/>
                  </a:lnTo>
                  <a:cubicBezTo>
                    <a:pt x="67819" y="16741"/>
                    <a:pt x="67771" y="16860"/>
                    <a:pt x="67735" y="16979"/>
                  </a:cubicBezTo>
                  <a:close/>
                  <a:moveTo>
                    <a:pt x="71188" y="16920"/>
                  </a:moveTo>
                  <a:cubicBezTo>
                    <a:pt x="71331" y="16777"/>
                    <a:pt x="71272" y="16848"/>
                    <a:pt x="71307" y="16681"/>
                  </a:cubicBezTo>
                  <a:lnTo>
                    <a:pt x="71010" y="16622"/>
                  </a:lnTo>
                  <a:cubicBezTo>
                    <a:pt x="70557" y="16955"/>
                    <a:pt x="69605" y="17181"/>
                    <a:pt x="69224" y="17098"/>
                  </a:cubicBezTo>
                  <a:cubicBezTo>
                    <a:pt x="69176" y="17205"/>
                    <a:pt x="69140" y="17301"/>
                    <a:pt x="69105" y="17396"/>
                  </a:cubicBezTo>
                  <a:cubicBezTo>
                    <a:pt x="69116" y="17432"/>
                    <a:pt x="69140" y="17479"/>
                    <a:pt x="69164" y="17515"/>
                  </a:cubicBezTo>
                  <a:cubicBezTo>
                    <a:pt x="69688" y="17348"/>
                    <a:pt x="70605" y="16812"/>
                    <a:pt x="71176" y="16920"/>
                  </a:cubicBezTo>
                  <a:close/>
                  <a:moveTo>
                    <a:pt x="79796" y="16622"/>
                  </a:moveTo>
                  <a:cubicBezTo>
                    <a:pt x="79677" y="16800"/>
                    <a:pt x="79534" y="16800"/>
                    <a:pt x="79380" y="16920"/>
                  </a:cubicBezTo>
                  <a:cubicBezTo>
                    <a:pt x="79499" y="17098"/>
                    <a:pt x="79392" y="17027"/>
                    <a:pt x="79618" y="17098"/>
                  </a:cubicBezTo>
                  <a:lnTo>
                    <a:pt x="80094" y="16800"/>
                  </a:lnTo>
                  <a:cubicBezTo>
                    <a:pt x="79963" y="16586"/>
                    <a:pt x="80082" y="16670"/>
                    <a:pt x="79784" y="16622"/>
                  </a:cubicBezTo>
                  <a:close/>
                  <a:moveTo>
                    <a:pt x="22515" y="16681"/>
                  </a:moveTo>
                  <a:lnTo>
                    <a:pt x="22396" y="16860"/>
                  </a:lnTo>
                  <a:cubicBezTo>
                    <a:pt x="22504" y="16777"/>
                    <a:pt x="22611" y="16836"/>
                    <a:pt x="22504" y="16681"/>
                  </a:cubicBezTo>
                  <a:close/>
                  <a:moveTo>
                    <a:pt x="67331" y="17158"/>
                  </a:moveTo>
                  <a:lnTo>
                    <a:pt x="67331" y="16681"/>
                  </a:lnTo>
                  <a:cubicBezTo>
                    <a:pt x="67104" y="16860"/>
                    <a:pt x="66830" y="16943"/>
                    <a:pt x="66557" y="16920"/>
                  </a:cubicBezTo>
                  <a:lnTo>
                    <a:pt x="66557" y="17277"/>
                  </a:lnTo>
                  <a:cubicBezTo>
                    <a:pt x="66116" y="17134"/>
                    <a:pt x="66045" y="17074"/>
                    <a:pt x="65545" y="17217"/>
                  </a:cubicBezTo>
                  <a:cubicBezTo>
                    <a:pt x="65437" y="17039"/>
                    <a:pt x="65497" y="17158"/>
                    <a:pt x="65485" y="16920"/>
                  </a:cubicBezTo>
                  <a:cubicBezTo>
                    <a:pt x="65259" y="17015"/>
                    <a:pt x="65283" y="17051"/>
                    <a:pt x="65068" y="17039"/>
                  </a:cubicBezTo>
                  <a:cubicBezTo>
                    <a:pt x="64866" y="17217"/>
                    <a:pt x="64830" y="17491"/>
                    <a:pt x="64711" y="17753"/>
                  </a:cubicBezTo>
                  <a:lnTo>
                    <a:pt x="64830" y="17872"/>
                  </a:lnTo>
                  <a:cubicBezTo>
                    <a:pt x="65056" y="17574"/>
                    <a:pt x="64937" y="17348"/>
                    <a:pt x="65366" y="17217"/>
                  </a:cubicBezTo>
                  <a:cubicBezTo>
                    <a:pt x="65342" y="17360"/>
                    <a:pt x="65330" y="17491"/>
                    <a:pt x="65306" y="17634"/>
                  </a:cubicBezTo>
                  <a:cubicBezTo>
                    <a:pt x="65854" y="17729"/>
                    <a:pt x="66711" y="17122"/>
                    <a:pt x="67331" y="17158"/>
                  </a:cubicBezTo>
                  <a:close/>
                  <a:moveTo>
                    <a:pt x="92084" y="16979"/>
                  </a:moveTo>
                  <a:cubicBezTo>
                    <a:pt x="91941" y="16729"/>
                    <a:pt x="91965" y="16812"/>
                    <a:pt x="91726" y="16681"/>
                  </a:cubicBezTo>
                  <a:lnTo>
                    <a:pt x="91667" y="16800"/>
                  </a:lnTo>
                  <a:cubicBezTo>
                    <a:pt x="91786" y="17039"/>
                    <a:pt x="91703" y="17027"/>
                    <a:pt x="92024" y="17098"/>
                  </a:cubicBezTo>
                  <a:close/>
                  <a:moveTo>
                    <a:pt x="95108" y="16681"/>
                  </a:moveTo>
                  <a:lnTo>
                    <a:pt x="95108" y="16860"/>
                  </a:lnTo>
                  <a:lnTo>
                    <a:pt x="95286" y="16979"/>
                  </a:lnTo>
                  <a:lnTo>
                    <a:pt x="95346" y="16860"/>
                  </a:lnTo>
                  <a:cubicBezTo>
                    <a:pt x="95215" y="16741"/>
                    <a:pt x="95298" y="16765"/>
                    <a:pt x="95108" y="16681"/>
                  </a:cubicBezTo>
                  <a:close/>
                  <a:moveTo>
                    <a:pt x="120754" y="16681"/>
                  </a:moveTo>
                  <a:lnTo>
                    <a:pt x="120575" y="16681"/>
                  </a:lnTo>
                  <a:lnTo>
                    <a:pt x="120694" y="16979"/>
                  </a:lnTo>
                  <a:lnTo>
                    <a:pt x="120754" y="16979"/>
                  </a:lnTo>
                  <a:close/>
                  <a:moveTo>
                    <a:pt x="9800" y="16920"/>
                  </a:moveTo>
                  <a:lnTo>
                    <a:pt x="9978" y="16979"/>
                  </a:lnTo>
                  <a:lnTo>
                    <a:pt x="10276" y="16979"/>
                  </a:lnTo>
                  <a:lnTo>
                    <a:pt x="10276" y="16920"/>
                  </a:lnTo>
                  <a:lnTo>
                    <a:pt x="9800" y="16741"/>
                  </a:lnTo>
                  <a:close/>
                  <a:moveTo>
                    <a:pt x="78844" y="16741"/>
                  </a:moveTo>
                  <a:lnTo>
                    <a:pt x="78606" y="16741"/>
                  </a:lnTo>
                  <a:cubicBezTo>
                    <a:pt x="78546" y="16800"/>
                    <a:pt x="78487" y="16860"/>
                    <a:pt x="78427" y="16920"/>
                  </a:cubicBezTo>
                  <a:lnTo>
                    <a:pt x="78427" y="17158"/>
                  </a:lnTo>
                  <a:lnTo>
                    <a:pt x="78487" y="17217"/>
                  </a:lnTo>
                  <a:lnTo>
                    <a:pt x="78725" y="17217"/>
                  </a:lnTo>
                  <a:lnTo>
                    <a:pt x="78903" y="16860"/>
                  </a:lnTo>
                  <a:cubicBezTo>
                    <a:pt x="78880" y="16824"/>
                    <a:pt x="78856" y="16777"/>
                    <a:pt x="78832" y="16741"/>
                  </a:cubicBezTo>
                  <a:close/>
                  <a:moveTo>
                    <a:pt x="87095" y="16741"/>
                  </a:moveTo>
                  <a:lnTo>
                    <a:pt x="86976" y="17039"/>
                  </a:lnTo>
                  <a:lnTo>
                    <a:pt x="87154" y="17039"/>
                  </a:lnTo>
                  <a:cubicBezTo>
                    <a:pt x="87131" y="16943"/>
                    <a:pt x="87107" y="16836"/>
                    <a:pt x="87083" y="16741"/>
                  </a:cubicBezTo>
                  <a:close/>
                  <a:moveTo>
                    <a:pt x="87690" y="16800"/>
                  </a:moveTo>
                  <a:lnTo>
                    <a:pt x="87690" y="16979"/>
                  </a:lnTo>
                  <a:lnTo>
                    <a:pt x="87809" y="16979"/>
                  </a:lnTo>
                  <a:cubicBezTo>
                    <a:pt x="87726" y="16800"/>
                    <a:pt x="87809" y="16908"/>
                    <a:pt x="87678" y="16800"/>
                  </a:cubicBezTo>
                  <a:close/>
                  <a:moveTo>
                    <a:pt x="93977" y="16860"/>
                  </a:moveTo>
                  <a:lnTo>
                    <a:pt x="93679" y="16800"/>
                  </a:lnTo>
                  <a:cubicBezTo>
                    <a:pt x="93786" y="17015"/>
                    <a:pt x="93643" y="16872"/>
                    <a:pt x="93858" y="16979"/>
                  </a:cubicBezTo>
                  <a:lnTo>
                    <a:pt x="93977" y="16920"/>
                  </a:lnTo>
                  <a:close/>
                  <a:moveTo>
                    <a:pt x="12300" y="17277"/>
                  </a:moveTo>
                  <a:cubicBezTo>
                    <a:pt x="11955" y="17015"/>
                    <a:pt x="11347" y="17003"/>
                    <a:pt x="10812" y="16860"/>
                  </a:cubicBezTo>
                  <a:lnTo>
                    <a:pt x="10573" y="16979"/>
                  </a:lnTo>
                  <a:cubicBezTo>
                    <a:pt x="10883" y="17229"/>
                    <a:pt x="11824" y="17312"/>
                    <a:pt x="12288" y="17336"/>
                  </a:cubicBezTo>
                  <a:close/>
                  <a:moveTo>
                    <a:pt x="43459" y="16860"/>
                  </a:moveTo>
                  <a:lnTo>
                    <a:pt x="43459" y="17098"/>
                  </a:lnTo>
                  <a:lnTo>
                    <a:pt x="43518" y="17098"/>
                  </a:lnTo>
                  <a:cubicBezTo>
                    <a:pt x="43494" y="16860"/>
                    <a:pt x="43589" y="17003"/>
                    <a:pt x="43459" y="16860"/>
                  </a:cubicBezTo>
                  <a:close/>
                  <a:moveTo>
                    <a:pt x="49400" y="16979"/>
                  </a:moveTo>
                  <a:lnTo>
                    <a:pt x="49162" y="16979"/>
                  </a:lnTo>
                  <a:lnTo>
                    <a:pt x="49043" y="17277"/>
                  </a:lnTo>
                  <a:lnTo>
                    <a:pt x="49102" y="17277"/>
                  </a:lnTo>
                  <a:lnTo>
                    <a:pt x="49281" y="17217"/>
                  </a:lnTo>
                  <a:close/>
                  <a:moveTo>
                    <a:pt x="104073" y="17336"/>
                  </a:moveTo>
                  <a:lnTo>
                    <a:pt x="104192" y="17455"/>
                  </a:lnTo>
                  <a:cubicBezTo>
                    <a:pt x="104204" y="17372"/>
                    <a:pt x="104228" y="17289"/>
                    <a:pt x="104252" y="17217"/>
                  </a:cubicBezTo>
                  <a:lnTo>
                    <a:pt x="104014" y="16979"/>
                  </a:lnTo>
                  <a:cubicBezTo>
                    <a:pt x="103966" y="17051"/>
                    <a:pt x="103930" y="17134"/>
                    <a:pt x="103895" y="17217"/>
                  </a:cubicBezTo>
                  <a:close/>
                  <a:moveTo>
                    <a:pt x="113217" y="17693"/>
                  </a:moveTo>
                  <a:lnTo>
                    <a:pt x="113741" y="17455"/>
                  </a:lnTo>
                  <a:cubicBezTo>
                    <a:pt x="113598" y="17205"/>
                    <a:pt x="113051" y="17265"/>
                    <a:pt x="112801" y="17217"/>
                  </a:cubicBezTo>
                  <a:lnTo>
                    <a:pt x="112920" y="17455"/>
                  </a:lnTo>
                  <a:lnTo>
                    <a:pt x="112920" y="17515"/>
                  </a:lnTo>
                  <a:cubicBezTo>
                    <a:pt x="111455" y="17134"/>
                    <a:pt x="110300" y="17098"/>
                    <a:pt x="108645" y="16979"/>
                  </a:cubicBezTo>
                  <a:cubicBezTo>
                    <a:pt x="108443" y="17074"/>
                    <a:pt x="108205" y="17098"/>
                    <a:pt x="107990" y="17039"/>
                  </a:cubicBezTo>
                  <a:lnTo>
                    <a:pt x="107931" y="17039"/>
                  </a:lnTo>
                  <a:cubicBezTo>
                    <a:pt x="107907" y="17098"/>
                    <a:pt x="107895" y="17158"/>
                    <a:pt x="107871" y="17217"/>
                  </a:cubicBezTo>
                  <a:lnTo>
                    <a:pt x="107871" y="17277"/>
                  </a:lnTo>
                  <a:cubicBezTo>
                    <a:pt x="108407" y="17515"/>
                    <a:pt x="109181" y="17181"/>
                    <a:pt x="109360" y="17515"/>
                  </a:cubicBezTo>
                  <a:cubicBezTo>
                    <a:pt x="109693" y="17455"/>
                    <a:pt x="109550" y="17539"/>
                    <a:pt x="109598" y="17277"/>
                  </a:cubicBezTo>
                  <a:cubicBezTo>
                    <a:pt x="110919" y="17312"/>
                    <a:pt x="111800" y="17717"/>
                    <a:pt x="113158" y="17753"/>
                  </a:cubicBezTo>
                  <a:lnTo>
                    <a:pt x="112920" y="18170"/>
                  </a:lnTo>
                  <a:lnTo>
                    <a:pt x="114229" y="18229"/>
                  </a:lnTo>
                  <a:cubicBezTo>
                    <a:pt x="113979" y="17955"/>
                    <a:pt x="113646" y="17836"/>
                    <a:pt x="113217" y="17753"/>
                  </a:cubicBezTo>
                  <a:close/>
                  <a:moveTo>
                    <a:pt x="82404" y="17039"/>
                  </a:moveTo>
                  <a:cubicBezTo>
                    <a:pt x="82511" y="17086"/>
                    <a:pt x="82416" y="17098"/>
                    <a:pt x="82523" y="17039"/>
                  </a:cubicBezTo>
                  <a:close/>
                  <a:moveTo>
                    <a:pt x="84309" y="17039"/>
                  </a:moveTo>
                  <a:lnTo>
                    <a:pt x="84249" y="17277"/>
                  </a:lnTo>
                  <a:lnTo>
                    <a:pt x="84309" y="17277"/>
                  </a:lnTo>
                  <a:lnTo>
                    <a:pt x="84487" y="17098"/>
                  </a:lnTo>
                  <a:close/>
                  <a:moveTo>
                    <a:pt x="105442" y="17336"/>
                  </a:moveTo>
                  <a:lnTo>
                    <a:pt x="105740" y="17455"/>
                  </a:lnTo>
                  <a:lnTo>
                    <a:pt x="105919" y="17396"/>
                  </a:lnTo>
                  <a:lnTo>
                    <a:pt x="105502" y="17039"/>
                  </a:lnTo>
                  <a:cubicBezTo>
                    <a:pt x="105466" y="17134"/>
                    <a:pt x="105454" y="17241"/>
                    <a:pt x="105431" y="17336"/>
                  </a:cubicBezTo>
                  <a:close/>
                  <a:moveTo>
                    <a:pt x="119563" y="17158"/>
                  </a:moveTo>
                  <a:lnTo>
                    <a:pt x="119087" y="17039"/>
                  </a:lnTo>
                  <a:lnTo>
                    <a:pt x="119027" y="17217"/>
                  </a:lnTo>
                  <a:lnTo>
                    <a:pt x="119206" y="17277"/>
                  </a:lnTo>
                  <a:lnTo>
                    <a:pt x="119504" y="17277"/>
                  </a:lnTo>
                  <a:close/>
                  <a:moveTo>
                    <a:pt x="12407" y="17396"/>
                  </a:moveTo>
                  <a:cubicBezTo>
                    <a:pt x="12979" y="17527"/>
                    <a:pt x="13348" y="17646"/>
                    <a:pt x="14074" y="17634"/>
                  </a:cubicBezTo>
                  <a:cubicBezTo>
                    <a:pt x="13681" y="17384"/>
                    <a:pt x="13014" y="17205"/>
                    <a:pt x="12467" y="17098"/>
                  </a:cubicBezTo>
                  <a:cubicBezTo>
                    <a:pt x="12419" y="17193"/>
                    <a:pt x="12395" y="17289"/>
                    <a:pt x="12407" y="17396"/>
                  </a:cubicBezTo>
                  <a:close/>
                  <a:moveTo>
                    <a:pt x="64652" y="17158"/>
                  </a:moveTo>
                  <a:lnTo>
                    <a:pt x="64533" y="17098"/>
                  </a:lnTo>
                  <a:cubicBezTo>
                    <a:pt x="64509" y="17241"/>
                    <a:pt x="64485" y="17372"/>
                    <a:pt x="64473" y="17515"/>
                  </a:cubicBezTo>
                  <a:cubicBezTo>
                    <a:pt x="64616" y="17384"/>
                    <a:pt x="64604" y="17420"/>
                    <a:pt x="64652" y="17158"/>
                  </a:cubicBezTo>
                  <a:close/>
                  <a:moveTo>
                    <a:pt x="74081" y="17098"/>
                  </a:moveTo>
                  <a:lnTo>
                    <a:pt x="73962" y="17098"/>
                  </a:lnTo>
                  <a:cubicBezTo>
                    <a:pt x="74069" y="17158"/>
                    <a:pt x="73986" y="17158"/>
                    <a:pt x="74093" y="17098"/>
                  </a:cubicBezTo>
                  <a:close/>
                  <a:moveTo>
                    <a:pt x="94798" y="17277"/>
                  </a:moveTo>
                  <a:lnTo>
                    <a:pt x="94798" y="17336"/>
                  </a:lnTo>
                  <a:cubicBezTo>
                    <a:pt x="95048" y="17432"/>
                    <a:pt x="95060" y="17515"/>
                    <a:pt x="95334" y="17455"/>
                  </a:cubicBezTo>
                  <a:cubicBezTo>
                    <a:pt x="95548" y="17658"/>
                    <a:pt x="95513" y="17777"/>
                    <a:pt x="95394" y="18051"/>
                  </a:cubicBezTo>
                  <a:cubicBezTo>
                    <a:pt x="95846" y="18086"/>
                    <a:pt x="96548" y="18289"/>
                    <a:pt x="96822" y="18110"/>
                  </a:cubicBezTo>
                  <a:lnTo>
                    <a:pt x="96882" y="18646"/>
                  </a:lnTo>
                  <a:cubicBezTo>
                    <a:pt x="97072" y="18515"/>
                    <a:pt x="97215" y="18324"/>
                    <a:pt x="97299" y="18110"/>
                  </a:cubicBezTo>
                  <a:cubicBezTo>
                    <a:pt x="97561" y="18170"/>
                    <a:pt x="97465" y="18098"/>
                    <a:pt x="97596" y="18289"/>
                  </a:cubicBezTo>
                  <a:lnTo>
                    <a:pt x="97834" y="18229"/>
                  </a:lnTo>
                  <a:lnTo>
                    <a:pt x="97834" y="18051"/>
                  </a:lnTo>
                  <a:lnTo>
                    <a:pt x="97596" y="17813"/>
                  </a:lnTo>
                  <a:cubicBezTo>
                    <a:pt x="97275" y="17765"/>
                    <a:pt x="96941" y="17741"/>
                    <a:pt x="96763" y="17991"/>
                  </a:cubicBezTo>
                  <a:cubicBezTo>
                    <a:pt x="96477" y="17943"/>
                    <a:pt x="96298" y="17670"/>
                    <a:pt x="95810" y="17932"/>
                  </a:cubicBezTo>
                  <a:cubicBezTo>
                    <a:pt x="95727" y="17813"/>
                    <a:pt x="95703" y="17658"/>
                    <a:pt x="95751" y="17515"/>
                  </a:cubicBezTo>
                  <a:cubicBezTo>
                    <a:pt x="95596" y="17277"/>
                    <a:pt x="95334" y="17289"/>
                    <a:pt x="94977" y="17098"/>
                  </a:cubicBezTo>
                  <a:close/>
                  <a:moveTo>
                    <a:pt x="100144" y="17098"/>
                  </a:moveTo>
                  <a:lnTo>
                    <a:pt x="100025" y="17158"/>
                  </a:lnTo>
                  <a:lnTo>
                    <a:pt x="99966" y="17217"/>
                  </a:lnTo>
                  <a:lnTo>
                    <a:pt x="100323" y="17396"/>
                  </a:lnTo>
                  <a:lnTo>
                    <a:pt x="100442" y="17277"/>
                  </a:lnTo>
                  <a:cubicBezTo>
                    <a:pt x="100418" y="17217"/>
                    <a:pt x="100406" y="17158"/>
                    <a:pt x="100382" y="17098"/>
                  </a:cubicBezTo>
                  <a:close/>
                  <a:moveTo>
                    <a:pt x="102394" y="17277"/>
                  </a:moveTo>
                  <a:lnTo>
                    <a:pt x="102454" y="17277"/>
                  </a:lnTo>
                  <a:lnTo>
                    <a:pt x="102573" y="17158"/>
                  </a:lnTo>
                  <a:lnTo>
                    <a:pt x="102573" y="17098"/>
                  </a:lnTo>
                  <a:lnTo>
                    <a:pt x="102454" y="17098"/>
                  </a:lnTo>
                  <a:cubicBezTo>
                    <a:pt x="102454" y="17158"/>
                    <a:pt x="102418" y="17217"/>
                    <a:pt x="102406" y="17277"/>
                  </a:cubicBezTo>
                  <a:close/>
                  <a:moveTo>
                    <a:pt x="93917" y="17455"/>
                  </a:moveTo>
                  <a:lnTo>
                    <a:pt x="93917" y="17158"/>
                  </a:lnTo>
                  <a:lnTo>
                    <a:pt x="93739" y="17158"/>
                  </a:lnTo>
                  <a:cubicBezTo>
                    <a:pt x="93703" y="17420"/>
                    <a:pt x="93643" y="17336"/>
                    <a:pt x="93917" y="17455"/>
                  </a:cubicBezTo>
                  <a:close/>
                  <a:moveTo>
                    <a:pt x="104895" y="17455"/>
                  </a:moveTo>
                  <a:lnTo>
                    <a:pt x="105014" y="17396"/>
                  </a:lnTo>
                  <a:lnTo>
                    <a:pt x="105014" y="17277"/>
                  </a:lnTo>
                  <a:lnTo>
                    <a:pt x="104776" y="17158"/>
                  </a:lnTo>
                  <a:lnTo>
                    <a:pt x="104538" y="17336"/>
                  </a:lnTo>
                  <a:close/>
                  <a:moveTo>
                    <a:pt x="106502" y="17455"/>
                  </a:moveTo>
                  <a:cubicBezTo>
                    <a:pt x="106538" y="17360"/>
                    <a:pt x="106585" y="17253"/>
                    <a:pt x="106621" y="17158"/>
                  </a:cubicBezTo>
                  <a:lnTo>
                    <a:pt x="106443" y="17158"/>
                  </a:lnTo>
                  <a:lnTo>
                    <a:pt x="106204" y="17217"/>
                  </a:lnTo>
                  <a:cubicBezTo>
                    <a:pt x="106300" y="17479"/>
                    <a:pt x="106204" y="17396"/>
                    <a:pt x="106502" y="17455"/>
                  </a:cubicBezTo>
                  <a:close/>
                  <a:moveTo>
                    <a:pt x="61806" y="17217"/>
                  </a:moveTo>
                  <a:cubicBezTo>
                    <a:pt x="61687" y="17277"/>
                    <a:pt x="61592" y="17360"/>
                    <a:pt x="61508" y="17455"/>
                  </a:cubicBezTo>
                  <a:cubicBezTo>
                    <a:pt x="61651" y="17610"/>
                    <a:pt x="61639" y="17622"/>
                    <a:pt x="61866" y="17574"/>
                  </a:cubicBezTo>
                  <a:lnTo>
                    <a:pt x="61985" y="17574"/>
                  </a:lnTo>
                  <a:cubicBezTo>
                    <a:pt x="61949" y="17277"/>
                    <a:pt x="61985" y="17348"/>
                    <a:pt x="61806" y="17217"/>
                  </a:cubicBezTo>
                  <a:close/>
                  <a:moveTo>
                    <a:pt x="74617" y="17455"/>
                  </a:moveTo>
                  <a:cubicBezTo>
                    <a:pt x="74784" y="17301"/>
                    <a:pt x="74724" y="17396"/>
                    <a:pt x="74736" y="17217"/>
                  </a:cubicBezTo>
                  <a:close/>
                  <a:moveTo>
                    <a:pt x="93560" y="17396"/>
                  </a:moveTo>
                  <a:cubicBezTo>
                    <a:pt x="93572" y="17360"/>
                    <a:pt x="93596" y="17312"/>
                    <a:pt x="93620" y="17277"/>
                  </a:cubicBezTo>
                  <a:lnTo>
                    <a:pt x="93084" y="17217"/>
                  </a:lnTo>
                  <a:lnTo>
                    <a:pt x="92727" y="17336"/>
                  </a:lnTo>
                  <a:cubicBezTo>
                    <a:pt x="92929" y="17682"/>
                    <a:pt x="93084" y="17455"/>
                    <a:pt x="93560" y="17396"/>
                  </a:cubicBezTo>
                  <a:close/>
                  <a:moveTo>
                    <a:pt x="95989" y="17396"/>
                  </a:moveTo>
                  <a:lnTo>
                    <a:pt x="96108" y="17396"/>
                  </a:lnTo>
                  <a:cubicBezTo>
                    <a:pt x="96025" y="17217"/>
                    <a:pt x="96108" y="17324"/>
                    <a:pt x="95989" y="17217"/>
                  </a:cubicBezTo>
                  <a:close/>
                  <a:moveTo>
                    <a:pt x="64461" y="17872"/>
                  </a:moveTo>
                  <a:cubicBezTo>
                    <a:pt x="64378" y="17574"/>
                    <a:pt x="64294" y="17586"/>
                    <a:pt x="64354" y="17277"/>
                  </a:cubicBezTo>
                  <a:cubicBezTo>
                    <a:pt x="64033" y="17360"/>
                    <a:pt x="64128" y="17324"/>
                    <a:pt x="63759" y="17277"/>
                  </a:cubicBezTo>
                  <a:cubicBezTo>
                    <a:pt x="63735" y="17420"/>
                    <a:pt x="63711" y="17551"/>
                    <a:pt x="63699" y="17693"/>
                  </a:cubicBezTo>
                  <a:cubicBezTo>
                    <a:pt x="63318" y="17598"/>
                    <a:pt x="61758" y="18086"/>
                    <a:pt x="61556" y="18467"/>
                  </a:cubicBezTo>
                  <a:lnTo>
                    <a:pt x="61556" y="18515"/>
                  </a:lnTo>
                  <a:cubicBezTo>
                    <a:pt x="62628" y="18384"/>
                    <a:pt x="63723" y="17813"/>
                    <a:pt x="64473" y="17872"/>
                  </a:cubicBezTo>
                  <a:close/>
                  <a:moveTo>
                    <a:pt x="100442" y="17574"/>
                  </a:moveTo>
                  <a:cubicBezTo>
                    <a:pt x="100263" y="17693"/>
                    <a:pt x="100347" y="17586"/>
                    <a:pt x="100263" y="17813"/>
                  </a:cubicBezTo>
                  <a:cubicBezTo>
                    <a:pt x="99858" y="17693"/>
                    <a:pt x="99442" y="17610"/>
                    <a:pt x="99013" y="17574"/>
                  </a:cubicBezTo>
                  <a:lnTo>
                    <a:pt x="98834" y="17277"/>
                  </a:lnTo>
                  <a:cubicBezTo>
                    <a:pt x="98799" y="17432"/>
                    <a:pt x="98763" y="17586"/>
                    <a:pt x="98715" y="17753"/>
                  </a:cubicBezTo>
                  <a:cubicBezTo>
                    <a:pt x="98537" y="17765"/>
                    <a:pt x="97989" y="17324"/>
                    <a:pt x="97822" y="17872"/>
                  </a:cubicBezTo>
                  <a:lnTo>
                    <a:pt x="97942" y="17991"/>
                  </a:lnTo>
                  <a:lnTo>
                    <a:pt x="98180" y="18170"/>
                  </a:lnTo>
                  <a:cubicBezTo>
                    <a:pt x="98453" y="18086"/>
                    <a:pt x="98370" y="18074"/>
                    <a:pt x="98537" y="17932"/>
                  </a:cubicBezTo>
                  <a:cubicBezTo>
                    <a:pt x="99013" y="18336"/>
                    <a:pt x="99632" y="17991"/>
                    <a:pt x="100204" y="18289"/>
                  </a:cubicBezTo>
                  <a:lnTo>
                    <a:pt x="100442" y="18051"/>
                  </a:lnTo>
                  <a:close/>
                  <a:moveTo>
                    <a:pt x="118015" y="17277"/>
                  </a:moveTo>
                  <a:lnTo>
                    <a:pt x="118015" y="17455"/>
                  </a:lnTo>
                  <a:lnTo>
                    <a:pt x="118075" y="17455"/>
                  </a:lnTo>
                  <a:cubicBezTo>
                    <a:pt x="118099" y="17277"/>
                    <a:pt x="118170" y="17384"/>
                    <a:pt x="118015" y="17277"/>
                  </a:cubicBezTo>
                  <a:close/>
                  <a:moveTo>
                    <a:pt x="47685" y="17693"/>
                  </a:moveTo>
                  <a:lnTo>
                    <a:pt x="47792" y="17574"/>
                  </a:lnTo>
                  <a:cubicBezTo>
                    <a:pt x="47650" y="17443"/>
                    <a:pt x="47673" y="17408"/>
                    <a:pt x="47447" y="17336"/>
                  </a:cubicBezTo>
                  <a:lnTo>
                    <a:pt x="47030" y="17455"/>
                  </a:lnTo>
                  <a:cubicBezTo>
                    <a:pt x="47114" y="17658"/>
                    <a:pt x="47066" y="17574"/>
                    <a:pt x="47209" y="17693"/>
                  </a:cubicBezTo>
                  <a:cubicBezTo>
                    <a:pt x="47435" y="17586"/>
                    <a:pt x="47423" y="17598"/>
                    <a:pt x="47685" y="17693"/>
                  </a:cubicBezTo>
                  <a:close/>
                  <a:moveTo>
                    <a:pt x="90417" y="17932"/>
                  </a:moveTo>
                  <a:cubicBezTo>
                    <a:pt x="90476" y="17753"/>
                    <a:pt x="90536" y="17574"/>
                    <a:pt x="90595" y="17396"/>
                  </a:cubicBezTo>
                  <a:lnTo>
                    <a:pt x="90119" y="17336"/>
                  </a:lnTo>
                  <a:cubicBezTo>
                    <a:pt x="90131" y="17610"/>
                    <a:pt x="90298" y="17527"/>
                    <a:pt x="90357" y="17932"/>
                  </a:cubicBezTo>
                  <a:close/>
                  <a:moveTo>
                    <a:pt x="35565" y="17515"/>
                  </a:moveTo>
                  <a:cubicBezTo>
                    <a:pt x="35588" y="17479"/>
                    <a:pt x="35612" y="17432"/>
                    <a:pt x="35624" y="17396"/>
                  </a:cubicBezTo>
                  <a:lnTo>
                    <a:pt x="35386" y="17396"/>
                  </a:lnTo>
                  <a:lnTo>
                    <a:pt x="34791" y="17515"/>
                  </a:lnTo>
                  <a:lnTo>
                    <a:pt x="34791" y="17574"/>
                  </a:lnTo>
                  <a:lnTo>
                    <a:pt x="34969" y="17693"/>
                  </a:lnTo>
                  <a:close/>
                  <a:moveTo>
                    <a:pt x="53436" y="17455"/>
                  </a:moveTo>
                  <a:lnTo>
                    <a:pt x="53436" y="17574"/>
                  </a:lnTo>
                  <a:lnTo>
                    <a:pt x="53674" y="17515"/>
                  </a:lnTo>
                  <a:lnTo>
                    <a:pt x="53793" y="17515"/>
                  </a:lnTo>
                  <a:lnTo>
                    <a:pt x="53793" y="17396"/>
                  </a:lnTo>
                  <a:lnTo>
                    <a:pt x="53555" y="17396"/>
                  </a:lnTo>
                  <a:close/>
                  <a:moveTo>
                    <a:pt x="106276" y="17872"/>
                  </a:moveTo>
                  <a:cubicBezTo>
                    <a:pt x="106121" y="17717"/>
                    <a:pt x="106121" y="17753"/>
                    <a:pt x="106097" y="17455"/>
                  </a:cubicBezTo>
                  <a:cubicBezTo>
                    <a:pt x="105538" y="17943"/>
                    <a:pt x="103692" y="17634"/>
                    <a:pt x="102954" y="17396"/>
                  </a:cubicBezTo>
                  <a:cubicBezTo>
                    <a:pt x="102930" y="17491"/>
                    <a:pt x="102906" y="17598"/>
                    <a:pt x="102895" y="17693"/>
                  </a:cubicBezTo>
                  <a:cubicBezTo>
                    <a:pt x="102573" y="17717"/>
                    <a:pt x="102192" y="17610"/>
                    <a:pt x="101942" y="17574"/>
                  </a:cubicBezTo>
                  <a:cubicBezTo>
                    <a:pt x="101918" y="17777"/>
                    <a:pt x="101894" y="17967"/>
                    <a:pt x="101882" y="18170"/>
                  </a:cubicBezTo>
                  <a:lnTo>
                    <a:pt x="102299" y="18467"/>
                  </a:lnTo>
                  <a:lnTo>
                    <a:pt x="102299" y="18110"/>
                  </a:lnTo>
                  <a:lnTo>
                    <a:pt x="102775" y="18170"/>
                  </a:lnTo>
                  <a:cubicBezTo>
                    <a:pt x="102883" y="18313"/>
                    <a:pt x="102823" y="18217"/>
                    <a:pt x="102835" y="18408"/>
                  </a:cubicBezTo>
                  <a:lnTo>
                    <a:pt x="103073" y="18467"/>
                  </a:lnTo>
                  <a:cubicBezTo>
                    <a:pt x="103049" y="18384"/>
                    <a:pt x="103025" y="18301"/>
                    <a:pt x="103014" y="18229"/>
                  </a:cubicBezTo>
                  <a:lnTo>
                    <a:pt x="103776" y="18408"/>
                  </a:lnTo>
                  <a:cubicBezTo>
                    <a:pt x="106502" y="18039"/>
                    <a:pt x="110729" y="18003"/>
                    <a:pt x="112741" y="18170"/>
                  </a:cubicBezTo>
                  <a:cubicBezTo>
                    <a:pt x="112765" y="18122"/>
                    <a:pt x="112789" y="18086"/>
                    <a:pt x="112801" y="18051"/>
                  </a:cubicBezTo>
                  <a:lnTo>
                    <a:pt x="112741" y="17991"/>
                  </a:lnTo>
                  <a:cubicBezTo>
                    <a:pt x="110884" y="17670"/>
                    <a:pt x="107514" y="17324"/>
                    <a:pt x="106264" y="17872"/>
                  </a:cubicBezTo>
                  <a:close/>
                  <a:moveTo>
                    <a:pt x="104490" y="17515"/>
                  </a:moveTo>
                  <a:lnTo>
                    <a:pt x="104430" y="17396"/>
                  </a:lnTo>
                  <a:lnTo>
                    <a:pt x="104371" y="17515"/>
                  </a:lnTo>
                  <a:close/>
                  <a:moveTo>
                    <a:pt x="47852" y="17813"/>
                  </a:moveTo>
                  <a:lnTo>
                    <a:pt x="48209" y="17634"/>
                  </a:lnTo>
                  <a:lnTo>
                    <a:pt x="48269" y="17515"/>
                  </a:lnTo>
                  <a:lnTo>
                    <a:pt x="48269" y="17455"/>
                  </a:lnTo>
                  <a:lnTo>
                    <a:pt x="48031" y="17455"/>
                  </a:lnTo>
                  <a:lnTo>
                    <a:pt x="47911" y="17515"/>
                  </a:lnTo>
                  <a:cubicBezTo>
                    <a:pt x="47888" y="17610"/>
                    <a:pt x="47876" y="17705"/>
                    <a:pt x="47852" y="17813"/>
                  </a:cubicBezTo>
                  <a:close/>
                  <a:moveTo>
                    <a:pt x="87631" y="17693"/>
                  </a:moveTo>
                  <a:lnTo>
                    <a:pt x="87869" y="17693"/>
                  </a:lnTo>
                  <a:cubicBezTo>
                    <a:pt x="87785" y="17467"/>
                    <a:pt x="87869" y="17574"/>
                    <a:pt x="87690" y="17455"/>
                  </a:cubicBezTo>
                  <a:cubicBezTo>
                    <a:pt x="87666" y="17539"/>
                    <a:pt x="87643" y="17610"/>
                    <a:pt x="87619" y="17693"/>
                  </a:cubicBezTo>
                  <a:close/>
                  <a:moveTo>
                    <a:pt x="114932" y="17455"/>
                  </a:moveTo>
                  <a:lnTo>
                    <a:pt x="114694" y="17455"/>
                  </a:lnTo>
                  <a:cubicBezTo>
                    <a:pt x="114813" y="17574"/>
                    <a:pt x="114717" y="17515"/>
                    <a:pt x="114932" y="17574"/>
                  </a:cubicBezTo>
                  <a:close/>
                  <a:moveTo>
                    <a:pt x="15324" y="17693"/>
                  </a:moveTo>
                  <a:lnTo>
                    <a:pt x="14252" y="17515"/>
                  </a:lnTo>
                  <a:lnTo>
                    <a:pt x="14193" y="17634"/>
                  </a:lnTo>
                  <a:lnTo>
                    <a:pt x="14074" y="17634"/>
                  </a:lnTo>
                  <a:lnTo>
                    <a:pt x="15265" y="17813"/>
                  </a:lnTo>
                  <a:close/>
                  <a:moveTo>
                    <a:pt x="16693" y="17932"/>
                  </a:moveTo>
                  <a:cubicBezTo>
                    <a:pt x="16491" y="17741"/>
                    <a:pt x="15919" y="17634"/>
                    <a:pt x="15622" y="17515"/>
                  </a:cubicBezTo>
                  <a:lnTo>
                    <a:pt x="15562" y="17693"/>
                  </a:lnTo>
                  <a:lnTo>
                    <a:pt x="16634" y="18051"/>
                  </a:lnTo>
                  <a:close/>
                  <a:moveTo>
                    <a:pt x="34493" y="17634"/>
                  </a:moveTo>
                  <a:cubicBezTo>
                    <a:pt x="34338" y="17503"/>
                    <a:pt x="34172" y="17503"/>
                    <a:pt x="33791" y="17515"/>
                  </a:cubicBezTo>
                  <a:lnTo>
                    <a:pt x="33374" y="17634"/>
                  </a:lnTo>
                  <a:lnTo>
                    <a:pt x="33255" y="17813"/>
                  </a:lnTo>
                  <a:lnTo>
                    <a:pt x="34445" y="17753"/>
                  </a:lnTo>
                  <a:close/>
                  <a:moveTo>
                    <a:pt x="40613" y="17693"/>
                  </a:moveTo>
                  <a:cubicBezTo>
                    <a:pt x="40494" y="17515"/>
                    <a:pt x="40601" y="17598"/>
                    <a:pt x="40375" y="17515"/>
                  </a:cubicBezTo>
                  <a:close/>
                  <a:moveTo>
                    <a:pt x="52960" y="17991"/>
                  </a:moveTo>
                  <a:cubicBezTo>
                    <a:pt x="53222" y="17908"/>
                    <a:pt x="53222" y="17872"/>
                    <a:pt x="53317" y="17634"/>
                  </a:cubicBezTo>
                  <a:lnTo>
                    <a:pt x="53198" y="17515"/>
                  </a:lnTo>
                  <a:lnTo>
                    <a:pt x="53019" y="17515"/>
                  </a:lnTo>
                  <a:lnTo>
                    <a:pt x="53019" y="17872"/>
                  </a:lnTo>
                  <a:close/>
                  <a:moveTo>
                    <a:pt x="60449" y="17515"/>
                  </a:moveTo>
                  <a:cubicBezTo>
                    <a:pt x="60425" y="17551"/>
                    <a:pt x="60401" y="17598"/>
                    <a:pt x="60389" y="17634"/>
                  </a:cubicBezTo>
                  <a:lnTo>
                    <a:pt x="60389" y="17872"/>
                  </a:lnTo>
                  <a:cubicBezTo>
                    <a:pt x="60223" y="17967"/>
                    <a:pt x="59568" y="17896"/>
                    <a:pt x="59258" y="18170"/>
                  </a:cubicBezTo>
                  <a:cubicBezTo>
                    <a:pt x="59008" y="18396"/>
                    <a:pt x="59127" y="18622"/>
                    <a:pt x="58663" y="18825"/>
                  </a:cubicBezTo>
                  <a:lnTo>
                    <a:pt x="58603" y="19003"/>
                  </a:lnTo>
                  <a:cubicBezTo>
                    <a:pt x="58853" y="19063"/>
                    <a:pt x="58782" y="19075"/>
                    <a:pt x="58960" y="19182"/>
                  </a:cubicBezTo>
                  <a:cubicBezTo>
                    <a:pt x="58889" y="18432"/>
                    <a:pt x="60556" y="18134"/>
                    <a:pt x="60973" y="17813"/>
                  </a:cubicBezTo>
                  <a:close/>
                  <a:moveTo>
                    <a:pt x="82178" y="17753"/>
                  </a:moveTo>
                  <a:lnTo>
                    <a:pt x="82178" y="17813"/>
                  </a:lnTo>
                  <a:lnTo>
                    <a:pt x="82475" y="17813"/>
                  </a:lnTo>
                  <a:lnTo>
                    <a:pt x="82535" y="17693"/>
                  </a:lnTo>
                  <a:lnTo>
                    <a:pt x="82297" y="17515"/>
                  </a:lnTo>
                  <a:close/>
                  <a:moveTo>
                    <a:pt x="101109" y="17515"/>
                  </a:moveTo>
                  <a:lnTo>
                    <a:pt x="101109" y="17693"/>
                  </a:lnTo>
                  <a:lnTo>
                    <a:pt x="101228" y="17693"/>
                  </a:lnTo>
                  <a:cubicBezTo>
                    <a:pt x="101144" y="17515"/>
                    <a:pt x="101216" y="17622"/>
                    <a:pt x="101097" y="17515"/>
                  </a:cubicBezTo>
                  <a:close/>
                  <a:moveTo>
                    <a:pt x="61223" y="17574"/>
                  </a:moveTo>
                  <a:lnTo>
                    <a:pt x="61223" y="17753"/>
                  </a:lnTo>
                  <a:lnTo>
                    <a:pt x="61342" y="17574"/>
                  </a:lnTo>
                  <a:close/>
                  <a:moveTo>
                    <a:pt x="101525" y="17872"/>
                  </a:moveTo>
                  <a:lnTo>
                    <a:pt x="101585" y="17813"/>
                  </a:lnTo>
                  <a:lnTo>
                    <a:pt x="101585" y="17574"/>
                  </a:lnTo>
                  <a:lnTo>
                    <a:pt x="101406" y="17574"/>
                  </a:lnTo>
                  <a:lnTo>
                    <a:pt x="101287" y="17634"/>
                  </a:lnTo>
                  <a:lnTo>
                    <a:pt x="101466" y="17872"/>
                  </a:lnTo>
                  <a:close/>
                  <a:moveTo>
                    <a:pt x="33088" y="17693"/>
                  </a:moveTo>
                  <a:lnTo>
                    <a:pt x="32731" y="17634"/>
                  </a:lnTo>
                  <a:cubicBezTo>
                    <a:pt x="32588" y="17741"/>
                    <a:pt x="32445" y="17717"/>
                    <a:pt x="32195" y="17753"/>
                  </a:cubicBezTo>
                  <a:lnTo>
                    <a:pt x="32195" y="17932"/>
                  </a:lnTo>
                  <a:lnTo>
                    <a:pt x="33088" y="17753"/>
                  </a:lnTo>
                  <a:close/>
                  <a:moveTo>
                    <a:pt x="38779" y="17753"/>
                  </a:moveTo>
                  <a:lnTo>
                    <a:pt x="38541" y="17634"/>
                  </a:lnTo>
                  <a:lnTo>
                    <a:pt x="38184" y="17932"/>
                  </a:lnTo>
                  <a:lnTo>
                    <a:pt x="38303" y="18110"/>
                  </a:lnTo>
                  <a:lnTo>
                    <a:pt x="38541" y="18110"/>
                  </a:lnTo>
                  <a:lnTo>
                    <a:pt x="38779" y="17932"/>
                  </a:lnTo>
                  <a:close/>
                  <a:moveTo>
                    <a:pt x="39851" y="17872"/>
                  </a:moveTo>
                  <a:lnTo>
                    <a:pt x="39672" y="17634"/>
                  </a:lnTo>
                  <a:lnTo>
                    <a:pt x="39553" y="17932"/>
                  </a:lnTo>
                  <a:lnTo>
                    <a:pt x="39791" y="18051"/>
                  </a:lnTo>
                  <a:cubicBezTo>
                    <a:pt x="39791" y="17991"/>
                    <a:pt x="39815" y="17932"/>
                    <a:pt x="39839" y="17872"/>
                  </a:cubicBezTo>
                  <a:close/>
                  <a:moveTo>
                    <a:pt x="52436" y="18289"/>
                  </a:moveTo>
                  <a:lnTo>
                    <a:pt x="52793" y="18170"/>
                  </a:lnTo>
                  <a:lnTo>
                    <a:pt x="52793" y="17693"/>
                  </a:lnTo>
                  <a:lnTo>
                    <a:pt x="52495" y="17634"/>
                  </a:lnTo>
                  <a:lnTo>
                    <a:pt x="52436" y="18051"/>
                  </a:lnTo>
                  <a:cubicBezTo>
                    <a:pt x="51543" y="18194"/>
                    <a:pt x="50971" y="18229"/>
                    <a:pt x="50245" y="18467"/>
                  </a:cubicBezTo>
                  <a:lnTo>
                    <a:pt x="50126" y="18646"/>
                  </a:lnTo>
                  <a:lnTo>
                    <a:pt x="50305" y="18765"/>
                  </a:lnTo>
                  <a:cubicBezTo>
                    <a:pt x="50769" y="18467"/>
                    <a:pt x="51971" y="18229"/>
                    <a:pt x="52424" y="18289"/>
                  </a:cubicBezTo>
                  <a:close/>
                  <a:moveTo>
                    <a:pt x="53984" y="17991"/>
                  </a:moveTo>
                  <a:lnTo>
                    <a:pt x="54162" y="17753"/>
                  </a:lnTo>
                  <a:lnTo>
                    <a:pt x="53984" y="17693"/>
                  </a:lnTo>
                  <a:lnTo>
                    <a:pt x="53865" y="17872"/>
                  </a:lnTo>
                  <a:close/>
                  <a:moveTo>
                    <a:pt x="61937" y="17991"/>
                  </a:moveTo>
                  <a:lnTo>
                    <a:pt x="62056" y="18051"/>
                  </a:lnTo>
                  <a:cubicBezTo>
                    <a:pt x="62092" y="17955"/>
                    <a:pt x="62128" y="17848"/>
                    <a:pt x="62175" y="17753"/>
                  </a:cubicBezTo>
                  <a:lnTo>
                    <a:pt x="61997" y="17693"/>
                  </a:lnTo>
                  <a:cubicBezTo>
                    <a:pt x="61973" y="17765"/>
                    <a:pt x="61949" y="17848"/>
                    <a:pt x="61937" y="17932"/>
                  </a:cubicBezTo>
                  <a:close/>
                  <a:moveTo>
                    <a:pt x="94703" y="18110"/>
                  </a:moveTo>
                  <a:lnTo>
                    <a:pt x="95060" y="18229"/>
                  </a:lnTo>
                  <a:lnTo>
                    <a:pt x="95298" y="17991"/>
                  </a:lnTo>
                  <a:lnTo>
                    <a:pt x="94941" y="17693"/>
                  </a:lnTo>
                  <a:cubicBezTo>
                    <a:pt x="94834" y="17908"/>
                    <a:pt x="94846" y="17884"/>
                    <a:pt x="94643" y="17991"/>
                  </a:cubicBezTo>
                  <a:cubicBezTo>
                    <a:pt x="94643" y="18027"/>
                    <a:pt x="94667" y="18074"/>
                    <a:pt x="94691" y="18110"/>
                  </a:cubicBezTo>
                  <a:close/>
                  <a:moveTo>
                    <a:pt x="32076" y="17991"/>
                  </a:moveTo>
                  <a:lnTo>
                    <a:pt x="32136" y="17872"/>
                  </a:lnTo>
                  <a:lnTo>
                    <a:pt x="31898" y="17753"/>
                  </a:lnTo>
                  <a:lnTo>
                    <a:pt x="31659" y="17872"/>
                  </a:lnTo>
                  <a:lnTo>
                    <a:pt x="31778" y="17991"/>
                  </a:lnTo>
                  <a:close/>
                  <a:moveTo>
                    <a:pt x="94524" y="18170"/>
                  </a:moveTo>
                  <a:cubicBezTo>
                    <a:pt x="94108" y="17467"/>
                    <a:pt x="92096" y="18336"/>
                    <a:pt x="91381" y="17753"/>
                  </a:cubicBezTo>
                  <a:lnTo>
                    <a:pt x="91262" y="17932"/>
                  </a:lnTo>
                  <a:lnTo>
                    <a:pt x="91560" y="18051"/>
                  </a:lnTo>
                  <a:lnTo>
                    <a:pt x="91560" y="18408"/>
                  </a:lnTo>
                  <a:lnTo>
                    <a:pt x="91203" y="18408"/>
                  </a:lnTo>
                  <a:cubicBezTo>
                    <a:pt x="91274" y="18467"/>
                    <a:pt x="91357" y="18527"/>
                    <a:pt x="91441" y="18586"/>
                  </a:cubicBezTo>
                  <a:lnTo>
                    <a:pt x="91441" y="18765"/>
                  </a:lnTo>
                  <a:cubicBezTo>
                    <a:pt x="91155" y="18813"/>
                    <a:pt x="91119" y="18753"/>
                    <a:pt x="90964" y="18944"/>
                  </a:cubicBezTo>
                  <a:cubicBezTo>
                    <a:pt x="91191" y="18920"/>
                    <a:pt x="91084" y="18967"/>
                    <a:pt x="91262" y="19122"/>
                  </a:cubicBezTo>
                  <a:cubicBezTo>
                    <a:pt x="91560" y="18884"/>
                    <a:pt x="91488" y="18836"/>
                    <a:pt x="91798" y="19003"/>
                  </a:cubicBezTo>
                  <a:cubicBezTo>
                    <a:pt x="91738" y="18717"/>
                    <a:pt x="91667" y="18634"/>
                    <a:pt x="91738" y="18348"/>
                  </a:cubicBezTo>
                  <a:lnTo>
                    <a:pt x="91738" y="18170"/>
                  </a:lnTo>
                  <a:cubicBezTo>
                    <a:pt x="92334" y="18253"/>
                    <a:pt x="92750" y="18265"/>
                    <a:pt x="93155" y="18646"/>
                  </a:cubicBezTo>
                  <a:cubicBezTo>
                    <a:pt x="92929" y="18646"/>
                    <a:pt x="93060" y="18622"/>
                    <a:pt x="92858" y="18705"/>
                  </a:cubicBezTo>
                  <a:cubicBezTo>
                    <a:pt x="92846" y="18765"/>
                    <a:pt x="92822" y="18825"/>
                    <a:pt x="92798" y="18884"/>
                  </a:cubicBezTo>
                  <a:lnTo>
                    <a:pt x="92977" y="19003"/>
                  </a:lnTo>
                  <a:cubicBezTo>
                    <a:pt x="93215" y="18717"/>
                    <a:pt x="93346" y="18729"/>
                    <a:pt x="93334" y="18170"/>
                  </a:cubicBezTo>
                  <a:cubicBezTo>
                    <a:pt x="93727" y="18194"/>
                    <a:pt x="94120" y="18194"/>
                    <a:pt x="94513" y="18170"/>
                  </a:cubicBezTo>
                  <a:close/>
                  <a:moveTo>
                    <a:pt x="114229" y="17932"/>
                  </a:moveTo>
                  <a:lnTo>
                    <a:pt x="114289" y="17872"/>
                  </a:lnTo>
                  <a:lnTo>
                    <a:pt x="114170" y="17753"/>
                  </a:lnTo>
                  <a:cubicBezTo>
                    <a:pt x="114182" y="17813"/>
                    <a:pt x="114194" y="17872"/>
                    <a:pt x="114217" y="17932"/>
                  </a:cubicBezTo>
                  <a:close/>
                  <a:moveTo>
                    <a:pt x="19134" y="18170"/>
                  </a:moveTo>
                  <a:lnTo>
                    <a:pt x="19253" y="18170"/>
                  </a:lnTo>
                  <a:cubicBezTo>
                    <a:pt x="18801" y="17777"/>
                    <a:pt x="17515" y="17848"/>
                    <a:pt x="16872" y="17813"/>
                  </a:cubicBezTo>
                  <a:cubicBezTo>
                    <a:pt x="16860" y="17848"/>
                    <a:pt x="16836" y="17896"/>
                    <a:pt x="16812" y="17932"/>
                  </a:cubicBezTo>
                  <a:cubicBezTo>
                    <a:pt x="17253" y="18277"/>
                    <a:pt x="18813" y="18253"/>
                    <a:pt x="19122" y="18170"/>
                  </a:cubicBezTo>
                  <a:close/>
                  <a:moveTo>
                    <a:pt x="30766" y="18051"/>
                  </a:moveTo>
                  <a:lnTo>
                    <a:pt x="30766" y="17991"/>
                  </a:lnTo>
                  <a:lnTo>
                    <a:pt x="30588" y="17813"/>
                  </a:lnTo>
                  <a:lnTo>
                    <a:pt x="30409" y="17813"/>
                  </a:lnTo>
                  <a:cubicBezTo>
                    <a:pt x="30481" y="17943"/>
                    <a:pt x="30612" y="18027"/>
                    <a:pt x="30755" y="18051"/>
                  </a:cubicBezTo>
                  <a:close/>
                  <a:moveTo>
                    <a:pt x="31302" y="18051"/>
                  </a:moveTo>
                  <a:lnTo>
                    <a:pt x="31481" y="18051"/>
                  </a:lnTo>
                  <a:cubicBezTo>
                    <a:pt x="31493" y="17991"/>
                    <a:pt x="31517" y="17932"/>
                    <a:pt x="31540" y="17872"/>
                  </a:cubicBezTo>
                  <a:lnTo>
                    <a:pt x="31362" y="17813"/>
                  </a:lnTo>
                  <a:cubicBezTo>
                    <a:pt x="31255" y="17979"/>
                    <a:pt x="31290" y="17860"/>
                    <a:pt x="31290" y="18051"/>
                  </a:cubicBezTo>
                  <a:close/>
                  <a:moveTo>
                    <a:pt x="133756" y="18825"/>
                  </a:moveTo>
                  <a:lnTo>
                    <a:pt x="133815" y="18825"/>
                  </a:lnTo>
                  <a:lnTo>
                    <a:pt x="133934" y="18646"/>
                  </a:lnTo>
                  <a:cubicBezTo>
                    <a:pt x="133541" y="18372"/>
                    <a:pt x="133065" y="17943"/>
                    <a:pt x="132636" y="17813"/>
                  </a:cubicBezTo>
                  <a:cubicBezTo>
                    <a:pt x="133077" y="18956"/>
                    <a:pt x="132708" y="18539"/>
                    <a:pt x="133744" y="18825"/>
                  </a:cubicBezTo>
                  <a:close/>
                  <a:moveTo>
                    <a:pt x="37934" y="18110"/>
                  </a:moveTo>
                  <a:lnTo>
                    <a:pt x="37934" y="17872"/>
                  </a:lnTo>
                  <a:lnTo>
                    <a:pt x="37755" y="17872"/>
                  </a:lnTo>
                  <a:cubicBezTo>
                    <a:pt x="37660" y="18015"/>
                    <a:pt x="37696" y="17967"/>
                    <a:pt x="37517" y="18051"/>
                  </a:cubicBezTo>
                  <a:lnTo>
                    <a:pt x="37517" y="18170"/>
                  </a:lnTo>
                  <a:lnTo>
                    <a:pt x="37874" y="18170"/>
                  </a:lnTo>
                  <a:close/>
                  <a:moveTo>
                    <a:pt x="46483" y="17991"/>
                  </a:moveTo>
                  <a:lnTo>
                    <a:pt x="46602" y="17872"/>
                  </a:lnTo>
                  <a:lnTo>
                    <a:pt x="46495" y="17872"/>
                  </a:lnTo>
                  <a:close/>
                  <a:moveTo>
                    <a:pt x="78534" y="17872"/>
                  </a:moveTo>
                  <a:lnTo>
                    <a:pt x="78653" y="18051"/>
                  </a:lnTo>
                  <a:lnTo>
                    <a:pt x="78713" y="18051"/>
                  </a:lnTo>
                  <a:cubicBezTo>
                    <a:pt x="78606" y="17836"/>
                    <a:pt x="78749" y="17979"/>
                    <a:pt x="78534" y="17872"/>
                  </a:cubicBezTo>
                  <a:close/>
                  <a:moveTo>
                    <a:pt x="89762" y="17872"/>
                  </a:moveTo>
                  <a:cubicBezTo>
                    <a:pt x="89738" y="17967"/>
                    <a:pt x="89714" y="18074"/>
                    <a:pt x="89702" y="18170"/>
                  </a:cubicBezTo>
                  <a:lnTo>
                    <a:pt x="89881" y="18110"/>
                  </a:lnTo>
                  <a:cubicBezTo>
                    <a:pt x="89821" y="17896"/>
                    <a:pt x="89881" y="17991"/>
                    <a:pt x="89762" y="17872"/>
                  </a:cubicBezTo>
                  <a:close/>
                  <a:moveTo>
                    <a:pt x="7537" y="18110"/>
                  </a:moveTo>
                  <a:cubicBezTo>
                    <a:pt x="7430" y="17932"/>
                    <a:pt x="7537" y="18003"/>
                    <a:pt x="7311" y="17932"/>
                  </a:cubicBezTo>
                  <a:cubicBezTo>
                    <a:pt x="7418" y="18110"/>
                    <a:pt x="7311" y="18027"/>
                    <a:pt x="7537" y="18110"/>
                  </a:cubicBezTo>
                  <a:close/>
                  <a:moveTo>
                    <a:pt x="30159" y="18051"/>
                  </a:moveTo>
                  <a:lnTo>
                    <a:pt x="30159" y="17991"/>
                  </a:lnTo>
                  <a:lnTo>
                    <a:pt x="29862" y="17932"/>
                  </a:lnTo>
                  <a:lnTo>
                    <a:pt x="29683" y="18051"/>
                  </a:lnTo>
                  <a:lnTo>
                    <a:pt x="29683" y="18110"/>
                  </a:lnTo>
                  <a:lnTo>
                    <a:pt x="30100" y="18110"/>
                  </a:lnTo>
                  <a:cubicBezTo>
                    <a:pt x="30124" y="18086"/>
                    <a:pt x="30135" y="18074"/>
                    <a:pt x="30159" y="18051"/>
                  </a:cubicBezTo>
                  <a:close/>
                  <a:moveTo>
                    <a:pt x="8680" y="18467"/>
                  </a:moveTo>
                  <a:lnTo>
                    <a:pt x="9038" y="18467"/>
                  </a:lnTo>
                  <a:cubicBezTo>
                    <a:pt x="8704" y="18158"/>
                    <a:pt x="8216" y="18110"/>
                    <a:pt x="7787" y="17991"/>
                  </a:cubicBezTo>
                  <a:cubicBezTo>
                    <a:pt x="7942" y="18313"/>
                    <a:pt x="8311" y="18348"/>
                    <a:pt x="8668" y="18467"/>
                  </a:cubicBezTo>
                  <a:close/>
                  <a:moveTo>
                    <a:pt x="19777" y="18170"/>
                  </a:moveTo>
                  <a:lnTo>
                    <a:pt x="19896" y="18110"/>
                  </a:lnTo>
                  <a:lnTo>
                    <a:pt x="19896" y="18051"/>
                  </a:lnTo>
                  <a:lnTo>
                    <a:pt x="19598" y="17991"/>
                  </a:lnTo>
                  <a:cubicBezTo>
                    <a:pt x="19706" y="18194"/>
                    <a:pt x="19563" y="18063"/>
                    <a:pt x="19777" y="18170"/>
                  </a:cubicBezTo>
                  <a:close/>
                  <a:moveTo>
                    <a:pt x="91250" y="18051"/>
                  </a:moveTo>
                  <a:lnTo>
                    <a:pt x="91250" y="17991"/>
                  </a:lnTo>
                  <a:lnTo>
                    <a:pt x="91072" y="17991"/>
                  </a:lnTo>
                  <a:lnTo>
                    <a:pt x="91072" y="18170"/>
                  </a:lnTo>
                  <a:lnTo>
                    <a:pt x="91191" y="18229"/>
                  </a:lnTo>
                  <a:cubicBezTo>
                    <a:pt x="91203" y="18170"/>
                    <a:pt x="91226" y="18110"/>
                    <a:pt x="91238" y="18051"/>
                  </a:cubicBezTo>
                  <a:close/>
                  <a:moveTo>
                    <a:pt x="101394" y="18110"/>
                  </a:moveTo>
                  <a:lnTo>
                    <a:pt x="101454" y="18110"/>
                  </a:lnTo>
                  <a:cubicBezTo>
                    <a:pt x="101347" y="17991"/>
                    <a:pt x="101454" y="18063"/>
                    <a:pt x="101275" y="17991"/>
                  </a:cubicBezTo>
                  <a:close/>
                  <a:moveTo>
                    <a:pt x="88047" y="18229"/>
                  </a:moveTo>
                  <a:lnTo>
                    <a:pt x="88047" y="18289"/>
                  </a:lnTo>
                  <a:cubicBezTo>
                    <a:pt x="88547" y="18444"/>
                    <a:pt x="89095" y="18420"/>
                    <a:pt x="89583" y="18229"/>
                  </a:cubicBezTo>
                  <a:lnTo>
                    <a:pt x="89702" y="18229"/>
                  </a:lnTo>
                  <a:cubicBezTo>
                    <a:pt x="89500" y="18098"/>
                    <a:pt x="89357" y="18122"/>
                    <a:pt x="89048" y="18110"/>
                  </a:cubicBezTo>
                  <a:cubicBezTo>
                    <a:pt x="88774" y="18241"/>
                    <a:pt x="88405" y="18205"/>
                    <a:pt x="88107" y="18170"/>
                  </a:cubicBezTo>
                  <a:close/>
                  <a:moveTo>
                    <a:pt x="2322" y="18884"/>
                  </a:moveTo>
                  <a:cubicBezTo>
                    <a:pt x="2180" y="18479"/>
                    <a:pt x="1668" y="18324"/>
                    <a:pt x="1310" y="18170"/>
                  </a:cubicBezTo>
                  <a:lnTo>
                    <a:pt x="1310" y="18467"/>
                  </a:lnTo>
                  <a:cubicBezTo>
                    <a:pt x="1418" y="18622"/>
                    <a:pt x="1906" y="18753"/>
                    <a:pt x="2322" y="18884"/>
                  </a:cubicBezTo>
                  <a:close/>
                  <a:moveTo>
                    <a:pt x="43994" y="18408"/>
                  </a:moveTo>
                  <a:lnTo>
                    <a:pt x="44411" y="18408"/>
                  </a:lnTo>
                  <a:lnTo>
                    <a:pt x="44411" y="18289"/>
                  </a:lnTo>
                  <a:lnTo>
                    <a:pt x="44113" y="18170"/>
                  </a:lnTo>
                  <a:cubicBezTo>
                    <a:pt x="44066" y="18241"/>
                    <a:pt x="44030" y="18324"/>
                    <a:pt x="43994" y="18408"/>
                  </a:cubicBezTo>
                  <a:close/>
                  <a:moveTo>
                    <a:pt x="58175" y="18348"/>
                  </a:moveTo>
                  <a:lnTo>
                    <a:pt x="58175" y="18527"/>
                  </a:lnTo>
                  <a:lnTo>
                    <a:pt x="58234" y="18586"/>
                  </a:lnTo>
                  <a:lnTo>
                    <a:pt x="58770" y="18408"/>
                  </a:lnTo>
                  <a:lnTo>
                    <a:pt x="58889" y="18408"/>
                  </a:lnTo>
                  <a:lnTo>
                    <a:pt x="58889" y="18348"/>
                  </a:lnTo>
                  <a:lnTo>
                    <a:pt x="58294" y="18170"/>
                  </a:lnTo>
                  <a:close/>
                  <a:moveTo>
                    <a:pt x="60318" y="18467"/>
                  </a:moveTo>
                  <a:cubicBezTo>
                    <a:pt x="60615" y="18336"/>
                    <a:pt x="60473" y="18396"/>
                    <a:pt x="60496" y="18170"/>
                  </a:cubicBezTo>
                  <a:cubicBezTo>
                    <a:pt x="60389" y="18301"/>
                    <a:pt x="60389" y="18253"/>
                    <a:pt x="60318" y="18467"/>
                  </a:cubicBezTo>
                  <a:close/>
                  <a:moveTo>
                    <a:pt x="95036" y="18408"/>
                  </a:moveTo>
                  <a:cubicBezTo>
                    <a:pt x="95108" y="18813"/>
                    <a:pt x="95144" y="18729"/>
                    <a:pt x="95453" y="18884"/>
                  </a:cubicBezTo>
                  <a:cubicBezTo>
                    <a:pt x="95251" y="19158"/>
                    <a:pt x="94727" y="19122"/>
                    <a:pt x="94382" y="19229"/>
                  </a:cubicBezTo>
                  <a:cubicBezTo>
                    <a:pt x="94322" y="19051"/>
                    <a:pt x="94262" y="18884"/>
                    <a:pt x="94215" y="18705"/>
                  </a:cubicBezTo>
                  <a:lnTo>
                    <a:pt x="94155" y="18705"/>
                  </a:lnTo>
                  <a:lnTo>
                    <a:pt x="93917" y="18813"/>
                  </a:lnTo>
                  <a:cubicBezTo>
                    <a:pt x="93870" y="18991"/>
                    <a:pt x="93834" y="19170"/>
                    <a:pt x="93798" y="19348"/>
                  </a:cubicBezTo>
                  <a:lnTo>
                    <a:pt x="93798" y="19408"/>
                  </a:lnTo>
                  <a:lnTo>
                    <a:pt x="95989" y="19170"/>
                  </a:lnTo>
                  <a:cubicBezTo>
                    <a:pt x="95786" y="18836"/>
                    <a:pt x="95941" y="18455"/>
                    <a:pt x="95751" y="18170"/>
                  </a:cubicBezTo>
                  <a:cubicBezTo>
                    <a:pt x="95572" y="18348"/>
                    <a:pt x="95298" y="18444"/>
                    <a:pt x="95048" y="18408"/>
                  </a:cubicBezTo>
                  <a:close/>
                  <a:moveTo>
                    <a:pt x="23325" y="18348"/>
                  </a:moveTo>
                  <a:cubicBezTo>
                    <a:pt x="23206" y="18241"/>
                    <a:pt x="23218" y="18253"/>
                    <a:pt x="22980" y="18229"/>
                  </a:cubicBezTo>
                  <a:lnTo>
                    <a:pt x="23158" y="18348"/>
                  </a:lnTo>
                  <a:close/>
                  <a:moveTo>
                    <a:pt x="25290" y="18229"/>
                  </a:moveTo>
                  <a:lnTo>
                    <a:pt x="25290" y="18348"/>
                  </a:lnTo>
                  <a:lnTo>
                    <a:pt x="25409" y="18229"/>
                  </a:lnTo>
                  <a:close/>
                  <a:moveTo>
                    <a:pt x="72665" y="18229"/>
                  </a:moveTo>
                  <a:lnTo>
                    <a:pt x="72486" y="18705"/>
                  </a:lnTo>
                  <a:lnTo>
                    <a:pt x="73379" y="18527"/>
                  </a:lnTo>
                  <a:lnTo>
                    <a:pt x="73379" y="18289"/>
                  </a:lnTo>
                  <a:cubicBezTo>
                    <a:pt x="72986" y="18289"/>
                    <a:pt x="72891" y="18301"/>
                    <a:pt x="72665" y="18229"/>
                  </a:cubicBezTo>
                  <a:close/>
                  <a:moveTo>
                    <a:pt x="99668" y="18229"/>
                  </a:moveTo>
                  <a:lnTo>
                    <a:pt x="99430" y="18527"/>
                  </a:lnTo>
                  <a:cubicBezTo>
                    <a:pt x="98834" y="18455"/>
                    <a:pt x="98787" y="18336"/>
                    <a:pt x="98072" y="18348"/>
                  </a:cubicBezTo>
                  <a:lnTo>
                    <a:pt x="98013" y="18348"/>
                  </a:lnTo>
                  <a:lnTo>
                    <a:pt x="97894" y="18527"/>
                  </a:lnTo>
                  <a:lnTo>
                    <a:pt x="98489" y="18765"/>
                  </a:lnTo>
                  <a:lnTo>
                    <a:pt x="98489" y="18825"/>
                  </a:lnTo>
                  <a:lnTo>
                    <a:pt x="98013" y="18765"/>
                  </a:lnTo>
                  <a:lnTo>
                    <a:pt x="97834" y="18944"/>
                  </a:lnTo>
                  <a:lnTo>
                    <a:pt x="100144" y="18705"/>
                  </a:lnTo>
                  <a:lnTo>
                    <a:pt x="100144" y="18646"/>
                  </a:lnTo>
                  <a:cubicBezTo>
                    <a:pt x="100025" y="18467"/>
                    <a:pt x="99870" y="18313"/>
                    <a:pt x="99668" y="18229"/>
                  </a:cubicBezTo>
                  <a:close/>
                  <a:moveTo>
                    <a:pt x="100561" y="18289"/>
                  </a:moveTo>
                  <a:cubicBezTo>
                    <a:pt x="100525" y="18408"/>
                    <a:pt x="100489" y="18527"/>
                    <a:pt x="100442" y="18646"/>
                  </a:cubicBezTo>
                  <a:lnTo>
                    <a:pt x="101692" y="18527"/>
                  </a:lnTo>
                  <a:lnTo>
                    <a:pt x="101692" y="18467"/>
                  </a:lnTo>
                  <a:lnTo>
                    <a:pt x="100859" y="18229"/>
                  </a:lnTo>
                  <a:close/>
                  <a:moveTo>
                    <a:pt x="21730" y="18289"/>
                  </a:moveTo>
                  <a:lnTo>
                    <a:pt x="21551" y="18289"/>
                  </a:lnTo>
                  <a:lnTo>
                    <a:pt x="21670" y="18467"/>
                  </a:lnTo>
                  <a:cubicBezTo>
                    <a:pt x="21694" y="18408"/>
                    <a:pt x="21706" y="18348"/>
                    <a:pt x="21730" y="18289"/>
                  </a:cubicBezTo>
                  <a:close/>
                  <a:moveTo>
                    <a:pt x="57877" y="18289"/>
                  </a:moveTo>
                  <a:cubicBezTo>
                    <a:pt x="57794" y="18503"/>
                    <a:pt x="57758" y="18432"/>
                    <a:pt x="57877" y="18646"/>
                  </a:cubicBezTo>
                  <a:lnTo>
                    <a:pt x="58056" y="18646"/>
                  </a:lnTo>
                  <a:close/>
                  <a:moveTo>
                    <a:pt x="61211" y="18289"/>
                  </a:moveTo>
                  <a:cubicBezTo>
                    <a:pt x="60806" y="18586"/>
                    <a:pt x="60270" y="18432"/>
                    <a:pt x="59842" y="18646"/>
                  </a:cubicBezTo>
                  <a:cubicBezTo>
                    <a:pt x="59651" y="18753"/>
                    <a:pt x="59615" y="18836"/>
                    <a:pt x="59544" y="19051"/>
                  </a:cubicBezTo>
                  <a:cubicBezTo>
                    <a:pt x="59770" y="18956"/>
                    <a:pt x="59746" y="18991"/>
                    <a:pt x="59842" y="18753"/>
                  </a:cubicBezTo>
                  <a:cubicBezTo>
                    <a:pt x="59925" y="18813"/>
                    <a:pt x="59984" y="18896"/>
                    <a:pt x="60020" y="18991"/>
                  </a:cubicBezTo>
                  <a:lnTo>
                    <a:pt x="61270" y="18634"/>
                  </a:lnTo>
                  <a:cubicBezTo>
                    <a:pt x="61246" y="18527"/>
                    <a:pt x="61223" y="18408"/>
                    <a:pt x="61211" y="18289"/>
                  </a:cubicBezTo>
                  <a:close/>
                  <a:moveTo>
                    <a:pt x="86916" y="18646"/>
                  </a:moveTo>
                  <a:lnTo>
                    <a:pt x="87143" y="18705"/>
                  </a:lnTo>
                  <a:cubicBezTo>
                    <a:pt x="87131" y="18586"/>
                    <a:pt x="87107" y="18467"/>
                    <a:pt x="87083" y="18348"/>
                  </a:cubicBezTo>
                  <a:lnTo>
                    <a:pt x="86916" y="18289"/>
                  </a:lnTo>
                  <a:close/>
                  <a:moveTo>
                    <a:pt x="86142" y="18348"/>
                  </a:moveTo>
                  <a:lnTo>
                    <a:pt x="85785" y="18455"/>
                  </a:lnTo>
                  <a:cubicBezTo>
                    <a:pt x="85952" y="18586"/>
                    <a:pt x="86000" y="18539"/>
                    <a:pt x="86321" y="18515"/>
                  </a:cubicBezTo>
                  <a:close/>
                  <a:moveTo>
                    <a:pt x="42387" y="18694"/>
                  </a:moveTo>
                  <a:lnTo>
                    <a:pt x="42566" y="18396"/>
                  </a:lnTo>
                  <a:lnTo>
                    <a:pt x="42446" y="18396"/>
                  </a:lnTo>
                  <a:lnTo>
                    <a:pt x="42268" y="18634"/>
                  </a:lnTo>
                  <a:close/>
                  <a:moveTo>
                    <a:pt x="30278" y="18455"/>
                  </a:moveTo>
                  <a:lnTo>
                    <a:pt x="30278" y="18575"/>
                  </a:lnTo>
                  <a:lnTo>
                    <a:pt x="30397" y="18455"/>
                  </a:lnTo>
                  <a:close/>
                  <a:moveTo>
                    <a:pt x="45709" y="18753"/>
                  </a:moveTo>
                  <a:lnTo>
                    <a:pt x="45292" y="18575"/>
                  </a:lnTo>
                  <a:lnTo>
                    <a:pt x="45054" y="18991"/>
                  </a:lnTo>
                  <a:cubicBezTo>
                    <a:pt x="45399" y="18825"/>
                    <a:pt x="45792" y="18741"/>
                    <a:pt x="46185" y="18753"/>
                  </a:cubicBezTo>
                  <a:lnTo>
                    <a:pt x="46245" y="18634"/>
                  </a:lnTo>
                  <a:lnTo>
                    <a:pt x="46006" y="18455"/>
                  </a:lnTo>
                  <a:close/>
                  <a:moveTo>
                    <a:pt x="97465" y="18753"/>
                  </a:moveTo>
                  <a:lnTo>
                    <a:pt x="97406" y="18872"/>
                  </a:lnTo>
                  <a:lnTo>
                    <a:pt x="97584" y="18991"/>
                  </a:lnTo>
                  <a:lnTo>
                    <a:pt x="97703" y="18932"/>
                  </a:lnTo>
                  <a:cubicBezTo>
                    <a:pt x="97727" y="18813"/>
                    <a:pt x="97751" y="18694"/>
                    <a:pt x="97763" y="18575"/>
                  </a:cubicBezTo>
                  <a:lnTo>
                    <a:pt x="97525" y="18455"/>
                  </a:lnTo>
                  <a:cubicBezTo>
                    <a:pt x="97465" y="18622"/>
                    <a:pt x="97453" y="18598"/>
                    <a:pt x="97477" y="18765"/>
                  </a:cubicBezTo>
                  <a:close/>
                  <a:moveTo>
                    <a:pt x="29504" y="18753"/>
                  </a:moveTo>
                  <a:lnTo>
                    <a:pt x="29862" y="18634"/>
                  </a:lnTo>
                  <a:lnTo>
                    <a:pt x="29862" y="18575"/>
                  </a:lnTo>
                  <a:lnTo>
                    <a:pt x="29266" y="18515"/>
                  </a:lnTo>
                  <a:cubicBezTo>
                    <a:pt x="29326" y="18694"/>
                    <a:pt x="29266" y="18634"/>
                    <a:pt x="29504" y="18765"/>
                  </a:cubicBezTo>
                  <a:close/>
                  <a:moveTo>
                    <a:pt x="57163" y="18515"/>
                  </a:moveTo>
                  <a:lnTo>
                    <a:pt x="56924" y="18872"/>
                  </a:lnTo>
                  <a:lnTo>
                    <a:pt x="57401" y="18813"/>
                  </a:lnTo>
                  <a:lnTo>
                    <a:pt x="57460" y="18694"/>
                  </a:lnTo>
                  <a:close/>
                  <a:moveTo>
                    <a:pt x="83285" y="18872"/>
                  </a:moveTo>
                  <a:cubicBezTo>
                    <a:pt x="83392" y="18801"/>
                    <a:pt x="83440" y="18646"/>
                    <a:pt x="83404" y="18515"/>
                  </a:cubicBezTo>
                  <a:cubicBezTo>
                    <a:pt x="83154" y="18836"/>
                    <a:pt x="82916" y="18741"/>
                    <a:pt x="82511" y="18872"/>
                  </a:cubicBezTo>
                  <a:cubicBezTo>
                    <a:pt x="82702" y="19051"/>
                    <a:pt x="82975" y="19051"/>
                    <a:pt x="83285" y="18884"/>
                  </a:cubicBezTo>
                  <a:close/>
                  <a:moveTo>
                    <a:pt x="29088" y="18575"/>
                  </a:moveTo>
                  <a:lnTo>
                    <a:pt x="28850" y="18575"/>
                  </a:lnTo>
                  <a:cubicBezTo>
                    <a:pt x="28826" y="18634"/>
                    <a:pt x="28814" y="18694"/>
                    <a:pt x="28790" y="18753"/>
                  </a:cubicBezTo>
                  <a:lnTo>
                    <a:pt x="28969" y="18813"/>
                  </a:lnTo>
                  <a:close/>
                  <a:moveTo>
                    <a:pt x="56448" y="18872"/>
                  </a:moveTo>
                  <a:cubicBezTo>
                    <a:pt x="56401" y="18610"/>
                    <a:pt x="56448" y="18705"/>
                    <a:pt x="56270" y="18575"/>
                  </a:cubicBezTo>
                  <a:cubicBezTo>
                    <a:pt x="56210" y="18717"/>
                    <a:pt x="56151" y="18860"/>
                    <a:pt x="56091" y="18991"/>
                  </a:cubicBezTo>
                  <a:lnTo>
                    <a:pt x="56210" y="19110"/>
                  </a:lnTo>
                  <a:close/>
                  <a:moveTo>
                    <a:pt x="85357" y="18932"/>
                  </a:moveTo>
                  <a:lnTo>
                    <a:pt x="85416" y="18932"/>
                  </a:lnTo>
                  <a:lnTo>
                    <a:pt x="85416" y="18575"/>
                  </a:lnTo>
                  <a:cubicBezTo>
                    <a:pt x="85404" y="18705"/>
                    <a:pt x="85392" y="18825"/>
                    <a:pt x="85369" y="18944"/>
                  </a:cubicBezTo>
                  <a:close/>
                  <a:moveTo>
                    <a:pt x="90583" y="18813"/>
                  </a:moveTo>
                  <a:cubicBezTo>
                    <a:pt x="90619" y="18896"/>
                    <a:pt x="90667" y="18979"/>
                    <a:pt x="90703" y="19051"/>
                  </a:cubicBezTo>
                  <a:lnTo>
                    <a:pt x="90762" y="19051"/>
                  </a:lnTo>
                  <a:lnTo>
                    <a:pt x="90881" y="18991"/>
                  </a:lnTo>
                  <a:cubicBezTo>
                    <a:pt x="90857" y="18932"/>
                    <a:pt x="90845" y="18872"/>
                    <a:pt x="90822" y="18813"/>
                  </a:cubicBezTo>
                  <a:cubicBezTo>
                    <a:pt x="90691" y="18622"/>
                    <a:pt x="90607" y="18646"/>
                    <a:pt x="90345" y="18575"/>
                  </a:cubicBezTo>
                  <a:lnTo>
                    <a:pt x="90226" y="18932"/>
                  </a:lnTo>
                  <a:lnTo>
                    <a:pt x="90226" y="18991"/>
                  </a:lnTo>
                  <a:cubicBezTo>
                    <a:pt x="90500" y="19015"/>
                    <a:pt x="90405" y="19003"/>
                    <a:pt x="90595" y="18825"/>
                  </a:cubicBezTo>
                  <a:close/>
                  <a:moveTo>
                    <a:pt x="97299" y="18575"/>
                  </a:moveTo>
                  <a:lnTo>
                    <a:pt x="97180" y="18575"/>
                  </a:lnTo>
                  <a:cubicBezTo>
                    <a:pt x="97287" y="18634"/>
                    <a:pt x="97191" y="18646"/>
                    <a:pt x="97299" y="18586"/>
                  </a:cubicBezTo>
                  <a:close/>
                  <a:moveTo>
                    <a:pt x="27540" y="18872"/>
                  </a:moveTo>
                  <a:lnTo>
                    <a:pt x="27778" y="18694"/>
                  </a:lnTo>
                  <a:lnTo>
                    <a:pt x="27361" y="18634"/>
                  </a:lnTo>
                  <a:cubicBezTo>
                    <a:pt x="27409" y="18717"/>
                    <a:pt x="27445" y="18801"/>
                    <a:pt x="27480" y="18872"/>
                  </a:cubicBezTo>
                  <a:close/>
                  <a:moveTo>
                    <a:pt x="49685" y="18694"/>
                  </a:moveTo>
                  <a:lnTo>
                    <a:pt x="49507" y="18634"/>
                  </a:lnTo>
                  <a:lnTo>
                    <a:pt x="49447" y="18753"/>
                  </a:lnTo>
                  <a:lnTo>
                    <a:pt x="49566" y="18872"/>
                  </a:lnTo>
                  <a:close/>
                  <a:moveTo>
                    <a:pt x="89929" y="19051"/>
                  </a:moveTo>
                  <a:lnTo>
                    <a:pt x="89988" y="19051"/>
                  </a:lnTo>
                  <a:cubicBezTo>
                    <a:pt x="90012" y="19015"/>
                    <a:pt x="90036" y="18979"/>
                    <a:pt x="90048" y="18932"/>
                  </a:cubicBezTo>
                  <a:lnTo>
                    <a:pt x="89750" y="18634"/>
                  </a:lnTo>
                  <a:cubicBezTo>
                    <a:pt x="89726" y="18932"/>
                    <a:pt x="89679" y="18920"/>
                    <a:pt x="89941" y="19063"/>
                  </a:cubicBezTo>
                  <a:close/>
                  <a:moveTo>
                    <a:pt x="96108" y="18634"/>
                  </a:moveTo>
                  <a:cubicBezTo>
                    <a:pt x="96084" y="18717"/>
                    <a:pt x="96060" y="18801"/>
                    <a:pt x="96048" y="18872"/>
                  </a:cubicBezTo>
                  <a:lnTo>
                    <a:pt x="96227" y="18813"/>
                  </a:lnTo>
                  <a:cubicBezTo>
                    <a:pt x="96179" y="18658"/>
                    <a:pt x="96287" y="18753"/>
                    <a:pt x="96108" y="18646"/>
                  </a:cubicBezTo>
                  <a:close/>
                  <a:moveTo>
                    <a:pt x="26766" y="18932"/>
                  </a:moveTo>
                  <a:cubicBezTo>
                    <a:pt x="26909" y="18801"/>
                    <a:pt x="26873" y="18825"/>
                    <a:pt x="26885" y="18694"/>
                  </a:cubicBezTo>
                  <a:lnTo>
                    <a:pt x="26183" y="18813"/>
                  </a:lnTo>
                  <a:lnTo>
                    <a:pt x="26183" y="18872"/>
                  </a:lnTo>
                  <a:cubicBezTo>
                    <a:pt x="26325" y="18979"/>
                    <a:pt x="26456" y="18932"/>
                    <a:pt x="26778" y="18944"/>
                  </a:cubicBezTo>
                  <a:close/>
                  <a:moveTo>
                    <a:pt x="71414" y="18753"/>
                  </a:moveTo>
                  <a:lnTo>
                    <a:pt x="71117" y="18694"/>
                  </a:lnTo>
                  <a:cubicBezTo>
                    <a:pt x="70902" y="18860"/>
                    <a:pt x="70819" y="18765"/>
                    <a:pt x="70640" y="19051"/>
                  </a:cubicBezTo>
                  <a:lnTo>
                    <a:pt x="70760" y="19170"/>
                  </a:lnTo>
                  <a:lnTo>
                    <a:pt x="71402" y="18991"/>
                  </a:lnTo>
                  <a:close/>
                  <a:moveTo>
                    <a:pt x="94798" y="18872"/>
                  </a:moveTo>
                  <a:lnTo>
                    <a:pt x="94739" y="18753"/>
                  </a:lnTo>
                  <a:cubicBezTo>
                    <a:pt x="94715" y="18801"/>
                    <a:pt x="94703" y="18836"/>
                    <a:pt x="94679" y="18872"/>
                  </a:cubicBezTo>
                  <a:close/>
                  <a:moveTo>
                    <a:pt x="96167" y="18991"/>
                  </a:moveTo>
                  <a:cubicBezTo>
                    <a:pt x="96144" y="19039"/>
                    <a:pt x="96120" y="19075"/>
                    <a:pt x="96108" y="19110"/>
                  </a:cubicBezTo>
                  <a:lnTo>
                    <a:pt x="97406" y="18991"/>
                  </a:lnTo>
                  <a:lnTo>
                    <a:pt x="96584" y="18753"/>
                  </a:lnTo>
                  <a:cubicBezTo>
                    <a:pt x="96441" y="18967"/>
                    <a:pt x="96501" y="18956"/>
                    <a:pt x="96167" y="19003"/>
                  </a:cubicBezTo>
                  <a:close/>
                  <a:moveTo>
                    <a:pt x="19944" y="18932"/>
                  </a:moveTo>
                  <a:lnTo>
                    <a:pt x="19944" y="18872"/>
                  </a:lnTo>
                  <a:lnTo>
                    <a:pt x="19646" y="18813"/>
                  </a:lnTo>
                  <a:cubicBezTo>
                    <a:pt x="19753" y="18967"/>
                    <a:pt x="19694" y="18884"/>
                    <a:pt x="19956" y="18944"/>
                  </a:cubicBezTo>
                  <a:close/>
                  <a:moveTo>
                    <a:pt x="22908" y="19170"/>
                  </a:moveTo>
                  <a:lnTo>
                    <a:pt x="23266" y="18932"/>
                  </a:lnTo>
                  <a:lnTo>
                    <a:pt x="23146" y="18813"/>
                  </a:lnTo>
                  <a:lnTo>
                    <a:pt x="22789" y="18872"/>
                  </a:lnTo>
                  <a:lnTo>
                    <a:pt x="22730" y="18932"/>
                  </a:lnTo>
                  <a:lnTo>
                    <a:pt x="22730" y="18991"/>
                  </a:lnTo>
                  <a:lnTo>
                    <a:pt x="22849" y="19170"/>
                  </a:lnTo>
                  <a:close/>
                  <a:moveTo>
                    <a:pt x="23385" y="18813"/>
                  </a:moveTo>
                  <a:lnTo>
                    <a:pt x="23385" y="18932"/>
                  </a:lnTo>
                  <a:lnTo>
                    <a:pt x="23504" y="18813"/>
                  </a:lnTo>
                  <a:close/>
                  <a:moveTo>
                    <a:pt x="24813" y="19170"/>
                  </a:moveTo>
                  <a:cubicBezTo>
                    <a:pt x="24825" y="19098"/>
                    <a:pt x="24849" y="19015"/>
                    <a:pt x="24873" y="18932"/>
                  </a:cubicBezTo>
                  <a:lnTo>
                    <a:pt x="24635" y="18813"/>
                  </a:lnTo>
                  <a:cubicBezTo>
                    <a:pt x="24611" y="18896"/>
                    <a:pt x="24599" y="18979"/>
                    <a:pt x="24575" y="19051"/>
                  </a:cubicBezTo>
                  <a:lnTo>
                    <a:pt x="24694" y="19051"/>
                  </a:lnTo>
                  <a:close/>
                  <a:moveTo>
                    <a:pt x="25230" y="18813"/>
                  </a:moveTo>
                  <a:lnTo>
                    <a:pt x="25230" y="19229"/>
                  </a:lnTo>
                  <a:cubicBezTo>
                    <a:pt x="25373" y="19051"/>
                    <a:pt x="25373" y="19003"/>
                    <a:pt x="25230" y="18825"/>
                  </a:cubicBezTo>
                  <a:close/>
                  <a:moveTo>
                    <a:pt x="55734" y="18813"/>
                  </a:moveTo>
                  <a:lnTo>
                    <a:pt x="55436" y="18932"/>
                  </a:lnTo>
                  <a:lnTo>
                    <a:pt x="55436" y="19289"/>
                  </a:lnTo>
                  <a:lnTo>
                    <a:pt x="55496" y="19289"/>
                  </a:lnTo>
                  <a:lnTo>
                    <a:pt x="55853" y="18932"/>
                  </a:lnTo>
                  <a:close/>
                  <a:moveTo>
                    <a:pt x="70402" y="18813"/>
                  </a:moveTo>
                  <a:lnTo>
                    <a:pt x="70224" y="18813"/>
                  </a:lnTo>
                  <a:lnTo>
                    <a:pt x="70224" y="18991"/>
                  </a:lnTo>
                  <a:lnTo>
                    <a:pt x="70283" y="18991"/>
                  </a:lnTo>
                  <a:cubicBezTo>
                    <a:pt x="70331" y="18944"/>
                    <a:pt x="70367" y="18884"/>
                    <a:pt x="70402" y="18825"/>
                  </a:cubicBezTo>
                  <a:close/>
                  <a:moveTo>
                    <a:pt x="73367" y="18813"/>
                  </a:moveTo>
                  <a:lnTo>
                    <a:pt x="73307" y="18932"/>
                  </a:lnTo>
                  <a:cubicBezTo>
                    <a:pt x="73427" y="18860"/>
                    <a:pt x="73355" y="18872"/>
                    <a:pt x="73379" y="18825"/>
                  </a:cubicBezTo>
                  <a:close/>
                  <a:moveTo>
                    <a:pt x="86547" y="18991"/>
                  </a:moveTo>
                  <a:lnTo>
                    <a:pt x="86547" y="19229"/>
                  </a:lnTo>
                  <a:lnTo>
                    <a:pt x="86607" y="19289"/>
                  </a:lnTo>
                  <a:cubicBezTo>
                    <a:pt x="86857" y="19075"/>
                    <a:pt x="86773" y="19086"/>
                    <a:pt x="87202" y="19110"/>
                  </a:cubicBezTo>
                  <a:cubicBezTo>
                    <a:pt x="87154" y="18991"/>
                    <a:pt x="87071" y="18884"/>
                    <a:pt x="86964" y="18813"/>
                  </a:cubicBezTo>
                  <a:lnTo>
                    <a:pt x="86726" y="18872"/>
                  </a:lnTo>
                  <a:close/>
                  <a:moveTo>
                    <a:pt x="88452" y="19467"/>
                  </a:moveTo>
                  <a:lnTo>
                    <a:pt x="88500" y="18932"/>
                  </a:lnTo>
                  <a:lnTo>
                    <a:pt x="88500" y="18813"/>
                  </a:lnTo>
                  <a:lnTo>
                    <a:pt x="88095" y="18932"/>
                  </a:lnTo>
                  <a:lnTo>
                    <a:pt x="87976" y="19110"/>
                  </a:lnTo>
                  <a:lnTo>
                    <a:pt x="88274" y="19229"/>
                  </a:lnTo>
                  <a:cubicBezTo>
                    <a:pt x="88286" y="19277"/>
                    <a:pt x="88309" y="19313"/>
                    <a:pt x="88333" y="19348"/>
                  </a:cubicBezTo>
                  <a:lnTo>
                    <a:pt x="87797" y="19408"/>
                  </a:lnTo>
                  <a:lnTo>
                    <a:pt x="87738" y="19408"/>
                  </a:lnTo>
                  <a:cubicBezTo>
                    <a:pt x="87714" y="19253"/>
                    <a:pt x="87690" y="19098"/>
                    <a:pt x="87678" y="18932"/>
                  </a:cubicBezTo>
                  <a:lnTo>
                    <a:pt x="87381" y="18813"/>
                  </a:lnTo>
                  <a:cubicBezTo>
                    <a:pt x="87369" y="19158"/>
                    <a:pt x="87416" y="19491"/>
                    <a:pt x="87500" y="19825"/>
                  </a:cubicBezTo>
                  <a:lnTo>
                    <a:pt x="87500" y="20003"/>
                  </a:lnTo>
                  <a:cubicBezTo>
                    <a:pt x="87035" y="19872"/>
                    <a:pt x="87262" y="19694"/>
                    <a:pt x="87381" y="19348"/>
                  </a:cubicBezTo>
                  <a:cubicBezTo>
                    <a:pt x="86750" y="19622"/>
                    <a:pt x="84678" y="19979"/>
                    <a:pt x="83940" y="19646"/>
                  </a:cubicBezTo>
                  <a:lnTo>
                    <a:pt x="83702" y="19944"/>
                  </a:lnTo>
                  <a:cubicBezTo>
                    <a:pt x="84142" y="20349"/>
                    <a:pt x="84547" y="20075"/>
                    <a:pt x="84892" y="19944"/>
                  </a:cubicBezTo>
                  <a:cubicBezTo>
                    <a:pt x="85047" y="20110"/>
                    <a:pt x="84988" y="20039"/>
                    <a:pt x="85011" y="20241"/>
                  </a:cubicBezTo>
                  <a:lnTo>
                    <a:pt x="86131" y="20063"/>
                  </a:lnTo>
                  <a:cubicBezTo>
                    <a:pt x="86083" y="20241"/>
                    <a:pt x="85011" y="20646"/>
                    <a:pt x="84595" y="20777"/>
                  </a:cubicBezTo>
                  <a:cubicBezTo>
                    <a:pt x="84571" y="20694"/>
                    <a:pt x="84547" y="20622"/>
                    <a:pt x="84535" y="20539"/>
                  </a:cubicBezTo>
                  <a:cubicBezTo>
                    <a:pt x="84309" y="20634"/>
                    <a:pt x="84392" y="20563"/>
                    <a:pt x="84297" y="20777"/>
                  </a:cubicBezTo>
                  <a:cubicBezTo>
                    <a:pt x="83821" y="20730"/>
                    <a:pt x="83964" y="20622"/>
                    <a:pt x="83642" y="20480"/>
                  </a:cubicBezTo>
                  <a:cubicBezTo>
                    <a:pt x="83737" y="20837"/>
                    <a:pt x="83690" y="20765"/>
                    <a:pt x="83583" y="21134"/>
                  </a:cubicBezTo>
                  <a:cubicBezTo>
                    <a:pt x="84785" y="20980"/>
                    <a:pt x="86333" y="20980"/>
                    <a:pt x="87143" y="20301"/>
                  </a:cubicBezTo>
                  <a:cubicBezTo>
                    <a:pt x="87166" y="20384"/>
                    <a:pt x="87190" y="20456"/>
                    <a:pt x="87202" y="20539"/>
                  </a:cubicBezTo>
                  <a:lnTo>
                    <a:pt x="88809" y="20301"/>
                  </a:lnTo>
                  <a:lnTo>
                    <a:pt x="88809" y="20063"/>
                  </a:lnTo>
                  <a:lnTo>
                    <a:pt x="87619" y="20063"/>
                  </a:lnTo>
                  <a:lnTo>
                    <a:pt x="87619" y="20003"/>
                  </a:lnTo>
                  <a:cubicBezTo>
                    <a:pt x="88083" y="19587"/>
                    <a:pt x="88726" y="19682"/>
                    <a:pt x="89405" y="19706"/>
                  </a:cubicBezTo>
                  <a:cubicBezTo>
                    <a:pt x="89393" y="19860"/>
                    <a:pt x="89405" y="19777"/>
                    <a:pt x="89345" y="19944"/>
                  </a:cubicBezTo>
                  <a:lnTo>
                    <a:pt x="89643" y="20122"/>
                  </a:lnTo>
                  <a:lnTo>
                    <a:pt x="89941" y="20122"/>
                  </a:lnTo>
                  <a:lnTo>
                    <a:pt x="90238" y="19467"/>
                  </a:lnTo>
                  <a:cubicBezTo>
                    <a:pt x="89607" y="19289"/>
                    <a:pt x="89071" y="19539"/>
                    <a:pt x="88464" y="19479"/>
                  </a:cubicBezTo>
                  <a:close/>
                  <a:moveTo>
                    <a:pt x="93370" y="19110"/>
                  </a:moveTo>
                  <a:lnTo>
                    <a:pt x="93489" y="18991"/>
                  </a:lnTo>
                  <a:lnTo>
                    <a:pt x="93310" y="18813"/>
                  </a:lnTo>
                  <a:cubicBezTo>
                    <a:pt x="93286" y="19027"/>
                    <a:pt x="93274" y="18967"/>
                    <a:pt x="93381" y="19122"/>
                  </a:cubicBezTo>
                  <a:close/>
                  <a:moveTo>
                    <a:pt x="121040" y="18872"/>
                  </a:moveTo>
                  <a:lnTo>
                    <a:pt x="121040" y="18813"/>
                  </a:lnTo>
                  <a:lnTo>
                    <a:pt x="120802" y="18813"/>
                  </a:lnTo>
                  <a:close/>
                  <a:moveTo>
                    <a:pt x="3382" y="19229"/>
                  </a:moveTo>
                  <a:lnTo>
                    <a:pt x="3632" y="19229"/>
                  </a:lnTo>
                  <a:lnTo>
                    <a:pt x="3632" y="19170"/>
                  </a:lnTo>
                  <a:cubicBezTo>
                    <a:pt x="3442" y="18979"/>
                    <a:pt x="2918" y="18932"/>
                    <a:pt x="2620" y="18872"/>
                  </a:cubicBezTo>
                  <a:cubicBezTo>
                    <a:pt x="2846" y="19170"/>
                    <a:pt x="3049" y="19110"/>
                    <a:pt x="3382" y="19241"/>
                  </a:cubicBezTo>
                  <a:close/>
                  <a:moveTo>
                    <a:pt x="21551" y="19051"/>
                  </a:moveTo>
                  <a:lnTo>
                    <a:pt x="21658" y="19051"/>
                  </a:lnTo>
                  <a:cubicBezTo>
                    <a:pt x="21539" y="18836"/>
                    <a:pt x="21622" y="18908"/>
                    <a:pt x="21313" y="18872"/>
                  </a:cubicBezTo>
                  <a:cubicBezTo>
                    <a:pt x="21289" y="18920"/>
                    <a:pt x="21265" y="18956"/>
                    <a:pt x="21253" y="18991"/>
                  </a:cubicBezTo>
                  <a:lnTo>
                    <a:pt x="21372" y="19110"/>
                  </a:lnTo>
                  <a:close/>
                  <a:moveTo>
                    <a:pt x="22611" y="18991"/>
                  </a:moveTo>
                  <a:lnTo>
                    <a:pt x="22611" y="18932"/>
                  </a:lnTo>
                  <a:lnTo>
                    <a:pt x="21896" y="18872"/>
                  </a:lnTo>
                  <a:cubicBezTo>
                    <a:pt x="22027" y="18991"/>
                    <a:pt x="22253" y="19015"/>
                    <a:pt x="22623" y="19003"/>
                  </a:cubicBezTo>
                  <a:close/>
                  <a:moveTo>
                    <a:pt x="24337" y="19051"/>
                  </a:moveTo>
                  <a:cubicBezTo>
                    <a:pt x="24254" y="18872"/>
                    <a:pt x="24337" y="18979"/>
                    <a:pt x="24218" y="18872"/>
                  </a:cubicBezTo>
                  <a:lnTo>
                    <a:pt x="24039" y="19110"/>
                  </a:lnTo>
                  <a:lnTo>
                    <a:pt x="24099" y="19170"/>
                  </a:lnTo>
                  <a:close/>
                  <a:moveTo>
                    <a:pt x="92191" y="18872"/>
                  </a:moveTo>
                  <a:lnTo>
                    <a:pt x="92131" y="18991"/>
                  </a:lnTo>
                  <a:lnTo>
                    <a:pt x="92250" y="18991"/>
                  </a:lnTo>
                  <a:cubicBezTo>
                    <a:pt x="92238" y="18956"/>
                    <a:pt x="92215" y="18920"/>
                    <a:pt x="92191" y="18884"/>
                  </a:cubicBezTo>
                  <a:close/>
                  <a:moveTo>
                    <a:pt x="57996" y="18932"/>
                  </a:moveTo>
                  <a:cubicBezTo>
                    <a:pt x="57567" y="19146"/>
                    <a:pt x="57020" y="19182"/>
                    <a:pt x="56627" y="19587"/>
                  </a:cubicBezTo>
                  <a:lnTo>
                    <a:pt x="56270" y="19408"/>
                  </a:lnTo>
                  <a:cubicBezTo>
                    <a:pt x="56103" y="19610"/>
                    <a:pt x="56293" y="19622"/>
                    <a:pt x="55853" y="19587"/>
                  </a:cubicBezTo>
                  <a:cubicBezTo>
                    <a:pt x="55841" y="19706"/>
                    <a:pt x="55817" y="19825"/>
                    <a:pt x="55793" y="19944"/>
                  </a:cubicBezTo>
                  <a:cubicBezTo>
                    <a:pt x="56865" y="19884"/>
                    <a:pt x="57377" y="19551"/>
                    <a:pt x="58413" y="19348"/>
                  </a:cubicBezTo>
                  <a:cubicBezTo>
                    <a:pt x="58270" y="19110"/>
                    <a:pt x="58127" y="19229"/>
                    <a:pt x="57996" y="18944"/>
                  </a:cubicBezTo>
                  <a:close/>
                  <a:moveTo>
                    <a:pt x="19289" y="26826"/>
                  </a:moveTo>
                  <a:cubicBezTo>
                    <a:pt x="19563" y="26445"/>
                    <a:pt x="20051" y="26302"/>
                    <a:pt x="20479" y="26468"/>
                  </a:cubicBezTo>
                  <a:cubicBezTo>
                    <a:pt x="20777" y="26194"/>
                    <a:pt x="20694" y="25802"/>
                    <a:pt x="20539" y="25516"/>
                  </a:cubicBezTo>
                  <a:lnTo>
                    <a:pt x="20777" y="25397"/>
                  </a:lnTo>
                  <a:cubicBezTo>
                    <a:pt x="20980" y="25528"/>
                    <a:pt x="20991" y="25492"/>
                    <a:pt x="21075" y="25754"/>
                  </a:cubicBezTo>
                  <a:lnTo>
                    <a:pt x="21134" y="25754"/>
                  </a:lnTo>
                  <a:lnTo>
                    <a:pt x="21253" y="25694"/>
                  </a:lnTo>
                  <a:cubicBezTo>
                    <a:pt x="21194" y="25540"/>
                    <a:pt x="21134" y="25385"/>
                    <a:pt x="21075" y="25218"/>
                  </a:cubicBezTo>
                  <a:lnTo>
                    <a:pt x="20360" y="25218"/>
                  </a:lnTo>
                  <a:lnTo>
                    <a:pt x="20301" y="25337"/>
                  </a:lnTo>
                  <a:cubicBezTo>
                    <a:pt x="20384" y="25563"/>
                    <a:pt x="20456" y="25778"/>
                    <a:pt x="20539" y="25992"/>
                  </a:cubicBezTo>
                  <a:lnTo>
                    <a:pt x="20479" y="26111"/>
                  </a:lnTo>
                  <a:lnTo>
                    <a:pt x="19884" y="26290"/>
                  </a:lnTo>
                  <a:cubicBezTo>
                    <a:pt x="19789" y="26111"/>
                    <a:pt x="19610" y="25980"/>
                    <a:pt x="19408" y="25933"/>
                  </a:cubicBezTo>
                  <a:cubicBezTo>
                    <a:pt x="19384" y="25754"/>
                    <a:pt x="19372" y="25575"/>
                    <a:pt x="19348" y="25397"/>
                  </a:cubicBezTo>
                  <a:lnTo>
                    <a:pt x="20063" y="25397"/>
                  </a:lnTo>
                  <a:lnTo>
                    <a:pt x="20182" y="25278"/>
                  </a:lnTo>
                  <a:cubicBezTo>
                    <a:pt x="19967" y="25123"/>
                    <a:pt x="19575" y="25171"/>
                    <a:pt x="19348" y="25278"/>
                  </a:cubicBezTo>
                  <a:cubicBezTo>
                    <a:pt x="19325" y="25218"/>
                    <a:pt x="19313" y="25159"/>
                    <a:pt x="19289" y="25099"/>
                  </a:cubicBezTo>
                  <a:lnTo>
                    <a:pt x="19289" y="24861"/>
                  </a:lnTo>
                  <a:cubicBezTo>
                    <a:pt x="20087" y="24825"/>
                    <a:pt x="20884" y="24861"/>
                    <a:pt x="21670" y="24980"/>
                  </a:cubicBezTo>
                  <a:cubicBezTo>
                    <a:pt x="21777" y="24718"/>
                    <a:pt x="21742" y="24766"/>
                    <a:pt x="21670" y="24444"/>
                  </a:cubicBezTo>
                  <a:cubicBezTo>
                    <a:pt x="22337" y="24278"/>
                    <a:pt x="23206" y="24670"/>
                    <a:pt x="23456" y="24147"/>
                  </a:cubicBezTo>
                  <a:cubicBezTo>
                    <a:pt x="23789" y="24254"/>
                    <a:pt x="23706" y="24290"/>
                    <a:pt x="23694" y="24563"/>
                  </a:cubicBezTo>
                  <a:lnTo>
                    <a:pt x="23575" y="24742"/>
                  </a:lnTo>
                  <a:cubicBezTo>
                    <a:pt x="23289" y="24575"/>
                    <a:pt x="22563" y="24587"/>
                    <a:pt x="22027" y="24563"/>
                  </a:cubicBezTo>
                  <a:cubicBezTo>
                    <a:pt x="22015" y="24611"/>
                    <a:pt x="21992" y="24647"/>
                    <a:pt x="21968" y="24682"/>
                  </a:cubicBezTo>
                  <a:lnTo>
                    <a:pt x="21968" y="24861"/>
                  </a:lnTo>
                  <a:cubicBezTo>
                    <a:pt x="22480" y="24956"/>
                    <a:pt x="23004" y="24992"/>
                    <a:pt x="23516" y="24980"/>
                  </a:cubicBezTo>
                  <a:lnTo>
                    <a:pt x="23575" y="25099"/>
                  </a:lnTo>
                  <a:lnTo>
                    <a:pt x="23575" y="25218"/>
                  </a:lnTo>
                  <a:lnTo>
                    <a:pt x="23158" y="25278"/>
                  </a:lnTo>
                  <a:cubicBezTo>
                    <a:pt x="23266" y="25385"/>
                    <a:pt x="23551" y="25456"/>
                    <a:pt x="23694" y="25516"/>
                  </a:cubicBezTo>
                  <a:cubicBezTo>
                    <a:pt x="23754" y="25171"/>
                    <a:pt x="23754" y="25278"/>
                    <a:pt x="23694" y="24921"/>
                  </a:cubicBezTo>
                  <a:cubicBezTo>
                    <a:pt x="24218" y="24980"/>
                    <a:pt x="24349" y="24980"/>
                    <a:pt x="24706" y="25456"/>
                  </a:cubicBezTo>
                  <a:lnTo>
                    <a:pt x="24468" y="25575"/>
                  </a:lnTo>
                  <a:lnTo>
                    <a:pt x="24468" y="25635"/>
                  </a:lnTo>
                  <a:lnTo>
                    <a:pt x="24766" y="25813"/>
                  </a:lnTo>
                  <a:lnTo>
                    <a:pt x="24885" y="25635"/>
                  </a:lnTo>
                  <a:cubicBezTo>
                    <a:pt x="24920" y="25552"/>
                    <a:pt x="24956" y="25480"/>
                    <a:pt x="25004" y="25397"/>
                  </a:cubicBezTo>
                  <a:lnTo>
                    <a:pt x="24587" y="25159"/>
                  </a:lnTo>
                  <a:lnTo>
                    <a:pt x="24944" y="24682"/>
                  </a:lnTo>
                  <a:cubicBezTo>
                    <a:pt x="24706" y="24575"/>
                    <a:pt x="24373" y="24682"/>
                    <a:pt x="23873" y="24682"/>
                  </a:cubicBezTo>
                  <a:lnTo>
                    <a:pt x="24409" y="24087"/>
                  </a:lnTo>
                  <a:cubicBezTo>
                    <a:pt x="24420" y="24028"/>
                    <a:pt x="24444" y="23968"/>
                    <a:pt x="24468" y="23909"/>
                  </a:cubicBezTo>
                  <a:cubicBezTo>
                    <a:pt x="24170" y="23813"/>
                    <a:pt x="24182" y="24028"/>
                    <a:pt x="23873" y="23968"/>
                  </a:cubicBezTo>
                  <a:lnTo>
                    <a:pt x="23754" y="23968"/>
                  </a:lnTo>
                  <a:lnTo>
                    <a:pt x="23813" y="23730"/>
                  </a:lnTo>
                  <a:cubicBezTo>
                    <a:pt x="24409" y="23563"/>
                    <a:pt x="25028" y="23492"/>
                    <a:pt x="25659" y="23516"/>
                  </a:cubicBezTo>
                  <a:lnTo>
                    <a:pt x="25706" y="23516"/>
                  </a:lnTo>
                  <a:lnTo>
                    <a:pt x="25885" y="23742"/>
                  </a:lnTo>
                  <a:cubicBezTo>
                    <a:pt x="25504" y="23873"/>
                    <a:pt x="25087" y="23873"/>
                    <a:pt x="24694" y="23742"/>
                  </a:cubicBezTo>
                  <a:lnTo>
                    <a:pt x="24575" y="23920"/>
                  </a:lnTo>
                  <a:lnTo>
                    <a:pt x="24575" y="24218"/>
                  </a:lnTo>
                  <a:lnTo>
                    <a:pt x="25171" y="24516"/>
                  </a:lnTo>
                  <a:lnTo>
                    <a:pt x="25171" y="24932"/>
                  </a:lnTo>
                  <a:lnTo>
                    <a:pt x="25230" y="24932"/>
                  </a:lnTo>
                  <a:cubicBezTo>
                    <a:pt x="25385" y="24742"/>
                    <a:pt x="25325" y="24635"/>
                    <a:pt x="25230" y="24397"/>
                  </a:cubicBezTo>
                  <a:cubicBezTo>
                    <a:pt x="25706" y="24075"/>
                    <a:pt x="25504" y="24266"/>
                    <a:pt x="26123" y="24397"/>
                  </a:cubicBezTo>
                  <a:cubicBezTo>
                    <a:pt x="26075" y="24932"/>
                    <a:pt x="26802" y="24956"/>
                    <a:pt x="27076" y="24873"/>
                  </a:cubicBezTo>
                  <a:cubicBezTo>
                    <a:pt x="27099" y="25016"/>
                    <a:pt x="27111" y="25159"/>
                    <a:pt x="27135" y="25290"/>
                  </a:cubicBezTo>
                  <a:lnTo>
                    <a:pt x="27611" y="25171"/>
                  </a:lnTo>
                  <a:cubicBezTo>
                    <a:pt x="27492" y="24861"/>
                    <a:pt x="27528" y="25004"/>
                    <a:pt x="27254" y="24932"/>
                  </a:cubicBezTo>
                  <a:lnTo>
                    <a:pt x="27254" y="24873"/>
                  </a:lnTo>
                  <a:cubicBezTo>
                    <a:pt x="27409" y="24778"/>
                    <a:pt x="27504" y="24790"/>
                    <a:pt x="27611" y="24635"/>
                  </a:cubicBezTo>
                  <a:lnTo>
                    <a:pt x="28207" y="24813"/>
                  </a:lnTo>
                  <a:lnTo>
                    <a:pt x="28326" y="24873"/>
                  </a:lnTo>
                  <a:cubicBezTo>
                    <a:pt x="28290" y="25075"/>
                    <a:pt x="28278" y="25028"/>
                    <a:pt x="28385" y="25171"/>
                  </a:cubicBezTo>
                  <a:cubicBezTo>
                    <a:pt x="28516" y="25051"/>
                    <a:pt x="28528" y="25075"/>
                    <a:pt x="28623" y="24873"/>
                  </a:cubicBezTo>
                  <a:cubicBezTo>
                    <a:pt x="28921" y="25040"/>
                    <a:pt x="29362" y="24980"/>
                    <a:pt x="29516" y="25230"/>
                  </a:cubicBezTo>
                  <a:lnTo>
                    <a:pt x="30350" y="24516"/>
                  </a:lnTo>
                  <a:lnTo>
                    <a:pt x="30647" y="24516"/>
                  </a:lnTo>
                  <a:cubicBezTo>
                    <a:pt x="30540" y="24742"/>
                    <a:pt x="30624" y="24659"/>
                    <a:pt x="30409" y="24754"/>
                  </a:cubicBezTo>
                  <a:cubicBezTo>
                    <a:pt x="30314" y="25016"/>
                    <a:pt x="30385" y="24897"/>
                    <a:pt x="30469" y="25230"/>
                  </a:cubicBezTo>
                  <a:lnTo>
                    <a:pt x="30886" y="25290"/>
                  </a:lnTo>
                  <a:lnTo>
                    <a:pt x="31124" y="25290"/>
                  </a:lnTo>
                  <a:cubicBezTo>
                    <a:pt x="31016" y="25028"/>
                    <a:pt x="30945" y="25087"/>
                    <a:pt x="30766" y="24932"/>
                  </a:cubicBezTo>
                  <a:cubicBezTo>
                    <a:pt x="31243" y="24575"/>
                    <a:pt x="33338" y="24551"/>
                    <a:pt x="33969" y="24456"/>
                  </a:cubicBezTo>
                  <a:lnTo>
                    <a:pt x="34029" y="24456"/>
                  </a:lnTo>
                  <a:cubicBezTo>
                    <a:pt x="34053" y="24635"/>
                    <a:pt x="34064" y="24813"/>
                    <a:pt x="34088" y="24992"/>
                  </a:cubicBezTo>
                  <a:cubicBezTo>
                    <a:pt x="35231" y="25147"/>
                    <a:pt x="37029" y="24492"/>
                    <a:pt x="38779" y="24397"/>
                  </a:cubicBezTo>
                  <a:lnTo>
                    <a:pt x="38779" y="24337"/>
                  </a:lnTo>
                  <a:cubicBezTo>
                    <a:pt x="38506" y="24004"/>
                    <a:pt x="34815" y="24504"/>
                    <a:pt x="34386" y="24754"/>
                  </a:cubicBezTo>
                  <a:lnTo>
                    <a:pt x="34207" y="24575"/>
                  </a:lnTo>
                  <a:cubicBezTo>
                    <a:pt x="35315" y="23873"/>
                    <a:pt x="37898" y="24194"/>
                    <a:pt x="39137" y="23801"/>
                  </a:cubicBezTo>
                  <a:cubicBezTo>
                    <a:pt x="41423" y="23087"/>
                    <a:pt x="44863" y="22932"/>
                    <a:pt x="47269" y="22015"/>
                  </a:cubicBezTo>
                  <a:cubicBezTo>
                    <a:pt x="47411" y="22087"/>
                    <a:pt x="47530" y="22218"/>
                    <a:pt x="47566" y="22373"/>
                  </a:cubicBezTo>
                  <a:cubicBezTo>
                    <a:pt x="47661" y="22242"/>
                    <a:pt x="47673" y="22218"/>
                    <a:pt x="47685" y="21956"/>
                  </a:cubicBezTo>
                  <a:cubicBezTo>
                    <a:pt x="48959" y="21884"/>
                    <a:pt x="50066" y="21408"/>
                    <a:pt x="51067" y="21063"/>
                  </a:cubicBezTo>
                  <a:cubicBezTo>
                    <a:pt x="51376" y="21218"/>
                    <a:pt x="55174" y="20218"/>
                    <a:pt x="55520" y="20003"/>
                  </a:cubicBezTo>
                  <a:cubicBezTo>
                    <a:pt x="55710" y="19872"/>
                    <a:pt x="55674" y="19896"/>
                    <a:pt x="55698" y="19587"/>
                  </a:cubicBezTo>
                  <a:lnTo>
                    <a:pt x="55579" y="19527"/>
                  </a:lnTo>
                  <a:cubicBezTo>
                    <a:pt x="55222" y="19729"/>
                    <a:pt x="55293" y="19551"/>
                    <a:pt x="54865" y="19587"/>
                  </a:cubicBezTo>
                  <a:cubicBezTo>
                    <a:pt x="54972" y="19313"/>
                    <a:pt x="55091" y="19348"/>
                    <a:pt x="55222" y="19110"/>
                  </a:cubicBezTo>
                  <a:lnTo>
                    <a:pt x="55222" y="19051"/>
                  </a:lnTo>
                  <a:lnTo>
                    <a:pt x="55103" y="18991"/>
                  </a:lnTo>
                  <a:cubicBezTo>
                    <a:pt x="54877" y="19182"/>
                    <a:pt x="54662" y="19241"/>
                    <a:pt x="54567" y="19587"/>
                  </a:cubicBezTo>
                  <a:lnTo>
                    <a:pt x="54269" y="19408"/>
                  </a:lnTo>
                  <a:lnTo>
                    <a:pt x="54269" y="19706"/>
                  </a:lnTo>
                  <a:cubicBezTo>
                    <a:pt x="54115" y="19825"/>
                    <a:pt x="54162" y="19658"/>
                    <a:pt x="54031" y="19884"/>
                  </a:cubicBezTo>
                  <a:cubicBezTo>
                    <a:pt x="53805" y="19741"/>
                    <a:pt x="53888" y="19765"/>
                    <a:pt x="53912" y="19408"/>
                  </a:cubicBezTo>
                  <a:lnTo>
                    <a:pt x="53853" y="19408"/>
                  </a:lnTo>
                  <a:cubicBezTo>
                    <a:pt x="53686" y="19551"/>
                    <a:pt x="53662" y="19539"/>
                    <a:pt x="53615" y="19825"/>
                  </a:cubicBezTo>
                  <a:lnTo>
                    <a:pt x="53079" y="19944"/>
                  </a:lnTo>
                  <a:cubicBezTo>
                    <a:pt x="52948" y="19706"/>
                    <a:pt x="53079" y="19694"/>
                    <a:pt x="53257" y="19467"/>
                  </a:cubicBezTo>
                  <a:lnTo>
                    <a:pt x="53257" y="19408"/>
                  </a:lnTo>
                  <a:lnTo>
                    <a:pt x="52603" y="19467"/>
                  </a:lnTo>
                  <a:cubicBezTo>
                    <a:pt x="52662" y="19860"/>
                    <a:pt x="52698" y="20063"/>
                    <a:pt x="52483" y="20301"/>
                  </a:cubicBezTo>
                  <a:lnTo>
                    <a:pt x="52424" y="20420"/>
                  </a:lnTo>
                  <a:cubicBezTo>
                    <a:pt x="52388" y="20218"/>
                    <a:pt x="52412" y="20015"/>
                    <a:pt x="52483" y="19825"/>
                  </a:cubicBezTo>
                  <a:lnTo>
                    <a:pt x="52364" y="19706"/>
                  </a:lnTo>
                  <a:cubicBezTo>
                    <a:pt x="52174" y="19801"/>
                    <a:pt x="52019" y="19968"/>
                    <a:pt x="51948" y="20182"/>
                  </a:cubicBezTo>
                  <a:cubicBezTo>
                    <a:pt x="51519" y="20253"/>
                    <a:pt x="51209" y="20051"/>
                    <a:pt x="50757" y="20301"/>
                  </a:cubicBezTo>
                  <a:lnTo>
                    <a:pt x="50578" y="20420"/>
                  </a:lnTo>
                  <a:lnTo>
                    <a:pt x="50757" y="20539"/>
                  </a:lnTo>
                  <a:cubicBezTo>
                    <a:pt x="50721" y="20610"/>
                    <a:pt x="50686" y="20694"/>
                    <a:pt x="50638" y="20777"/>
                  </a:cubicBezTo>
                  <a:cubicBezTo>
                    <a:pt x="50174" y="20622"/>
                    <a:pt x="50364" y="20551"/>
                    <a:pt x="50459" y="20182"/>
                  </a:cubicBezTo>
                  <a:cubicBezTo>
                    <a:pt x="49959" y="20253"/>
                    <a:pt x="50043" y="20456"/>
                    <a:pt x="50114" y="20956"/>
                  </a:cubicBezTo>
                  <a:lnTo>
                    <a:pt x="49757" y="21253"/>
                  </a:lnTo>
                  <a:lnTo>
                    <a:pt x="49638" y="21253"/>
                  </a:lnTo>
                  <a:lnTo>
                    <a:pt x="49519" y="21194"/>
                  </a:lnTo>
                  <a:cubicBezTo>
                    <a:pt x="49626" y="20920"/>
                    <a:pt x="49745" y="20920"/>
                    <a:pt x="49876" y="20658"/>
                  </a:cubicBezTo>
                  <a:lnTo>
                    <a:pt x="49757" y="20539"/>
                  </a:lnTo>
                  <a:lnTo>
                    <a:pt x="49340" y="20956"/>
                  </a:lnTo>
                  <a:cubicBezTo>
                    <a:pt x="49376" y="20753"/>
                    <a:pt x="49412" y="20551"/>
                    <a:pt x="49459" y="20360"/>
                  </a:cubicBezTo>
                  <a:cubicBezTo>
                    <a:pt x="49054" y="20360"/>
                    <a:pt x="49007" y="20670"/>
                    <a:pt x="48447" y="20718"/>
                  </a:cubicBezTo>
                  <a:cubicBezTo>
                    <a:pt x="48340" y="21063"/>
                    <a:pt x="48257" y="21075"/>
                    <a:pt x="48150" y="21420"/>
                  </a:cubicBezTo>
                  <a:cubicBezTo>
                    <a:pt x="47900" y="21384"/>
                    <a:pt x="47673" y="21253"/>
                    <a:pt x="47495" y="21063"/>
                  </a:cubicBezTo>
                  <a:cubicBezTo>
                    <a:pt x="47471" y="21182"/>
                    <a:pt x="47459" y="21301"/>
                    <a:pt x="47435" y="21420"/>
                  </a:cubicBezTo>
                  <a:lnTo>
                    <a:pt x="47197" y="21539"/>
                  </a:lnTo>
                  <a:lnTo>
                    <a:pt x="47138" y="21539"/>
                  </a:lnTo>
                  <a:cubicBezTo>
                    <a:pt x="47042" y="21337"/>
                    <a:pt x="47066" y="21170"/>
                    <a:pt x="47018" y="20884"/>
                  </a:cubicBezTo>
                  <a:lnTo>
                    <a:pt x="46899" y="20825"/>
                  </a:lnTo>
                  <a:cubicBezTo>
                    <a:pt x="46792" y="21194"/>
                    <a:pt x="46685" y="21492"/>
                    <a:pt x="46602" y="21777"/>
                  </a:cubicBezTo>
                  <a:lnTo>
                    <a:pt x="46542" y="21777"/>
                  </a:lnTo>
                  <a:cubicBezTo>
                    <a:pt x="46507" y="21503"/>
                    <a:pt x="46471" y="21230"/>
                    <a:pt x="46423" y="20944"/>
                  </a:cubicBezTo>
                  <a:cubicBezTo>
                    <a:pt x="46006" y="21289"/>
                    <a:pt x="45709" y="21242"/>
                    <a:pt x="45233" y="21599"/>
                  </a:cubicBezTo>
                  <a:cubicBezTo>
                    <a:pt x="45173" y="21480"/>
                    <a:pt x="45113" y="21361"/>
                    <a:pt x="45054" y="21242"/>
                  </a:cubicBezTo>
                  <a:cubicBezTo>
                    <a:pt x="44923" y="21420"/>
                    <a:pt x="44971" y="21468"/>
                    <a:pt x="44994" y="21777"/>
                  </a:cubicBezTo>
                  <a:cubicBezTo>
                    <a:pt x="44816" y="21670"/>
                    <a:pt x="44899" y="21765"/>
                    <a:pt x="44816" y="21539"/>
                  </a:cubicBezTo>
                  <a:cubicBezTo>
                    <a:pt x="43220" y="21611"/>
                    <a:pt x="43089" y="22587"/>
                    <a:pt x="41792" y="22373"/>
                  </a:cubicBezTo>
                  <a:cubicBezTo>
                    <a:pt x="41708" y="22515"/>
                    <a:pt x="41637" y="22646"/>
                    <a:pt x="41554" y="22789"/>
                  </a:cubicBezTo>
                  <a:lnTo>
                    <a:pt x="41315" y="22789"/>
                  </a:lnTo>
                  <a:lnTo>
                    <a:pt x="41256" y="22670"/>
                  </a:lnTo>
                  <a:cubicBezTo>
                    <a:pt x="41339" y="22170"/>
                    <a:pt x="41149" y="21623"/>
                    <a:pt x="41851" y="21777"/>
                  </a:cubicBezTo>
                  <a:cubicBezTo>
                    <a:pt x="41994" y="21646"/>
                    <a:pt x="41982" y="21682"/>
                    <a:pt x="42030" y="21420"/>
                  </a:cubicBezTo>
                  <a:cubicBezTo>
                    <a:pt x="41494" y="21194"/>
                    <a:pt x="40434" y="21539"/>
                    <a:pt x="39720" y="21599"/>
                  </a:cubicBezTo>
                  <a:cubicBezTo>
                    <a:pt x="39756" y="21694"/>
                    <a:pt x="39791" y="21801"/>
                    <a:pt x="39839" y="21896"/>
                  </a:cubicBezTo>
                  <a:lnTo>
                    <a:pt x="39482" y="22134"/>
                  </a:lnTo>
                  <a:lnTo>
                    <a:pt x="39244" y="22015"/>
                  </a:lnTo>
                  <a:lnTo>
                    <a:pt x="39601" y="21956"/>
                  </a:lnTo>
                  <a:lnTo>
                    <a:pt x="39601" y="21658"/>
                  </a:lnTo>
                  <a:lnTo>
                    <a:pt x="39482" y="21599"/>
                  </a:lnTo>
                  <a:cubicBezTo>
                    <a:pt x="37636" y="22218"/>
                    <a:pt x="35124" y="22277"/>
                    <a:pt x="33362" y="22551"/>
                  </a:cubicBezTo>
                  <a:lnTo>
                    <a:pt x="33302" y="22551"/>
                  </a:lnTo>
                  <a:cubicBezTo>
                    <a:pt x="33255" y="22313"/>
                    <a:pt x="33326" y="22206"/>
                    <a:pt x="33124" y="22015"/>
                  </a:cubicBezTo>
                  <a:cubicBezTo>
                    <a:pt x="32993" y="22218"/>
                    <a:pt x="33017" y="22194"/>
                    <a:pt x="33183" y="22373"/>
                  </a:cubicBezTo>
                  <a:lnTo>
                    <a:pt x="32290" y="22730"/>
                  </a:lnTo>
                  <a:lnTo>
                    <a:pt x="32112" y="22432"/>
                  </a:lnTo>
                  <a:lnTo>
                    <a:pt x="31755" y="22789"/>
                  </a:lnTo>
                  <a:lnTo>
                    <a:pt x="31159" y="22551"/>
                  </a:lnTo>
                  <a:cubicBezTo>
                    <a:pt x="31159" y="22551"/>
                    <a:pt x="29600" y="23147"/>
                    <a:pt x="29326" y="23027"/>
                  </a:cubicBezTo>
                  <a:cubicBezTo>
                    <a:pt x="28707" y="22730"/>
                    <a:pt x="23932" y="22504"/>
                    <a:pt x="23087" y="23206"/>
                  </a:cubicBezTo>
                  <a:cubicBezTo>
                    <a:pt x="22742" y="23170"/>
                    <a:pt x="22730" y="23158"/>
                    <a:pt x="22623" y="22908"/>
                  </a:cubicBezTo>
                  <a:lnTo>
                    <a:pt x="22563" y="22908"/>
                  </a:lnTo>
                  <a:cubicBezTo>
                    <a:pt x="22420" y="23039"/>
                    <a:pt x="22504" y="22980"/>
                    <a:pt x="22444" y="23206"/>
                  </a:cubicBezTo>
                  <a:lnTo>
                    <a:pt x="22325" y="23266"/>
                  </a:lnTo>
                  <a:cubicBezTo>
                    <a:pt x="22301" y="23075"/>
                    <a:pt x="22301" y="23147"/>
                    <a:pt x="22384" y="22968"/>
                  </a:cubicBezTo>
                  <a:cubicBezTo>
                    <a:pt x="21884" y="22861"/>
                    <a:pt x="21765" y="23277"/>
                    <a:pt x="21313" y="22789"/>
                  </a:cubicBezTo>
                  <a:cubicBezTo>
                    <a:pt x="21194" y="22968"/>
                    <a:pt x="21253" y="22801"/>
                    <a:pt x="21313" y="23027"/>
                  </a:cubicBezTo>
                  <a:cubicBezTo>
                    <a:pt x="20968" y="23277"/>
                    <a:pt x="20849" y="23230"/>
                    <a:pt x="20182" y="23194"/>
                  </a:cubicBezTo>
                  <a:lnTo>
                    <a:pt x="19944" y="23432"/>
                  </a:lnTo>
                  <a:cubicBezTo>
                    <a:pt x="20003" y="23837"/>
                    <a:pt x="20051" y="23920"/>
                    <a:pt x="19944" y="24266"/>
                  </a:cubicBezTo>
                  <a:lnTo>
                    <a:pt x="19944" y="24325"/>
                  </a:lnTo>
                  <a:cubicBezTo>
                    <a:pt x="20229" y="24373"/>
                    <a:pt x="20872" y="24385"/>
                    <a:pt x="21194" y="24266"/>
                  </a:cubicBezTo>
                  <a:lnTo>
                    <a:pt x="21313" y="24325"/>
                  </a:lnTo>
                  <a:lnTo>
                    <a:pt x="21372" y="24504"/>
                  </a:lnTo>
                  <a:lnTo>
                    <a:pt x="21253" y="24563"/>
                  </a:lnTo>
                  <a:cubicBezTo>
                    <a:pt x="21099" y="24718"/>
                    <a:pt x="19967" y="24635"/>
                    <a:pt x="19110" y="24623"/>
                  </a:cubicBezTo>
                  <a:cubicBezTo>
                    <a:pt x="19229" y="24266"/>
                    <a:pt x="19265" y="24349"/>
                    <a:pt x="19646" y="24385"/>
                  </a:cubicBezTo>
                  <a:cubicBezTo>
                    <a:pt x="19825" y="24016"/>
                    <a:pt x="19813" y="23599"/>
                    <a:pt x="19825" y="23087"/>
                  </a:cubicBezTo>
                  <a:cubicBezTo>
                    <a:pt x="19551" y="23111"/>
                    <a:pt x="18979" y="23016"/>
                    <a:pt x="18574" y="23135"/>
                  </a:cubicBezTo>
                  <a:cubicBezTo>
                    <a:pt x="18408" y="23254"/>
                    <a:pt x="18479" y="23147"/>
                    <a:pt x="18408" y="23373"/>
                  </a:cubicBezTo>
                  <a:lnTo>
                    <a:pt x="18515" y="23373"/>
                  </a:lnTo>
                  <a:cubicBezTo>
                    <a:pt x="18789" y="23575"/>
                    <a:pt x="19003" y="23480"/>
                    <a:pt x="19229" y="23492"/>
                  </a:cubicBezTo>
                  <a:cubicBezTo>
                    <a:pt x="19420" y="23444"/>
                    <a:pt x="19396" y="23480"/>
                    <a:pt x="19527" y="23611"/>
                  </a:cubicBezTo>
                  <a:lnTo>
                    <a:pt x="19527" y="23670"/>
                  </a:lnTo>
                  <a:cubicBezTo>
                    <a:pt x="19027" y="23789"/>
                    <a:pt x="18729" y="23873"/>
                    <a:pt x="18336" y="23670"/>
                  </a:cubicBezTo>
                  <a:cubicBezTo>
                    <a:pt x="18241" y="23635"/>
                    <a:pt x="17086" y="23658"/>
                    <a:pt x="17336" y="24385"/>
                  </a:cubicBezTo>
                  <a:lnTo>
                    <a:pt x="17205" y="24504"/>
                  </a:lnTo>
                  <a:cubicBezTo>
                    <a:pt x="16943" y="24361"/>
                    <a:pt x="16562" y="24337"/>
                    <a:pt x="16015" y="24325"/>
                  </a:cubicBezTo>
                  <a:lnTo>
                    <a:pt x="16015" y="24266"/>
                  </a:lnTo>
                  <a:lnTo>
                    <a:pt x="16146" y="24147"/>
                  </a:lnTo>
                  <a:cubicBezTo>
                    <a:pt x="16443" y="24218"/>
                    <a:pt x="16372" y="24051"/>
                    <a:pt x="16491" y="23789"/>
                  </a:cubicBezTo>
                  <a:lnTo>
                    <a:pt x="16491" y="23670"/>
                  </a:lnTo>
                  <a:cubicBezTo>
                    <a:pt x="16538" y="23789"/>
                    <a:pt x="16562" y="23694"/>
                    <a:pt x="16491" y="23789"/>
                  </a:cubicBezTo>
                  <a:cubicBezTo>
                    <a:pt x="16598" y="24028"/>
                    <a:pt x="16610" y="24016"/>
                    <a:pt x="16848" y="24087"/>
                  </a:cubicBezTo>
                  <a:lnTo>
                    <a:pt x="16967" y="24206"/>
                  </a:lnTo>
                  <a:cubicBezTo>
                    <a:pt x="17110" y="24004"/>
                    <a:pt x="16991" y="23492"/>
                    <a:pt x="17205" y="23254"/>
                  </a:cubicBezTo>
                  <a:cubicBezTo>
                    <a:pt x="16979" y="23123"/>
                    <a:pt x="16634" y="23516"/>
                    <a:pt x="16015" y="23492"/>
                  </a:cubicBezTo>
                  <a:cubicBezTo>
                    <a:pt x="16062" y="23599"/>
                    <a:pt x="16098" y="23694"/>
                    <a:pt x="16134" y="23789"/>
                  </a:cubicBezTo>
                  <a:lnTo>
                    <a:pt x="16134" y="23849"/>
                  </a:lnTo>
                  <a:lnTo>
                    <a:pt x="15955" y="23909"/>
                  </a:lnTo>
                  <a:cubicBezTo>
                    <a:pt x="15896" y="23635"/>
                    <a:pt x="16015" y="23647"/>
                    <a:pt x="15657" y="23563"/>
                  </a:cubicBezTo>
                  <a:lnTo>
                    <a:pt x="15657" y="23313"/>
                  </a:lnTo>
                  <a:cubicBezTo>
                    <a:pt x="17134" y="23194"/>
                    <a:pt x="18074" y="22456"/>
                    <a:pt x="19515" y="22968"/>
                  </a:cubicBezTo>
                  <a:cubicBezTo>
                    <a:pt x="19646" y="22968"/>
                    <a:pt x="19777" y="22920"/>
                    <a:pt x="19872" y="22849"/>
                  </a:cubicBezTo>
                  <a:lnTo>
                    <a:pt x="19872" y="22789"/>
                  </a:lnTo>
                  <a:cubicBezTo>
                    <a:pt x="18515" y="22385"/>
                    <a:pt x="15610" y="22742"/>
                    <a:pt x="15241" y="22194"/>
                  </a:cubicBezTo>
                  <a:cubicBezTo>
                    <a:pt x="15657" y="21968"/>
                    <a:pt x="16038" y="22444"/>
                    <a:pt x="16610" y="22194"/>
                  </a:cubicBezTo>
                  <a:lnTo>
                    <a:pt x="16729" y="22194"/>
                  </a:lnTo>
                  <a:cubicBezTo>
                    <a:pt x="16360" y="21730"/>
                    <a:pt x="15741" y="22027"/>
                    <a:pt x="15181" y="21777"/>
                  </a:cubicBezTo>
                  <a:lnTo>
                    <a:pt x="15062" y="21837"/>
                  </a:lnTo>
                  <a:lnTo>
                    <a:pt x="15062" y="22551"/>
                  </a:lnTo>
                  <a:cubicBezTo>
                    <a:pt x="14598" y="22563"/>
                    <a:pt x="14681" y="22670"/>
                    <a:pt x="14467" y="22908"/>
                  </a:cubicBezTo>
                  <a:lnTo>
                    <a:pt x="14229" y="22313"/>
                  </a:lnTo>
                  <a:lnTo>
                    <a:pt x="14062" y="22194"/>
                  </a:lnTo>
                  <a:cubicBezTo>
                    <a:pt x="13943" y="22361"/>
                    <a:pt x="13979" y="22325"/>
                    <a:pt x="13991" y="22551"/>
                  </a:cubicBezTo>
                  <a:cubicBezTo>
                    <a:pt x="13550" y="22563"/>
                    <a:pt x="13562" y="22575"/>
                    <a:pt x="13586" y="22254"/>
                  </a:cubicBezTo>
                  <a:lnTo>
                    <a:pt x="13348" y="22254"/>
                  </a:lnTo>
                  <a:lnTo>
                    <a:pt x="13348" y="22551"/>
                  </a:lnTo>
                  <a:cubicBezTo>
                    <a:pt x="12788" y="22551"/>
                    <a:pt x="12586" y="22551"/>
                    <a:pt x="12276" y="22313"/>
                  </a:cubicBezTo>
                  <a:cubicBezTo>
                    <a:pt x="12252" y="22551"/>
                    <a:pt x="12252" y="22539"/>
                    <a:pt x="12157" y="22658"/>
                  </a:cubicBezTo>
                  <a:cubicBezTo>
                    <a:pt x="12062" y="22551"/>
                    <a:pt x="11955" y="22420"/>
                    <a:pt x="11859" y="22313"/>
                  </a:cubicBezTo>
                  <a:lnTo>
                    <a:pt x="11502" y="22551"/>
                  </a:lnTo>
                  <a:lnTo>
                    <a:pt x="11502" y="22777"/>
                  </a:lnTo>
                  <a:cubicBezTo>
                    <a:pt x="12455" y="23075"/>
                    <a:pt x="13121" y="23099"/>
                    <a:pt x="13645" y="23194"/>
                  </a:cubicBezTo>
                  <a:lnTo>
                    <a:pt x="13943" y="23551"/>
                  </a:lnTo>
                  <a:cubicBezTo>
                    <a:pt x="13288" y="23480"/>
                    <a:pt x="13014" y="23337"/>
                    <a:pt x="12276" y="23373"/>
                  </a:cubicBezTo>
                  <a:lnTo>
                    <a:pt x="12276" y="23670"/>
                  </a:lnTo>
                  <a:cubicBezTo>
                    <a:pt x="12514" y="23778"/>
                    <a:pt x="12705" y="23742"/>
                    <a:pt x="13169" y="23730"/>
                  </a:cubicBezTo>
                  <a:lnTo>
                    <a:pt x="13407" y="24028"/>
                  </a:lnTo>
                  <a:lnTo>
                    <a:pt x="13288" y="24147"/>
                  </a:lnTo>
                  <a:cubicBezTo>
                    <a:pt x="12895" y="24087"/>
                    <a:pt x="12919" y="23980"/>
                    <a:pt x="12633" y="23849"/>
                  </a:cubicBezTo>
                  <a:lnTo>
                    <a:pt x="12574" y="23849"/>
                  </a:lnTo>
                  <a:lnTo>
                    <a:pt x="12455" y="24028"/>
                  </a:lnTo>
                  <a:cubicBezTo>
                    <a:pt x="13098" y="24611"/>
                    <a:pt x="14633" y="24444"/>
                    <a:pt x="15419" y="24623"/>
                  </a:cubicBezTo>
                  <a:cubicBezTo>
                    <a:pt x="15360" y="25456"/>
                    <a:pt x="15062" y="25218"/>
                    <a:pt x="14300" y="25099"/>
                  </a:cubicBezTo>
                  <a:lnTo>
                    <a:pt x="14300" y="25159"/>
                  </a:lnTo>
                  <a:lnTo>
                    <a:pt x="14360" y="25278"/>
                  </a:lnTo>
                  <a:cubicBezTo>
                    <a:pt x="15169" y="25504"/>
                    <a:pt x="16003" y="25599"/>
                    <a:pt x="16848" y="25575"/>
                  </a:cubicBezTo>
                  <a:lnTo>
                    <a:pt x="16848" y="25456"/>
                  </a:lnTo>
                  <a:cubicBezTo>
                    <a:pt x="16550" y="25349"/>
                    <a:pt x="16062" y="25385"/>
                    <a:pt x="15657" y="25218"/>
                  </a:cubicBezTo>
                  <a:lnTo>
                    <a:pt x="15538" y="25218"/>
                  </a:lnTo>
                  <a:lnTo>
                    <a:pt x="15538" y="25004"/>
                  </a:lnTo>
                  <a:cubicBezTo>
                    <a:pt x="15824" y="25087"/>
                    <a:pt x="16134" y="25111"/>
                    <a:pt x="16431" y="25063"/>
                  </a:cubicBezTo>
                  <a:cubicBezTo>
                    <a:pt x="16300" y="24766"/>
                    <a:pt x="16015" y="24837"/>
                    <a:pt x="15598" y="24825"/>
                  </a:cubicBezTo>
                  <a:lnTo>
                    <a:pt x="15538" y="24706"/>
                  </a:lnTo>
                  <a:lnTo>
                    <a:pt x="15657" y="24587"/>
                  </a:lnTo>
                  <a:cubicBezTo>
                    <a:pt x="16300" y="24754"/>
                    <a:pt x="18848" y="24670"/>
                    <a:pt x="19098" y="25063"/>
                  </a:cubicBezTo>
                  <a:cubicBezTo>
                    <a:pt x="18741" y="25004"/>
                    <a:pt x="18658" y="25159"/>
                    <a:pt x="18277" y="25004"/>
                  </a:cubicBezTo>
                  <a:lnTo>
                    <a:pt x="18217" y="25004"/>
                  </a:lnTo>
                  <a:cubicBezTo>
                    <a:pt x="18348" y="25504"/>
                    <a:pt x="18658" y="25361"/>
                    <a:pt x="19110" y="25349"/>
                  </a:cubicBezTo>
                  <a:cubicBezTo>
                    <a:pt x="19122" y="25432"/>
                    <a:pt x="19146" y="25516"/>
                    <a:pt x="19170" y="25587"/>
                  </a:cubicBezTo>
                  <a:lnTo>
                    <a:pt x="18813" y="25825"/>
                  </a:lnTo>
                  <a:lnTo>
                    <a:pt x="18813" y="25944"/>
                  </a:lnTo>
                  <a:lnTo>
                    <a:pt x="19229" y="26064"/>
                  </a:lnTo>
                  <a:cubicBezTo>
                    <a:pt x="18896" y="26314"/>
                    <a:pt x="18527" y="26075"/>
                    <a:pt x="18158" y="26004"/>
                  </a:cubicBezTo>
                  <a:cubicBezTo>
                    <a:pt x="18182" y="26111"/>
                    <a:pt x="18193" y="26206"/>
                    <a:pt x="18217" y="26302"/>
                  </a:cubicBezTo>
                  <a:cubicBezTo>
                    <a:pt x="17658" y="26135"/>
                    <a:pt x="12859" y="25575"/>
                    <a:pt x="12752" y="25706"/>
                  </a:cubicBezTo>
                  <a:cubicBezTo>
                    <a:pt x="11204" y="25063"/>
                    <a:pt x="9038" y="24932"/>
                    <a:pt x="7704" y="24706"/>
                  </a:cubicBezTo>
                  <a:lnTo>
                    <a:pt x="7406" y="24813"/>
                  </a:lnTo>
                  <a:lnTo>
                    <a:pt x="7406" y="24873"/>
                  </a:lnTo>
                  <a:cubicBezTo>
                    <a:pt x="7954" y="25361"/>
                    <a:pt x="12740" y="26218"/>
                    <a:pt x="13467" y="25825"/>
                  </a:cubicBezTo>
                  <a:lnTo>
                    <a:pt x="13705" y="26004"/>
                  </a:lnTo>
                  <a:cubicBezTo>
                    <a:pt x="13645" y="26397"/>
                    <a:pt x="14038" y="26397"/>
                    <a:pt x="14181" y="26064"/>
                  </a:cubicBezTo>
                  <a:lnTo>
                    <a:pt x="14300" y="26302"/>
                  </a:lnTo>
                  <a:cubicBezTo>
                    <a:pt x="14919" y="26123"/>
                    <a:pt x="15181" y="26064"/>
                    <a:pt x="15610" y="26540"/>
                  </a:cubicBezTo>
                  <a:cubicBezTo>
                    <a:pt x="16074" y="26516"/>
                    <a:pt x="16157" y="26397"/>
                    <a:pt x="16503" y="26302"/>
                  </a:cubicBezTo>
                  <a:lnTo>
                    <a:pt x="16741" y="26540"/>
                  </a:lnTo>
                  <a:cubicBezTo>
                    <a:pt x="17479" y="26718"/>
                    <a:pt x="18574" y="26242"/>
                    <a:pt x="19301" y="26837"/>
                  </a:cubicBezTo>
                  <a:close/>
                  <a:moveTo>
                    <a:pt x="59413" y="19110"/>
                  </a:moveTo>
                  <a:lnTo>
                    <a:pt x="59413" y="18991"/>
                  </a:lnTo>
                  <a:lnTo>
                    <a:pt x="59234" y="18991"/>
                  </a:lnTo>
                  <a:lnTo>
                    <a:pt x="59187" y="19170"/>
                  </a:lnTo>
                  <a:lnTo>
                    <a:pt x="59234" y="19170"/>
                  </a:lnTo>
                  <a:close/>
                  <a:moveTo>
                    <a:pt x="80904" y="18991"/>
                  </a:moveTo>
                  <a:lnTo>
                    <a:pt x="80666" y="18991"/>
                  </a:lnTo>
                  <a:lnTo>
                    <a:pt x="80606" y="19110"/>
                  </a:lnTo>
                  <a:lnTo>
                    <a:pt x="80785" y="19229"/>
                  </a:lnTo>
                  <a:close/>
                  <a:moveTo>
                    <a:pt x="81737" y="19051"/>
                  </a:moveTo>
                  <a:cubicBezTo>
                    <a:pt x="81844" y="19098"/>
                    <a:pt x="81749" y="19110"/>
                    <a:pt x="81856" y="19051"/>
                  </a:cubicBezTo>
                  <a:close/>
                  <a:moveTo>
                    <a:pt x="60" y="19110"/>
                  </a:moveTo>
                  <a:cubicBezTo>
                    <a:pt x="36" y="19289"/>
                    <a:pt x="13" y="19467"/>
                    <a:pt x="1" y="19646"/>
                  </a:cubicBezTo>
                  <a:cubicBezTo>
                    <a:pt x="406" y="20051"/>
                    <a:pt x="1298" y="20015"/>
                    <a:pt x="1894" y="20241"/>
                  </a:cubicBezTo>
                  <a:cubicBezTo>
                    <a:pt x="1739" y="19575"/>
                    <a:pt x="810" y="19170"/>
                    <a:pt x="60" y="19122"/>
                  </a:cubicBezTo>
                  <a:close/>
                  <a:moveTo>
                    <a:pt x="2144" y="19229"/>
                  </a:moveTo>
                  <a:cubicBezTo>
                    <a:pt x="2263" y="19325"/>
                    <a:pt x="2215" y="19301"/>
                    <a:pt x="2441" y="19348"/>
                  </a:cubicBezTo>
                  <a:lnTo>
                    <a:pt x="2144" y="19110"/>
                  </a:lnTo>
                  <a:close/>
                  <a:moveTo>
                    <a:pt x="38053" y="19289"/>
                  </a:moveTo>
                  <a:lnTo>
                    <a:pt x="38351" y="19110"/>
                  </a:lnTo>
                  <a:lnTo>
                    <a:pt x="38232" y="19110"/>
                  </a:lnTo>
                  <a:close/>
                  <a:moveTo>
                    <a:pt x="54317" y="19289"/>
                  </a:moveTo>
                  <a:lnTo>
                    <a:pt x="54436" y="19170"/>
                  </a:lnTo>
                  <a:lnTo>
                    <a:pt x="54436" y="19110"/>
                  </a:lnTo>
                  <a:lnTo>
                    <a:pt x="54317" y="19110"/>
                  </a:lnTo>
                  <a:lnTo>
                    <a:pt x="54257" y="19289"/>
                  </a:lnTo>
                  <a:close/>
                  <a:moveTo>
                    <a:pt x="74974" y="19110"/>
                  </a:moveTo>
                  <a:lnTo>
                    <a:pt x="74915" y="19289"/>
                  </a:lnTo>
                  <a:lnTo>
                    <a:pt x="75093" y="19348"/>
                  </a:lnTo>
                  <a:cubicBezTo>
                    <a:pt x="75070" y="19277"/>
                    <a:pt x="75022" y="19194"/>
                    <a:pt x="74974" y="19122"/>
                  </a:cubicBezTo>
                  <a:close/>
                  <a:moveTo>
                    <a:pt x="83761" y="19229"/>
                  </a:moveTo>
                  <a:lnTo>
                    <a:pt x="83702" y="19110"/>
                  </a:lnTo>
                  <a:lnTo>
                    <a:pt x="83523" y="19110"/>
                  </a:lnTo>
                  <a:cubicBezTo>
                    <a:pt x="83499" y="19289"/>
                    <a:pt x="83475" y="19467"/>
                    <a:pt x="83464" y="19646"/>
                  </a:cubicBezTo>
                  <a:cubicBezTo>
                    <a:pt x="83166" y="19753"/>
                    <a:pt x="82916" y="19813"/>
                    <a:pt x="82809" y="20110"/>
                  </a:cubicBezTo>
                  <a:cubicBezTo>
                    <a:pt x="83273" y="20099"/>
                    <a:pt x="83237" y="20099"/>
                    <a:pt x="83523" y="20289"/>
                  </a:cubicBezTo>
                  <a:cubicBezTo>
                    <a:pt x="83702" y="19872"/>
                    <a:pt x="83464" y="19610"/>
                    <a:pt x="83761" y="19241"/>
                  </a:cubicBezTo>
                  <a:close/>
                  <a:moveTo>
                    <a:pt x="84523" y="19527"/>
                  </a:moveTo>
                  <a:lnTo>
                    <a:pt x="84642" y="19408"/>
                  </a:lnTo>
                  <a:cubicBezTo>
                    <a:pt x="84630" y="19301"/>
                    <a:pt x="84607" y="19206"/>
                    <a:pt x="84583" y="19110"/>
                  </a:cubicBezTo>
                  <a:lnTo>
                    <a:pt x="84404" y="19408"/>
                  </a:lnTo>
                  <a:close/>
                  <a:moveTo>
                    <a:pt x="91298" y="19110"/>
                  </a:moveTo>
                  <a:lnTo>
                    <a:pt x="91357" y="19289"/>
                  </a:lnTo>
                  <a:cubicBezTo>
                    <a:pt x="91334" y="19348"/>
                    <a:pt x="91310" y="19408"/>
                    <a:pt x="91298" y="19467"/>
                  </a:cubicBezTo>
                  <a:cubicBezTo>
                    <a:pt x="90750" y="19396"/>
                    <a:pt x="90833" y="19277"/>
                    <a:pt x="90345" y="19408"/>
                  </a:cubicBezTo>
                  <a:cubicBezTo>
                    <a:pt x="90322" y="19467"/>
                    <a:pt x="90310" y="19527"/>
                    <a:pt x="90286" y="19587"/>
                  </a:cubicBezTo>
                  <a:lnTo>
                    <a:pt x="90464" y="19884"/>
                  </a:lnTo>
                  <a:cubicBezTo>
                    <a:pt x="90917" y="19884"/>
                    <a:pt x="91167" y="19658"/>
                    <a:pt x="91834" y="19765"/>
                  </a:cubicBezTo>
                  <a:cubicBezTo>
                    <a:pt x="91810" y="19598"/>
                    <a:pt x="91786" y="19444"/>
                    <a:pt x="91774" y="19289"/>
                  </a:cubicBezTo>
                  <a:close/>
                  <a:moveTo>
                    <a:pt x="37517" y="19170"/>
                  </a:moveTo>
                  <a:lnTo>
                    <a:pt x="37517" y="19408"/>
                  </a:lnTo>
                  <a:lnTo>
                    <a:pt x="37696" y="19408"/>
                  </a:lnTo>
                  <a:cubicBezTo>
                    <a:pt x="37613" y="19194"/>
                    <a:pt x="37708" y="19289"/>
                    <a:pt x="37517" y="19182"/>
                  </a:cubicBezTo>
                  <a:close/>
                  <a:moveTo>
                    <a:pt x="45947" y="19289"/>
                  </a:moveTo>
                  <a:cubicBezTo>
                    <a:pt x="46054" y="19206"/>
                    <a:pt x="45983" y="19217"/>
                    <a:pt x="46006" y="19170"/>
                  </a:cubicBezTo>
                  <a:close/>
                  <a:moveTo>
                    <a:pt x="46947" y="19289"/>
                  </a:moveTo>
                  <a:lnTo>
                    <a:pt x="47066" y="19170"/>
                  </a:lnTo>
                  <a:lnTo>
                    <a:pt x="46947" y="19170"/>
                  </a:lnTo>
                  <a:close/>
                  <a:moveTo>
                    <a:pt x="84059" y="19408"/>
                  </a:moveTo>
                  <a:lnTo>
                    <a:pt x="84356" y="19408"/>
                  </a:lnTo>
                  <a:lnTo>
                    <a:pt x="84416" y="19289"/>
                  </a:lnTo>
                  <a:cubicBezTo>
                    <a:pt x="84261" y="19182"/>
                    <a:pt x="84154" y="19217"/>
                    <a:pt x="83940" y="19170"/>
                  </a:cubicBezTo>
                  <a:close/>
                  <a:moveTo>
                    <a:pt x="84999" y="19408"/>
                  </a:moveTo>
                  <a:lnTo>
                    <a:pt x="85190" y="19408"/>
                  </a:lnTo>
                  <a:lnTo>
                    <a:pt x="85071" y="19170"/>
                  </a:lnTo>
                  <a:cubicBezTo>
                    <a:pt x="85047" y="19253"/>
                    <a:pt x="85035" y="19337"/>
                    <a:pt x="85011" y="19420"/>
                  </a:cubicBezTo>
                  <a:close/>
                  <a:moveTo>
                    <a:pt x="51162" y="19229"/>
                  </a:moveTo>
                  <a:cubicBezTo>
                    <a:pt x="50078" y="19289"/>
                    <a:pt x="48257" y="20253"/>
                    <a:pt x="47602" y="20063"/>
                  </a:cubicBezTo>
                  <a:lnTo>
                    <a:pt x="47483" y="20241"/>
                  </a:lnTo>
                  <a:cubicBezTo>
                    <a:pt x="47507" y="20301"/>
                    <a:pt x="47530" y="20360"/>
                    <a:pt x="47542" y="20420"/>
                  </a:cubicBezTo>
                  <a:cubicBezTo>
                    <a:pt x="48054" y="20527"/>
                    <a:pt x="50650" y="19825"/>
                    <a:pt x="51102" y="19646"/>
                  </a:cubicBezTo>
                  <a:cubicBezTo>
                    <a:pt x="51138" y="19515"/>
                    <a:pt x="51150" y="19372"/>
                    <a:pt x="51174" y="19241"/>
                  </a:cubicBezTo>
                  <a:close/>
                  <a:moveTo>
                    <a:pt x="67128" y="20003"/>
                  </a:moveTo>
                  <a:cubicBezTo>
                    <a:pt x="67533" y="19753"/>
                    <a:pt x="67438" y="19944"/>
                    <a:pt x="68081" y="20003"/>
                  </a:cubicBezTo>
                  <a:lnTo>
                    <a:pt x="68140" y="19527"/>
                  </a:lnTo>
                  <a:lnTo>
                    <a:pt x="68521" y="19527"/>
                  </a:lnTo>
                  <a:lnTo>
                    <a:pt x="68747" y="19229"/>
                  </a:lnTo>
                  <a:lnTo>
                    <a:pt x="68521" y="19229"/>
                  </a:lnTo>
                  <a:cubicBezTo>
                    <a:pt x="67795" y="19682"/>
                    <a:pt x="67890" y="19646"/>
                    <a:pt x="66914" y="19646"/>
                  </a:cubicBezTo>
                  <a:lnTo>
                    <a:pt x="66854" y="19706"/>
                  </a:lnTo>
                  <a:cubicBezTo>
                    <a:pt x="66961" y="19968"/>
                    <a:pt x="66914" y="19920"/>
                    <a:pt x="66854" y="20229"/>
                  </a:cubicBezTo>
                  <a:cubicBezTo>
                    <a:pt x="66961" y="20182"/>
                    <a:pt x="67057" y="20099"/>
                    <a:pt x="67140" y="20003"/>
                  </a:cubicBezTo>
                  <a:close/>
                  <a:moveTo>
                    <a:pt x="70224" y="19229"/>
                  </a:moveTo>
                  <a:lnTo>
                    <a:pt x="70045" y="19229"/>
                  </a:lnTo>
                  <a:lnTo>
                    <a:pt x="70105" y="19348"/>
                  </a:lnTo>
                  <a:close/>
                  <a:moveTo>
                    <a:pt x="92191" y="19527"/>
                  </a:moveTo>
                  <a:cubicBezTo>
                    <a:pt x="92203" y="19587"/>
                    <a:pt x="92227" y="19646"/>
                    <a:pt x="92250" y="19706"/>
                  </a:cubicBezTo>
                  <a:lnTo>
                    <a:pt x="92715" y="19587"/>
                  </a:lnTo>
                  <a:lnTo>
                    <a:pt x="92834" y="19587"/>
                  </a:lnTo>
                  <a:lnTo>
                    <a:pt x="92298" y="19229"/>
                  </a:lnTo>
                  <a:cubicBezTo>
                    <a:pt x="92274" y="19337"/>
                    <a:pt x="92238" y="19432"/>
                    <a:pt x="92191" y="19527"/>
                  </a:cubicBezTo>
                  <a:close/>
                  <a:moveTo>
                    <a:pt x="92786" y="19408"/>
                  </a:moveTo>
                  <a:cubicBezTo>
                    <a:pt x="92989" y="19301"/>
                    <a:pt x="92858" y="19444"/>
                    <a:pt x="92965" y="19229"/>
                  </a:cubicBezTo>
                  <a:lnTo>
                    <a:pt x="92846" y="19229"/>
                  </a:lnTo>
                  <a:cubicBezTo>
                    <a:pt x="92822" y="19301"/>
                    <a:pt x="92810" y="19360"/>
                    <a:pt x="92786" y="19420"/>
                  </a:cubicBezTo>
                  <a:close/>
                  <a:moveTo>
                    <a:pt x="36327" y="19587"/>
                  </a:moveTo>
                  <a:lnTo>
                    <a:pt x="36386" y="19587"/>
                  </a:lnTo>
                  <a:cubicBezTo>
                    <a:pt x="36410" y="19527"/>
                    <a:pt x="36422" y="19467"/>
                    <a:pt x="36446" y="19408"/>
                  </a:cubicBezTo>
                  <a:lnTo>
                    <a:pt x="36327" y="19289"/>
                  </a:lnTo>
                  <a:close/>
                  <a:moveTo>
                    <a:pt x="45304" y="19360"/>
                  </a:moveTo>
                  <a:lnTo>
                    <a:pt x="44947" y="19301"/>
                  </a:lnTo>
                  <a:lnTo>
                    <a:pt x="44768" y="19706"/>
                  </a:lnTo>
                  <a:cubicBezTo>
                    <a:pt x="44923" y="19575"/>
                    <a:pt x="44875" y="19563"/>
                    <a:pt x="45185" y="19527"/>
                  </a:cubicBezTo>
                  <a:cubicBezTo>
                    <a:pt x="45221" y="19479"/>
                    <a:pt x="45256" y="19420"/>
                    <a:pt x="45304" y="19360"/>
                  </a:cubicBezTo>
                  <a:close/>
                  <a:moveTo>
                    <a:pt x="60556" y="19527"/>
                  </a:moveTo>
                  <a:lnTo>
                    <a:pt x="60615" y="19706"/>
                  </a:lnTo>
                  <a:lnTo>
                    <a:pt x="60854" y="19706"/>
                  </a:lnTo>
                  <a:cubicBezTo>
                    <a:pt x="60889" y="19444"/>
                    <a:pt x="60925" y="19456"/>
                    <a:pt x="60734" y="19301"/>
                  </a:cubicBezTo>
                  <a:close/>
                  <a:moveTo>
                    <a:pt x="69105" y="19301"/>
                  </a:moveTo>
                  <a:cubicBezTo>
                    <a:pt x="69081" y="19420"/>
                    <a:pt x="69069" y="19527"/>
                    <a:pt x="69045" y="19646"/>
                  </a:cubicBezTo>
                  <a:lnTo>
                    <a:pt x="69105" y="19646"/>
                  </a:lnTo>
                  <a:lnTo>
                    <a:pt x="69402" y="19301"/>
                  </a:lnTo>
                  <a:close/>
                  <a:moveTo>
                    <a:pt x="79546" y="19301"/>
                  </a:moveTo>
                  <a:lnTo>
                    <a:pt x="79427" y="19301"/>
                  </a:lnTo>
                  <a:lnTo>
                    <a:pt x="79368" y="19420"/>
                  </a:lnTo>
                  <a:cubicBezTo>
                    <a:pt x="79546" y="19348"/>
                    <a:pt x="79439" y="19420"/>
                    <a:pt x="79546" y="19301"/>
                  </a:cubicBezTo>
                  <a:close/>
                  <a:moveTo>
                    <a:pt x="86202" y="19301"/>
                  </a:moveTo>
                  <a:cubicBezTo>
                    <a:pt x="86178" y="19372"/>
                    <a:pt x="86154" y="19456"/>
                    <a:pt x="86142" y="19527"/>
                  </a:cubicBezTo>
                  <a:cubicBezTo>
                    <a:pt x="86226" y="19408"/>
                    <a:pt x="86273" y="19456"/>
                    <a:pt x="86202" y="19301"/>
                  </a:cubicBezTo>
                  <a:close/>
                  <a:moveTo>
                    <a:pt x="93322" y="19301"/>
                  </a:moveTo>
                  <a:cubicBezTo>
                    <a:pt x="93203" y="19479"/>
                    <a:pt x="93298" y="19420"/>
                    <a:pt x="93024" y="19479"/>
                  </a:cubicBezTo>
                  <a:lnTo>
                    <a:pt x="93024" y="19587"/>
                  </a:lnTo>
                  <a:lnTo>
                    <a:pt x="93500" y="19527"/>
                  </a:lnTo>
                  <a:cubicBezTo>
                    <a:pt x="93417" y="19313"/>
                    <a:pt x="93500" y="19408"/>
                    <a:pt x="93322" y="19301"/>
                  </a:cubicBezTo>
                  <a:close/>
                  <a:moveTo>
                    <a:pt x="22801" y="19527"/>
                  </a:moveTo>
                  <a:lnTo>
                    <a:pt x="22920" y="19479"/>
                  </a:lnTo>
                  <a:lnTo>
                    <a:pt x="22801" y="19360"/>
                  </a:lnTo>
                  <a:close/>
                  <a:moveTo>
                    <a:pt x="35327" y="19646"/>
                  </a:moveTo>
                  <a:cubicBezTo>
                    <a:pt x="35350" y="19575"/>
                    <a:pt x="35362" y="19491"/>
                    <a:pt x="35386" y="19420"/>
                  </a:cubicBezTo>
                  <a:lnTo>
                    <a:pt x="35207" y="19420"/>
                  </a:lnTo>
                  <a:cubicBezTo>
                    <a:pt x="35172" y="19610"/>
                    <a:pt x="35160" y="19551"/>
                    <a:pt x="35267" y="19718"/>
                  </a:cubicBezTo>
                  <a:close/>
                  <a:moveTo>
                    <a:pt x="73974" y="19420"/>
                  </a:moveTo>
                  <a:lnTo>
                    <a:pt x="73974" y="19587"/>
                  </a:lnTo>
                  <a:lnTo>
                    <a:pt x="74093" y="19587"/>
                  </a:lnTo>
                  <a:cubicBezTo>
                    <a:pt x="74010" y="19420"/>
                    <a:pt x="74093" y="19515"/>
                    <a:pt x="73974" y="19420"/>
                  </a:cubicBezTo>
                  <a:close/>
                  <a:moveTo>
                    <a:pt x="14907" y="19765"/>
                  </a:moveTo>
                  <a:cubicBezTo>
                    <a:pt x="14622" y="19515"/>
                    <a:pt x="14086" y="19456"/>
                    <a:pt x="13538" y="19467"/>
                  </a:cubicBezTo>
                  <a:lnTo>
                    <a:pt x="13538" y="19587"/>
                  </a:lnTo>
                  <a:cubicBezTo>
                    <a:pt x="13800" y="19801"/>
                    <a:pt x="14443" y="19837"/>
                    <a:pt x="14907" y="19825"/>
                  </a:cubicBezTo>
                  <a:close/>
                  <a:moveTo>
                    <a:pt x="41268" y="19467"/>
                  </a:moveTo>
                  <a:lnTo>
                    <a:pt x="41089" y="19467"/>
                  </a:lnTo>
                  <a:lnTo>
                    <a:pt x="41089" y="19587"/>
                  </a:lnTo>
                  <a:lnTo>
                    <a:pt x="41268" y="19527"/>
                  </a:lnTo>
                  <a:close/>
                  <a:moveTo>
                    <a:pt x="60258" y="19825"/>
                  </a:moveTo>
                  <a:lnTo>
                    <a:pt x="60318" y="19825"/>
                  </a:lnTo>
                  <a:lnTo>
                    <a:pt x="60318" y="19587"/>
                  </a:lnTo>
                  <a:lnTo>
                    <a:pt x="60080" y="19467"/>
                  </a:lnTo>
                  <a:cubicBezTo>
                    <a:pt x="59865" y="19610"/>
                    <a:pt x="59615" y="19670"/>
                    <a:pt x="59365" y="19646"/>
                  </a:cubicBezTo>
                  <a:lnTo>
                    <a:pt x="59306" y="19765"/>
                  </a:lnTo>
                  <a:cubicBezTo>
                    <a:pt x="59330" y="19825"/>
                    <a:pt x="59353" y="19884"/>
                    <a:pt x="59365" y="19944"/>
                  </a:cubicBezTo>
                  <a:close/>
                  <a:moveTo>
                    <a:pt x="73379" y="19706"/>
                  </a:moveTo>
                  <a:lnTo>
                    <a:pt x="73498" y="19765"/>
                  </a:lnTo>
                  <a:lnTo>
                    <a:pt x="73498" y="19467"/>
                  </a:lnTo>
                  <a:lnTo>
                    <a:pt x="73379" y="19646"/>
                  </a:lnTo>
                  <a:close/>
                  <a:moveTo>
                    <a:pt x="77594" y="19706"/>
                  </a:moveTo>
                  <a:cubicBezTo>
                    <a:pt x="77534" y="19491"/>
                    <a:pt x="77594" y="19587"/>
                    <a:pt x="77475" y="19467"/>
                  </a:cubicBezTo>
                  <a:lnTo>
                    <a:pt x="77534" y="19706"/>
                  </a:lnTo>
                  <a:close/>
                  <a:moveTo>
                    <a:pt x="82344" y="19527"/>
                  </a:moveTo>
                  <a:cubicBezTo>
                    <a:pt x="82344" y="19694"/>
                    <a:pt x="82309" y="19860"/>
                    <a:pt x="82225" y="20003"/>
                  </a:cubicBezTo>
                  <a:lnTo>
                    <a:pt x="82285" y="20182"/>
                  </a:lnTo>
                  <a:cubicBezTo>
                    <a:pt x="82582" y="20122"/>
                    <a:pt x="82511" y="20146"/>
                    <a:pt x="82642" y="19944"/>
                  </a:cubicBezTo>
                  <a:cubicBezTo>
                    <a:pt x="82594" y="19813"/>
                    <a:pt x="82559" y="19670"/>
                    <a:pt x="82523" y="19527"/>
                  </a:cubicBezTo>
                  <a:close/>
                  <a:moveTo>
                    <a:pt x="7013" y="19587"/>
                  </a:moveTo>
                  <a:lnTo>
                    <a:pt x="7133" y="19765"/>
                  </a:lnTo>
                  <a:cubicBezTo>
                    <a:pt x="7073" y="19610"/>
                    <a:pt x="7192" y="19706"/>
                    <a:pt x="7013" y="19587"/>
                  </a:cubicBezTo>
                  <a:close/>
                  <a:moveTo>
                    <a:pt x="7430" y="19765"/>
                  </a:moveTo>
                  <a:lnTo>
                    <a:pt x="8728" y="20182"/>
                  </a:lnTo>
                  <a:lnTo>
                    <a:pt x="8728" y="19884"/>
                  </a:lnTo>
                  <a:cubicBezTo>
                    <a:pt x="8240" y="19789"/>
                    <a:pt x="7942" y="19682"/>
                    <a:pt x="7430" y="19587"/>
                  </a:cubicBezTo>
                  <a:close/>
                  <a:moveTo>
                    <a:pt x="41446" y="20063"/>
                  </a:moveTo>
                  <a:cubicBezTo>
                    <a:pt x="41423" y="20146"/>
                    <a:pt x="41399" y="20229"/>
                    <a:pt x="41387" y="20301"/>
                  </a:cubicBezTo>
                  <a:lnTo>
                    <a:pt x="41387" y="20360"/>
                  </a:lnTo>
                  <a:cubicBezTo>
                    <a:pt x="42482" y="20563"/>
                    <a:pt x="43506" y="19884"/>
                    <a:pt x="44471" y="19825"/>
                  </a:cubicBezTo>
                  <a:lnTo>
                    <a:pt x="44530" y="19706"/>
                  </a:lnTo>
                  <a:lnTo>
                    <a:pt x="43756" y="19587"/>
                  </a:lnTo>
                  <a:close/>
                  <a:moveTo>
                    <a:pt x="6716" y="19706"/>
                  </a:moveTo>
                  <a:lnTo>
                    <a:pt x="6954" y="20003"/>
                  </a:lnTo>
                  <a:cubicBezTo>
                    <a:pt x="6966" y="19968"/>
                    <a:pt x="6990" y="19932"/>
                    <a:pt x="7013" y="19884"/>
                  </a:cubicBezTo>
                  <a:close/>
                  <a:moveTo>
                    <a:pt x="16277" y="19944"/>
                  </a:moveTo>
                  <a:lnTo>
                    <a:pt x="16277" y="19884"/>
                  </a:lnTo>
                  <a:lnTo>
                    <a:pt x="15205" y="19706"/>
                  </a:lnTo>
                  <a:lnTo>
                    <a:pt x="15145" y="19825"/>
                  </a:lnTo>
                  <a:lnTo>
                    <a:pt x="16038" y="20003"/>
                  </a:lnTo>
                  <a:close/>
                  <a:moveTo>
                    <a:pt x="40077" y="19944"/>
                  </a:moveTo>
                  <a:lnTo>
                    <a:pt x="40077" y="19884"/>
                  </a:lnTo>
                  <a:lnTo>
                    <a:pt x="39899" y="19706"/>
                  </a:lnTo>
                  <a:lnTo>
                    <a:pt x="39779" y="19825"/>
                  </a:lnTo>
                  <a:lnTo>
                    <a:pt x="39839" y="19944"/>
                  </a:lnTo>
                  <a:close/>
                  <a:moveTo>
                    <a:pt x="59246" y="19825"/>
                  </a:moveTo>
                  <a:lnTo>
                    <a:pt x="58710" y="19706"/>
                  </a:lnTo>
                  <a:cubicBezTo>
                    <a:pt x="58520" y="19968"/>
                    <a:pt x="58365" y="20039"/>
                    <a:pt x="58008" y="20122"/>
                  </a:cubicBezTo>
                  <a:lnTo>
                    <a:pt x="58008" y="20420"/>
                  </a:lnTo>
                  <a:cubicBezTo>
                    <a:pt x="58329" y="20194"/>
                    <a:pt x="58734" y="19979"/>
                    <a:pt x="59127" y="20003"/>
                  </a:cubicBezTo>
                  <a:close/>
                  <a:moveTo>
                    <a:pt x="66319" y="19706"/>
                  </a:moveTo>
                  <a:cubicBezTo>
                    <a:pt x="66295" y="19813"/>
                    <a:pt x="66271" y="19908"/>
                    <a:pt x="66259" y="20003"/>
                  </a:cubicBezTo>
                  <a:lnTo>
                    <a:pt x="65902" y="20063"/>
                  </a:lnTo>
                  <a:lnTo>
                    <a:pt x="65842" y="20182"/>
                  </a:lnTo>
                  <a:cubicBezTo>
                    <a:pt x="65902" y="20444"/>
                    <a:pt x="65854" y="20349"/>
                    <a:pt x="66021" y="20480"/>
                  </a:cubicBezTo>
                  <a:cubicBezTo>
                    <a:pt x="66223" y="20313"/>
                    <a:pt x="66414" y="20027"/>
                    <a:pt x="66307" y="19706"/>
                  </a:cubicBezTo>
                  <a:close/>
                  <a:moveTo>
                    <a:pt x="81868" y="19706"/>
                  </a:moveTo>
                  <a:lnTo>
                    <a:pt x="81987" y="19884"/>
                  </a:lnTo>
                  <a:cubicBezTo>
                    <a:pt x="81916" y="19718"/>
                    <a:pt x="81987" y="19813"/>
                    <a:pt x="81868" y="19706"/>
                  </a:cubicBezTo>
                  <a:close/>
                  <a:moveTo>
                    <a:pt x="4454" y="20063"/>
                  </a:moveTo>
                  <a:cubicBezTo>
                    <a:pt x="4287" y="19872"/>
                    <a:pt x="4156" y="19801"/>
                    <a:pt x="3811" y="19765"/>
                  </a:cubicBezTo>
                  <a:close/>
                  <a:moveTo>
                    <a:pt x="38470" y="20003"/>
                  </a:moveTo>
                  <a:lnTo>
                    <a:pt x="38470" y="20063"/>
                  </a:lnTo>
                  <a:lnTo>
                    <a:pt x="38767" y="20182"/>
                  </a:lnTo>
                  <a:cubicBezTo>
                    <a:pt x="38696" y="19979"/>
                    <a:pt x="38696" y="19884"/>
                    <a:pt x="38529" y="19765"/>
                  </a:cubicBezTo>
                  <a:cubicBezTo>
                    <a:pt x="38506" y="19848"/>
                    <a:pt x="38494" y="19932"/>
                    <a:pt x="38470" y="20003"/>
                  </a:cubicBezTo>
                  <a:close/>
                  <a:moveTo>
                    <a:pt x="81332" y="19765"/>
                  </a:moveTo>
                  <a:lnTo>
                    <a:pt x="81035" y="19765"/>
                  </a:lnTo>
                  <a:lnTo>
                    <a:pt x="81035" y="20122"/>
                  </a:lnTo>
                  <a:lnTo>
                    <a:pt x="81094" y="20122"/>
                  </a:lnTo>
                  <a:cubicBezTo>
                    <a:pt x="81225" y="20051"/>
                    <a:pt x="81308" y="19920"/>
                    <a:pt x="81332" y="19765"/>
                  </a:cubicBezTo>
                  <a:close/>
                  <a:moveTo>
                    <a:pt x="30290" y="20122"/>
                  </a:moveTo>
                  <a:lnTo>
                    <a:pt x="30350" y="20063"/>
                  </a:lnTo>
                  <a:lnTo>
                    <a:pt x="30112" y="19825"/>
                  </a:lnTo>
                  <a:cubicBezTo>
                    <a:pt x="30124" y="19991"/>
                    <a:pt x="30100" y="19979"/>
                    <a:pt x="30278" y="20122"/>
                  </a:cubicBezTo>
                  <a:close/>
                  <a:moveTo>
                    <a:pt x="75820" y="19825"/>
                  </a:moveTo>
                  <a:lnTo>
                    <a:pt x="75760" y="20063"/>
                  </a:lnTo>
                  <a:lnTo>
                    <a:pt x="75820" y="20063"/>
                  </a:lnTo>
                  <a:lnTo>
                    <a:pt x="75939" y="19944"/>
                  </a:lnTo>
                  <a:close/>
                  <a:moveTo>
                    <a:pt x="72438" y="19944"/>
                  </a:moveTo>
                  <a:cubicBezTo>
                    <a:pt x="72415" y="20027"/>
                    <a:pt x="72391" y="20110"/>
                    <a:pt x="72379" y="20182"/>
                  </a:cubicBezTo>
                  <a:cubicBezTo>
                    <a:pt x="72450" y="20063"/>
                    <a:pt x="72498" y="20110"/>
                    <a:pt x="72426" y="19944"/>
                  </a:cubicBezTo>
                  <a:close/>
                  <a:moveTo>
                    <a:pt x="79142" y="19944"/>
                  </a:moveTo>
                  <a:lnTo>
                    <a:pt x="79082" y="20182"/>
                  </a:lnTo>
                  <a:lnTo>
                    <a:pt x="79142" y="20182"/>
                  </a:lnTo>
                  <a:lnTo>
                    <a:pt x="79261" y="20063"/>
                  </a:lnTo>
                  <a:close/>
                  <a:moveTo>
                    <a:pt x="80213" y="20063"/>
                  </a:moveTo>
                  <a:lnTo>
                    <a:pt x="80392" y="20241"/>
                  </a:lnTo>
                  <a:cubicBezTo>
                    <a:pt x="80427" y="20146"/>
                    <a:pt x="80463" y="20051"/>
                    <a:pt x="80511" y="19944"/>
                  </a:cubicBezTo>
                  <a:lnTo>
                    <a:pt x="80273" y="19944"/>
                  </a:lnTo>
                  <a:cubicBezTo>
                    <a:pt x="80237" y="19991"/>
                    <a:pt x="80225" y="20027"/>
                    <a:pt x="80201" y="20063"/>
                  </a:cubicBezTo>
                  <a:close/>
                  <a:moveTo>
                    <a:pt x="80689" y="20182"/>
                  </a:moveTo>
                  <a:cubicBezTo>
                    <a:pt x="80797" y="20015"/>
                    <a:pt x="80761" y="20146"/>
                    <a:pt x="80689" y="19944"/>
                  </a:cubicBezTo>
                  <a:close/>
                  <a:moveTo>
                    <a:pt x="38005" y="20122"/>
                  </a:moveTo>
                  <a:lnTo>
                    <a:pt x="37767" y="20003"/>
                  </a:lnTo>
                  <a:cubicBezTo>
                    <a:pt x="37744" y="20051"/>
                    <a:pt x="37732" y="20087"/>
                    <a:pt x="37708" y="20122"/>
                  </a:cubicBezTo>
                  <a:lnTo>
                    <a:pt x="37886" y="20241"/>
                  </a:lnTo>
                  <a:close/>
                  <a:moveTo>
                    <a:pt x="79439" y="20122"/>
                  </a:moveTo>
                  <a:lnTo>
                    <a:pt x="79677" y="20063"/>
                  </a:lnTo>
                  <a:lnTo>
                    <a:pt x="79677" y="20003"/>
                  </a:lnTo>
                  <a:lnTo>
                    <a:pt x="79499" y="20003"/>
                  </a:lnTo>
                  <a:cubicBezTo>
                    <a:pt x="79475" y="20051"/>
                    <a:pt x="79451" y="20087"/>
                    <a:pt x="79427" y="20122"/>
                  </a:cubicBezTo>
                  <a:close/>
                  <a:moveTo>
                    <a:pt x="89059" y="20122"/>
                  </a:moveTo>
                  <a:lnTo>
                    <a:pt x="89179" y="20241"/>
                  </a:lnTo>
                  <a:cubicBezTo>
                    <a:pt x="89155" y="20170"/>
                    <a:pt x="89131" y="20087"/>
                    <a:pt x="89119" y="20003"/>
                  </a:cubicBezTo>
                  <a:close/>
                  <a:moveTo>
                    <a:pt x="1251" y="21134"/>
                  </a:moveTo>
                  <a:lnTo>
                    <a:pt x="1477" y="21134"/>
                  </a:lnTo>
                  <a:lnTo>
                    <a:pt x="1132" y="20896"/>
                  </a:lnTo>
                  <a:cubicBezTo>
                    <a:pt x="1168" y="20849"/>
                    <a:pt x="1203" y="20813"/>
                    <a:pt x="1251" y="20777"/>
                  </a:cubicBezTo>
                  <a:cubicBezTo>
                    <a:pt x="1989" y="20861"/>
                    <a:pt x="2084" y="21325"/>
                    <a:pt x="2608" y="21599"/>
                  </a:cubicBezTo>
                  <a:lnTo>
                    <a:pt x="2668" y="21599"/>
                  </a:lnTo>
                  <a:lnTo>
                    <a:pt x="2370" y="21194"/>
                  </a:lnTo>
                  <a:lnTo>
                    <a:pt x="2370" y="21134"/>
                  </a:lnTo>
                  <a:cubicBezTo>
                    <a:pt x="3311" y="21468"/>
                    <a:pt x="3644" y="21801"/>
                    <a:pt x="4811" y="21777"/>
                  </a:cubicBezTo>
                  <a:lnTo>
                    <a:pt x="4573" y="21551"/>
                  </a:lnTo>
                  <a:lnTo>
                    <a:pt x="4573" y="21361"/>
                  </a:lnTo>
                  <a:cubicBezTo>
                    <a:pt x="5037" y="21480"/>
                    <a:pt x="5120" y="21468"/>
                    <a:pt x="5692" y="21420"/>
                  </a:cubicBezTo>
                  <a:lnTo>
                    <a:pt x="5632" y="21182"/>
                  </a:lnTo>
                  <a:cubicBezTo>
                    <a:pt x="5430" y="20849"/>
                    <a:pt x="3239" y="20456"/>
                    <a:pt x="3084" y="20539"/>
                  </a:cubicBezTo>
                  <a:cubicBezTo>
                    <a:pt x="3001" y="20313"/>
                    <a:pt x="2834" y="20134"/>
                    <a:pt x="2608" y="20063"/>
                  </a:cubicBezTo>
                  <a:lnTo>
                    <a:pt x="2430" y="20182"/>
                  </a:lnTo>
                  <a:lnTo>
                    <a:pt x="2430" y="20420"/>
                  </a:lnTo>
                  <a:lnTo>
                    <a:pt x="3084" y="20599"/>
                  </a:lnTo>
                  <a:lnTo>
                    <a:pt x="3084" y="21063"/>
                  </a:lnTo>
                  <a:lnTo>
                    <a:pt x="3203" y="21122"/>
                  </a:lnTo>
                  <a:cubicBezTo>
                    <a:pt x="3239" y="21051"/>
                    <a:pt x="3287" y="20968"/>
                    <a:pt x="3323" y="20896"/>
                  </a:cubicBezTo>
                  <a:lnTo>
                    <a:pt x="3799" y="21015"/>
                  </a:lnTo>
                  <a:cubicBezTo>
                    <a:pt x="3763" y="21111"/>
                    <a:pt x="3715" y="21206"/>
                    <a:pt x="3680" y="21313"/>
                  </a:cubicBezTo>
                  <a:cubicBezTo>
                    <a:pt x="3096" y="21372"/>
                    <a:pt x="1144" y="20432"/>
                    <a:pt x="477" y="20122"/>
                  </a:cubicBezTo>
                  <a:lnTo>
                    <a:pt x="417" y="20241"/>
                  </a:lnTo>
                  <a:cubicBezTo>
                    <a:pt x="632" y="20539"/>
                    <a:pt x="941" y="20587"/>
                    <a:pt x="894" y="20837"/>
                  </a:cubicBezTo>
                  <a:close/>
                  <a:moveTo>
                    <a:pt x="5049" y="20241"/>
                  </a:moveTo>
                  <a:lnTo>
                    <a:pt x="5049" y="20122"/>
                  </a:lnTo>
                  <a:lnTo>
                    <a:pt x="4751" y="20063"/>
                  </a:lnTo>
                  <a:cubicBezTo>
                    <a:pt x="4870" y="20194"/>
                    <a:pt x="4835" y="20182"/>
                    <a:pt x="5049" y="20241"/>
                  </a:cubicBezTo>
                  <a:close/>
                  <a:moveTo>
                    <a:pt x="26885" y="20182"/>
                  </a:moveTo>
                  <a:lnTo>
                    <a:pt x="27064" y="20122"/>
                  </a:lnTo>
                  <a:lnTo>
                    <a:pt x="27064" y="20063"/>
                  </a:lnTo>
                  <a:lnTo>
                    <a:pt x="26885" y="20063"/>
                  </a:lnTo>
                  <a:close/>
                  <a:moveTo>
                    <a:pt x="36624" y="20182"/>
                  </a:moveTo>
                  <a:cubicBezTo>
                    <a:pt x="36731" y="20396"/>
                    <a:pt x="36767" y="20372"/>
                    <a:pt x="37041" y="20420"/>
                  </a:cubicBezTo>
                  <a:lnTo>
                    <a:pt x="37458" y="20182"/>
                  </a:lnTo>
                  <a:lnTo>
                    <a:pt x="37577" y="20182"/>
                  </a:lnTo>
                  <a:cubicBezTo>
                    <a:pt x="37446" y="20075"/>
                    <a:pt x="37458" y="20087"/>
                    <a:pt x="37220" y="20063"/>
                  </a:cubicBezTo>
                  <a:cubicBezTo>
                    <a:pt x="37005" y="20241"/>
                    <a:pt x="37005" y="20206"/>
                    <a:pt x="36636" y="20182"/>
                  </a:cubicBezTo>
                  <a:close/>
                  <a:moveTo>
                    <a:pt x="46899" y="20587"/>
                  </a:moveTo>
                  <a:lnTo>
                    <a:pt x="47304" y="20480"/>
                  </a:lnTo>
                  <a:cubicBezTo>
                    <a:pt x="47423" y="20218"/>
                    <a:pt x="47471" y="20206"/>
                    <a:pt x="47197" y="20063"/>
                  </a:cubicBezTo>
                  <a:lnTo>
                    <a:pt x="46899" y="20241"/>
                  </a:lnTo>
                  <a:close/>
                  <a:moveTo>
                    <a:pt x="77641" y="20063"/>
                  </a:moveTo>
                  <a:cubicBezTo>
                    <a:pt x="77665" y="20134"/>
                    <a:pt x="77689" y="20218"/>
                    <a:pt x="77701" y="20301"/>
                  </a:cubicBezTo>
                  <a:lnTo>
                    <a:pt x="77760" y="20301"/>
                  </a:lnTo>
                  <a:close/>
                  <a:moveTo>
                    <a:pt x="57353" y="20718"/>
                  </a:moveTo>
                  <a:lnTo>
                    <a:pt x="57353" y="20777"/>
                  </a:lnTo>
                  <a:lnTo>
                    <a:pt x="57472" y="20837"/>
                  </a:lnTo>
                  <a:lnTo>
                    <a:pt x="57710" y="20122"/>
                  </a:lnTo>
                  <a:lnTo>
                    <a:pt x="57591" y="20122"/>
                  </a:lnTo>
                  <a:lnTo>
                    <a:pt x="57413" y="20301"/>
                  </a:lnTo>
                  <a:cubicBezTo>
                    <a:pt x="57389" y="20444"/>
                    <a:pt x="57365" y="20587"/>
                    <a:pt x="57353" y="20718"/>
                  </a:cubicBezTo>
                  <a:close/>
                  <a:moveTo>
                    <a:pt x="81809" y="20480"/>
                  </a:moveTo>
                  <a:lnTo>
                    <a:pt x="81809" y="20122"/>
                  </a:lnTo>
                  <a:cubicBezTo>
                    <a:pt x="81797" y="20241"/>
                    <a:pt x="81773" y="20360"/>
                    <a:pt x="81749" y="20480"/>
                  </a:cubicBezTo>
                  <a:close/>
                  <a:moveTo>
                    <a:pt x="13074" y="20182"/>
                  </a:moveTo>
                  <a:cubicBezTo>
                    <a:pt x="13371" y="20551"/>
                    <a:pt x="14324" y="20420"/>
                    <a:pt x="14907" y="20420"/>
                  </a:cubicBezTo>
                  <a:cubicBezTo>
                    <a:pt x="14598" y="20110"/>
                    <a:pt x="13538" y="20218"/>
                    <a:pt x="13062" y="20182"/>
                  </a:cubicBezTo>
                  <a:close/>
                  <a:moveTo>
                    <a:pt x="41208" y="20480"/>
                  </a:moveTo>
                  <a:lnTo>
                    <a:pt x="41327" y="20301"/>
                  </a:lnTo>
                  <a:lnTo>
                    <a:pt x="41208" y="20182"/>
                  </a:lnTo>
                  <a:lnTo>
                    <a:pt x="41030" y="20182"/>
                  </a:lnTo>
                  <a:cubicBezTo>
                    <a:pt x="40803" y="20408"/>
                    <a:pt x="40732" y="20229"/>
                    <a:pt x="40613" y="20539"/>
                  </a:cubicBezTo>
                  <a:lnTo>
                    <a:pt x="41089" y="20539"/>
                  </a:lnTo>
                  <a:close/>
                  <a:moveTo>
                    <a:pt x="65128" y="20480"/>
                  </a:moveTo>
                  <a:lnTo>
                    <a:pt x="65128" y="20718"/>
                  </a:lnTo>
                  <a:cubicBezTo>
                    <a:pt x="65283" y="20694"/>
                    <a:pt x="65426" y="20634"/>
                    <a:pt x="65545" y="20539"/>
                  </a:cubicBezTo>
                  <a:lnTo>
                    <a:pt x="65247" y="20182"/>
                  </a:lnTo>
                  <a:close/>
                  <a:moveTo>
                    <a:pt x="77189" y="20420"/>
                  </a:moveTo>
                  <a:lnTo>
                    <a:pt x="77427" y="20301"/>
                  </a:lnTo>
                  <a:lnTo>
                    <a:pt x="77248" y="20182"/>
                  </a:lnTo>
                  <a:cubicBezTo>
                    <a:pt x="77213" y="20265"/>
                    <a:pt x="77189" y="20349"/>
                    <a:pt x="77177" y="20420"/>
                  </a:cubicBezTo>
                  <a:close/>
                  <a:moveTo>
                    <a:pt x="81047" y="20777"/>
                  </a:moveTo>
                  <a:lnTo>
                    <a:pt x="80808" y="21015"/>
                  </a:lnTo>
                  <a:lnTo>
                    <a:pt x="81166" y="20956"/>
                  </a:lnTo>
                  <a:lnTo>
                    <a:pt x="81463" y="20182"/>
                  </a:lnTo>
                  <a:lnTo>
                    <a:pt x="81285" y="20182"/>
                  </a:lnTo>
                  <a:cubicBezTo>
                    <a:pt x="81058" y="20480"/>
                    <a:pt x="81023" y="20325"/>
                    <a:pt x="81035" y="20777"/>
                  </a:cubicBezTo>
                  <a:close/>
                  <a:moveTo>
                    <a:pt x="5716" y="20360"/>
                  </a:moveTo>
                  <a:cubicBezTo>
                    <a:pt x="6323" y="20825"/>
                    <a:pt x="7680" y="20468"/>
                    <a:pt x="7966" y="21253"/>
                  </a:cubicBezTo>
                  <a:lnTo>
                    <a:pt x="8323" y="21194"/>
                  </a:lnTo>
                  <a:cubicBezTo>
                    <a:pt x="8359" y="21039"/>
                    <a:pt x="8323" y="21134"/>
                    <a:pt x="8442" y="20956"/>
                  </a:cubicBezTo>
                  <a:cubicBezTo>
                    <a:pt x="7716" y="20444"/>
                    <a:pt x="6490" y="20408"/>
                    <a:pt x="5716" y="20253"/>
                  </a:cubicBezTo>
                  <a:close/>
                  <a:moveTo>
                    <a:pt x="43292" y="20241"/>
                  </a:moveTo>
                  <a:lnTo>
                    <a:pt x="43173" y="20241"/>
                  </a:lnTo>
                  <a:lnTo>
                    <a:pt x="43173" y="20360"/>
                  </a:lnTo>
                  <a:close/>
                  <a:moveTo>
                    <a:pt x="55460" y="20539"/>
                  </a:moveTo>
                  <a:lnTo>
                    <a:pt x="55281" y="20837"/>
                  </a:lnTo>
                  <a:cubicBezTo>
                    <a:pt x="55734" y="21146"/>
                    <a:pt x="56555" y="20658"/>
                    <a:pt x="57115" y="20480"/>
                  </a:cubicBezTo>
                  <a:lnTo>
                    <a:pt x="57115" y="20420"/>
                  </a:lnTo>
                  <a:lnTo>
                    <a:pt x="56877" y="20241"/>
                  </a:lnTo>
                  <a:cubicBezTo>
                    <a:pt x="56686" y="20480"/>
                    <a:pt x="55793" y="20694"/>
                    <a:pt x="55448" y="20539"/>
                  </a:cubicBezTo>
                  <a:close/>
                  <a:moveTo>
                    <a:pt x="84726" y="20241"/>
                  </a:moveTo>
                  <a:lnTo>
                    <a:pt x="84726" y="20420"/>
                  </a:lnTo>
                  <a:lnTo>
                    <a:pt x="84845" y="20420"/>
                  </a:lnTo>
                  <a:cubicBezTo>
                    <a:pt x="84761" y="20241"/>
                    <a:pt x="84833" y="20349"/>
                    <a:pt x="84714" y="20241"/>
                  </a:cubicBezTo>
                  <a:close/>
                  <a:moveTo>
                    <a:pt x="10573" y="20539"/>
                  </a:moveTo>
                  <a:lnTo>
                    <a:pt x="10693" y="20420"/>
                  </a:lnTo>
                  <a:lnTo>
                    <a:pt x="10216" y="20301"/>
                  </a:lnTo>
                  <a:cubicBezTo>
                    <a:pt x="10323" y="20515"/>
                    <a:pt x="10347" y="20468"/>
                    <a:pt x="10573" y="20539"/>
                  </a:cubicBezTo>
                  <a:close/>
                  <a:moveTo>
                    <a:pt x="46197" y="20658"/>
                  </a:moveTo>
                  <a:lnTo>
                    <a:pt x="46554" y="20599"/>
                  </a:lnTo>
                  <a:lnTo>
                    <a:pt x="46673" y="20599"/>
                  </a:lnTo>
                  <a:lnTo>
                    <a:pt x="46673" y="20420"/>
                  </a:lnTo>
                  <a:lnTo>
                    <a:pt x="46256" y="20360"/>
                  </a:lnTo>
                  <a:cubicBezTo>
                    <a:pt x="46233" y="20468"/>
                    <a:pt x="46209" y="20563"/>
                    <a:pt x="46197" y="20658"/>
                  </a:cubicBezTo>
                  <a:close/>
                  <a:moveTo>
                    <a:pt x="76058" y="20539"/>
                  </a:moveTo>
                  <a:lnTo>
                    <a:pt x="76236" y="20658"/>
                  </a:lnTo>
                  <a:lnTo>
                    <a:pt x="76296" y="20539"/>
                  </a:lnTo>
                  <a:lnTo>
                    <a:pt x="76415" y="20480"/>
                  </a:lnTo>
                  <a:lnTo>
                    <a:pt x="76415" y="20420"/>
                  </a:lnTo>
                  <a:lnTo>
                    <a:pt x="76177" y="20360"/>
                  </a:lnTo>
                  <a:cubicBezTo>
                    <a:pt x="76129" y="20420"/>
                    <a:pt x="76082" y="20480"/>
                    <a:pt x="76046" y="20539"/>
                  </a:cubicBezTo>
                  <a:close/>
                  <a:moveTo>
                    <a:pt x="79082" y="20480"/>
                  </a:moveTo>
                  <a:lnTo>
                    <a:pt x="79142" y="20718"/>
                  </a:lnTo>
                  <a:lnTo>
                    <a:pt x="79618" y="20599"/>
                  </a:lnTo>
                  <a:lnTo>
                    <a:pt x="79677" y="20480"/>
                  </a:lnTo>
                  <a:lnTo>
                    <a:pt x="79320" y="20360"/>
                  </a:lnTo>
                  <a:close/>
                  <a:moveTo>
                    <a:pt x="80035" y="20360"/>
                  </a:moveTo>
                  <a:lnTo>
                    <a:pt x="79856" y="20420"/>
                  </a:lnTo>
                  <a:lnTo>
                    <a:pt x="80392" y="21075"/>
                  </a:lnTo>
                  <a:lnTo>
                    <a:pt x="80451" y="21075"/>
                  </a:lnTo>
                  <a:cubicBezTo>
                    <a:pt x="80249" y="20753"/>
                    <a:pt x="80189" y="20801"/>
                    <a:pt x="80273" y="20420"/>
                  </a:cubicBezTo>
                  <a:close/>
                  <a:moveTo>
                    <a:pt x="548" y="20599"/>
                  </a:moveTo>
                  <a:lnTo>
                    <a:pt x="251" y="20420"/>
                  </a:lnTo>
                  <a:lnTo>
                    <a:pt x="13" y="20480"/>
                  </a:lnTo>
                  <a:lnTo>
                    <a:pt x="13" y="20658"/>
                  </a:lnTo>
                  <a:lnTo>
                    <a:pt x="548" y="20658"/>
                  </a:lnTo>
                  <a:close/>
                  <a:moveTo>
                    <a:pt x="73677" y="20539"/>
                  </a:moveTo>
                  <a:lnTo>
                    <a:pt x="73855" y="20539"/>
                  </a:lnTo>
                  <a:lnTo>
                    <a:pt x="73736" y="20420"/>
                  </a:lnTo>
                  <a:cubicBezTo>
                    <a:pt x="73712" y="20468"/>
                    <a:pt x="73688" y="20503"/>
                    <a:pt x="73677" y="20539"/>
                  </a:cubicBezTo>
                  <a:close/>
                  <a:moveTo>
                    <a:pt x="82523" y="20539"/>
                  </a:moveTo>
                  <a:lnTo>
                    <a:pt x="82582" y="20599"/>
                  </a:lnTo>
                  <a:lnTo>
                    <a:pt x="82642" y="20599"/>
                  </a:lnTo>
                  <a:cubicBezTo>
                    <a:pt x="82618" y="20539"/>
                    <a:pt x="82606" y="20480"/>
                    <a:pt x="82582" y="20420"/>
                  </a:cubicBezTo>
                  <a:close/>
                  <a:moveTo>
                    <a:pt x="11347" y="20480"/>
                  </a:moveTo>
                  <a:lnTo>
                    <a:pt x="11347" y="20658"/>
                  </a:lnTo>
                  <a:lnTo>
                    <a:pt x="11585" y="20658"/>
                  </a:lnTo>
                  <a:lnTo>
                    <a:pt x="11705" y="20539"/>
                  </a:lnTo>
                  <a:close/>
                  <a:moveTo>
                    <a:pt x="12121" y="20777"/>
                  </a:moveTo>
                  <a:lnTo>
                    <a:pt x="12359" y="20777"/>
                  </a:lnTo>
                  <a:lnTo>
                    <a:pt x="12359" y="20658"/>
                  </a:lnTo>
                  <a:lnTo>
                    <a:pt x="11812" y="20480"/>
                  </a:lnTo>
                  <a:cubicBezTo>
                    <a:pt x="11907" y="20765"/>
                    <a:pt x="11871" y="20670"/>
                    <a:pt x="12109" y="20777"/>
                  </a:cubicBezTo>
                  <a:close/>
                  <a:moveTo>
                    <a:pt x="35041" y="20599"/>
                  </a:moveTo>
                  <a:lnTo>
                    <a:pt x="35160" y="20718"/>
                  </a:lnTo>
                  <a:lnTo>
                    <a:pt x="35219" y="20718"/>
                  </a:lnTo>
                  <a:lnTo>
                    <a:pt x="35219" y="20491"/>
                  </a:lnTo>
                  <a:lnTo>
                    <a:pt x="35029" y="20491"/>
                  </a:lnTo>
                  <a:close/>
                  <a:moveTo>
                    <a:pt x="38184" y="20956"/>
                  </a:moveTo>
                  <a:lnTo>
                    <a:pt x="38482" y="20658"/>
                  </a:lnTo>
                  <a:lnTo>
                    <a:pt x="38482" y="20599"/>
                  </a:lnTo>
                  <a:lnTo>
                    <a:pt x="38244" y="20491"/>
                  </a:lnTo>
                  <a:cubicBezTo>
                    <a:pt x="37553" y="21063"/>
                    <a:pt x="35410" y="20932"/>
                    <a:pt x="34922" y="20789"/>
                  </a:cubicBezTo>
                  <a:lnTo>
                    <a:pt x="34862" y="20789"/>
                  </a:lnTo>
                  <a:cubicBezTo>
                    <a:pt x="34826" y="20920"/>
                    <a:pt x="34779" y="21063"/>
                    <a:pt x="34743" y="21194"/>
                  </a:cubicBezTo>
                  <a:cubicBezTo>
                    <a:pt x="34445" y="21027"/>
                    <a:pt x="34398" y="20789"/>
                    <a:pt x="34088" y="20670"/>
                  </a:cubicBezTo>
                  <a:lnTo>
                    <a:pt x="34029" y="20908"/>
                  </a:lnTo>
                  <a:lnTo>
                    <a:pt x="34029" y="20968"/>
                  </a:lnTo>
                  <a:lnTo>
                    <a:pt x="34267" y="21194"/>
                  </a:lnTo>
                  <a:lnTo>
                    <a:pt x="33791" y="21372"/>
                  </a:lnTo>
                  <a:cubicBezTo>
                    <a:pt x="33493" y="21075"/>
                    <a:pt x="33433" y="21337"/>
                    <a:pt x="33255" y="20908"/>
                  </a:cubicBezTo>
                  <a:lnTo>
                    <a:pt x="33136" y="20968"/>
                  </a:lnTo>
                  <a:lnTo>
                    <a:pt x="33136" y="21611"/>
                  </a:lnTo>
                  <a:cubicBezTo>
                    <a:pt x="33910" y="21658"/>
                    <a:pt x="37815" y="20753"/>
                    <a:pt x="38172" y="20956"/>
                  </a:cubicBezTo>
                  <a:close/>
                  <a:moveTo>
                    <a:pt x="38958" y="20718"/>
                  </a:moveTo>
                  <a:lnTo>
                    <a:pt x="39732" y="20777"/>
                  </a:lnTo>
                  <a:cubicBezTo>
                    <a:pt x="39744" y="20706"/>
                    <a:pt x="39768" y="20622"/>
                    <a:pt x="39791" y="20539"/>
                  </a:cubicBezTo>
                  <a:lnTo>
                    <a:pt x="39017" y="20491"/>
                  </a:lnTo>
                  <a:cubicBezTo>
                    <a:pt x="38982" y="20563"/>
                    <a:pt x="38970" y="20646"/>
                    <a:pt x="38946" y="20718"/>
                  </a:cubicBezTo>
                  <a:close/>
                  <a:moveTo>
                    <a:pt x="40208" y="20491"/>
                  </a:moveTo>
                  <a:lnTo>
                    <a:pt x="40030" y="20491"/>
                  </a:lnTo>
                  <a:cubicBezTo>
                    <a:pt x="40041" y="20527"/>
                    <a:pt x="40065" y="20563"/>
                    <a:pt x="40089" y="20599"/>
                  </a:cubicBezTo>
                  <a:close/>
                  <a:moveTo>
                    <a:pt x="40327" y="20491"/>
                  </a:moveTo>
                  <a:lnTo>
                    <a:pt x="40327" y="20599"/>
                  </a:lnTo>
                  <a:lnTo>
                    <a:pt x="40506" y="20539"/>
                  </a:lnTo>
                  <a:lnTo>
                    <a:pt x="40506" y="20491"/>
                  </a:lnTo>
                  <a:close/>
                  <a:moveTo>
                    <a:pt x="45959" y="20837"/>
                  </a:moveTo>
                  <a:lnTo>
                    <a:pt x="46137" y="20599"/>
                  </a:lnTo>
                  <a:lnTo>
                    <a:pt x="45483" y="20491"/>
                  </a:lnTo>
                  <a:lnTo>
                    <a:pt x="45304" y="20718"/>
                  </a:lnTo>
                  <a:cubicBezTo>
                    <a:pt x="45447" y="20837"/>
                    <a:pt x="45602" y="20837"/>
                    <a:pt x="45947" y="20837"/>
                  </a:cubicBezTo>
                  <a:close/>
                  <a:moveTo>
                    <a:pt x="73212" y="20599"/>
                  </a:moveTo>
                  <a:lnTo>
                    <a:pt x="73331" y="20718"/>
                  </a:lnTo>
                  <a:cubicBezTo>
                    <a:pt x="73343" y="20515"/>
                    <a:pt x="73403" y="20634"/>
                    <a:pt x="73272" y="20491"/>
                  </a:cubicBezTo>
                  <a:cubicBezTo>
                    <a:pt x="73236" y="20527"/>
                    <a:pt x="73212" y="20563"/>
                    <a:pt x="73200" y="20599"/>
                  </a:cubicBezTo>
                  <a:close/>
                  <a:moveTo>
                    <a:pt x="57948" y="20777"/>
                  </a:moveTo>
                  <a:cubicBezTo>
                    <a:pt x="57960" y="20575"/>
                    <a:pt x="58020" y="20694"/>
                    <a:pt x="57889" y="20539"/>
                  </a:cubicBezTo>
                  <a:cubicBezTo>
                    <a:pt x="57865" y="20587"/>
                    <a:pt x="57853" y="20622"/>
                    <a:pt x="57829" y="20658"/>
                  </a:cubicBezTo>
                  <a:close/>
                  <a:moveTo>
                    <a:pt x="64533" y="20837"/>
                  </a:moveTo>
                  <a:lnTo>
                    <a:pt x="64711" y="20777"/>
                  </a:lnTo>
                  <a:lnTo>
                    <a:pt x="64533" y="20539"/>
                  </a:lnTo>
                  <a:close/>
                  <a:moveTo>
                    <a:pt x="10109" y="20777"/>
                  </a:moveTo>
                  <a:lnTo>
                    <a:pt x="10109" y="20599"/>
                  </a:lnTo>
                  <a:lnTo>
                    <a:pt x="9931" y="20599"/>
                  </a:lnTo>
                  <a:close/>
                  <a:moveTo>
                    <a:pt x="12955" y="21015"/>
                  </a:moveTo>
                  <a:cubicBezTo>
                    <a:pt x="13086" y="20789"/>
                    <a:pt x="12967" y="20694"/>
                    <a:pt x="12657" y="20599"/>
                  </a:cubicBezTo>
                  <a:cubicBezTo>
                    <a:pt x="12717" y="20884"/>
                    <a:pt x="12728" y="20884"/>
                    <a:pt x="12943" y="21015"/>
                  </a:cubicBezTo>
                  <a:close/>
                  <a:moveTo>
                    <a:pt x="13312" y="20599"/>
                  </a:moveTo>
                  <a:cubicBezTo>
                    <a:pt x="13252" y="20682"/>
                    <a:pt x="13193" y="20765"/>
                    <a:pt x="13133" y="20837"/>
                  </a:cubicBezTo>
                  <a:lnTo>
                    <a:pt x="13193" y="20956"/>
                  </a:lnTo>
                  <a:lnTo>
                    <a:pt x="13371" y="21015"/>
                  </a:lnTo>
                  <a:cubicBezTo>
                    <a:pt x="13431" y="20872"/>
                    <a:pt x="13395" y="20718"/>
                    <a:pt x="13300" y="20599"/>
                  </a:cubicBezTo>
                  <a:close/>
                  <a:moveTo>
                    <a:pt x="18944" y="20718"/>
                  </a:moveTo>
                  <a:lnTo>
                    <a:pt x="18824" y="20599"/>
                  </a:lnTo>
                  <a:cubicBezTo>
                    <a:pt x="18848" y="20658"/>
                    <a:pt x="18872" y="20718"/>
                    <a:pt x="18884" y="20777"/>
                  </a:cubicBezTo>
                  <a:close/>
                  <a:moveTo>
                    <a:pt x="20015" y="20599"/>
                  </a:moveTo>
                  <a:lnTo>
                    <a:pt x="20134" y="20718"/>
                  </a:lnTo>
                  <a:lnTo>
                    <a:pt x="20194" y="20718"/>
                  </a:lnTo>
                  <a:cubicBezTo>
                    <a:pt x="20075" y="20599"/>
                    <a:pt x="20194" y="20682"/>
                    <a:pt x="20015" y="20599"/>
                  </a:cubicBezTo>
                  <a:close/>
                  <a:moveTo>
                    <a:pt x="42042" y="22146"/>
                  </a:moveTo>
                  <a:lnTo>
                    <a:pt x="42161" y="22206"/>
                  </a:lnTo>
                  <a:cubicBezTo>
                    <a:pt x="42720" y="21753"/>
                    <a:pt x="44494" y="21051"/>
                    <a:pt x="45078" y="21015"/>
                  </a:cubicBezTo>
                  <a:lnTo>
                    <a:pt x="45137" y="20896"/>
                  </a:lnTo>
                  <a:lnTo>
                    <a:pt x="44840" y="20599"/>
                  </a:lnTo>
                  <a:cubicBezTo>
                    <a:pt x="44732" y="20753"/>
                    <a:pt x="42994" y="21242"/>
                    <a:pt x="42518" y="21134"/>
                  </a:cubicBezTo>
                  <a:cubicBezTo>
                    <a:pt x="42244" y="21432"/>
                    <a:pt x="42387" y="21634"/>
                    <a:pt x="42042" y="21908"/>
                  </a:cubicBezTo>
                  <a:close/>
                  <a:moveTo>
                    <a:pt x="63652" y="20599"/>
                  </a:moveTo>
                  <a:lnTo>
                    <a:pt x="63294" y="20658"/>
                  </a:lnTo>
                  <a:lnTo>
                    <a:pt x="63175" y="20777"/>
                  </a:lnTo>
                  <a:cubicBezTo>
                    <a:pt x="63199" y="20920"/>
                    <a:pt x="63223" y="21051"/>
                    <a:pt x="63235" y="21194"/>
                  </a:cubicBezTo>
                  <a:cubicBezTo>
                    <a:pt x="63437" y="21003"/>
                    <a:pt x="63413" y="20908"/>
                    <a:pt x="63771" y="20837"/>
                  </a:cubicBezTo>
                  <a:cubicBezTo>
                    <a:pt x="63699" y="20622"/>
                    <a:pt x="63759" y="20718"/>
                    <a:pt x="63640" y="20599"/>
                  </a:cubicBezTo>
                  <a:close/>
                  <a:moveTo>
                    <a:pt x="73022" y="20599"/>
                  </a:moveTo>
                  <a:lnTo>
                    <a:pt x="72915" y="20599"/>
                  </a:lnTo>
                  <a:cubicBezTo>
                    <a:pt x="72891" y="20646"/>
                    <a:pt x="72867" y="20682"/>
                    <a:pt x="72855" y="20718"/>
                  </a:cubicBezTo>
                  <a:close/>
                  <a:moveTo>
                    <a:pt x="69105" y="20956"/>
                  </a:moveTo>
                  <a:cubicBezTo>
                    <a:pt x="69319" y="20896"/>
                    <a:pt x="69283" y="20908"/>
                    <a:pt x="69402" y="20777"/>
                  </a:cubicBezTo>
                  <a:lnTo>
                    <a:pt x="69224" y="20658"/>
                  </a:lnTo>
                  <a:lnTo>
                    <a:pt x="69116" y="20718"/>
                  </a:lnTo>
                  <a:close/>
                  <a:moveTo>
                    <a:pt x="74034" y="20896"/>
                  </a:moveTo>
                  <a:lnTo>
                    <a:pt x="74034" y="20658"/>
                  </a:lnTo>
                  <a:cubicBezTo>
                    <a:pt x="74022" y="20741"/>
                    <a:pt x="73998" y="20825"/>
                    <a:pt x="73974" y="20896"/>
                  </a:cubicBezTo>
                  <a:close/>
                  <a:moveTo>
                    <a:pt x="77534" y="21015"/>
                  </a:moveTo>
                  <a:lnTo>
                    <a:pt x="78189" y="20896"/>
                  </a:lnTo>
                  <a:lnTo>
                    <a:pt x="78308" y="20718"/>
                  </a:lnTo>
                  <a:lnTo>
                    <a:pt x="78308" y="20658"/>
                  </a:lnTo>
                  <a:lnTo>
                    <a:pt x="77534" y="20658"/>
                  </a:lnTo>
                  <a:close/>
                  <a:moveTo>
                    <a:pt x="55162" y="20837"/>
                  </a:moveTo>
                  <a:lnTo>
                    <a:pt x="54746" y="20718"/>
                  </a:lnTo>
                  <a:cubicBezTo>
                    <a:pt x="54257" y="21289"/>
                    <a:pt x="52507" y="21420"/>
                    <a:pt x="51602" y="21611"/>
                  </a:cubicBezTo>
                  <a:cubicBezTo>
                    <a:pt x="51555" y="21718"/>
                    <a:pt x="51519" y="21813"/>
                    <a:pt x="51483" y="21908"/>
                  </a:cubicBezTo>
                  <a:lnTo>
                    <a:pt x="54150" y="21313"/>
                  </a:lnTo>
                  <a:lnTo>
                    <a:pt x="54150" y="21670"/>
                  </a:lnTo>
                  <a:lnTo>
                    <a:pt x="54377" y="21670"/>
                  </a:lnTo>
                  <a:cubicBezTo>
                    <a:pt x="54341" y="21551"/>
                    <a:pt x="54293" y="21432"/>
                    <a:pt x="54257" y="21313"/>
                  </a:cubicBezTo>
                  <a:lnTo>
                    <a:pt x="54912" y="21134"/>
                  </a:lnTo>
                  <a:close/>
                  <a:moveTo>
                    <a:pt x="62878" y="20718"/>
                  </a:moveTo>
                  <a:lnTo>
                    <a:pt x="62330" y="21134"/>
                  </a:lnTo>
                  <a:lnTo>
                    <a:pt x="62151" y="21372"/>
                  </a:lnTo>
                  <a:cubicBezTo>
                    <a:pt x="62318" y="21480"/>
                    <a:pt x="62354" y="21396"/>
                    <a:pt x="62687" y="21372"/>
                  </a:cubicBezTo>
                  <a:cubicBezTo>
                    <a:pt x="62830" y="21182"/>
                    <a:pt x="62901" y="20956"/>
                    <a:pt x="62866" y="20718"/>
                  </a:cubicBezTo>
                  <a:close/>
                  <a:moveTo>
                    <a:pt x="13550" y="20777"/>
                  </a:moveTo>
                  <a:lnTo>
                    <a:pt x="13550" y="20896"/>
                  </a:lnTo>
                  <a:lnTo>
                    <a:pt x="13729" y="20837"/>
                  </a:lnTo>
                  <a:lnTo>
                    <a:pt x="13729" y="20777"/>
                  </a:lnTo>
                  <a:close/>
                  <a:moveTo>
                    <a:pt x="73081" y="20956"/>
                  </a:moveTo>
                  <a:lnTo>
                    <a:pt x="73081" y="21015"/>
                  </a:lnTo>
                  <a:lnTo>
                    <a:pt x="73260" y="21075"/>
                  </a:lnTo>
                  <a:lnTo>
                    <a:pt x="73379" y="21015"/>
                  </a:lnTo>
                  <a:cubicBezTo>
                    <a:pt x="73343" y="20932"/>
                    <a:pt x="73307" y="20861"/>
                    <a:pt x="73260" y="20777"/>
                  </a:cubicBezTo>
                  <a:close/>
                  <a:moveTo>
                    <a:pt x="76713" y="20896"/>
                  </a:moveTo>
                  <a:cubicBezTo>
                    <a:pt x="76832" y="21134"/>
                    <a:pt x="76725" y="21015"/>
                    <a:pt x="76951" y="21015"/>
                  </a:cubicBezTo>
                  <a:cubicBezTo>
                    <a:pt x="77117" y="21051"/>
                    <a:pt x="77106" y="21015"/>
                    <a:pt x="77308" y="20956"/>
                  </a:cubicBezTo>
                  <a:cubicBezTo>
                    <a:pt x="77320" y="20920"/>
                    <a:pt x="77344" y="20884"/>
                    <a:pt x="77356" y="20837"/>
                  </a:cubicBezTo>
                  <a:lnTo>
                    <a:pt x="77356" y="20777"/>
                  </a:lnTo>
                  <a:lnTo>
                    <a:pt x="77117" y="20777"/>
                  </a:lnTo>
                  <a:close/>
                  <a:moveTo>
                    <a:pt x="83178" y="20956"/>
                  </a:moveTo>
                  <a:lnTo>
                    <a:pt x="83297" y="21015"/>
                  </a:lnTo>
                  <a:lnTo>
                    <a:pt x="83237" y="20777"/>
                  </a:lnTo>
                  <a:cubicBezTo>
                    <a:pt x="83213" y="20837"/>
                    <a:pt x="83190" y="20896"/>
                    <a:pt x="83166" y="20956"/>
                  </a:cubicBezTo>
                  <a:close/>
                  <a:moveTo>
                    <a:pt x="14252" y="21134"/>
                  </a:moveTo>
                  <a:lnTo>
                    <a:pt x="14372" y="20956"/>
                  </a:lnTo>
                  <a:lnTo>
                    <a:pt x="14014" y="20837"/>
                  </a:lnTo>
                  <a:cubicBezTo>
                    <a:pt x="13907" y="21015"/>
                    <a:pt x="13979" y="20837"/>
                    <a:pt x="13955" y="21075"/>
                  </a:cubicBezTo>
                  <a:close/>
                  <a:moveTo>
                    <a:pt x="48031" y="20956"/>
                  </a:moveTo>
                  <a:lnTo>
                    <a:pt x="47911" y="20837"/>
                  </a:lnTo>
                  <a:lnTo>
                    <a:pt x="47911" y="21015"/>
                  </a:lnTo>
                  <a:close/>
                  <a:moveTo>
                    <a:pt x="29635" y="21551"/>
                  </a:moveTo>
                  <a:lnTo>
                    <a:pt x="29635" y="21908"/>
                  </a:lnTo>
                  <a:lnTo>
                    <a:pt x="29873" y="22087"/>
                  </a:lnTo>
                  <a:cubicBezTo>
                    <a:pt x="29933" y="21968"/>
                    <a:pt x="29993" y="21849"/>
                    <a:pt x="30052" y="21730"/>
                  </a:cubicBezTo>
                  <a:lnTo>
                    <a:pt x="30409" y="22027"/>
                  </a:lnTo>
                  <a:cubicBezTo>
                    <a:pt x="30445" y="21944"/>
                    <a:pt x="30481" y="21861"/>
                    <a:pt x="30528" y="21789"/>
                  </a:cubicBezTo>
                  <a:cubicBezTo>
                    <a:pt x="31124" y="22111"/>
                    <a:pt x="32529" y="21611"/>
                    <a:pt x="33017" y="21372"/>
                  </a:cubicBezTo>
                  <a:cubicBezTo>
                    <a:pt x="32993" y="21206"/>
                    <a:pt x="32981" y="21051"/>
                    <a:pt x="32957" y="20896"/>
                  </a:cubicBezTo>
                  <a:cubicBezTo>
                    <a:pt x="31874" y="20932"/>
                    <a:pt x="30862" y="21325"/>
                    <a:pt x="30112" y="20896"/>
                  </a:cubicBezTo>
                  <a:cubicBezTo>
                    <a:pt x="30088" y="21015"/>
                    <a:pt x="30064" y="21134"/>
                    <a:pt x="30052" y="21253"/>
                  </a:cubicBezTo>
                  <a:lnTo>
                    <a:pt x="29993" y="21253"/>
                  </a:lnTo>
                  <a:cubicBezTo>
                    <a:pt x="29802" y="21099"/>
                    <a:pt x="29778" y="20980"/>
                    <a:pt x="29516" y="20896"/>
                  </a:cubicBezTo>
                  <a:cubicBezTo>
                    <a:pt x="29100" y="21432"/>
                    <a:pt x="26385" y="21039"/>
                    <a:pt x="25480" y="21551"/>
                  </a:cubicBezTo>
                  <a:cubicBezTo>
                    <a:pt x="25432" y="21396"/>
                    <a:pt x="25480" y="21349"/>
                    <a:pt x="25361" y="21194"/>
                  </a:cubicBezTo>
                  <a:lnTo>
                    <a:pt x="25063" y="21253"/>
                  </a:lnTo>
                  <a:cubicBezTo>
                    <a:pt x="25099" y="21384"/>
                    <a:pt x="25135" y="21527"/>
                    <a:pt x="25182" y="21658"/>
                  </a:cubicBezTo>
                  <a:cubicBezTo>
                    <a:pt x="25885" y="21992"/>
                    <a:pt x="28600" y="21539"/>
                    <a:pt x="29623" y="21551"/>
                  </a:cubicBezTo>
                  <a:close/>
                  <a:moveTo>
                    <a:pt x="40672" y="21015"/>
                  </a:moveTo>
                  <a:lnTo>
                    <a:pt x="40792" y="21015"/>
                  </a:lnTo>
                  <a:lnTo>
                    <a:pt x="40613" y="20896"/>
                  </a:lnTo>
                  <a:cubicBezTo>
                    <a:pt x="40577" y="20956"/>
                    <a:pt x="40541" y="21015"/>
                    <a:pt x="40494" y="21075"/>
                  </a:cubicBezTo>
                  <a:cubicBezTo>
                    <a:pt x="40649" y="21051"/>
                    <a:pt x="40518" y="21134"/>
                    <a:pt x="40672" y="21015"/>
                  </a:cubicBezTo>
                  <a:close/>
                  <a:moveTo>
                    <a:pt x="8561" y="21313"/>
                  </a:moveTo>
                  <a:lnTo>
                    <a:pt x="8799" y="21432"/>
                  </a:lnTo>
                  <a:cubicBezTo>
                    <a:pt x="8883" y="21313"/>
                    <a:pt x="9014" y="21230"/>
                    <a:pt x="9157" y="21194"/>
                  </a:cubicBezTo>
                  <a:lnTo>
                    <a:pt x="9157" y="21134"/>
                  </a:lnTo>
                  <a:cubicBezTo>
                    <a:pt x="9014" y="20991"/>
                    <a:pt x="9061" y="21003"/>
                    <a:pt x="8799" y="20956"/>
                  </a:cubicBezTo>
                  <a:lnTo>
                    <a:pt x="8561" y="21063"/>
                  </a:lnTo>
                  <a:close/>
                  <a:moveTo>
                    <a:pt x="17467" y="20956"/>
                  </a:moveTo>
                  <a:cubicBezTo>
                    <a:pt x="17443" y="20991"/>
                    <a:pt x="17420" y="21027"/>
                    <a:pt x="17408" y="21075"/>
                  </a:cubicBezTo>
                  <a:cubicBezTo>
                    <a:pt x="17420" y="21111"/>
                    <a:pt x="17443" y="21146"/>
                    <a:pt x="17467" y="21194"/>
                  </a:cubicBezTo>
                  <a:lnTo>
                    <a:pt x="17586" y="21075"/>
                  </a:lnTo>
                  <a:close/>
                  <a:moveTo>
                    <a:pt x="15622" y="21253"/>
                  </a:moveTo>
                  <a:lnTo>
                    <a:pt x="15681" y="21253"/>
                  </a:lnTo>
                  <a:lnTo>
                    <a:pt x="15741" y="21134"/>
                  </a:lnTo>
                  <a:lnTo>
                    <a:pt x="15741" y="21075"/>
                  </a:lnTo>
                  <a:lnTo>
                    <a:pt x="15026" y="21015"/>
                  </a:lnTo>
                  <a:cubicBezTo>
                    <a:pt x="15145" y="21218"/>
                    <a:pt x="15336" y="21230"/>
                    <a:pt x="15622" y="21253"/>
                  </a:cubicBezTo>
                  <a:close/>
                  <a:moveTo>
                    <a:pt x="16336" y="21313"/>
                  </a:moveTo>
                  <a:lnTo>
                    <a:pt x="16396" y="21194"/>
                  </a:lnTo>
                  <a:lnTo>
                    <a:pt x="16098" y="21015"/>
                  </a:lnTo>
                  <a:cubicBezTo>
                    <a:pt x="16074" y="21051"/>
                    <a:pt x="16062" y="21099"/>
                    <a:pt x="16038" y="21134"/>
                  </a:cubicBezTo>
                  <a:cubicBezTo>
                    <a:pt x="16062" y="21194"/>
                    <a:pt x="16074" y="21253"/>
                    <a:pt x="16098" y="21313"/>
                  </a:cubicBezTo>
                  <a:close/>
                  <a:moveTo>
                    <a:pt x="1620" y="21075"/>
                  </a:moveTo>
                  <a:lnTo>
                    <a:pt x="1560" y="21194"/>
                  </a:lnTo>
                  <a:lnTo>
                    <a:pt x="1787" y="21313"/>
                  </a:lnTo>
                  <a:lnTo>
                    <a:pt x="1787" y="21134"/>
                  </a:lnTo>
                  <a:close/>
                  <a:moveTo>
                    <a:pt x="9395" y="21253"/>
                  </a:moveTo>
                  <a:lnTo>
                    <a:pt x="10288" y="21432"/>
                  </a:lnTo>
                  <a:lnTo>
                    <a:pt x="10288" y="21194"/>
                  </a:lnTo>
                  <a:lnTo>
                    <a:pt x="9395" y="21075"/>
                  </a:lnTo>
                  <a:close/>
                  <a:moveTo>
                    <a:pt x="61330" y="21075"/>
                  </a:moveTo>
                  <a:lnTo>
                    <a:pt x="61151" y="21075"/>
                  </a:lnTo>
                  <a:lnTo>
                    <a:pt x="60854" y="21372"/>
                  </a:lnTo>
                  <a:lnTo>
                    <a:pt x="60794" y="21492"/>
                  </a:lnTo>
                  <a:lnTo>
                    <a:pt x="61151" y="21730"/>
                  </a:lnTo>
                  <a:lnTo>
                    <a:pt x="61330" y="21670"/>
                  </a:lnTo>
                  <a:close/>
                  <a:moveTo>
                    <a:pt x="75522" y="21253"/>
                  </a:moveTo>
                  <a:cubicBezTo>
                    <a:pt x="75498" y="21313"/>
                    <a:pt x="75474" y="21372"/>
                    <a:pt x="75463" y="21432"/>
                  </a:cubicBezTo>
                  <a:lnTo>
                    <a:pt x="76165" y="21253"/>
                  </a:lnTo>
                  <a:lnTo>
                    <a:pt x="76355" y="21134"/>
                  </a:lnTo>
                  <a:lnTo>
                    <a:pt x="75760" y="21075"/>
                  </a:lnTo>
                  <a:close/>
                  <a:moveTo>
                    <a:pt x="83404" y="21372"/>
                  </a:moveTo>
                  <a:lnTo>
                    <a:pt x="83404" y="21313"/>
                  </a:lnTo>
                  <a:lnTo>
                    <a:pt x="83166" y="21075"/>
                  </a:lnTo>
                  <a:cubicBezTo>
                    <a:pt x="83130" y="21349"/>
                    <a:pt x="83083" y="21301"/>
                    <a:pt x="83404" y="21372"/>
                  </a:cubicBezTo>
                  <a:close/>
                  <a:moveTo>
                    <a:pt x="7299" y="22563"/>
                  </a:moveTo>
                  <a:cubicBezTo>
                    <a:pt x="7323" y="22456"/>
                    <a:pt x="7347" y="22361"/>
                    <a:pt x="7359" y="22265"/>
                  </a:cubicBezTo>
                  <a:lnTo>
                    <a:pt x="7418" y="22265"/>
                  </a:lnTo>
                  <a:cubicBezTo>
                    <a:pt x="7561" y="22396"/>
                    <a:pt x="7549" y="22361"/>
                    <a:pt x="7597" y="22623"/>
                  </a:cubicBezTo>
                  <a:cubicBezTo>
                    <a:pt x="7847" y="22742"/>
                    <a:pt x="8002" y="22670"/>
                    <a:pt x="8311" y="22920"/>
                  </a:cubicBezTo>
                  <a:cubicBezTo>
                    <a:pt x="8299" y="22718"/>
                    <a:pt x="8276" y="22527"/>
                    <a:pt x="8252" y="22325"/>
                  </a:cubicBezTo>
                  <a:lnTo>
                    <a:pt x="8668" y="22265"/>
                  </a:lnTo>
                  <a:lnTo>
                    <a:pt x="8847" y="22146"/>
                  </a:lnTo>
                  <a:cubicBezTo>
                    <a:pt x="8692" y="21801"/>
                    <a:pt x="6537" y="21253"/>
                    <a:pt x="6061" y="21194"/>
                  </a:cubicBezTo>
                  <a:cubicBezTo>
                    <a:pt x="5918" y="21456"/>
                    <a:pt x="5847" y="21813"/>
                    <a:pt x="5704" y="21908"/>
                  </a:cubicBezTo>
                  <a:lnTo>
                    <a:pt x="5942" y="22087"/>
                  </a:lnTo>
                  <a:lnTo>
                    <a:pt x="6001" y="22087"/>
                  </a:lnTo>
                  <a:lnTo>
                    <a:pt x="6001" y="21849"/>
                  </a:lnTo>
                  <a:cubicBezTo>
                    <a:pt x="6406" y="21944"/>
                    <a:pt x="6251" y="21932"/>
                    <a:pt x="6763" y="21908"/>
                  </a:cubicBezTo>
                  <a:cubicBezTo>
                    <a:pt x="6978" y="22111"/>
                    <a:pt x="7013" y="22432"/>
                    <a:pt x="7311" y="22563"/>
                  </a:cubicBezTo>
                  <a:close/>
                  <a:moveTo>
                    <a:pt x="12645" y="21551"/>
                  </a:moveTo>
                  <a:cubicBezTo>
                    <a:pt x="11990" y="21408"/>
                    <a:pt x="11324" y="21361"/>
                    <a:pt x="10454" y="21194"/>
                  </a:cubicBezTo>
                  <a:cubicBezTo>
                    <a:pt x="10431" y="21289"/>
                    <a:pt x="10407" y="21396"/>
                    <a:pt x="10395" y="21492"/>
                  </a:cubicBezTo>
                  <a:lnTo>
                    <a:pt x="12645" y="21849"/>
                  </a:lnTo>
                  <a:close/>
                  <a:moveTo>
                    <a:pt x="18170" y="21432"/>
                  </a:moveTo>
                  <a:lnTo>
                    <a:pt x="17932" y="21194"/>
                  </a:lnTo>
                  <a:cubicBezTo>
                    <a:pt x="17586" y="21408"/>
                    <a:pt x="17503" y="21396"/>
                    <a:pt x="17098" y="21253"/>
                  </a:cubicBezTo>
                  <a:lnTo>
                    <a:pt x="16919" y="21313"/>
                  </a:lnTo>
                  <a:lnTo>
                    <a:pt x="16919" y="21372"/>
                  </a:lnTo>
                  <a:cubicBezTo>
                    <a:pt x="17241" y="21634"/>
                    <a:pt x="17670" y="21575"/>
                    <a:pt x="18051" y="21670"/>
                  </a:cubicBezTo>
                  <a:cubicBezTo>
                    <a:pt x="18086" y="21587"/>
                    <a:pt x="18134" y="21515"/>
                    <a:pt x="18170" y="21432"/>
                  </a:cubicBezTo>
                  <a:close/>
                  <a:moveTo>
                    <a:pt x="82690" y="21492"/>
                  </a:moveTo>
                  <a:lnTo>
                    <a:pt x="82749" y="21492"/>
                  </a:lnTo>
                  <a:cubicBezTo>
                    <a:pt x="82809" y="21313"/>
                    <a:pt x="82797" y="21337"/>
                    <a:pt x="82690" y="21194"/>
                  </a:cubicBezTo>
                  <a:close/>
                  <a:moveTo>
                    <a:pt x="20420" y="21730"/>
                  </a:moveTo>
                  <a:cubicBezTo>
                    <a:pt x="20646" y="21646"/>
                    <a:pt x="20539" y="21587"/>
                    <a:pt x="20718" y="21730"/>
                  </a:cubicBezTo>
                  <a:lnTo>
                    <a:pt x="20896" y="21730"/>
                  </a:lnTo>
                  <a:lnTo>
                    <a:pt x="20718" y="21253"/>
                  </a:lnTo>
                  <a:lnTo>
                    <a:pt x="20420" y="21253"/>
                  </a:lnTo>
                  <a:lnTo>
                    <a:pt x="20420" y="21658"/>
                  </a:lnTo>
                  <a:cubicBezTo>
                    <a:pt x="20015" y="21587"/>
                    <a:pt x="19229" y="21575"/>
                    <a:pt x="18884" y="21313"/>
                  </a:cubicBezTo>
                  <a:cubicBezTo>
                    <a:pt x="18813" y="21384"/>
                    <a:pt x="18729" y="21444"/>
                    <a:pt x="18646" y="21492"/>
                  </a:cubicBezTo>
                  <a:cubicBezTo>
                    <a:pt x="18967" y="21658"/>
                    <a:pt x="20027" y="21706"/>
                    <a:pt x="20432" y="22134"/>
                  </a:cubicBezTo>
                  <a:close/>
                  <a:moveTo>
                    <a:pt x="24111" y="21789"/>
                  </a:moveTo>
                  <a:cubicBezTo>
                    <a:pt x="24004" y="21575"/>
                    <a:pt x="23301" y="21325"/>
                    <a:pt x="23039" y="21253"/>
                  </a:cubicBezTo>
                  <a:cubicBezTo>
                    <a:pt x="22492" y="21718"/>
                    <a:pt x="21611" y="21611"/>
                    <a:pt x="21372" y="21372"/>
                  </a:cubicBezTo>
                  <a:cubicBezTo>
                    <a:pt x="21158" y="21480"/>
                    <a:pt x="21170" y="21408"/>
                    <a:pt x="21075" y="21670"/>
                  </a:cubicBezTo>
                  <a:lnTo>
                    <a:pt x="21075" y="21730"/>
                  </a:lnTo>
                  <a:cubicBezTo>
                    <a:pt x="22170" y="21980"/>
                    <a:pt x="22730" y="21825"/>
                    <a:pt x="24111" y="21789"/>
                  </a:cubicBezTo>
                  <a:close/>
                  <a:moveTo>
                    <a:pt x="71057" y="21492"/>
                  </a:moveTo>
                  <a:cubicBezTo>
                    <a:pt x="71105" y="21408"/>
                    <a:pt x="71141" y="21325"/>
                    <a:pt x="71176" y="21253"/>
                  </a:cubicBezTo>
                  <a:lnTo>
                    <a:pt x="71057" y="21253"/>
                  </a:lnTo>
                  <a:cubicBezTo>
                    <a:pt x="71045" y="21325"/>
                    <a:pt x="71021" y="21408"/>
                    <a:pt x="70998" y="21492"/>
                  </a:cubicBezTo>
                  <a:close/>
                  <a:moveTo>
                    <a:pt x="75093" y="21372"/>
                  </a:moveTo>
                  <a:lnTo>
                    <a:pt x="74272" y="21313"/>
                  </a:lnTo>
                  <a:cubicBezTo>
                    <a:pt x="74022" y="21503"/>
                    <a:pt x="73784" y="21420"/>
                    <a:pt x="73558" y="21658"/>
                  </a:cubicBezTo>
                  <a:cubicBezTo>
                    <a:pt x="73736" y="22111"/>
                    <a:pt x="74629" y="21599"/>
                    <a:pt x="75046" y="21492"/>
                  </a:cubicBezTo>
                  <a:close/>
                  <a:moveTo>
                    <a:pt x="81154" y="21730"/>
                  </a:moveTo>
                  <a:lnTo>
                    <a:pt x="81154" y="21789"/>
                  </a:lnTo>
                  <a:lnTo>
                    <a:pt x="81213" y="21789"/>
                  </a:lnTo>
                  <a:lnTo>
                    <a:pt x="81392" y="21313"/>
                  </a:lnTo>
                  <a:lnTo>
                    <a:pt x="81273" y="21313"/>
                  </a:lnTo>
                  <a:cubicBezTo>
                    <a:pt x="81237" y="21456"/>
                    <a:pt x="81189" y="21587"/>
                    <a:pt x="81154" y="21730"/>
                  </a:cubicBezTo>
                  <a:close/>
                  <a:moveTo>
                    <a:pt x="81630" y="21313"/>
                  </a:moveTo>
                  <a:cubicBezTo>
                    <a:pt x="81582" y="21432"/>
                    <a:pt x="81547" y="21551"/>
                    <a:pt x="81511" y="21670"/>
                  </a:cubicBezTo>
                  <a:lnTo>
                    <a:pt x="81511" y="21730"/>
                  </a:lnTo>
                  <a:cubicBezTo>
                    <a:pt x="81785" y="21611"/>
                    <a:pt x="81904" y="21503"/>
                    <a:pt x="81630" y="21313"/>
                  </a:cubicBezTo>
                  <a:close/>
                  <a:moveTo>
                    <a:pt x="1370" y="21908"/>
                  </a:moveTo>
                  <a:lnTo>
                    <a:pt x="1429" y="21908"/>
                  </a:lnTo>
                  <a:cubicBezTo>
                    <a:pt x="1418" y="21658"/>
                    <a:pt x="1251" y="21444"/>
                    <a:pt x="1013" y="21372"/>
                  </a:cubicBezTo>
                  <a:cubicBezTo>
                    <a:pt x="1048" y="21527"/>
                    <a:pt x="1215" y="21718"/>
                    <a:pt x="1370" y="21908"/>
                  </a:cubicBezTo>
                  <a:close/>
                  <a:moveTo>
                    <a:pt x="60377" y="21968"/>
                  </a:moveTo>
                  <a:lnTo>
                    <a:pt x="60556" y="21551"/>
                  </a:lnTo>
                  <a:lnTo>
                    <a:pt x="60556" y="21492"/>
                  </a:lnTo>
                  <a:lnTo>
                    <a:pt x="60139" y="21372"/>
                  </a:lnTo>
                  <a:cubicBezTo>
                    <a:pt x="59984" y="21575"/>
                    <a:pt x="59746" y="21706"/>
                    <a:pt x="59484" y="21730"/>
                  </a:cubicBezTo>
                  <a:cubicBezTo>
                    <a:pt x="59449" y="21670"/>
                    <a:pt x="59401" y="21611"/>
                    <a:pt x="59365" y="21551"/>
                  </a:cubicBezTo>
                  <a:cubicBezTo>
                    <a:pt x="59020" y="21980"/>
                    <a:pt x="58389" y="22301"/>
                    <a:pt x="57651" y="22444"/>
                  </a:cubicBezTo>
                  <a:cubicBezTo>
                    <a:pt x="57984" y="22789"/>
                    <a:pt x="59794" y="21980"/>
                    <a:pt x="60377" y="21968"/>
                  </a:cubicBezTo>
                  <a:close/>
                  <a:moveTo>
                    <a:pt x="70224" y="21670"/>
                  </a:moveTo>
                  <a:cubicBezTo>
                    <a:pt x="70248" y="21611"/>
                    <a:pt x="70271" y="21551"/>
                    <a:pt x="70283" y="21492"/>
                  </a:cubicBezTo>
                  <a:lnTo>
                    <a:pt x="70117" y="21372"/>
                  </a:lnTo>
                  <a:cubicBezTo>
                    <a:pt x="70093" y="21444"/>
                    <a:pt x="70069" y="21527"/>
                    <a:pt x="70057" y="21611"/>
                  </a:cubicBezTo>
                  <a:close/>
                  <a:moveTo>
                    <a:pt x="24813" y="21730"/>
                  </a:moveTo>
                  <a:lnTo>
                    <a:pt x="24873" y="21730"/>
                  </a:lnTo>
                  <a:lnTo>
                    <a:pt x="24992" y="21611"/>
                  </a:lnTo>
                  <a:lnTo>
                    <a:pt x="24813" y="21492"/>
                  </a:lnTo>
                  <a:close/>
                  <a:moveTo>
                    <a:pt x="76998" y="21492"/>
                  </a:moveTo>
                  <a:lnTo>
                    <a:pt x="76998" y="21670"/>
                  </a:lnTo>
                  <a:lnTo>
                    <a:pt x="77117" y="21730"/>
                  </a:lnTo>
                  <a:cubicBezTo>
                    <a:pt x="77058" y="21515"/>
                    <a:pt x="77117" y="21611"/>
                    <a:pt x="76998" y="21492"/>
                  </a:cubicBezTo>
                  <a:close/>
                  <a:moveTo>
                    <a:pt x="80797" y="21492"/>
                  </a:moveTo>
                  <a:lnTo>
                    <a:pt x="80797" y="21849"/>
                  </a:lnTo>
                  <a:lnTo>
                    <a:pt x="80975" y="21849"/>
                  </a:lnTo>
                  <a:cubicBezTo>
                    <a:pt x="80927" y="21623"/>
                    <a:pt x="80939" y="21611"/>
                    <a:pt x="80797" y="21492"/>
                  </a:cubicBezTo>
                  <a:close/>
                  <a:moveTo>
                    <a:pt x="82106" y="21611"/>
                  </a:moveTo>
                  <a:lnTo>
                    <a:pt x="82344" y="21492"/>
                  </a:lnTo>
                  <a:lnTo>
                    <a:pt x="82166" y="21492"/>
                  </a:lnTo>
                  <a:cubicBezTo>
                    <a:pt x="82142" y="21527"/>
                    <a:pt x="82118" y="21575"/>
                    <a:pt x="82106" y="21611"/>
                  </a:cubicBezTo>
                  <a:close/>
                  <a:moveTo>
                    <a:pt x="76225" y="21789"/>
                  </a:moveTo>
                  <a:lnTo>
                    <a:pt x="76225" y="21849"/>
                  </a:lnTo>
                  <a:lnTo>
                    <a:pt x="76582" y="21849"/>
                  </a:lnTo>
                  <a:lnTo>
                    <a:pt x="76641" y="21730"/>
                  </a:lnTo>
                  <a:lnTo>
                    <a:pt x="76403" y="21551"/>
                  </a:lnTo>
                  <a:close/>
                  <a:moveTo>
                    <a:pt x="13300" y="21968"/>
                  </a:moveTo>
                  <a:lnTo>
                    <a:pt x="13240" y="21670"/>
                  </a:lnTo>
                  <a:lnTo>
                    <a:pt x="12943" y="21611"/>
                  </a:lnTo>
                  <a:lnTo>
                    <a:pt x="12824" y="21789"/>
                  </a:lnTo>
                  <a:lnTo>
                    <a:pt x="13002" y="21968"/>
                  </a:lnTo>
                  <a:close/>
                  <a:moveTo>
                    <a:pt x="68747" y="21968"/>
                  </a:moveTo>
                  <a:lnTo>
                    <a:pt x="69105" y="21849"/>
                  </a:lnTo>
                  <a:cubicBezTo>
                    <a:pt x="69116" y="21765"/>
                    <a:pt x="69140" y="21694"/>
                    <a:pt x="69164" y="21611"/>
                  </a:cubicBezTo>
                  <a:lnTo>
                    <a:pt x="68747" y="21670"/>
                  </a:lnTo>
                  <a:close/>
                  <a:moveTo>
                    <a:pt x="28433" y="22027"/>
                  </a:moveTo>
                  <a:cubicBezTo>
                    <a:pt x="28611" y="22146"/>
                    <a:pt x="28576" y="22099"/>
                    <a:pt x="28790" y="22087"/>
                  </a:cubicBezTo>
                  <a:cubicBezTo>
                    <a:pt x="28814" y="22004"/>
                    <a:pt x="28838" y="21920"/>
                    <a:pt x="28850" y="21849"/>
                  </a:cubicBezTo>
                  <a:lnTo>
                    <a:pt x="28373" y="21670"/>
                  </a:lnTo>
                  <a:cubicBezTo>
                    <a:pt x="28338" y="21873"/>
                    <a:pt x="28302" y="21873"/>
                    <a:pt x="28433" y="22027"/>
                  </a:cubicBezTo>
                  <a:close/>
                  <a:moveTo>
                    <a:pt x="29207" y="21908"/>
                  </a:moveTo>
                  <a:lnTo>
                    <a:pt x="29207" y="21968"/>
                  </a:lnTo>
                  <a:lnTo>
                    <a:pt x="29445" y="21968"/>
                  </a:lnTo>
                  <a:lnTo>
                    <a:pt x="29445" y="21670"/>
                  </a:lnTo>
                  <a:lnTo>
                    <a:pt x="29326" y="21670"/>
                  </a:lnTo>
                  <a:cubicBezTo>
                    <a:pt x="29266" y="21884"/>
                    <a:pt x="29338" y="21789"/>
                    <a:pt x="29207" y="21908"/>
                  </a:cubicBezTo>
                  <a:close/>
                  <a:moveTo>
                    <a:pt x="70402" y="22146"/>
                  </a:moveTo>
                  <a:cubicBezTo>
                    <a:pt x="68831" y="22492"/>
                    <a:pt x="65497" y="23230"/>
                    <a:pt x="64414" y="24039"/>
                  </a:cubicBezTo>
                  <a:cubicBezTo>
                    <a:pt x="64271" y="23873"/>
                    <a:pt x="64306" y="23754"/>
                    <a:pt x="64354" y="23516"/>
                  </a:cubicBezTo>
                  <a:lnTo>
                    <a:pt x="64175" y="23516"/>
                  </a:lnTo>
                  <a:lnTo>
                    <a:pt x="64056" y="23575"/>
                  </a:lnTo>
                  <a:lnTo>
                    <a:pt x="64235" y="23801"/>
                  </a:lnTo>
                  <a:cubicBezTo>
                    <a:pt x="63925" y="23968"/>
                    <a:pt x="63782" y="23837"/>
                    <a:pt x="63521" y="24218"/>
                  </a:cubicBezTo>
                  <a:cubicBezTo>
                    <a:pt x="63175" y="24182"/>
                    <a:pt x="63187" y="24123"/>
                    <a:pt x="62985" y="23980"/>
                  </a:cubicBezTo>
                  <a:cubicBezTo>
                    <a:pt x="62663" y="24254"/>
                    <a:pt x="62294" y="24468"/>
                    <a:pt x="61901" y="24623"/>
                  </a:cubicBezTo>
                  <a:cubicBezTo>
                    <a:pt x="61866" y="24611"/>
                    <a:pt x="61830" y="24599"/>
                    <a:pt x="61806" y="24575"/>
                  </a:cubicBezTo>
                  <a:lnTo>
                    <a:pt x="61877" y="24635"/>
                  </a:lnTo>
                  <a:cubicBezTo>
                    <a:pt x="61032" y="24992"/>
                    <a:pt x="59984" y="25242"/>
                    <a:pt x="59425" y="25051"/>
                  </a:cubicBezTo>
                  <a:cubicBezTo>
                    <a:pt x="59115" y="25266"/>
                    <a:pt x="58734" y="25528"/>
                    <a:pt x="58294" y="25587"/>
                  </a:cubicBezTo>
                  <a:lnTo>
                    <a:pt x="58234" y="25706"/>
                  </a:lnTo>
                  <a:lnTo>
                    <a:pt x="58234" y="26123"/>
                  </a:lnTo>
                  <a:cubicBezTo>
                    <a:pt x="63092" y="24587"/>
                    <a:pt x="68426" y="23968"/>
                    <a:pt x="73141" y="21789"/>
                  </a:cubicBezTo>
                  <a:lnTo>
                    <a:pt x="73260" y="21730"/>
                  </a:lnTo>
                  <a:lnTo>
                    <a:pt x="72962" y="21670"/>
                  </a:lnTo>
                  <a:close/>
                  <a:moveTo>
                    <a:pt x="79844" y="21849"/>
                  </a:moveTo>
                  <a:lnTo>
                    <a:pt x="79784" y="22027"/>
                  </a:lnTo>
                  <a:lnTo>
                    <a:pt x="80439" y="21968"/>
                  </a:lnTo>
                  <a:lnTo>
                    <a:pt x="80499" y="21849"/>
                  </a:lnTo>
                  <a:lnTo>
                    <a:pt x="80499" y="21670"/>
                  </a:lnTo>
                  <a:lnTo>
                    <a:pt x="80023" y="21670"/>
                  </a:lnTo>
                  <a:close/>
                  <a:moveTo>
                    <a:pt x="14848" y="21968"/>
                  </a:moveTo>
                  <a:lnTo>
                    <a:pt x="14848" y="21908"/>
                  </a:lnTo>
                  <a:lnTo>
                    <a:pt x="13538" y="21730"/>
                  </a:lnTo>
                  <a:lnTo>
                    <a:pt x="13538" y="21849"/>
                  </a:lnTo>
                  <a:cubicBezTo>
                    <a:pt x="13907" y="22158"/>
                    <a:pt x="14419" y="22027"/>
                    <a:pt x="14729" y="22194"/>
                  </a:cubicBezTo>
                  <a:cubicBezTo>
                    <a:pt x="14764" y="22123"/>
                    <a:pt x="14800" y="22051"/>
                    <a:pt x="14848" y="21968"/>
                  </a:cubicBezTo>
                  <a:close/>
                  <a:moveTo>
                    <a:pt x="5466" y="21789"/>
                  </a:moveTo>
                  <a:lnTo>
                    <a:pt x="5406" y="21908"/>
                  </a:lnTo>
                  <a:lnTo>
                    <a:pt x="5406" y="21968"/>
                  </a:lnTo>
                  <a:lnTo>
                    <a:pt x="5704" y="21908"/>
                  </a:lnTo>
                  <a:lnTo>
                    <a:pt x="5704" y="21849"/>
                  </a:lnTo>
                  <a:close/>
                  <a:moveTo>
                    <a:pt x="51174" y="21849"/>
                  </a:moveTo>
                  <a:lnTo>
                    <a:pt x="50936" y="21789"/>
                  </a:lnTo>
                  <a:lnTo>
                    <a:pt x="50638" y="21968"/>
                  </a:lnTo>
                  <a:lnTo>
                    <a:pt x="50638" y="22027"/>
                  </a:lnTo>
                  <a:lnTo>
                    <a:pt x="51055" y="22027"/>
                  </a:lnTo>
                  <a:close/>
                  <a:moveTo>
                    <a:pt x="58187" y="22146"/>
                  </a:moveTo>
                  <a:lnTo>
                    <a:pt x="58246" y="21968"/>
                  </a:lnTo>
                  <a:lnTo>
                    <a:pt x="58067" y="21789"/>
                  </a:lnTo>
                  <a:lnTo>
                    <a:pt x="57829" y="21968"/>
                  </a:lnTo>
                  <a:cubicBezTo>
                    <a:pt x="57972" y="22182"/>
                    <a:pt x="57913" y="22182"/>
                    <a:pt x="58175" y="22146"/>
                  </a:cubicBezTo>
                  <a:close/>
                  <a:moveTo>
                    <a:pt x="53138" y="21968"/>
                  </a:moveTo>
                  <a:lnTo>
                    <a:pt x="53138" y="21908"/>
                  </a:lnTo>
                  <a:lnTo>
                    <a:pt x="52662" y="21849"/>
                  </a:lnTo>
                  <a:cubicBezTo>
                    <a:pt x="52305" y="21992"/>
                    <a:pt x="52067" y="21956"/>
                    <a:pt x="51829" y="22206"/>
                  </a:cubicBezTo>
                  <a:cubicBezTo>
                    <a:pt x="52269" y="22146"/>
                    <a:pt x="52710" y="22075"/>
                    <a:pt x="53138" y="21968"/>
                  </a:cubicBezTo>
                  <a:close/>
                  <a:moveTo>
                    <a:pt x="58484" y="21968"/>
                  </a:moveTo>
                  <a:lnTo>
                    <a:pt x="58603" y="22027"/>
                  </a:lnTo>
                  <a:cubicBezTo>
                    <a:pt x="58579" y="21968"/>
                    <a:pt x="58556" y="21908"/>
                    <a:pt x="58544" y="21849"/>
                  </a:cubicBezTo>
                  <a:close/>
                  <a:moveTo>
                    <a:pt x="12764" y="22265"/>
                  </a:moveTo>
                  <a:cubicBezTo>
                    <a:pt x="12669" y="21884"/>
                    <a:pt x="12514" y="21920"/>
                    <a:pt x="12169" y="21908"/>
                  </a:cubicBezTo>
                  <a:cubicBezTo>
                    <a:pt x="12157" y="21944"/>
                    <a:pt x="12133" y="21992"/>
                    <a:pt x="12109" y="22027"/>
                  </a:cubicBezTo>
                  <a:cubicBezTo>
                    <a:pt x="12324" y="22075"/>
                    <a:pt x="12526" y="22158"/>
                    <a:pt x="12705" y="22265"/>
                  </a:cubicBezTo>
                  <a:close/>
                  <a:moveTo>
                    <a:pt x="41625" y="22087"/>
                  </a:moveTo>
                  <a:cubicBezTo>
                    <a:pt x="41577" y="22170"/>
                    <a:pt x="41542" y="22242"/>
                    <a:pt x="41506" y="22325"/>
                  </a:cubicBezTo>
                  <a:lnTo>
                    <a:pt x="41565" y="22325"/>
                  </a:lnTo>
                  <a:lnTo>
                    <a:pt x="41804" y="22146"/>
                  </a:lnTo>
                  <a:cubicBezTo>
                    <a:pt x="41744" y="21932"/>
                    <a:pt x="41804" y="22027"/>
                    <a:pt x="41684" y="21908"/>
                  </a:cubicBezTo>
                  <a:cubicBezTo>
                    <a:pt x="41661" y="21968"/>
                    <a:pt x="41637" y="22027"/>
                    <a:pt x="41613" y="22087"/>
                  </a:cubicBezTo>
                  <a:close/>
                  <a:moveTo>
                    <a:pt x="79320" y="22146"/>
                  </a:moveTo>
                  <a:lnTo>
                    <a:pt x="79558" y="22146"/>
                  </a:lnTo>
                  <a:cubicBezTo>
                    <a:pt x="79511" y="22063"/>
                    <a:pt x="79475" y="21992"/>
                    <a:pt x="79439" y="21908"/>
                  </a:cubicBezTo>
                  <a:close/>
                  <a:moveTo>
                    <a:pt x="10871" y="22801"/>
                  </a:moveTo>
                  <a:cubicBezTo>
                    <a:pt x="10812" y="22468"/>
                    <a:pt x="10704" y="22468"/>
                    <a:pt x="10931" y="22325"/>
                  </a:cubicBezTo>
                  <a:cubicBezTo>
                    <a:pt x="10597" y="22063"/>
                    <a:pt x="9978" y="21980"/>
                    <a:pt x="9264" y="21968"/>
                  </a:cubicBezTo>
                  <a:cubicBezTo>
                    <a:pt x="9109" y="22170"/>
                    <a:pt x="9169" y="22087"/>
                    <a:pt x="8918" y="22146"/>
                  </a:cubicBezTo>
                  <a:cubicBezTo>
                    <a:pt x="9049" y="22515"/>
                    <a:pt x="10204" y="22504"/>
                    <a:pt x="10633" y="22801"/>
                  </a:cubicBezTo>
                  <a:close/>
                  <a:moveTo>
                    <a:pt x="57234" y="21968"/>
                  </a:moveTo>
                  <a:lnTo>
                    <a:pt x="56520" y="22385"/>
                  </a:lnTo>
                  <a:lnTo>
                    <a:pt x="56817" y="22742"/>
                  </a:lnTo>
                  <a:cubicBezTo>
                    <a:pt x="57067" y="22587"/>
                    <a:pt x="56913" y="22670"/>
                    <a:pt x="56877" y="22325"/>
                  </a:cubicBezTo>
                  <a:lnTo>
                    <a:pt x="57115" y="22146"/>
                  </a:lnTo>
                  <a:cubicBezTo>
                    <a:pt x="57151" y="22337"/>
                    <a:pt x="57198" y="22539"/>
                    <a:pt x="57234" y="22742"/>
                  </a:cubicBezTo>
                  <a:lnTo>
                    <a:pt x="57294" y="22742"/>
                  </a:lnTo>
                  <a:cubicBezTo>
                    <a:pt x="57556" y="22468"/>
                    <a:pt x="57425" y="22337"/>
                    <a:pt x="57472" y="22027"/>
                  </a:cubicBezTo>
                  <a:close/>
                  <a:moveTo>
                    <a:pt x="17050" y="22265"/>
                  </a:moveTo>
                  <a:lnTo>
                    <a:pt x="17289" y="22325"/>
                  </a:lnTo>
                  <a:lnTo>
                    <a:pt x="17348" y="22325"/>
                  </a:lnTo>
                  <a:cubicBezTo>
                    <a:pt x="17265" y="22075"/>
                    <a:pt x="17312" y="22134"/>
                    <a:pt x="17110" y="22027"/>
                  </a:cubicBezTo>
                  <a:cubicBezTo>
                    <a:pt x="17086" y="22111"/>
                    <a:pt x="17062" y="22182"/>
                    <a:pt x="17039" y="22265"/>
                  </a:cubicBezTo>
                  <a:close/>
                  <a:moveTo>
                    <a:pt x="18241" y="22325"/>
                  </a:moveTo>
                  <a:lnTo>
                    <a:pt x="18241" y="22087"/>
                  </a:lnTo>
                  <a:cubicBezTo>
                    <a:pt x="18003" y="22099"/>
                    <a:pt x="18074" y="22111"/>
                    <a:pt x="17884" y="22027"/>
                  </a:cubicBezTo>
                  <a:cubicBezTo>
                    <a:pt x="17979" y="22254"/>
                    <a:pt x="17967" y="22254"/>
                    <a:pt x="18229" y="22325"/>
                  </a:cubicBezTo>
                  <a:close/>
                  <a:moveTo>
                    <a:pt x="19075" y="22385"/>
                  </a:moveTo>
                  <a:lnTo>
                    <a:pt x="19075" y="22325"/>
                  </a:lnTo>
                  <a:lnTo>
                    <a:pt x="18539" y="22027"/>
                  </a:lnTo>
                  <a:lnTo>
                    <a:pt x="18539" y="22254"/>
                  </a:lnTo>
                  <a:lnTo>
                    <a:pt x="18896" y="22432"/>
                  </a:lnTo>
                  <a:close/>
                  <a:moveTo>
                    <a:pt x="78784" y="22087"/>
                  </a:moveTo>
                  <a:lnTo>
                    <a:pt x="78784" y="22265"/>
                  </a:lnTo>
                  <a:lnTo>
                    <a:pt x="79261" y="22206"/>
                  </a:lnTo>
                  <a:lnTo>
                    <a:pt x="79261" y="22146"/>
                  </a:lnTo>
                  <a:cubicBezTo>
                    <a:pt x="79153" y="22051"/>
                    <a:pt x="79189" y="22063"/>
                    <a:pt x="78963" y="22027"/>
                  </a:cubicBezTo>
                  <a:close/>
                  <a:moveTo>
                    <a:pt x="51364" y="22087"/>
                  </a:moveTo>
                  <a:lnTo>
                    <a:pt x="51126" y="22206"/>
                  </a:lnTo>
                  <a:lnTo>
                    <a:pt x="51007" y="22385"/>
                  </a:lnTo>
                  <a:lnTo>
                    <a:pt x="51602" y="22325"/>
                  </a:lnTo>
                  <a:cubicBezTo>
                    <a:pt x="51495" y="22099"/>
                    <a:pt x="51567" y="22182"/>
                    <a:pt x="51352" y="22087"/>
                  </a:cubicBezTo>
                  <a:close/>
                  <a:moveTo>
                    <a:pt x="57532" y="22325"/>
                  </a:moveTo>
                  <a:lnTo>
                    <a:pt x="57591" y="22325"/>
                  </a:lnTo>
                  <a:lnTo>
                    <a:pt x="57698" y="22146"/>
                  </a:lnTo>
                  <a:lnTo>
                    <a:pt x="57532" y="22087"/>
                  </a:lnTo>
                  <a:close/>
                  <a:moveTo>
                    <a:pt x="78487" y="22087"/>
                  </a:moveTo>
                  <a:cubicBezTo>
                    <a:pt x="78451" y="22182"/>
                    <a:pt x="78403" y="22289"/>
                    <a:pt x="78368" y="22385"/>
                  </a:cubicBezTo>
                  <a:lnTo>
                    <a:pt x="78665" y="22325"/>
                  </a:lnTo>
                  <a:cubicBezTo>
                    <a:pt x="78582" y="22099"/>
                    <a:pt x="78665" y="22206"/>
                    <a:pt x="78487" y="22087"/>
                  </a:cubicBezTo>
                  <a:close/>
                  <a:moveTo>
                    <a:pt x="3442" y="22325"/>
                  </a:moveTo>
                  <a:cubicBezTo>
                    <a:pt x="3430" y="22265"/>
                    <a:pt x="3406" y="22206"/>
                    <a:pt x="3382" y="22146"/>
                  </a:cubicBezTo>
                  <a:lnTo>
                    <a:pt x="3382" y="22325"/>
                  </a:lnTo>
                  <a:close/>
                  <a:moveTo>
                    <a:pt x="4335" y="22146"/>
                  </a:moveTo>
                  <a:lnTo>
                    <a:pt x="4335" y="22325"/>
                  </a:lnTo>
                  <a:cubicBezTo>
                    <a:pt x="4573" y="22301"/>
                    <a:pt x="4823" y="22313"/>
                    <a:pt x="5049" y="22385"/>
                  </a:cubicBezTo>
                  <a:cubicBezTo>
                    <a:pt x="4918" y="22075"/>
                    <a:pt x="4727" y="22134"/>
                    <a:pt x="4335" y="22146"/>
                  </a:cubicBezTo>
                  <a:close/>
                  <a:moveTo>
                    <a:pt x="14431" y="22146"/>
                  </a:moveTo>
                  <a:lnTo>
                    <a:pt x="14312" y="22146"/>
                  </a:lnTo>
                  <a:lnTo>
                    <a:pt x="14312" y="22254"/>
                  </a:lnTo>
                  <a:close/>
                  <a:moveTo>
                    <a:pt x="17515" y="22325"/>
                  </a:moveTo>
                  <a:cubicBezTo>
                    <a:pt x="17693" y="22432"/>
                    <a:pt x="17574" y="22361"/>
                    <a:pt x="17872" y="22325"/>
                  </a:cubicBezTo>
                  <a:lnTo>
                    <a:pt x="17872" y="22146"/>
                  </a:lnTo>
                  <a:lnTo>
                    <a:pt x="17455" y="22146"/>
                  </a:lnTo>
                  <a:cubicBezTo>
                    <a:pt x="17467" y="22337"/>
                    <a:pt x="17396" y="22182"/>
                    <a:pt x="17515" y="22325"/>
                  </a:cubicBezTo>
                  <a:close/>
                  <a:moveTo>
                    <a:pt x="21849" y="22504"/>
                  </a:moveTo>
                  <a:lnTo>
                    <a:pt x="22146" y="22385"/>
                  </a:lnTo>
                  <a:cubicBezTo>
                    <a:pt x="22087" y="22158"/>
                    <a:pt x="22146" y="22254"/>
                    <a:pt x="22027" y="22146"/>
                  </a:cubicBezTo>
                  <a:close/>
                  <a:moveTo>
                    <a:pt x="49697" y="22146"/>
                  </a:moveTo>
                  <a:lnTo>
                    <a:pt x="49578" y="22146"/>
                  </a:lnTo>
                  <a:lnTo>
                    <a:pt x="49519" y="22265"/>
                  </a:lnTo>
                  <a:cubicBezTo>
                    <a:pt x="49685" y="22182"/>
                    <a:pt x="49578" y="22265"/>
                    <a:pt x="49685" y="22146"/>
                  </a:cubicBezTo>
                  <a:close/>
                  <a:moveTo>
                    <a:pt x="536" y="22849"/>
                  </a:moveTo>
                  <a:lnTo>
                    <a:pt x="656" y="22968"/>
                  </a:lnTo>
                  <a:lnTo>
                    <a:pt x="715" y="22968"/>
                  </a:lnTo>
                  <a:lnTo>
                    <a:pt x="775" y="22789"/>
                  </a:lnTo>
                  <a:lnTo>
                    <a:pt x="60" y="22194"/>
                  </a:lnTo>
                  <a:cubicBezTo>
                    <a:pt x="1" y="22515"/>
                    <a:pt x="215" y="22754"/>
                    <a:pt x="536" y="22861"/>
                  </a:cubicBezTo>
                  <a:close/>
                  <a:moveTo>
                    <a:pt x="32898" y="22206"/>
                  </a:moveTo>
                  <a:lnTo>
                    <a:pt x="32779" y="22206"/>
                  </a:lnTo>
                  <a:cubicBezTo>
                    <a:pt x="32874" y="22254"/>
                    <a:pt x="32791" y="22265"/>
                    <a:pt x="32886" y="22206"/>
                  </a:cubicBezTo>
                  <a:close/>
                  <a:moveTo>
                    <a:pt x="48388" y="22563"/>
                  </a:moveTo>
                  <a:lnTo>
                    <a:pt x="49162" y="22385"/>
                  </a:lnTo>
                  <a:lnTo>
                    <a:pt x="49281" y="22385"/>
                  </a:lnTo>
                  <a:lnTo>
                    <a:pt x="48923" y="22206"/>
                  </a:lnTo>
                  <a:lnTo>
                    <a:pt x="48507" y="22313"/>
                  </a:lnTo>
                  <a:close/>
                  <a:moveTo>
                    <a:pt x="77058" y="22325"/>
                  </a:moveTo>
                  <a:lnTo>
                    <a:pt x="77058" y="22385"/>
                  </a:lnTo>
                  <a:cubicBezTo>
                    <a:pt x="77284" y="22301"/>
                    <a:pt x="77177" y="22385"/>
                    <a:pt x="77296" y="22206"/>
                  </a:cubicBezTo>
                  <a:lnTo>
                    <a:pt x="77117" y="22206"/>
                  </a:lnTo>
                  <a:cubicBezTo>
                    <a:pt x="77094" y="22242"/>
                    <a:pt x="77082" y="22289"/>
                    <a:pt x="77058" y="22325"/>
                  </a:cubicBezTo>
                  <a:close/>
                  <a:moveTo>
                    <a:pt x="3442" y="23277"/>
                  </a:moveTo>
                  <a:lnTo>
                    <a:pt x="3561" y="23158"/>
                  </a:lnTo>
                  <a:cubicBezTo>
                    <a:pt x="3525" y="23039"/>
                    <a:pt x="3489" y="22920"/>
                    <a:pt x="3442" y="22801"/>
                  </a:cubicBezTo>
                  <a:cubicBezTo>
                    <a:pt x="6061" y="23742"/>
                    <a:pt x="8692" y="24099"/>
                    <a:pt x="11050" y="24813"/>
                  </a:cubicBezTo>
                  <a:lnTo>
                    <a:pt x="11288" y="24813"/>
                  </a:lnTo>
                  <a:cubicBezTo>
                    <a:pt x="11240" y="24659"/>
                    <a:pt x="11204" y="24504"/>
                    <a:pt x="11169" y="24337"/>
                  </a:cubicBezTo>
                  <a:cubicBezTo>
                    <a:pt x="10907" y="24266"/>
                    <a:pt x="10633" y="24290"/>
                    <a:pt x="10395" y="24397"/>
                  </a:cubicBezTo>
                  <a:lnTo>
                    <a:pt x="10395" y="24159"/>
                  </a:lnTo>
                  <a:cubicBezTo>
                    <a:pt x="10061" y="24182"/>
                    <a:pt x="10216" y="24159"/>
                    <a:pt x="9978" y="24337"/>
                  </a:cubicBezTo>
                  <a:cubicBezTo>
                    <a:pt x="9597" y="23980"/>
                    <a:pt x="8299" y="23694"/>
                    <a:pt x="7656" y="23635"/>
                  </a:cubicBezTo>
                  <a:lnTo>
                    <a:pt x="7537" y="23444"/>
                  </a:lnTo>
                  <a:cubicBezTo>
                    <a:pt x="7728" y="23373"/>
                    <a:pt x="7704" y="23432"/>
                    <a:pt x="7954" y="23563"/>
                  </a:cubicBezTo>
                  <a:lnTo>
                    <a:pt x="8133" y="23504"/>
                  </a:lnTo>
                  <a:lnTo>
                    <a:pt x="8133" y="23444"/>
                  </a:lnTo>
                  <a:lnTo>
                    <a:pt x="7537" y="23039"/>
                  </a:lnTo>
                  <a:cubicBezTo>
                    <a:pt x="7133" y="23016"/>
                    <a:pt x="7013" y="22992"/>
                    <a:pt x="6894" y="23277"/>
                  </a:cubicBezTo>
                  <a:cubicBezTo>
                    <a:pt x="6525" y="22825"/>
                    <a:pt x="6085" y="22825"/>
                    <a:pt x="5525" y="22742"/>
                  </a:cubicBezTo>
                  <a:cubicBezTo>
                    <a:pt x="5632" y="22908"/>
                    <a:pt x="5740" y="22908"/>
                    <a:pt x="5882" y="23039"/>
                  </a:cubicBezTo>
                  <a:cubicBezTo>
                    <a:pt x="5859" y="23099"/>
                    <a:pt x="5835" y="23147"/>
                    <a:pt x="5823" y="23218"/>
                  </a:cubicBezTo>
                  <a:cubicBezTo>
                    <a:pt x="5513" y="23158"/>
                    <a:pt x="5454" y="23123"/>
                    <a:pt x="5347" y="22861"/>
                  </a:cubicBezTo>
                  <a:lnTo>
                    <a:pt x="5168" y="22742"/>
                  </a:lnTo>
                  <a:cubicBezTo>
                    <a:pt x="5108" y="22920"/>
                    <a:pt x="5144" y="22932"/>
                    <a:pt x="5228" y="23099"/>
                  </a:cubicBezTo>
                  <a:lnTo>
                    <a:pt x="4692" y="23039"/>
                  </a:lnTo>
                  <a:cubicBezTo>
                    <a:pt x="4525" y="22813"/>
                    <a:pt x="4573" y="22861"/>
                    <a:pt x="4573" y="22504"/>
                  </a:cubicBezTo>
                  <a:lnTo>
                    <a:pt x="4037" y="22325"/>
                  </a:lnTo>
                  <a:cubicBezTo>
                    <a:pt x="3942" y="22444"/>
                    <a:pt x="3954" y="22408"/>
                    <a:pt x="3918" y="22623"/>
                  </a:cubicBezTo>
                  <a:lnTo>
                    <a:pt x="3144" y="22444"/>
                  </a:lnTo>
                  <a:lnTo>
                    <a:pt x="3323" y="22801"/>
                  </a:lnTo>
                  <a:lnTo>
                    <a:pt x="2668" y="22920"/>
                  </a:lnTo>
                  <a:cubicBezTo>
                    <a:pt x="2656" y="22813"/>
                    <a:pt x="2632" y="22718"/>
                    <a:pt x="2608" y="22623"/>
                  </a:cubicBezTo>
                  <a:lnTo>
                    <a:pt x="2608" y="22563"/>
                  </a:lnTo>
                  <a:lnTo>
                    <a:pt x="3037" y="22563"/>
                  </a:lnTo>
                  <a:lnTo>
                    <a:pt x="3096" y="22444"/>
                  </a:lnTo>
                  <a:lnTo>
                    <a:pt x="2620" y="22265"/>
                  </a:lnTo>
                  <a:cubicBezTo>
                    <a:pt x="2477" y="22599"/>
                    <a:pt x="2418" y="22968"/>
                    <a:pt x="2441" y="23325"/>
                  </a:cubicBezTo>
                  <a:cubicBezTo>
                    <a:pt x="2870" y="23444"/>
                    <a:pt x="2977" y="23230"/>
                    <a:pt x="3442" y="23277"/>
                  </a:cubicBezTo>
                  <a:close/>
                  <a:moveTo>
                    <a:pt x="6954" y="22265"/>
                  </a:moveTo>
                  <a:lnTo>
                    <a:pt x="6835" y="22265"/>
                  </a:lnTo>
                  <a:cubicBezTo>
                    <a:pt x="6942" y="22325"/>
                    <a:pt x="6847" y="22325"/>
                    <a:pt x="6954" y="22265"/>
                  </a:cubicBezTo>
                  <a:close/>
                  <a:moveTo>
                    <a:pt x="10990" y="22742"/>
                  </a:moveTo>
                  <a:cubicBezTo>
                    <a:pt x="11193" y="22766"/>
                    <a:pt x="11193" y="22789"/>
                    <a:pt x="11335" y="22623"/>
                  </a:cubicBezTo>
                  <a:lnTo>
                    <a:pt x="11466" y="22504"/>
                  </a:lnTo>
                  <a:lnTo>
                    <a:pt x="11288" y="22265"/>
                  </a:lnTo>
                  <a:cubicBezTo>
                    <a:pt x="11181" y="22420"/>
                    <a:pt x="11085" y="22575"/>
                    <a:pt x="10990" y="22742"/>
                  </a:cubicBezTo>
                  <a:close/>
                  <a:moveTo>
                    <a:pt x="1251" y="22623"/>
                  </a:moveTo>
                  <a:cubicBezTo>
                    <a:pt x="1179" y="22396"/>
                    <a:pt x="1203" y="22444"/>
                    <a:pt x="1072" y="22325"/>
                  </a:cubicBezTo>
                  <a:lnTo>
                    <a:pt x="1013" y="22385"/>
                  </a:lnTo>
                  <a:cubicBezTo>
                    <a:pt x="1025" y="22444"/>
                    <a:pt x="1048" y="22504"/>
                    <a:pt x="1072" y="22563"/>
                  </a:cubicBezTo>
                  <a:close/>
                  <a:moveTo>
                    <a:pt x="19825" y="22444"/>
                  </a:moveTo>
                  <a:lnTo>
                    <a:pt x="19825" y="22385"/>
                  </a:lnTo>
                  <a:lnTo>
                    <a:pt x="19467" y="22325"/>
                  </a:lnTo>
                  <a:lnTo>
                    <a:pt x="19706" y="22504"/>
                  </a:lnTo>
                  <a:close/>
                  <a:moveTo>
                    <a:pt x="66247" y="22551"/>
                  </a:moveTo>
                  <a:lnTo>
                    <a:pt x="66307" y="22551"/>
                  </a:lnTo>
                  <a:lnTo>
                    <a:pt x="66307" y="22504"/>
                  </a:lnTo>
                  <a:lnTo>
                    <a:pt x="66068" y="22313"/>
                  </a:lnTo>
                  <a:close/>
                  <a:moveTo>
                    <a:pt x="50519" y="22444"/>
                  </a:moveTo>
                  <a:lnTo>
                    <a:pt x="50578" y="22623"/>
                  </a:lnTo>
                  <a:lnTo>
                    <a:pt x="50757" y="22623"/>
                  </a:lnTo>
                  <a:cubicBezTo>
                    <a:pt x="50674" y="22396"/>
                    <a:pt x="50757" y="22492"/>
                    <a:pt x="50578" y="22385"/>
                  </a:cubicBezTo>
                  <a:close/>
                  <a:moveTo>
                    <a:pt x="48078" y="22742"/>
                  </a:moveTo>
                  <a:lnTo>
                    <a:pt x="48197" y="22682"/>
                  </a:lnTo>
                  <a:cubicBezTo>
                    <a:pt x="48161" y="22599"/>
                    <a:pt x="48126" y="22515"/>
                    <a:pt x="48078" y="22444"/>
                  </a:cubicBezTo>
                  <a:lnTo>
                    <a:pt x="47780" y="22563"/>
                  </a:lnTo>
                  <a:close/>
                  <a:moveTo>
                    <a:pt x="61080" y="22563"/>
                  </a:moveTo>
                  <a:lnTo>
                    <a:pt x="61199" y="22444"/>
                  </a:lnTo>
                  <a:lnTo>
                    <a:pt x="61080" y="22444"/>
                  </a:lnTo>
                  <a:close/>
                  <a:moveTo>
                    <a:pt x="76403" y="22623"/>
                  </a:moveTo>
                  <a:lnTo>
                    <a:pt x="76403" y="22789"/>
                  </a:lnTo>
                  <a:lnTo>
                    <a:pt x="76641" y="22789"/>
                  </a:lnTo>
                  <a:lnTo>
                    <a:pt x="76701" y="22670"/>
                  </a:lnTo>
                  <a:lnTo>
                    <a:pt x="76344" y="22444"/>
                  </a:lnTo>
                  <a:cubicBezTo>
                    <a:pt x="76379" y="22623"/>
                    <a:pt x="76272" y="22480"/>
                    <a:pt x="76403" y="22623"/>
                  </a:cubicBezTo>
                  <a:close/>
                  <a:moveTo>
                    <a:pt x="47554" y="22504"/>
                  </a:moveTo>
                  <a:cubicBezTo>
                    <a:pt x="47519" y="22599"/>
                    <a:pt x="47471" y="22694"/>
                    <a:pt x="47435" y="22801"/>
                  </a:cubicBezTo>
                  <a:lnTo>
                    <a:pt x="47495" y="22801"/>
                  </a:lnTo>
                  <a:cubicBezTo>
                    <a:pt x="47566" y="22742"/>
                    <a:pt x="47650" y="22682"/>
                    <a:pt x="47733" y="22623"/>
                  </a:cubicBezTo>
                  <a:close/>
                  <a:moveTo>
                    <a:pt x="56329" y="22801"/>
                  </a:moveTo>
                  <a:lnTo>
                    <a:pt x="56448" y="22742"/>
                  </a:lnTo>
                  <a:lnTo>
                    <a:pt x="56448" y="22623"/>
                  </a:lnTo>
                  <a:lnTo>
                    <a:pt x="56329" y="22504"/>
                  </a:lnTo>
                  <a:lnTo>
                    <a:pt x="56162" y="22504"/>
                  </a:lnTo>
                  <a:lnTo>
                    <a:pt x="56222" y="22801"/>
                  </a:lnTo>
                  <a:close/>
                  <a:moveTo>
                    <a:pt x="75974" y="22861"/>
                  </a:moveTo>
                  <a:lnTo>
                    <a:pt x="76272" y="22861"/>
                  </a:lnTo>
                  <a:lnTo>
                    <a:pt x="76272" y="22682"/>
                  </a:lnTo>
                  <a:lnTo>
                    <a:pt x="76094" y="22504"/>
                  </a:lnTo>
                  <a:close/>
                  <a:moveTo>
                    <a:pt x="1715" y="23158"/>
                  </a:moveTo>
                  <a:cubicBezTo>
                    <a:pt x="2013" y="22968"/>
                    <a:pt x="1870" y="22932"/>
                    <a:pt x="2132" y="23099"/>
                  </a:cubicBezTo>
                  <a:cubicBezTo>
                    <a:pt x="2382" y="22813"/>
                    <a:pt x="1930" y="22646"/>
                    <a:pt x="1537" y="22563"/>
                  </a:cubicBezTo>
                  <a:cubicBezTo>
                    <a:pt x="1477" y="22777"/>
                    <a:pt x="1560" y="23004"/>
                    <a:pt x="1727" y="23158"/>
                  </a:cubicBezTo>
                  <a:close/>
                  <a:moveTo>
                    <a:pt x="1477" y="23039"/>
                  </a:moveTo>
                  <a:lnTo>
                    <a:pt x="1251" y="22623"/>
                  </a:lnTo>
                  <a:lnTo>
                    <a:pt x="1251" y="22968"/>
                  </a:lnTo>
                  <a:close/>
                  <a:moveTo>
                    <a:pt x="55091" y="22623"/>
                  </a:moveTo>
                  <a:lnTo>
                    <a:pt x="55031" y="23087"/>
                  </a:lnTo>
                  <a:lnTo>
                    <a:pt x="55448" y="22730"/>
                  </a:lnTo>
                  <a:cubicBezTo>
                    <a:pt x="55424" y="22849"/>
                    <a:pt x="55412" y="22968"/>
                    <a:pt x="55389" y="23087"/>
                  </a:cubicBezTo>
                  <a:lnTo>
                    <a:pt x="56043" y="22968"/>
                  </a:lnTo>
                  <a:lnTo>
                    <a:pt x="56043" y="22920"/>
                  </a:lnTo>
                  <a:cubicBezTo>
                    <a:pt x="55924" y="22837"/>
                    <a:pt x="55829" y="22730"/>
                    <a:pt x="55746" y="22623"/>
                  </a:cubicBezTo>
                  <a:cubicBezTo>
                    <a:pt x="55674" y="22837"/>
                    <a:pt x="55698" y="22789"/>
                    <a:pt x="55567" y="22920"/>
                  </a:cubicBezTo>
                  <a:cubicBezTo>
                    <a:pt x="55603" y="22837"/>
                    <a:pt x="55651" y="22754"/>
                    <a:pt x="55686" y="22682"/>
                  </a:cubicBezTo>
                  <a:close/>
                  <a:moveTo>
                    <a:pt x="64294" y="22623"/>
                  </a:moveTo>
                  <a:lnTo>
                    <a:pt x="64175" y="22849"/>
                  </a:lnTo>
                  <a:cubicBezTo>
                    <a:pt x="64425" y="22766"/>
                    <a:pt x="64318" y="22861"/>
                    <a:pt x="64414" y="22623"/>
                  </a:cubicBezTo>
                  <a:close/>
                  <a:moveTo>
                    <a:pt x="72426" y="22849"/>
                  </a:moveTo>
                  <a:cubicBezTo>
                    <a:pt x="72510" y="22730"/>
                    <a:pt x="72557" y="22777"/>
                    <a:pt x="72486" y="22623"/>
                  </a:cubicBezTo>
                  <a:cubicBezTo>
                    <a:pt x="72462" y="22694"/>
                    <a:pt x="72450" y="22777"/>
                    <a:pt x="72426" y="22861"/>
                  </a:cubicBezTo>
                  <a:close/>
                  <a:moveTo>
                    <a:pt x="75272" y="22623"/>
                  </a:moveTo>
                  <a:lnTo>
                    <a:pt x="75093" y="22730"/>
                  </a:lnTo>
                  <a:cubicBezTo>
                    <a:pt x="75082" y="22789"/>
                    <a:pt x="75058" y="22849"/>
                    <a:pt x="75034" y="22908"/>
                  </a:cubicBezTo>
                  <a:lnTo>
                    <a:pt x="75034" y="22968"/>
                  </a:lnTo>
                  <a:lnTo>
                    <a:pt x="75451" y="22908"/>
                  </a:lnTo>
                  <a:cubicBezTo>
                    <a:pt x="75391" y="22706"/>
                    <a:pt x="75403" y="22742"/>
                    <a:pt x="75272" y="22623"/>
                  </a:cubicBezTo>
                  <a:close/>
                  <a:moveTo>
                    <a:pt x="46899" y="22920"/>
                  </a:moveTo>
                  <a:lnTo>
                    <a:pt x="47018" y="22920"/>
                  </a:lnTo>
                  <a:lnTo>
                    <a:pt x="47138" y="22801"/>
                  </a:lnTo>
                  <a:cubicBezTo>
                    <a:pt x="47102" y="22754"/>
                    <a:pt x="47054" y="22718"/>
                    <a:pt x="47018" y="22682"/>
                  </a:cubicBezTo>
                  <a:lnTo>
                    <a:pt x="46840" y="22682"/>
                  </a:lnTo>
                  <a:close/>
                  <a:moveTo>
                    <a:pt x="8549" y="22861"/>
                  </a:moveTo>
                  <a:lnTo>
                    <a:pt x="8788" y="22861"/>
                  </a:lnTo>
                  <a:cubicBezTo>
                    <a:pt x="8811" y="22813"/>
                    <a:pt x="8823" y="22777"/>
                    <a:pt x="8847" y="22742"/>
                  </a:cubicBezTo>
                  <a:lnTo>
                    <a:pt x="8668" y="22742"/>
                  </a:lnTo>
                  <a:close/>
                  <a:moveTo>
                    <a:pt x="54555" y="22742"/>
                  </a:moveTo>
                  <a:lnTo>
                    <a:pt x="54496" y="23266"/>
                  </a:lnTo>
                  <a:lnTo>
                    <a:pt x="54615" y="23325"/>
                  </a:lnTo>
                  <a:lnTo>
                    <a:pt x="54793" y="23266"/>
                  </a:lnTo>
                  <a:cubicBezTo>
                    <a:pt x="54889" y="23027"/>
                    <a:pt x="54829" y="22932"/>
                    <a:pt x="54555" y="22742"/>
                  </a:cubicBezTo>
                  <a:close/>
                  <a:moveTo>
                    <a:pt x="46376" y="22980"/>
                  </a:moveTo>
                  <a:cubicBezTo>
                    <a:pt x="46566" y="22896"/>
                    <a:pt x="46614" y="22980"/>
                    <a:pt x="46495" y="22801"/>
                  </a:cubicBezTo>
                  <a:lnTo>
                    <a:pt x="46376" y="22861"/>
                  </a:lnTo>
                  <a:close/>
                  <a:moveTo>
                    <a:pt x="74629" y="22980"/>
                  </a:moveTo>
                  <a:lnTo>
                    <a:pt x="74748" y="23039"/>
                  </a:lnTo>
                  <a:lnTo>
                    <a:pt x="74867" y="22920"/>
                  </a:lnTo>
                  <a:lnTo>
                    <a:pt x="74689" y="22801"/>
                  </a:lnTo>
                  <a:close/>
                  <a:moveTo>
                    <a:pt x="138447" y="22920"/>
                  </a:moveTo>
                  <a:cubicBezTo>
                    <a:pt x="138530" y="23075"/>
                    <a:pt x="138685" y="23206"/>
                    <a:pt x="138851" y="23266"/>
                  </a:cubicBezTo>
                  <a:lnTo>
                    <a:pt x="138923" y="23266"/>
                  </a:lnTo>
                  <a:lnTo>
                    <a:pt x="138923" y="23218"/>
                  </a:lnTo>
                  <a:close/>
                  <a:moveTo>
                    <a:pt x="10514" y="23158"/>
                  </a:moveTo>
                  <a:cubicBezTo>
                    <a:pt x="10407" y="22944"/>
                    <a:pt x="10550" y="23087"/>
                    <a:pt x="10335" y="22980"/>
                  </a:cubicBezTo>
                  <a:cubicBezTo>
                    <a:pt x="10371" y="23039"/>
                    <a:pt x="10407" y="23099"/>
                    <a:pt x="10454" y="23158"/>
                  </a:cubicBezTo>
                  <a:close/>
                  <a:moveTo>
                    <a:pt x="11228" y="23039"/>
                  </a:moveTo>
                  <a:lnTo>
                    <a:pt x="11347" y="23158"/>
                  </a:lnTo>
                  <a:cubicBezTo>
                    <a:pt x="11431" y="23039"/>
                    <a:pt x="11383" y="23063"/>
                    <a:pt x="11407" y="22980"/>
                  </a:cubicBezTo>
                  <a:close/>
                  <a:moveTo>
                    <a:pt x="59068" y="22980"/>
                  </a:moveTo>
                  <a:lnTo>
                    <a:pt x="58949" y="22980"/>
                  </a:lnTo>
                  <a:cubicBezTo>
                    <a:pt x="59056" y="23027"/>
                    <a:pt x="58960" y="23039"/>
                    <a:pt x="59068" y="22980"/>
                  </a:cubicBezTo>
                  <a:close/>
                  <a:moveTo>
                    <a:pt x="45292" y="23039"/>
                  </a:moveTo>
                  <a:lnTo>
                    <a:pt x="45173" y="23039"/>
                  </a:lnTo>
                  <a:lnTo>
                    <a:pt x="45066" y="23218"/>
                  </a:lnTo>
                  <a:lnTo>
                    <a:pt x="45304" y="23218"/>
                  </a:lnTo>
                  <a:close/>
                  <a:moveTo>
                    <a:pt x="53900" y="23039"/>
                  </a:moveTo>
                  <a:lnTo>
                    <a:pt x="53900" y="23397"/>
                  </a:lnTo>
                  <a:lnTo>
                    <a:pt x="54079" y="23277"/>
                  </a:lnTo>
                  <a:cubicBezTo>
                    <a:pt x="53996" y="23051"/>
                    <a:pt x="54079" y="23147"/>
                    <a:pt x="53900" y="23039"/>
                  </a:cubicBezTo>
                  <a:close/>
                  <a:moveTo>
                    <a:pt x="74260" y="23277"/>
                  </a:moveTo>
                  <a:lnTo>
                    <a:pt x="74498" y="23277"/>
                  </a:lnTo>
                  <a:cubicBezTo>
                    <a:pt x="74522" y="23230"/>
                    <a:pt x="74546" y="23194"/>
                    <a:pt x="74558" y="23158"/>
                  </a:cubicBezTo>
                  <a:lnTo>
                    <a:pt x="74260" y="23039"/>
                  </a:lnTo>
                  <a:close/>
                  <a:moveTo>
                    <a:pt x="17932" y="23575"/>
                  </a:moveTo>
                  <a:cubicBezTo>
                    <a:pt x="17955" y="23325"/>
                    <a:pt x="17979" y="23230"/>
                    <a:pt x="17753" y="23099"/>
                  </a:cubicBezTo>
                  <a:lnTo>
                    <a:pt x="17336" y="23218"/>
                  </a:lnTo>
                  <a:cubicBezTo>
                    <a:pt x="17384" y="23539"/>
                    <a:pt x="17360" y="23563"/>
                    <a:pt x="17693" y="23635"/>
                  </a:cubicBezTo>
                  <a:cubicBezTo>
                    <a:pt x="17670" y="23551"/>
                    <a:pt x="17658" y="23468"/>
                    <a:pt x="17634" y="23397"/>
                  </a:cubicBezTo>
                  <a:cubicBezTo>
                    <a:pt x="17872" y="23492"/>
                    <a:pt x="17777" y="23397"/>
                    <a:pt x="17753" y="23635"/>
                  </a:cubicBezTo>
                  <a:close/>
                  <a:moveTo>
                    <a:pt x="47614" y="23218"/>
                  </a:moveTo>
                  <a:lnTo>
                    <a:pt x="47673" y="23218"/>
                  </a:lnTo>
                  <a:cubicBezTo>
                    <a:pt x="47566" y="23099"/>
                    <a:pt x="47673" y="23170"/>
                    <a:pt x="47495" y="23099"/>
                  </a:cubicBezTo>
                  <a:close/>
                  <a:moveTo>
                    <a:pt x="45006" y="23277"/>
                  </a:moveTo>
                  <a:lnTo>
                    <a:pt x="45006" y="23158"/>
                  </a:lnTo>
                  <a:lnTo>
                    <a:pt x="44828" y="23158"/>
                  </a:lnTo>
                  <a:lnTo>
                    <a:pt x="44709" y="23337"/>
                  </a:lnTo>
                  <a:close/>
                  <a:moveTo>
                    <a:pt x="53436" y="23277"/>
                  </a:moveTo>
                  <a:lnTo>
                    <a:pt x="53198" y="23158"/>
                  </a:lnTo>
                  <a:lnTo>
                    <a:pt x="52781" y="23397"/>
                  </a:lnTo>
                  <a:lnTo>
                    <a:pt x="52722" y="23516"/>
                  </a:lnTo>
                  <a:lnTo>
                    <a:pt x="52900" y="23742"/>
                  </a:lnTo>
                  <a:lnTo>
                    <a:pt x="53424" y="23516"/>
                  </a:lnTo>
                  <a:close/>
                  <a:moveTo>
                    <a:pt x="11335" y="23456"/>
                  </a:moveTo>
                  <a:lnTo>
                    <a:pt x="11752" y="23516"/>
                  </a:lnTo>
                  <a:lnTo>
                    <a:pt x="11812" y="23516"/>
                  </a:lnTo>
                  <a:lnTo>
                    <a:pt x="11871" y="23397"/>
                  </a:lnTo>
                  <a:lnTo>
                    <a:pt x="11395" y="23218"/>
                  </a:lnTo>
                  <a:cubicBezTo>
                    <a:pt x="11383" y="23289"/>
                    <a:pt x="11371" y="23373"/>
                    <a:pt x="11335" y="23456"/>
                  </a:cubicBezTo>
                  <a:close/>
                  <a:moveTo>
                    <a:pt x="44590" y="23337"/>
                  </a:moveTo>
                  <a:lnTo>
                    <a:pt x="44351" y="23218"/>
                  </a:lnTo>
                  <a:cubicBezTo>
                    <a:pt x="44459" y="23337"/>
                    <a:pt x="44363" y="23277"/>
                    <a:pt x="44590" y="23337"/>
                  </a:cubicBezTo>
                  <a:close/>
                  <a:moveTo>
                    <a:pt x="834" y="23635"/>
                  </a:moveTo>
                  <a:cubicBezTo>
                    <a:pt x="703" y="23444"/>
                    <a:pt x="310" y="23325"/>
                    <a:pt x="60" y="23277"/>
                  </a:cubicBezTo>
                  <a:lnTo>
                    <a:pt x="60" y="23635"/>
                  </a:lnTo>
                  <a:lnTo>
                    <a:pt x="179" y="23682"/>
                  </a:lnTo>
                  <a:lnTo>
                    <a:pt x="715" y="23575"/>
                  </a:lnTo>
                  <a:close/>
                  <a:moveTo>
                    <a:pt x="4751" y="24230"/>
                  </a:moveTo>
                  <a:lnTo>
                    <a:pt x="4930" y="24111"/>
                  </a:lnTo>
                  <a:lnTo>
                    <a:pt x="4930" y="23932"/>
                  </a:lnTo>
                  <a:cubicBezTo>
                    <a:pt x="4763" y="23849"/>
                    <a:pt x="4620" y="23718"/>
                    <a:pt x="4513" y="23575"/>
                  </a:cubicBezTo>
                  <a:cubicBezTo>
                    <a:pt x="4335" y="23575"/>
                    <a:pt x="4346" y="23563"/>
                    <a:pt x="4216" y="23754"/>
                  </a:cubicBezTo>
                  <a:cubicBezTo>
                    <a:pt x="4096" y="23563"/>
                    <a:pt x="4108" y="23420"/>
                    <a:pt x="3799" y="23277"/>
                  </a:cubicBezTo>
                  <a:lnTo>
                    <a:pt x="3561" y="23456"/>
                  </a:lnTo>
                  <a:cubicBezTo>
                    <a:pt x="3334" y="23575"/>
                    <a:pt x="3394" y="23480"/>
                    <a:pt x="3084" y="23397"/>
                  </a:cubicBezTo>
                  <a:cubicBezTo>
                    <a:pt x="3120" y="23670"/>
                    <a:pt x="3227" y="23932"/>
                    <a:pt x="3382" y="24170"/>
                  </a:cubicBezTo>
                  <a:lnTo>
                    <a:pt x="2668" y="24230"/>
                  </a:lnTo>
                  <a:lnTo>
                    <a:pt x="3144" y="24528"/>
                  </a:lnTo>
                  <a:cubicBezTo>
                    <a:pt x="3501" y="24456"/>
                    <a:pt x="3620" y="24278"/>
                    <a:pt x="3739" y="24230"/>
                  </a:cubicBezTo>
                  <a:cubicBezTo>
                    <a:pt x="4120" y="24075"/>
                    <a:pt x="4311" y="24432"/>
                    <a:pt x="4751" y="24218"/>
                  </a:cubicBezTo>
                  <a:close/>
                  <a:moveTo>
                    <a:pt x="8311" y="23277"/>
                  </a:moveTo>
                  <a:lnTo>
                    <a:pt x="8311" y="23635"/>
                  </a:lnTo>
                  <a:lnTo>
                    <a:pt x="9145" y="23575"/>
                  </a:lnTo>
                  <a:cubicBezTo>
                    <a:pt x="9026" y="23373"/>
                    <a:pt x="8585" y="23337"/>
                    <a:pt x="8311" y="23277"/>
                  </a:cubicBezTo>
                  <a:close/>
                  <a:moveTo>
                    <a:pt x="57282" y="23277"/>
                  </a:moveTo>
                  <a:lnTo>
                    <a:pt x="57103" y="23516"/>
                  </a:lnTo>
                  <a:cubicBezTo>
                    <a:pt x="57329" y="23397"/>
                    <a:pt x="57258" y="23408"/>
                    <a:pt x="57294" y="23277"/>
                  </a:cubicBezTo>
                  <a:close/>
                  <a:moveTo>
                    <a:pt x="10978" y="23337"/>
                  </a:moveTo>
                  <a:lnTo>
                    <a:pt x="11157" y="23575"/>
                  </a:lnTo>
                  <a:lnTo>
                    <a:pt x="11216" y="23575"/>
                  </a:lnTo>
                  <a:cubicBezTo>
                    <a:pt x="11133" y="23325"/>
                    <a:pt x="11240" y="23420"/>
                    <a:pt x="10990" y="23337"/>
                  </a:cubicBezTo>
                  <a:close/>
                  <a:moveTo>
                    <a:pt x="43982" y="23516"/>
                  </a:moveTo>
                  <a:cubicBezTo>
                    <a:pt x="44066" y="23397"/>
                    <a:pt x="44030" y="23420"/>
                    <a:pt x="44042" y="23337"/>
                  </a:cubicBezTo>
                  <a:cubicBezTo>
                    <a:pt x="44030" y="23397"/>
                    <a:pt x="44006" y="23456"/>
                    <a:pt x="43994" y="23516"/>
                  </a:cubicBezTo>
                  <a:close/>
                  <a:moveTo>
                    <a:pt x="72069" y="23337"/>
                  </a:moveTo>
                  <a:lnTo>
                    <a:pt x="71891" y="23813"/>
                  </a:lnTo>
                  <a:lnTo>
                    <a:pt x="72188" y="23575"/>
                  </a:lnTo>
                  <a:cubicBezTo>
                    <a:pt x="72129" y="23361"/>
                    <a:pt x="72188" y="23444"/>
                    <a:pt x="72069" y="23337"/>
                  </a:cubicBezTo>
                  <a:close/>
                  <a:moveTo>
                    <a:pt x="9859" y="23873"/>
                  </a:moveTo>
                  <a:lnTo>
                    <a:pt x="9919" y="23813"/>
                  </a:lnTo>
                  <a:lnTo>
                    <a:pt x="9859" y="23516"/>
                  </a:lnTo>
                  <a:lnTo>
                    <a:pt x="9442" y="23456"/>
                  </a:lnTo>
                  <a:close/>
                  <a:moveTo>
                    <a:pt x="41970" y="23754"/>
                  </a:moveTo>
                  <a:cubicBezTo>
                    <a:pt x="42304" y="23980"/>
                    <a:pt x="42839" y="23670"/>
                    <a:pt x="43339" y="23635"/>
                  </a:cubicBezTo>
                  <a:lnTo>
                    <a:pt x="43339" y="23456"/>
                  </a:lnTo>
                  <a:lnTo>
                    <a:pt x="43101" y="23456"/>
                  </a:lnTo>
                  <a:lnTo>
                    <a:pt x="41970" y="23694"/>
                  </a:lnTo>
                  <a:close/>
                  <a:moveTo>
                    <a:pt x="43625" y="23456"/>
                  </a:moveTo>
                  <a:lnTo>
                    <a:pt x="43518" y="23456"/>
                  </a:lnTo>
                  <a:lnTo>
                    <a:pt x="43518" y="23575"/>
                  </a:lnTo>
                  <a:close/>
                  <a:moveTo>
                    <a:pt x="1191" y="23516"/>
                  </a:moveTo>
                  <a:cubicBezTo>
                    <a:pt x="1144" y="23611"/>
                    <a:pt x="1108" y="23706"/>
                    <a:pt x="1072" y="23813"/>
                  </a:cubicBezTo>
                  <a:cubicBezTo>
                    <a:pt x="1751" y="23861"/>
                    <a:pt x="2049" y="24004"/>
                    <a:pt x="2608" y="24290"/>
                  </a:cubicBezTo>
                  <a:cubicBezTo>
                    <a:pt x="2596" y="24206"/>
                    <a:pt x="2572" y="24123"/>
                    <a:pt x="2549" y="24051"/>
                  </a:cubicBezTo>
                  <a:close/>
                  <a:moveTo>
                    <a:pt x="51936" y="23992"/>
                  </a:moveTo>
                  <a:cubicBezTo>
                    <a:pt x="51900" y="23849"/>
                    <a:pt x="51864" y="23706"/>
                    <a:pt x="51817" y="23575"/>
                  </a:cubicBezTo>
                  <a:lnTo>
                    <a:pt x="51519" y="23516"/>
                  </a:lnTo>
                  <a:cubicBezTo>
                    <a:pt x="51281" y="23873"/>
                    <a:pt x="50876" y="23778"/>
                    <a:pt x="50519" y="23813"/>
                  </a:cubicBezTo>
                  <a:cubicBezTo>
                    <a:pt x="50495" y="23873"/>
                    <a:pt x="50471" y="23932"/>
                    <a:pt x="50459" y="23992"/>
                  </a:cubicBezTo>
                  <a:lnTo>
                    <a:pt x="50459" y="24290"/>
                  </a:lnTo>
                  <a:cubicBezTo>
                    <a:pt x="50983" y="24111"/>
                    <a:pt x="51317" y="24063"/>
                    <a:pt x="51698" y="23754"/>
                  </a:cubicBezTo>
                  <a:cubicBezTo>
                    <a:pt x="51721" y="23837"/>
                    <a:pt x="51745" y="23909"/>
                    <a:pt x="51757" y="23992"/>
                  </a:cubicBezTo>
                  <a:close/>
                  <a:moveTo>
                    <a:pt x="10502" y="23694"/>
                  </a:moveTo>
                  <a:lnTo>
                    <a:pt x="10383" y="23694"/>
                  </a:lnTo>
                  <a:cubicBezTo>
                    <a:pt x="10502" y="23920"/>
                    <a:pt x="10502" y="23932"/>
                    <a:pt x="10740" y="24051"/>
                  </a:cubicBezTo>
                  <a:lnTo>
                    <a:pt x="12109" y="24218"/>
                  </a:lnTo>
                  <a:lnTo>
                    <a:pt x="12407" y="24218"/>
                  </a:lnTo>
                  <a:lnTo>
                    <a:pt x="12407" y="23992"/>
                  </a:lnTo>
                  <a:cubicBezTo>
                    <a:pt x="11764" y="23849"/>
                    <a:pt x="11181" y="23658"/>
                    <a:pt x="10562" y="23575"/>
                  </a:cubicBezTo>
                  <a:cubicBezTo>
                    <a:pt x="10550" y="23611"/>
                    <a:pt x="10526" y="23647"/>
                    <a:pt x="10514" y="23682"/>
                  </a:cubicBezTo>
                  <a:close/>
                  <a:moveTo>
                    <a:pt x="45233" y="23575"/>
                  </a:moveTo>
                  <a:lnTo>
                    <a:pt x="45113" y="23575"/>
                  </a:lnTo>
                  <a:lnTo>
                    <a:pt x="45113" y="23694"/>
                  </a:lnTo>
                  <a:close/>
                  <a:moveTo>
                    <a:pt x="63461" y="23873"/>
                  </a:moveTo>
                  <a:lnTo>
                    <a:pt x="63985" y="23754"/>
                  </a:lnTo>
                  <a:cubicBezTo>
                    <a:pt x="64009" y="23706"/>
                    <a:pt x="64033" y="23670"/>
                    <a:pt x="64044" y="23635"/>
                  </a:cubicBezTo>
                  <a:lnTo>
                    <a:pt x="63568" y="23635"/>
                  </a:lnTo>
                  <a:lnTo>
                    <a:pt x="63461" y="23694"/>
                  </a:lnTo>
                  <a:close/>
                  <a:moveTo>
                    <a:pt x="138375" y="23635"/>
                  </a:moveTo>
                  <a:lnTo>
                    <a:pt x="138613" y="23754"/>
                  </a:lnTo>
                  <a:lnTo>
                    <a:pt x="138613" y="23694"/>
                  </a:lnTo>
                  <a:close/>
                  <a:moveTo>
                    <a:pt x="138780" y="23873"/>
                  </a:moveTo>
                  <a:lnTo>
                    <a:pt x="138851" y="23873"/>
                  </a:lnTo>
                  <a:lnTo>
                    <a:pt x="138851" y="23754"/>
                  </a:lnTo>
                  <a:lnTo>
                    <a:pt x="138613" y="23754"/>
                  </a:lnTo>
                  <a:close/>
                  <a:moveTo>
                    <a:pt x="4989" y="23813"/>
                  </a:moveTo>
                  <a:lnTo>
                    <a:pt x="4989" y="23992"/>
                  </a:lnTo>
                  <a:lnTo>
                    <a:pt x="5168" y="23992"/>
                  </a:lnTo>
                  <a:lnTo>
                    <a:pt x="5168" y="23932"/>
                  </a:lnTo>
                  <a:close/>
                  <a:moveTo>
                    <a:pt x="70045" y="24170"/>
                  </a:moveTo>
                  <a:lnTo>
                    <a:pt x="70164" y="24230"/>
                  </a:lnTo>
                  <a:lnTo>
                    <a:pt x="70462" y="23813"/>
                  </a:lnTo>
                  <a:lnTo>
                    <a:pt x="70343" y="23813"/>
                  </a:lnTo>
                  <a:close/>
                  <a:moveTo>
                    <a:pt x="40958" y="24111"/>
                  </a:moveTo>
                  <a:lnTo>
                    <a:pt x="41077" y="23932"/>
                  </a:lnTo>
                  <a:lnTo>
                    <a:pt x="40661" y="23873"/>
                  </a:lnTo>
                  <a:lnTo>
                    <a:pt x="40065" y="24051"/>
                  </a:lnTo>
                  <a:cubicBezTo>
                    <a:pt x="40268" y="24182"/>
                    <a:pt x="40530" y="24123"/>
                    <a:pt x="40970" y="24111"/>
                  </a:cubicBezTo>
                  <a:close/>
                  <a:moveTo>
                    <a:pt x="5704" y="24051"/>
                  </a:moveTo>
                  <a:lnTo>
                    <a:pt x="5525" y="23932"/>
                  </a:lnTo>
                  <a:lnTo>
                    <a:pt x="5347" y="23932"/>
                  </a:lnTo>
                  <a:lnTo>
                    <a:pt x="5168" y="23992"/>
                  </a:lnTo>
                  <a:lnTo>
                    <a:pt x="5347" y="24170"/>
                  </a:lnTo>
                  <a:lnTo>
                    <a:pt x="5644" y="24170"/>
                  </a:lnTo>
                  <a:close/>
                  <a:moveTo>
                    <a:pt x="49983" y="23932"/>
                  </a:moveTo>
                  <a:lnTo>
                    <a:pt x="49281" y="24349"/>
                  </a:lnTo>
                  <a:lnTo>
                    <a:pt x="49388" y="24528"/>
                  </a:lnTo>
                  <a:cubicBezTo>
                    <a:pt x="49769" y="24516"/>
                    <a:pt x="50436" y="24218"/>
                    <a:pt x="49983" y="23920"/>
                  </a:cubicBezTo>
                  <a:close/>
                  <a:moveTo>
                    <a:pt x="894" y="24349"/>
                  </a:moveTo>
                  <a:lnTo>
                    <a:pt x="894" y="24051"/>
                  </a:lnTo>
                  <a:lnTo>
                    <a:pt x="298" y="23992"/>
                  </a:lnTo>
                  <a:cubicBezTo>
                    <a:pt x="453" y="24159"/>
                    <a:pt x="667" y="24278"/>
                    <a:pt x="894" y="24337"/>
                  </a:cubicBezTo>
                  <a:close/>
                  <a:moveTo>
                    <a:pt x="5823" y="24170"/>
                  </a:moveTo>
                  <a:lnTo>
                    <a:pt x="6001" y="24290"/>
                  </a:lnTo>
                  <a:cubicBezTo>
                    <a:pt x="5942" y="24016"/>
                    <a:pt x="6001" y="24111"/>
                    <a:pt x="5823" y="23992"/>
                  </a:cubicBezTo>
                  <a:close/>
                  <a:moveTo>
                    <a:pt x="39006" y="23992"/>
                  </a:moveTo>
                  <a:cubicBezTo>
                    <a:pt x="38994" y="24111"/>
                    <a:pt x="38970" y="24230"/>
                    <a:pt x="38946" y="24349"/>
                  </a:cubicBezTo>
                  <a:lnTo>
                    <a:pt x="39244" y="24290"/>
                  </a:lnTo>
                  <a:lnTo>
                    <a:pt x="39422" y="24170"/>
                  </a:lnTo>
                  <a:lnTo>
                    <a:pt x="39065" y="23992"/>
                  </a:lnTo>
                  <a:close/>
                  <a:moveTo>
                    <a:pt x="69878" y="24290"/>
                  </a:moveTo>
                  <a:lnTo>
                    <a:pt x="69938" y="24290"/>
                  </a:lnTo>
                  <a:cubicBezTo>
                    <a:pt x="69914" y="24230"/>
                    <a:pt x="69902" y="24170"/>
                    <a:pt x="69878" y="24111"/>
                  </a:cubicBezTo>
                  <a:close/>
                  <a:moveTo>
                    <a:pt x="53853" y="24409"/>
                  </a:moveTo>
                  <a:lnTo>
                    <a:pt x="53972" y="24230"/>
                  </a:lnTo>
                  <a:lnTo>
                    <a:pt x="53853" y="24230"/>
                  </a:lnTo>
                  <a:close/>
                  <a:moveTo>
                    <a:pt x="67795" y="24409"/>
                  </a:moveTo>
                  <a:lnTo>
                    <a:pt x="67914" y="24468"/>
                  </a:lnTo>
                  <a:lnTo>
                    <a:pt x="67795" y="24230"/>
                  </a:lnTo>
                  <a:close/>
                  <a:moveTo>
                    <a:pt x="5108" y="24468"/>
                  </a:moveTo>
                  <a:lnTo>
                    <a:pt x="5347" y="24706"/>
                  </a:lnTo>
                  <a:lnTo>
                    <a:pt x="5406" y="24706"/>
                  </a:lnTo>
                  <a:lnTo>
                    <a:pt x="5049" y="24290"/>
                  </a:lnTo>
                  <a:cubicBezTo>
                    <a:pt x="5073" y="24337"/>
                    <a:pt x="5085" y="24409"/>
                    <a:pt x="5120" y="24456"/>
                  </a:cubicBezTo>
                  <a:close/>
                  <a:moveTo>
                    <a:pt x="5525" y="24706"/>
                  </a:moveTo>
                  <a:cubicBezTo>
                    <a:pt x="5549" y="24742"/>
                    <a:pt x="5573" y="24778"/>
                    <a:pt x="5585" y="24825"/>
                  </a:cubicBezTo>
                  <a:cubicBezTo>
                    <a:pt x="5835" y="24801"/>
                    <a:pt x="5704" y="24873"/>
                    <a:pt x="5882" y="24706"/>
                  </a:cubicBezTo>
                  <a:lnTo>
                    <a:pt x="5585" y="24349"/>
                  </a:lnTo>
                  <a:cubicBezTo>
                    <a:pt x="5561" y="24456"/>
                    <a:pt x="5549" y="24575"/>
                    <a:pt x="5525" y="24706"/>
                  </a:cubicBezTo>
                  <a:close/>
                  <a:moveTo>
                    <a:pt x="6299" y="24468"/>
                  </a:moveTo>
                  <a:cubicBezTo>
                    <a:pt x="6478" y="24385"/>
                    <a:pt x="6371" y="24468"/>
                    <a:pt x="6478" y="24349"/>
                  </a:cubicBezTo>
                  <a:lnTo>
                    <a:pt x="6359" y="24349"/>
                  </a:lnTo>
                  <a:close/>
                  <a:moveTo>
                    <a:pt x="7906" y="24587"/>
                  </a:moveTo>
                  <a:lnTo>
                    <a:pt x="7966" y="24587"/>
                  </a:lnTo>
                  <a:cubicBezTo>
                    <a:pt x="7883" y="24409"/>
                    <a:pt x="7930" y="24444"/>
                    <a:pt x="7787" y="24349"/>
                  </a:cubicBezTo>
                  <a:close/>
                  <a:moveTo>
                    <a:pt x="67211" y="24468"/>
                  </a:moveTo>
                  <a:lnTo>
                    <a:pt x="67331" y="24587"/>
                  </a:lnTo>
                  <a:cubicBezTo>
                    <a:pt x="67402" y="24504"/>
                    <a:pt x="67485" y="24420"/>
                    <a:pt x="67569" y="24349"/>
                  </a:cubicBezTo>
                  <a:lnTo>
                    <a:pt x="67271" y="24349"/>
                  </a:lnTo>
                  <a:cubicBezTo>
                    <a:pt x="67247" y="24385"/>
                    <a:pt x="67223" y="24420"/>
                    <a:pt x="67200" y="24456"/>
                  </a:cubicBezTo>
                  <a:close/>
                  <a:moveTo>
                    <a:pt x="12883" y="24647"/>
                  </a:moveTo>
                  <a:cubicBezTo>
                    <a:pt x="12812" y="24516"/>
                    <a:pt x="12681" y="24420"/>
                    <a:pt x="12526" y="24409"/>
                  </a:cubicBezTo>
                  <a:cubicBezTo>
                    <a:pt x="12431" y="24587"/>
                    <a:pt x="12467" y="24599"/>
                    <a:pt x="12288" y="24706"/>
                  </a:cubicBezTo>
                  <a:lnTo>
                    <a:pt x="12288" y="25004"/>
                  </a:lnTo>
                  <a:cubicBezTo>
                    <a:pt x="12883" y="25206"/>
                    <a:pt x="13312" y="25313"/>
                    <a:pt x="13955" y="25242"/>
                  </a:cubicBezTo>
                  <a:cubicBezTo>
                    <a:pt x="13836" y="24932"/>
                    <a:pt x="13657" y="24956"/>
                    <a:pt x="13598" y="24766"/>
                  </a:cubicBezTo>
                  <a:lnTo>
                    <a:pt x="13121" y="24528"/>
                  </a:lnTo>
                  <a:cubicBezTo>
                    <a:pt x="13157" y="24623"/>
                    <a:pt x="13205" y="24718"/>
                    <a:pt x="13240" y="24825"/>
                  </a:cubicBezTo>
                  <a:lnTo>
                    <a:pt x="12705" y="25004"/>
                  </a:lnTo>
                  <a:lnTo>
                    <a:pt x="12586" y="24944"/>
                  </a:lnTo>
                  <a:cubicBezTo>
                    <a:pt x="12562" y="24885"/>
                    <a:pt x="12550" y="24825"/>
                    <a:pt x="12526" y="24766"/>
                  </a:cubicBezTo>
                  <a:lnTo>
                    <a:pt x="12883" y="24706"/>
                  </a:lnTo>
                  <a:close/>
                  <a:moveTo>
                    <a:pt x="49209" y="24409"/>
                  </a:moveTo>
                  <a:lnTo>
                    <a:pt x="48971" y="24409"/>
                  </a:lnTo>
                  <a:lnTo>
                    <a:pt x="48852" y="24468"/>
                  </a:lnTo>
                  <a:lnTo>
                    <a:pt x="48852" y="24706"/>
                  </a:lnTo>
                  <a:cubicBezTo>
                    <a:pt x="49114" y="24623"/>
                    <a:pt x="49114" y="24623"/>
                    <a:pt x="49221" y="24409"/>
                  </a:cubicBezTo>
                  <a:close/>
                  <a:moveTo>
                    <a:pt x="4454" y="24468"/>
                  </a:moveTo>
                  <a:lnTo>
                    <a:pt x="4394" y="24706"/>
                  </a:lnTo>
                  <a:lnTo>
                    <a:pt x="4930" y="24944"/>
                  </a:lnTo>
                  <a:lnTo>
                    <a:pt x="4930" y="24528"/>
                  </a:lnTo>
                  <a:lnTo>
                    <a:pt x="4692" y="24706"/>
                  </a:lnTo>
                  <a:cubicBezTo>
                    <a:pt x="4608" y="24623"/>
                    <a:pt x="4537" y="24540"/>
                    <a:pt x="4454" y="24456"/>
                  </a:cubicBezTo>
                  <a:close/>
                  <a:moveTo>
                    <a:pt x="11633" y="24885"/>
                  </a:moveTo>
                  <a:lnTo>
                    <a:pt x="11633" y="24587"/>
                  </a:lnTo>
                  <a:lnTo>
                    <a:pt x="11395" y="24468"/>
                  </a:lnTo>
                  <a:lnTo>
                    <a:pt x="11395" y="24706"/>
                  </a:lnTo>
                  <a:close/>
                  <a:moveTo>
                    <a:pt x="12109" y="25004"/>
                  </a:moveTo>
                  <a:cubicBezTo>
                    <a:pt x="12086" y="24742"/>
                    <a:pt x="12074" y="24599"/>
                    <a:pt x="11931" y="24468"/>
                  </a:cubicBezTo>
                  <a:cubicBezTo>
                    <a:pt x="11895" y="24587"/>
                    <a:pt x="11859" y="24706"/>
                    <a:pt x="11812" y="24825"/>
                  </a:cubicBezTo>
                  <a:cubicBezTo>
                    <a:pt x="11943" y="24944"/>
                    <a:pt x="11895" y="24932"/>
                    <a:pt x="12109" y="25004"/>
                  </a:cubicBezTo>
                  <a:close/>
                  <a:moveTo>
                    <a:pt x="25230" y="25242"/>
                  </a:moveTo>
                  <a:lnTo>
                    <a:pt x="25290" y="25409"/>
                  </a:lnTo>
                  <a:cubicBezTo>
                    <a:pt x="25766" y="25349"/>
                    <a:pt x="25885" y="25302"/>
                    <a:pt x="26302" y="25349"/>
                  </a:cubicBezTo>
                  <a:cubicBezTo>
                    <a:pt x="26147" y="25051"/>
                    <a:pt x="25968" y="24742"/>
                    <a:pt x="25766" y="24456"/>
                  </a:cubicBezTo>
                  <a:lnTo>
                    <a:pt x="25528" y="24694"/>
                  </a:lnTo>
                  <a:lnTo>
                    <a:pt x="25409" y="24694"/>
                  </a:lnTo>
                  <a:cubicBezTo>
                    <a:pt x="25504" y="24992"/>
                    <a:pt x="25611" y="24944"/>
                    <a:pt x="25706" y="25230"/>
                  </a:cubicBezTo>
                  <a:cubicBezTo>
                    <a:pt x="25599" y="25194"/>
                    <a:pt x="25492" y="25135"/>
                    <a:pt x="25409" y="25051"/>
                  </a:cubicBezTo>
                  <a:close/>
                  <a:moveTo>
                    <a:pt x="7180" y="24766"/>
                  </a:moveTo>
                  <a:cubicBezTo>
                    <a:pt x="7049" y="24563"/>
                    <a:pt x="7121" y="24587"/>
                    <a:pt x="6835" y="24528"/>
                  </a:cubicBezTo>
                  <a:lnTo>
                    <a:pt x="6835" y="24766"/>
                  </a:lnTo>
                  <a:lnTo>
                    <a:pt x="7061" y="24825"/>
                  </a:lnTo>
                  <a:close/>
                  <a:moveTo>
                    <a:pt x="47066" y="24647"/>
                  </a:moveTo>
                  <a:lnTo>
                    <a:pt x="46828" y="24647"/>
                  </a:lnTo>
                  <a:cubicBezTo>
                    <a:pt x="46292" y="24932"/>
                    <a:pt x="45852" y="25123"/>
                    <a:pt x="45340" y="24825"/>
                  </a:cubicBezTo>
                  <a:lnTo>
                    <a:pt x="45161" y="24885"/>
                  </a:lnTo>
                  <a:cubicBezTo>
                    <a:pt x="45125" y="25063"/>
                    <a:pt x="45090" y="25242"/>
                    <a:pt x="45054" y="25409"/>
                  </a:cubicBezTo>
                  <a:cubicBezTo>
                    <a:pt x="45828" y="25385"/>
                    <a:pt x="45971" y="25051"/>
                    <a:pt x="46768" y="25004"/>
                  </a:cubicBezTo>
                  <a:cubicBezTo>
                    <a:pt x="46876" y="24873"/>
                    <a:pt x="46983" y="24754"/>
                    <a:pt x="47090" y="24635"/>
                  </a:cubicBezTo>
                  <a:close/>
                  <a:moveTo>
                    <a:pt x="47602" y="24766"/>
                  </a:moveTo>
                  <a:lnTo>
                    <a:pt x="47423" y="24766"/>
                  </a:lnTo>
                  <a:lnTo>
                    <a:pt x="47423" y="24944"/>
                  </a:lnTo>
                  <a:lnTo>
                    <a:pt x="47483" y="24944"/>
                  </a:lnTo>
                  <a:close/>
                  <a:moveTo>
                    <a:pt x="27838" y="24825"/>
                  </a:moveTo>
                  <a:lnTo>
                    <a:pt x="27718" y="25004"/>
                  </a:lnTo>
                  <a:lnTo>
                    <a:pt x="27659" y="25182"/>
                  </a:lnTo>
                  <a:lnTo>
                    <a:pt x="27838" y="25290"/>
                  </a:lnTo>
                  <a:lnTo>
                    <a:pt x="27897" y="25290"/>
                  </a:lnTo>
                  <a:cubicBezTo>
                    <a:pt x="27921" y="25159"/>
                    <a:pt x="27933" y="25016"/>
                    <a:pt x="27957" y="24885"/>
                  </a:cubicBezTo>
                  <a:close/>
                  <a:moveTo>
                    <a:pt x="32945" y="24885"/>
                  </a:moveTo>
                  <a:lnTo>
                    <a:pt x="32826" y="24992"/>
                  </a:lnTo>
                  <a:lnTo>
                    <a:pt x="32826" y="25051"/>
                  </a:lnTo>
                  <a:lnTo>
                    <a:pt x="33660" y="25051"/>
                  </a:lnTo>
                  <a:lnTo>
                    <a:pt x="33838" y="24932"/>
                  </a:lnTo>
                  <a:lnTo>
                    <a:pt x="33600" y="24825"/>
                  </a:lnTo>
                  <a:cubicBezTo>
                    <a:pt x="33374" y="25004"/>
                    <a:pt x="33231" y="24956"/>
                    <a:pt x="32945" y="24873"/>
                  </a:cubicBezTo>
                  <a:close/>
                  <a:moveTo>
                    <a:pt x="5335" y="24885"/>
                  </a:moveTo>
                  <a:lnTo>
                    <a:pt x="5120" y="24885"/>
                  </a:lnTo>
                  <a:cubicBezTo>
                    <a:pt x="5192" y="25075"/>
                    <a:pt x="5144" y="25004"/>
                    <a:pt x="5287" y="25123"/>
                  </a:cubicBezTo>
                  <a:lnTo>
                    <a:pt x="5418" y="25004"/>
                  </a:lnTo>
                  <a:cubicBezTo>
                    <a:pt x="5382" y="24956"/>
                    <a:pt x="5370" y="24921"/>
                    <a:pt x="5347" y="24873"/>
                  </a:cubicBezTo>
                  <a:close/>
                  <a:moveTo>
                    <a:pt x="66366" y="25063"/>
                  </a:moveTo>
                  <a:lnTo>
                    <a:pt x="66545" y="25063"/>
                  </a:lnTo>
                  <a:lnTo>
                    <a:pt x="66592" y="24885"/>
                  </a:lnTo>
                  <a:lnTo>
                    <a:pt x="66438" y="24885"/>
                  </a:lnTo>
                  <a:cubicBezTo>
                    <a:pt x="66414" y="24932"/>
                    <a:pt x="66390" y="25004"/>
                    <a:pt x="66366" y="25051"/>
                  </a:cubicBezTo>
                  <a:close/>
                  <a:moveTo>
                    <a:pt x="2013" y="25123"/>
                  </a:moveTo>
                  <a:lnTo>
                    <a:pt x="2072" y="25123"/>
                  </a:lnTo>
                  <a:lnTo>
                    <a:pt x="2072" y="25063"/>
                  </a:lnTo>
                  <a:cubicBezTo>
                    <a:pt x="1941" y="24956"/>
                    <a:pt x="1906" y="24956"/>
                    <a:pt x="1656" y="24944"/>
                  </a:cubicBezTo>
                  <a:close/>
                  <a:moveTo>
                    <a:pt x="16669" y="25230"/>
                  </a:moveTo>
                  <a:cubicBezTo>
                    <a:pt x="16753" y="25361"/>
                    <a:pt x="16943" y="25278"/>
                    <a:pt x="17205" y="25290"/>
                  </a:cubicBezTo>
                  <a:cubicBezTo>
                    <a:pt x="17170" y="25671"/>
                    <a:pt x="17193" y="25683"/>
                    <a:pt x="17622" y="25706"/>
                  </a:cubicBezTo>
                  <a:lnTo>
                    <a:pt x="17741" y="25528"/>
                  </a:lnTo>
                  <a:lnTo>
                    <a:pt x="17324" y="25468"/>
                  </a:lnTo>
                  <a:lnTo>
                    <a:pt x="17265" y="25349"/>
                  </a:lnTo>
                  <a:lnTo>
                    <a:pt x="17920" y="25290"/>
                  </a:lnTo>
                  <a:lnTo>
                    <a:pt x="18098" y="25182"/>
                  </a:lnTo>
                  <a:cubicBezTo>
                    <a:pt x="17848" y="24980"/>
                    <a:pt x="17074" y="24992"/>
                    <a:pt x="16729" y="24932"/>
                  </a:cubicBezTo>
                  <a:cubicBezTo>
                    <a:pt x="16669" y="25099"/>
                    <a:pt x="16658" y="25075"/>
                    <a:pt x="16681" y="25230"/>
                  </a:cubicBezTo>
                  <a:close/>
                  <a:moveTo>
                    <a:pt x="56032" y="25123"/>
                  </a:moveTo>
                  <a:cubicBezTo>
                    <a:pt x="56151" y="25028"/>
                    <a:pt x="56258" y="25087"/>
                    <a:pt x="56151" y="24932"/>
                  </a:cubicBezTo>
                  <a:close/>
                  <a:moveTo>
                    <a:pt x="5692" y="25063"/>
                  </a:moveTo>
                  <a:lnTo>
                    <a:pt x="5811" y="25242"/>
                  </a:lnTo>
                  <a:cubicBezTo>
                    <a:pt x="5763" y="25075"/>
                    <a:pt x="5882" y="25171"/>
                    <a:pt x="5716" y="25051"/>
                  </a:cubicBezTo>
                  <a:close/>
                  <a:moveTo>
                    <a:pt x="44816" y="25063"/>
                  </a:moveTo>
                  <a:lnTo>
                    <a:pt x="44399" y="25528"/>
                  </a:lnTo>
                  <a:cubicBezTo>
                    <a:pt x="44411" y="25575"/>
                    <a:pt x="44435" y="25611"/>
                    <a:pt x="44459" y="25647"/>
                  </a:cubicBezTo>
                  <a:lnTo>
                    <a:pt x="45054" y="25349"/>
                  </a:lnTo>
                  <a:cubicBezTo>
                    <a:pt x="44971" y="25135"/>
                    <a:pt x="45006" y="25159"/>
                    <a:pt x="44828" y="25051"/>
                  </a:cubicBezTo>
                  <a:close/>
                  <a:moveTo>
                    <a:pt x="21301" y="25409"/>
                  </a:moveTo>
                  <a:lnTo>
                    <a:pt x="21480" y="25409"/>
                  </a:lnTo>
                  <a:lnTo>
                    <a:pt x="21480" y="25349"/>
                  </a:lnTo>
                  <a:lnTo>
                    <a:pt x="21241" y="25182"/>
                  </a:lnTo>
                  <a:cubicBezTo>
                    <a:pt x="21218" y="25218"/>
                    <a:pt x="21194" y="25254"/>
                    <a:pt x="21182" y="25290"/>
                  </a:cubicBezTo>
                  <a:close/>
                  <a:moveTo>
                    <a:pt x="24468" y="25302"/>
                  </a:moveTo>
                  <a:lnTo>
                    <a:pt x="24111" y="25182"/>
                  </a:lnTo>
                  <a:lnTo>
                    <a:pt x="24111" y="25540"/>
                  </a:lnTo>
                  <a:cubicBezTo>
                    <a:pt x="23980" y="25587"/>
                    <a:pt x="23837" y="25611"/>
                    <a:pt x="23694" y="25599"/>
                  </a:cubicBezTo>
                  <a:lnTo>
                    <a:pt x="23754" y="25897"/>
                  </a:lnTo>
                  <a:cubicBezTo>
                    <a:pt x="23920" y="25778"/>
                    <a:pt x="24135" y="25706"/>
                    <a:pt x="24349" y="25718"/>
                  </a:cubicBezTo>
                  <a:lnTo>
                    <a:pt x="24170" y="25540"/>
                  </a:lnTo>
                  <a:cubicBezTo>
                    <a:pt x="24278" y="25480"/>
                    <a:pt x="24385" y="25397"/>
                    <a:pt x="24468" y="25302"/>
                  </a:cubicBezTo>
                  <a:close/>
                  <a:moveTo>
                    <a:pt x="64414" y="25302"/>
                  </a:moveTo>
                  <a:lnTo>
                    <a:pt x="64533" y="25182"/>
                  </a:lnTo>
                  <a:lnTo>
                    <a:pt x="64414" y="25182"/>
                  </a:lnTo>
                  <a:close/>
                  <a:moveTo>
                    <a:pt x="22980" y="25230"/>
                  </a:moveTo>
                  <a:lnTo>
                    <a:pt x="21789" y="25230"/>
                  </a:lnTo>
                  <a:lnTo>
                    <a:pt x="21670" y="25349"/>
                  </a:lnTo>
                  <a:lnTo>
                    <a:pt x="21837" y="25766"/>
                  </a:lnTo>
                  <a:cubicBezTo>
                    <a:pt x="22289" y="25552"/>
                    <a:pt x="22230" y="25349"/>
                    <a:pt x="22908" y="25587"/>
                  </a:cubicBezTo>
                  <a:lnTo>
                    <a:pt x="22968" y="25468"/>
                  </a:lnTo>
                  <a:close/>
                  <a:moveTo>
                    <a:pt x="43101" y="25290"/>
                  </a:moveTo>
                  <a:cubicBezTo>
                    <a:pt x="43042" y="25444"/>
                    <a:pt x="42982" y="25611"/>
                    <a:pt x="42923" y="25766"/>
                  </a:cubicBezTo>
                  <a:lnTo>
                    <a:pt x="43101" y="25825"/>
                  </a:lnTo>
                  <a:lnTo>
                    <a:pt x="43220" y="25647"/>
                  </a:lnTo>
                  <a:lnTo>
                    <a:pt x="43459" y="25409"/>
                  </a:lnTo>
                  <a:close/>
                  <a:moveTo>
                    <a:pt x="6763" y="25528"/>
                  </a:moveTo>
                  <a:cubicBezTo>
                    <a:pt x="6787" y="25563"/>
                    <a:pt x="6811" y="25611"/>
                    <a:pt x="6823" y="25647"/>
                  </a:cubicBezTo>
                  <a:lnTo>
                    <a:pt x="6942" y="25647"/>
                  </a:lnTo>
                  <a:lnTo>
                    <a:pt x="7061" y="25528"/>
                  </a:lnTo>
                  <a:lnTo>
                    <a:pt x="6823" y="25349"/>
                  </a:lnTo>
                  <a:close/>
                  <a:moveTo>
                    <a:pt x="30338" y="25647"/>
                  </a:moveTo>
                  <a:lnTo>
                    <a:pt x="30576" y="25647"/>
                  </a:lnTo>
                  <a:lnTo>
                    <a:pt x="30338" y="25409"/>
                  </a:lnTo>
                  <a:close/>
                  <a:moveTo>
                    <a:pt x="43994" y="25409"/>
                  </a:moveTo>
                  <a:lnTo>
                    <a:pt x="43756" y="25468"/>
                  </a:lnTo>
                  <a:cubicBezTo>
                    <a:pt x="43732" y="25563"/>
                    <a:pt x="43709" y="25671"/>
                    <a:pt x="43697" y="25766"/>
                  </a:cubicBezTo>
                  <a:lnTo>
                    <a:pt x="43816" y="25825"/>
                  </a:lnTo>
                  <a:cubicBezTo>
                    <a:pt x="43923" y="25718"/>
                    <a:pt x="43994" y="25563"/>
                    <a:pt x="43994" y="25409"/>
                  </a:cubicBezTo>
                  <a:close/>
                  <a:moveTo>
                    <a:pt x="7418" y="25706"/>
                  </a:moveTo>
                  <a:lnTo>
                    <a:pt x="7478" y="25706"/>
                  </a:lnTo>
                  <a:lnTo>
                    <a:pt x="7537" y="25528"/>
                  </a:lnTo>
                  <a:lnTo>
                    <a:pt x="7240" y="25468"/>
                  </a:lnTo>
                  <a:close/>
                  <a:moveTo>
                    <a:pt x="8014" y="25885"/>
                  </a:moveTo>
                  <a:lnTo>
                    <a:pt x="8192" y="25944"/>
                  </a:lnTo>
                  <a:lnTo>
                    <a:pt x="8430" y="25944"/>
                  </a:lnTo>
                  <a:lnTo>
                    <a:pt x="8430" y="25706"/>
                  </a:lnTo>
                  <a:lnTo>
                    <a:pt x="7716" y="25468"/>
                  </a:lnTo>
                  <a:cubicBezTo>
                    <a:pt x="7752" y="25647"/>
                    <a:pt x="7859" y="25802"/>
                    <a:pt x="8014" y="25897"/>
                  </a:cubicBezTo>
                  <a:close/>
                  <a:moveTo>
                    <a:pt x="42208" y="25468"/>
                  </a:moveTo>
                  <a:cubicBezTo>
                    <a:pt x="41744" y="25706"/>
                    <a:pt x="41268" y="25647"/>
                    <a:pt x="41137" y="26242"/>
                  </a:cubicBezTo>
                  <a:cubicBezTo>
                    <a:pt x="41673" y="26171"/>
                    <a:pt x="42316" y="26087"/>
                    <a:pt x="42446" y="25468"/>
                  </a:cubicBezTo>
                  <a:close/>
                  <a:moveTo>
                    <a:pt x="18289" y="25647"/>
                  </a:moveTo>
                  <a:lnTo>
                    <a:pt x="18110" y="25528"/>
                  </a:lnTo>
                  <a:lnTo>
                    <a:pt x="18110" y="25647"/>
                  </a:lnTo>
                  <a:close/>
                  <a:moveTo>
                    <a:pt x="22801" y="25825"/>
                  </a:moveTo>
                  <a:cubicBezTo>
                    <a:pt x="22682" y="25683"/>
                    <a:pt x="22765" y="25730"/>
                    <a:pt x="22563" y="25647"/>
                  </a:cubicBezTo>
                  <a:cubicBezTo>
                    <a:pt x="22539" y="25683"/>
                    <a:pt x="22515" y="25730"/>
                    <a:pt x="22504" y="25766"/>
                  </a:cubicBezTo>
                  <a:lnTo>
                    <a:pt x="22384" y="25766"/>
                  </a:lnTo>
                  <a:lnTo>
                    <a:pt x="22682" y="25944"/>
                  </a:lnTo>
                  <a:lnTo>
                    <a:pt x="22789" y="25885"/>
                  </a:lnTo>
                  <a:close/>
                  <a:moveTo>
                    <a:pt x="25182" y="25647"/>
                  </a:moveTo>
                  <a:cubicBezTo>
                    <a:pt x="25159" y="25683"/>
                    <a:pt x="25135" y="25730"/>
                    <a:pt x="25123" y="25766"/>
                  </a:cubicBezTo>
                  <a:lnTo>
                    <a:pt x="25242" y="25825"/>
                  </a:lnTo>
                  <a:cubicBezTo>
                    <a:pt x="25206" y="25766"/>
                    <a:pt x="25194" y="25706"/>
                    <a:pt x="25171" y="25647"/>
                  </a:cubicBezTo>
                  <a:close/>
                  <a:moveTo>
                    <a:pt x="28266" y="25885"/>
                  </a:moveTo>
                  <a:lnTo>
                    <a:pt x="28564" y="25825"/>
                  </a:lnTo>
                  <a:cubicBezTo>
                    <a:pt x="28588" y="25790"/>
                    <a:pt x="28600" y="25742"/>
                    <a:pt x="28623" y="25706"/>
                  </a:cubicBezTo>
                  <a:lnTo>
                    <a:pt x="28147" y="25647"/>
                  </a:lnTo>
                  <a:close/>
                  <a:moveTo>
                    <a:pt x="56103" y="25885"/>
                  </a:moveTo>
                  <a:cubicBezTo>
                    <a:pt x="56008" y="26004"/>
                    <a:pt x="56008" y="26004"/>
                    <a:pt x="55984" y="26242"/>
                  </a:cubicBezTo>
                  <a:cubicBezTo>
                    <a:pt x="55841" y="26135"/>
                    <a:pt x="55889" y="26183"/>
                    <a:pt x="55805" y="26004"/>
                  </a:cubicBezTo>
                  <a:lnTo>
                    <a:pt x="55508" y="26004"/>
                  </a:lnTo>
                  <a:cubicBezTo>
                    <a:pt x="55472" y="26147"/>
                    <a:pt x="55436" y="26278"/>
                    <a:pt x="55389" y="26421"/>
                  </a:cubicBezTo>
                  <a:cubicBezTo>
                    <a:pt x="54781" y="26445"/>
                    <a:pt x="54007" y="26075"/>
                    <a:pt x="53734" y="26837"/>
                  </a:cubicBezTo>
                  <a:lnTo>
                    <a:pt x="53555" y="26956"/>
                  </a:lnTo>
                  <a:lnTo>
                    <a:pt x="53495" y="26540"/>
                  </a:lnTo>
                  <a:lnTo>
                    <a:pt x="53436" y="26540"/>
                  </a:lnTo>
                  <a:cubicBezTo>
                    <a:pt x="53162" y="26754"/>
                    <a:pt x="53067" y="27028"/>
                    <a:pt x="52662" y="27135"/>
                  </a:cubicBezTo>
                  <a:cubicBezTo>
                    <a:pt x="52460" y="27195"/>
                    <a:pt x="52352" y="26873"/>
                    <a:pt x="51948" y="26956"/>
                  </a:cubicBezTo>
                  <a:cubicBezTo>
                    <a:pt x="51007" y="27159"/>
                    <a:pt x="50186" y="27528"/>
                    <a:pt x="48983" y="27492"/>
                  </a:cubicBezTo>
                  <a:cubicBezTo>
                    <a:pt x="48816" y="27683"/>
                    <a:pt x="48745" y="27635"/>
                    <a:pt x="48685" y="27969"/>
                  </a:cubicBezTo>
                  <a:lnTo>
                    <a:pt x="47971" y="27849"/>
                  </a:lnTo>
                  <a:lnTo>
                    <a:pt x="47792" y="27969"/>
                  </a:lnTo>
                  <a:lnTo>
                    <a:pt x="47792" y="28207"/>
                  </a:lnTo>
                  <a:lnTo>
                    <a:pt x="48150" y="27969"/>
                  </a:lnTo>
                  <a:cubicBezTo>
                    <a:pt x="48340" y="28135"/>
                    <a:pt x="48459" y="28361"/>
                    <a:pt x="48507" y="28611"/>
                  </a:cubicBezTo>
                  <a:lnTo>
                    <a:pt x="48864" y="28611"/>
                  </a:lnTo>
                  <a:lnTo>
                    <a:pt x="49162" y="28016"/>
                  </a:lnTo>
                  <a:lnTo>
                    <a:pt x="49281" y="27957"/>
                  </a:lnTo>
                  <a:lnTo>
                    <a:pt x="49519" y="28373"/>
                  </a:lnTo>
                  <a:lnTo>
                    <a:pt x="49578" y="28492"/>
                  </a:lnTo>
                  <a:cubicBezTo>
                    <a:pt x="49805" y="28290"/>
                    <a:pt x="51912" y="27790"/>
                    <a:pt x="52603" y="27671"/>
                  </a:cubicBezTo>
                  <a:cubicBezTo>
                    <a:pt x="52722" y="27826"/>
                    <a:pt x="52638" y="27683"/>
                    <a:pt x="52662" y="27897"/>
                  </a:cubicBezTo>
                  <a:lnTo>
                    <a:pt x="53317" y="27790"/>
                  </a:lnTo>
                  <a:lnTo>
                    <a:pt x="53495" y="27611"/>
                  </a:lnTo>
                  <a:lnTo>
                    <a:pt x="53376" y="27540"/>
                  </a:lnTo>
                  <a:lnTo>
                    <a:pt x="53257" y="27433"/>
                  </a:lnTo>
                  <a:lnTo>
                    <a:pt x="53079" y="27790"/>
                  </a:lnTo>
                  <a:lnTo>
                    <a:pt x="52960" y="27849"/>
                  </a:lnTo>
                  <a:lnTo>
                    <a:pt x="52841" y="27790"/>
                  </a:lnTo>
                  <a:cubicBezTo>
                    <a:pt x="52900" y="27492"/>
                    <a:pt x="53138" y="27254"/>
                    <a:pt x="53436" y="27195"/>
                  </a:cubicBezTo>
                  <a:cubicBezTo>
                    <a:pt x="53734" y="27135"/>
                    <a:pt x="54127" y="27457"/>
                    <a:pt x="54674" y="27254"/>
                  </a:cubicBezTo>
                  <a:cubicBezTo>
                    <a:pt x="55019" y="27123"/>
                    <a:pt x="55246" y="26778"/>
                    <a:pt x="55686" y="26837"/>
                  </a:cubicBezTo>
                  <a:lnTo>
                    <a:pt x="55924" y="26421"/>
                  </a:lnTo>
                  <a:cubicBezTo>
                    <a:pt x="56317" y="26683"/>
                    <a:pt x="56246" y="26552"/>
                    <a:pt x="56817" y="26480"/>
                  </a:cubicBezTo>
                  <a:lnTo>
                    <a:pt x="56817" y="26183"/>
                  </a:lnTo>
                  <a:cubicBezTo>
                    <a:pt x="57305" y="26028"/>
                    <a:pt x="57567" y="26016"/>
                    <a:pt x="58127" y="25885"/>
                  </a:cubicBezTo>
                  <a:lnTo>
                    <a:pt x="58187" y="25647"/>
                  </a:lnTo>
                  <a:cubicBezTo>
                    <a:pt x="57127" y="25671"/>
                    <a:pt x="56924" y="26064"/>
                    <a:pt x="56103" y="25897"/>
                  </a:cubicBezTo>
                  <a:close/>
                  <a:moveTo>
                    <a:pt x="4989" y="26302"/>
                  </a:moveTo>
                  <a:lnTo>
                    <a:pt x="5168" y="26302"/>
                  </a:lnTo>
                  <a:cubicBezTo>
                    <a:pt x="4763" y="25873"/>
                    <a:pt x="4239" y="25754"/>
                    <a:pt x="3573" y="25706"/>
                  </a:cubicBezTo>
                  <a:close/>
                  <a:moveTo>
                    <a:pt x="29516" y="25825"/>
                  </a:moveTo>
                  <a:lnTo>
                    <a:pt x="29516" y="25706"/>
                  </a:lnTo>
                  <a:lnTo>
                    <a:pt x="29266" y="25706"/>
                  </a:lnTo>
                  <a:cubicBezTo>
                    <a:pt x="29385" y="25825"/>
                    <a:pt x="29290" y="25766"/>
                    <a:pt x="29504" y="25825"/>
                  </a:cubicBezTo>
                  <a:close/>
                  <a:moveTo>
                    <a:pt x="6478" y="25766"/>
                  </a:moveTo>
                  <a:lnTo>
                    <a:pt x="6597" y="25944"/>
                  </a:lnTo>
                  <a:cubicBezTo>
                    <a:pt x="6513" y="25766"/>
                    <a:pt x="6609" y="25873"/>
                    <a:pt x="6478" y="25766"/>
                  </a:cubicBezTo>
                  <a:close/>
                  <a:moveTo>
                    <a:pt x="38410" y="26778"/>
                  </a:moveTo>
                  <a:cubicBezTo>
                    <a:pt x="38863" y="26552"/>
                    <a:pt x="39291" y="26397"/>
                    <a:pt x="39660" y="26183"/>
                  </a:cubicBezTo>
                  <a:lnTo>
                    <a:pt x="39839" y="26540"/>
                  </a:lnTo>
                  <a:cubicBezTo>
                    <a:pt x="40256" y="26337"/>
                    <a:pt x="40411" y="26302"/>
                    <a:pt x="40970" y="26242"/>
                  </a:cubicBezTo>
                  <a:cubicBezTo>
                    <a:pt x="41030" y="26028"/>
                    <a:pt x="40970" y="26111"/>
                    <a:pt x="41089" y="26004"/>
                  </a:cubicBezTo>
                  <a:cubicBezTo>
                    <a:pt x="40994" y="25754"/>
                    <a:pt x="41101" y="25849"/>
                    <a:pt x="40851" y="25766"/>
                  </a:cubicBezTo>
                  <a:cubicBezTo>
                    <a:pt x="40339" y="26385"/>
                    <a:pt x="39315" y="25766"/>
                    <a:pt x="38648" y="26302"/>
                  </a:cubicBezTo>
                  <a:lnTo>
                    <a:pt x="38470" y="26064"/>
                  </a:lnTo>
                  <a:lnTo>
                    <a:pt x="38172" y="26064"/>
                  </a:lnTo>
                  <a:lnTo>
                    <a:pt x="38053" y="26183"/>
                  </a:lnTo>
                  <a:cubicBezTo>
                    <a:pt x="38077" y="26361"/>
                    <a:pt x="38101" y="26540"/>
                    <a:pt x="38113" y="26718"/>
                  </a:cubicBezTo>
                  <a:cubicBezTo>
                    <a:pt x="38255" y="26564"/>
                    <a:pt x="38220" y="26575"/>
                    <a:pt x="38232" y="26421"/>
                  </a:cubicBezTo>
                  <a:close/>
                  <a:moveTo>
                    <a:pt x="25956" y="26123"/>
                  </a:moveTo>
                  <a:lnTo>
                    <a:pt x="25718" y="25885"/>
                  </a:lnTo>
                  <a:lnTo>
                    <a:pt x="25599" y="26183"/>
                  </a:lnTo>
                  <a:lnTo>
                    <a:pt x="25778" y="26302"/>
                  </a:lnTo>
                  <a:close/>
                  <a:moveTo>
                    <a:pt x="22563" y="26956"/>
                  </a:moveTo>
                  <a:cubicBezTo>
                    <a:pt x="22694" y="26802"/>
                    <a:pt x="22789" y="26575"/>
                    <a:pt x="22980" y="26361"/>
                  </a:cubicBezTo>
                  <a:cubicBezTo>
                    <a:pt x="22361" y="26468"/>
                    <a:pt x="22396" y="26194"/>
                    <a:pt x="22039" y="25944"/>
                  </a:cubicBezTo>
                  <a:lnTo>
                    <a:pt x="22039" y="26659"/>
                  </a:lnTo>
                  <a:lnTo>
                    <a:pt x="22504" y="26659"/>
                  </a:lnTo>
                  <a:lnTo>
                    <a:pt x="22504" y="26956"/>
                  </a:lnTo>
                  <a:close/>
                  <a:moveTo>
                    <a:pt x="9919" y="26183"/>
                  </a:moveTo>
                  <a:lnTo>
                    <a:pt x="9919" y="26123"/>
                  </a:lnTo>
                  <a:cubicBezTo>
                    <a:pt x="9800" y="26028"/>
                    <a:pt x="9645" y="26028"/>
                    <a:pt x="9383" y="26004"/>
                  </a:cubicBezTo>
                  <a:lnTo>
                    <a:pt x="9502" y="26242"/>
                  </a:lnTo>
                  <a:close/>
                  <a:moveTo>
                    <a:pt x="27968" y="26004"/>
                  </a:moveTo>
                  <a:lnTo>
                    <a:pt x="27968" y="26183"/>
                  </a:lnTo>
                  <a:lnTo>
                    <a:pt x="28088" y="26123"/>
                  </a:lnTo>
                  <a:close/>
                  <a:moveTo>
                    <a:pt x="5335" y="26302"/>
                  </a:moveTo>
                  <a:cubicBezTo>
                    <a:pt x="5478" y="26409"/>
                    <a:pt x="5418" y="26409"/>
                    <a:pt x="5632" y="26480"/>
                  </a:cubicBezTo>
                  <a:lnTo>
                    <a:pt x="5692" y="26361"/>
                  </a:lnTo>
                  <a:cubicBezTo>
                    <a:pt x="5620" y="26266"/>
                    <a:pt x="5537" y="26159"/>
                    <a:pt x="5466" y="26064"/>
                  </a:cubicBezTo>
                  <a:close/>
                  <a:moveTo>
                    <a:pt x="11276" y="26421"/>
                  </a:moveTo>
                  <a:lnTo>
                    <a:pt x="11276" y="26302"/>
                  </a:lnTo>
                  <a:lnTo>
                    <a:pt x="10323" y="26064"/>
                  </a:lnTo>
                  <a:lnTo>
                    <a:pt x="10204" y="26183"/>
                  </a:lnTo>
                  <a:lnTo>
                    <a:pt x="10204" y="26242"/>
                  </a:lnTo>
                  <a:lnTo>
                    <a:pt x="10800" y="26421"/>
                  </a:lnTo>
                  <a:close/>
                  <a:moveTo>
                    <a:pt x="7716" y="26361"/>
                  </a:moveTo>
                  <a:lnTo>
                    <a:pt x="7716" y="26194"/>
                  </a:lnTo>
                  <a:lnTo>
                    <a:pt x="7537" y="26135"/>
                  </a:lnTo>
                  <a:lnTo>
                    <a:pt x="7537" y="26361"/>
                  </a:lnTo>
                  <a:close/>
                  <a:moveTo>
                    <a:pt x="20777" y="26659"/>
                  </a:moveTo>
                  <a:cubicBezTo>
                    <a:pt x="20849" y="26718"/>
                    <a:pt x="20932" y="26778"/>
                    <a:pt x="21015" y="26837"/>
                  </a:cubicBezTo>
                  <a:lnTo>
                    <a:pt x="21253" y="26837"/>
                  </a:lnTo>
                  <a:cubicBezTo>
                    <a:pt x="21265" y="26802"/>
                    <a:pt x="21289" y="26754"/>
                    <a:pt x="21313" y="26718"/>
                  </a:cubicBezTo>
                  <a:cubicBezTo>
                    <a:pt x="21265" y="26480"/>
                    <a:pt x="21134" y="26278"/>
                    <a:pt x="20956" y="26123"/>
                  </a:cubicBezTo>
                  <a:close/>
                  <a:moveTo>
                    <a:pt x="6061" y="26194"/>
                  </a:moveTo>
                  <a:lnTo>
                    <a:pt x="5942" y="26421"/>
                  </a:lnTo>
                  <a:cubicBezTo>
                    <a:pt x="6073" y="26278"/>
                    <a:pt x="6037" y="26302"/>
                    <a:pt x="6061" y="26194"/>
                  </a:cubicBezTo>
                  <a:close/>
                  <a:moveTo>
                    <a:pt x="57651" y="26492"/>
                  </a:moveTo>
                  <a:lnTo>
                    <a:pt x="57877" y="26254"/>
                  </a:lnTo>
                  <a:lnTo>
                    <a:pt x="57996" y="26254"/>
                  </a:lnTo>
                  <a:lnTo>
                    <a:pt x="57698" y="26194"/>
                  </a:lnTo>
                  <a:close/>
                  <a:moveTo>
                    <a:pt x="26480" y="26492"/>
                  </a:moveTo>
                  <a:lnTo>
                    <a:pt x="26540" y="26492"/>
                  </a:lnTo>
                  <a:cubicBezTo>
                    <a:pt x="26456" y="26314"/>
                    <a:pt x="26504" y="26349"/>
                    <a:pt x="26361" y="26254"/>
                  </a:cubicBezTo>
                  <a:close/>
                  <a:moveTo>
                    <a:pt x="37279" y="26492"/>
                  </a:moveTo>
                  <a:lnTo>
                    <a:pt x="36922" y="26314"/>
                  </a:lnTo>
                  <a:cubicBezTo>
                    <a:pt x="35886" y="26826"/>
                    <a:pt x="33719" y="26909"/>
                    <a:pt x="32540" y="26837"/>
                  </a:cubicBezTo>
                  <a:cubicBezTo>
                    <a:pt x="32302" y="27135"/>
                    <a:pt x="32374" y="27076"/>
                    <a:pt x="32124" y="26956"/>
                  </a:cubicBezTo>
                  <a:lnTo>
                    <a:pt x="32005" y="27016"/>
                  </a:lnTo>
                  <a:lnTo>
                    <a:pt x="31826" y="27373"/>
                  </a:lnTo>
                  <a:lnTo>
                    <a:pt x="31826" y="27433"/>
                  </a:lnTo>
                  <a:cubicBezTo>
                    <a:pt x="32945" y="27397"/>
                    <a:pt x="33814" y="27254"/>
                    <a:pt x="34493" y="26837"/>
                  </a:cubicBezTo>
                  <a:cubicBezTo>
                    <a:pt x="34588" y="27016"/>
                    <a:pt x="34576" y="26933"/>
                    <a:pt x="34553" y="27135"/>
                  </a:cubicBezTo>
                  <a:lnTo>
                    <a:pt x="34850" y="27195"/>
                  </a:lnTo>
                  <a:cubicBezTo>
                    <a:pt x="34838" y="27052"/>
                    <a:pt x="34850" y="27123"/>
                    <a:pt x="34791" y="26956"/>
                  </a:cubicBezTo>
                  <a:lnTo>
                    <a:pt x="34969" y="26778"/>
                  </a:lnTo>
                  <a:cubicBezTo>
                    <a:pt x="35077" y="26933"/>
                    <a:pt x="35029" y="26956"/>
                    <a:pt x="35088" y="27135"/>
                  </a:cubicBezTo>
                  <a:cubicBezTo>
                    <a:pt x="35529" y="27052"/>
                    <a:pt x="35946" y="26897"/>
                    <a:pt x="36339" y="26659"/>
                  </a:cubicBezTo>
                  <a:cubicBezTo>
                    <a:pt x="36410" y="26766"/>
                    <a:pt x="36493" y="26861"/>
                    <a:pt x="36577" y="26956"/>
                  </a:cubicBezTo>
                  <a:lnTo>
                    <a:pt x="37291" y="26552"/>
                  </a:lnTo>
                  <a:close/>
                  <a:moveTo>
                    <a:pt x="37815" y="26552"/>
                  </a:moveTo>
                  <a:cubicBezTo>
                    <a:pt x="37779" y="26468"/>
                    <a:pt x="37744" y="26385"/>
                    <a:pt x="37696" y="26314"/>
                  </a:cubicBezTo>
                  <a:lnTo>
                    <a:pt x="37458" y="26373"/>
                  </a:lnTo>
                  <a:cubicBezTo>
                    <a:pt x="37446" y="26528"/>
                    <a:pt x="37422" y="26683"/>
                    <a:pt x="37398" y="26837"/>
                  </a:cubicBezTo>
                  <a:cubicBezTo>
                    <a:pt x="37660" y="26742"/>
                    <a:pt x="37613" y="26659"/>
                    <a:pt x="37815" y="26540"/>
                  </a:cubicBezTo>
                  <a:close/>
                  <a:moveTo>
                    <a:pt x="24992" y="26373"/>
                  </a:moveTo>
                  <a:lnTo>
                    <a:pt x="24992" y="26778"/>
                  </a:lnTo>
                  <a:lnTo>
                    <a:pt x="25111" y="26837"/>
                  </a:lnTo>
                  <a:lnTo>
                    <a:pt x="25171" y="26837"/>
                  </a:lnTo>
                  <a:cubicBezTo>
                    <a:pt x="25147" y="26575"/>
                    <a:pt x="25147" y="26492"/>
                    <a:pt x="24992" y="26361"/>
                  </a:cubicBezTo>
                  <a:close/>
                  <a:moveTo>
                    <a:pt x="11752" y="26552"/>
                  </a:moveTo>
                  <a:lnTo>
                    <a:pt x="12050" y="26611"/>
                  </a:lnTo>
                  <a:lnTo>
                    <a:pt x="12050" y="26421"/>
                  </a:lnTo>
                  <a:lnTo>
                    <a:pt x="11812" y="26421"/>
                  </a:lnTo>
                  <a:cubicBezTo>
                    <a:pt x="11800" y="26456"/>
                    <a:pt x="11776" y="26492"/>
                    <a:pt x="11752" y="26540"/>
                  </a:cubicBezTo>
                  <a:close/>
                  <a:moveTo>
                    <a:pt x="6180" y="26492"/>
                  </a:moveTo>
                  <a:cubicBezTo>
                    <a:pt x="6418" y="27076"/>
                    <a:pt x="7799" y="27040"/>
                    <a:pt x="8311" y="27195"/>
                  </a:cubicBezTo>
                  <a:cubicBezTo>
                    <a:pt x="8240" y="26575"/>
                    <a:pt x="6799" y="26504"/>
                    <a:pt x="6180" y="26480"/>
                  </a:cubicBezTo>
                  <a:close/>
                  <a:moveTo>
                    <a:pt x="12347" y="26492"/>
                  </a:moveTo>
                  <a:cubicBezTo>
                    <a:pt x="12336" y="26552"/>
                    <a:pt x="12312" y="26611"/>
                    <a:pt x="12288" y="26671"/>
                  </a:cubicBezTo>
                  <a:lnTo>
                    <a:pt x="12526" y="26671"/>
                  </a:lnTo>
                  <a:lnTo>
                    <a:pt x="12526" y="26492"/>
                  </a:lnTo>
                  <a:close/>
                  <a:moveTo>
                    <a:pt x="12943" y="26730"/>
                  </a:moveTo>
                  <a:lnTo>
                    <a:pt x="13657" y="26790"/>
                  </a:lnTo>
                  <a:lnTo>
                    <a:pt x="13657" y="26730"/>
                  </a:lnTo>
                  <a:lnTo>
                    <a:pt x="12824" y="26552"/>
                  </a:lnTo>
                  <a:cubicBezTo>
                    <a:pt x="12907" y="26718"/>
                    <a:pt x="12824" y="26611"/>
                    <a:pt x="12943" y="26718"/>
                  </a:cubicBezTo>
                  <a:close/>
                  <a:moveTo>
                    <a:pt x="24289" y="26671"/>
                  </a:moveTo>
                  <a:cubicBezTo>
                    <a:pt x="24325" y="26861"/>
                    <a:pt x="24361" y="27064"/>
                    <a:pt x="24409" y="27266"/>
                  </a:cubicBezTo>
                  <a:lnTo>
                    <a:pt x="24528" y="27326"/>
                  </a:lnTo>
                  <a:cubicBezTo>
                    <a:pt x="24539" y="26980"/>
                    <a:pt x="24706" y="26861"/>
                    <a:pt x="24587" y="26611"/>
                  </a:cubicBezTo>
                  <a:close/>
                  <a:moveTo>
                    <a:pt x="14729" y="26897"/>
                  </a:moveTo>
                  <a:cubicBezTo>
                    <a:pt x="14753" y="26861"/>
                    <a:pt x="14764" y="26826"/>
                    <a:pt x="14788" y="26790"/>
                  </a:cubicBezTo>
                  <a:lnTo>
                    <a:pt x="14610" y="26671"/>
                  </a:lnTo>
                  <a:lnTo>
                    <a:pt x="14431" y="26671"/>
                  </a:lnTo>
                  <a:lnTo>
                    <a:pt x="14312" y="26837"/>
                  </a:lnTo>
                  <a:lnTo>
                    <a:pt x="14669" y="26897"/>
                  </a:lnTo>
                  <a:close/>
                  <a:moveTo>
                    <a:pt x="23575" y="26671"/>
                  </a:moveTo>
                  <a:lnTo>
                    <a:pt x="23456" y="26730"/>
                  </a:lnTo>
                  <a:lnTo>
                    <a:pt x="23337" y="26897"/>
                  </a:lnTo>
                  <a:lnTo>
                    <a:pt x="23635" y="27016"/>
                  </a:lnTo>
                  <a:cubicBezTo>
                    <a:pt x="22789" y="27492"/>
                    <a:pt x="20372" y="26802"/>
                    <a:pt x="18824" y="27195"/>
                  </a:cubicBezTo>
                  <a:cubicBezTo>
                    <a:pt x="18801" y="27254"/>
                    <a:pt x="18789" y="27314"/>
                    <a:pt x="18765" y="27373"/>
                  </a:cubicBezTo>
                  <a:cubicBezTo>
                    <a:pt x="19051" y="27588"/>
                    <a:pt x="21968" y="27468"/>
                    <a:pt x="22325" y="27314"/>
                  </a:cubicBezTo>
                  <a:lnTo>
                    <a:pt x="22325" y="27552"/>
                  </a:lnTo>
                  <a:cubicBezTo>
                    <a:pt x="22944" y="27647"/>
                    <a:pt x="23146" y="27111"/>
                    <a:pt x="23694" y="27492"/>
                  </a:cubicBezTo>
                  <a:lnTo>
                    <a:pt x="24051" y="27195"/>
                  </a:lnTo>
                  <a:cubicBezTo>
                    <a:pt x="23980" y="27004"/>
                    <a:pt x="23885" y="26826"/>
                    <a:pt x="23754" y="26659"/>
                  </a:cubicBezTo>
                  <a:close/>
                  <a:moveTo>
                    <a:pt x="26718" y="26837"/>
                  </a:moveTo>
                  <a:lnTo>
                    <a:pt x="26956" y="26790"/>
                  </a:lnTo>
                  <a:lnTo>
                    <a:pt x="26778" y="26671"/>
                  </a:lnTo>
                  <a:cubicBezTo>
                    <a:pt x="26754" y="26718"/>
                    <a:pt x="26730" y="26778"/>
                    <a:pt x="26718" y="26837"/>
                  </a:cubicBezTo>
                  <a:close/>
                  <a:moveTo>
                    <a:pt x="9204" y="26837"/>
                  </a:moveTo>
                  <a:lnTo>
                    <a:pt x="9323" y="26956"/>
                  </a:lnTo>
                  <a:lnTo>
                    <a:pt x="9442" y="26837"/>
                  </a:lnTo>
                  <a:lnTo>
                    <a:pt x="9264" y="26730"/>
                  </a:lnTo>
                  <a:cubicBezTo>
                    <a:pt x="9240" y="26754"/>
                    <a:pt x="9228" y="26790"/>
                    <a:pt x="9204" y="26837"/>
                  </a:cubicBezTo>
                  <a:close/>
                  <a:moveTo>
                    <a:pt x="14848" y="26956"/>
                  </a:moveTo>
                  <a:lnTo>
                    <a:pt x="15265" y="26897"/>
                  </a:lnTo>
                  <a:lnTo>
                    <a:pt x="15384" y="26897"/>
                  </a:lnTo>
                  <a:cubicBezTo>
                    <a:pt x="15276" y="26790"/>
                    <a:pt x="15122" y="26730"/>
                    <a:pt x="14967" y="26730"/>
                  </a:cubicBezTo>
                  <a:close/>
                  <a:moveTo>
                    <a:pt x="20432" y="26837"/>
                  </a:moveTo>
                  <a:lnTo>
                    <a:pt x="20551" y="26730"/>
                  </a:lnTo>
                  <a:lnTo>
                    <a:pt x="20372" y="26730"/>
                  </a:lnTo>
                  <a:close/>
                  <a:moveTo>
                    <a:pt x="42387" y="26730"/>
                  </a:moveTo>
                  <a:lnTo>
                    <a:pt x="42268" y="26730"/>
                  </a:lnTo>
                  <a:cubicBezTo>
                    <a:pt x="42256" y="26790"/>
                    <a:pt x="42232" y="26837"/>
                    <a:pt x="42208" y="26897"/>
                  </a:cubicBezTo>
                  <a:cubicBezTo>
                    <a:pt x="42423" y="26790"/>
                    <a:pt x="42280" y="26933"/>
                    <a:pt x="42387" y="26718"/>
                  </a:cubicBezTo>
                  <a:close/>
                  <a:moveTo>
                    <a:pt x="9800" y="26837"/>
                  </a:moveTo>
                  <a:lnTo>
                    <a:pt x="9800" y="27135"/>
                  </a:lnTo>
                  <a:lnTo>
                    <a:pt x="10216" y="27254"/>
                  </a:lnTo>
                  <a:cubicBezTo>
                    <a:pt x="10312" y="27147"/>
                    <a:pt x="10288" y="27183"/>
                    <a:pt x="10335" y="26956"/>
                  </a:cubicBezTo>
                  <a:cubicBezTo>
                    <a:pt x="10073" y="26968"/>
                    <a:pt x="10050" y="26933"/>
                    <a:pt x="9800" y="26837"/>
                  </a:cubicBezTo>
                  <a:close/>
                  <a:moveTo>
                    <a:pt x="26599" y="27195"/>
                  </a:moveTo>
                  <a:cubicBezTo>
                    <a:pt x="26361" y="27004"/>
                    <a:pt x="26456" y="27028"/>
                    <a:pt x="26123" y="26956"/>
                  </a:cubicBezTo>
                  <a:lnTo>
                    <a:pt x="26480" y="27254"/>
                  </a:lnTo>
                  <a:lnTo>
                    <a:pt x="26480" y="27433"/>
                  </a:lnTo>
                  <a:cubicBezTo>
                    <a:pt x="26278" y="27480"/>
                    <a:pt x="26063" y="27468"/>
                    <a:pt x="25885" y="27373"/>
                  </a:cubicBezTo>
                  <a:cubicBezTo>
                    <a:pt x="25790" y="27492"/>
                    <a:pt x="25802" y="27457"/>
                    <a:pt x="25766" y="27671"/>
                  </a:cubicBezTo>
                  <a:lnTo>
                    <a:pt x="25885" y="27730"/>
                  </a:lnTo>
                  <a:cubicBezTo>
                    <a:pt x="26314" y="27564"/>
                    <a:pt x="26492" y="27540"/>
                    <a:pt x="26897" y="27611"/>
                  </a:cubicBezTo>
                  <a:cubicBezTo>
                    <a:pt x="26956" y="27159"/>
                    <a:pt x="26897" y="27266"/>
                    <a:pt x="27195" y="26897"/>
                  </a:cubicBezTo>
                  <a:lnTo>
                    <a:pt x="27016" y="26837"/>
                  </a:lnTo>
                  <a:close/>
                  <a:moveTo>
                    <a:pt x="16860" y="27135"/>
                  </a:moveTo>
                  <a:cubicBezTo>
                    <a:pt x="16979" y="27230"/>
                    <a:pt x="17122" y="27302"/>
                    <a:pt x="17277" y="27314"/>
                  </a:cubicBezTo>
                  <a:cubicBezTo>
                    <a:pt x="17300" y="27218"/>
                    <a:pt x="17312" y="27123"/>
                    <a:pt x="17336" y="27016"/>
                  </a:cubicBezTo>
                  <a:lnTo>
                    <a:pt x="16979" y="27016"/>
                  </a:lnTo>
                  <a:close/>
                  <a:moveTo>
                    <a:pt x="40958" y="27254"/>
                  </a:moveTo>
                  <a:lnTo>
                    <a:pt x="41018" y="27254"/>
                  </a:lnTo>
                  <a:lnTo>
                    <a:pt x="41018" y="27135"/>
                  </a:lnTo>
                  <a:lnTo>
                    <a:pt x="40720" y="27016"/>
                  </a:lnTo>
                  <a:close/>
                  <a:moveTo>
                    <a:pt x="10633" y="27076"/>
                  </a:moveTo>
                  <a:cubicBezTo>
                    <a:pt x="10645" y="27230"/>
                    <a:pt x="10704" y="27373"/>
                    <a:pt x="10812" y="27492"/>
                  </a:cubicBezTo>
                  <a:lnTo>
                    <a:pt x="10573" y="27611"/>
                  </a:lnTo>
                  <a:cubicBezTo>
                    <a:pt x="10585" y="27671"/>
                    <a:pt x="10609" y="27730"/>
                    <a:pt x="10633" y="27790"/>
                  </a:cubicBezTo>
                  <a:lnTo>
                    <a:pt x="10812" y="27909"/>
                  </a:lnTo>
                  <a:cubicBezTo>
                    <a:pt x="10823" y="27730"/>
                    <a:pt x="10847" y="27552"/>
                    <a:pt x="10871" y="27373"/>
                  </a:cubicBezTo>
                  <a:cubicBezTo>
                    <a:pt x="11228" y="27433"/>
                    <a:pt x="11419" y="27373"/>
                    <a:pt x="11693" y="27492"/>
                  </a:cubicBezTo>
                  <a:cubicBezTo>
                    <a:pt x="11812" y="27349"/>
                    <a:pt x="11752" y="27445"/>
                    <a:pt x="11752" y="27254"/>
                  </a:cubicBezTo>
                  <a:close/>
                  <a:moveTo>
                    <a:pt x="31112" y="27076"/>
                  </a:moveTo>
                  <a:cubicBezTo>
                    <a:pt x="30814" y="27326"/>
                    <a:pt x="30731" y="27159"/>
                    <a:pt x="30457" y="27314"/>
                  </a:cubicBezTo>
                  <a:lnTo>
                    <a:pt x="30576" y="27373"/>
                  </a:lnTo>
                  <a:lnTo>
                    <a:pt x="30874" y="27492"/>
                  </a:lnTo>
                  <a:lnTo>
                    <a:pt x="31171" y="27373"/>
                  </a:lnTo>
                  <a:lnTo>
                    <a:pt x="31350" y="27076"/>
                  </a:lnTo>
                  <a:close/>
                  <a:moveTo>
                    <a:pt x="18229" y="27254"/>
                  </a:moveTo>
                  <a:lnTo>
                    <a:pt x="18408" y="27314"/>
                  </a:lnTo>
                  <a:lnTo>
                    <a:pt x="18467" y="27314"/>
                  </a:lnTo>
                  <a:lnTo>
                    <a:pt x="18527" y="27195"/>
                  </a:lnTo>
                  <a:lnTo>
                    <a:pt x="18527" y="27135"/>
                  </a:lnTo>
                  <a:lnTo>
                    <a:pt x="18289" y="27135"/>
                  </a:lnTo>
                  <a:cubicBezTo>
                    <a:pt x="18265" y="27171"/>
                    <a:pt x="18253" y="27207"/>
                    <a:pt x="18229" y="27254"/>
                  </a:cubicBezTo>
                  <a:close/>
                  <a:moveTo>
                    <a:pt x="24992" y="27433"/>
                  </a:moveTo>
                  <a:lnTo>
                    <a:pt x="25111" y="27492"/>
                  </a:lnTo>
                  <a:cubicBezTo>
                    <a:pt x="25147" y="27433"/>
                    <a:pt x="25194" y="27373"/>
                    <a:pt x="25230" y="27314"/>
                  </a:cubicBezTo>
                  <a:lnTo>
                    <a:pt x="24992" y="27135"/>
                  </a:lnTo>
                  <a:close/>
                  <a:moveTo>
                    <a:pt x="29445" y="27314"/>
                  </a:moveTo>
                  <a:lnTo>
                    <a:pt x="29504" y="27195"/>
                  </a:lnTo>
                  <a:lnTo>
                    <a:pt x="29147" y="27135"/>
                  </a:lnTo>
                  <a:cubicBezTo>
                    <a:pt x="29028" y="27230"/>
                    <a:pt x="29064" y="27218"/>
                    <a:pt x="28850" y="27254"/>
                  </a:cubicBezTo>
                  <a:cubicBezTo>
                    <a:pt x="28981" y="27385"/>
                    <a:pt x="29171" y="27409"/>
                    <a:pt x="29326" y="27314"/>
                  </a:cubicBezTo>
                  <a:close/>
                  <a:moveTo>
                    <a:pt x="29743" y="27195"/>
                  </a:moveTo>
                  <a:cubicBezTo>
                    <a:pt x="29790" y="27254"/>
                    <a:pt x="29826" y="27314"/>
                    <a:pt x="29862" y="27373"/>
                  </a:cubicBezTo>
                  <a:cubicBezTo>
                    <a:pt x="29790" y="27195"/>
                    <a:pt x="29862" y="27302"/>
                    <a:pt x="29743" y="27195"/>
                  </a:cubicBezTo>
                  <a:close/>
                  <a:moveTo>
                    <a:pt x="9145" y="27254"/>
                  </a:moveTo>
                  <a:lnTo>
                    <a:pt x="9502" y="27611"/>
                  </a:lnTo>
                  <a:lnTo>
                    <a:pt x="9561" y="27611"/>
                  </a:lnTo>
                  <a:lnTo>
                    <a:pt x="9740" y="27433"/>
                  </a:lnTo>
                  <a:cubicBezTo>
                    <a:pt x="9609" y="27254"/>
                    <a:pt x="9514" y="27254"/>
                    <a:pt x="9145" y="27254"/>
                  </a:cubicBezTo>
                  <a:close/>
                  <a:moveTo>
                    <a:pt x="24813" y="27254"/>
                  </a:moveTo>
                  <a:lnTo>
                    <a:pt x="24694" y="27254"/>
                  </a:lnTo>
                  <a:cubicBezTo>
                    <a:pt x="24801" y="27302"/>
                    <a:pt x="24718" y="27314"/>
                    <a:pt x="24813" y="27254"/>
                  </a:cubicBezTo>
                  <a:close/>
                  <a:moveTo>
                    <a:pt x="12228" y="27314"/>
                  </a:moveTo>
                  <a:lnTo>
                    <a:pt x="12228" y="27433"/>
                  </a:lnTo>
                  <a:lnTo>
                    <a:pt x="13240" y="27671"/>
                  </a:lnTo>
                  <a:cubicBezTo>
                    <a:pt x="13038" y="27385"/>
                    <a:pt x="12693" y="27326"/>
                    <a:pt x="12228" y="27314"/>
                  </a:cubicBezTo>
                  <a:close/>
                  <a:moveTo>
                    <a:pt x="24111" y="27314"/>
                  </a:moveTo>
                  <a:lnTo>
                    <a:pt x="24111" y="27433"/>
                  </a:lnTo>
                  <a:lnTo>
                    <a:pt x="24278" y="27433"/>
                  </a:lnTo>
                  <a:close/>
                  <a:moveTo>
                    <a:pt x="27076" y="27314"/>
                  </a:moveTo>
                  <a:cubicBezTo>
                    <a:pt x="27052" y="27361"/>
                    <a:pt x="27040" y="27397"/>
                    <a:pt x="27016" y="27433"/>
                  </a:cubicBezTo>
                  <a:cubicBezTo>
                    <a:pt x="27123" y="27349"/>
                    <a:pt x="27052" y="27361"/>
                    <a:pt x="27076" y="27314"/>
                  </a:cubicBezTo>
                  <a:close/>
                  <a:moveTo>
                    <a:pt x="31588" y="27433"/>
                  </a:moveTo>
                  <a:cubicBezTo>
                    <a:pt x="31767" y="27361"/>
                    <a:pt x="31659" y="27433"/>
                    <a:pt x="31767" y="27314"/>
                  </a:cubicBezTo>
                  <a:lnTo>
                    <a:pt x="31648" y="27314"/>
                  </a:lnTo>
                  <a:cubicBezTo>
                    <a:pt x="31624" y="27349"/>
                    <a:pt x="31612" y="27385"/>
                    <a:pt x="31588" y="27433"/>
                  </a:cubicBezTo>
                  <a:close/>
                  <a:moveTo>
                    <a:pt x="53722" y="27433"/>
                  </a:moveTo>
                  <a:lnTo>
                    <a:pt x="53603" y="27492"/>
                  </a:lnTo>
                  <a:lnTo>
                    <a:pt x="53603" y="27790"/>
                  </a:lnTo>
                  <a:lnTo>
                    <a:pt x="54019" y="27671"/>
                  </a:lnTo>
                  <a:lnTo>
                    <a:pt x="54019" y="27552"/>
                  </a:lnTo>
                  <a:lnTo>
                    <a:pt x="53900" y="27433"/>
                  </a:lnTo>
                  <a:close/>
                  <a:moveTo>
                    <a:pt x="14729" y="27671"/>
                  </a:moveTo>
                  <a:lnTo>
                    <a:pt x="14372" y="27552"/>
                  </a:lnTo>
                  <a:cubicBezTo>
                    <a:pt x="14455" y="27909"/>
                    <a:pt x="14514" y="27873"/>
                    <a:pt x="14491" y="28266"/>
                  </a:cubicBezTo>
                  <a:lnTo>
                    <a:pt x="14550" y="28326"/>
                  </a:lnTo>
                  <a:lnTo>
                    <a:pt x="14729" y="28326"/>
                  </a:lnTo>
                  <a:cubicBezTo>
                    <a:pt x="14693" y="28111"/>
                    <a:pt x="14693" y="27885"/>
                    <a:pt x="14729" y="27671"/>
                  </a:cubicBezTo>
                  <a:close/>
                  <a:moveTo>
                    <a:pt x="24706" y="27611"/>
                  </a:moveTo>
                  <a:lnTo>
                    <a:pt x="24825" y="27790"/>
                  </a:lnTo>
                  <a:cubicBezTo>
                    <a:pt x="24742" y="27611"/>
                    <a:pt x="24813" y="27718"/>
                    <a:pt x="24694" y="27611"/>
                  </a:cubicBezTo>
                  <a:close/>
                  <a:moveTo>
                    <a:pt x="48507" y="27790"/>
                  </a:moveTo>
                  <a:cubicBezTo>
                    <a:pt x="48614" y="27718"/>
                    <a:pt x="48542" y="27730"/>
                    <a:pt x="48566" y="27671"/>
                  </a:cubicBezTo>
                  <a:close/>
                  <a:moveTo>
                    <a:pt x="24289" y="27909"/>
                  </a:moveTo>
                  <a:lnTo>
                    <a:pt x="24409" y="27790"/>
                  </a:lnTo>
                  <a:lnTo>
                    <a:pt x="24289" y="27790"/>
                  </a:lnTo>
                  <a:close/>
                  <a:moveTo>
                    <a:pt x="11169" y="28028"/>
                  </a:moveTo>
                  <a:lnTo>
                    <a:pt x="11288" y="28088"/>
                  </a:lnTo>
                  <a:lnTo>
                    <a:pt x="11169" y="27849"/>
                  </a:lnTo>
                  <a:close/>
                  <a:moveTo>
                    <a:pt x="16693" y="28147"/>
                  </a:moveTo>
                  <a:lnTo>
                    <a:pt x="16931" y="28147"/>
                  </a:lnTo>
                  <a:lnTo>
                    <a:pt x="16574" y="27969"/>
                  </a:lnTo>
                  <a:close/>
                  <a:moveTo>
                    <a:pt x="16277" y="28207"/>
                  </a:moveTo>
                  <a:lnTo>
                    <a:pt x="16396" y="28088"/>
                  </a:lnTo>
                  <a:lnTo>
                    <a:pt x="16157" y="28088"/>
                  </a:lnTo>
                  <a:close/>
                  <a:moveTo>
                    <a:pt x="17824" y="28266"/>
                  </a:moveTo>
                  <a:cubicBezTo>
                    <a:pt x="17967" y="28242"/>
                    <a:pt x="17848" y="28326"/>
                    <a:pt x="17991" y="28207"/>
                  </a:cubicBezTo>
                  <a:lnTo>
                    <a:pt x="18110" y="28207"/>
                  </a:lnTo>
                  <a:lnTo>
                    <a:pt x="17884" y="28088"/>
                  </a:lnTo>
                  <a:cubicBezTo>
                    <a:pt x="17848" y="28135"/>
                    <a:pt x="17836" y="28195"/>
                    <a:pt x="17812" y="28254"/>
                  </a:cubicBezTo>
                  <a:close/>
                  <a:moveTo>
                    <a:pt x="29397" y="28088"/>
                  </a:moveTo>
                  <a:lnTo>
                    <a:pt x="29338" y="28207"/>
                  </a:lnTo>
                  <a:lnTo>
                    <a:pt x="29516" y="28385"/>
                  </a:lnTo>
                  <a:lnTo>
                    <a:pt x="29576" y="28385"/>
                  </a:lnTo>
                  <a:cubicBezTo>
                    <a:pt x="29504" y="28159"/>
                    <a:pt x="29528" y="28207"/>
                    <a:pt x="29385" y="28076"/>
                  </a:cubicBezTo>
                  <a:close/>
                  <a:moveTo>
                    <a:pt x="47554" y="28445"/>
                  </a:moveTo>
                  <a:cubicBezTo>
                    <a:pt x="47340" y="28314"/>
                    <a:pt x="47459" y="28373"/>
                    <a:pt x="47376" y="28147"/>
                  </a:cubicBezTo>
                  <a:lnTo>
                    <a:pt x="47078" y="28088"/>
                  </a:lnTo>
                  <a:cubicBezTo>
                    <a:pt x="47114" y="28183"/>
                    <a:pt x="47149" y="28290"/>
                    <a:pt x="47197" y="28385"/>
                  </a:cubicBezTo>
                  <a:lnTo>
                    <a:pt x="47018" y="28623"/>
                  </a:lnTo>
                  <a:lnTo>
                    <a:pt x="46899" y="28683"/>
                  </a:lnTo>
                  <a:cubicBezTo>
                    <a:pt x="46780" y="28457"/>
                    <a:pt x="46828" y="28600"/>
                    <a:pt x="46959" y="28385"/>
                  </a:cubicBezTo>
                  <a:cubicBezTo>
                    <a:pt x="46935" y="28302"/>
                    <a:pt x="46911" y="28230"/>
                    <a:pt x="46899" y="28147"/>
                  </a:cubicBezTo>
                  <a:cubicBezTo>
                    <a:pt x="46685" y="28195"/>
                    <a:pt x="46459" y="28207"/>
                    <a:pt x="46245" y="28207"/>
                  </a:cubicBezTo>
                  <a:cubicBezTo>
                    <a:pt x="46340" y="28397"/>
                    <a:pt x="46435" y="28397"/>
                    <a:pt x="46602" y="28504"/>
                  </a:cubicBezTo>
                  <a:cubicBezTo>
                    <a:pt x="46578" y="28742"/>
                    <a:pt x="46554" y="28695"/>
                    <a:pt x="46483" y="28981"/>
                  </a:cubicBezTo>
                  <a:cubicBezTo>
                    <a:pt x="47149" y="28957"/>
                    <a:pt x="47602" y="28790"/>
                    <a:pt x="48090" y="28623"/>
                  </a:cubicBezTo>
                  <a:lnTo>
                    <a:pt x="48090" y="28266"/>
                  </a:lnTo>
                  <a:cubicBezTo>
                    <a:pt x="47852" y="28350"/>
                    <a:pt x="47757" y="28480"/>
                    <a:pt x="47554" y="28433"/>
                  </a:cubicBezTo>
                  <a:close/>
                  <a:moveTo>
                    <a:pt x="20658" y="28147"/>
                  </a:moveTo>
                  <a:lnTo>
                    <a:pt x="20777" y="28266"/>
                  </a:lnTo>
                  <a:lnTo>
                    <a:pt x="20956" y="28445"/>
                  </a:lnTo>
                  <a:lnTo>
                    <a:pt x="21015" y="28445"/>
                  </a:lnTo>
                  <a:cubicBezTo>
                    <a:pt x="20991" y="28361"/>
                    <a:pt x="20980" y="28290"/>
                    <a:pt x="20956" y="28207"/>
                  </a:cubicBezTo>
                  <a:close/>
                  <a:moveTo>
                    <a:pt x="19944" y="28326"/>
                  </a:moveTo>
                  <a:cubicBezTo>
                    <a:pt x="19967" y="28385"/>
                    <a:pt x="19991" y="28445"/>
                    <a:pt x="20003" y="28504"/>
                  </a:cubicBezTo>
                  <a:lnTo>
                    <a:pt x="20182" y="28326"/>
                  </a:lnTo>
                  <a:lnTo>
                    <a:pt x="20003" y="28207"/>
                  </a:lnTo>
                  <a:cubicBezTo>
                    <a:pt x="19991" y="28242"/>
                    <a:pt x="19967" y="28278"/>
                    <a:pt x="19956" y="28314"/>
                  </a:cubicBezTo>
                  <a:close/>
                  <a:moveTo>
                    <a:pt x="22801" y="28445"/>
                  </a:moveTo>
                  <a:lnTo>
                    <a:pt x="22801" y="28504"/>
                  </a:lnTo>
                  <a:lnTo>
                    <a:pt x="22980" y="28564"/>
                  </a:lnTo>
                  <a:lnTo>
                    <a:pt x="23099" y="28445"/>
                  </a:lnTo>
                  <a:cubicBezTo>
                    <a:pt x="23111" y="28385"/>
                    <a:pt x="23135" y="28326"/>
                    <a:pt x="23158" y="28266"/>
                  </a:cubicBezTo>
                  <a:lnTo>
                    <a:pt x="22980" y="28266"/>
                  </a:lnTo>
                  <a:close/>
                  <a:moveTo>
                    <a:pt x="16562" y="28564"/>
                  </a:moveTo>
                  <a:lnTo>
                    <a:pt x="16681" y="28623"/>
                  </a:lnTo>
                  <a:lnTo>
                    <a:pt x="16741" y="28564"/>
                  </a:lnTo>
                  <a:lnTo>
                    <a:pt x="16562" y="28326"/>
                  </a:lnTo>
                  <a:close/>
                  <a:moveTo>
                    <a:pt x="19003" y="28326"/>
                  </a:moveTo>
                  <a:lnTo>
                    <a:pt x="18765" y="28326"/>
                  </a:lnTo>
                  <a:lnTo>
                    <a:pt x="19003" y="28385"/>
                  </a:lnTo>
                  <a:close/>
                  <a:moveTo>
                    <a:pt x="45649" y="28802"/>
                  </a:moveTo>
                  <a:lnTo>
                    <a:pt x="45768" y="28742"/>
                  </a:lnTo>
                  <a:lnTo>
                    <a:pt x="45768" y="28564"/>
                  </a:lnTo>
                  <a:lnTo>
                    <a:pt x="45471" y="28445"/>
                  </a:lnTo>
                  <a:close/>
                  <a:moveTo>
                    <a:pt x="43816" y="28742"/>
                  </a:moveTo>
                  <a:cubicBezTo>
                    <a:pt x="43661" y="28766"/>
                    <a:pt x="43518" y="28826"/>
                    <a:pt x="43399" y="28921"/>
                  </a:cubicBezTo>
                  <a:cubicBezTo>
                    <a:pt x="43435" y="29016"/>
                    <a:pt x="43470" y="29112"/>
                    <a:pt x="43518" y="29219"/>
                  </a:cubicBezTo>
                  <a:cubicBezTo>
                    <a:pt x="43494" y="29290"/>
                    <a:pt x="43470" y="29373"/>
                    <a:pt x="43459" y="29457"/>
                  </a:cubicBezTo>
                  <a:cubicBezTo>
                    <a:pt x="43685" y="29326"/>
                    <a:pt x="43554" y="29350"/>
                    <a:pt x="43637" y="29100"/>
                  </a:cubicBezTo>
                  <a:lnTo>
                    <a:pt x="44113" y="28981"/>
                  </a:lnTo>
                  <a:lnTo>
                    <a:pt x="44113" y="29159"/>
                  </a:lnTo>
                  <a:cubicBezTo>
                    <a:pt x="43970" y="29302"/>
                    <a:pt x="44018" y="29290"/>
                    <a:pt x="43756" y="29338"/>
                  </a:cubicBezTo>
                  <a:lnTo>
                    <a:pt x="44292" y="29338"/>
                  </a:lnTo>
                  <a:cubicBezTo>
                    <a:pt x="44328" y="29195"/>
                    <a:pt x="44363" y="29064"/>
                    <a:pt x="44411" y="28921"/>
                  </a:cubicBezTo>
                  <a:cubicBezTo>
                    <a:pt x="44721" y="28826"/>
                    <a:pt x="44875" y="28861"/>
                    <a:pt x="45054" y="29040"/>
                  </a:cubicBezTo>
                  <a:lnTo>
                    <a:pt x="45292" y="28564"/>
                  </a:lnTo>
                  <a:lnTo>
                    <a:pt x="44637" y="28504"/>
                  </a:lnTo>
                  <a:cubicBezTo>
                    <a:pt x="44411" y="28671"/>
                    <a:pt x="43911" y="28778"/>
                    <a:pt x="43816" y="28731"/>
                  </a:cubicBezTo>
                  <a:close/>
                  <a:moveTo>
                    <a:pt x="17693" y="28623"/>
                  </a:moveTo>
                  <a:lnTo>
                    <a:pt x="17634" y="28742"/>
                  </a:lnTo>
                  <a:lnTo>
                    <a:pt x="17872" y="28861"/>
                  </a:lnTo>
                  <a:cubicBezTo>
                    <a:pt x="17789" y="28623"/>
                    <a:pt x="17872" y="28731"/>
                    <a:pt x="17693" y="28611"/>
                  </a:cubicBezTo>
                  <a:close/>
                  <a:moveTo>
                    <a:pt x="14729" y="28861"/>
                  </a:moveTo>
                  <a:lnTo>
                    <a:pt x="14848" y="28981"/>
                  </a:lnTo>
                  <a:lnTo>
                    <a:pt x="14907" y="28981"/>
                  </a:lnTo>
                  <a:cubicBezTo>
                    <a:pt x="14800" y="28850"/>
                    <a:pt x="14907" y="28933"/>
                    <a:pt x="14729" y="28850"/>
                  </a:cubicBezTo>
                  <a:close/>
                  <a:moveTo>
                    <a:pt x="19063" y="28861"/>
                  </a:moveTo>
                  <a:cubicBezTo>
                    <a:pt x="19146" y="29064"/>
                    <a:pt x="19086" y="28981"/>
                    <a:pt x="19241" y="29100"/>
                  </a:cubicBezTo>
                  <a:close/>
                  <a:moveTo>
                    <a:pt x="21611" y="29100"/>
                  </a:moveTo>
                  <a:cubicBezTo>
                    <a:pt x="21551" y="28885"/>
                    <a:pt x="21611" y="28981"/>
                    <a:pt x="21491" y="28861"/>
                  </a:cubicBezTo>
                  <a:lnTo>
                    <a:pt x="21194" y="28921"/>
                  </a:lnTo>
                  <a:cubicBezTo>
                    <a:pt x="21230" y="29004"/>
                    <a:pt x="21277" y="29076"/>
                    <a:pt x="21313" y="29159"/>
                  </a:cubicBezTo>
                  <a:close/>
                  <a:moveTo>
                    <a:pt x="23623" y="28921"/>
                  </a:moveTo>
                  <a:lnTo>
                    <a:pt x="23861" y="29040"/>
                  </a:lnTo>
                  <a:lnTo>
                    <a:pt x="23861" y="28981"/>
                  </a:lnTo>
                  <a:lnTo>
                    <a:pt x="23742" y="28861"/>
                  </a:lnTo>
                  <a:close/>
                  <a:moveTo>
                    <a:pt x="25290" y="29100"/>
                  </a:moveTo>
                  <a:lnTo>
                    <a:pt x="25349" y="29100"/>
                  </a:lnTo>
                  <a:cubicBezTo>
                    <a:pt x="25373" y="29064"/>
                    <a:pt x="25385" y="29016"/>
                    <a:pt x="25409" y="28981"/>
                  </a:cubicBezTo>
                  <a:lnTo>
                    <a:pt x="25111" y="28921"/>
                  </a:lnTo>
                  <a:cubicBezTo>
                    <a:pt x="25040" y="29076"/>
                    <a:pt x="25159" y="29004"/>
                    <a:pt x="25290" y="29088"/>
                  </a:cubicBezTo>
                  <a:close/>
                  <a:moveTo>
                    <a:pt x="29266" y="29100"/>
                  </a:moveTo>
                  <a:lnTo>
                    <a:pt x="29147" y="29100"/>
                  </a:lnTo>
                  <a:cubicBezTo>
                    <a:pt x="29278" y="29195"/>
                    <a:pt x="29266" y="29195"/>
                    <a:pt x="29504" y="29219"/>
                  </a:cubicBezTo>
                  <a:lnTo>
                    <a:pt x="29504" y="28921"/>
                  </a:lnTo>
                  <a:lnTo>
                    <a:pt x="29445" y="28921"/>
                  </a:lnTo>
                  <a:close/>
                  <a:moveTo>
                    <a:pt x="46006" y="29100"/>
                  </a:moveTo>
                  <a:lnTo>
                    <a:pt x="46066" y="29100"/>
                  </a:lnTo>
                  <a:lnTo>
                    <a:pt x="46245" y="28981"/>
                  </a:lnTo>
                  <a:lnTo>
                    <a:pt x="46066" y="28921"/>
                  </a:lnTo>
                  <a:cubicBezTo>
                    <a:pt x="46042" y="28969"/>
                    <a:pt x="46030" y="29028"/>
                    <a:pt x="46006" y="29088"/>
                  </a:cubicBezTo>
                  <a:close/>
                  <a:moveTo>
                    <a:pt x="42089" y="28981"/>
                  </a:moveTo>
                  <a:cubicBezTo>
                    <a:pt x="42113" y="29135"/>
                    <a:pt x="42125" y="29290"/>
                    <a:pt x="42149" y="29457"/>
                  </a:cubicBezTo>
                  <a:lnTo>
                    <a:pt x="41970" y="29576"/>
                  </a:lnTo>
                  <a:cubicBezTo>
                    <a:pt x="41458" y="29504"/>
                    <a:pt x="41601" y="29302"/>
                    <a:pt x="41196" y="29159"/>
                  </a:cubicBezTo>
                  <a:cubicBezTo>
                    <a:pt x="41315" y="29338"/>
                    <a:pt x="41434" y="29516"/>
                    <a:pt x="41554" y="29695"/>
                  </a:cubicBezTo>
                  <a:lnTo>
                    <a:pt x="42804" y="29457"/>
                  </a:lnTo>
                  <a:cubicBezTo>
                    <a:pt x="42768" y="29314"/>
                    <a:pt x="42720" y="29171"/>
                    <a:pt x="42685" y="29040"/>
                  </a:cubicBezTo>
                  <a:close/>
                  <a:moveTo>
                    <a:pt x="41554" y="29338"/>
                  </a:moveTo>
                  <a:lnTo>
                    <a:pt x="41792" y="29219"/>
                  </a:lnTo>
                  <a:lnTo>
                    <a:pt x="41673" y="29100"/>
                  </a:lnTo>
                  <a:lnTo>
                    <a:pt x="41554" y="29159"/>
                  </a:lnTo>
                  <a:close/>
                  <a:moveTo>
                    <a:pt x="43101" y="29338"/>
                  </a:moveTo>
                  <a:lnTo>
                    <a:pt x="43220" y="29100"/>
                  </a:lnTo>
                  <a:lnTo>
                    <a:pt x="43101" y="29100"/>
                  </a:lnTo>
                  <a:close/>
                  <a:moveTo>
                    <a:pt x="18527" y="29635"/>
                  </a:moveTo>
                  <a:lnTo>
                    <a:pt x="18527" y="29576"/>
                  </a:lnTo>
                  <a:lnTo>
                    <a:pt x="18170" y="29397"/>
                  </a:lnTo>
                  <a:cubicBezTo>
                    <a:pt x="18229" y="29540"/>
                    <a:pt x="18182" y="29576"/>
                    <a:pt x="18527" y="29623"/>
                  </a:cubicBezTo>
                  <a:close/>
                  <a:moveTo>
                    <a:pt x="18824" y="29576"/>
                  </a:moveTo>
                  <a:cubicBezTo>
                    <a:pt x="18944" y="29707"/>
                    <a:pt x="19098" y="29731"/>
                    <a:pt x="19360" y="29754"/>
                  </a:cubicBezTo>
                  <a:cubicBezTo>
                    <a:pt x="19396" y="29671"/>
                    <a:pt x="19432" y="29600"/>
                    <a:pt x="19479" y="29516"/>
                  </a:cubicBezTo>
                  <a:lnTo>
                    <a:pt x="19360" y="29516"/>
                  </a:lnTo>
                  <a:close/>
                  <a:moveTo>
                    <a:pt x="39125" y="29516"/>
                  </a:moveTo>
                  <a:lnTo>
                    <a:pt x="38529" y="29576"/>
                  </a:lnTo>
                  <a:lnTo>
                    <a:pt x="38410" y="29754"/>
                  </a:lnTo>
                  <a:lnTo>
                    <a:pt x="38232" y="29933"/>
                  </a:lnTo>
                  <a:lnTo>
                    <a:pt x="38232" y="29993"/>
                  </a:lnTo>
                  <a:lnTo>
                    <a:pt x="40422" y="29814"/>
                  </a:lnTo>
                  <a:cubicBezTo>
                    <a:pt x="39791" y="29540"/>
                    <a:pt x="39684" y="29850"/>
                    <a:pt x="39125" y="29504"/>
                  </a:cubicBezTo>
                  <a:close/>
                  <a:moveTo>
                    <a:pt x="40613" y="29635"/>
                  </a:moveTo>
                  <a:lnTo>
                    <a:pt x="40553" y="29754"/>
                  </a:lnTo>
                  <a:lnTo>
                    <a:pt x="41089" y="29695"/>
                  </a:lnTo>
                  <a:lnTo>
                    <a:pt x="41208" y="29695"/>
                  </a:lnTo>
                  <a:lnTo>
                    <a:pt x="41208" y="29635"/>
                  </a:lnTo>
                  <a:lnTo>
                    <a:pt x="41030" y="29516"/>
                  </a:lnTo>
                  <a:close/>
                  <a:moveTo>
                    <a:pt x="31409" y="29814"/>
                  </a:moveTo>
                  <a:lnTo>
                    <a:pt x="31528" y="29874"/>
                  </a:lnTo>
                  <a:lnTo>
                    <a:pt x="31588" y="29695"/>
                  </a:lnTo>
                  <a:lnTo>
                    <a:pt x="31350" y="29576"/>
                  </a:lnTo>
                  <a:close/>
                  <a:moveTo>
                    <a:pt x="21313" y="29635"/>
                  </a:moveTo>
                  <a:cubicBezTo>
                    <a:pt x="21301" y="29707"/>
                    <a:pt x="21277" y="29790"/>
                    <a:pt x="21253" y="29874"/>
                  </a:cubicBezTo>
                  <a:lnTo>
                    <a:pt x="21670" y="29933"/>
                  </a:lnTo>
                  <a:cubicBezTo>
                    <a:pt x="21575" y="29659"/>
                    <a:pt x="21563" y="29719"/>
                    <a:pt x="21313" y="29623"/>
                  </a:cubicBezTo>
                  <a:close/>
                  <a:moveTo>
                    <a:pt x="37648" y="29874"/>
                  </a:moveTo>
                  <a:cubicBezTo>
                    <a:pt x="37624" y="29933"/>
                    <a:pt x="37601" y="29993"/>
                    <a:pt x="37589" y="30052"/>
                  </a:cubicBezTo>
                  <a:lnTo>
                    <a:pt x="37934" y="30052"/>
                  </a:lnTo>
                  <a:lnTo>
                    <a:pt x="38053" y="29933"/>
                  </a:lnTo>
                  <a:lnTo>
                    <a:pt x="38053" y="29695"/>
                  </a:lnTo>
                  <a:lnTo>
                    <a:pt x="37874" y="29695"/>
                  </a:lnTo>
                  <a:close/>
                  <a:moveTo>
                    <a:pt x="27314" y="29933"/>
                  </a:moveTo>
                  <a:lnTo>
                    <a:pt x="27433" y="29814"/>
                  </a:lnTo>
                  <a:lnTo>
                    <a:pt x="27314" y="29814"/>
                  </a:lnTo>
                  <a:close/>
                  <a:moveTo>
                    <a:pt x="37172" y="30112"/>
                  </a:moveTo>
                  <a:lnTo>
                    <a:pt x="37232" y="30112"/>
                  </a:lnTo>
                  <a:cubicBezTo>
                    <a:pt x="37363" y="29981"/>
                    <a:pt x="37339" y="30028"/>
                    <a:pt x="37410" y="29814"/>
                  </a:cubicBezTo>
                  <a:lnTo>
                    <a:pt x="37172" y="29814"/>
                  </a:lnTo>
                  <a:close/>
                  <a:moveTo>
                    <a:pt x="24885" y="30112"/>
                  </a:moveTo>
                  <a:lnTo>
                    <a:pt x="25123" y="30231"/>
                  </a:lnTo>
                  <a:lnTo>
                    <a:pt x="25123" y="29993"/>
                  </a:lnTo>
                  <a:lnTo>
                    <a:pt x="24885" y="29874"/>
                  </a:lnTo>
                  <a:close/>
                  <a:moveTo>
                    <a:pt x="29981" y="29993"/>
                  </a:moveTo>
                  <a:lnTo>
                    <a:pt x="30159" y="29993"/>
                  </a:lnTo>
                  <a:lnTo>
                    <a:pt x="29981" y="29874"/>
                  </a:lnTo>
                  <a:close/>
                  <a:moveTo>
                    <a:pt x="30397" y="29993"/>
                  </a:moveTo>
                  <a:lnTo>
                    <a:pt x="30338" y="30112"/>
                  </a:lnTo>
                  <a:cubicBezTo>
                    <a:pt x="30445" y="30016"/>
                    <a:pt x="30374" y="30028"/>
                    <a:pt x="30397" y="29981"/>
                  </a:cubicBezTo>
                  <a:close/>
                  <a:moveTo>
                    <a:pt x="35088" y="30231"/>
                  </a:moveTo>
                  <a:lnTo>
                    <a:pt x="35386" y="30231"/>
                  </a:lnTo>
                  <a:lnTo>
                    <a:pt x="35207" y="30052"/>
                  </a:lnTo>
                  <a:close/>
                  <a:moveTo>
                    <a:pt x="34850" y="30290"/>
                  </a:moveTo>
                  <a:lnTo>
                    <a:pt x="34850" y="30231"/>
                  </a:lnTo>
                  <a:lnTo>
                    <a:pt x="33957" y="30171"/>
                  </a:lnTo>
                  <a:cubicBezTo>
                    <a:pt x="33826" y="30362"/>
                    <a:pt x="34600" y="30278"/>
                    <a:pt x="34850" y="30278"/>
                  </a:cubicBezTo>
                  <a:close/>
                  <a:moveTo>
                    <a:pt x="26242" y="30350"/>
                  </a:moveTo>
                  <a:lnTo>
                    <a:pt x="26242" y="30290"/>
                  </a:lnTo>
                  <a:lnTo>
                    <a:pt x="25944" y="30231"/>
                  </a:lnTo>
                  <a:cubicBezTo>
                    <a:pt x="26063" y="30338"/>
                    <a:pt x="26004" y="30302"/>
                    <a:pt x="26254" y="303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2"/>
            <p:cNvGrpSpPr/>
            <p:nvPr/>
          </p:nvGrpSpPr>
          <p:grpSpPr>
            <a:xfrm rot="-1412409">
              <a:off x="58433" y="-421923"/>
              <a:ext cx="1165675" cy="1027547"/>
              <a:chOff x="716750" y="1931325"/>
              <a:chExt cx="1165650" cy="1027525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576675" y="2258750"/>
                <a:ext cx="138425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5537" h="9573" extrusionOk="0">
                    <a:moveTo>
                      <a:pt x="3134" y="1"/>
                    </a:moveTo>
                    <a:cubicBezTo>
                      <a:pt x="3001" y="1"/>
                      <a:pt x="2863" y="33"/>
                      <a:pt x="2715" y="107"/>
                    </a:cubicBezTo>
                    <a:lnTo>
                      <a:pt x="2405" y="548"/>
                    </a:lnTo>
                    <a:lnTo>
                      <a:pt x="1453" y="762"/>
                    </a:lnTo>
                    <a:lnTo>
                      <a:pt x="631" y="119"/>
                    </a:lnTo>
                    <a:lnTo>
                      <a:pt x="24" y="298"/>
                    </a:lnTo>
                    <a:lnTo>
                      <a:pt x="24" y="1084"/>
                    </a:lnTo>
                    <a:cubicBezTo>
                      <a:pt x="24" y="2215"/>
                      <a:pt x="0" y="3358"/>
                      <a:pt x="24" y="4501"/>
                    </a:cubicBezTo>
                    <a:cubicBezTo>
                      <a:pt x="24" y="5406"/>
                      <a:pt x="84" y="6322"/>
                      <a:pt x="191" y="7227"/>
                    </a:cubicBezTo>
                    <a:cubicBezTo>
                      <a:pt x="298" y="8025"/>
                      <a:pt x="405" y="8858"/>
                      <a:pt x="1084" y="9335"/>
                    </a:cubicBezTo>
                    <a:cubicBezTo>
                      <a:pt x="1200" y="9381"/>
                      <a:pt x="1300" y="9400"/>
                      <a:pt x="1387" y="9400"/>
                    </a:cubicBezTo>
                    <a:cubicBezTo>
                      <a:pt x="1659" y="9400"/>
                      <a:pt x="1806" y="9217"/>
                      <a:pt x="1905" y="9108"/>
                    </a:cubicBezTo>
                    <a:lnTo>
                      <a:pt x="3191" y="9573"/>
                    </a:lnTo>
                    <a:cubicBezTo>
                      <a:pt x="3894" y="9263"/>
                      <a:pt x="3703" y="8668"/>
                      <a:pt x="3799" y="8204"/>
                    </a:cubicBezTo>
                    <a:lnTo>
                      <a:pt x="4596" y="8204"/>
                    </a:lnTo>
                    <a:cubicBezTo>
                      <a:pt x="4680" y="7965"/>
                      <a:pt x="4751" y="7727"/>
                      <a:pt x="4799" y="7489"/>
                    </a:cubicBezTo>
                    <a:cubicBezTo>
                      <a:pt x="4953" y="6668"/>
                      <a:pt x="5132" y="5846"/>
                      <a:pt x="5203" y="5013"/>
                    </a:cubicBezTo>
                    <a:cubicBezTo>
                      <a:pt x="5299" y="3882"/>
                      <a:pt x="5537" y="2750"/>
                      <a:pt x="5251" y="1619"/>
                    </a:cubicBezTo>
                    <a:cubicBezTo>
                      <a:pt x="5096" y="976"/>
                      <a:pt x="5013" y="298"/>
                      <a:pt x="4263" y="12"/>
                    </a:cubicBezTo>
                    <a:lnTo>
                      <a:pt x="3787" y="250"/>
                    </a:lnTo>
                    <a:cubicBezTo>
                      <a:pt x="3575" y="99"/>
                      <a:pt x="3364" y="1"/>
                      <a:pt x="31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16750" y="2638250"/>
                <a:ext cx="120875" cy="3206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12824" extrusionOk="0">
                    <a:moveTo>
                      <a:pt x="3989" y="1"/>
                    </a:moveTo>
                    <a:cubicBezTo>
                      <a:pt x="2965" y="322"/>
                      <a:pt x="2905" y="1370"/>
                      <a:pt x="2346" y="2060"/>
                    </a:cubicBezTo>
                    <a:lnTo>
                      <a:pt x="1774" y="1941"/>
                    </a:lnTo>
                    <a:cubicBezTo>
                      <a:pt x="1643" y="2060"/>
                      <a:pt x="1465" y="2156"/>
                      <a:pt x="1405" y="2298"/>
                    </a:cubicBezTo>
                    <a:cubicBezTo>
                      <a:pt x="1024" y="3120"/>
                      <a:pt x="679" y="3953"/>
                      <a:pt x="322" y="4787"/>
                    </a:cubicBezTo>
                    <a:lnTo>
                      <a:pt x="322" y="4858"/>
                    </a:lnTo>
                    <a:cubicBezTo>
                      <a:pt x="0" y="6228"/>
                      <a:pt x="286" y="7573"/>
                      <a:pt x="417" y="8918"/>
                    </a:cubicBezTo>
                    <a:cubicBezTo>
                      <a:pt x="441" y="9561"/>
                      <a:pt x="643" y="10180"/>
                      <a:pt x="977" y="10740"/>
                    </a:cubicBezTo>
                    <a:cubicBezTo>
                      <a:pt x="1215" y="11121"/>
                      <a:pt x="1346" y="11585"/>
                      <a:pt x="1584" y="11978"/>
                    </a:cubicBezTo>
                    <a:cubicBezTo>
                      <a:pt x="1774" y="12264"/>
                      <a:pt x="1989" y="12526"/>
                      <a:pt x="2227" y="12764"/>
                    </a:cubicBezTo>
                    <a:cubicBezTo>
                      <a:pt x="2262" y="12812"/>
                      <a:pt x="2370" y="12800"/>
                      <a:pt x="2465" y="12824"/>
                    </a:cubicBezTo>
                    <a:lnTo>
                      <a:pt x="3001" y="12478"/>
                    </a:lnTo>
                    <a:cubicBezTo>
                      <a:pt x="3171" y="12512"/>
                      <a:pt x="3342" y="12571"/>
                      <a:pt x="3511" y="12571"/>
                    </a:cubicBezTo>
                    <a:cubicBezTo>
                      <a:pt x="3696" y="12571"/>
                      <a:pt x="3880" y="12501"/>
                      <a:pt x="4060" y="12252"/>
                    </a:cubicBezTo>
                    <a:cubicBezTo>
                      <a:pt x="4120" y="11704"/>
                      <a:pt x="4239" y="11061"/>
                      <a:pt x="4215" y="10430"/>
                    </a:cubicBezTo>
                    <a:cubicBezTo>
                      <a:pt x="4156" y="9049"/>
                      <a:pt x="4025" y="7680"/>
                      <a:pt x="3941" y="6299"/>
                    </a:cubicBezTo>
                    <a:cubicBezTo>
                      <a:pt x="3929" y="5977"/>
                      <a:pt x="3953" y="5656"/>
                      <a:pt x="4036" y="5346"/>
                    </a:cubicBezTo>
                    <a:cubicBezTo>
                      <a:pt x="4156" y="4799"/>
                      <a:pt x="4346" y="4251"/>
                      <a:pt x="4453" y="3703"/>
                    </a:cubicBezTo>
                    <a:cubicBezTo>
                      <a:pt x="4620" y="2953"/>
                      <a:pt x="4727" y="2203"/>
                      <a:pt x="4798" y="1441"/>
                    </a:cubicBezTo>
                    <a:cubicBezTo>
                      <a:pt x="4834" y="870"/>
                      <a:pt x="4691" y="298"/>
                      <a:pt x="39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360575" y="2584375"/>
                <a:ext cx="149750" cy="269400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10776" extrusionOk="0">
                    <a:moveTo>
                      <a:pt x="4430" y="1"/>
                    </a:moveTo>
                    <a:lnTo>
                      <a:pt x="3191" y="310"/>
                    </a:lnTo>
                    <a:lnTo>
                      <a:pt x="2906" y="608"/>
                    </a:lnTo>
                    <a:lnTo>
                      <a:pt x="2191" y="513"/>
                    </a:lnTo>
                    <a:cubicBezTo>
                      <a:pt x="2013" y="739"/>
                      <a:pt x="1846" y="977"/>
                      <a:pt x="1691" y="1227"/>
                    </a:cubicBezTo>
                    <a:cubicBezTo>
                      <a:pt x="1072" y="2418"/>
                      <a:pt x="667" y="3680"/>
                      <a:pt x="322" y="4977"/>
                    </a:cubicBezTo>
                    <a:cubicBezTo>
                      <a:pt x="48" y="6037"/>
                      <a:pt x="0" y="7120"/>
                      <a:pt x="24" y="8216"/>
                    </a:cubicBezTo>
                    <a:cubicBezTo>
                      <a:pt x="36" y="8597"/>
                      <a:pt x="143" y="8894"/>
                      <a:pt x="584" y="9002"/>
                    </a:cubicBezTo>
                    <a:lnTo>
                      <a:pt x="917" y="8859"/>
                    </a:lnTo>
                    <a:lnTo>
                      <a:pt x="1941" y="9490"/>
                    </a:lnTo>
                    <a:lnTo>
                      <a:pt x="1524" y="10085"/>
                    </a:lnTo>
                    <a:cubicBezTo>
                      <a:pt x="1655" y="10478"/>
                      <a:pt x="1870" y="10716"/>
                      <a:pt x="2227" y="10776"/>
                    </a:cubicBezTo>
                    <a:cubicBezTo>
                      <a:pt x="2632" y="10657"/>
                      <a:pt x="2798" y="10359"/>
                      <a:pt x="2941" y="10037"/>
                    </a:cubicBezTo>
                    <a:cubicBezTo>
                      <a:pt x="3251" y="9359"/>
                      <a:pt x="3584" y="8692"/>
                      <a:pt x="3882" y="8013"/>
                    </a:cubicBezTo>
                    <a:cubicBezTo>
                      <a:pt x="4561" y="6501"/>
                      <a:pt x="5323" y="5025"/>
                      <a:pt x="5620" y="3382"/>
                    </a:cubicBezTo>
                    <a:cubicBezTo>
                      <a:pt x="5751" y="2608"/>
                      <a:pt x="5989" y="1822"/>
                      <a:pt x="5715" y="1036"/>
                    </a:cubicBezTo>
                    <a:cubicBezTo>
                      <a:pt x="5644" y="834"/>
                      <a:pt x="5549" y="596"/>
                      <a:pt x="5394" y="489"/>
                    </a:cubicBezTo>
                    <a:cubicBezTo>
                      <a:pt x="5084" y="298"/>
                      <a:pt x="4763" y="132"/>
                      <a:pt x="44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406125" y="1931325"/>
                <a:ext cx="122050" cy="262850"/>
              </a:xfrm>
              <a:custGeom>
                <a:avLst/>
                <a:gdLst/>
                <a:ahLst/>
                <a:cxnLst/>
                <a:rect l="l" t="t" r="r" b="b"/>
                <a:pathLst>
                  <a:path w="4882" h="10514" extrusionOk="0">
                    <a:moveTo>
                      <a:pt x="2989" y="0"/>
                    </a:moveTo>
                    <a:cubicBezTo>
                      <a:pt x="2381" y="131"/>
                      <a:pt x="2298" y="631"/>
                      <a:pt x="2060" y="1012"/>
                    </a:cubicBezTo>
                    <a:cubicBezTo>
                      <a:pt x="2033" y="1011"/>
                      <a:pt x="2007" y="1010"/>
                      <a:pt x="1982" y="1010"/>
                    </a:cubicBezTo>
                    <a:cubicBezTo>
                      <a:pt x="1439" y="1010"/>
                      <a:pt x="1171" y="1369"/>
                      <a:pt x="1012" y="1870"/>
                    </a:cubicBezTo>
                    <a:cubicBezTo>
                      <a:pt x="834" y="2453"/>
                      <a:pt x="584" y="3036"/>
                      <a:pt x="464" y="3632"/>
                    </a:cubicBezTo>
                    <a:cubicBezTo>
                      <a:pt x="286" y="4501"/>
                      <a:pt x="179" y="5382"/>
                      <a:pt x="83" y="6275"/>
                    </a:cubicBezTo>
                    <a:cubicBezTo>
                      <a:pt x="12" y="6858"/>
                      <a:pt x="0" y="7454"/>
                      <a:pt x="36" y="8049"/>
                    </a:cubicBezTo>
                    <a:cubicBezTo>
                      <a:pt x="95" y="8680"/>
                      <a:pt x="179" y="9359"/>
                      <a:pt x="715" y="9811"/>
                    </a:cubicBezTo>
                    <a:cubicBezTo>
                      <a:pt x="1215" y="10240"/>
                      <a:pt x="1869" y="10252"/>
                      <a:pt x="2512" y="10513"/>
                    </a:cubicBezTo>
                    <a:lnTo>
                      <a:pt x="2965" y="9716"/>
                    </a:lnTo>
                    <a:cubicBezTo>
                      <a:pt x="3067" y="9725"/>
                      <a:pt x="3160" y="9729"/>
                      <a:pt x="3243" y="9729"/>
                    </a:cubicBezTo>
                    <a:cubicBezTo>
                      <a:pt x="3723" y="9729"/>
                      <a:pt x="3911" y="9568"/>
                      <a:pt x="4013" y="9061"/>
                    </a:cubicBezTo>
                    <a:cubicBezTo>
                      <a:pt x="4286" y="7585"/>
                      <a:pt x="4608" y="6120"/>
                      <a:pt x="4632" y="4596"/>
                    </a:cubicBezTo>
                    <a:cubicBezTo>
                      <a:pt x="4644" y="4132"/>
                      <a:pt x="4739" y="3667"/>
                      <a:pt x="4751" y="3191"/>
                    </a:cubicBezTo>
                    <a:cubicBezTo>
                      <a:pt x="4763" y="2501"/>
                      <a:pt x="4882" y="1810"/>
                      <a:pt x="4632" y="1131"/>
                    </a:cubicBezTo>
                    <a:cubicBezTo>
                      <a:pt x="4441" y="643"/>
                      <a:pt x="4215" y="500"/>
                      <a:pt x="3667" y="500"/>
                    </a:cubicBezTo>
                    <a:lnTo>
                      <a:pt x="29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2900" y="2262325"/>
                <a:ext cx="110750" cy="272675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10907" extrusionOk="0">
                    <a:moveTo>
                      <a:pt x="2524" y="0"/>
                    </a:moveTo>
                    <a:lnTo>
                      <a:pt x="1203" y="595"/>
                    </a:lnTo>
                    <a:cubicBezTo>
                      <a:pt x="691" y="905"/>
                      <a:pt x="1012" y="1500"/>
                      <a:pt x="703" y="2000"/>
                    </a:cubicBezTo>
                    <a:cubicBezTo>
                      <a:pt x="274" y="2203"/>
                      <a:pt x="107" y="2655"/>
                      <a:pt x="84" y="3167"/>
                    </a:cubicBezTo>
                    <a:cubicBezTo>
                      <a:pt x="36" y="4131"/>
                      <a:pt x="12" y="5096"/>
                      <a:pt x="0" y="6060"/>
                    </a:cubicBezTo>
                    <a:cubicBezTo>
                      <a:pt x="0" y="7048"/>
                      <a:pt x="155" y="8037"/>
                      <a:pt x="465" y="8977"/>
                    </a:cubicBezTo>
                    <a:cubicBezTo>
                      <a:pt x="667" y="9632"/>
                      <a:pt x="953" y="10216"/>
                      <a:pt x="1667" y="10466"/>
                    </a:cubicBezTo>
                    <a:cubicBezTo>
                      <a:pt x="1822" y="10525"/>
                      <a:pt x="1941" y="10692"/>
                      <a:pt x="2072" y="10787"/>
                    </a:cubicBezTo>
                    <a:cubicBezTo>
                      <a:pt x="2155" y="10835"/>
                      <a:pt x="2239" y="10870"/>
                      <a:pt x="2322" y="10906"/>
                    </a:cubicBezTo>
                    <a:lnTo>
                      <a:pt x="2786" y="10668"/>
                    </a:lnTo>
                    <a:cubicBezTo>
                      <a:pt x="2834" y="10430"/>
                      <a:pt x="2882" y="10239"/>
                      <a:pt x="2929" y="10013"/>
                    </a:cubicBezTo>
                    <a:cubicBezTo>
                      <a:pt x="3177" y="10066"/>
                      <a:pt x="3425" y="10146"/>
                      <a:pt x="3655" y="10146"/>
                    </a:cubicBezTo>
                    <a:cubicBezTo>
                      <a:pt x="3890" y="10146"/>
                      <a:pt x="4106" y="10063"/>
                      <a:pt x="4286" y="9787"/>
                    </a:cubicBezTo>
                    <a:cubicBezTo>
                      <a:pt x="4310" y="9715"/>
                      <a:pt x="4322" y="9656"/>
                      <a:pt x="4334" y="9585"/>
                    </a:cubicBezTo>
                    <a:cubicBezTo>
                      <a:pt x="4298" y="9001"/>
                      <a:pt x="4251" y="8406"/>
                      <a:pt x="4239" y="7810"/>
                    </a:cubicBezTo>
                    <a:cubicBezTo>
                      <a:pt x="4215" y="7299"/>
                      <a:pt x="4156" y="6751"/>
                      <a:pt x="4239" y="6251"/>
                    </a:cubicBezTo>
                    <a:cubicBezTo>
                      <a:pt x="4429" y="5132"/>
                      <a:pt x="4227" y="4024"/>
                      <a:pt x="4108" y="2929"/>
                    </a:cubicBezTo>
                    <a:cubicBezTo>
                      <a:pt x="4001" y="2072"/>
                      <a:pt x="3667" y="1250"/>
                      <a:pt x="3120" y="572"/>
                    </a:cubicBezTo>
                    <a:cubicBezTo>
                      <a:pt x="2941" y="369"/>
                      <a:pt x="2739" y="179"/>
                      <a:pt x="25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213525" y="2270500"/>
                <a:ext cx="132775" cy="22642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9057" extrusionOk="0">
                    <a:moveTo>
                      <a:pt x="2903" y="0"/>
                    </a:moveTo>
                    <a:cubicBezTo>
                      <a:pt x="2750" y="0"/>
                      <a:pt x="2557" y="73"/>
                      <a:pt x="2239" y="209"/>
                    </a:cubicBezTo>
                    <a:cubicBezTo>
                      <a:pt x="2097" y="156"/>
                      <a:pt x="1962" y="134"/>
                      <a:pt x="1830" y="134"/>
                    </a:cubicBezTo>
                    <a:cubicBezTo>
                      <a:pt x="1399" y="134"/>
                      <a:pt x="1010" y="367"/>
                      <a:pt x="572" y="495"/>
                    </a:cubicBezTo>
                    <a:lnTo>
                      <a:pt x="346" y="1554"/>
                    </a:lnTo>
                    <a:lnTo>
                      <a:pt x="1" y="2054"/>
                    </a:lnTo>
                    <a:cubicBezTo>
                      <a:pt x="96" y="2757"/>
                      <a:pt x="167" y="3388"/>
                      <a:pt x="263" y="4019"/>
                    </a:cubicBezTo>
                    <a:cubicBezTo>
                      <a:pt x="406" y="4995"/>
                      <a:pt x="525" y="5983"/>
                      <a:pt x="739" y="6948"/>
                    </a:cubicBezTo>
                    <a:cubicBezTo>
                      <a:pt x="906" y="7710"/>
                      <a:pt x="1144" y="8460"/>
                      <a:pt x="1656" y="9007"/>
                    </a:cubicBezTo>
                    <a:cubicBezTo>
                      <a:pt x="1750" y="9042"/>
                      <a:pt x="1834" y="9057"/>
                      <a:pt x="1907" y="9057"/>
                    </a:cubicBezTo>
                    <a:cubicBezTo>
                      <a:pt x="2184" y="9057"/>
                      <a:pt x="2321" y="8849"/>
                      <a:pt x="2406" y="8746"/>
                    </a:cubicBezTo>
                    <a:cubicBezTo>
                      <a:pt x="2752" y="8847"/>
                      <a:pt x="3038" y="9010"/>
                      <a:pt x="3270" y="9010"/>
                    </a:cubicBezTo>
                    <a:cubicBezTo>
                      <a:pt x="3309" y="9010"/>
                      <a:pt x="3346" y="9006"/>
                      <a:pt x="3382" y="8996"/>
                    </a:cubicBezTo>
                    <a:cubicBezTo>
                      <a:pt x="3763" y="8900"/>
                      <a:pt x="4108" y="8615"/>
                      <a:pt x="4442" y="8388"/>
                    </a:cubicBezTo>
                    <a:cubicBezTo>
                      <a:pt x="4644" y="8234"/>
                      <a:pt x="4835" y="8067"/>
                      <a:pt x="5025" y="7888"/>
                    </a:cubicBezTo>
                    <a:lnTo>
                      <a:pt x="5168" y="7888"/>
                    </a:lnTo>
                    <a:cubicBezTo>
                      <a:pt x="5216" y="7650"/>
                      <a:pt x="5311" y="7412"/>
                      <a:pt x="5299" y="7186"/>
                    </a:cubicBezTo>
                    <a:cubicBezTo>
                      <a:pt x="5240" y="6269"/>
                      <a:pt x="5144" y="5364"/>
                      <a:pt x="5049" y="4459"/>
                    </a:cubicBezTo>
                    <a:cubicBezTo>
                      <a:pt x="4894" y="3054"/>
                      <a:pt x="4656" y="1685"/>
                      <a:pt x="3632" y="566"/>
                    </a:cubicBezTo>
                    <a:cubicBezTo>
                      <a:pt x="3278" y="175"/>
                      <a:pt x="3139" y="0"/>
                      <a:pt x="29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05475" y="2603425"/>
                <a:ext cx="117000" cy="243725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9749" extrusionOk="0">
                    <a:moveTo>
                      <a:pt x="2251" y="1525"/>
                    </a:moveTo>
                    <a:cubicBezTo>
                      <a:pt x="2548" y="2108"/>
                      <a:pt x="2548" y="2513"/>
                      <a:pt x="2251" y="2918"/>
                    </a:cubicBezTo>
                    <a:lnTo>
                      <a:pt x="2251" y="1525"/>
                    </a:lnTo>
                    <a:close/>
                    <a:moveTo>
                      <a:pt x="2477" y="1"/>
                    </a:moveTo>
                    <a:lnTo>
                      <a:pt x="1608" y="274"/>
                    </a:lnTo>
                    <a:lnTo>
                      <a:pt x="786" y="215"/>
                    </a:lnTo>
                    <a:cubicBezTo>
                      <a:pt x="703" y="298"/>
                      <a:pt x="631" y="405"/>
                      <a:pt x="584" y="513"/>
                    </a:cubicBezTo>
                    <a:cubicBezTo>
                      <a:pt x="512" y="715"/>
                      <a:pt x="441" y="929"/>
                      <a:pt x="393" y="1155"/>
                    </a:cubicBezTo>
                    <a:cubicBezTo>
                      <a:pt x="0" y="2906"/>
                      <a:pt x="0" y="4680"/>
                      <a:pt x="119" y="6454"/>
                    </a:cubicBezTo>
                    <a:cubicBezTo>
                      <a:pt x="155" y="6942"/>
                      <a:pt x="346" y="7418"/>
                      <a:pt x="512" y="7871"/>
                    </a:cubicBezTo>
                    <a:cubicBezTo>
                      <a:pt x="727" y="8466"/>
                      <a:pt x="1179" y="8835"/>
                      <a:pt x="1786" y="9025"/>
                    </a:cubicBezTo>
                    <a:lnTo>
                      <a:pt x="2405" y="8692"/>
                    </a:lnTo>
                    <a:lnTo>
                      <a:pt x="2941" y="9680"/>
                    </a:lnTo>
                    <a:cubicBezTo>
                      <a:pt x="3072" y="9724"/>
                      <a:pt x="3192" y="9748"/>
                      <a:pt x="3298" y="9748"/>
                    </a:cubicBezTo>
                    <a:cubicBezTo>
                      <a:pt x="3481" y="9748"/>
                      <a:pt x="3625" y="9675"/>
                      <a:pt x="3715" y="9502"/>
                    </a:cubicBezTo>
                    <a:cubicBezTo>
                      <a:pt x="3917" y="9156"/>
                      <a:pt x="4060" y="8799"/>
                      <a:pt x="4144" y="8418"/>
                    </a:cubicBezTo>
                    <a:cubicBezTo>
                      <a:pt x="4287" y="7513"/>
                      <a:pt x="4322" y="6597"/>
                      <a:pt x="4465" y="5692"/>
                    </a:cubicBezTo>
                    <a:cubicBezTo>
                      <a:pt x="4679" y="4299"/>
                      <a:pt x="4584" y="2870"/>
                      <a:pt x="4179" y="1525"/>
                    </a:cubicBezTo>
                    <a:cubicBezTo>
                      <a:pt x="4023" y="967"/>
                      <a:pt x="3783" y="639"/>
                      <a:pt x="3264" y="639"/>
                    </a:cubicBezTo>
                    <a:cubicBezTo>
                      <a:pt x="3229" y="639"/>
                      <a:pt x="3193" y="640"/>
                      <a:pt x="3155" y="643"/>
                    </a:cubicBezTo>
                    <a:lnTo>
                      <a:pt x="24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772825" y="2012975"/>
                <a:ext cx="109575" cy="17525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7010" extrusionOk="0">
                    <a:moveTo>
                      <a:pt x="1245" y="1"/>
                    </a:moveTo>
                    <a:cubicBezTo>
                      <a:pt x="1123" y="1"/>
                      <a:pt x="999" y="26"/>
                      <a:pt x="870" y="80"/>
                    </a:cubicBezTo>
                    <a:cubicBezTo>
                      <a:pt x="489" y="413"/>
                      <a:pt x="739" y="782"/>
                      <a:pt x="775" y="1163"/>
                    </a:cubicBezTo>
                    <a:cubicBezTo>
                      <a:pt x="203" y="1461"/>
                      <a:pt x="1" y="1949"/>
                      <a:pt x="72" y="2568"/>
                    </a:cubicBezTo>
                    <a:cubicBezTo>
                      <a:pt x="191" y="3711"/>
                      <a:pt x="394" y="4831"/>
                      <a:pt x="929" y="5854"/>
                    </a:cubicBezTo>
                    <a:cubicBezTo>
                      <a:pt x="1167" y="6307"/>
                      <a:pt x="1382" y="6795"/>
                      <a:pt x="1858" y="7009"/>
                    </a:cubicBezTo>
                    <a:cubicBezTo>
                      <a:pt x="2346" y="6997"/>
                      <a:pt x="2394" y="6593"/>
                      <a:pt x="2489" y="6438"/>
                    </a:cubicBezTo>
                    <a:cubicBezTo>
                      <a:pt x="2858" y="6366"/>
                      <a:pt x="3096" y="6331"/>
                      <a:pt x="3358" y="6271"/>
                    </a:cubicBezTo>
                    <a:cubicBezTo>
                      <a:pt x="3620" y="6212"/>
                      <a:pt x="3870" y="6128"/>
                      <a:pt x="4227" y="6033"/>
                    </a:cubicBezTo>
                    <a:cubicBezTo>
                      <a:pt x="4299" y="5712"/>
                      <a:pt x="4358" y="5390"/>
                      <a:pt x="4382" y="5057"/>
                    </a:cubicBezTo>
                    <a:cubicBezTo>
                      <a:pt x="4370" y="4688"/>
                      <a:pt x="4323" y="4319"/>
                      <a:pt x="4251" y="3949"/>
                    </a:cubicBezTo>
                    <a:cubicBezTo>
                      <a:pt x="4025" y="2354"/>
                      <a:pt x="3192" y="1151"/>
                      <a:pt x="1906" y="235"/>
                    </a:cubicBezTo>
                    <a:cubicBezTo>
                      <a:pt x="1689" y="88"/>
                      <a:pt x="1472" y="1"/>
                      <a:pt x="12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89600" y="1076333"/>
            <a:ext cx="4592400" cy="24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000"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938075" y="3585163"/>
            <a:ext cx="40347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>
                <a:solidFill>
                  <a:schemeClr val="lt2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5376325" y="-1008175"/>
            <a:ext cx="17970774" cy="6839710"/>
            <a:chOff x="-5376325" y="-1008175"/>
            <a:chExt cx="17970774" cy="6839710"/>
          </a:xfrm>
        </p:grpSpPr>
        <p:sp>
          <p:nvSpPr>
            <p:cNvPr id="49" name="Google Shape;49;p4"/>
            <p:cNvSpPr/>
            <p:nvPr/>
          </p:nvSpPr>
          <p:spPr>
            <a:xfrm>
              <a:off x="-5376325" y="-1008175"/>
              <a:ext cx="5920301" cy="3996754"/>
            </a:xfrm>
            <a:custGeom>
              <a:avLst/>
              <a:gdLst/>
              <a:ahLst/>
              <a:cxnLst/>
              <a:rect l="l" t="t" r="r" b="b"/>
              <a:pathLst>
                <a:path w="157759" h="106502" extrusionOk="0">
                  <a:moveTo>
                    <a:pt x="3548" y="4572"/>
                  </a:moveTo>
                  <a:cubicBezTo>
                    <a:pt x="3394" y="3060"/>
                    <a:pt x="2655" y="1953"/>
                    <a:pt x="2608" y="226"/>
                  </a:cubicBezTo>
                  <a:lnTo>
                    <a:pt x="2822" y="0"/>
                  </a:lnTo>
                  <a:cubicBezTo>
                    <a:pt x="3251" y="334"/>
                    <a:pt x="3894" y="4108"/>
                    <a:pt x="3548" y="4572"/>
                  </a:cubicBezTo>
                  <a:close/>
                  <a:moveTo>
                    <a:pt x="2394" y="2036"/>
                  </a:moveTo>
                  <a:cubicBezTo>
                    <a:pt x="2370" y="1560"/>
                    <a:pt x="2263" y="1203"/>
                    <a:pt x="2024" y="941"/>
                  </a:cubicBezTo>
                  <a:cubicBezTo>
                    <a:pt x="2096" y="1286"/>
                    <a:pt x="2167" y="1619"/>
                    <a:pt x="2239" y="1965"/>
                  </a:cubicBezTo>
                  <a:close/>
                  <a:moveTo>
                    <a:pt x="2751" y="4358"/>
                  </a:moveTo>
                  <a:cubicBezTo>
                    <a:pt x="2703" y="4084"/>
                    <a:pt x="2655" y="3822"/>
                    <a:pt x="2608" y="3560"/>
                  </a:cubicBezTo>
                  <a:lnTo>
                    <a:pt x="2679" y="3560"/>
                  </a:lnTo>
                  <a:cubicBezTo>
                    <a:pt x="3025" y="4548"/>
                    <a:pt x="2798" y="6084"/>
                    <a:pt x="3251" y="7108"/>
                  </a:cubicBezTo>
                  <a:lnTo>
                    <a:pt x="3251" y="7263"/>
                  </a:lnTo>
                  <a:cubicBezTo>
                    <a:pt x="3275" y="6918"/>
                    <a:pt x="3298" y="6584"/>
                    <a:pt x="3322" y="6239"/>
                  </a:cubicBezTo>
                  <a:lnTo>
                    <a:pt x="3906" y="9573"/>
                  </a:lnTo>
                  <a:cubicBezTo>
                    <a:pt x="4144" y="10156"/>
                    <a:pt x="4394" y="10740"/>
                    <a:pt x="4632" y="11323"/>
                  </a:cubicBezTo>
                  <a:lnTo>
                    <a:pt x="4703" y="10811"/>
                  </a:lnTo>
                  <a:lnTo>
                    <a:pt x="4775" y="10811"/>
                  </a:lnTo>
                  <a:lnTo>
                    <a:pt x="5572" y="12835"/>
                  </a:lnTo>
                  <a:lnTo>
                    <a:pt x="5644" y="12918"/>
                  </a:lnTo>
                  <a:lnTo>
                    <a:pt x="5715" y="12918"/>
                  </a:lnTo>
                  <a:cubicBezTo>
                    <a:pt x="6073" y="11525"/>
                    <a:pt x="4668" y="8501"/>
                    <a:pt x="4275" y="7334"/>
                  </a:cubicBezTo>
                  <a:cubicBezTo>
                    <a:pt x="4251" y="7275"/>
                    <a:pt x="4239" y="7215"/>
                    <a:pt x="4227" y="7156"/>
                  </a:cubicBezTo>
                  <a:cubicBezTo>
                    <a:pt x="4287" y="7537"/>
                    <a:pt x="3977" y="7561"/>
                    <a:pt x="3906" y="7834"/>
                  </a:cubicBezTo>
                  <a:cubicBezTo>
                    <a:pt x="4179" y="8204"/>
                    <a:pt x="4394" y="8394"/>
                    <a:pt x="4489" y="9001"/>
                  </a:cubicBezTo>
                  <a:lnTo>
                    <a:pt x="4275" y="9001"/>
                  </a:lnTo>
                  <a:cubicBezTo>
                    <a:pt x="3334" y="8144"/>
                    <a:pt x="3370" y="2989"/>
                    <a:pt x="2524" y="1608"/>
                  </a:cubicBezTo>
                  <a:cubicBezTo>
                    <a:pt x="2274" y="2489"/>
                    <a:pt x="2489" y="3489"/>
                    <a:pt x="2608" y="4286"/>
                  </a:cubicBezTo>
                  <a:close/>
                  <a:moveTo>
                    <a:pt x="4215" y="7108"/>
                  </a:moveTo>
                  <a:cubicBezTo>
                    <a:pt x="4132" y="6644"/>
                    <a:pt x="4215" y="6132"/>
                    <a:pt x="4060" y="5727"/>
                  </a:cubicBezTo>
                  <a:lnTo>
                    <a:pt x="3906" y="5656"/>
                  </a:lnTo>
                  <a:cubicBezTo>
                    <a:pt x="3834" y="6132"/>
                    <a:pt x="4072" y="6644"/>
                    <a:pt x="4191" y="7037"/>
                  </a:cubicBezTo>
                  <a:cubicBezTo>
                    <a:pt x="4203" y="7061"/>
                    <a:pt x="4215" y="7084"/>
                    <a:pt x="4215" y="7108"/>
                  </a:cubicBezTo>
                  <a:close/>
                  <a:moveTo>
                    <a:pt x="4858" y="4429"/>
                  </a:moveTo>
                  <a:cubicBezTo>
                    <a:pt x="4834" y="3643"/>
                    <a:pt x="4739" y="2310"/>
                    <a:pt x="4346" y="1810"/>
                  </a:cubicBezTo>
                  <a:cubicBezTo>
                    <a:pt x="4156" y="2584"/>
                    <a:pt x="4584" y="3584"/>
                    <a:pt x="4703" y="4346"/>
                  </a:cubicBezTo>
                  <a:close/>
                  <a:moveTo>
                    <a:pt x="941" y="2179"/>
                  </a:moveTo>
                  <a:lnTo>
                    <a:pt x="941" y="4060"/>
                  </a:lnTo>
                  <a:lnTo>
                    <a:pt x="1155" y="4215"/>
                  </a:lnTo>
                  <a:cubicBezTo>
                    <a:pt x="1120" y="3679"/>
                    <a:pt x="1155" y="2536"/>
                    <a:pt x="941" y="2179"/>
                  </a:cubicBezTo>
                  <a:close/>
                  <a:moveTo>
                    <a:pt x="9644" y="2917"/>
                  </a:moveTo>
                  <a:lnTo>
                    <a:pt x="9716" y="2917"/>
                  </a:lnTo>
                  <a:cubicBezTo>
                    <a:pt x="9668" y="2786"/>
                    <a:pt x="9621" y="2667"/>
                    <a:pt x="9561" y="2548"/>
                  </a:cubicBezTo>
                  <a:lnTo>
                    <a:pt x="9633" y="2762"/>
                  </a:lnTo>
                  <a:close/>
                  <a:moveTo>
                    <a:pt x="655" y="4870"/>
                  </a:moveTo>
                  <a:lnTo>
                    <a:pt x="727" y="4870"/>
                  </a:lnTo>
                  <a:cubicBezTo>
                    <a:pt x="572" y="4215"/>
                    <a:pt x="429" y="3560"/>
                    <a:pt x="286" y="2917"/>
                  </a:cubicBezTo>
                  <a:cubicBezTo>
                    <a:pt x="131" y="3632"/>
                    <a:pt x="500" y="4084"/>
                    <a:pt x="655" y="4858"/>
                  </a:cubicBezTo>
                  <a:close/>
                  <a:moveTo>
                    <a:pt x="2096" y="3632"/>
                  </a:moveTo>
                  <a:cubicBezTo>
                    <a:pt x="2120" y="3929"/>
                    <a:pt x="2143" y="4215"/>
                    <a:pt x="2167" y="4501"/>
                  </a:cubicBezTo>
                  <a:cubicBezTo>
                    <a:pt x="2310" y="4334"/>
                    <a:pt x="2322" y="4191"/>
                    <a:pt x="2322" y="3858"/>
                  </a:cubicBezTo>
                  <a:close/>
                  <a:moveTo>
                    <a:pt x="215" y="5525"/>
                  </a:moveTo>
                  <a:lnTo>
                    <a:pt x="286" y="5525"/>
                  </a:lnTo>
                  <a:lnTo>
                    <a:pt x="441" y="5453"/>
                  </a:lnTo>
                  <a:cubicBezTo>
                    <a:pt x="286" y="4941"/>
                    <a:pt x="143" y="4429"/>
                    <a:pt x="0" y="3929"/>
                  </a:cubicBezTo>
                  <a:cubicBezTo>
                    <a:pt x="72" y="4453"/>
                    <a:pt x="143" y="4977"/>
                    <a:pt x="215" y="5513"/>
                  </a:cubicBezTo>
                  <a:close/>
                  <a:moveTo>
                    <a:pt x="4560" y="5013"/>
                  </a:moveTo>
                  <a:cubicBezTo>
                    <a:pt x="4560" y="4608"/>
                    <a:pt x="4560" y="4525"/>
                    <a:pt x="4346" y="4358"/>
                  </a:cubicBezTo>
                  <a:cubicBezTo>
                    <a:pt x="4394" y="4525"/>
                    <a:pt x="4441" y="4703"/>
                    <a:pt x="4501" y="4870"/>
                  </a:cubicBezTo>
                  <a:lnTo>
                    <a:pt x="4501" y="5013"/>
                  </a:lnTo>
                  <a:close/>
                  <a:moveTo>
                    <a:pt x="1584" y="4429"/>
                  </a:moveTo>
                  <a:lnTo>
                    <a:pt x="1584" y="5084"/>
                  </a:lnTo>
                  <a:lnTo>
                    <a:pt x="1655" y="5084"/>
                  </a:lnTo>
                  <a:cubicBezTo>
                    <a:pt x="1643" y="4858"/>
                    <a:pt x="1620" y="4644"/>
                    <a:pt x="1596" y="4429"/>
                  </a:cubicBezTo>
                  <a:close/>
                  <a:moveTo>
                    <a:pt x="2096" y="4727"/>
                  </a:moveTo>
                  <a:lnTo>
                    <a:pt x="2167" y="4727"/>
                  </a:lnTo>
                  <a:cubicBezTo>
                    <a:pt x="2143" y="4655"/>
                    <a:pt x="2120" y="4572"/>
                    <a:pt x="2096" y="4501"/>
                  </a:cubicBezTo>
                  <a:close/>
                  <a:moveTo>
                    <a:pt x="2679" y="4572"/>
                  </a:moveTo>
                  <a:lnTo>
                    <a:pt x="2751" y="5156"/>
                  </a:lnTo>
                  <a:lnTo>
                    <a:pt x="2894" y="5227"/>
                  </a:lnTo>
                  <a:cubicBezTo>
                    <a:pt x="2882" y="4870"/>
                    <a:pt x="2846" y="4751"/>
                    <a:pt x="2679" y="4572"/>
                  </a:cubicBezTo>
                  <a:close/>
                  <a:moveTo>
                    <a:pt x="2239" y="4941"/>
                  </a:moveTo>
                  <a:lnTo>
                    <a:pt x="2167" y="4715"/>
                  </a:lnTo>
                  <a:lnTo>
                    <a:pt x="2167" y="4941"/>
                  </a:lnTo>
                  <a:close/>
                  <a:moveTo>
                    <a:pt x="5572" y="7251"/>
                  </a:moveTo>
                  <a:cubicBezTo>
                    <a:pt x="5513" y="6489"/>
                    <a:pt x="5299" y="5751"/>
                    <a:pt x="4918" y="5084"/>
                  </a:cubicBezTo>
                  <a:cubicBezTo>
                    <a:pt x="5084" y="5787"/>
                    <a:pt x="5263" y="6477"/>
                    <a:pt x="5430" y="7180"/>
                  </a:cubicBezTo>
                  <a:close/>
                  <a:moveTo>
                    <a:pt x="1512" y="5810"/>
                  </a:moveTo>
                  <a:cubicBezTo>
                    <a:pt x="1536" y="5584"/>
                    <a:pt x="1560" y="5370"/>
                    <a:pt x="1584" y="5156"/>
                  </a:cubicBezTo>
                  <a:lnTo>
                    <a:pt x="1370" y="5156"/>
                  </a:lnTo>
                  <a:lnTo>
                    <a:pt x="1441" y="5810"/>
                  </a:lnTo>
                  <a:close/>
                  <a:moveTo>
                    <a:pt x="1512" y="8846"/>
                  </a:moveTo>
                  <a:cubicBezTo>
                    <a:pt x="1774" y="8180"/>
                    <a:pt x="1215" y="5822"/>
                    <a:pt x="786" y="5441"/>
                  </a:cubicBezTo>
                  <a:cubicBezTo>
                    <a:pt x="703" y="6037"/>
                    <a:pt x="1143" y="8108"/>
                    <a:pt x="1512" y="8704"/>
                  </a:cubicBezTo>
                  <a:close/>
                  <a:moveTo>
                    <a:pt x="1953" y="7406"/>
                  </a:moveTo>
                  <a:lnTo>
                    <a:pt x="2167" y="7477"/>
                  </a:lnTo>
                  <a:cubicBezTo>
                    <a:pt x="2132" y="6846"/>
                    <a:pt x="2001" y="5882"/>
                    <a:pt x="1655" y="5513"/>
                  </a:cubicBezTo>
                  <a:cubicBezTo>
                    <a:pt x="1620" y="6489"/>
                    <a:pt x="1905" y="6465"/>
                    <a:pt x="1953" y="7394"/>
                  </a:cubicBezTo>
                  <a:close/>
                  <a:moveTo>
                    <a:pt x="2453" y="5810"/>
                  </a:moveTo>
                  <a:lnTo>
                    <a:pt x="2310" y="5584"/>
                  </a:lnTo>
                  <a:cubicBezTo>
                    <a:pt x="2405" y="5798"/>
                    <a:pt x="2310" y="5668"/>
                    <a:pt x="2465" y="5798"/>
                  </a:cubicBezTo>
                  <a:close/>
                  <a:moveTo>
                    <a:pt x="10430" y="6310"/>
                  </a:moveTo>
                  <a:lnTo>
                    <a:pt x="10502" y="6310"/>
                  </a:lnTo>
                  <a:cubicBezTo>
                    <a:pt x="10502" y="5941"/>
                    <a:pt x="10478" y="5763"/>
                    <a:pt x="10287" y="5584"/>
                  </a:cubicBezTo>
                  <a:cubicBezTo>
                    <a:pt x="10335" y="5787"/>
                    <a:pt x="10383" y="5977"/>
                    <a:pt x="10430" y="6168"/>
                  </a:cubicBezTo>
                  <a:close/>
                  <a:moveTo>
                    <a:pt x="11157" y="7977"/>
                  </a:moveTo>
                  <a:lnTo>
                    <a:pt x="10799" y="6608"/>
                  </a:lnTo>
                  <a:lnTo>
                    <a:pt x="10573" y="6525"/>
                  </a:lnTo>
                  <a:cubicBezTo>
                    <a:pt x="10752" y="7013"/>
                    <a:pt x="10918" y="7501"/>
                    <a:pt x="11085" y="7977"/>
                  </a:cubicBezTo>
                  <a:close/>
                  <a:moveTo>
                    <a:pt x="8406" y="8049"/>
                  </a:moveTo>
                  <a:lnTo>
                    <a:pt x="8478" y="8049"/>
                  </a:lnTo>
                  <a:cubicBezTo>
                    <a:pt x="8454" y="7513"/>
                    <a:pt x="8311" y="6918"/>
                    <a:pt x="8037" y="6608"/>
                  </a:cubicBezTo>
                  <a:cubicBezTo>
                    <a:pt x="7930" y="7049"/>
                    <a:pt x="8168" y="7561"/>
                    <a:pt x="8406" y="7906"/>
                  </a:cubicBezTo>
                  <a:close/>
                  <a:moveTo>
                    <a:pt x="358" y="7549"/>
                  </a:moveTo>
                  <a:lnTo>
                    <a:pt x="429" y="7549"/>
                  </a:lnTo>
                  <a:lnTo>
                    <a:pt x="358" y="7322"/>
                  </a:lnTo>
                  <a:close/>
                  <a:moveTo>
                    <a:pt x="7823" y="25015"/>
                  </a:moveTo>
                  <a:lnTo>
                    <a:pt x="8120" y="25241"/>
                  </a:lnTo>
                  <a:cubicBezTo>
                    <a:pt x="8120" y="25027"/>
                    <a:pt x="8168" y="24837"/>
                    <a:pt x="8263" y="24658"/>
                  </a:cubicBezTo>
                  <a:cubicBezTo>
                    <a:pt x="7335" y="22777"/>
                    <a:pt x="6632" y="20538"/>
                    <a:pt x="5799" y="18133"/>
                  </a:cubicBezTo>
                  <a:lnTo>
                    <a:pt x="5799" y="17836"/>
                  </a:lnTo>
                  <a:lnTo>
                    <a:pt x="5882" y="17836"/>
                  </a:lnTo>
                  <a:cubicBezTo>
                    <a:pt x="6049" y="18062"/>
                    <a:pt x="6073" y="18550"/>
                    <a:pt x="6239" y="18776"/>
                  </a:cubicBezTo>
                  <a:lnTo>
                    <a:pt x="6239" y="18919"/>
                  </a:lnTo>
                  <a:cubicBezTo>
                    <a:pt x="6620" y="17990"/>
                    <a:pt x="5489" y="16371"/>
                    <a:pt x="5370" y="15514"/>
                  </a:cubicBezTo>
                  <a:cubicBezTo>
                    <a:pt x="5346" y="15728"/>
                    <a:pt x="5322" y="15955"/>
                    <a:pt x="5299" y="16169"/>
                  </a:cubicBezTo>
                  <a:lnTo>
                    <a:pt x="5072" y="16097"/>
                  </a:lnTo>
                  <a:cubicBezTo>
                    <a:pt x="4882" y="15347"/>
                    <a:pt x="4834" y="14585"/>
                    <a:pt x="4775" y="13704"/>
                  </a:cubicBezTo>
                  <a:lnTo>
                    <a:pt x="4632" y="13633"/>
                  </a:lnTo>
                  <a:cubicBezTo>
                    <a:pt x="4680" y="13895"/>
                    <a:pt x="4727" y="14157"/>
                    <a:pt x="4775" y="14431"/>
                  </a:cubicBezTo>
                  <a:cubicBezTo>
                    <a:pt x="4751" y="14478"/>
                    <a:pt x="4727" y="14526"/>
                    <a:pt x="4703" y="14573"/>
                  </a:cubicBezTo>
                  <a:lnTo>
                    <a:pt x="4632" y="14573"/>
                  </a:lnTo>
                  <a:cubicBezTo>
                    <a:pt x="4453" y="14133"/>
                    <a:pt x="4394" y="13597"/>
                    <a:pt x="4418" y="12907"/>
                  </a:cubicBezTo>
                  <a:lnTo>
                    <a:pt x="4275" y="12835"/>
                  </a:lnTo>
                  <a:lnTo>
                    <a:pt x="4275" y="13204"/>
                  </a:lnTo>
                  <a:lnTo>
                    <a:pt x="4191" y="13204"/>
                  </a:lnTo>
                  <a:cubicBezTo>
                    <a:pt x="3751" y="12395"/>
                    <a:pt x="3894" y="11418"/>
                    <a:pt x="3834" y="10442"/>
                  </a:cubicBezTo>
                  <a:lnTo>
                    <a:pt x="3477" y="10442"/>
                  </a:lnTo>
                  <a:lnTo>
                    <a:pt x="3108" y="9001"/>
                  </a:lnTo>
                  <a:lnTo>
                    <a:pt x="3108" y="8846"/>
                  </a:lnTo>
                  <a:cubicBezTo>
                    <a:pt x="2977" y="9013"/>
                    <a:pt x="2965" y="9097"/>
                    <a:pt x="2965" y="9430"/>
                  </a:cubicBezTo>
                  <a:lnTo>
                    <a:pt x="2894" y="9430"/>
                  </a:lnTo>
                  <a:cubicBezTo>
                    <a:pt x="2739" y="8918"/>
                    <a:pt x="2596" y="8418"/>
                    <a:pt x="2453" y="7906"/>
                  </a:cubicBezTo>
                  <a:lnTo>
                    <a:pt x="2608" y="7834"/>
                  </a:lnTo>
                  <a:lnTo>
                    <a:pt x="2822" y="8192"/>
                  </a:lnTo>
                  <a:lnTo>
                    <a:pt x="2822" y="8346"/>
                  </a:lnTo>
                  <a:cubicBezTo>
                    <a:pt x="2846" y="8144"/>
                    <a:pt x="2870" y="7954"/>
                    <a:pt x="2894" y="7763"/>
                  </a:cubicBezTo>
                  <a:lnTo>
                    <a:pt x="2596" y="7465"/>
                  </a:lnTo>
                  <a:cubicBezTo>
                    <a:pt x="2441" y="7787"/>
                    <a:pt x="2132" y="7632"/>
                    <a:pt x="2013" y="7906"/>
                  </a:cubicBezTo>
                  <a:cubicBezTo>
                    <a:pt x="1715" y="8573"/>
                    <a:pt x="2655" y="9442"/>
                    <a:pt x="2739" y="10073"/>
                  </a:cubicBezTo>
                  <a:lnTo>
                    <a:pt x="2810" y="10144"/>
                  </a:lnTo>
                  <a:lnTo>
                    <a:pt x="2965" y="9859"/>
                  </a:lnTo>
                  <a:lnTo>
                    <a:pt x="3108" y="9787"/>
                  </a:lnTo>
                  <a:cubicBezTo>
                    <a:pt x="3394" y="12014"/>
                    <a:pt x="4299" y="14157"/>
                    <a:pt x="4846" y="16097"/>
                  </a:cubicBezTo>
                  <a:cubicBezTo>
                    <a:pt x="5215" y="17490"/>
                    <a:pt x="5572" y="18895"/>
                    <a:pt x="5942" y="20300"/>
                  </a:cubicBezTo>
                  <a:cubicBezTo>
                    <a:pt x="6501" y="21669"/>
                    <a:pt x="7668" y="23408"/>
                    <a:pt x="7823" y="25015"/>
                  </a:cubicBezTo>
                  <a:close/>
                  <a:moveTo>
                    <a:pt x="572" y="8632"/>
                  </a:moveTo>
                  <a:lnTo>
                    <a:pt x="643" y="8632"/>
                  </a:lnTo>
                  <a:cubicBezTo>
                    <a:pt x="596" y="8418"/>
                    <a:pt x="548" y="8192"/>
                    <a:pt x="500" y="7977"/>
                  </a:cubicBezTo>
                  <a:cubicBezTo>
                    <a:pt x="524" y="8192"/>
                    <a:pt x="548" y="8418"/>
                    <a:pt x="572" y="8632"/>
                  </a:cubicBezTo>
                  <a:close/>
                  <a:moveTo>
                    <a:pt x="11740" y="9859"/>
                  </a:moveTo>
                  <a:lnTo>
                    <a:pt x="11811" y="9859"/>
                  </a:lnTo>
                  <a:cubicBezTo>
                    <a:pt x="11776" y="9180"/>
                    <a:pt x="11549" y="8525"/>
                    <a:pt x="11157" y="7977"/>
                  </a:cubicBezTo>
                  <a:cubicBezTo>
                    <a:pt x="11228" y="8632"/>
                    <a:pt x="11383" y="9263"/>
                    <a:pt x="11668" y="9716"/>
                  </a:cubicBezTo>
                  <a:close/>
                  <a:moveTo>
                    <a:pt x="3036" y="8632"/>
                  </a:moveTo>
                  <a:lnTo>
                    <a:pt x="2882" y="8335"/>
                  </a:lnTo>
                  <a:cubicBezTo>
                    <a:pt x="2965" y="8608"/>
                    <a:pt x="2894" y="8489"/>
                    <a:pt x="3036" y="8632"/>
                  </a:cubicBezTo>
                  <a:close/>
                  <a:moveTo>
                    <a:pt x="5561" y="9430"/>
                  </a:moveTo>
                  <a:lnTo>
                    <a:pt x="5644" y="9430"/>
                  </a:lnTo>
                  <a:cubicBezTo>
                    <a:pt x="5561" y="9144"/>
                    <a:pt x="5489" y="8846"/>
                    <a:pt x="5418" y="8561"/>
                  </a:cubicBezTo>
                  <a:cubicBezTo>
                    <a:pt x="5489" y="8846"/>
                    <a:pt x="5537" y="9144"/>
                    <a:pt x="5584" y="9430"/>
                  </a:cubicBezTo>
                  <a:close/>
                  <a:moveTo>
                    <a:pt x="2441" y="9573"/>
                  </a:moveTo>
                  <a:lnTo>
                    <a:pt x="2441" y="9430"/>
                  </a:lnTo>
                  <a:cubicBezTo>
                    <a:pt x="2143" y="9775"/>
                    <a:pt x="2120" y="10109"/>
                    <a:pt x="2155" y="10585"/>
                  </a:cubicBezTo>
                  <a:lnTo>
                    <a:pt x="2084" y="10585"/>
                  </a:lnTo>
                  <a:cubicBezTo>
                    <a:pt x="1917" y="10156"/>
                    <a:pt x="1751" y="9716"/>
                    <a:pt x="1572" y="9287"/>
                  </a:cubicBezTo>
                  <a:cubicBezTo>
                    <a:pt x="1727" y="10942"/>
                    <a:pt x="2644" y="12014"/>
                    <a:pt x="3096" y="13418"/>
                  </a:cubicBezTo>
                  <a:lnTo>
                    <a:pt x="3322" y="13561"/>
                  </a:lnTo>
                  <a:cubicBezTo>
                    <a:pt x="3798" y="12371"/>
                    <a:pt x="2834" y="10418"/>
                    <a:pt x="2465" y="9573"/>
                  </a:cubicBezTo>
                  <a:close/>
                  <a:moveTo>
                    <a:pt x="5930" y="10668"/>
                  </a:moveTo>
                  <a:lnTo>
                    <a:pt x="6001" y="10668"/>
                  </a:lnTo>
                  <a:cubicBezTo>
                    <a:pt x="5930" y="10501"/>
                    <a:pt x="5846" y="10323"/>
                    <a:pt x="5787" y="10156"/>
                  </a:cubicBezTo>
                  <a:cubicBezTo>
                    <a:pt x="5811" y="10275"/>
                    <a:pt x="5834" y="10394"/>
                    <a:pt x="5858" y="10525"/>
                  </a:cubicBezTo>
                  <a:close/>
                  <a:moveTo>
                    <a:pt x="12038" y="10882"/>
                  </a:moveTo>
                  <a:lnTo>
                    <a:pt x="12109" y="10882"/>
                  </a:lnTo>
                  <a:cubicBezTo>
                    <a:pt x="12073" y="10513"/>
                    <a:pt x="12061" y="10478"/>
                    <a:pt x="11883" y="10299"/>
                  </a:cubicBezTo>
                  <a:lnTo>
                    <a:pt x="12038" y="10728"/>
                  </a:lnTo>
                  <a:close/>
                  <a:moveTo>
                    <a:pt x="4060" y="10954"/>
                  </a:moveTo>
                  <a:lnTo>
                    <a:pt x="4132" y="11383"/>
                  </a:lnTo>
                  <a:lnTo>
                    <a:pt x="4346" y="11537"/>
                  </a:lnTo>
                  <a:cubicBezTo>
                    <a:pt x="4310" y="11156"/>
                    <a:pt x="4310" y="11097"/>
                    <a:pt x="4060" y="10954"/>
                  </a:cubicBezTo>
                  <a:close/>
                  <a:moveTo>
                    <a:pt x="4644" y="12406"/>
                  </a:moveTo>
                  <a:cubicBezTo>
                    <a:pt x="4620" y="11954"/>
                    <a:pt x="4560" y="11811"/>
                    <a:pt x="4346" y="11597"/>
                  </a:cubicBezTo>
                  <a:cubicBezTo>
                    <a:pt x="4394" y="11847"/>
                    <a:pt x="4441" y="12085"/>
                    <a:pt x="4501" y="12323"/>
                  </a:cubicBezTo>
                  <a:close/>
                  <a:moveTo>
                    <a:pt x="10656" y="11894"/>
                  </a:moveTo>
                  <a:lnTo>
                    <a:pt x="10728" y="12192"/>
                  </a:lnTo>
                  <a:lnTo>
                    <a:pt x="10799" y="12192"/>
                  </a:lnTo>
                  <a:close/>
                  <a:moveTo>
                    <a:pt x="8192" y="17252"/>
                  </a:moveTo>
                  <a:lnTo>
                    <a:pt x="8263" y="17252"/>
                  </a:lnTo>
                  <a:cubicBezTo>
                    <a:pt x="7835" y="15740"/>
                    <a:pt x="7335" y="13109"/>
                    <a:pt x="6382" y="11954"/>
                  </a:cubicBezTo>
                  <a:cubicBezTo>
                    <a:pt x="6596" y="13847"/>
                    <a:pt x="7597" y="15514"/>
                    <a:pt x="7906" y="17312"/>
                  </a:cubicBezTo>
                  <a:cubicBezTo>
                    <a:pt x="8132" y="17145"/>
                    <a:pt x="7894" y="17217"/>
                    <a:pt x="8192" y="17252"/>
                  </a:cubicBezTo>
                  <a:close/>
                  <a:moveTo>
                    <a:pt x="12466" y="11954"/>
                  </a:moveTo>
                  <a:lnTo>
                    <a:pt x="12466" y="12180"/>
                  </a:lnTo>
                  <a:lnTo>
                    <a:pt x="12538" y="12180"/>
                  </a:lnTo>
                  <a:close/>
                  <a:moveTo>
                    <a:pt x="2024" y="15514"/>
                  </a:moveTo>
                  <a:lnTo>
                    <a:pt x="2024" y="15669"/>
                  </a:lnTo>
                  <a:lnTo>
                    <a:pt x="2096" y="15669"/>
                  </a:lnTo>
                  <a:cubicBezTo>
                    <a:pt x="1977" y="14490"/>
                    <a:pt x="1846" y="13168"/>
                    <a:pt x="1298" y="12192"/>
                  </a:cubicBezTo>
                  <a:cubicBezTo>
                    <a:pt x="1548" y="13299"/>
                    <a:pt x="1786" y="14407"/>
                    <a:pt x="2024" y="15514"/>
                  </a:cubicBezTo>
                  <a:close/>
                  <a:moveTo>
                    <a:pt x="12609" y="12406"/>
                  </a:moveTo>
                  <a:cubicBezTo>
                    <a:pt x="12585" y="12323"/>
                    <a:pt x="12561" y="12252"/>
                    <a:pt x="12538" y="12180"/>
                  </a:cubicBezTo>
                  <a:lnTo>
                    <a:pt x="12538" y="12406"/>
                  </a:lnTo>
                  <a:close/>
                  <a:moveTo>
                    <a:pt x="13407" y="14061"/>
                  </a:moveTo>
                  <a:cubicBezTo>
                    <a:pt x="13228" y="13442"/>
                    <a:pt x="13026" y="12799"/>
                    <a:pt x="12609" y="12406"/>
                  </a:cubicBezTo>
                  <a:lnTo>
                    <a:pt x="13264" y="13990"/>
                  </a:lnTo>
                  <a:close/>
                  <a:moveTo>
                    <a:pt x="5358" y="13264"/>
                  </a:moveTo>
                  <a:cubicBezTo>
                    <a:pt x="5311" y="12942"/>
                    <a:pt x="5287" y="12847"/>
                    <a:pt x="5072" y="12692"/>
                  </a:cubicBezTo>
                  <a:lnTo>
                    <a:pt x="5287" y="13121"/>
                  </a:lnTo>
                  <a:lnTo>
                    <a:pt x="5287" y="13276"/>
                  </a:lnTo>
                  <a:close/>
                  <a:moveTo>
                    <a:pt x="9347" y="13264"/>
                  </a:moveTo>
                  <a:lnTo>
                    <a:pt x="9418" y="13264"/>
                  </a:lnTo>
                  <a:cubicBezTo>
                    <a:pt x="9371" y="13121"/>
                    <a:pt x="9323" y="12978"/>
                    <a:pt x="9275" y="12835"/>
                  </a:cubicBezTo>
                  <a:cubicBezTo>
                    <a:pt x="9299" y="12930"/>
                    <a:pt x="9323" y="13026"/>
                    <a:pt x="9347" y="13121"/>
                  </a:cubicBezTo>
                  <a:close/>
                  <a:moveTo>
                    <a:pt x="2751" y="14145"/>
                  </a:moveTo>
                  <a:cubicBezTo>
                    <a:pt x="2929" y="13978"/>
                    <a:pt x="2894" y="13978"/>
                    <a:pt x="3048" y="13919"/>
                  </a:cubicBezTo>
                  <a:cubicBezTo>
                    <a:pt x="2989" y="13692"/>
                    <a:pt x="2822" y="13145"/>
                    <a:pt x="2608" y="12907"/>
                  </a:cubicBezTo>
                  <a:cubicBezTo>
                    <a:pt x="2632" y="13299"/>
                    <a:pt x="2667" y="13680"/>
                    <a:pt x="2691" y="14061"/>
                  </a:cubicBezTo>
                  <a:close/>
                  <a:moveTo>
                    <a:pt x="5572" y="13561"/>
                  </a:moveTo>
                  <a:cubicBezTo>
                    <a:pt x="5430" y="13430"/>
                    <a:pt x="5525" y="13561"/>
                    <a:pt x="5430" y="13347"/>
                  </a:cubicBezTo>
                  <a:lnTo>
                    <a:pt x="5358" y="13347"/>
                  </a:lnTo>
                  <a:cubicBezTo>
                    <a:pt x="5382" y="13538"/>
                    <a:pt x="5406" y="13728"/>
                    <a:pt x="5430" y="13919"/>
                  </a:cubicBezTo>
                  <a:cubicBezTo>
                    <a:pt x="5620" y="13907"/>
                    <a:pt x="5477" y="13919"/>
                    <a:pt x="5715" y="13847"/>
                  </a:cubicBezTo>
                  <a:cubicBezTo>
                    <a:pt x="5811" y="14466"/>
                    <a:pt x="6108" y="14681"/>
                    <a:pt x="6227" y="15085"/>
                  </a:cubicBezTo>
                  <a:lnTo>
                    <a:pt x="6156" y="16455"/>
                  </a:lnTo>
                  <a:cubicBezTo>
                    <a:pt x="6299" y="16609"/>
                    <a:pt x="6227" y="16562"/>
                    <a:pt x="6513" y="16609"/>
                  </a:cubicBezTo>
                  <a:cubicBezTo>
                    <a:pt x="6561" y="17312"/>
                    <a:pt x="6549" y="17669"/>
                    <a:pt x="6811" y="18348"/>
                  </a:cubicBezTo>
                  <a:lnTo>
                    <a:pt x="6811" y="18788"/>
                  </a:lnTo>
                  <a:cubicBezTo>
                    <a:pt x="7037" y="18610"/>
                    <a:pt x="7049" y="18586"/>
                    <a:pt x="7108" y="18205"/>
                  </a:cubicBezTo>
                  <a:lnTo>
                    <a:pt x="7180" y="18205"/>
                  </a:lnTo>
                  <a:lnTo>
                    <a:pt x="7394" y="18633"/>
                  </a:lnTo>
                  <a:lnTo>
                    <a:pt x="7823" y="19002"/>
                  </a:lnTo>
                  <a:lnTo>
                    <a:pt x="7906" y="18931"/>
                  </a:lnTo>
                  <a:cubicBezTo>
                    <a:pt x="7323" y="17145"/>
                    <a:pt x="6739" y="15359"/>
                    <a:pt x="6156" y="13573"/>
                  </a:cubicBezTo>
                  <a:cubicBezTo>
                    <a:pt x="6025" y="13347"/>
                    <a:pt x="5918" y="13299"/>
                    <a:pt x="5656" y="13204"/>
                  </a:cubicBezTo>
                  <a:close/>
                  <a:moveTo>
                    <a:pt x="7608" y="13264"/>
                  </a:moveTo>
                  <a:lnTo>
                    <a:pt x="7608" y="13930"/>
                  </a:lnTo>
                  <a:lnTo>
                    <a:pt x="7823" y="14002"/>
                  </a:lnTo>
                  <a:cubicBezTo>
                    <a:pt x="7751" y="13752"/>
                    <a:pt x="7680" y="13514"/>
                    <a:pt x="7608" y="13276"/>
                  </a:cubicBezTo>
                  <a:close/>
                  <a:moveTo>
                    <a:pt x="3477" y="13478"/>
                  </a:moveTo>
                  <a:lnTo>
                    <a:pt x="3548" y="13930"/>
                  </a:lnTo>
                  <a:cubicBezTo>
                    <a:pt x="3632" y="13692"/>
                    <a:pt x="3632" y="13645"/>
                    <a:pt x="3477" y="13490"/>
                  </a:cubicBezTo>
                  <a:close/>
                  <a:moveTo>
                    <a:pt x="7894" y="13692"/>
                  </a:moveTo>
                  <a:lnTo>
                    <a:pt x="7894" y="14073"/>
                  </a:lnTo>
                  <a:lnTo>
                    <a:pt x="7966" y="14073"/>
                  </a:lnTo>
                  <a:cubicBezTo>
                    <a:pt x="8037" y="13847"/>
                    <a:pt x="8025" y="13883"/>
                    <a:pt x="7894" y="13704"/>
                  </a:cubicBezTo>
                  <a:close/>
                  <a:moveTo>
                    <a:pt x="10359" y="15943"/>
                  </a:moveTo>
                  <a:lnTo>
                    <a:pt x="10359" y="16097"/>
                  </a:lnTo>
                  <a:lnTo>
                    <a:pt x="10430" y="16097"/>
                  </a:lnTo>
                  <a:cubicBezTo>
                    <a:pt x="10287" y="15288"/>
                    <a:pt x="10037" y="14311"/>
                    <a:pt x="9633" y="13704"/>
                  </a:cubicBezTo>
                  <a:cubicBezTo>
                    <a:pt x="9680" y="14526"/>
                    <a:pt x="9966" y="15443"/>
                    <a:pt x="10359" y="15955"/>
                  </a:cubicBezTo>
                  <a:close/>
                  <a:moveTo>
                    <a:pt x="3620" y="14073"/>
                  </a:moveTo>
                  <a:cubicBezTo>
                    <a:pt x="3667" y="14335"/>
                    <a:pt x="3715" y="14609"/>
                    <a:pt x="3775" y="14871"/>
                  </a:cubicBezTo>
                  <a:lnTo>
                    <a:pt x="3918" y="14942"/>
                  </a:lnTo>
                  <a:lnTo>
                    <a:pt x="3989" y="14942"/>
                  </a:lnTo>
                  <a:close/>
                  <a:moveTo>
                    <a:pt x="13550" y="14657"/>
                  </a:moveTo>
                  <a:lnTo>
                    <a:pt x="13704" y="14728"/>
                  </a:lnTo>
                  <a:lnTo>
                    <a:pt x="13407" y="14145"/>
                  </a:lnTo>
                  <a:cubicBezTo>
                    <a:pt x="13454" y="14311"/>
                    <a:pt x="13502" y="14478"/>
                    <a:pt x="13550" y="14645"/>
                  </a:cubicBezTo>
                  <a:close/>
                  <a:moveTo>
                    <a:pt x="2894" y="15014"/>
                  </a:moveTo>
                  <a:lnTo>
                    <a:pt x="3120" y="15169"/>
                  </a:lnTo>
                  <a:cubicBezTo>
                    <a:pt x="3096" y="14776"/>
                    <a:pt x="3084" y="14704"/>
                    <a:pt x="2894" y="14514"/>
                  </a:cubicBezTo>
                  <a:close/>
                  <a:moveTo>
                    <a:pt x="8990" y="17121"/>
                  </a:moveTo>
                  <a:lnTo>
                    <a:pt x="9061" y="17121"/>
                  </a:lnTo>
                  <a:lnTo>
                    <a:pt x="9204" y="16967"/>
                  </a:lnTo>
                  <a:cubicBezTo>
                    <a:pt x="8894" y="16145"/>
                    <a:pt x="8573" y="15323"/>
                    <a:pt x="8263" y="14502"/>
                  </a:cubicBezTo>
                  <a:cubicBezTo>
                    <a:pt x="8085" y="15395"/>
                    <a:pt x="8835" y="16181"/>
                    <a:pt x="8990" y="17109"/>
                  </a:cubicBezTo>
                  <a:close/>
                  <a:moveTo>
                    <a:pt x="14062" y="15383"/>
                  </a:moveTo>
                  <a:lnTo>
                    <a:pt x="13764" y="14871"/>
                  </a:lnTo>
                  <a:cubicBezTo>
                    <a:pt x="13788" y="15026"/>
                    <a:pt x="13812" y="15169"/>
                    <a:pt x="13835" y="15312"/>
                  </a:cubicBezTo>
                  <a:close/>
                  <a:moveTo>
                    <a:pt x="3620" y="15812"/>
                  </a:moveTo>
                  <a:cubicBezTo>
                    <a:pt x="3715" y="15514"/>
                    <a:pt x="3727" y="15157"/>
                    <a:pt x="3548" y="14942"/>
                  </a:cubicBezTo>
                  <a:cubicBezTo>
                    <a:pt x="3406" y="15133"/>
                    <a:pt x="3382" y="15383"/>
                    <a:pt x="3477" y="15597"/>
                  </a:cubicBezTo>
                  <a:lnTo>
                    <a:pt x="3477" y="15740"/>
                  </a:lnTo>
                  <a:close/>
                  <a:moveTo>
                    <a:pt x="5287" y="15514"/>
                  </a:moveTo>
                  <a:cubicBezTo>
                    <a:pt x="5227" y="15193"/>
                    <a:pt x="5251" y="15252"/>
                    <a:pt x="5072" y="15085"/>
                  </a:cubicBezTo>
                  <a:close/>
                  <a:moveTo>
                    <a:pt x="3989" y="15157"/>
                  </a:moveTo>
                  <a:cubicBezTo>
                    <a:pt x="4013" y="15323"/>
                    <a:pt x="4037" y="15490"/>
                    <a:pt x="4060" y="15657"/>
                  </a:cubicBezTo>
                  <a:lnTo>
                    <a:pt x="4132" y="15657"/>
                  </a:lnTo>
                  <a:lnTo>
                    <a:pt x="4203" y="15359"/>
                  </a:lnTo>
                  <a:close/>
                  <a:moveTo>
                    <a:pt x="3263" y="16097"/>
                  </a:moveTo>
                  <a:lnTo>
                    <a:pt x="3406" y="16169"/>
                  </a:lnTo>
                  <a:cubicBezTo>
                    <a:pt x="3358" y="16050"/>
                    <a:pt x="3310" y="15931"/>
                    <a:pt x="3263" y="15812"/>
                  </a:cubicBezTo>
                  <a:close/>
                  <a:moveTo>
                    <a:pt x="12538" y="16681"/>
                  </a:moveTo>
                  <a:cubicBezTo>
                    <a:pt x="12502" y="16228"/>
                    <a:pt x="12407" y="16026"/>
                    <a:pt x="12180" y="15812"/>
                  </a:cubicBezTo>
                  <a:cubicBezTo>
                    <a:pt x="12252" y="16074"/>
                    <a:pt x="12323" y="16336"/>
                    <a:pt x="12395" y="16609"/>
                  </a:cubicBezTo>
                  <a:close/>
                  <a:moveTo>
                    <a:pt x="14205" y="15812"/>
                  </a:moveTo>
                  <a:lnTo>
                    <a:pt x="14205" y="16026"/>
                  </a:lnTo>
                  <a:lnTo>
                    <a:pt x="14276" y="16026"/>
                  </a:lnTo>
                  <a:close/>
                  <a:moveTo>
                    <a:pt x="2322" y="16609"/>
                  </a:moveTo>
                  <a:lnTo>
                    <a:pt x="2394" y="16752"/>
                  </a:lnTo>
                  <a:lnTo>
                    <a:pt x="2465" y="16752"/>
                  </a:lnTo>
                  <a:lnTo>
                    <a:pt x="2465" y="16097"/>
                  </a:lnTo>
                  <a:lnTo>
                    <a:pt x="2239" y="16097"/>
                  </a:lnTo>
                  <a:cubicBezTo>
                    <a:pt x="2274" y="16264"/>
                    <a:pt x="2298" y="16431"/>
                    <a:pt x="2322" y="16609"/>
                  </a:cubicBezTo>
                  <a:close/>
                  <a:moveTo>
                    <a:pt x="4203" y="16681"/>
                  </a:moveTo>
                  <a:lnTo>
                    <a:pt x="4346" y="16752"/>
                  </a:lnTo>
                  <a:cubicBezTo>
                    <a:pt x="4299" y="16657"/>
                    <a:pt x="4251" y="16550"/>
                    <a:pt x="4203" y="16455"/>
                  </a:cubicBezTo>
                  <a:close/>
                  <a:moveTo>
                    <a:pt x="14859" y="17181"/>
                  </a:moveTo>
                  <a:lnTo>
                    <a:pt x="14931" y="17038"/>
                  </a:lnTo>
                  <a:lnTo>
                    <a:pt x="14562" y="16455"/>
                  </a:lnTo>
                  <a:cubicBezTo>
                    <a:pt x="14609" y="16669"/>
                    <a:pt x="14657" y="16895"/>
                    <a:pt x="14716" y="17109"/>
                  </a:cubicBezTo>
                  <a:close/>
                  <a:moveTo>
                    <a:pt x="12752" y="17181"/>
                  </a:moveTo>
                  <a:cubicBezTo>
                    <a:pt x="12907" y="17895"/>
                    <a:pt x="13383" y="18955"/>
                    <a:pt x="13847" y="19431"/>
                  </a:cubicBezTo>
                  <a:lnTo>
                    <a:pt x="13847" y="19586"/>
                  </a:lnTo>
                  <a:lnTo>
                    <a:pt x="13919" y="19586"/>
                  </a:lnTo>
                  <a:cubicBezTo>
                    <a:pt x="13871" y="18764"/>
                    <a:pt x="13312" y="17502"/>
                    <a:pt x="12752" y="17181"/>
                  </a:cubicBezTo>
                  <a:close/>
                  <a:moveTo>
                    <a:pt x="2751" y="17478"/>
                  </a:moveTo>
                  <a:lnTo>
                    <a:pt x="2905" y="17324"/>
                  </a:lnTo>
                  <a:lnTo>
                    <a:pt x="2679" y="17324"/>
                  </a:lnTo>
                  <a:close/>
                  <a:moveTo>
                    <a:pt x="4644" y="18276"/>
                  </a:moveTo>
                  <a:lnTo>
                    <a:pt x="4715" y="18276"/>
                  </a:lnTo>
                  <a:cubicBezTo>
                    <a:pt x="4632" y="18002"/>
                    <a:pt x="4560" y="17740"/>
                    <a:pt x="4489" y="17478"/>
                  </a:cubicBezTo>
                  <a:cubicBezTo>
                    <a:pt x="4418" y="17776"/>
                    <a:pt x="4453" y="17919"/>
                    <a:pt x="4644" y="18121"/>
                  </a:cubicBezTo>
                  <a:close/>
                  <a:moveTo>
                    <a:pt x="8775" y="18562"/>
                  </a:moveTo>
                  <a:cubicBezTo>
                    <a:pt x="8597" y="18229"/>
                    <a:pt x="8430" y="17883"/>
                    <a:pt x="8263" y="17550"/>
                  </a:cubicBezTo>
                  <a:cubicBezTo>
                    <a:pt x="8192" y="17621"/>
                    <a:pt x="8109" y="17693"/>
                    <a:pt x="8049" y="17764"/>
                  </a:cubicBezTo>
                  <a:lnTo>
                    <a:pt x="8406" y="18419"/>
                  </a:lnTo>
                  <a:lnTo>
                    <a:pt x="8704" y="18633"/>
                  </a:lnTo>
                  <a:close/>
                  <a:moveTo>
                    <a:pt x="3918" y="22193"/>
                  </a:moveTo>
                  <a:lnTo>
                    <a:pt x="4060" y="22253"/>
                  </a:lnTo>
                  <a:cubicBezTo>
                    <a:pt x="4096" y="21479"/>
                    <a:pt x="3167" y="18371"/>
                    <a:pt x="2691" y="17836"/>
                  </a:cubicBezTo>
                  <a:cubicBezTo>
                    <a:pt x="2786" y="19550"/>
                    <a:pt x="3656" y="20657"/>
                    <a:pt x="3918" y="22193"/>
                  </a:cubicBezTo>
                  <a:close/>
                  <a:moveTo>
                    <a:pt x="4060" y="18705"/>
                  </a:moveTo>
                  <a:cubicBezTo>
                    <a:pt x="4060" y="18383"/>
                    <a:pt x="4048" y="18288"/>
                    <a:pt x="3918" y="18121"/>
                  </a:cubicBezTo>
                  <a:lnTo>
                    <a:pt x="3763" y="18348"/>
                  </a:lnTo>
                  <a:cubicBezTo>
                    <a:pt x="3834" y="18467"/>
                    <a:pt x="3918" y="18586"/>
                    <a:pt x="3977" y="18705"/>
                  </a:cubicBezTo>
                  <a:close/>
                  <a:moveTo>
                    <a:pt x="22539" y="42124"/>
                  </a:moveTo>
                  <a:cubicBezTo>
                    <a:pt x="22539" y="42767"/>
                    <a:pt x="22777" y="42767"/>
                    <a:pt x="22610" y="43434"/>
                  </a:cubicBezTo>
                  <a:cubicBezTo>
                    <a:pt x="22872" y="43732"/>
                    <a:pt x="23265" y="44244"/>
                    <a:pt x="23563" y="44303"/>
                  </a:cubicBezTo>
                  <a:lnTo>
                    <a:pt x="23349" y="44803"/>
                  </a:lnTo>
                  <a:lnTo>
                    <a:pt x="23349" y="44887"/>
                  </a:lnTo>
                  <a:lnTo>
                    <a:pt x="23920" y="45101"/>
                  </a:lnTo>
                  <a:lnTo>
                    <a:pt x="24075" y="44887"/>
                  </a:lnTo>
                  <a:lnTo>
                    <a:pt x="23777" y="44660"/>
                  </a:lnTo>
                  <a:lnTo>
                    <a:pt x="23777" y="44375"/>
                  </a:lnTo>
                  <a:cubicBezTo>
                    <a:pt x="24039" y="44506"/>
                    <a:pt x="24075" y="44565"/>
                    <a:pt x="24361" y="44518"/>
                  </a:cubicBezTo>
                  <a:lnTo>
                    <a:pt x="24932" y="45387"/>
                  </a:lnTo>
                  <a:cubicBezTo>
                    <a:pt x="24718" y="45530"/>
                    <a:pt x="24813" y="45411"/>
                    <a:pt x="24718" y="45684"/>
                  </a:cubicBezTo>
                  <a:lnTo>
                    <a:pt x="24861" y="45684"/>
                  </a:lnTo>
                  <a:cubicBezTo>
                    <a:pt x="25134" y="45827"/>
                    <a:pt x="25015" y="45756"/>
                    <a:pt x="25301" y="45613"/>
                  </a:cubicBezTo>
                  <a:cubicBezTo>
                    <a:pt x="25492" y="46208"/>
                    <a:pt x="26051" y="46173"/>
                    <a:pt x="26027" y="46696"/>
                  </a:cubicBezTo>
                  <a:cubicBezTo>
                    <a:pt x="26301" y="46673"/>
                    <a:pt x="27111" y="46482"/>
                    <a:pt x="27623" y="46554"/>
                  </a:cubicBezTo>
                  <a:lnTo>
                    <a:pt x="27766" y="46911"/>
                  </a:lnTo>
                  <a:lnTo>
                    <a:pt x="27194" y="46839"/>
                  </a:lnTo>
                  <a:lnTo>
                    <a:pt x="27194" y="47196"/>
                  </a:lnTo>
                  <a:cubicBezTo>
                    <a:pt x="27147" y="47530"/>
                    <a:pt x="27397" y="47744"/>
                    <a:pt x="27694" y="47923"/>
                  </a:cubicBezTo>
                  <a:cubicBezTo>
                    <a:pt x="27909" y="47625"/>
                    <a:pt x="27766" y="47649"/>
                    <a:pt x="27623" y="47339"/>
                  </a:cubicBezTo>
                  <a:lnTo>
                    <a:pt x="27778" y="47196"/>
                  </a:lnTo>
                  <a:cubicBezTo>
                    <a:pt x="28861" y="47756"/>
                    <a:pt x="30242" y="48649"/>
                    <a:pt x="31611" y="48792"/>
                  </a:cubicBezTo>
                  <a:lnTo>
                    <a:pt x="31766" y="48935"/>
                  </a:lnTo>
                  <a:lnTo>
                    <a:pt x="31469" y="49661"/>
                  </a:lnTo>
                  <a:cubicBezTo>
                    <a:pt x="32123" y="49744"/>
                    <a:pt x="36743" y="50995"/>
                    <a:pt x="37553" y="51483"/>
                  </a:cubicBezTo>
                  <a:cubicBezTo>
                    <a:pt x="37529" y="51280"/>
                    <a:pt x="37505" y="51090"/>
                    <a:pt x="37481" y="50899"/>
                  </a:cubicBezTo>
                  <a:cubicBezTo>
                    <a:pt x="36493" y="50566"/>
                    <a:pt x="32493" y="49363"/>
                    <a:pt x="31981" y="49518"/>
                  </a:cubicBezTo>
                  <a:lnTo>
                    <a:pt x="31897" y="49447"/>
                  </a:lnTo>
                  <a:lnTo>
                    <a:pt x="31897" y="49161"/>
                  </a:lnTo>
                  <a:cubicBezTo>
                    <a:pt x="33052" y="48982"/>
                    <a:pt x="37148" y="50471"/>
                    <a:pt x="38422" y="50828"/>
                  </a:cubicBezTo>
                  <a:cubicBezTo>
                    <a:pt x="38874" y="50947"/>
                    <a:pt x="39208" y="50709"/>
                    <a:pt x="39874" y="50828"/>
                  </a:cubicBezTo>
                  <a:cubicBezTo>
                    <a:pt x="42803" y="51340"/>
                    <a:pt x="47078" y="51685"/>
                    <a:pt x="50102" y="51399"/>
                  </a:cubicBezTo>
                  <a:lnTo>
                    <a:pt x="50173" y="51911"/>
                  </a:lnTo>
                  <a:cubicBezTo>
                    <a:pt x="51209" y="51102"/>
                    <a:pt x="51673" y="51757"/>
                    <a:pt x="53150" y="51399"/>
                  </a:cubicBezTo>
                  <a:cubicBezTo>
                    <a:pt x="56031" y="50721"/>
                    <a:pt x="59841" y="50578"/>
                    <a:pt x="62722" y="50173"/>
                  </a:cubicBezTo>
                  <a:lnTo>
                    <a:pt x="63020" y="49518"/>
                  </a:lnTo>
                  <a:lnTo>
                    <a:pt x="62508" y="49816"/>
                  </a:lnTo>
                  <a:cubicBezTo>
                    <a:pt x="62353" y="49601"/>
                    <a:pt x="62449" y="49697"/>
                    <a:pt x="62508" y="49375"/>
                  </a:cubicBezTo>
                  <a:lnTo>
                    <a:pt x="61996" y="49518"/>
                  </a:lnTo>
                  <a:cubicBezTo>
                    <a:pt x="62270" y="49185"/>
                    <a:pt x="62627" y="49256"/>
                    <a:pt x="62794" y="48804"/>
                  </a:cubicBezTo>
                  <a:lnTo>
                    <a:pt x="61853" y="49161"/>
                  </a:lnTo>
                  <a:cubicBezTo>
                    <a:pt x="61544" y="49554"/>
                    <a:pt x="61627" y="49459"/>
                    <a:pt x="61270" y="49232"/>
                  </a:cubicBezTo>
                  <a:cubicBezTo>
                    <a:pt x="60972" y="49601"/>
                    <a:pt x="60948" y="49590"/>
                    <a:pt x="60556" y="49816"/>
                  </a:cubicBezTo>
                  <a:lnTo>
                    <a:pt x="60472" y="49816"/>
                  </a:lnTo>
                  <a:lnTo>
                    <a:pt x="60841" y="49232"/>
                  </a:lnTo>
                  <a:lnTo>
                    <a:pt x="60687" y="49161"/>
                  </a:lnTo>
                  <a:cubicBezTo>
                    <a:pt x="60163" y="49625"/>
                    <a:pt x="59960" y="49756"/>
                    <a:pt x="59246" y="49744"/>
                  </a:cubicBezTo>
                  <a:lnTo>
                    <a:pt x="59246" y="49673"/>
                  </a:lnTo>
                  <a:cubicBezTo>
                    <a:pt x="59377" y="49471"/>
                    <a:pt x="59591" y="49340"/>
                    <a:pt x="59817" y="49304"/>
                  </a:cubicBezTo>
                  <a:cubicBezTo>
                    <a:pt x="59841" y="49256"/>
                    <a:pt x="59865" y="49209"/>
                    <a:pt x="59901" y="49161"/>
                  </a:cubicBezTo>
                  <a:lnTo>
                    <a:pt x="59103" y="49090"/>
                  </a:lnTo>
                  <a:cubicBezTo>
                    <a:pt x="58877" y="49506"/>
                    <a:pt x="58734" y="49887"/>
                    <a:pt x="58305" y="50102"/>
                  </a:cubicBezTo>
                  <a:lnTo>
                    <a:pt x="58079" y="50244"/>
                  </a:lnTo>
                  <a:cubicBezTo>
                    <a:pt x="58234" y="50030"/>
                    <a:pt x="58377" y="49816"/>
                    <a:pt x="58520" y="49590"/>
                  </a:cubicBezTo>
                  <a:lnTo>
                    <a:pt x="58662" y="49447"/>
                  </a:lnTo>
                  <a:lnTo>
                    <a:pt x="58591" y="49375"/>
                  </a:lnTo>
                  <a:cubicBezTo>
                    <a:pt x="57972" y="49316"/>
                    <a:pt x="57853" y="49971"/>
                    <a:pt x="57365" y="50030"/>
                  </a:cubicBezTo>
                  <a:cubicBezTo>
                    <a:pt x="56972" y="50078"/>
                    <a:pt x="57055" y="49804"/>
                    <a:pt x="56853" y="49732"/>
                  </a:cubicBezTo>
                  <a:lnTo>
                    <a:pt x="55626" y="49959"/>
                  </a:lnTo>
                  <a:cubicBezTo>
                    <a:pt x="55662" y="50256"/>
                    <a:pt x="55662" y="50221"/>
                    <a:pt x="55555" y="50459"/>
                  </a:cubicBezTo>
                  <a:lnTo>
                    <a:pt x="55257" y="50459"/>
                  </a:lnTo>
                  <a:cubicBezTo>
                    <a:pt x="55233" y="50316"/>
                    <a:pt x="55210" y="50173"/>
                    <a:pt x="55174" y="50030"/>
                  </a:cubicBezTo>
                  <a:lnTo>
                    <a:pt x="55614" y="49875"/>
                  </a:lnTo>
                  <a:lnTo>
                    <a:pt x="55614" y="49661"/>
                  </a:lnTo>
                  <a:lnTo>
                    <a:pt x="55031" y="49732"/>
                  </a:lnTo>
                  <a:cubicBezTo>
                    <a:pt x="54960" y="49947"/>
                    <a:pt x="54888" y="50173"/>
                    <a:pt x="54817" y="50387"/>
                  </a:cubicBezTo>
                  <a:cubicBezTo>
                    <a:pt x="54471" y="50637"/>
                    <a:pt x="54079" y="50816"/>
                    <a:pt x="53662" y="50887"/>
                  </a:cubicBezTo>
                  <a:lnTo>
                    <a:pt x="53662" y="50590"/>
                  </a:lnTo>
                  <a:cubicBezTo>
                    <a:pt x="54031" y="50494"/>
                    <a:pt x="54210" y="50542"/>
                    <a:pt x="54376" y="50233"/>
                  </a:cubicBezTo>
                  <a:lnTo>
                    <a:pt x="54531" y="50090"/>
                  </a:lnTo>
                  <a:cubicBezTo>
                    <a:pt x="54269" y="49935"/>
                    <a:pt x="54055" y="50233"/>
                    <a:pt x="53662" y="50375"/>
                  </a:cubicBezTo>
                  <a:lnTo>
                    <a:pt x="54162" y="49721"/>
                  </a:lnTo>
                  <a:lnTo>
                    <a:pt x="54019" y="49578"/>
                  </a:lnTo>
                  <a:cubicBezTo>
                    <a:pt x="53555" y="49780"/>
                    <a:pt x="53126" y="49756"/>
                    <a:pt x="52638" y="49935"/>
                  </a:cubicBezTo>
                  <a:cubicBezTo>
                    <a:pt x="52316" y="50054"/>
                    <a:pt x="52209" y="50435"/>
                    <a:pt x="51769" y="50590"/>
                  </a:cubicBezTo>
                  <a:lnTo>
                    <a:pt x="51554" y="50804"/>
                  </a:lnTo>
                  <a:lnTo>
                    <a:pt x="51554" y="50542"/>
                  </a:lnTo>
                  <a:lnTo>
                    <a:pt x="50971" y="50614"/>
                  </a:lnTo>
                  <a:cubicBezTo>
                    <a:pt x="51019" y="50459"/>
                    <a:pt x="51066" y="50316"/>
                    <a:pt x="51126" y="50173"/>
                  </a:cubicBezTo>
                  <a:lnTo>
                    <a:pt x="50400" y="50828"/>
                  </a:lnTo>
                  <a:lnTo>
                    <a:pt x="50245" y="50673"/>
                  </a:lnTo>
                  <a:cubicBezTo>
                    <a:pt x="50340" y="50292"/>
                    <a:pt x="50423" y="50340"/>
                    <a:pt x="50614" y="50102"/>
                  </a:cubicBezTo>
                  <a:lnTo>
                    <a:pt x="50614" y="49804"/>
                  </a:lnTo>
                  <a:lnTo>
                    <a:pt x="50542" y="49804"/>
                  </a:lnTo>
                  <a:cubicBezTo>
                    <a:pt x="50090" y="50102"/>
                    <a:pt x="49768" y="50566"/>
                    <a:pt x="49304" y="50899"/>
                  </a:cubicBezTo>
                  <a:lnTo>
                    <a:pt x="49233" y="50899"/>
                  </a:lnTo>
                  <a:lnTo>
                    <a:pt x="49745" y="50030"/>
                  </a:lnTo>
                  <a:lnTo>
                    <a:pt x="49745" y="49804"/>
                  </a:lnTo>
                  <a:cubicBezTo>
                    <a:pt x="49078" y="50161"/>
                    <a:pt x="48649" y="49911"/>
                    <a:pt x="47935" y="50244"/>
                  </a:cubicBezTo>
                  <a:cubicBezTo>
                    <a:pt x="47780" y="50054"/>
                    <a:pt x="47804" y="50066"/>
                    <a:pt x="47852" y="49804"/>
                  </a:cubicBezTo>
                  <a:cubicBezTo>
                    <a:pt x="47542" y="49923"/>
                    <a:pt x="47649" y="49804"/>
                    <a:pt x="47566" y="50173"/>
                  </a:cubicBezTo>
                  <a:lnTo>
                    <a:pt x="47268" y="50387"/>
                  </a:lnTo>
                  <a:lnTo>
                    <a:pt x="47268" y="50030"/>
                  </a:lnTo>
                  <a:cubicBezTo>
                    <a:pt x="45768" y="49947"/>
                    <a:pt x="44494" y="50209"/>
                    <a:pt x="43637" y="50602"/>
                  </a:cubicBezTo>
                  <a:cubicBezTo>
                    <a:pt x="43161" y="50554"/>
                    <a:pt x="43172" y="50471"/>
                    <a:pt x="42982" y="50173"/>
                  </a:cubicBezTo>
                  <a:cubicBezTo>
                    <a:pt x="42458" y="50221"/>
                    <a:pt x="42422" y="50375"/>
                    <a:pt x="42113" y="50602"/>
                  </a:cubicBezTo>
                  <a:lnTo>
                    <a:pt x="41898" y="50530"/>
                  </a:lnTo>
                  <a:cubicBezTo>
                    <a:pt x="41970" y="50387"/>
                    <a:pt x="42053" y="50233"/>
                    <a:pt x="42113" y="50102"/>
                  </a:cubicBezTo>
                  <a:cubicBezTo>
                    <a:pt x="41446" y="49840"/>
                    <a:pt x="41244" y="49804"/>
                    <a:pt x="40232" y="49875"/>
                  </a:cubicBezTo>
                  <a:lnTo>
                    <a:pt x="40089" y="49732"/>
                  </a:lnTo>
                  <a:lnTo>
                    <a:pt x="40089" y="49363"/>
                  </a:lnTo>
                  <a:lnTo>
                    <a:pt x="40232" y="49292"/>
                  </a:lnTo>
                  <a:cubicBezTo>
                    <a:pt x="40279" y="49447"/>
                    <a:pt x="40327" y="49590"/>
                    <a:pt x="40386" y="49732"/>
                  </a:cubicBezTo>
                  <a:lnTo>
                    <a:pt x="42125" y="49220"/>
                  </a:lnTo>
                  <a:lnTo>
                    <a:pt x="42196" y="49375"/>
                  </a:lnTo>
                  <a:lnTo>
                    <a:pt x="41982" y="49804"/>
                  </a:lnTo>
                  <a:lnTo>
                    <a:pt x="42125" y="49875"/>
                  </a:lnTo>
                  <a:lnTo>
                    <a:pt x="42196" y="50030"/>
                  </a:lnTo>
                  <a:cubicBezTo>
                    <a:pt x="42291" y="49673"/>
                    <a:pt x="42327" y="49530"/>
                    <a:pt x="42637" y="49375"/>
                  </a:cubicBezTo>
                  <a:cubicBezTo>
                    <a:pt x="42922" y="49244"/>
                    <a:pt x="43208" y="49340"/>
                    <a:pt x="43434" y="49447"/>
                  </a:cubicBezTo>
                  <a:lnTo>
                    <a:pt x="43649" y="49375"/>
                  </a:lnTo>
                  <a:lnTo>
                    <a:pt x="43863" y="49090"/>
                  </a:lnTo>
                  <a:cubicBezTo>
                    <a:pt x="43470" y="48673"/>
                    <a:pt x="41767" y="48494"/>
                    <a:pt x="40886" y="48435"/>
                  </a:cubicBezTo>
                  <a:lnTo>
                    <a:pt x="40815" y="48435"/>
                  </a:lnTo>
                  <a:lnTo>
                    <a:pt x="40744" y="48863"/>
                  </a:lnTo>
                  <a:lnTo>
                    <a:pt x="40089" y="48947"/>
                  </a:lnTo>
                  <a:lnTo>
                    <a:pt x="39946" y="48649"/>
                  </a:lnTo>
                  <a:cubicBezTo>
                    <a:pt x="40267" y="48780"/>
                    <a:pt x="40327" y="48744"/>
                    <a:pt x="40589" y="48649"/>
                  </a:cubicBezTo>
                  <a:cubicBezTo>
                    <a:pt x="40624" y="48601"/>
                    <a:pt x="40648" y="48554"/>
                    <a:pt x="40672" y="48506"/>
                  </a:cubicBezTo>
                  <a:lnTo>
                    <a:pt x="40672" y="48435"/>
                  </a:lnTo>
                  <a:cubicBezTo>
                    <a:pt x="39660" y="47935"/>
                    <a:pt x="38767" y="48208"/>
                    <a:pt x="37553" y="47851"/>
                  </a:cubicBezTo>
                  <a:cubicBezTo>
                    <a:pt x="36541" y="47554"/>
                    <a:pt x="35088" y="47077"/>
                    <a:pt x="33993" y="46768"/>
                  </a:cubicBezTo>
                  <a:lnTo>
                    <a:pt x="33636" y="46911"/>
                  </a:lnTo>
                  <a:cubicBezTo>
                    <a:pt x="32826" y="46506"/>
                    <a:pt x="32350" y="45982"/>
                    <a:pt x="31171" y="45899"/>
                  </a:cubicBezTo>
                  <a:lnTo>
                    <a:pt x="31171" y="45387"/>
                  </a:lnTo>
                  <a:lnTo>
                    <a:pt x="30373" y="45541"/>
                  </a:lnTo>
                  <a:cubicBezTo>
                    <a:pt x="29683" y="44577"/>
                    <a:pt x="28587" y="44994"/>
                    <a:pt x="27623" y="44232"/>
                  </a:cubicBezTo>
                  <a:lnTo>
                    <a:pt x="27111" y="43291"/>
                  </a:lnTo>
                  <a:cubicBezTo>
                    <a:pt x="25551" y="42339"/>
                    <a:pt x="24051" y="41291"/>
                    <a:pt x="22610" y="40172"/>
                  </a:cubicBezTo>
                  <a:cubicBezTo>
                    <a:pt x="22063" y="39743"/>
                    <a:pt x="21551" y="38695"/>
                    <a:pt x="20658" y="38862"/>
                  </a:cubicBezTo>
                  <a:cubicBezTo>
                    <a:pt x="20348" y="38636"/>
                    <a:pt x="20229" y="38553"/>
                    <a:pt x="20229" y="37993"/>
                  </a:cubicBezTo>
                  <a:lnTo>
                    <a:pt x="19717" y="38148"/>
                  </a:lnTo>
                  <a:cubicBezTo>
                    <a:pt x="19800" y="37886"/>
                    <a:pt x="19800" y="37945"/>
                    <a:pt x="19931" y="37791"/>
                  </a:cubicBezTo>
                  <a:lnTo>
                    <a:pt x="19503" y="37421"/>
                  </a:lnTo>
                  <a:cubicBezTo>
                    <a:pt x="19169" y="37517"/>
                    <a:pt x="18979" y="37017"/>
                    <a:pt x="18991" y="36552"/>
                  </a:cubicBezTo>
                  <a:lnTo>
                    <a:pt x="18848" y="36481"/>
                  </a:lnTo>
                  <a:cubicBezTo>
                    <a:pt x="18788" y="36743"/>
                    <a:pt x="18812" y="36695"/>
                    <a:pt x="18693" y="36838"/>
                  </a:cubicBezTo>
                  <a:cubicBezTo>
                    <a:pt x="18276" y="36493"/>
                    <a:pt x="18003" y="36171"/>
                    <a:pt x="17538" y="35755"/>
                  </a:cubicBezTo>
                  <a:lnTo>
                    <a:pt x="17169" y="35755"/>
                  </a:lnTo>
                  <a:cubicBezTo>
                    <a:pt x="16895" y="36088"/>
                    <a:pt x="17062" y="36362"/>
                    <a:pt x="16514" y="36481"/>
                  </a:cubicBezTo>
                  <a:cubicBezTo>
                    <a:pt x="16633" y="36921"/>
                    <a:pt x="17241" y="37779"/>
                    <a:pt x="17753" y="37862"/>
                  </a:cubicBezTo>
                  <a:lnTo>
                    <a:pt x="17824" y="38005"/>
                  </a:lnTo>
                  <a:lnTo>
                    <a:pt x="17824" y="38362"/>
                  </a:lnTo>
                  <a:cubicBezTo>
                    <a:pt x="16824" y="38136"/>
                    <a:pt x="16312" y="36671"/>
                    <a:pt x="15502" y="36124"/>
                  </a:cubicBezTo>
                  <a:lnTo>
                    <a:pt x="15502" y="35755"/>
                  </a:lnTo>
                  <a:cubicBezTo>
                    <a:pt x="15859" y="35874"/>
                    <a:pt x="15895" y="35909"/>
                    <a:pt x="16014" y="36267"/>
                  </a:cubicBezTo>
                  <a:lnTo>
                    <a:pt x="16443" y="36267"/>
                  </a:lnTo>
                  <a:lnTo>
                    <a:pt x="17241" y="35183"/>
                  </a:lnTo>
                  <a:cubicBezTo>
                    <a:pt x="16800" y="34802"/>
                    <a:pt x="16336" y="34528"/>
                    <a:pt x="16157" y="33873"/>
                  </a:cubicBezTo>
                  <a:lnTo>
                    <a:pt x="15788" y="33719"/>
                  </a:lnTo>
                  <a:lnTo>
                    <a:pt x="15645" y="33790"/>
                  </a:lnTo>
                  <a:cubicBezTo>
                    <a:pt x="15919" y="34469"/>
                    <a:pt x="16240" y="34659"/>
                    <a:pt x="16586" y="35171"/>
                  </a:cubicBezTo>
                  <a:lnTo>
                    <a:pt x="16586" y="35469"/>
                  </a:lnTo>
                  <a:lnTo>
                    <a:pt x="16514" y="35469"/>
                  </a:lnTo>
                  <a:cubicBezTo>
                    <a:pt x="15490" y="34695"/>
                    <a:pt x="14990" y="33719"/>
                    <a:pt x="14050" y="32861"/>
                  </a:cubicBezTo>
                  <a:lnTo>
                    <a:pt x="13978" y="32861"/>
                  </a:lnTo>
                  <a:lnTo>
                    <a:pt x="13907" y="33588"/>
                  </a:lnTo>
                  <a:cubicBezTo>
                    <a:pt x="13431" y="33254"/>
                    <a:pt x="12835" y="32218"/>
                    <a:pt x="12669" y="31623"/>
                  </a:cubicBezTo>
                  <a:cubicBezTo>
                    <a:pt x="13050" y="31826"/>
                    <a:pt x="12942" y="31992"/>
                    <a:pt x="13395" y="31992"/>
                  </a:cubicBezTo>
                  <a:cubicBezTo>
                    <a:pt x="13466" y="32290"/>
                    <a:pt x="13550" y="32576"/>
                    <a:pt x="13609" y="32861"/>
                  </a:cubicBezTo>
                  <a:lnTo>
                    <a:pt x="13764" y="32933"/>
                  </a:lnTo>
                  <a:cubicBezTo>
                    <a:pt x="13812" y="32790"/>
                    <a:pt x="13859" y="32647"/>
                    <a:pt x="13907" y="32504"/>
                  </a:cubicBezTo>
                  <a:lnTo>
                    <a:pt x="14347" y="32504"/>
                  </a:lnTo>
                  <a:cubicBezTo>
                    <a:pt x="14407" y="32135"/>
                    <a:pt x="14324" y="32278"/>
                    <a:pt x="14562" y="32207"/>
                  </a:cubicBezTo>
                  <a:cubicBezTo>
                    <a:pt x="14407" y="31814"/>
                    <a:pt x="14205" y="31814"/>
                    <a:pt x="13907" y="31921"/>
                  </a:cubicBezTo>
                  <a:cubicBezTo>
                    <a:pt x="13657" y="31683"/>
                    <a:pt x="13478" y="31385"/>
                    <a:pt x="13407" y="31052"/>
                  </a:cubicBezTo>
                  <a:lnTo>
                    <a:pt x="13252" y="30980"/>
                  </a:lnTo>
                  <a:cubicBezTo>
                    <a:pt x="13109" y="31159"/>
                    <a:pt x="13192" y="31064"/>
                    <a:pt x="13181" y="31409"/>
                  </a:cubicBezTo>
                  <a:lnTo>
                    <a:pt x="13109" y="31409"/>
                  </a:lnTo>
                  <a:cubicBezTo>
                    <a:pt x="12942" y="31171"/>
                    <a:pt x="12978" y="30861"/>
                    <a:pt x="12895" y="30468"/>
                  </a:cubicBezTo>
                  <a:lnTo>
                    <a:pt x="12895" y="30397"/>
                  </a:lnTo>
                  <a:lnTo>
                    <a:pt x="13038" y="30325"/>
                  </a:lnTo>
                  <a:cubicBezTo>
                    <a:pt x="14288" y="31980"/>
                    <a:pt x="16312" y="32885"/>
                    <a:pt x="17181" y="34969"/>
                  </a:cubicBezTo>
                  <a:lnTo>
                    <a:pt x="17467" y="35040"/>
                  </a:lnTo>
                  <a:cubicBezTo>
                    <a:pt x="17324" y="34195"/>
                    <a:pt x="13895" y="29801"/>
                    <a:pt x="13478" y="29742"/>
                  </a:cubicBezTo>
                  <a:lnTo>
                    <a:pt x="13407" y="28801"/>
                  </a:lnTo>
                  <a:lnTo>
                    <a:pt x="13550" y="28730"/>
                  </a:lnTo>
                  <a:cubicBezTo>
                    <a:pt x="13943" y="29075"/>
                    <a:pt x="14324" y="29813"/>
                    <a:pt x="14502" y="30325"/>
                  </a:cubicBezTo>
                  <a:lnTo>
                    <a:pt x="14859" y="30599"/>
                  </a:lnTo>
                  <a:cubicBezTo>
                    <a:pt x="14800" y="29504"/>
                    <a:pt x="14050" y="29111"/>
                    <a:pt x="13704" y="28206"/>
                  </a:cubicBezTo>
                  <a:lnTo>
                    <a:pt x="13407" y="28135"/>
                  </a:lnTo>
                  <a:cubicBezTo>
                    <a:pt x="13383" y="28301"/>
                    <a:pt x="13359" y="28468"/>
                    <a:pt x="13335" y="28635"/>
                  </a:cubicBezTo>
                  <a:cubicBezTo>
                    <a:pt x="12954" y="28647"/>
                    <a:pt x="12442" y="28397"/>
                    <a:pt x="12169" y="28206"/>
                  </a:cubicBezTo>
                  <a:cubicBezTo>
                    <a:pt x="12240" y="28027"/>
                    <a:pt x="12323" y="27861"/>
                    <a:pt x="12383" y="27694"/>
                  </a:cubicBezTo>
                  <a:lnTo>
                    <a:pt x="12383" y="27039"/>
                  </a:lnTo>
                  <a:cubicBezTo>
                    <a:pt x="12061" y="27146"/>
                    <a:pt x="12240" y="26992"/>
                    <a:pt x="12097" y="27254"/>
                  </a:cubicBezTo>
                  <a:cubicBezTo>
                    <a:pt x="11835" y="27075"/>
                    <a:pt x="11526" y="26765"/>
                    <a:pt x="11799" y="26456"/>
                  </a:cubicBezTo>
                  <a:cubicBezTo>
                    <a:pt x="11645" y="26099"/>
                    <a:pt x="11668" y="26158"/>
                    <a:pt x="11371" y="26313"/>
                  </a:cubicBezTo>
                  <a:cubicBezTo>
                    <a:pt x="11085" y="25718"/>
                    <a:pt x="10656" y="25479"/>
                    <a:pt x="10645" y="24646"/>
                  </a:cubicBezTo>
                  <a:cubicBezTo>
                    <a:pt x="10395" y="24729"/>
                    <a:pt x="10502" y="24717"/>
                    <a:pt x="10275" y="24717"/>
                  </a:cubicBezTo>
                  <a:lnTo>
                    <a:pt x="10275" y="23991"/>
                  </a:lnTo>
                  <a:lnTo>
                    <a:pt x="9704" y="23634"/>
                  </a:lnTo>
                  <a:cubicBezTo>
                    <a:pt x="9680" y="25206"/>
                    <a:pt x="11133" y="26289"/>
                    <a:pt x="11287" y="28051"/>
                  </a:cubicBezTo>
                  <a:lnTo>
                    <a:pt x="10061" y="25730"/>
                  </a:lnTo>
                  <a:cubicBezTo>
                    <a:pt x="9966" y="25682"/>
                    <a:pt x="9871" y="25658"/>
                    <a:pt x="9763" y="25658"/>
                  </a:cubicBezTo>
                  <a:lnTo>
                    <a:pt x="9692" y="26027"/>
                  </a:lnTo>
                  <a:cubicBezTo>
                    <a:pt x="10002" y="26527"/>
                    <a:pt x="10287" y="26908"/>
                    <a:pt x="10490" y="27551"/>
                  </a:cubicBezTo>
                  <a:lnTo>
                    <a:pt x="10490" y="27765"/>
                  </a:lnTo>
                  <a:cubicBezTo>
                    <a:pt x="9930" y="27623"/>
                    <a:pt x="9930" y="27182"/>
                    <a:pt x="9978" y="26611"/>
                  </a:cubicBezTo>
                  <a:lnTo>
                    <a:pt x="9692" y="26384"/>
                  </a:lnTo>
                  <a:lnTo>
                    <a:pt x="9537" y="26611"/>
                  </a:lnTo>
                  <a:cubicBezTo>
                    <a:pt x="10311" y="28146"/>
                    <a:pt x="11085" y="29694"/>
                    <a:pt x="11859" y="31242"/>
                  </a:cubicBezTo>
                  <a:lnTo>
                    <a:pt x="11573" y="31611"/>
                  </a:lnTo>
                  <a:lnTo>
                    <a:pt x="11418" y="31683"/>
                  </a:lnTo>
                  <a:lnTo>
                    <a:pt x="10621" y="30230"/>
                  </a:lnTo>
                  <a:lnTo>
                    <a:pt x="10478" y="30159"/>
                  </a:lnTo>
                  <a:cubicBezTo>
                    <a:pt x="10656" y="31754"/>
                    <a:pt x="11895" y="32659"/>
                    <a:pt x="12430" y="33933"/>
                  </a:cubicBezTo>
                  <a:lnTo>
                    <a:pt x="12585" y="34004"/>
                  </a:lnTo>
                  <a:lnTo>
                    <a:pt x="12585" y="33635"/>
                  </a:lnTo>
                  <a:lnTo>
                    <a:pt x="13014" y="34004"/>
                  </a:lnTo>
                  <a:cubicBezTo>
                    <a:pt x="13014" y="34362"/>
                    <a:pt x="12966" y="34183"/>
                    <a:pt x="12800" y="34504"/>
                  </a:cubicBezTo>
                  <a:cubicBezTo>
                    <a:pt x="12990" y="34826"/>
                    <a:pt x="13050" y="35040"/>
                    <a:pt x="13454" y="35159"/>
                  </a:cubicBezTo>
                  <a:lnTo>
                    <a:pt x="13097" y="34362"/>
                  </a:lnTo>
                  <a:cubicBezTo>
                    <a:pt x="13478" y="34671"/>
                    <a:pt x="13526" y="35088"/>
                    <a:pt x="14109" y="35231"/>
                  </a:cubicBezTo>
                  <a:lnTo>
                    <a:pt x="14109" y="35159"/>
                  </a:lnTo>
                  <a:lnTo>
                    <a:pt x="12800" y="33207"/>
                  </a:lnTo>
                  <a:cubicBezTo>
                    <a:pt x="12645" y="33349"/>
                    <a:pt x="12657" y="33302"/>
                    <a:pt x="12585" y="33564"/>
                  </a:cubicBezTo>
                  <a:lnTo>
                    <a:pt x="11573" y="31968"/>
                  </a:lnTo>
                  <a:lnTo>
                    <a:pt x="11573" y="31897"/>
                  </a:lnTo>
                  <a:lnTo>
                    <a:pt x="11716" y="31826"/>
                  </a:lnTo>
                  <a:lnTo>
                    <a:pt x="12371" y="32838"/>
                  </a:lnTo>
                  <a:lnTo>
                    <a:pt x="12585" y="32909"/>
                  </a:lnTo>
                  <a:cubicBezTo>
                    <a:pt x="12609" y="32838"/>
                    <a:pt x="12633" y="32766"/>
                    <a:pt x="12657" y="32695"/>
                  </a:cubicBezTo>
                  <a:cubicBezTo>
                    <a:pt x="12347" y="32385"/>
                    <a:pt x="12109" y="32016"/>
                    <a:pt x="11942" y="31611"/>
                  </a:cubicBezTo>
                  <a:lnTo>
                    <a:pt x="11942" y="31397"/>
                  </a:lnTo>
                  <a:cubicBezTo>
                    <a:pt x="12811" y="32076"/>
                    <a:pt x="14431" y="34969"/>
                    <a:pt x="15205" y="36028"/>
                  </a:cubicBezTo>
                  <a:lnTo>
                    <a:pt x="15205" y="36326"/>
                  </a:lnTo>
                  <a:cubicBezTo>
                    <a:pt x="14764" y="35945"/>
                    <a:pt x="14681" y="35826"/>
                    <a:pt x="14324" y="35302"/>
                  </a:cubicBezTo>
                  <a:lnTo>
                    <a:pt x="14324" y="35159"/>
                  </a:lnTo>
                  <a:lnTo>
                    <a:pt x="14181" y="35231"/>
                  </a:lnTo>
                  <a:cubicBezTo>
                    <a:pt x="14264" y="36100"/>
                    <a:pt x="14705" y="36088"/>
                    <a:pt x="14907" y="36755"/>
                  </a:cubicBezTo>
                  <a:lnTo>
                    <a:pt x="14907" y="36826"/>
                  </a:lnTo>
                  <a:cubicBezTo>
                    <a:pt x="14550" y="36957"/>
                    <a:pt x="14633" y="36898"/>
                    <a:pt x="14324" y="36671"/>
                  </a:cubicBezTo>
                  <a:lnTo>
                    <a:pt x="14181" y="36826"/>
                  </a:lnTo>
                  <a:lnTo>
                    <a:pt x="14538" y="37410"/>
                  </a:lnTo>
                  <a:lnTo>
                    <a:pt x="14383" y="37552"/>
                  </a:lnTo>
                  <a:cubicBezTo>
                    <a:pt x="14085" y="37136"/>
                    <a:pt x="13824" y="36838"/>
                    <a:pt x="13657" y="36255"/>
                  </a:cubicBezTo>
                  <a:lnTo>
                    <a:pt x="13514" y="36171"/>
                  </a:lnTo>
                  <a:lnTo>
                    <a:pt x="13359" y="36469"/>
                  </a:lnTo>
                  <a:cubicBezTo>
                    <a:pt x="12811" y="35790"/>
                    <a:pt x="12585" y="34838"/>
                    <a:pt x="12133" y="34076"/>
                  </a:cubicBezTo>
                  <a:cubicBezTo>
                    <a:pt x="11633" y="33254"/>
                    <a:pt x="10859" y="32385"/>
                    <a:pt x="10323" y="31552"/>
                  </a:cubicBezTo>
                  <a:cubicBezTo>
                    <a:pt x="9132" y="29694"/>
                    <a:pt x="8132" y="26813"/>
                    <a:pt x="7275" y="24741"/>
                  </a:cubicBezTo>
                  <a:cubicBezTo>
                    <a:pt x="6739" y="23444"/>
                    <a:pt x="5668" y="19800"/>
                    <a:pt x="4882" y="19014"/>
                  </a:cubicBezTo>
                  <a:lnTo>
                    <a:pt x="4810" y="18860"/>
                  </a:lnTo>
                  <a:lnTo>
                    <a:pt x="4739" y="18860"/>
                  </a:lnTo>
                  <a:cubicBezTo>
                    <a:pt x="4906" y="21217"/>
                    <a:pt x="6073" y="22670"/>
                    <a:pt x="6835" y="24372"/>
                  </a:cubicBezTo>
                  <a:cubicBezTo>
                    <a:pt x="7120" y="25015"/>
                    <a:pt x="7049" y="25646"/>
                    <a:pt x="7204" y="26253"/>
                  </a:cubicBezTo>
                  <a:cubicBezTo>
                    <a:pt x="7287" y="26575"/>
                    <a:pt x="7668" y="26622"/>
                    <a:pt x="7787" y="26837"/>
                  </a:cubicBezTo>
                  <a:lnTo>
                    <a:pt x="8085" y="28063"/>
                  </a:lnTo>
                  <a:cubicBezTo>
                    <a:pt x="8335" y="28623"/>
                    <a:pt x="8859" y="28992"/>
                    <a:pt x="9168" y="29444"/>
                  </a:cubicBezTo>
                  <a:cubicBezTo>
                    <a:pt x="9430" y="29825"/>
                    <a:pt x="9061" y="30075"/>
                    <a:pt x="9097" y="30242"/>
                  </a:cubicBezTo>
                  <a:cubicBezTo>
                    <a:pt x="9228" y="30873"/>
                    <a:pt x="10037" y="31242"/>
                    <a:pt x="10323" y="31695"/>
                  </a:cubicBezTo>
                  <a:cubicBezTo>
                    <a:pt x="10716" y="32302"/>
                    <a:pt x="10514" y="32790"/>
                    <a:pt x="10692" y="33278"/>
                  </a:cubicBezTo>
                  <a:cubicBezTo>
                    <a:pt x="10871" y="33778"/>
                    <a:pt x="11454" y="33790"/>
                    <a:pt x="11704" y="34159"/>
                  </a:cubicBezTo>
                  <a:cubicBezTo>
                    <a:pt x="11728" y="34445"/>
                    <a:pt x="11752" y="34731"/>
                    <a:pt x="11776" y="35028"/>
                  </a:cubicBezTo>
                  <a:cubicBezTo>
                    <a:pt x="12133" y="35683"/>
                    <a:pt x="12942" y="35576"/>
                    <a:pt x="13085" y="36981"/>
                  </a:cubicBezTo>
                  <a:lnTo>
                    <a:pt x="13383" y="36981"/>
                  </a:lnTo>
                  <a:cubicBezTo>
                    <a:pt x="13728" y="37267"/>
                    <a:pt x="13966" y="37648"/>
                    <a:pt x="13954" y="38291"/>
                  </a:cubicBezTo>
                  <a:lnTo>
                    <a:pt x="14466" y="38291"/>
                  </a:lnTo>
                  <a:cubicBezTo>
                    <a:pt x="14812" y="38588"/>
                    <a:pt x="15324" y="38898"/>
                    <a:pt x="15407" y="39374"/>
                  </a:cubicBezTo>
                  <a:lnTo>
                    <a:pt x="15776" y="39445"/>
                  </a:lnTo>
                  <a:cubicBezTo>
                    <a:pt x="15990" y="39124"/>
                    <a:pt x="16145" y="38934"/>
                    <a:pt x="16205" y="38433"/>
                  </a:cubicBezTo>
                  <a:lnTo>
                    <a:pt x="16276" y="38433"/>
                  </a:lnTo>
                  <a:cubicBezTo>
                    <a:pt x="16562" y="38660"/>
                    <a:pt x="16645" y="38838"/>
                    <a:pt x="16645" y="39374"/>
                  </a:cubicBezTo>
                  <a:lnTo>
                    <a:pt x="16788" y="39445"/>
                  </a:lnTo>
                  <a:lnTo>
                    <a:pt x="16860" y="39374"/>
                  </a:lnTo>
                  <a:cubicBezTo>
                    <a:pt x="16883" y="39184"/>
                    <a:pt x="16907" y="38981"/>
                    <a:pt x="16931" y="38791"/>
                  </a:cubicBezTo>
                  <a:cubicBezTo>
                    <a:pt x="16717" y="38469"/>
                    <a:pt x="16491" y="38124"/>
                    <a:pt x="16062" y="37993"/>
                  </a:cubicBezTo>
                  <a:cubicBezTo>
                    <a:pt x="15990" y="38314"/>
                    <a:pt x="15919" y="38624"/>
                    <a:pt x="15848" y="38934"/>
                  </a:cubicBezTo>
                  <a:lnTo>
                    <a:pt x="15490" y="39017"/>
                  </a:lnTo>
                  <a:lnTo>
                    <a:pt x="15014" y="38505"/>
                  </a:lnTo>
                  <a:cubicBezTo>
                    <a:pt x="14990" y="37719"/>
                    <a:pt x="14931" y="37624"/>
                    <a:pt x="15086" y="37052"/>
                  </a:cubicBezTo>
                  <a:lnTo>
                    <a:pt x="15228" y="36981"/>
                  </a:lnTo>
                  <a:cubicBezTo>
                    <a:pt x="15419" y="37267"/>
                    <a:pt x="15621" y="37552"/>
                    <a:pt x="15812" y="37850"/>
                  </a:cubicBezTo>
                  <a:lnTo>
                    <a:pt x="16098" y="37850"/>
                  </a:lnTo>
                  <a:lnTo>
                    <a:pt x="16098" y="37779"/>
                  </a:lnTo>
                  <a:lnTo>
                    <a:pt x="15228" y="36755"/>
                  </a:lnTo>
                  <a:cubicBezTo>
                    <a:pt x="15300" y="36636"/>
                    <a:pt x="15383" y="36517"/>
                    <a:pt x="15443" y="36397"/>
                  </a:cubicBezTo>
                  <a:cubicBezTo>
                    <a:pt x="15871" y="36802"/>
                    <a:pt x="17479" y="38576"/>
                    <a:pt x="17622" y="39076"/>
                  </a:cubicBezTo>
                  <a:lnTo>
                    <a:pt x="18062" y="39148"/>
                  </a:lnTo>
                  <a:lnTo>
                    <a:pt x="18062" y="38707"/>
                  </a:lnTo>
                  <a:lnTo>
                    <a:pt x="18205" y="38636"/>
                  </a:lnTo>
                  <a:cubicBezTo>
                    <a:pt x="18765" y="39231"/>
                    <a:pt x="19443" y="40255"/>
                    <a:pt x="20384" y="40231"/>
                  </a:cubicBezTo>
                  <a:cubicBezTo>
                    <a:pt x="20408" y="40362"/>
                    <a:pt x="20431" y="40481"/>
                    <a:pt x="20455" y="40600"/>
                  </a:cubicBezTo>
                  <a:lnTo>
                    <a:pt x="20015" y="40958"/>
                  </a:lnTo>
                  <a:lnTo>
                    <a:pt x="19943" y="40958"/>
                  </a:lnTo>
                  <a:cubicBezTo>
                    <a:pt x="19705" y="40327"/>
                    <a:pt x="18907" y="39481"/>
                    <a:pt x="18348" y="39148"/>
                  </a:cubicBezTo>
                  <a:lnTo>
                    <a:pt x="18205" y="39434"/>
                  </a:lnTo>
                  <a:cubicBezTo>
                    <a:pt x="18598" y="40017"/>
                    <a:pt x="19491" y="40612"/>
                    <a:pt x="19646" y="41327"/>
                  </a:cubicBezTo>
                  <a:lnTo>
                    <a:pt x="19503" y="41398"/>
                  </a:lnTo>
                  <a:lnTo>
                    <a:pt x="19062" y="41029"/>
                  </a:lnTo>
                  <a:cubicBezTo>
                    <a:pt x="19134" y="41410"/>
                    <a:pt x="19193" y="41434"/>
                    <a:pt x="19431" y="41612"/>
                  </a:cubicBezTo>
                  <a:lnTo>
                    <a:pt x="19431" y="41767"/>
                  </a:lnTo>
                  <a:cubicBezTo>
                    <a:pt x="19741" y="41612"/>
                    <a:pt x="19717" y="41743"/>
                    <a:pt x="19789" y="41327"/>
                  </a:cubicBezTo>
                  <a:lnTo>
                    <a:pt x="19943" y="41255"/>
                  </a:lnTo>
                  <a:cubicBezTo>
                    <a:pt x="20336" y="41791"/>
                    <a:pt x="20420" y="42005"/>
                    <a:pt x="20586" y="42708"/>
                  </a:cubicBezTo>
                  <a:lnTo>
                    <a:pt x="20586" y="42779"/>
                  </a:lnTo>
                  <a:lnTo>
                    <a:pt x="20229" y="42708"/>
                  </a:lnTo>
                  <a:lnTo>
                    <a:pt x="20158" y="42779"/>
                  </a:lnTo>
                  <a:cubicBezTo>
                    <a:pt x="20289" y="43244"/>
                    <a:pt x="20420" y="43196"/>
                    <a:pt x="20884" y="43136"/>
                  </a:cubicBezTo>
                  <a:cubicBezTo>
                    <a:pt x="20836" y="42839"/>
                    <a:pt x="20789" y="42553"/>
                    <a:pt x="20729" y="42267"/>
                  </a:cubicBezTo>
                  <a:lnTo>
                    <a:pt x="21384" y="42196"/>
                  </a:lnTo>
                  <a:lnTo>
                    <a:pt x="21384" y="41910"/>
                  </a:lnTo>
                  <a:lnTo>
                    <a:pt x="20872" y="41910"/>
                  </a:lnTo>
                  <a:lnTo>
                    <a:pt x="20301" y="41184"/>
                  </a:lnTo>
                  <a:lnTo>
                    <a:pt x="20301" y="41112"/>
                  </a:lnTo>
                  <a:cubicBezTo>
                    <a:pt x="20765" y="41065"/>
                    <a:pt x="20920" y="41124"/>
                    <a:pt x="21384" y="40958"/>
                  </a:cubicBezTo>
                  <a:lnTo>
                    <a:pt x="21455" y="40815"/>
                  </a:lnTo>
                  <a:cubicBezTo>
                    <a:pt x="21110" y="40553"/>
                    <a:pt x="20920" y="40660"/>
                    <a:pt x="20658" y="40231"/>
                  </a:cubicBezTo>
                  <a:lnTo>
                    <a:pt x="20658" y="40160"/>
                  </a:lnTo>
                  <a:cubicBezTo>
                    <a:pt x="21563" y="40219"/>
                    <a:pt x="22753" y="41124"/>
                    <a:pt x="23122" y="41755"/>
                  </a:cubicBezTo>
                  <a:cubicBezTo>
                    <a:pt x="22968" y="42029"/>
                    <a:pt x="23087" y="41886"/>
                    <a:pt x="22837" y="41898"/>
                  </a:cubicBezTo>
                  <a:cubicBezTo>
                    <a:pt x="22587" y="41743"/>
                    <a:pt x="22003" y="41255"/>
                    <a:pt x="21896" y="40958"/>
                  </a:cubicBezTo>
                  <a:lnTo>
                    <a:pt x="21825" y="40958"/>
                  </a:lnTo>
                  <a:lnTo>
                    <a:pt x="21313" y="41255"/>
                  </a:lnTo>
                  <a:cubicBezTo>
                    <a:pt x="21515" y="42005"/>
                    <a:pt x="21694" y="41922"/>
                    <a:pt x="21527" y="42696"/>
                  </a:cubicBezTo>
                  <a:lnTo>
                    <a:pt x="21825" y="42696"/>
                  </a:lnTo>
                  <a:cubicBezTo>
                    <a:pt x="21848" y="42529"/>
                    <a:pt x="21872" y="42363"/>
                    <a:pt x="21896" y="42196"/>
                  </a:cubicBezTo>
                  <a:close/>
                  <a:moveTo>
                    <a:pt x="3703" y="19074"/>
                  </a:moveTo>
                  <a:lnTo>
                    <a:pt x="3775" y="19145"/>
                  </a:lnTo>
                  <a:lnTo>
                    <a:pt x="3846" y="19145"/>
                  </a:lnTo>
                  <a:lnTo>
                    <a:pt x="3775" y="18931"/>
                  </a:lnTo>
                  <a:close/>
                  <a:moveTo>
                    <a:pt x="4203" y="19503"/>
                  </a:moveTo>
                  <a:lnTo>
                    <a:pt x="4358" y="19574"/>
                  </a:lnTo>
                  <a:lnTo>
                    <a:pt x="4429" y="19574"/>
                  </a:lnTo>
                  <a:lnTo>
                    <a:pt x="4203" y="19002"/>
                  </a:lnTo>
                  <a:close/>
                  <a:moveTo>
                    <a:pt x="8847" y="19002"/>
                  </a:moveTo>
                  <a:cubicBezTo>
                    <a:pt x="8906" y="19741"/>
                    <a:pt x="9228" y="20003"/>
                    <a:pt x="9418" y="20598"/>
                  </a:cubicBezTo>
                  <a:lnTo>
                    <a:pt x="9573" y="20669"/>
                  </a:lnTo>
                  <a:cubicBezTo>
                    <a:pt x="9537" y="20098"/>
                    <a:pt x="9204" y="19264"/>
                    <a:pt x="8847" y="19002"/>
                  </a:cubicBezTo>
                  <a:close/>
                  <a:moveTo>
                    <a:pt x="5442" y="19503"/>
                  </a:moveTo>
                  <a:cubicBezTo>
                    <a:pt x="5477" y="19205"/>
                    <a:pt x="5513" y="19276"/>
                    <a:pt x="5370" y="19074"/>
                  </a:cubicBezTo>
                  <a:lnTo>
                    <a:pt x="5370" y="19503"/>
                  </a:lnTo>
                  <a:close/>
                  <a:moveTo>
                    <a:pt x="6382" y="19288"/>
                  </a:moveTo>
                  <a:cubicBezTo>
                    <a:pt x="6442" y="19848"/>
                    <a:pt x="6739" y="20181"/>
                    <a:pt x="7025" y="20515"/>
                  </a:cubicBezTo>
                  <a:lnTo>
                    <a:pt x="7096" y="20669"/>
                  </a:lnTo>
                  <a:lnTo>
                    <a:pt x="7180" y="20669"/>
                  </a:lnTo>
                  <a:lnTo>
                    <a:pt x="6525" y="19074"/>
                  </a:lnTo>
                  <a:close/>
                  <a:moveTo>
                    <a:pt x="7323" y="19503"/>
                  </a:moveTo>
                  <a:cubicBezTo>
                    <a:pt x="7239" y="19241"/>
                    <a:pt x="7263" y="19288"/>
                    <a:pt x="7096" y="19133"/>
                  </a:cubicBezTo>
                  <a:cubicBezTo>
                    <a:pt x="7180" y="19407"/>
                    <a:pt x="7156" y="19360"/>
                    <a:pt x="7323" y="19503"/>
                  </a:cubicBezTo>
                  <a:close/>
                  <a:moveTo>
                    <a:pt x="7751" y="19133"/>
                  </a:moveTo>
                  <a:cubicBezTo>
                    <a:pt x="7847" y="20550"/>
                    <a:pt x="8644" y="21205"/>
                    <a:pt x="8918" y="22693"/>
                  </a:cubicBezTo>
                  <a:lnTo>
                    <a:pt x="9061" y="22765"/>
                  </a:lnTo>
                  <a:lnTo>
                    <a:pt x="9132" y="22765"/>
                  </a:lnTo>
                  <a:cubicBezTo>
                    <a:pt x="9180" y="22479"/>
                    <a:pt x="9228" y="22134"/>
                    <a:pt x="9359" y="22479"/>
                  </a:cubicBezTo>
                  <a:lnTo>
                    <a:pt x="9430" y="22479"/>
                  </a:lnTo>
                  <a:cubicBezTo>
                    <a:pt x="9275" y="21479"/>
                    <a:pt x="8525" y="19586"/>
                    <a:pt x="7751" y="19145"/>
                  </a:cubicBezTo>
                  <a:close/>
                  <a:moveTo>
                    <a:pt x="15871" y="19503"/>
                  </a:moveTo>
                  <a:lnTo>
                    <a:pt x="15943" y="19503"/>
                  </a:lnTo>
                  <a:lnTo>
                    <a:pt x="15800" y="19133"/>
                  </a:lnTo>
                  <a:cubicBezTo>
                    <a:pt x="15824" y="19217"/>
                    <a:pt x="15848" y="19288"/>
                    <a:pt x="15871" y="19360"/>
                  </a:cubicBezTo>
                  <a:close/>
                  <a:moveTo>
                    <a:pt x="9859" y="19788"/>
                  </a:moveTo>
                  <a:cubicBezTo>
                    <a:pt x="9811" y="19693"/>
                    <a:pt x="9763" y="19598"/>
                    <a:pt x="9704" y="19503"/>
                  </a:cubicBezTo>
                  <a:lnTo>
                    <a:pt x="9775" y="19788"/>
                  </a:lnTo>
                  <a:close/>
                  <a:moveTo>
                    <a:pt x="13990" y="19860"/>
                  </a:moveTo>
                  <a:lnTo>
                    <a:pt x="14133" y="19931"/>
                  </a:lnTo>
                  <a:cubicBezTo>
                    <a:pt x="14074" y="19610"/>
                    <a:pt x="14145" y="19717"/>
                    <a:pt x="13919" y="19574"/>
                  </a:cubicBezTo>
                  <a:close/>
                  <a:moveTo>
                    <a:pt x="10359" y="20300"/>
                  </a:moveTo>
                  <a:lnTo>
                    <a:pt x="10442" y="20443"/>
                  </a:lnTo>
                  <a:lnTo>
                    <a:pt x="10514" y="20229"/>
                  </a:lnTo>
                  <a:lnTo>
                    <a:pt x="10144" y="19645"/>
                  </a:lnTo>
                  <a:cubicBezTo>
                    <a:pt x="10216" y="19872"/>
                    <a:pt x="10287" y="20086"/>
                    <a:pt x="10359" y="20300"/>
                  </a:cubicBezTo>
                  <a:close/>
                  <a:moveTo>
                    <a:pt x="5001" y="21384"/>
                  </a:moveTo>
                  <a:cubicBezTo>
                    <a:pt x="4977" y="20860"/>
                    <a:pt x="4846" y="20181"/>
                    <a:pt x="4572" y="19860"/>
                  </a:cubicBezTo>
                  <a:cubicBezTo>
                    <a:pt x="4549" y="20550"/>
                    <a:pt x="4608" y="21050"/>
                    <a:pt x="4930" y="21384"/>
                  </a:cubicBezTo>
                  <a:close/>
                  <a:moveTo>
                    <a:pt x="16467" y="20515"/>
                  </a:moveTo>
                  <a:lnTo>
                    <a:pt x="16538" y="20515"/>
                  </a:lnTo>
                  <a:cubicBezTo>
                    <a:pt x="16491" y="20181"/>
                    <a:pt x="16467" y="20026"/>
                    <a:pt x="16252" y="19860"/>
                  </a:cubicBezTo>
                  <a:cubicBezTo>
                    <a:pt x="16324" y="20038"/>
                    <a:pt x="16395" y="20205"/>
                    <a:pt x="16467" y="20372"/>
                  </a:cubicBezTo>
                  <a:close/>
                  <a:moveTo>
                    <a:pt x="15383" y="22324"/>
                  </a:moveTo>
                  <a:cubicBezTo>
                    <a:pt x="15324" y="21729"/>
                    <a:pt x="14740" y="20396"/>
                    <a:pt x="14359" y="20003"/>
                  </a:cubicBezTo>
                  <a:lnTo>
                    <a:pt x="14216" y="20003"/>
                  </a:lnTo>
                  <a:cubicBezTo>
                    <a:pt x="14312" y="20836"/>
                    <a:pt x="14812" y="21431"/>
                    <a:pt x="15086" y="22110"/>
                  </a:cubicBezTo>
                  <a:close/>
                  <a:moveTo>
                    <a:pt x="3918" y="20086"/>
                  </a:moveTo>
                  <a:lnTo>
                    <a:pt x="3846" y="20229"/>
                  </a:lnTo>
                  <a:lnTo>
                    <a:pt x="4132" y="20515"/>
                  </a:lnTo>
                  <a:cubicBezTo>
                    <a:pt x="4084" y="20193"/>
                    <a:pt x="4120" y="20241"/>
                    <a:pt x="3918" y="20086"/>
                  </a:cubicBezTo>
                  <a:close/>
                  <a:moveTo>
                    <a:pt x="16752" y="20586"/>
                  </a:moveTo>
                  <a:lnTo>
                    <a:pt x="16681" y="20741"/>
                  </a:lnTo>
                  <a:lnTo>
                    <a:pt x="16824" y="20884"/>
                  </a:lnTo>
                  <a:close/>
                  <a:moveTo>
                    <a:pt x="11454" y="24503"/>
                  </a:moveTo>
                  <a:cubicBezTo>
                    <a:pt x="11359" y="23860"/>
                    <a:pt x="10049" y="21074"/>
                    <a:pt x="9644" y="20812"/>
                  </a:cubicBezTo>
                  <a:cubicBezTo>
                    <a:pt x="9502" y="21955"/>
                    <a:pt x="10835" y="23229"/>
                    <a:pt x="11085" y="24432"/>
                  </a:cubicBezTo>
                  <a:lnTo>
                    <a:pt x="11383" y="24658"/>
                  </a:lnTo>
                  <a:close/>
                  <a:moveTo>
                    <a:pt x="7608" y="22039"/>
                  </a:moveTo>
                  <a:cubicBezTo>
                    <a:pt x="7692" y="21634"/>
                    <a:pt x="7656" y="21419"/>
                    <a:pt x="7394" y="21169"/>
                  </a:cubicBezTo>
                  <a:lnTo>
                    <a:pt x="7466" y="21967"/>
                  </a:lnTo>
                  <a:lnTo>
                    <a:pt x="7466" y="22122"/>
                  </a:lnTo>
                  <a:close/>
                  <a:moveTo>
                    <a:pt x="17979" y="22693"/>
                  </a:moveTo>
                  <a:cubicBezTo>
                    <a:pt x="17836" y="22122"/>
                    <a:pt x="17514" y="21348"/>
                    <a:pt x="16955" y="21169"/>
                  </a:cubicBezTo>
                  <a:lnTo>
                    <a:pt x="17681" y="22622"/>
                  </a:lnTo>
                  <a:close/>
                  <a:moveTo>
                    <a:pt x="11311" y="22110"/>
                  </a:moveTo>
                  <a:cubicBezTo>
                    <a:pt x="11252" y="21741"/>
                    <a:pt x="11228" y="21705"/>
                    <a:pt x="11014" y="21527"/>
                  </a:cubicBezTo>
                  <a:cubicBezTo>
                    <a:pt x="11061" y="21729"/>
                    <a:pt x="11109" y="21920"/>
                    <a:pt x="11157" y="22110"/>
                  </a:cubicBezTo>
                  <a:close/>
                  <a:moveTo>
                    <a:pt x="8549" y="22622"/>
                  </a:moveTo>
                  <a:cubicBezTo>
                    <a:pt x="8561" y="22372"/>
                    <a:pt x="8585" y="22396"/>
                    <a:pt x="8478" y="22181"/>
                  </a:cubicBezTo>
                  <a:cubicBezTo>
                    <a:pt x="8442" y="22479"/>
                    <a:pt x="8406" y="22420"/>
                    <a:pt x="8549" y="22622"/>
                  </a:cubicBezTo>
                  <a:close/>
                  <a:moveTo>
                    <a:pt x="11811" y="23265"/>
                  </a:moveTo>
                  <a:cubicBezTo>
                    <a:pt x="11764" y="22848"/>
                    <a:pt x="11680" y="22491"/>
                    <a:pt x="11454" y="22253"/>
                  </a:cubicBezTo>
                  <a:lnTo>
                    <a:pt x="11383" y="22551"/>
                  </a:lnTo>
                  <a:lnTo>
                    <a:pt x="11668" y="23193"/>
                  </a:lnTo>
                  <a:close/>
                  <a:moveTo>
                    <a:pt x="16598" y="24432"/>
                  </a:moveTo>
                  <a:lnTo>
                    <a:pt x="16669" y="24432"/>
                  </a:lnTo>
                  <a:cubicBezTo>
                    <a:pt x="16526" y="23813"/>
                    <a:pt x="16157" y="23134"/>
                    <a:pt x="15657" y="22836"/>
                  </a:cubicBezTo>
                  <a:lnTo>
                    <a:pt x="16526" y="24289"/>
                  </a:lnTo>
                  <a:close/>
                  <a:moveTo>
                    <a:pt x="7966" y="22908"/>
                  </a:moveTo>
                  <a:cubicBezTo>
                    <a:pt x="8037" y="24348"/>
                    <a:pt x="9001" y="25051"/>
                    <a:pt x="9275" y="26313"/>
                  </a:cubicBezTo>
                  <a:lnTo>
                    <a:pt x="9490" y="26468"/>
                  </a:lnTo>
                  <a:lnTo>
                    <a:pt x="9561" y="26396"/>
                  </a:lnTo>
                  <a:cubicBezTo>
                    <a:pt x="9502" y="25860"/>
                    <a:pt x="8311" y="23086"/>
                    <a:pt x="7966" y="22908"/>
                  </a:cubicBezTo>
                  <a:close/>
                  <a:moveTo>
                    <a:pt x="9775" y="23491"/>
                  </a:moveTo>
                  <a:lnTo>
                    <a:pt x="9775" y="22979"/>
                  </a:lnTo>
                  <a:lnTo>
                    <a:pt x="9204" y="22979"/>
                  </a:lnTo>
                  <a:lnTo>
                    <a:pt x="9418" y="23420"/>
                  </a:lnTo>
                  <a:lnTo>
                    <a:pt x="9716" y="23491"/>
                  </a:lnTo>
                  <a:close/>
                  <a:moveTo>
                    <a:pt x="6013" y="24217"/>
                  </a:moveTo>
                  <a:cubicBezTo>
                    <a:pt x="5953" y="23848"/>
                    <a:pt x="5799" y="23491"/>
                    <a:pt x="5572" y="23193"/>
                  </a:cubicBezTo>
                  <a:cubicBezTo>
                    <a:pt x="5525" y="23586"/>
                    <a:pt x="5727" y="23729"/>
                    <a:pt x="5870" y="24146"/>
                  </a:cubicBezTo>
                  <a:close/>
                  <a:moveTo>
                    <a:pt x="8835" y="23991"/>
                  </a:moveTo>
                  <a:lnTo>
                    <a:pt x="8906" y="23991"/>
                  </a:lnTo>
                  <a:cubicBezTo>
                    <a:pt x="8859" y="23825"/>
                    <a:pt x="8811" y="23658"/>
                    <a:pt x="8763" y="23491"/>
                  </a:cubicBezTo>
                  <a:lnTo>
                    <a:pt x="8763" y="23991"/>
                  </a:lnTo>
                  <a:close/>
                  <a:moveTo>
                    <a:pt x="4918" y="23920"/>
                  </a:moveTo>
                  <a:lnTo>
                    <a:pt x="5072" y="23991"/>
                  </a:lnTo>
                  <a:cubicBezTo>
                    <a:pt x="5096" y="23920"/>
                    <a:pt x="5120" y="23848"/>
                    <a:pt x="5144" y="23777"/>
                  </a:cubicBezTo>
                  <a:lnTo>
                    <a:pt x="4846" y="23563"/>
                  </a:lnTo>
                  <a:cubicBezTo>
                    <a:pt x="4882" y="23682"/>
                    <a:pt x="4906" y="23813"/>
                    <a:pt x="4930" y="23932"/>
                  </a:cubicBezTo>
                  <a:close/>
                  <a:moveTo>
                    <a:pt x="12097" y="23563"/>
                  </a:moveTo>
                  <a:cubicBezTo>
                    <a:pt x="12073" y="23753"/>
                    <a:pt x="12049" y="23944"/>
                    <a:pt x="12026" y="24146"/>
                  </a:cubicBezTo>
                  <a:lnTo>
                    <a:pt x="12097" y="24289"/>
                  </a:lnTo>
                  <a:lnTo>
                    <a:pt x="12311" y="24444"/>
                  </a:lnTo>
                  <a:cubicBezTo>
                    <a:pt x="12335" y="24015"/>
                    <a:pt x="12288" y="23777"/>
                    <a:pt x="12109" y="23563"/>
                  </a:cubicBezTo>
                  <a:close/>
                  <a:moveTo>
                    <a:pt x="9204" y="23932"/>
                  </a:moveTo>
                  <a:lnTo>
                    <a:pt x="9359" y="24003"/>
                  </a:lnTo>
                  <a:lnTo>
                    <a:pt x="9430" y="24003"/>
                  </a:lnTo>
                  <a:cubicBezTo>
                    <a:pt x="9359" y="23884"/>
                    <a:pt x="9275" y="23753"/>
                    <a:pt x="9204" y="23634"/>
                  </a:cubicBezTo>
                  <a:close/>
                  <a:moveTo>
                    <a:pt x="12752" y="23705"/>
                  </a:moveTo>
                  <a:lnTo>
                    <a:pt x="12823" y="24003"/>
                  </a:lnTo>
                  <a:lnTo>
                    <a:pt x="12907" y="24003"/>
                  </a:lnTo>
                  <a:close/>
                  <a:moveTo>
                    <a:pt x="14788" y="25884"/>
                  </a:moveTo>
                  <a:lnTo>
                    <a:pt x="14859" y="25884"/>
                  </a:lnTo>
                  <a:cubicBezTo>
                    <a:pt x="14716" y="25182"/>
                    <a:pt x="14193" y="24075"/>
                    <a:pt x="13633" y="23777"/>
                  </a:cubicBezTo>
                  <a:cubicBezTo>
                    <a:pt x="13788" y="24467"/>
                    <a:pt x="14252" y="25313"/>
                    <a:pt x="14716" y="25741"/>
                  </a:cubicBezTo>
                  <a:close/>
                  <a:moveTo>
                    <a:pt x="4703" y="24944"/>
                  </a:moveTo>
                  <a:lnTo>
                    <a:pt x="4858" y="25015"/>
                  </a:lnTo>
                  <a:lnTo>
                    <a:pt x="4930" y="25015"/>
                  </a:lnTo>
                  <a:lnTo>
                    <a:pt x="5001" y="24944"/>
                  </a:lnTo>
                  <a:cubicBezTo>
                    <a:pt x="4858" y="24575"/>
                    <a:pt x="4703" y="24217"/>
                    <a:pt x="4572" y="23848"/>
                  </a:cubicBezTo>
                  <a:cubicBezTo>
                    <a:pt x="4608" y="24217"/>
                    <a:pt x="4656" y="24575"/>
                    <a:pt x="4703" y="24944"/>
                  </a:cubicBezTo>
                  <a:close/>
                  <a:moveTo>
                    <a:pt x="19646" y="25515"/>
                  </a:moveTo>
                  <a:lnTo>
                    <a:pt x="19860" y="25444"/>
                  </a:lnTo>
                  <a:cubicBezTo>
                    <a:pt x="19812" y="24777"/>
                    <a:pt x="19265" y="24086"/>
                    <a:pt x="18705" y="23920"/>
                  </a:cubicBezTo>
                  <a:cubicBezTo>
                    <a:pt x="18884" y="24610"/>
                    <a:pt x="19408" y="24801"/>
                    <a:pt x="19574" y="25515"/>
                  </a:cubicBezTo>
                  <a:close/>
                  <a:moveTo>
                    <a:pt x="9132" y="23991"/>
                  </a:moveTo>
                  <a:cubicBezTo>
                    <a:pt x="9073" y="24348"/>
                    <a:pt x="9228" y="24515"/>
                    <a:pt x="9347" y="24860"/>
                  </a:cubicBezTo>
                  <a:lnTo>
                    <a:pt x="9502" y="24944"/>
                  </a:lnTo>
                  <a:cubicBezTo>
                    <a:pt x="9549" y="24587"/>
                    <a:pt x="9418" y="24217"/>
                    <a:pt x="9132" y="24003"/>
                  </a:cubicBezTo>
                  <a:close/>
                  <a:moveTo>
                    <a:pt x="11014" y="25158"/>
                  </a:moveTo>
                  <a:lnTo>
                    <a:pt x="11085" y="25229"/>
                  </a:lnTo>
                  <a:lnTo>
                    <a:pt x="11240" y="25075"/>
                  </a:lnTo>
                  <a:cubicBezTo>
                    <a:pt x="11204" y="24670"/>
                    <a:pt x="11026" y="24277"/>
                    <a:pt x="10728" y="23991"/>
                  </a:cubicBezTo>
                  <a:close/>
                  <a:moveTo>
                    <a:pt x="13335" y="24860"/>
                  </a:moveTo>
                  <a:cubicBezTo>
                    <a:pt x="13288" y="24539"/>
                    <a:pt x="13145" y="24229"/>
                    <a:pt x="12907" y="23991"/>
                  </a:cubicBezTo>
                  <a:lnTo>
                    <a:pt x="13192" y="24789"/>
                  </a:lnTo>
                  <a:close/>
                  <a:moveTo>
                    <a:pt x="12395" y="24563"/>
                  </a:moveTo>
                  <a:lnTo>
                    <a:pt x="12609" y="24932"/>
                  </a:lnTo>
                  <a:lnTo>
                    <a:pt x="12764" y="24777"/>
                  </a:lnTo>
                  <a:lnTo>
                    <a:pt x="12764" y="24420"/>
                  </a:lnTo>
                  <a:lnTo>
                    <a:pt x="12466" y="24420"/>
                  </a:lnTo>
                  <a:close/>
                  <a:moveTo>
                    <a:pt x="5501" y="25730"/>
                  </a:moveTo>
                  <a:lnTo>
                    <a:pt x="5799" y="25575"/>
                  </a:lnTo>
                  <a:lnTo>
                    <a:pt x="5299" y="24563"/>
                  </a:lnTo>
                  <a:cubicBezTo>
                    <a:pt x="5203" y="24991"/>
                    <a:pt x="5394" y="25325"/>
                    <a:pt x="5501" y="25741"/>
                  </a:cubicBezTo>
                  <a:close/>
                  <a:moveTo>
                    <a:pt x="17836" y="26396"/>
                  </a:moveTo>
                  <a:lnTo>
                    <a:pt x="17907" y="26313"/>
                  </a:lnTo>
                  <a:cubicBezTo>
                    <a:pt x="17741" y="25860"/>
                    <a:pt x="17383" y="24979"/>
                    <a:pt x="17038" y="24658"/>
                  </a:cubicBezTo>
                  <a:lnTo>
                    <a:pt x="16895" y="24872"/>
                  </a:lnTo>
                  <a:cubicBezTo>
                    <a:pt x="17157" y="25349"/>
                    <a:pt x="17419" y="25837"/>
                    <a:pt x="17693" y="26313"/>
                  </a:cubicBezTo>
                  <a:close/>
                  <a:moveTo>
                    <a:pt x="6894" y="26468"/>
                  </a:moveTo>
                  <a:lnTo>
                    <a:pt x="6894" y="26611"/>
                  </a:lnTo>
                  <a:lnTo>
                    <a:pt x="6966" y="26611"/>
                  </a:lnTo>
                  <a:cubicBezTo>
                    <a:pt x="6870" y="25956"/>
                    <a:pt x="6620" y="25134"/>
                    <a:pt x="6239" y="24729"/>
                  </a:cubicBezTo>
                  <a:cubicBezTo>
                    <a:pt x="6215" y="25134"/>
                    <a:pt x="6549" y="26134"/>
                    <a:pt x="6882" y="26468"/>
                  </a:cubicBezTo>
                  <a:close/>
                  <a:moveTo>
                    <a:pt x="11823" y="25670"/>
                  </a:moveTo>
                  <a:lnTo>
                    <a:pt x="11966" y="25599"/>
                  </a:lnTo>
                  <a:cubicBezTo>
                    <a:pt x="11919" y="25444"/>
                    <a:pt x="11871" y="25301"/>
                    <a:pt x="11823" y="25158"/>
                  </a:cubicBezTo>
                  <a:lnTo>
                    <a:pt x="11526" y="24872"/>
                  </a:lnTo>
                  <a:cubicBezTo>
                    <a:pt x="11573" y="25110"/>
                    <a:pt x="11621" y="25349"/>
                    <a:pt x="11680" y="25599"/>
                  </a:cubicBezTo>
                  <a:close/>
                  <a:moveTo>
                    <a:pt x="13990" y="25741"/>
                  </a:moveTo>
                  <a:cubicBezTo>
                    <a:pt x="13895" y="25420"/>
                    <a:pt x="13693" y="25134"/>
                    <a:pt x="13419" y="24944"/>
                  </a:cubicBezTo>
                  <a:lnTo>
                    <a:pt x="13562" y="25372"/>
                  </a:lnTo>
                  <a:close/>
                  <a:moveTo>
                    <a:pt x="12823" y="25241"/>
                  </a:moveTo>
                  <a:lnTo>
                    <a:pt x="12978" y="25313"/>
                  </a:lnTo>
                  <a:cubicBezTo>
                    <a:pt x="12871" y="25027"/>
                    <a:pt x="12978" y="25158"/>
                    <a:pt x="12764" y="25015"/>
                  </a:cubicBezTo>
                  <a:close/>
                  <a:moveTo>
                    <a:pt x="8406" y="25670"/>
                  </a:moveTo>
                  <a:cubicBezTo>
                    <a:pt x="8561" y="25468"/>
                    <a:pt x="8501" y="25527"/>
                    <a:pt x="8478" y="25241"/>
                  </a:cubicBezTo>
                  <a:lnTo>
                    <a:pt x="8263" y="25158"/>
                  </a:lnTo>
                  <a:lnTo>
                    <a:pt x="8263" y="25813"/>
                  </a:lnTo>
                  <a:lnTo>
                    <a:pt x="8406" y="25813"/>
                  </a:lnTo>
                  <a:close/>
                  <a:moveTo>
                    <a:pt x="4787" y="25599"/>
                  </a:moveTo>
                  <a:lnTo>
                    <a:pt x="4858" y="25599"/>
                  </a:lnTo>
                  <a:lnTo>
                    <a:pt x="4787" y="25384"/>
                  </a:lnTo>
                  <a:close/>
                  <a:moveTo>
                    <a:pt x="13335" y="25813"/>
                  </a:moveTo>
                  <a:lnTo>
                    <a:pt x="13038" y="25670"/>
                  </a:lnTo>
                  <a:cubicBezTo>
                    <a:pt x="13085" y="25860"/>
                    <a:pt x="13133" y="26051"/>
                    <a:pt x="13192" y="26241"/>
                  </a:cubicBezTo>
                  <a:lnTo>
                    <a:pt x="13478" y="26313"/>
                  </a:lnTo>
                  <a:cubicBezTo>
                    <a:pt x="13431" y="26146"/>
                    <a:pt x="13383" y="25980"/>
                    <a:pt x="13335" y="25813"/>
                  </a:cubicBezTo>
                  <a:close/>
                  <a:moveTo>
                    <a:pt x="14419" y="26539"/>
                  </a:moveTo>
                  <a:cubicBezTo>
                    <a:pt x="14371" y="26075"/>
                    <a:pt x="14276" y="25956"/>
                    <a:pt x="13990" y="25741"/>
                  </a:cubicBezTo>
                  <a:lnTo>
                    <a:pt x="14288" y="26468"/>
                  </a:lnTo>
                  <a:close/>
                  <a:moveTo>
                    <a:pt x="20074" y="25741"/>
                  </a:moveTo>
                  <a:lnTo>
                    <a:pt x="20074" y="26099"/>
                  </a:lnTo>
                  <a:lnTo>
                    <a:pt x="20301" y="26099"/>
                  </a:lnTo>
                  <a:cubicBezTo>
                    <a:pt x="20229" y="25777"/>
                    <a:pt x="20301" y="25884"/>
                    <a:pt x="20074" y="25741"/>
                  </a:cubicBezTo>
                  <a:close/>
                  <a:moveTo>
                    <a:pt x="13264" y="27765"/>
                  </a:moveTo>
                  <a:cubicBezTo>
                    <a:pt x="12883" y="27134"/>
                    <a:pt x="12490" y="26515"/>
                    <a:pt x="12109" y="25884"/>
                  </a:cubicBezTo>
                  <a:cubicBezTo>
                    <a:pt x="12180" y="26599"/>
                    <a:pt x="12657" y="27551"/>
                    <a:pt x="13050" y="28051"/>
                  </a:cubicBezTo>
                  <a:close/>
                  <a:moveTo>
                    <a:pt x="8918" y="26027"/>
                  </a:moveTo>
                  <a:lnTo>
                    <a:pt x="8549" y="26027"/>
                  </a:lnTo>
                  <a:lnTo>
                    <a:pt x="8478" y="26313"/>
                  </a:lnTo>
                  <a:cubicBezTo>
                    <a:pt x="8525" y="26384"/>
                    <a:pt x="8573" y="26468"/>
                    <a:pt x="8620" y="26527"/>
                  </a:cubicBezTo>
                  <a:lnTo>
                    <a:pt x="8620" y="26682"/>
                  </a:lnTo>
                  <a:close/>
                  <a:moveTo>
                    <a:pt x="22837" y="29075"/>
                  </a:moveTo>
                  <a:lnTo>
                    <a:pt x="22908" y="29004"/>
                  </a:lnTo>
                  <a:cubicBezTo>
                    <a:pt x="22360" y="28087"/>
                    <a:pt x="21396" y="27539"/>
                    <a:pt x="21015" y="26456"/>
                  </a:cubicBezTo>
                  <a:lnTo>
                    <a:pt x="20301" y="26099"/>
                  </a:lnTo>
                  <a:cubicBezTo>
                    <a:pt x="20515" y="27170"/>
                    <a:pt x="22039" y="28492"/>
                    <a:pt x="22837" y="29075"/>
                  </a:cubicBezTo>
                  <a:close/>
                  <a:moveTo>
                    <a:pt x="5870" y="26753"/>
                  </a:moveTo>
                  <a:cubicBezTo>
                    <a:pt x="5584" y="26646"/>
                    <a:pt x="5715" y="26753"/>
                    <a:pt x="5572" y="26539"/>
                  </a:cubicBezTo>
                  <a:cubicBezTo>
                    <a:pt x="5549" y="26753"/>
                    <a:pt x="5525" y="26968"/>
                    <a:pt x="5501" y="27182"/>
                  </a:cubicBezTo>
                  <a:lnTo>
                    <a:pt x="5644" y="27254"/>
                  </a:lnTo>
                  <a:lnTo>
                    <a:pt x="5799" y="26896"/>
                  </a:lnTo>
                  <a:lnTo>
                    <a:pt x="5942" y="26825"/>
                  </a:lnTo>
                  <a:lnTo>
                    <a:pt x="6596" y="28206"/>
                  </a:lnTo>
                  <a:lnTo>
                    <a:pt x="6596" y="28349"/>
                  </a:lnTo>
                  <a:lnTo>
                    <a:pt x="6811" y="28277"/>
                  </a:lnTo>
                  <a:lnTo>
                    <a:pt x="5870" y="26182"/>
                  </a:lnTo>
                  <a:close/>
                  <a:moveTo>
                    <a:pt x="15943" y="27694"/>
                  </a:moveTo>
                  <a:cubicBezTo>
                    <a:pt x="15824" y="27158"/>
                    <a:pt x="15467" y="26432"/>
                    <a:pt x="15002" y="26241"/>
                  </a:cubicBezTo>
                  <a:cubicBezTo>
                    <a:pt x="15217" y="26658"/>
                    <a:pt x="15431" y="27063"/>
                    <a:pt x="15657" y="27480"/>
                  </a:cubicBezTo>
                  <a:close/>
                  <a:moveTo>
                    <a:pt x="20217" y="29516"/>
                  </a:moveTo>
                  <a:lnTo>
                    <a:pt x="20289" y="29516"/>
                  </a:lnTo>
                  <a:cubicBezTo>
                    <a:pt x="19800" y="28373"/>
                    <a:pt x="18693" y="27825"/>
                    <a:pt x="18336" y="26611"/>
                  </a:cubicBezTo>
                  <a:lnTo>
                    <a:pt x="17967" y="26456"/>
                  </a:lnTo>
                  <a:cubicBezTo>
                    <a:pt x="18217" y="27480"/>
                    <a:pt x="19479" y="28944"/>
                    <a:pt x="20217" y="29516"/>
                  </a:cubicBezTo>
                  <a:close/>
                  <a:moveTo>
                    <a:pt x="5215" y="26837"/>
                  </a:moveTo>
                  <a:lnTo>
                    <a:pt x="5287" y="26837"/>
                  </a:lnTo>
                  <a:lnTo>
                    <a:pt x="5215" y="26611"/>
                  </a:lnTo>
                  <a:close/>
                  <a:moveTo>
                    <a:pt x="9275" y="27194"/>
                  </a:moveTo>
                  <a:lnTo>
                    <a:pt x="9561" y="27551"/>
                  </a:lnTo>
                  <a:cubicBezTo>
                    <a:pt x="9537" y="27361"/>
                    <a:pt x="9513" y="27170"/>
                    <a:pt x="9490" y="26980"/>
                  </a:cubicBezTo>
                  <a:cubicBezTo>
                    <a:pt x="9335" y="26825"/>
                    <a:pt x="9168" y="26825"/>
                    <a:pt x="8906" y="26753"/>
                  </a:cubicBezTo>
                  <a:cubicBezTo>
                    <a:pt x="8692" y="27646"/>
                    <a:pt x="9633" y="29254"/>
                    <a:pt x="10216" y="29659"/>
                  </a:cubicBezTo>
                  <a:cubicBezTo>
                    <a:pt x="10109" y="29075"/>
                    <a:pt x="10014" y="28504"/>
                    <a:pt x="9918" y="27920"/>
                  </a:cubicBezTo>
                  <a:lnTo>
                    <a:pt x="9775" y="27849"/>
                  </a:lnTo>
                  <a:lnTo>
                    <a:pt x="9775" y="28277"/>
                  </a:lnTo>
                  <a:lnTo>
                    <a:pt x="9621" y="28277"/>
                  </a:lnTo>
                  <a:cubicBezTo>
                    <a:pt x="9525" y="28004"/>
                    <a:pt x="9347" y="27754"/>
                    <a:pt x="9121" y="27551"/>
                  </a:cubicBezTo>
                  <a:lnTo>
                    <a:pt x="9121" y="27265"/>
                  </a:lnTo>
                  <a:close/>
                  <a:moveTo>
                    <a:pt x="14633" y="28063"/>
                  </a:moveTo>
                  <a:lnTo>
                    <a:pt x="13978" y="27265"/>
                  </a:lnTo>
                  <a:cubicBezTo>
                    <a:pt x="14121" y="27599"/>
                    <a:pt x="14276" y="27944"/>
                    <a:pt x="14407" y="28277"/>
                  </a:cubicBezTo>
                  <a:cubicBezTo>
                    <a:pt x="14681" y="28146"/>
                    <a:pt x="14514" y="28325"/>
                    <a:pt x="14645" y="28063"/>
                  </a:cubicBezTo>
                  <a:close/>
                  <a:moveTo>
                    <a:pt x="7227" y="27551"/>
                  </a:moveTo>
                  <a:lnTo>
                    <a:pt x="7382" y="27992"/>
                  </a:lnTo>
                  <a:lnTo>
                    <a:pt x="7525" y="28063"/>
                  </a:lnTo>
                  <a:cubicBezTo>
                    <a:pt x="7501" y="27658"/>
                    <a:pt x="7525" y="27694"/>
                    <a:pt x="7251" y="27551"/>
                  </a:cubicBezTo>
                  <a:close/>
                  <a:moveTo>
                    <a:pt x="5799" y="28063"/>
                  </a:moveTo>
                  <a:lnTo>
                    <a:pt x="5870" y="28063"/>
                  </a:lnTo>
                  <a:lnTo>
                    <a:pt x="5942" y="27765"/>
                  </a:lnTo>
                  <a:lnTo>
                    <a:pt x="5799" y="27765"/>
                  </a:lnTo>
                  <a:close/>
                  <a:moveTo>
                    <a:pt x="23563" y="28575"/>
                  </a:moveTo>
                  <a:lnTo>
                    <a:pt x="23777" y="28575"/>
                  </a:lnTo>
                  <a:lnTo>
                    <a:pt x="23349" y="28135"/>
                  </a:lnTo>
                  <a:lnTo>
                    <a:pt x="23563" y="28432"/>
                  </a:lnTo>
                  <a:close/>
                  <a:moveTo>
                    <a:pt x="7680" y="28420"/>
                  </a:moveTo>
                  <a:lnTo>
                    <a:pt x="7835" y="28635"/>
                  </a:lnTo>
                  <a:cubicBezTo>
                    <a:pt x="7858" y="28682"/>
                    <a:pt x="7882" y="28742"/>
                    <a:pt x="7906" y="28789"/>
                  </a:cubicBezTo>
                  <a:cubicBezTo>
                    <a:pt x="7978" y="28527"/>
                    <a:pt x="7930" y="28551"/>
                    <a:pt x="7680" y="28420"/>
                  </a:cubicBezTo>
                  <a:close/>
                  <a:moveTo>
                    <a:pt x="15514" y="28635"/>
                  </a:moveTo>
                  <a:lnTo>
                    <a:pt x="15443" y="28420"/>
                  </a:lnTo>
                  <a:lnTo>
                    <a:pt x="15443" y="28635"/>
                  </a:lnTo>
                  <a:close/>
                  <a:moveTo>
                    <a:pt x="14931" y="29075"/>
                  </a:moveTo>
                  <a:lnTo>
                    <a:pt x="15145" y="29218"/>
                  </a:lnTo>
                  <a:lnTo>
                    <a:pt x="15217" y="29218"/>
                  </a:lnTo>
                  <a:lnTo>
                    <a:pt x="15217" y="28789"/>
                  </a:lnTo>
                  <a:lnTo>
                    <a:pt x="14931" y="28635"/>
                  </a:lnTo>
                  <a:close/>
                  <a:moveTo>
                    <a:pt x="7680" y="30742"/>
                  </a:moveTo>
                  <a:lnTo>
                    <a:pt x="7835" y="30813"/>
                  </a:lnTo>
                  <a:cubicBezTo>
                    <a:pt x="7811" y="30087"/>
                    <a:pt x="7513" y="29373"/>
                    <a:pt x="7108" y="29004"/>
                  </a:cubicBezTo>
                  <a:cubicBezTo>
                    <a:pt x="7037" y="29551"/>
                    <a:pt x="7537" y="30099"/>
                    <a:pt x="7680" y="30742"/>
                  </a:cubicBezTo>
                  <a:close/>
                  <a:moveTo>
                    <a:pt x="8763" y="30599"/>
                  </a:moveTo>
                  <a:lnTo>
                    <a:pt x="8847" y="30599"/>
                  </a:lnTo>
                  <a:cubicBezTo>
                    <a:pt x="8692" y="30147"/>
                    <a:pt x="8466" y="29480"/>
                    <a:pt x="8120" y="29218"/>
                  </a:cubicBezTo>
                  <a:lnTo>
                    <a:pt x="8620" y="30516"/>
                  </a:lnTo>
                  <a:close/>
                  <a:moveTo>
                    <a:pt x="10514" y="29575"/>
                  </a:moveTo>
                  <a:lnTo>
                    <a:pt x="10585" y="29575"/>
                  </a:lnTo>
                  <a:lnTo>
                    <a:pt x="10514" y="29361"/>
                  </a:lnTo>
                  <a:close/>
                  <a:moveTo>
                    <a:pt x="20943" y="30159"/>
                  </a:moveTo>
                  <a:cubicBezTo>
                    <a:pt x="20848" y="29861"/>
                    <a:pt x="20908" y="29932"/>
                    <a:pt x="20658" y="29801"/>
                  </a:cubicBezTo>
                  <a:lnTo>
                    <a:pt x="20658" y="30016"/>
                  </a:lnTo>
                  <a:lnTo>
                    <a:pt x="20872" y="30159"/>
                  </a:lnTo>
                  <a:close/>
                  <a:moveTo>
                    <a:pt x="16669" y="31683"/>
                  </a:moveTo>
                  <a:lnTo>
                    <a:pt x="16741" y="31683"/>
                  </a:lnTo>
                  <a:lnTo>
                    <a:pt x="16812" y="31242"/>
                  </a:lnTo>
                  <a:cubicBezTo>
                    <a:pt x="16538" y="30885"/>
                    <a:pt x="16038" y="30266"/>
                    <a:pt x="15657" y="30016"/>
                  </a:cubicBezTo>
                  <a:cubicBezTo>
                    <a:pt x="15657" y="30563"/>
                    <a:pt x="16252" y="31135"/>
                    <a:pt x="16526" y="31683"/>
                  </a:cubicBezTo>
                  <a:close/>
                  <a:moveTo>
                    <a:pt x="16312" y="30302"/>
                  </a:moveTo>
                  <a:lnTo>
                    <a:pt x="16312" y="30516"/>
                  </a:lnTo>
                  <a:lnTo>
                    <a:pt x="16383" y="30516"/>
                  </a:lnTo>
                  <a:cubicBezTo>
                    <a:pt x="16407" y="30313"/>
                    <a:pt x="16502" y="30432"/>
                    <a:pt x="16312" y="30302"/>
                  </a:cubicBezTo>
                  <a:close/>
                  <a:moveTo>
                    <a:pt x="20372" y="31028"/>
                  </a:moveTo>
                  <a:lnTo>
                    <a:pt x="20443" y="31028"/>
                  </a:lnTo>
                  <a:lnTo>
                    <a:pt x="20443" y="30956"/>
                  </a:lnTo>
                  <a:lnTo>
                    <a:pt x="20146" y="30742"/>
                  </a:lnTo>
                  <a:cubicBezTo>
                    <a:pt x="20170" y="30813"/>
                    <a:pt x="20193" y="30897"/>
                    <a:pt x="20217" y="30956"/>
                  </a:cubicBezTo>
                  <a:close/>
                  <a:moveTo>
                    <a:pt x="15943" y="32123"/>
                  </a:moveTo>
                  <a:lnTo>
                    <a:pt x="15943" y="31968"/>
                  </a:lnTo>
                  <a:lnTo>
                    <a:pt x="16098" y="31897"/>
                  </a:lnTo>
                  <a:cubicBezTo>
                    <a:pt x="15633" y="31647"/>
                    <a:pt x="15562" y="31230"/>
                    <a:pt x="15228" y="30885"/>
                  </a:cubicBezTo>
                  <a:cubicBezTo>
                    <a:pt x="15181" y="31290"/>
                    <a:pt x="15419" y="31421"/>
                    <a:pt x="15514" y="31897"/>
                  </a:cubicBezTo>
                  <a:close/>
                  <a:moveTo>
                    <a:pt x="24789" y="31325"/>
                  </a:moveTo>
                  <a:lnTo>
                    <a:pt x="24575" y="31325"/>
                  </a:lnTo>
                  <a:lnTo>
                    <a:pt x="24575" y="31468"/>
                  </a:lnTo>
                  <a:lnTo>
                    <a:pt x="24789" y="31397"/>
                  </a:lnTo>
                  <a:close/>
                  <a:moveTo>
                    <a:pt x="9633" y="31683"/>
                  </a:moveTo>
                  <a:lnTo>
                    <a:pt x="9347" y="31611"/>
                  </a:lnTo>
                  <a:lnTo>
                    <a:pt x="9561" y="32195"/>
                  </a:lnTo>
                  <a:lnTo>
                    <a:pt x="9787" y="32337"/>
                  </a:lnTo>
                  <a:cubicBezTo>
                    <a:pt x="9740" y="32123"/>
                    <a:pt x="9692" y="31897"/>
                    <a:pt x="9644" y="31683"/>
                  </a:cubicBezTo>
                  <a:close/>
                  <a:moveTo>
                    <a:pt x="17967" y="31754"/>
                  </a:moveTo>
                  <a:lnTo>
                    <a:pt x="18122" y="31611"/>
                  </a:lnTo>
                  <a:lnTo>
                    <a:pt x="17967" y="31611"/>
                  </a:lnTo>
                  <a:close/>
                  <a:moveTo>
                    <a:pt x="16086" y="31968"/>
                  </a:moveTo>
                  <a:lnTo>
                    <a:pt x="16086" y="32480"/>
                  </a:lnTo>
                  <a:lnTo>
                    <a:pt x="16383" y="32480"/>
                  </a:lnTo>
                  <a:close/>
                  <a:moveTo>
                    <a:pt x="126421" y="32123"/>
                  </a:moveTo>
                  <a:lnTo>
                    <a:pt x="126064" y="32052"/>
                  </a:lnTo>
                  <a:lnTo>
                    <a:pt x="126278" y="32266"/>
                  </a:lnTo>
                  <a:close/>
                  <a:moveTo>
                    <a:pt x="22682" y="32266"/>
                  </a:moveTo>
                  <a:lnTo>
                    <a:pt x="22539" y="32123"/>
                  </a:lnTo>
                  <a:cubicBezTo>
                    <a:pt x="22563" y="32195"/>
                    <a:pt x="22587" y="32266"/>
                    <a:pt x="22610" y="32337"/>
                  </a:cubicBezTo>
                  <a:close/>
                  <a:moveTo>
                    <a:pt x="18693" y="34945"/>
                  </a:moveTo>
                  <a:cubicBezTo>
                    <a:pt x="18729" y="34647"/>
                    <a:pt x="18717" y="34671"/>
                    <a:pt x="18848" y="34516"/>
                  </a:cubicBezTo>
                  <a:cubicBezTo>
                    <a:pt x="18681" y="33695"/>
                    <a:pt x="17884" y="32873"/>
                    <a:pt x="17538" y="32337"/>
                  </a:cubicBezTo>
                  <a:cubicBezTo>
                    <a:pt x="17443" y="32468"/>
                    <a:pt x="17395" y="32623"/>
                    <a:pt x="17395" y="32778"/>
                  </a:cubicBezTo>
                  <a:cubicBezTo>
                    <a:pt x="17848" y="33373"/>
                    <a:pt x="18538" y="33885"/>
                    <a:pt x="18550" y="34873"/>
                  </a:cubicBezTo>
                  <a:close/>
                  <a:moveTo>
                    <a:pt x="8549" y="33135"/>
                  </a:moveTo>
                  <a:lnTo>
                    <a:pt x="8549" y="33576"/>
                  </a:lnTo>
                  <a:lnTo>
                    <a:pt x="8692" y="33647"/>
                  </a:lnTo>
                  <a:cubicBezTo>
                    <a:pt x="8882" y="33349"/>
                    <a:pt x="8799" y="33278"/>
                    <a:pt x="9061" y="33207"/>
                  </a:cubicBezTo>
                  <a:cubicBezTo>
                    <a:pt x="9097" y="32921"/>
                    <a:pt x="9013" y="32635"/>
                    <a:pt x="8835" y="32409"/>
                  </a:cubicBezTo>
                  <a:cubicBezTo>
                    <a:pt x="8763" y="32718"/>
                    <a:pt x="8799" y="32968"/>
                    <a:pt x="8549" y="33135"/>
                  </a:cubicBezTo>
                  <a:close/>
                  <a:moveTo>
                    <a:pt x="15217" y="33290"/>
                  </a:moveTo>
                  <a:lnTo>
                    <a:pt x="15288" y="33076"/>
                  </a:lnTo>
                  <a:cubicBezTo>
                    <a:pt x="15193" y="32683"/>
                    <a:pt x="14990" y="32540"/>
                    <a:pt x="14633" y="32421"/>
                  </a:cubicBezTo>
                  <a:lnTo>
                    <a:pt x="14633" y="33076"/>
                  </a:lnTo>
                  <a:cubicBezTo>
                    <a:pt x="14800" y="33028"/>
                    <a:pt x="14728" y="33052"/>
                    <a:pt x="14931" y="32921"/>
                  </a:cubicBezTo>
                  <a:cubicBezTo>
                    <a:pt x="14967" y="33171"/>
                    <a:pt x="15026" y="33099"/>
                    <a:pt x="14859" y="33278"/>
                  </a:cubicBezTo>
                  <a:close/>
                  <a:moveTo>
                    <a:pt x="17110" y="33576"/>
                  </a:moveTo>
                  <a:cubicBezTo>
                    <a:pt x="16955" y="33183"/>
                    <a:pt x="16812" y="32802"/>
                    <a:pt x="16669" y="32409"/>
                  </a:cubicBezTo>
                  <a:cubicBezTo>
                    <a:pt x="16645" y="32921"/>
                    <a:pt x="16657" y="33028"/>
                    <a:pt x="16824" y="33421"/>
                  </a:cubicBezTo>
                  <a:close/>
                  <a:moveTo>
                    <a:pt x="10144" y="32707"/>
                  </a:moveTo>
                  <a:lnTo>
                    <a:pt x="9787" y="32480"/>
                  </a:lnTo>
                  <a:cubicBezTo>
                    <a:pt x="9859" y="32647"/>
                    <a:pt x="9930" y="32826"/>
                    <a:pt x="10002" y="32992"/>
                  </a:cubicBezTo>
                  <a:lnTo>
                    <a:pt x="10287" y="33207"/>
                  </a:lnTo>
                  <a:cubicBezTo>
                    <a:pt x="10252" y="33040"/>
                    <a:pt x="10192" y="32861"/>
                    <a:pt x="10144" y="32695"/>
                  </a:cubicBezTo>
                  <a:close/>
                  <a:moveTo>
                    <a:pt x="22182" y="32921"/>
                  </a:moveTo>
                  <a:lnTo>
                    <a:pt x="22182" y="32707"/>
                  </a:lnTo>
                  <a:lnTo>
                    <a:pt x="21741" y="32480"/>
                  </a:lnTo>
                  <a:lnTo>
                    <a:pt x="21813" y="32707"/>
                  </a:lnTo>
                  <a:lnTo>
                    <a:pt x="22110" y="33004"/>
                  </a:lnTo>
                  <a:close/>
                  <a:moveTo>
                    <a:pt x="108300" y="33349"/>
                  </a:moveTo>
                  <a:cubicBezTo>
                    <a:pt x="108442" y="33314"/>
                    <a:pt x="108562" y="33230"/>
                    <a:pt x="108669" y="33135"/>
                  </a:cubicBezTo>
                  <a:cubicBezTo>
                    <a:pt x="108633" y="32909"/>
                    <a:pt x="108752" y="33088"/>
                    <a:pt x="108597" y="32921"/>
                  </a:cubicBezTo>
                  <a:cubicBezTo>
                    <a:pt x="108442" y="32802"/>
                    <a:pt x="108442" y="32802"/>
                    <a:pt x="108157" y="32766"/>
                  </a:cubicBezTo>
                  <a:lnTo>
                    <a:pt x="108014" y="32992"/>
                  </a:lnTo>
                  <a:lnTo>
                    <a:pt x="108514" y="32992"/>
                  </a:lnTo>
                  <a:close/>
                  <a:moveTo>
                    <a:pt x="155794" y="75259"/>
                  </a:moveTo>
                  <a:cubicBezTo>
                    <a:pt x="156091" y="75509"/>
                    <a:pt x="156234" y="75926"/>
                    <a:pt x="156294" y="76414"/>
                  </a:cubicBezTo>
                  <a:lnTo>
                    <a:pt x="156448" y="76486"/>
                  </a:lnTo>
                  <a:cubicBezTo>
                    <a:pt x="156091" y="74474"/>
                    <a:pt x="155091" y="73045"/>
                    <a:pt x="154782" y="70902"/>
                  </a:cubicBezTo>
                  <a:lnTo>
                    <a:pt x="154853" y="70902"/>
                  </a:lnTo>
                  <a:cubicBezTo>
                    <a:pt x="155532" y="71461"/>
                    <a:pt x="155413" y="72902"/>
                    <a:pt x="155937" y="73581"/>
                  </a:cubicBezTo>
                  <a:lnTo>
                    <a:pt x="155937" y="73735"/>
                  </a:lnTo>
                  <a:lnTo>
                    <a:pt x="156091" y="73581"/>
                  </a:lnTo>
                  <a:cubicBezTo>
                    <a:pt x="155210" y="71068"/>
                    <a:pt x="155055" y="68580"/>
                    <a:pt x="154341" y="65830"/>
                  </a:cubicBezTo>
                  <a:lnTo>
                    <a:pt x="154341" y="65758"/>
                  </a:lnTo>
                  <a:lnTo>
                    <a:pt x="154639" y="65901"/>
                  </a:lnTo>
                  <a:lnTo>
                    <a:pt x="154710" y="65901"/>
                  </a:lnTo>
                  <a:cubicBezTo>
                    <a:pt x="154615" y="65472"/>
                    <a:pt x="154520" y="65032"/>
                    <a:pt x="154424" y="64603"/>
                  </a:cubicBezTo>
                  <a:lnTo>
                    <a:pt x="154794" y="64818"/>
                  </a:lnTo>
                  <a:lnTo>
                    <a:pt x="155091" y="64449"/>
                  </a:lnTo>
                  <a:cubicBezTo>
                    <a:pt x="154674" y="63032"/>
                    <a:pt x="153758" y="61615"/>
                    <a:pt x="153270" y="60246"/>
                  </a:cubicBezTo>
                  <a:cubicBezTo>
                    <a:pt x="153198" y="59817"/>
                    <a:pt x="153127" y="59377"/>
                    <a:pt x="153055" y="58948"/>
                  </a:cubicBezTo>
                  <a:cubicBezTo>
                    <a:pt x="152865" y="58686"/>
                    <a:pt x="152912" y="58817"/>
                    <a:pt x="152627" y="58722"/>
                  </a:cubicBezTo>
                  <a:lnTo>
                    <a:pt x="152329" y="57924"/>
                  </a:lnTo>
                  <a:lnTo>
                    <a:pt x="152627" y="57853"/>
                  </a:lnTo>
                  <a:cubicBezTo>
                    <a:pt x="153710" y="58936"/>
                    <a:pt x="153722" y="60258"/>
                    <a:pt x="154365" y="61627"/>
                  </a:cubicBezTo>
                  <a:cubicBezTo>
                    <a:pt x="154782" y="62520"/>
                    <a:pt x="155532" y="63508"/>
                    <a:pt x="155889" y="64603"/>
                  </a:cubicBezTo>
                  <a:lnTo>
                    <a:pt x="156389" y="64603"/>
                  </a:lnTo>
                  <a:cubicBezTo>
                    <a:pt x="156460" y="64139"/>
                    <a:pt x="156341" y="63996"/>
                    <a:pt x="156175" y="63591"/>
                  </a:cubicBezTo>
                  <a:lnTo>
                    <a:pt x="156175" y="63508"/>
                  </a:lnTo>
                  <a:cubicBezTo>
                    <a:pt x="156532" y="63627"/>
                    <a:pt x="156556" y="63698"/>
                    <a:pt x="156603" y="64091"/>
                  </a:cubicBezTo>
                  <a:lnTo>
                    <a:pt x="156758" y="64163"/>
                  </a:lnTo>
                  <a:cubicBezTo>
                    <a:pt x="156627" y="62341"/>
                    <a:pt x="155508" y="59555"/>
                    <a:pt x="154948" y="58150"/>
                  </a:cubicBezTo>
                  <a:cubicBezTo>
                    <a:pt x="154674" y="57460"/>
                    <a:pt x="153960" y="56793"/>
                    <a:pt x="153781" y="55900"/>
                  </a:cubicBezTo>
                  <a:lnTo>
                    <a:pt x="153281" y="55686"/>
                  </a:lnTo>
                  <a:lnTo>
                    <a:pt x="153281" y="55757"/>
                  </a:lnTo>
                  <a:cubicBezTo>
                    <a:pt x="154139" y="57388"/>
                    <a:pt x="155460" y="59257"/>
                    <a:pt x="155520" y="61341"/>
                  </a:cubicBezTo>
                  <a:lnTo>
                    <a:pt x="155520" y="61401"/>
                  </a:lnTo>
                  <a:lnTo>
                    <a:pt x="155377" y="61472"/>
                  </a:lnTo>
                  <a:cubicBezTo>
                    <a:pt x="154329" y="59424"/>
                    <a:pt x="153698" y="57436"/>
                    <a:pt x="152543" y="55531"/>
                  </a:cubicBezTo>
                  <a:cubicBezTo>
                    <a:pt x="151615" y="53983"/>
                    <a:pt x="149602" y="51423"/>
                    <a:pt x="149209" y="49661"/>
                  </a:cubicBezTo>
                  <a:lnTo>
                    <a:pt x="149067" y="49590"/>
                  </a:lnTo>
                  <a:cubicBezTo>
                    <a:pt x="149090" y="49780"/>
                    <a:pt x="149114" y="49971"/>
                    <a:pt x="149138" y="50161"/>
                  </a:cubicBezTo>
                  <a:lnTo>
                    <a:pt x="149067" y="50161"/>
                  </a:lnTo>
                  <a:cubicBezTo>
                    <a:pt x="147995" y="49197"/>
                    <a:pt x="147114" y="47446"/>
                    <a:pt x="146459" y="46101"/>
                  </a:cubicBezTo>
                  <a:lnTo>
                    <a:pt x="146233" y="46030"/>
                  </a:lnTo>
                  <a:cubicBezTo>
                    <a:pt x="146304" y="46303"/>
                    <a:pt x="146388" y="46565"/>
                    <a:pt x="146459" y="46827"/>
                  </a:cubicBezTo>
                  <a:cubicBezTo>
                    <a:pt x="145935" y="46649"/>
                    <a:pt x="141601" y="42339"/>
                    <a:pt x="141101" y="41684"/>
                  </a:cubicBezTo>
                  <a:lnTo>
                    <a:pt x="140804" y="41684"/>
                  </a:lnTo>
                  <a:cubicBezTo>
                    <a:pt x="140613" y="41993"/>
                    <a:pt x="140566" y="42101"/>
                    <a:pt x="140220" y="42267"/>
                  </a:cubicBezTo>
                  <a:cubicBezTo>
                    <a:pt x="140054" y="42124"/>
                    <a:pt x="140125" y="42124"/>
                    <a:pt x="139851" y="42041"/>
                  </a:cubicBezTo>
                  <a:cubicBezTo>
                    <a:pt x="139613" y="41648"/>
                    <a:pt x="139613" y="41136"/>
                    <a:pt x="139851" y="40743"/>
                  </a:cubicBezTo>
                  <a:lnTo>
                    <a:pt x="139708" y="40529"/>
                  </a:lnTo>
                  <a:lnTo>
                    <a:pt x="139494" y="40529"/>
                  </a:lnTo>
                  <a:cubicBezTo>
                    <a:pt x="139303" y="40839"/>
                    <a:pt x="139280" y="40850"/>
                    <a:pt x="139423" y="41243"/>
                  </a:cubicBezTo>
                  <a:cubicBezTo>
                    <a:pt x="139053" y="41339"/>
                    <a:pt x="138863" y="41291"/>
                    <a:pt x="138768" y="40886"/>
                  </a:cubicBezTo>
                  <a:lnTo>
                    <a:pt x="138470" y="41100"/>
                  </a:lnTo>
                  <a:cubicBezTo>
                    <a:pt x="137148" y="40612"/>
                    <a:pt x="135208" y="38576"/>
                    <a:pt x="133969" y="38279"/>
                  </a:cubicBezTo>
                  <a:lnTo>
                    <a:pt x="133898" y="38124"/>
                  </a:lnTo>
                  <a:cubicBezTo>
                    <a:pt x="134172" y="37743"/>
                    <a:pt x="134815" y="37731"/>
                    <a:pt x="134624" y="37112"/>
                  </a:cubicBezTo>
                  <a:lnTo>
                    <a:pt x="134553" y="36957"/>
                  </a:lnTo>
                  <a:cubicBezTo>
                    <a:pt x="134410" y="37243"/>
                    <a:pt x="134208" y="37481"/>
                    <a:pt x="133969" y="37683"/>
                  </a:cubicBezTo>
                  <a:cubicBezTo>
                    <a:pt x="132029" y="38017"/>
                    <a:pt x="126719" y="34981"/>
                    <a:pt x="124695" y="34350"/>
                  </a:cubicBezTo>
                  <a:cubicBezTo>
                    <a:pt x="121813" y="33457"/>
                    <a:pt x="118980" y="33635"/>
                    <a:pt x="116789" y="33123"/>
                  </a:cubicBezTo>
                  <a:lnTo>
                    <a:pt x="116860" y="33338"/>
                  </a:lnTo>
                  <a:cubicBezTo>
                    <a:pt x="116479" y="33611"/>
                    <a:pt x="113503" y="33207"/>
                    <a:pt x="112372" y="33183"/>
                  </a:cubicBezTo>
                  <a:cubicBezTo>
                    <a:pt x="112324" y="33040"/>
                    <a:pt x="112276" y="32897"/>
                    <a:pt x="112217" y="32754"/>
                  </a:cubicBezTo>
                  <a:lnTo>
                    <a:pt x="112002" y="32826"/>
                  </a:lnTo>
                  <a:cubicBezTo>
                    <a:pt x="111490" y="33242"/>
                    <a:pt x="111633" y="33528"/>
                    <a:pt x="110848" y="33766"/>
                  </a:cubicBezTo>
                  <a:lnTo>
                    <a:pt x="110848" y="33838"/>
                  </a:lnTo>
                  <a:cubicBezTo>
                    <a:pt x="111407" y="33957"/>
                    <a:pt x="112193" y="34076"/>
                    <a:pt x="112729" y="34207"/>
                  </a:cubicBezTo>
                  <a:cubicBezTo>
                    <a:pt x="113253" y="33885"/>
                    <a:pt x="113634" y="33790"/>
                    <a:pt x="114324" y="33695"/>
                  </a:cubicBezTo>
                  <a:lnTo>
                    <a:pt x="114253" y="34278"/>
                  </a:lnTo>
                  <a:cubicBezTo>
                    <a:pt x="115348" y="33945"/>
                    <a:pt x="117134" y="34076"/>
                    <a:pt x="117872" y="34635"/>
                  </a:cubicBezTo>
                  <a:cubicBezTo>
                    <a:pt x="118039" y="34516"/>
                    <a:pt x="118218" y="34397"/>
                    <a:pt x="118384" y="34278"/>
                  </a:cubicBezTo>
                  <a:cubicBezTo>
                    <a:pt x="118337" y="34421"/>
                    <a:pt x="118289" y="34564"/>
                    <a:pt x="118229" y="34707"/>
                  </a:cubicBezTo>
                  <a:lnTo>
                    <a:pt x="119968" y="34707"/>
                  </a:lnTo>
                  <a:lnTo>
                    <a:pt x="120123" y="34862"/>
                  </a:lnTo>
                  <a:cubicBezTo>
                    <a:pt x="119408" y="35624"/>
                    <a:pt x="114634" y="34564"/>
                    <a:pt x="113741" y="34790"/>
                  </a:cubicBezTo>
                  <a:lnTo>
                    <a:pt x="113086" y="35088"/>
                  </a:lnTo>
                  <a:lnTo>
                    <a:pt x="113086" y="35159"/>
                  </a:lnTo>
                  <a:lnTo>
                    <a:pt x="117586" y="35374"/>
                  </a:lnTo>
                  <a:cubicBezTo>
                    <a:pt x="119003" y="35683"/>
                    <a:pt x="120694" y="36028"/>
                    <a:pt x="121932" y="36314"/>
                  </a:cubicBezTo>
                  <a:lnTo>
                    <a:pt x="123099" y="36314"/>
                  </a:lnTo>
                  <a:cubicBezTo>
                    <a:pt x="123611" y="36552"/>
                    <a:pt x="124278" y="36898"/>
                    <a:pt x="124766" y="36898"/>
                  </a:cubicBezTo>
                  <a:cubicBezTo>
                    <a:pt x="125718" y="36898"/>
                    <a:pt x="126421" y="38148"/>
                    <a:pt x="127516" y="37767"/>
                  </a:cubicBezTo>
                  <a:cubicBezTo>
                    <a:pt x="127719" y="38052"/>
                    <a:pt x="127731" y="38124"/>
                    <a:pt x="128100" y="38279"/>
                  </a:cubicBezTo>
                  <a:lnTo>
                    <a:pt x="128100" y="38350"/>
                  </a:lnTo>
                  <a:cubicBezTo>
                    <a:pt x="128076" y="38422"/>
                    <a:pt x="128052" y="38493"/>
                    <a:pt x="128028" y="38564"/>
                  </a:cubicBezTo>
                  <a:cubicBezTo>
                    <a:pt x="126897" y="38410"/>
                    <a:pt x="126683" y="37838"/>
                    <a:pt x="125635" y="38207"/>
                  </a:cubicBezTo>
                  <a:cubicBezTo>
                    <a:pt x="124349" y="36957"/>
                    <a:pt x="121647" y="36695"/>
                    <a:pt x="119765" y="36683"/>
                  </a:cubicBezTo>
                  <a:lnTo>
                    <a:pt x="119682" y="36755"/>
                  </a:lnTo>
                  <a:cubicBezTo>
                    <a:pt x="120301" y="37231"/>
                    <a:pt x="121230" y="36826"/>
                    <a:pt x="121575" y="37624"/>
                  </a:cubicBezTo>
                  <a:cubicBezTo>
                    <a:pt x="121527" y="37695"/>
                    <a:pt x="121480" y="37767"/>
                    <a:pt x="121420" y="37838"/>
                  </a:cubicBezTo>
                  <a:cubicBezTo>
                    <a:pt x="121158" y="37755"/>
                    <a:pt x="121230" y="37755"/>
                    <a:pt x="121063" y="37624"/>
                  </a:cubicBezTo>
                  <a:cubicBezTo>
                    <a:pt x="120861" y="37826"/>
                    <a:pt x="120944" y="37731"/>
                    <a:pt x="120908" y="37981"/>
                  </a:cubicBezTo>
                  <a:cubicBezTo>
                    <a:pt x="121754" y="38195"/>
                    <a:pt x="121670" y="37945"/>
                    <a:pt x="122432" y="37767"/>
                  </a:cubicBezTo>
                  <a:lnTo>
                    <a:pt x="122004" y="38207"/>
                  </a:lnTo>
                  <a:cubicBezTo>
                    <a:pt x="122492" y="38576"/>
                    <a:pt x="126373" y="39434"/>
                    <a:pt x="126564" y="39362"/>
                  </a:cubicBezTo>
                  <a:lnTo>
                    <a:pt x="126635" y="39434"/>
                  </a:lnTo>
                  <a:cubicBezTo>
                    <a:pt x="126635" y="40088"/>
                    <a:pt x="128076" y="40065"/>
                    <a:pt x="128671" y="40374"/>
                  </a:cubicBezTo>
                  <a:cubicBezTo>
                    <a:pt x="131005" y="41612"/>
                    <a:pt x="132600" y="42648"/>
                    <a:pt x="134684" y="44006"/>
                  </a:cubicBezTo>
                  <a:cubicBezTo>
                    <a:pt x="134743" y="44148"/>
                    <a:pt x="134791" y="44232"/>
                    <a:pt x="134839" y="44077"/>
                  </a:cubicBezTo>
                  <a:cubicBezTo>
                    <a:pt x="135124" y="44184"/>
                    <a:pt x="135005" y="44077"/>
                    <a:pt x="135053" y="44291"/>
                  </a:cubicBezTo>
                  <a:cubicBezTo>
                    <a:pt x="135339" y="44506"/>
                    <a:pt x="135767" y="44756"/>
                    <a:pt x="136220" y="44732"/>
                  </a:cubicBezTo>
                  <a:lnTo>
                    <a:pt x="136506" y="45601"/>
                  </a:lnTo>
                  <a:cubicBezTo>
                    <a:pt x="138172" y="46220"/>
                    <a:pt x="140577" y="47994"/>
                    <a:pt x="141506" y="49804"/>
                  </a:cubicBezTo>
                  <a:lnTo>
                    <a:pt x="141506" y="50018"/>
                  </a:lnTo>
                  <a:lnTo>
                    <a:pt x="140851" y="49661"/>
                  </a:lnTo>
                  <a:lnTo>
                    <a:pt x="140708" y="49506"/>
                  </a:lnTo>
                  <a:lnTo>
                    <a:pt x="140637" y="49721"/>
                  </a:lnTo>
                  <a:cubicBezTo>
                    <a:pt x="140708" y="49792"/>
                    <a:pt x="140780" y="49875"/>
                    <a:pt x="140851" y="49947"/>
                  </a:cubicBezTo>
                  <a:lnTo>
                    <a:pt x="141208" y="50018"/>
                  </a:lnTo>
                  <a:cubicBezTo>
                    <a:pt x="141220" y="50947"/>
                    <a:pt x="141578" y="51114"/>
                    <a:pt x="142232" y="51245"/>
                  </a:cubicBezTo>
                  <a:cubicBezTo>
                    <a:pt x="142435" y="51935"/>
                    <a:pt x="142744" y="52138"/>
                    <a:pt x="142875" y="52769"/>
                  </a:cubicBezTo>
                  <a:cubicBezTo>
                    <a:pt x="141542" y="52161"/>
                    <a:pt x="140720" y="49649"/>
                    <a:pt x="139756" y="49149"/>
                  </a:cubicBezTo>
                  <a:cubicBezTo>
                    <a:pt x="139827" y="49363"/>
                    <a:pt x="139899" y="49578"/>
                    <a:pt x="139970" y="49792"/>
                  </a:cubicBezTo>
                  <a:cubicBezTo>
                    <a:pt x="139339" y="49554"/>
                    <a:pt x="139268" y="50209"/>
                    <a:pt x="138744" y="49792"/>
                  </a:cubicBezTo>
                  <a:cubicBezTo>
                    <a:pt x="138946" y="49709"/>
                    <a:pt x="139006" y="49780"/>
                    <a:pt x="139173" y="49649"/>
                  </a:cubicBezTo>
                  <a:lnTo>
                    <a:pt x="138887" y="49292"/>
                  </a:lnTo>
                  <a:cubicBezTo>
                    <a:pt x="138565" y="49316"/>
                    <a:pt x="138672" y="49220"/>
                    <a:pt x="138518" y="49578"/>
                  </a:cubicBezTo>
                  <a:cubicBezTo>
                    <a:pt x="138387" y="49375"/>
                    <a:pt x="138434" y="49459"/>
                    <a:pt x="138446" y="49209"/>
                  </a:cubicBezTo>
                  <a:cubicBezTo>
                    <a:pt x="137839" y="49256"/>
                    <a:pt x="137601" y="48923"/>
                    <a:pt x="137220" y="48566"/>
                  </a:cubicBezTo>
                  <a:lnTo>
                    <a:pt x="137220" y="48482"/>
                  </a:lnTo>
                  <a:lnTo>
                    <a:pt x="137363" y="48339"/>
                  </a:lnTo>
                  <a:cubicBezTo>
                    <a:pt x="137815" y="48423"/>
                    <a:pt x="138434" y="48709"/>
                    <a:pt x="138530" y="48994"/>
                  </a:cubicBezTo>
                  <a:cubicBezTo>
                    <a:pt x="138792" y="49101"/>
                    <a:pt x="138851" y="49054"/>
                    <a:pt x="139256" y="48994"/>
                  </a:cubicBezTo>
                  <a:lnTo>
                    <a:pt x="139256" y="48720"/>
                  </a:lnTo>
                  <a:cubicBezTo>
                    <a:pt x="138768" y="48292"/>
                    <a:pt x="138220" y="48149"/>
                    <a:pt x="138018" y="47411"/>
                  </a:cubicBezTo>
                  <a:lnTo>
                    <a:pt x="138315" y="47637"/>
                  </a:lnTo>
                  <a:lnTo>
                    <a:pt x="138470" y="47482"/>
                  </a:lnTo>
                  <a:lnTo>
                    <a:pt x="135636" y="45744"/>
                  </a:lnTo>
                  <a:lnTo>
                    <a:pt x="135493" y="45899"/>
                  </a:lnTo>
                  <a:cubicBezTo>
                    <a:pt x="135517" y="46018"/>
                    <a:pt x="135541" y="46137"/>
                    <a:pt x="135565" y="46256"/>
                  </a:cubicBezTo>
                  <a:cubicBezTo>
                    <a:pt x="135827" y="46375"/>
                    <a:pt x="136077" y="46554"/>
                    <a:pt x="136291" y="46768"/>
                  </a:cubicBezTo>
                  <a:lnTo>
                    <a:pt x="136291" y="46982"/>
                  </a:lnTo>
                  <a:cubicBezTo>
                    <a:pt x="135827" y="46935"/>
                    <a:pt x="135803" y="46982"/>
                    <a:pt x="135493" y="47196"/>
                  </a:cubicBezTo>
                  <a:lnTo>
                    <a:pt x="134327" y="46696"/>
                  </a:lnTo>
                  <a:lnTo>
                    <a:pt x="134255" y="46839"/>
                  </a:lnTo>
                  <a:cubicBezTo>
                    <a:pt x="134934" y="47446"/>
                    <a:pt x="136398" y="48970"/>
                    <a:pt x="137160" y="49304"/>
                  </a:cubicBezTo>
                  <a:lnTo>
                    <a:pt x="137732" y="49304"/>
                  </a:lnTo>
                  <a:cubicBezTo>
                    <a:pt x="138613" y="49804"/>
                    <a:pt x="140042" y="51887"/>
                    <a:pt x="140923" y="52566"/>
                  </a:cubicBezTo>
                  <a:cubicBezTo>
                    <a:pt x="141387" y="52923"/>
                    <a:pt x="142209" y="53388"/>
                    <a:pt x="142375" y="54019"/>
                  </a:cubicBezTo>
                  <a:lnTo>
                    <a:pt x="141578" y="53507"/>
                  </a:lnTo>
                  <a:lnTo>
                    <a:pt x="141363" y="53721"/>
                  </a:lnTo>
                  <a:cubicBezTo>
                    <a:pt x="138196" y="51221"/>
                    <a:pt x="135851" y="48613"/>
                    <a:pt x="132374" y="46327"/>
                  </a:cubicBezTo>
                  <a:lnTo>
                    <a:pt x="132005" y="46399"/>
                  </a:lnTo>
                  <a:lnTo>
                    <a:pt x="132160" y="46482"/>
                  </a:lnTo>
                  <a:lnTo>
                    <a:pt x="132303" y="46768"/>
                  </a:lnTo>
                  <a:cubicBezTo>
                    <a:pt x="132172" y="46732"/>
                    <a:pt x="130969" y="45399"/>
                    <a:pt x="130933" y="45172"/>
                  </a:cubicBezTo>
                  <a:lnTo>
                    <a:pt x="130862" y="45172"/>
                  </a:lnTo>
                  <a:lnTo>
                    <a:pt x="130564" y="45387"/>
                  </a:lnTo>
                  <a:lnTo>
                    <a:pt x="130564" y="45684"/>
                  </a:lnTo>
                  <a:lnTo>
                    <a:pt x="131291" y="46042"/>
                  </a:lnTo>
                  <a:lnTo>
                    <a:pt x="131148" y="46196"/>
                  </a:lnTo>
                  <a:cubicBezTo>
                    <a:pt x="130695" y="45970"/>
                    <a:pt x="125468" y="43910"/>
                    <a:pt x="125421" y="43803"/>
                  </a:cubicBezTo>
                  <a:lnTo>
                    <a:pt x="124766" y="44160"/>
                  </a:lnTo>
                  <a:lnTo>
                    <a:pt x="124552" y="44160"/>
                  </a:lnTo>
                  <a:lnTo>
                    <a:pt x="124623" y="43803"/>
                  </a:lnTo>
                  <a:lnTo>
                    <a:pt x="124040" y="43803"/>
                  </a:lnTo>
                  <a:lnTo>
                    <a:pt x="124111" y="43506"/>
                  </a:lnTo>
                  <a:cubicBezTo>
                    <a:pt x="123944" y="43351"/>
                    <a:pt x="123290" y="43529"/>
                    <a:pt x="122956" y="43363"/>
                  </a:cubicBezTo>
                  <a:cubicBezTo>
                    <a:pt x="122801" y="43220"/>
                    <a:pt x="122873" y="43339"/>
                    <a:pt x="122801" y="43065"/>
                  </a:cubicBezTo>
                  <a:cubicBezTo>
                    <a:pt x="122337" y="42994"/>
                    <a:pt x="121944" y="43220"/>
                    <a:pt x="121277" y="42779"/>
                  </a:cubicBezTo>
                  <a:cubicBezTo>
                    <a:pt x="120920" y="43089"/>
                    <a:pt x="120789" y="43148"/>
                    <a:pt x="120694" y="43577"/>
                  </a:cubicBezTo>
                  <a:cubicBezTo>
                    <a:pt x="120075" y="43684"/>
                    <a:pt x="119622" y="43434"/>
                    <a:pt x="119099" y="43291"/>
                  </a:cubicBezTo>
                  <a:lnTo>
                    <a:pt x="119039" y="43291"/>
                  </a:lnTo>
                  <a:cubicBezTo>
                    <a:pt x="118991" y="43363"/>
                    <a:pt x="118944" y="43434"/>
                    <a:pt x="118896" y="43506"/>
                  </a:cubicBezTo>
                  <a:lnTo>
                    <a:pt x="118896" y="43577"/>
                  </a:lnTo>
                  <a:lnTo>
                    <a:pt x="119468" y="43577"/>
                  </a:lnTo>
                  <a:cubicBezTo>
                    <a:pt x="119444" y="43767"/>
                    <a:pt x="119420" y="43970"/>
                    <a:pt x="119396" y="44160"/>
                  </a:cubicBezTo>
                  <a:cubicBezTo>
                    <a:pt x="120111" y="44506"/>
                    <a:pt x="120384" y="44815"/>
                    <a:pt x="121135" y="44589"/>
                  </a:cubicBezTo>
                  <a:lnTo>
                    <a:pt x="121647" y="45172"/>
                  </a:lnTo>
                  <a:lnTo>
                    <a:pt x="121789" y="44815"/>
                  </a:lnTo>
                  <a:lnTo>
                    <a:pt x="123897" y="45541"/>
                  </a:lnTo>
                  <a:cubicBezTo>
                    <a:pt x="124159" y="45744"/>
                    <a:pt x="124040" y="45589"/>
                    <a:pt x="124040" y="45970"/>
                  </a:cubicBezTo>
                  <a:lnTo>
                    <a:pt x="124552" y="45756"/>
                  </a:lnTo>
                  <a:cubicBezTo>
                    <a:pt x="125159" y="46208"/>
                    <a:pt x="126790" y="46530"/>
                    <a:pt x="127088" y="47208"/>
                  </a:cubicBezTo>
                  <a:lnTo>
                    <a:pt x="127588" y="46982"/>
                  </a:lnTo>
                  <a:cubicBezTo>
                    <a:pt x="128171" y="47518"/>
                    <a:pt x="129147" y="47827"/>
                    <a:pt x="130052" y="48077"/>
                  </a:cubicBezTo>
                  <a:cubicBezTo>
                    <a:pt x="130076" y="48304"/>
                    <a:pt x="130076" y="48220"/>
                    <a:pt x="129981" y="48435"/>
                  </a:cubicBezTo>
                  <a:lnTo>
                    <a:pt x="130052" y="48649"/>
                  </a:lnTo>
                  <a:cubicBezTo>
                    <a:pt x="130267" y="48423"/>
                    <a:pt x="130207" y="48351"/>
                    <a:pt x="130636" y="48292"/>
                  </a:cubicBezTo>
                  <a:lnTo>
                    <a:pt x="130779" y="48506"/>
                  </a:lnTo>
                  <a:lnTo>
                    <a:pt x="130933" y="48578"/>
                  </a:lnTo>
                  <a:cubicBezTo>
                    <a:pt x="130802" y="48828"/>
                    <a:pt x="130802" y="48863"/>
                    <a:pt x="130564" y="49018"/>
                  </a:cubicBezTo>
                  <a:cubicBezTo>
                    <a:pt x="130540" y="49090"/>
                    <a:pt x="130517" y="49161"/>
                    <a:pt x="130493" y="49232"/>
                  </a:cubicBezTo>
                  <a:cubicBezTo>
                    <a:pt x="130767" y="49411"/>
                    <a:pt x="130814" y="49375"/>
                    <a:pt x="131148" y="49447"/>
                  </a:cubicBezTo>
                  <a:cubicBezTo>
                    <a:pt x="131219" y="49959"/>
                    <a:pt x="131183" y="49911"/>
                    <a:pt x="130636" y="49887"/>
                  </a:cubicBezTo>
                  <a:lnTo>
                    <a:pt x="130636" y="49959"/>
                  </a:lnTo>
                  <a:cubicBezTo>
                    <a:pt x="131279" y="50459"/>
                    <a:pt x="132041" y="50173"/>
                    <a:pt x="132815" y="50685"/>
                  </a:cubicBezTo>
                  <a:lnTo>
                    <a:pt x="132886" y="50471"/>
                  </a:lnTo>
                  <a:cubicBezTo>
                    <a:pt x="132422" y="49899"/>
                    <a:pt x="131624" y="49982"/>
                    <a:pt x="131362" y="49161"/>
                  </a:cubicBezTo>
                  <a:cubicBezTo>
                    <a:pt x="132386" y="49375"/>
                    <a:pt x="132826" y="50018"/>
                    <a:pt x="133755" y="50399"/>
                  </a:cubicBezTo>
                  <a:lnTo>
                    <a:pt x="133827" y="50542"/>
                  </a:lnTo>
                  <a:cubicBezTo>
                    <a:pt x="133672" y="50733"/>
                    <a:pt x="133565" y="50709"/>
                    <a:pt x="133327" y="50828"/>
                  </a:cubicBezTo>
                  <a:cubicBezTo>
                    <a:pt x="133577" y="51185"/>
                    <a:pt x="134112" y="51316"/>
                    <a:pt x="134410" y="51626"/>
                  </a:cubicBezTo>
                  <a:cubicBezTo>
                    <a:pt x="134791" y="51542"/>
                    <a:pt x="134708" y="51554"/>
                    <a:pt x="134851" y="51268"/>
                  </a:cubicBezTo>
                  <a:lnTo>
                    <a:pt x="135136" y="51268"/>
                  </a:lnTo>
                  <a:lnTo>
                    <a:pt x="135577" y="51780"/>
                  </a:lnTo>
                  <a:lnTo>
                    <a:pt x="135577" y="52138"/>
                  </a:lnTo>
                  <a:lnTo>
                    <a:pt x="135493" y="52138"/>
                  </a:lnTo>
                  <a:lnTo>
                    <a:pt x="135196" y="52066"/>
                  </a:lnTo>
                  <a:cubicBezTo>
                    <a:pt x="135363" y="52507"/>
                    <a:pt x="136065" y="52733"/>
                    <a:pt x="136577" y="53007"/>
                  </a:cubicBezTo>
                  <a:cubicBezTo>
                    <a:pt x="136839" y="52864"/>
                    <a:pt x="136696" y="53042"/>
                    <a:pt x="136791" y="52709"/>
                  </a:cubicBezTo>
                  <a:lnTo>
                    <a:pt x="138315" y="53935"/>
                  </a:lnTo>
                  <a:lnTo>
                    <a:pt x="138315" y="54233"/>
                  </a:lnTo>
                  <a:lnTo>
                    <a:pt x="137815" y="54078"/>
                  </a:lnTo>
                  <a:cubicBezTo>
                    <a:pt x="137922" y="54388"/>
                    <a:pt x="137875" y="54328"/>
                    <a:pt x="138172" y="54447"/>
                  </a:cubicBezTo>
                  <a:cubicBezTo>
                    <a:pt x="138494" y="54650"/>
                    <a:pt x="138553" y="54471"/>
                    <a:pt x="138970" y="54376"/>
                  </a:cubicBezTo>
                  <a:cubicBezTo>
                    <a:pt x="139042" y="54614"/>
                    <a:pt x="139113" y="54852"/>
                    <a:pt x="139184" y="55090"/>
                  </a:cubicBezTo>
                  <a:cubicBezTo>
                    <a:pt x="139482" y="55114"/>
                    <a:pt x="139315" y="55233"/>
                    <a:pt x="139482" y="54947"/>
                  </a:cubicBezTo>
                  <a:cubicBezTo>
                    <a:pt x="139696" y="55078"/>
                    <a:pt x="139935" y="55483"/>
                    <a:pt x="140137" y="55674"/>
                  </a:cubicBezTo>
                  <a:cubicBezTo>
                    <a:pt x="140077" y="55840"/>
                    <a:pt x="140030" y="56007"/>
                    <a:pt x="139982" y="56174"/>
                  </a:cubicBezTo>
                  <a:lnTo>
                    <a:pt x="139768" y="56174"/>
                  </a:lnTo>
                  <a:cubicBezTo>
                    <a:pt x="137006" y="54245"/>
                    <a:pt x="134077" y="51959"/>
                    <a:pt x="130993" y="50375"/>
                  </a:cubicBezTo>
                  <a:cubicBezTo>
                    <a:pt x="129921" y="49828"/>
                    <a:pt x="127528" y="49875"/>
                    <a:pt x="127219" y="48637"/>
                  </a:cubicBezTo>
                  <a:lnTo>
                    <a:pt x="126135" y="48637"/>
                  </a:lnTo>
                  <a:lnTo>
                    <a:pt x="126135" y="48268"/>
                  </a:lnTo>
                  <a:cubicBezTo>
                    <a:pt x="125885" y="48161"/>
                    <a:pt x="125587" y="48161"/>
                    <a:pt x="125337" y="48268"/>
                  </a:cubicBezTo>
                  <a:lnTo>
                    <a:pt x="125123" y="48054"/>
                  </a:lnTo>
                  <a:lnTo>
                    <a:pt x="125409" y="47625"/>
                  </a:lnTo>
                  <a:cubicBezTo>
                    <a:pt x="124135" y="47816"/>
                    <a:pt x="123135" y="47446"/>
                    <a:pt x="122004" y="46970"/>
                  </a:cubicBezTo>
                  <a:cubicBezTo>
                    <a:pt x="121694" y="47101"/>
                    <a:pt x="121635" y="47089"/>
                    <a:pt x="121492" y="47399"/>
                  </a:cubicBezTo>
                  <a:lnTo>
                    <a:pt x="121277" y="47554"/>
                  </a:lnTo>
                  <a:cubicBezTo>
                    <a:pt x="121135" y="47339"/>
                    <a:pt x="121206" y="47470"/>
                    <a:pt x="121277" y="47185"/>
                  </a:cubicBezTo>
                  <a:lnTo>
                    <a:pt x="120920" y="47185"/>
                  </a:lnTo>
                  <a:lnTo>
                    <a:pt x="121420" y="46613"/>
                  </a:lnTo>
                  <a:lnTo>
                    <a:pt x="120408" y="46899"/>
                  </a:lnTo>
                  <a:lnTo>
                    <a:pt x="120408" y="46542"/>
                  </a:lnTo>
                  <a:lnTo>
                    <a:pt x="120111" y="46470"/>
                  </a:lnTo>
                  <a:cubicBezTo>
                    <a:pt x="120015" y="46792"/>
                    <a:pt x="120003" y="46815"/>
                    <a:pt x="119753" y="46970"/>
                  </a:cubicBezTo>
                  <a:lnTo>
                    <a:pt x="119682" y="46970"/>
                  </a:lnTo>
                  <a:cubicBezTo>
                    <a:pt x="119706" y="46506"/>
                    <a:pt x="119777" y="46506"/>
                    <a:pt x="119980" y="46244"/>
                  </a:cubicBezTo>
                  <a:lnTo>
                    <a:pt x="119980" y="45899"/>
                  </a:lnTo>
                  <a:lnTo>
                    <a:pt x="119896" y="45899"/>
                  </a:lnTo>
                  <a:cubicBezTo>
                    <a:pt x="119825" y="46065"/>
                    <a:pt x="119753" y="46232"/>
                    <a:pt x="119682" y="46399"/>
                  </a:cubicBezTo>
                  <a:cubicBezTo>
                    <a:pt x="119289" y="46613"/>
                    <a:pt x="118980" y="46565"/>
                    <a:pt x="118384" y="46554"/>
                  </a:cubicBezTo>
                  <a:cubicBezTo>
                    <a:pt x="118325" y="46458"/>
                    <a:pt x="118301" y="46363"/>
                    <a:pt x="118313" y="46256"/>
                  </a:cubicBezTo>
                  <a:cubicBezTo>
                    <a:pt x="118087" y="46089"/>
                    <a:pt x="117789" y="46077"/>
                    <a:pt x="117432" y="46042"/>
                  </a:cubicBezTo>
                  <a:cubicBezTo>
                    <a:pt x="117384" y="46196"/>
                    <a:pt x="117336" y="46327"/>
                    <a:pt x="117289" y="46482"/>
                  </a:cubicBezTo>
                  <a:lnTo>
                    <a:pt x="117134" y="46554"/>
                  </a:lnTo>
                  <a:lnTo>
                    <a:pt x="116777" y="45756"/>
                  </a:lnTo>
                  <a:lnTo>
                    <a:pt x="116563" y="45756"/>
                  </a:lnTo>
                  <a:lnTo>
                    <a:pt x="116408" y="46042"/>
                  </a:lnTo>
                  <a:lnTo>
                    <a:pt x="116705" y="46256"/>
                  </a:lnTo>
                  <a:lnTo>
                    <a:pt x="116705" y="46482"/>
                  </a:lnTo>
                  <a:lnTo>
                    <a:pt x="116408" y="46482"/>
                  </a:lnTo>
                  <a:lnTo>
                    <a:pt x="116408" y="46327"/>
                  </a:lnTo>
                  <a:cubicBezTo>
                    <a:pt x="116074" y="46018"/>
                    <a:pt x="116336" y="45768"/>
                    <a:pt x="116634" y="45315"/>
                  </a:cubicBezTo>
                  <a:lnTo>
                    <a:pt x="116563" y="45244"/>
                  </a:lnTo>
                  <a:lnTo>
                    <a:pt x="116336" y="45244"/>
                  </a:lnTo>
                  <a:lnTo>
                    <a:pt x="115979" y="46042"/>
                  </a:lnTo>
                  <a:lnTo>
                    <a:pt x="115396" y="46184"/>
                  </a:lnTo>
                  <a:cubicBezTo>
                    <a:pt x="115229" y="45946"/>
                    <a:pt x="115289" y="46018"/>
                    <a:pt x="115396" y="45756"/>
                  </a:cubicBezTo>
                  <a:cubicBezTo>
                    <a:pt x="114955" y="45815"/>
                    <a:pt x="114824" y="45934"/>
                    <a:pt x="114669" y="45541"/>
                  </a:cubicBezTo>
                  <a:cubicBezTo>
                    <a:pt x="114384" y="45661"/>
                    <a:pt x="114467" y="45577"/>
                    <a:pt x="114372" y="45899"/>
                  </a:cubicBezTo>
                  <a:cubicBezTo>
                    <a:pt x="113931" y="45827"/>
                    <a:pt x="113574" y="45506"/>
                    <a:pt x="113288" y="45244"/>
                  </a:cubicBezTo>
                  <a:lnTo>
                    <a:pt x="112419" y="45684"/>
                  </a:lnTo>
                  <a:cubicBezTo>
                    <a:pt x="112217" y="45208"/>
                    <a:pt x="111895" y="45482"/>
                    <a:pt x="111550" y="45101"/>
                  </a:cubicBezTo>
                  <a:lnTo>
                    <a:pt x="110752" y="45387"/>
                  </a:lnTo>
                  <a:cubicBezTo>
                    <a:pt x="110633" y="45244"/>
                    <a:pt x="110657" y="45291"/>
                    <a:pt x="110598" y="45030"/>
                  </a:cubicBezTo>
                  <a:cubicBezTo>
                    <a:pt x="110252" y="45137"/>
                    <a:pt x="110288" y="45280"/>
                    <a:pt x="110026" y="45458"/>
                  </a:cubicBezTo>
                  <a:lnTo>
                    <a:pt x="109955" y="45458"/>
                  </a:lnTo>
                  <a:cubicBezTo>
                    <a:pt x="110062" y="44887"/>
                    <a:pt x="110169" y="44791"/>
                    <a:pt x="110383" y="44232"/>
                  </a:cubicBezTo>
                  <a:lnTo>
                    <a:pt x="109800" y="44518"/>
                  </a:lnTo>
                  <a:lnTo>
                    <a:pt x="109955" y="44887"/>
                  </a:lnTo>
                  <a:cubicBezTo>
                    <a:pt x="109419" y="44946"/>
                    <a:pt x="108966" y="45375"/>
                    <a:pt x="108502" y="45244"/>
                  </a:cubicBezTo>
                  <a:cubicBezTo>
                    <a:pt x="107942" y="45077"/>
                    <a:pt x="107359" y="44708"/>
                    <a:pt x="106621" y="44589"/>
                  </a:cubicBezTo>
                  <a:cubicBezTo>
                    <a:pt x="106359" y="44827"/>
                    <a:pt x="106359" y="45041"/>
                    <a:pt x="105966" y="45172"/>
                  </a:cubicBezTo>
                  <a:cubicBezTo>
                    <a:pt x="105799" y="45006"/>
                    <a:pt x="105621" y="44839"/>
                    <a:pt x="105454" y="44660"/>
                  </a:cubicBezTo>
                  <a:lnTo>
                    <a:pt x="105454" y="44958"/>
                  </a:lnTo>
                  <a:cubicBezTo>
                    <a:pt x="105216" y="45244"/>
                    <a:pt x="104799" y="45387"/>
                    <a:pt x="104442" y="45541"/>
                  </a:cubicBezTo>
                  <a:lnTo>
                    <a:pt x="104228" y="45184"/>
                  </a:lnTo>
                  <a:cubicBezTo>
                    <a:pt x="103966" y="45375"/>
                    <a:pt x="103894" y="45530"/>
                    <a:pt x="103501" y="45613"/>
                  </a:cubicBezTo>
                  <a:lnTo>
                    <a:pt x="103573" y="45327"/>
                  </a:lnTo>
                  <a:cubicBezTo>
                    <a:pt x="102204" y="45351"/>
                    <a:pt x="98429" y="46530"/>
                    <a:pt x="97917" y="45684"/>
                  </a:cubicBezTo>
                  <a:cubicBezTo>
                    <a:pt x="97870" y="45684"/>
                    <a:pt x="97251" y="45613"/>
                    <a:pt x="97405" y="45756"/>
                  </a:cubicBezTo>
                  <a:lnTo>
                    <a:pt x="97703" y="45827"/>
                  </a:lnTo>
                  <a:lnTo>
                    <a:pt x="97560" y="46268"/>
                  </a:lnTo>
                  <a:lnTo>
                    <a:pt x="96977" y="45982"/>
                  </a:lnTo>
                  <a:cubicBezTo>
                    <a:pt x="97084" y="45827"/>
                    <a:pt x="97132" y="45649"/>
                    <a:pt x="97132" y="45470"/>
                  </a:cubicBezTo>
                  <a:lnTo>
                    <a:pt x="97132" y="45327"/>
                  </a:lnTo>
                  <a:cubicBezTo>
                    <a:pt x="96846" y="45553"/>
                    <a:pt x="96751" y="45803"/>
                    <a:pt x="96620" y="46196"/>
                  </a:cubicBezTo>
                  <a:cubicBezTo>
                    <a:pt x="96274" y="46244"/>
                    <a:pt x="95786" y="45994"/>
                    <a:pt x="95536" y="46042"/>
                  </a:cubicBezTo>
                  <a:lnTo>
                    <a:pt x="94667" y="46482"/>
                  </a:lnTo>
                  <a:cubicBezTo>
                    <a:pt x="94691" y="46375"/>
                    <a:pt x="94715" y="46280"/>
                    <a:pt x="94738" y="46184"/>
                  </a:cubicBezTo>
                  <a:cubicBezTo>
                    <a:pt x="93691" y="46589"/>
                    <a:pt x="91833" y="46542"/>
                    <a:pt x="91036" y="47423"/>
                  </a:cubicBezTo>
                  <a:lnTo>
                    <a:pt x="90893" y="47494"/>
                  </a:lnTo>
                  <a:cubicBezTo>
                    <a:pt x="91869" y="47792"/>
                    <a:pt x="92881" y="47101"/>
                    <a:pt x="94084" y="46982"/>
                  </a:cubicBezTo>
                  <a:cubicBezTo>
                    <a:pt x="93929" y="47470"/>
                    <a:pt x="93512" y="47744"/>
                    <a:pt x="92988" y="47851"/>
                  </a:cubicBezTo>
                  <a:lnTo>
                    <a:pt x="92917" y="48006"/>
                  </a:lnTo>
                  <a:cubicBezTo>
                    <a:pt x="93417" y="47970"/>
                    <a:pt x="93714" y="47780"/>
                    <a:pt x="93929" y="47935"/>
                  </a:cubicBezTo>
                  <a:cubicBezTo>
                    <a:pt x="94548" y="47589"/>
                    <a:pt x="93976" y="47280"/>
                    <a:pt x="94441" y="46982"/>
                  </a:cubicBezTo>
                  <a:cubicBezTo>
                    <a:pt x="95465" y="46327"/>
                    <a:pt x="98977" y="46720"/>
                    <a:pt x="100453" y="46268"/>
                  </a:cubicBezTo>
                  <a:cubicBezTo>
                    <a:pt x="100334" y="46554"/>
                    <a:pt x="100322" y="46530"/>
                    <a:pt x="100025" y="46625"/>
                  </a:cubicBezTo>
                  <a:cubicBezTo>
                    <a:pt x="99918" y="46792"/>
                    <a:pt x="99632" y="46899"/>
                    <a:pt x="99870" y="46982"/>
                  </a:cubicBezTo>
                  <a:cubicBezTo>
                    <a:pt x="99751" y="47351"/>
                    <a:pt x="99596" y="47339"/>
                    <a:pt x="99370" y="47566"/>
                  </a:cubicBezTo>
                  <a:lnTo>
                    <a:pt x="99370" y="47637"/>
                  </a:lnTo>
                  <a:cubicBezTo>
                    <a:pt x="100060" y="47530"/>
                    <a:pt x="101299" y="47756"/>
                    <a:pt x="101537" y="47137"/>
                  </a:cubicBezTo>
                  <a:lnTo>
                    <a:pt x="101108" y="47137"/>
                  </a:lnTo>
                  <a:cubicBezTo>
                    <a:pt x="101406" y="46839"/>
                    <a:pt x="101894" y="46899"/>
                    <a:pt x="102489" y="46768"/>
                  </a:cubicBezTo>
                  <a:lnTo>
                    <a:pt x="102632" y="46923"/>
                  </a:lnTo>
                  <a:lnTo>
                    <a:pt x="102120" y="47137"/>
                  </a:lnTo>
                  <a:lnTo>
                    <a:pt x="101977" y="47423"/>
                  </a:lnTo>
                  <a:lnTo>
                    <a:pt x="102704" y="47423"/>
                  </a:lnTo>
                  <a:cubicBezTo>
                    <a:pt x="103001" y="47196"/>
                    <a:pt x="102799" y="47125"/>
                    <a:pt x="102847" y="46780"/>
                  </a:cubicBezTo>
                  <a:lnTo>
                    <a:pt x="106335" y="46482"/>
                  </a:lnTo>
                  <a:cubicBezTo>
                    <a:pt x="106407" y="46684"/>
                    <a:pt x="106299" y="46673"/>
                    <a:pt x="106478" y="46851"/>
                  </a:cubicBezTo>
                  <a:cubicBezTo>
                    <a:pt x="106192" y="47220"/>
                    <a:pt x="105597" y="47423"/>
                    <a:pt x="105168" y="47649"/>
                  </a:cubicBezTo>
                  <a:lnTo>
                    <a:pt x="105168" y="47935"/>
                  </a:lnTo>
                  <a:lnTo>
                    <a:pt x="106407" y="47720"/>
                  </a:lnTo>
                  <a:cubicBezTo>
                    <a:pt x="106657" y="47327"/>
                    <a:pt x="106680" y="47006"/>
                    <a:pt x="106918" y="46625"/>
                  </a:cubicBezTo>
                  <a:lnTo>
                    <a:pt x="106692" y="46696"/>
                  </a:lnTo>
                  <a:lnTo>
                    <a:pt x="106621" y="46554"/>
                  </a:lnTo>
                  <a:lnTo>
                    <a:pt x="106918" y="46399"/>
                  </a:lnTo>
                  <a:cubicBezTo>
                    <a:pt x="107073" y="46744"/>
                    <a:pt x="107240" y="46708"/>
                    <a:pt x="107347" y="47125"/>
                  </a:cubicBezTo>
                  <a:cubicBezTo>
                    <a:pt x="107788" y="46970"/>
                    <a:pt x="107692" y="46708"/>
                    <a:pt x="108145" y="46554"/>
                  </a:cubicBezTo>
                  <a:cubicBezTo>
                    <a:pt x="107919" y="47149"/>
                    <a:pt x="107657" y="47351"/>
                    <a:pt x="106990" y="47494"/>
                  </a:cubicBezTo>
                  <a:lnTo>
                    <a:pt x="106918" y="47708"/>
                  </a:lnTo>
                  <a:cubicBezTo>
                    <a:pt x="107311" y="47875"/>
                    <a:pt x="107942" y="48006"/>
                    <a:pt x="108359" y="47863"/>
                  </a:cubicBezTo>
                  <a:lnTo>
                    <a:pt x="108585" y="47637"/>
                  </a:lnTo>
                  <a:lnTo>
                    <a:pt x="108585" y="47566"/>
                  </a:lnTo>
                  <a:cubicBezTo>
                    <a:pt x="108335" y="47566"/>
                    <a:pt x="108097" y="47542"/>
                    <a:pt x="107859" y="47482"/>
                  </a:cubicBezTo>
                  <a:cubicBezTo>
                    <a:pt x="107978" y="47042"/>
                    <a:pt x="108407" y="46851"/>
                    <a:pt x="108871" y="46982"/>
                  </a:cubicBezTo>
                  <a:lnTo>
                    <a:pt x="109300" y="46982"/>
                  </a:lnTo>
                  <a:cubicBezTo>
                    <a:pt x="109157" y="47435"/>
                    <a:pt x="108871" y="47423"/>
                    <a:pt x="108657" y="47780"/>
                  </a:cubicBezTo>
                  <a:lnTo>
                    <a:pt x="108502" y="47923"/>
                  </a:lnTo>
                  <a:cubicBezTo>
                    <a:pt x="109562" y="47792"/>
                    <a:pt x="109609" y="46851"/>
                    <a:pt x="110824" y="46696"/>
                  </a:cubicBezTo>
                  <a:cubicBezTo>
                    <a:pt x="111062" y="46887"/>
                    <a:pt x="111014" y="46958"/>
                    <a:pt x="111479" y="46982"/>
                  </a:cubicBezTo>
                  <a:cubicBezTo>
                    <a:pt x="111288" y="47577"/>
                    <a:pt x="110919" y="47351"/>
                    <a:pt x="110312" y="47280"/>
                  </a:cubicBezTo>
                  <a:lnTo>
                    <a:pt x="110169" y="47566"/>
                  </a:lnTo>
                  <a:lnTo>
                    <a:pt x="110526" y="47494"/>
                  </a:lnTo>
                  <a:lnTo>
                    <a:pt x="110598" y="47494"/>
                  </a:lnTo>
                  <a:cubicBezTo>
                    <a:pt x="110359" y="48149"/>
                    <a:pt x="109609" y="48042"/>
                    <a:pt x="109371" y="48720"/>
                  </a:cubicBezTo>
                  <a:lnTo>
                    <a:pt x="109955" y="48720"/>
                  </a:lnTo>
                  <a:lnTo>
                    <a:pt x="110097" y="48649"/>
                  </a:lnTo>
                  <a:lnTo>
                    <a:pt x="110252" y="48435"/>
                  </a:lnTo>
                  <a:cubicBezTo>
                    <a:pt x="110217" y="48054"/>
                    <a:pt x="110848" y="47696"/>
                    <a:pt x="111336" y="47637"/>
                  </a:cubicBezTo>
                  <a:lnTo>
                    <a:pt x="111407" y="47923"/>
                  </a:lnTo>
                  <a:cubicBezTo>
                    <a:pt x="111967" y="47637"/>
                    <a:pt x="112324" y="47804"/>
                    <a:pt x="113074" y="47780"/>
                  </a:cubicBezTo>
                  <a:lnTo>
                    <a:pt x="113372" y="47994"/>
                  </a:lnTo>
                  <a:lnTo>
                    <a:pt x="113372" y="48351"/>
                  </a:lnTo>
                  <a:lnTo>
                    <a:pt x="113074" y="48423"/>
                  </a:lnTo>
                  <a:cubicBezTo>
                    <a:pt x="113086" y="48197"/>
                    <a:pt x="113122" y="48328"/>
                    <a:pt x="113003" y="48125"/>
                  </a:cubicBezTo>
                  <a:cubicBezTo>
                    <a:pt x="112598" y="48292"/>
                    <a:pt x="111562" y="48339"/>
                    <a:pt x="111336" y="47911"/>
                  </a:cubicBezTo>
                  <a:cubicBezTo>
                    <a:pt x="110609" y="47875"/>
                    <a:pt x="110943" y="48173"/>
                    <a:pt x="110395" y="48566"/>
                  </a:cubicBezTo>
                  <a:lnTo>
                    <a:pt x="110395" y="48780"/>
                  </a:lnTo>
                  <a:lnTo>
                    <a:pt x="110967" y="48851"/>
                  </a:lnTo>
                  <a:lnTo>
                    <a:pt x="110967" y="48566"/>
                  </a:lnTo>
                  <a:cubicBezTo>
                    <a:pt x="111193" y="48399"/>
                    <a:pt x="111383" y="48435"/>
                    <a:pt x="111693" y="48494"/>
                  </a:cubicBezTo>
                  <a:lnTo>
                    <a:pt x="111479" y="48935"/>
                  </a:lnTo>
                  <a:cubicBezTo>
                    <a:pt x="111633" y="49042"/>
                    <a:pt x="111574" y="49030"/>
                    <a:pt x="111836" y="49078"/>
                  </a:cubicBezTo>
                  <a:cubicBezTo>
                    <a:pt x="112038" y="48887"/>
                    <a:pt x="112026" y="48935"/>
                    <a:pt x="111991" y="48649"/>
                  </a:cubicBezTo>
                  <a:cubicBezTo>
                    <a:pt x="112372" y="48804"/>
                    <a:pt x="112241" y="48780"/>
                    <a:pt x="112205" y="49220"/>
                  </a:cubicBezTo>
                  <a:cubicBezTo>
                    <a:pt x="112669" y="49244"/>
                    <a:pt x="112574" y="49209"/>
                    <a:pt x="112931" y="49078"/>
                  </a:cubicBezTo>
                  <a:cubicBezTo>
                    <a:pt x="112955" y="48816"/>
                    <a:pt x="113014" y="48994"/>
                    <a:pt x="112788" y="48863"/>
                  </a:cubicBezTo>
                  <a:cubicBezTo>
                    <a:pt x="113288" y="48589"/>
                    <a:pt x="114038" y="48863"/>
                    <a:pt x="114372" y="49161"/>
                  </a:cubicBezTo>
                  <a:lnTo>
                    <a:pt x="114157" y="49518"/>
                  </a:lnTo>
                  <a:lnTo>
                    <a:pt x="114157" y="49804"/>
                  </a:lnTo>
                  <a:cubicBezTo>
                    <a:pt x="114574" y="49709"/>
                    <a:pt x="114622" y="49637"/>
                    <a:pt x="114372" y="49447"/>
                  </a:cubicBezTo>
                  <a:lnTo>
                    <a:pt x="114812" y="49006"/>
                  </a:lnTo>
                  <a:lnTo>
                    <a:pt x="115681" y="49304"/>
                  </a:lnTo>
                  <a:cubicBezTo>
                    <a:pt x="115741" y="49482"/>
                    <a:pt x="115681" y="49554"/>
                    <a:pt x="115836" y="49732"/>
                  </a:cubicBezTo>
                  <a:cubicBezTo>
                    <a:pt x="116574" y="49399"/>
                    <a:pt x="117979" y="49613"/>
                    <a:pt x="118658" y="49947"/>
                  </a:cubicBezTo>
                  <a:lnTo>
                    <a:pt x="118872" y="49875"/>
                  </a:lnTo>
                  <a:lnTo>
                    <a:pt x="118872" y="49590"/>
                  </a:lnTo>
                  <a:cubicBezTo>
                    <a:pt x="118265" y="49363"/>
                    <a:pt x="117325" y="48982"/>
                    <a:pt x="116920" y="48935"/>
                  </a:cubicBezTo>
                  <a:lnTo>
                    <a:pt x="116920" y="48649"/>
                  </a:lnTo>
                  <a:cubicBezTo>
                    <a:pt x="117360" y="48447"/>
                    <a:pt x="117408" y="48530"/>
                    <a:pt x="117860" y="48208"/>
                  </a:cubicBezTo>
                  <a:lnTo>
                    <a:pt x="117932" y="48208"/>
                  </a:lnTo>
                  <a:lnTo>
                    <a:pt x="117634" y="48720"/>
                  </a:lnTo>
                  <a:lnTo>
                    <a:pt x="117634" y="48792"/>
                  </a:lnTo>
                  <a:cubicBezTo>
                    <a:pt x="118301" y="48720"/>
                    <a:pt x="118646" y="48458"/>
                    <a:pt x="119158" y="48280"/>
                  </a:cubicBezTo>
                  <a:lnTo>
                    <a:pt x="119313" y="48578"/>
                  </a:lnTo>
                  <a:lnTo>
                    <a:pt x="119670" y="48280"/>
                  </a:lnTo>
                  <a:lnTo>
                    <a:pt x="119670" y="48578"/>
                  </a:lnTo>
                  <a:lnTo>
                    <a:pt x="120539" y="49006"/>
                  </a:lnTo>
                  <a:cubicBezTo>
                    <a:pt x="120575" y="49256"/>
                    <a:pt x="120563" y="49220"/>
                    <a:pt x="120468" y="49447"/>
                  </a:cubicBezTo>
                  <a:lnTo>
                    <a:pt x="120682" y="49590"/>
                  </a:lnTo>
                  <a:cubicBezTo>
                    <a:pt x="120956" y="49399"/>
                    <a:pt x="120980" y="49209"/>
                    <a:pt x="121337" y="49090"/>
                  </a:cubicBezTo>
                  <a:cubicBezTo>
                    <a:pt x="121754" y="49280"/>
                    <a:pt x="121849" y="49387"/>
                    <a:pt x="121992" y="49661"/>
                  </a:cubicBezTo>
                  <a:lnTo>
                    <a:pt x="123147" y="49590"/>
                  </a:lnTo>
                  <a:cubicBezTo>
                    <a:pt x="123218" y="49744"/>
                    <a:pt x="123301" y="49887"/>
                    <a:pt x="123361" y="50030"/>
                  </a:cubicBezTo>
                  <a:lnTo>
                    <a:pt x="122790" y="49816"/>
                  </a:lnTo>
                  <a:cubicBezTo>
                    <a:pt x="122718" y="49887"/>
                    <a:pt x="122635" y="49959"/>
                    <a:pt x="122575" y="50030"/>
                  </a:cubicBezTo>
                  <a:lnTo>
                    <a:pt x="122647" y="50316"/>
                  </a:lnTo>
                  <a:cubicBezTo>
                    <a:pt x="123016" y="50221"/>
                    <a:pt x="123456" y="50161"/>
                    <a:pt x="123659" y="50471"/>
                  </a:cubicBezTo>
                  <a:cubicBezTo>
                    <a:pt x="124099" y="50244"/>
                    <a:pt x="123766" y="50173"/>
                    <a:pt x="123504" y="49887"/>
                  </a:cubicBezTo>
                  <a:lnTo>
                    <a:pt x="124016" y="50042"/>
                  </a:lnTo>
                  <a:cubicBezTo>
                    <a:pt x="124087" y="50280"/>
                    <a:pt x="124159" y="50518"/>
                    <a:pt x="124230" y="50756"/>
                  </a:cubicBezTo>
                  <a:cubicBezTo>
                    <a:pt x="124683" y="50721"/>
                    <a:pt x="124956" y="50899"/>
                    <a:pt x="125326" y="51125"/>
                  </a:cubicBezTo>
                  <a:lnTo>
                    <a:pt x="125468" y="50971"/>
                  </a:lnTo>
                  <a:lnTo>
                    <a:pt x="125040" y="50756"/>
                  </a:lnTo>
                  <a:lnTo>
                    <a:pt x="124885" y="50542"/>
                  </a:lnTo>
                  <a:lnTo>
                    <a:pt x="125040" y="50387"/>
                  </a:lnTo>
                  <a:cubicBezTo>
                    <a:pt x="125671" y="50685"/>
                    <a:pt x="126040" y="50911"/>
                    <a:pt x="126778" y="50756"/>
                  </a:cubicBezTo>
                  <a:cubicBezTo>
                    <a:pt x="126754" y="50875"/>
                    <a:pt x="126730" y="50995"/>
                    <a:pt x="126707" y="51114"/>
                  </a:cubicBezTo>
                  <a:cubicBezTo>
                    <a:pt x="126564" y="51268"/>
                    <a:pt x="126361" y="51292"/>
                    <a:pt x="126123" y="51340"/>
                  </a:cubicBezTo>
                  <a:lnTo>
                    <a:pt x="126266" y="51697"/>
                  </a:lnTo>
                  <a:cubicBezTo>
                    <a:pt x="126016" y="51911"/>
                    <a:pt x="125683" y="52007"/>
                    <a:pt x="125540" y="52352"/>
                  </a:cubicBezTo>
                  <a:cubicBezTo>
                    <a:pt x="125933" y="52459"/>
                    <a:pt x="126099" y="52673"/>
                    <a:pt x="126409" y="52852"/>
                  </a:cubicBezTo>
                  <a:lnTo>
                    <a:pt x="126778" y="52852"/>
                  </a:lnTo>
                  <a:cubicBezTo>
                    <a:pt x="126671" y="52519"/>
                    <a:pt x="126659" y="52530"/>
                    <a:pt x="126338" y="52423"/>
                  </a:cubicBezTo>
                  <a:lnTo>
                    <a:pt x="126409" y="52138"/>
                  </a:lnTo>
                  <a:cubicBezTo>
                    <a:pt x="127052" y="52376"/>
                    <a:pt x="127421" y="52233"/>
                    <a:pt x="127790" y="52566"/>
                  </a:cubicBezTo>
                  <a:cubicBezTo>
                    <a:pt x="128254" y="52602"/>
                    <a:pt x="128397" y="52649"/>
                    <a:pt x="128516" y="52280"/>
                  </a:cubicBezTo>
                  <a:cubicBezTo>
                    <a:pt x="129469" y="52292"/>
                    <a:pt x="130159" y="52757"/>
                    <a:pt x="130695" y="53221"/>
                  </a:cubicBezTo>
                  <a:lnTo>
                    <a:pt x="130624" y="53364"/>
                  </a:lnTo>
                  <a:cubicBezTo>
                    <a:pt x="129933" y="53197"/>
                    <a:pt x="129517" y="52757"/>
                    <a:pt x="128874" y="52578"/>
                  </a:cubicBezTo>
                  <a:lnTo>
                    <a:pt x="128802" y="52578"/>
                  </a:lnTo>
                  <a:cubicBezTo>
                    <a:pt x="128731" y="52673"/>
                    <a:pt x="128659" y="52769"/>
                    <a:pt x="128588" y="52864"/>
                  </a:cubicBezTo>
                  <a:cubicBezTo>
                    <a:pt x="128802" y="53007"/>
                    <a:pt x="128743" y="52911"/>
                    <a:pt x="129100" y="52864"/>
                  </a:cubicBezTo>
                  <a:cubicBezTo>
                    <a:pt x="129159" y="53066"/>
                    <a:pt x="134767" y="56888"/>
                    <a:pt x="135255" y="57067"/>
                  </a:cubicBezTo>
                  <a:lnTo>
                    <a:pt x="135410" y="57281"/>
                  </a:lnTo>
                  <a:cubicBezTo>
                    <a:pt x="135065" y="57364"/>
                    <a:pt x="134720" y="57341"/>
                    <a:pt x="134398" y="57210"/>
                  </a:cubicBezTo>
                  <a:lnTo>
                    <a:pt x="134243" y="57364"/>
                  </a:lnTo>
                  <a:lnTo>
                    <a:pt x="135255" y="57936"/>
                  </a:lnTo>
                  <a:lnTo>
                    <a:pt x="135482" y="58150"/>
                  </a:lnTo>
                  <a:cubicBezTo>
                    <a:pt x="135505" y="57960"/>
                    <a:pt x="135529" y="57769"/>
                    <a:pt x="135553" y="57579"/>
                  </a:cubicBezTo>
                  <a:cubicBezTo>
                    <a:pt x="135577" y="57555"/>
                    <a:pt x="135601" y="57531"/>
                    <a:pt x="135624" y="57507"/>
                  </a:cubicBezTo>
                  <a:lnTo>
                    <a:pt x="135982" y="57579"/>
                  </a:lnTo>
                  <a:lnTo>
                    <a:pt x="136136" y="57793"/>
                  </a:lnTo>
                  <a:lnTo>
                    <a:pt x="135839" y="58234"/>
                  </a:lnTo>
                  <a:cubicBezTo>
                    <a:pt x="135910" y="58686"/>
                    <a:pt x="138041" y="60770"/>
                    <a:pt x="138458" y="60984"/>
                  </a:cubicBezTo>
                  <a:cubicBezTo>
                    <a:pt x="139232" y="61389"/>
                    <a:pt x="139446" y="61008"/>
                    <a:pt x="140125" y="61567"/>
                  </a:cubicBezTo>
                  <a:lnTo>
                    <a:pt x="140196" y="61567"/>
                  </a:lnTo>
                  <a:lnTo>
                    <a:pt x="140196" y="61198"/>
                  </a:lnTo>
                  <a:cubicBezTo>
                    <a:pt x="139827" y="60996"/>
                    <a:pt x="139256" y="61008"/>
                    <a:pt x="138815" y="60770"/>
                  </a:cubicBezTo>
                  <a:cubicBezTo>
                    <a:pt x="138077" y="60353"/>
                    <a:pt x="137732" y="58900"/>
                    <a:pt x="136791" y="58948"/>
                  </a:cubicBezTo>
                  <a:cubicBezTo>
                    <a:pt x="136672" y="58805"/>
                    <a:pt x="136684" y="58853"/>
                    <a:pt x="136636" y="58591"/>
                  </a:cubicBezTo>
                  <a:lnTo>
                    <a:pt x="137148" y="58448"/>
                  </a:lnTo>
                  <a:cubicBezTo>
                    <a:pt x="137577" y="58686"/>
                    <a:pt x="138339" y="59377"/>
                    <a:pt x="138303" y="59674"/>
                  </a:cubicBezTo>
                  <a:lnTo>
                    <a:pt x="138601" y="59888"/>
                  </a:lnTo>
                  <a:lnTo>
                    <a:pt x="138601" y="59531"/>
                  </a:lnTo>
                  <a:cubicBezTo>
                    <a:pt x="139030" y="59579"/>
                    <a:pt x="139077" y="59698"/>
                    <a:pt x="139256" y="59960"/>
                  </a:cubicBezTo>
                  <a:cubicBezTo>
                    <a:pt x="139149" y="60198"/>
                    <a:pt x="139184" y="60103"/>
                    <a:pt x="139042" y="60258"/>
                  </a:cubicBezTo>
                  <a:cubicBezTo>
                    <a:pt x="139208" y="60365"/>
                    <a:pt x="139446" y="60281"/>
                    <a:pt x="139911" y="60258"/>
                  </a:cubicBezTo>
                  <a:cubicBezTo>
                    <a:pt x="140423" y="61115"/>
                    <a:pt x="141244" y="62115"/>
                    <a:pt x="142006" y="62722"/>
                  </a:cubicBezTo>
                  <a:cubicBezTo>
                    <a:pt x="141935" y="63079"/>
                    <a:pt x="142042" y="62960"/>
                    <a:pt x="141709" y="63079"/>
                  </a:cubicBezTo>
                  <a:cubicBezTo>
                    <a:pt x="141959" y="63853"/>
                    <a:pt x="142959" y="64222"/>
                    <a:pt x="143375" y="64818"/>
                  </a:cubicBezTo>
                  <a:cubicBezTo>
                    <a:pt x="143852" y="65472"/>
                    <a:pt x="143971" y="66270"/>
                    <a:pt x="144471" y="66925"/>
                  </a:cubicBezTo>
                  <a:cubicBezTo>
                    <a:pt x="144626" y="67127"/>
                    <a:pt x="144828" y="66877"/>
                    <a:pt x="144971" y="67366"/>
                  </a:cubicBezTo>
                  <a:lnTo>
                    <a:pt x="144757" y="67580"/>
                  </a:lnTo>
                  <a:lnTo>
                    <a:pt x="145340" y="68949"/>
                  </a:lnTo>
                  <a:lnTo>
                    <a:pt x="145554" y="69104"/>
                  </a:lnTo>
                  <a:cubicBezTo>
                    <a:pt x="145578" y="69056"/>
                    <a:pt x="145602" y="69009"/>
                    <a:pt x="145626" y="68949"/>
                  </a:cubicBezTo>
                  <a:cubicBezTo>
                    <a:pt x="145483" y="68520"/>
                    <a:pt x="145328" y="68080"/>
                    <a:pt x="145197" y="67651"/>
                  </a:cubicBezTo>
                  <a:cubicBezTo>
                    <a:pt x="146483" y="68747"/>
                    <a:pt x="148959" y="72711"/>
                    <a:pt x="149614" y="74390"/>
                  </a:cubicBezTo>
                  <a:lnTo>
                    <a:pt x="149400" y="74616"/>
                  </a:lnTo>
                  <a:lnTo>
                    <a:pt x="149543" y="74831"/>
                  </a:lnTo>
                  <a:cubicBezTo>
                    <a:pt x="149745" y="74938"/>
                    <a:pt x="149555" y="74855"/>
                    <a:pt x="149769" y="74759"/>
                  </a:cubicBezTo>
                  <a:cubicBezTo>
                    <a:pt x="150198" y="75307"/>
                    <a:pt x="150091" y="76248"/>
                    <a:pt x="150483" y="76855"/>
                  </a:cubicBezTo>
                  <a:cubicBezTo>
                    <a:pt x="151043" y="77700"/>
                    <a:pt x="151972" y="78546"/>
                    <a:pt x="152007" y="79903"/>
                  </a:cubicBezTo>
                  <a:lnTo>
                    <a:pt x="151865" y="79974"/>
                  </a:lnTo>
                  <a:cubicBezTo>
                    <a:pt x="151793" y="79736"/>
                    <a:pt x="151722" y="79486"/>
                    <a:pt x="151650" y="79248"/>
                  </a:cubicBezTo>
                  <a:lnTo>
                    <a:pt x="151495" y="79177"/>
                  </a:lnTo>
                  <a:cubicBezTo>
                    <a:pt x="151567" y="79665"/>
                    <a:pt x="151734" y="80141"/>
                    <a:pt x="152007" y="80558"/>
                  </a:cubicBezTo>
                  <a:lnTo>
                    <a:pt x="152007" y="81058"/>
                  </a:lnTo>
                  <a:lnTo>
                    <a:pt x="151853" y="81058"/>
                  </a:lnTo>
                  <a:cubicBezTo>
                    <a:pt x="151103" y="79343"/>
                    <a:pt x="150352" y="77629"/>
                    <a:pt x="149602" y="75914"/>
                  </a:cubicBezTo>
                  <a:lnTo>
                    <a:pt x="149388" y="75914"/>
                  </a:lnTo>
                  <a:cubicBezTo>
                    <a:pt x="149436" y="76891"/>
                    <a:pt x="149876" y="77605"/>
                    <a:pt x="150186" y="78379"/>
                  </a:cubicBezTo>
                  <a:lnTo>
                    <a:pt x="150186" y="78819"/>
                  </a:lnTo>
                  <a:lnTo>
                    <a:pt x="150043" y="78819"/>
                  </a:lnTo>
                  <a:cubicBezTo>
                    <a:pt x="149793" y="77641"/>
                    <a:pt x="148459" y="75581"/>
                    <a:pt x="147864" y="74462"/>
                  </a:cubicBezTo>
                  <a:lnTo>
                    <a:pt x="147864" y="73962"/>
                  </a:lnTo>
                  <a:lnTo>
                    <a:pt x="148007" y="73962"/>
                  </a:lnTo>
                  <a:lnTo>
                    <a:pt x="148590" y="75188"/>
                  </a:lnTo>
                  <a:lnTo>
                    <a:pt x="148805" y="75343"/>
                  </a:lnTo>
                  <a:cubicBezTo>
                    <a:pt x="148781" y="75164"/>
                    <a:pt x="148757" y="74997"/>
                    <a:pt x="148733" y="74831"/>
                  </a:cubicBezTo>
                  <a:lnTo>
                    <a:pt x="148805" y="74831"/>
                  </a:lnTo>
                  <a:cubicBezTo>
                    <a:pt x="148983" y="75009"/>
                    <a:pt x="149043" y="75248"/>
                    <a:pt x="149102" y="75557"/>
                  </a:cubicBezTo>
                  <a:lnTo>
                    <a:pt x="149400" y="75629"/>
                  </a:lnTo>
                  <a:cubicBezTo>
                    <a:pt x="149174" y="74378"/>
                    <a:pt x="148293" y="72485"/>
                    <a:pt x="147435" y="71783"/>
                  </a:cubicBezTo>
                  <a:cubicBezTo>
                    <a:pt x="147685" y="72319"/>
                    <a:pt x="147924" y="72842"/>
                    <a:pt x="148162" y="73378"/>
                  </a:cubicBezTo>
                  <a:lnTo>
                    <a:pt x="148162" y="73593"/>
                  </a:lnTo>
                  <a:lnTo>
                    <a:pt x="148019" y="73593"/>
                  </a:lnTo>
                  <a:lnTo>
                    <a:pt x="146638" y="70985"/>
                  </a:lnTo>
                  <a:lnTo>
                    <a:pt x="147007" y="71426"/>
                  </a:lnTo>
                  <a:lnTo>
                    <a:pt x="147221" y="71426"/>
                  </a:lnTo>
                  <a:cubicBezTo>
                    <a:pt x="147150" y="71128"/>
                    <a:pt x="147078" y="70842"/>
                    <a:pt x="147007" y="70556"/>
                  </a:cubicBezTo>
                  <a:lnTo>
                    <a:pt x="146923" y="70402"/>
                  </a:lnTo>
                  <a:lnTo>
                    <a:pt x="146721" y="70402"/>
                  </a:lnTo>
                  <a:lnTo>
                    <a:pt x="146578" y="70914"/>
                  </a:lnTo>
                  <a:cubicBezTo>
                    <a:pt x="146435" y="70926"/>
                    <a:pt x="146316" y="70973"/>
                    <a:pt x="146209" y="71057"/>
                  </a:cubicBezTo>
                  <a:cubicBezTo>
                    <a:pt x="145471" y="70354"/>
                    <a:pt x="145054" y="68830"/>
                    <a:pt x="143816" y="68663"/>
                  </a:cubicBezTo>
                  <a:cubicBezTo>
                    <a:pt x="143792" y="68592"/>
                    <a:pt x="143768" y="68520"/>
                    <a:pt x="143745" y="68449"/>
                  </a:cubicBezTo>
                  <a:cubicBezTo>
                    <a:pt x="143875" y="68163"/>
                    <a:pt x="143935" y="68282"/>
                    <a:pt x="144042" y="67937"/>
                  </a:cubicBezTo>
                  <a:cubicBezTo>
                    <a:pt x="143721" y="67818"/>
                    <a:pt x="143542" y="67889"/>
                    <a:pt x="143244" y="68163"/>
                  </a:cubicBezTo>
                  <a:cubicBezTo>
                    <a:pt x="142983" y="67639"/>
                    <a:pt x="143113" y="67044"/>
                    <a:pt x="143030" y="66639"/>
                  </a:cubicBezTo>
                  <a:cubicBezTo>
                    <a:pt x="142554" y="65746"/>
                    <a:pt x="141399" y="65472"/>
                    <a:pt x="140994" y="64389"/>
                  </a:cubicBezTo>
                  <a:lnTo>
                    <a:pt x="140423" y="64234"/>
                  </a:lnTo>
                  <a:cubicBezTo>
                    <a:pt x="140792" y="65449"/>
                    <a:pt x="142387" y="65723"/>
                    <a:pt x="142732" y="66854"/>
                  </a:cubicBezTo>
                  <a:lnTo>
                    <a:pt x="142518" y="66770"/>
                  </a:lnTo>
                  <a:cubicBezTo>
                    <a:pt x="142471" y="67068"/>
                    <a:pt x="142828" y="67175"/>
                    <a:pt x="142959" y="67639"/>
                  </a:cubicBezTo>
                  <a:cubicBezTo>
                    <a:pt x="142542" y="67413"/>
                    <a:pt x="139875" y="64758"/>
                    <a:pt x="139625" y="64234"/>
                  </a:cubicBezTo>
                  <a:lnTo>
                    <a:pt x="139327" y="64020"/>
                  </a:lnTo>
                  <a:lnTo>
                    <a:pt x="139244" y="64091"/>
                  </a:lnTo>
                  <a:lnTo>
                    <a:pt x="139244" y="64460"/>
                  </a:lnTo>
                  <a:cubicBezTo>
                    <a:pt x="139946" y="64734"/>
                    <a:pt x="140399" y="65437"/>
                    <a:pt x="140554" y="66270"/>
                  </a:cubicBezTo>
                  <a:cubicBezTo>
                    <a:pt x="141030" y="66627"/>
                    <a:pt x="140851" y="66663"/>
                    <a:pt x="141351" y="66568"/>
                  </a:cubicBezTo>
                  <a:lnTo>
                    <a:pt x="141423" y="66568"/>
                  </a:lnTo>
                  <a:cubicBezTo>
                    <a:pt x="141542" y="66818"/>
                    <a:pt x="141518" y="67080"/>
                    <a:pt x="141578" y="67437"/>
                  </a:cubicBezTo>
                  <a:lnTo>
                    <a:pt x="141875" y="67651"/>
                  </a:lnTo>
                  <a:lnTo>
                    <a:pt x="141792" y="67294"/>
                  </a:lnTo>
                  <a:lnTo>
                    <a:pt x="141947" y="67223"/>
                  </a:lnTo>
                  <a:lnTo>
                    <a:pt x="142232" y="67651"/>
                  </a:lnTo>
                  <a:lnTo>
                    <a:pt x="142018" y="67949"/>
                  </a:lnTo>
                  <a:lnTo>
                    <a:pt x="142673" y="68818"/>
                  </a:lnTo>
                  <a:lnTo>
                    <a:pt x="142971" y="69032"/>
                  </a:lnTo>
                  <a:lnTo>
                    <a:pt x="142971" y="68735"/>
                  </a:lnTo>
                  <a:lnTo>
                    <a:pt x="143185" y="68592"/>
                  </a:lnTo>
                  <a:cubicBezTo>
                    <a:pt x="143399" y="68759"/>
                    <a:pt x="143625" y="68925"/>
                    <a:pt x="143840" y="69104"/>
                  </a:cubicBezTo>
                  <a:cubicBezTo>
                    <a:pt x="143816" y="69223"/>
                    <a:pt x="143792" y="69342"/>
                    <a:pt x="143768" y="69461"/>
                  </a:cubicBezTo>
                  <a:lnTo>
                    <a:pt x="143554" y="69604"/>
                  </a:lnTo>
                  <a:cubicBezTo>
                    <a:pt x="143506" y="69437"/>
                    <a:pt x="143447" y="69271"/>
                    <a:pt x="143399" y="69104"/>
                  </a:cubicBezTo>
                  <a:lnTo>
                    <a:pt x="143042" y="69104"/>
                  </a:lnTo>
                  <a:lnTo>
                    <a:pt x="143542" y="70044"/>
                  </a:lnTo>
                  <a:lnTo>
                    <a:pt x="143768" y="70187"/>
                  </a:lnTo>
                  <a:lnTo>
                    <a:pt x="144066" y="69544"/>
                  </a:lnTo>
                  <a:lnTo>
                    <a:pt x="144495" y="69687"/>
                  </a:lnTo>
                  <a:cubicBezTo>
                    <a:pt x="144518" y="71676"/>
                    <a:pt x="146031" y="72164"/>
                    <a:pt x="146376" y="73676"/>
                  </a:cubicBezTo>
                  <a:cubicBezTo>
                    <a:pt x="146042" y="73569"/>
                    <a:pt x="145983" y="73414"/>
                    <a:pt x="145876" y="73092"/>
                  </a:cubicBezTo>
                  <a:lnTo>
                    <a:pt x="145661" y="72950"/>
                  </a:lnTo>
                  <a:lnTo>
                    <a:pt x="145578" y="72950"/>
                  </a:lnTo>
                  <a:cubicBezTo>
                    <a:pt x="146352" y="74450"/>
                    <a:pt x="147126" y="75950"/>
                    <a:pt x="147900" y="77438"/>
                  </a:cubicBezTo>
                  <a:lnTo>
                    <a:pt x="148055" y="77522"/>
                  </a:lnTo>
                  <a:cubicBezTo>
                    <a:pt x="148031" y="77295"/>
                    <a:pt x="148007" y="77081"/>
                    <a:pt x="147983" y="76867"/>
                  </a:cubicBezTo>
                  <a:lnTo>
                    <a:pt x="148126" y="76795"/>
                  </a:lnTo>
                  <a:cubicBezTo>
                    <a:pt x="148459" y="77522"/>
                    <a:pt x="148805" y="78248"/>
                    <a:pt x="149138" y="78962"/>
                  </a:cubicBezTo>
                  <a:lnTo>
                    <a:pt x="148995" y="79117"/>
                  </a:lnTo>
                  <a:cubicBezTo>
                    <a:pt x="148757" y="78629"/>
                    <a:pt x="148507" y="78153"/>
                    <a:pt x="148269" y="77664"/>
                  </a:cubicBezTo>
                  <a:lnTo>
                    <a:pt x="148055" y="77522"/>
                  </a:lnTo>
                  <a:cubicBezTo>
                    <a:pt x="148626" y="78772"/>
                    <a:pt x="149209" y="80034"/>
                    <a:pt x="149793" y="81284"/>
                  </a:cubicBezTo>
                  <a:lnTo>
                    <a:pt x="149793" y="81439"/>
                  </a:lnTo>
                  <a:lnTo>
                    <a:pt x="149864" y="81439"/>
                  </a:lnTo>
                  <a:cubicBezTo>
                    <a:pt x="149781" y="80796"/>
                    <a:pt x="149531" y="80427"/>
                    <a:pt x="149281" y="79986"/>
                  </a:cubicBezTo>
                  <a:lnTo>
                    <a:pt x="149281" y="79677"/>
                  </a:lnTo>
                  <a:lnTo>
                    <a:pt x="149579" y="79748"/>
                  </a:lnTo>
                  <a:cubicBezTo>
                    <a:pt x="149852" y="80546"/>
                    <a:pt x="150114" y="81343"/>
                    <a:pt x="150376" y="82141"/>
                  </a:cubicBezTo>
                  <a:lnTo>
                    <a:pt x="150019" y="81558"/>
                  </a:lnTo>
                  <a:lnTo>
                    <a:pt x="149948" y="81558"/>
                  </a:lnTo>
                  <a:lnTo>
                    <a:pt x="152924" y="89892"/>
                  </a:lnTo>
                  <a:cubicBezTo>
                    <a:pt x="153019" y="90178"/>
                    <a:pt x="152996" y="90011"/>
                    <a:pt x="153222" y="89964"/>
                  </a:cubicBezTo>
                  <a:cubicBezTo>
                    <a:pt x="153293" y="90714"/>
                    <a:pt x="153198" y="91726"/>
                    <a:pt x="153651" y="92643"/>
                  </a:cubicBezTo>
                  <a:cubicBezTo>
                    <a:pt x="153781" y="92916"/>
                    <a:pt x="154198" y="93404"/>
                    <a:pt x="154305" y="93738"/>
                  </a:cubicBezTo>
                  <a:cubicBezTo>
                    <a:pt x="154496" y="94345"/>
                    <a:pt x="154258" y="95202"/>
                    <a:pt x="154377" y="95476"/>
                  </a:cubicBezTo>
                  <a:cubicBezTo>
                    <a:pt x="154591" y="95952"/>
                    <a:pt x="155008" y="96048"/>
                    <a:pt x="155032" y="96845"/>
                  </a:cubicBezTo>
                  <a:lnTo>
                    <a:pt x="155175" y="96929"/>
                  </a:lnTo>
                  <a:lnTo>
                    <a:pt x="154877" y="95250"/>
                  </a:lnTo>
                  <a:cubicBezTo>
                    <a:pt x="155008" y="95405"/>
                    <a:pt x="154996" y="95405"/>
                    <a:pt x="155032" y="95690"/>
                  </a:cubicBezTo>
                  <a:lnTo>
                    <a:pt x="155210" y="95488"/>
                  </a:lnTo>
                  <a:cubicBezTo>
                    <a:pt x="155472" y="96226"/>
                    <a:pt x="155615" y="96750"/>
                    <a:pt x="155567" y="97726"/>
                  </a:cubicBezTo>
                  <a:cubicBezTo>
                    <a:pt x="155544" y="97560"/>
                    <a:pt x="155520" y="97393"/>
                    <a:pt x="155496" y="97226"/>
                  </a:cubicBezTo>
                  <a:lnTo>
                    <a:pt x="155341" y="97155"/>
                  </a:lnTo>
                  <a:cubicBezTo>
                    <a:pt x="155317" y="97417"/>
                    <a:pt x="155294" y="97679"/>
                    <a:pt x="155270" y="97953"/>
                  </a:cubicBezTo>
                  <a:lnTo>
                    <a:pt x="154543" y="95845"/>
                  </a:lnTo>
                  <a:lnTo>
                    <a:pt x="154472" y="95845"/>
                  </a:lnTo>
                  <a:cubicBezTo>
                    <a:pt x="154722" y="96738"/>
                    <a:pt x="154960" y="97631"/>
                    <a:pt x="155198" y="98524"/>
                  </a:cubicBezTo>
                  <a:lnTo>
                    <a:pt x="155425" y="98310"/>
                  </a:lnTo>
                  <a:cubicBezTo>
                    <a:pt x="155472" y="98477"/>
                    <a:pt x="155520" y="98643"/>
                    <a:pt x="155567" y="98810"/>
                  </a:cubicBezTo>
                  <a:lnTo>
                    <a:pt x="155567" y="99108"/>
                  </a:lnTo>
                  <a:lnTo>
                    <a:pt x="155353" y="98893"/>
                  </a:lnTo>
                  <a:cubicBezTo>
                    <a:pt x="155401" y="99667"/>
                    <a:pt x="155972" y="102846"/>
                    <a:pt x="156365" y="103168"/>
                  </a:cubicBezTo>
                  <a:cubicBezTo>
                    <a:pt x="156163" y="102584"/>
                    <a:pt x="155877" y="101489"/>
                    <a:pt x="156151" y="100929"/>
                  </a:cubicBezTo>
                  <a:lnTo>
                    <a:pt x="156222" y="100774"/>
                  </a:lnTo>
                  <a:lnTo>
                    <a:pt x="156806" y="104477"/>
                  </a:lnTo>
                  <a:lnTo>
                    <a:pt x="156877" y="104549"/>
                  </a:lnTo>
                  <a:lnTo>
                    <a:pt x="156949" y="104549"/>
                  </a:lnTo>
                  <a:cubicBezTo>
                    <a:pt x="157032" y="104275"/>
                    <a:pt x="156877" y="98905"/>
                    <a:pt x="156794" y="98679"/>
                  </a:cubicBezTo>
                  <a:cubicBezTo>
                    <a:pt x="156687" y="98346"/>
                    <a:pt x="156234" y="98084"/>
                    <a:pt x="156151" y="97512"/>
                  </a:cubicBezTo>
                  <a:cubicBezTo>
                    <a:pt x="156067" y="96262"/>
                    <a:pt x="155996" y="95000"/>
                    <a:pt x="155925" y="93738"/>
                  </a:cubicBezTo>
                  <a:cubicBezTo>
                    <a:pt x="155710" y="92845"/>
                    <a:pt x="155496" y="91952"/>
                    <a:pt x="155270" y="91059"/>
                  </a:cubicBezTo>
                  <a:lnTo>
                    <a:pt x="155270" y="89178"/>
                  </a:lnTo>
                  <a:cubicBezTo>
                    <a:pt x="154996" y="88213"/>
                    <a:pt x="154424" y="87523"/>
                    <a:pt x="154258" y="86130"/>
                  </a:cubicBezTo>
                  <a:lnTo>
                    <a:pt x="154413" y="86058"/>
                  </a:lnTo>
                  <a:cubicBezTo>
                    <a:pt x="154674" y="86785"/>
                    <a:pt x="155329" y="87487"/>
                    <a:pt x="155496" y="88154"/>
                  </a:cubicBezTo>
                  <a:cubicBezTo>
                    <a:pt x="155579" y="88511"/>
                    <a:pt x="155305" y="88487"/>
                    <a:pt x="155282" y="88594"/>
                  </a:cubicBezTo>
                  <a:cubicBezTo>
                    <a:pt x="155353" y="88975"/>
                    <a:pt x="155425" y="89368"/>
                    <a:pt x="155496" y="89749"/>
                  </a:cubicBezTo>
                  <a:lnTo>
                    <a:pt x="156008" y="89678"/>
                  </a:lnTo>
                  <a:lnTo>
                    <a:pt x="156008" y="89094"/>
                  </a:lnTo>
                  <a:lnTo>
                    <a:pt x="156079" y="89094"/>
                  </a:lnTo>
                  <a:lnTo>
                    <a:pt x="156722" y="92142"/>
                  </a:lnTo>
                  <a:cubicBezTo>
                    <a:pt x="157199" y="90880"/>
                    <a:pt x="156198" y="87547"/>
                    <a:pt x="155937" y="86487"/>
                  </a:cubicBezTo>
                  <a:cubicBezTo>
                    <a:pt x="155305" y="84022"/>
                    <a:pt x="154401" y="81058"/>
                    <a:pt x="153460" y="79093"/>
                  </a:cubicBezTo>
                  <a:cubicBezTo>
                    <a:pt x="153198" y="78224"/>
                    <a:pt x="152936" y="77355"/>
                    <a:pt x="152674" y="76486"/>
                  </a:cubicBezTo>
                  <a:cubicBezTo>
                    <a:pt x="152103" y="75355"/>
                    <a:pt x="150912" y="74212"/>
                    <a:pt x="150638" y="72795"/>
                  </a:cubicBezTo>
                  <a:lnTo>
                    <a:pt x="150793" y="72711"/>
                  </a:lnTo>
                  <a:cubicBezTo>
                    <a:pt x="151650" y="73402"/>
                    <a:pt x="152222" y="74378"/>
                    <a:pt x="152377" y="75474"/>
                  </a:cubicBezTo>
                  <a:lnTo>
                    <a:pt x="152531" y="75545"/>
                  </a:lnTo>
                  <a:cubicBezTo>
                    <a:pt x="152555" y="75426"/>
                    <a:pt x="152579" y="75307"/>
                    <a:pt x="152603" y="75176"/>
                  </a:cubicBezTo>
                  <a:cubicBezTo>
                    <a:pt x="153270" y="75843"/>
                    <a:pt x="153389" y="77557"/>
                    <a:pt x="153615" y="78736"/>
                  </a:cubicBezTo>
                  <a:lnTo>
                    <a:pt x="153829" y="78879"/>
                  </a:lnTo>
                  <a:lnTo>
                    <a:pt x="153901" y="78879"/>
                  </a:lnTo>
                  <a:cubicBezTo>
                    <a:pt x="153781" y="78403"/>
                    <a:pt x="153662" y="77914"/>
                    <a:pt x="153543" y="77426"/>
                  </a:cubicBezTo>
                  <a:cubicBezTo>
                    <a:pt x="154246" y="78153"/>
                    <a:pt x="156389" y="84320"/>
                    <a:pt x="156365" y="85844"/>
                  </a:cubicBezTo>
                  <a:lnTo>
                    <a:pt x="156520" y="85915"/>
                  </a:lnTo>
                  <a:lnTo>
                    <a:pt x="156591" y="85761"/>
                  </a:lnTo>
                  <a:cubicBezTo>
                    <a:pt x="156972" y="85273"/>
                    <a:pt x="156853" y="84237"/>
                    <a:pt x="156734" y="83522"/>
                  </a:cubicBezTo>
                  <a:lnTo>
                    <a:pt x="157615" y="87142"/>
                  </a:lnTo>
                  <a:lnTo>
                    <a:pt x="157758" y="87213"/>
                  </a:lnTo>
                  <a:cubicBezTo>
                    <a:pt x="157318" y="82998"/>
                    <a:pt x="156591" y="79343"/>
                    <a:pt x="155794" y="75259"/>
                  </a:cubicBezTo>
                  <a:close/>
                  <a:moveTo>
                    <a:pt x="113669" y="32992"/>
                  </a:moveTo>
                  <a:cubicBezTo>
                    <a:pt x="113693" y="32921"/>
                    <a:pt x="113717" y="32838"/>
                    <a:pt x="113741" y="32766"/>
                  </a:cubicBezTo>
                  <a:lnTo>
                    <a:pt x="113538" y="32766"/>
                  </a:lnTo>
                  <a:lnTo>
                    <a:pt x="113384" y="32921"/>
                  </a:lnTo>
                  <a:lnTo>
                    <a:pt x="113538" y="33064"/>
                  </a:lnTo>
                  <a:close/>
                  <a:moveTo>
                    <a:pt x="109681" y="33349"/>
                  </a:moveTo>
                  <a:lnTo>
                    <a:pt x="110193" y="33349"/>
                  </a:lnTo>
                  <a:cubicBezTo>
                    <a:pt x="110121" y="33659"/>
                    <a:pt x="110109" y="33588"/>
                    <a:pt x="109978" y="33790"/>
                  </a:cubicBezTo>
                  <a:lnTo>
                    <a:pt x="110121" y="33933"/>
                  </a:lnTo>
                  <a:cubicBezTo>
                    <a:pt x="110538" y="33802"/>
                    <a:pt x="110502" y="33600"/>
                    <a:pt x="110848" y="33421"/>
                  </a:cubicBezTo>
                  <a:cubicBezTo>
                    <a:pt x="110895" y="33349"/>
                    <a:pt x="110943" y="33278"/>
                    <a:pt x="110990" y="33207"/>
                  </a:cubicBezTo>
                  <a:cubicBezTo>
                    <a:pt x="110145" y="32945"/>
                    <a:pt x="109966" y="32945"/>
                    <a:pt x="109252" y="33135"/>
                  </a:cubicBezTo>
                  <a:cubicBezTo>
                    <a:pt x="109157" y="32814"/>
                    <a:pt x="109312" y="32992"/>
                    <a:pt x="109038" y="32849"/>
                  </a:cubicBezTo>
                  <a:lnTo>
                    <a:pt x="108823" y="33278"/>
                  </a:lnTo>
                  <a:cubicBezTo>
                    <a:pt x="109026" y="33457"/>
                    <a:pt x="109383" y="33445"/>
                    <a:pt x="109681" y="33349"/>
                  </a:cubicBezTo>
                  <a:close/>
                  <a:moveTo>
                    <a:pt x="19431" y="33064"/>
                  </a:moveTo>
                  <a:lnTo>
                    <a:pt x="19205" y="32909"/>
                  </a:lnTo>
                  <a:lnTo>
                    <a:pt x="19360" y="33123"/>
                  </a:lnTo>
                  <a:lnTo>
                    <a:pt x="19431" y="33123"/>
                  </a:lnTo>
                  <a:close/>
                  <a:moveTo>
                    <a:pt x="106788" y="33421"/>
                  </a:moveTo>
                  <a:lnTo>
                    <a:pt x="106859" y="33278"/>
                  </a:lnTo>
                  <a:lnTo>
                    <a:pt x="106276" y="32980"/>
                  </a:lnTo>
                  <a:cubicBezTo>
                    <a:pt x="105978" y="33219"/>
                    <a:pt x="105680" y="33290"/>
                    <a:pt x="105121" y="33278"/>
                  </a:cubicBezTo>
                  <a:lnTo>
                    <a:pt x="105049" y="33421"/>
                  </a:lnTo>
                  <a:lnTo>
                    <a:pt x="105192" y="33576"/>
                  </a:lnTo>
                  <a:cubicBezTo>
                    <a:pt x="105835" y="33516"/>
                    <a:pt x="106145" y="33338"/>
                    <a:pt x="106788" y="33421"/>
                  </a:cubicBezTo>
                  <a:close/>
                  <a:moveTo>
                    <a:pt x="22551" y="33278"/>
                  </a:moveTo>
                  <a:lnTo>
                    <a:pt x="22622" y="33207"/>
                  </a:lnTo>
                  <a:lnTo>
                    <a:pt x="22479" y="33052"/>
                  </a:lnTo>
                  <a:close/>
                  <a:moveTo>
                    <a:pt x="103454" y="33421"/>
                  </a:moveTo>
                  <a:lnTo>
                    <a:pt x="103537" y="33207"/>
                  </a:lnTo>
                  <a:lnTo>
                    <a:pt x="103168" y="33207"/>
                  </a:lnTo>
                  <a:lnTo>
                    <a:pt x="103097" y="33564"/>
                  </a:lnTo>
                  <a:lnTo>
                    <a:pt x="103168" y="33564"/>
                  </a:lnTo>
                  <a:close/>
                  <a:moveTo>
                    <a:pt x="104549" y="33278"/>
                  </a:moveTo>
                  <a:lnTo>
                    <a:pt x="104323" y="33564"/>
                  </a:lnTo>
                  <a:cubicBezTo>
                    <a:pt x="104656" y="33433"/>
                    <a:pt x="104632" y="33504"/>
                    <a:pt x="104537" y="33278"/>
                  </a:cubicBezTo>
                  <a:close/>
                  <a:moveTo>
                    <a:pt x="111145" y="33278"/>
                  </a:moveTo>
                  <a:lnTo>
                    <a:pt x="111074" y="33421"/>
                  </a:lnTo>
                  <a:lnTo>
                    <a:pt x="111288" y="33278"/>
                  </a:lnTo>
                  <a:close/>
                  <a:moveTo>
                    <a:pt x="125433" y="33278"/>
                  </a:moveTo>
                  <a:lnTo>
                    <a:pt x="125278" y="33349"/>
                  </a:lnTo>
                  <a:lnTo>
                    <a:pt x="125278" y="33492"/>
                  </a:lnTo>
                  <a:cubicBezTo>
                    <a:pt x="125516" y="33397"/>
                    <a:pt x="125564" y="33492"/>
                    <a:pt x="125409" y="33278"/>
                  </a:cubicBezTo>
                  <a:close/>
                  <a:moveTo>
                    <a:pt x="22991" y="33850"/>
                  </a:moveTo>
                  <a:lnTo>
                    <a:pt x="23206" y="33933"/>
                  </a:lnTo>
                  <a:cubicBezTo>
                    <a:pt x="23170" y="33647"/>
                    <a:pt x="22968" y="33421"/>
                    <a:pt x="22706" y="33349"/>
                  </a:cubicBezTo>
                  <a:close/>
                  <a:moveTo>
                    <a:pt x="103966" y="33492"/>
                  </a:moveTo>
                  <a:lnTo>
                    <a:pt x="103668" y="33349"/>
                  </a:lnTo>
                  <a:cubicBezTo>
                    <a:pt x="103644" y="33397"/>
                    <a:pt x="103620" y="33445"/>
                    <a:pt x="103597" y="33492"/>
                  </a:cubicBezTo>
                  <a:lnTo>
                    <a:pt x="103823" y="33647"/>
                  </a:lnTo>
                  <a:close/>
                  <a:moveTo>
                    <a:pt x="107597" y="33349"/>
                  </a:moveTo>
                  <a:lnTo>
                    <a:pt x="107526" y="33492"/>
                  </a:lnTo>
                  <a:lnTo>
                    <a:pt x="107740" y="33349"/>
                  </a:lnTo>
                  <a:close/>
                  <a:moveTo>
                    <a:pt x="24444" y="33778"/>
                  </a:moveTo>
                  <a:lnTo>
                    <a:pt x="24444" y="33719"/>
                  </a:lnTo>
                  <a:lnTo>
                    <a:pt x="24158" y="33504"/>
                  </a:lnTo>
                  <a:lnTo>
                    <a:pt x="24372" y="33790"/>
                  </a:lnTo>
                  <a:close/>
                  <a:moveTo>
                    <a:pt x="98394" y="33707"/>
                  </a:moveTo>
                  <a:lnTo>
                    <a:pt x="98239" y="33778"/>
                  </a:lnTo>
                  <a:lnTo>
                    <a:pt x="97941" y="34219"/>
                  </a:lnTo>
                  <a:lnTo>
                    <a:pt x="98239" y="34147"/>
                  </a:lnTo>
                  <a:cubicBezTo>
                    <a:pt x="98667" y="34195"/>
                    <a:pt x="98584" y="34052"/>
                    <a:pt x="98370" y="33719"/>
                  </a:cubicBezTo>
                  <a:close/>
                  <a:moveTo>
                    <a:pt x="97739" y="33921"/>
                  </a:moveTo>
                  <a:cubicBezTo>
                    <a:pt x="97239" y="33730"/>
                    <a:pt x="96524" y="33969"/>
                    <a:pt x="96000" y="34290"/>
                  </a:cubicBezTo>
                  <a:lnTo>
                    <a:pt x="95929" y="34135"/>
                  </a:lnTo>
                  <a:lnTo>
                    <a:pt x="96358" y="33850"/>
                  </a:lnTo>
                  <a:lnTo>
                    <a:pt x="95631" y="33778"/>
                  </a:lnTo>
                  <a:lnTo>
                    <a:pt x="95203" y="33850"/>
                  </a:lnTo>
                  <a:cubicBezTo>
                    <a:pt x="95155" y="33921"/>
                    <a:pt x="95107" y="33992"/>
                    <a:pt x="95048" y="34064"/>
                  </a:cubicBezTo>
                  <a:lnTo>
                    <a:pt x="95846" y="33992"/>
                  </a:lnTo>
                  <a:lnTo>
                    <a:pt x="95846" y="34064"/>
                  </a:lnTo>
                  <a:cubicBezTo>
                    <a:pt x="95631" y="34326"/>
                    <a:pt x="95322" y="34504"/>
                    <a:pt x="94977" y="34576"/>
                  </a:cubicBezTo>
                  <a:lnTo>
                    <a:pt x="94905" y="34719"/>
                  </a:lnTo>
                  <a:cubicBezTo>
                    <a:pt x="95917" y="34600"/>
                    <a:pt x="96929" y="34231"/>
                    <a:pt x="97739" y="33992"/>
                  </a:cubicBezTo>
                  <a:close/>
                  <a:moveTo>
                    <a:pt x="108252" y="33778"/>
                  </a:moveTo>
                  <a:lnTo>
                    <a:pt x="108026" y="33778"/>
                  </a:lnTo>
                  <a:lnTo>
                    <a:pt x="107383" y="33921"/>
                  </a:lnTo>
                  <a:lnTo>
                    <a:pt x="107228" y="33921"/>
                  </a:lnTo>
                  <a:cubicBezTo>
                    <a:pt x="107561" y="34076"/>
                    <a:pt x="107954" y="34028"/>
                    <a:pt x="108228" y="33790"/>
                  </a:cubicBezTo>
                  <a:close/>
                  <a:moveTo>
                    <a:pt x="99191" y="33921"/>
                  </a:moveTo>
                  <a:lnTo>
                    <a:pt x="99037" y="33850"/>
                  </a:lnTo>
                  <a:cubicBezTo>
                    <a:pt x="98965" y="33921"/>
                    <a:pt x="98894" y="34004"/>
                    <a:pt x="98822" y="34064"/>
                  </a:cubicBezTo>
                  <a:lnTo>
                    <a:pt x="98822" y="34135"/>
                  </a:lnTo>
                  <a:lnTo>
                    <a:pt x="98894" y="34135"/>
                  </a:lnTo>
                  <a:close/>
                  <a:moveTo>
                    <a:pt x="23932" y="34362"/>
                  </a:moveTo>
                  <a:lnTo>
                    <a:pt x="23360" y="33921"/>
                  </a:lnTo>
                  <a:cubicBezTo>
                    <a:pt x="23337" y="33969"/>
                    <a:pt x="23313" y="34016"/>
                    <a:pt x="23277" y="34076"/>
                  </a:cubicBezTo>
                  <a:cubicBezTo>
                    <a:pt x="23313" y="34171"/>
                    <a:pt x="23337" y="34266"/>
                    <a:pt x="23360" y="34373"/>
                  </a:cubicBezTo>
                  <a:close/>
                  <a:moveTo>
                    <a:pt x="94405" y="33921"/>
                  </a:moveTo>
                  <a:lnTo>
                    <a:pt x="94334" y="34076"/>
                  </a:lnTo>
                  <a:lnTo>
                    <a:pt x="94476" y="34076"/>
                  </a:lnTo>
                  <a:close/>
                  <a:moveTo>
                    <a:pt x="17479" y="34362"/>
                  </a:moveTo>
                  <a:lnTo>
                    <a:pt x="17705" y="34504"/>
                  </a:lnTo>
                  <a:lnTo>
                    <a:pt x="17776" y="34504"/>
                  </a:lnTo>
                  <a:lnTo>
                    <a:pt x="17705" y="34147"/>
                  </a:lnTo>
                  <a:lnTo>
                    <a:pt x="17479" y="34076"/>
                  </a:lnTo>
                  <a:close/>
                  <a:moveTo>
                    <a:pt x="18931" y="34433"/>
                  </a:moveTo>
                  <a:cubicBezTo>
                    <a:pt x="19146" y="34612"/>
                    <a:pt x="19146" y="34683"/>
                    <a:pt x="19300" y="34945"/>
                  </a:cubicBezTo>
                  <a:lnTo>
                    <a:pt x="19515" y="34290"/>
                  </a:lnTo>
                  <a:cubicBezTo>
                    <a:pt x="19348" y="34147"/>
                    <a:pt x="19419" y="34147"/>
                    <a:pt x="19146" y="34064"/>
                  </a:cubicBezTo>
                  <a:close/>
                  <a:moveTo>
                    <a:pt x="113610" y="34064"/>
                  </a:moveTo>
                  <a:lnTo>
                    <a:pt x="113467" y="34064"/>
                  </a:lnTo>
                  <a:cubicBezTo>
                    <a:pt x="113443" y="34147"/>
                    <a:pt x="113419" y="34219"/>
                    <a:pt x="113395" y="34290"/>
                  </a:cubicBezTo>
                  <a:lnTo>
                    <a:pt x="113467" y="34290"/>
                  </a:lnTo>
                  <a:lnTo>
                    <a:pt x="113610" y="34135"/>
                  </a:lnTo>
                  <a:close/>
                  <a:moveTo>
                    <a:pt x="24230" y="34647"/>
                  </a:moveTo>
                  <a:lnTo>
                    <a:pt x="24230" y="34576"/>
                  </a:lnTo>
                  <a:lnTo>
                    <a:pt x="24003" y="34433"/>
                  </a:lnTo>
                  <a:lnTo>
                    <a:pt x="24158" y="34647"/>
                  </a:lnTo>
                  <a:close/>
                  <a:moveTo>
                    <a:pt x="92583" y="34433"/>
                  </a:moveTo>
                  <a:lnTo>
                    <a:pt x="92440" y="34433"/>
                  </a:lnTo>
                  <a:cubicBezTo>
                    <a:pt x="92560" y="34504"/>
                    <a:pt x="92452" y="34504"/>
                    <a:pt x="92571" y="34433"/>
                  </a:cubicBezTo>
                  <a:close/>
                  <a:moveTo>
                    <a:pt x="94405" y="34862"/>
                  </a:moveTo>
                  <a:lnTo>
                    <a:pt x="94548" y="34719"/>
                  </a:lnTo>
                  <a:lnTo>
                    <a:pt x="94119" y="34421"/>
                  </a:lnTo>
                  <a:cubicBezTo>
                    <a:pt x="93822" y="34766"/>
                    <a:pt x="93310" y="34778"/>
                    <a:pt x="92738" y="34850"/>
                  </a:cubicBezTo>
                  <a:lnTo>
                    <a:pt x="92667" y="35004"/>
                  </a:lnTo>
                  <a:cubicBezTo>
                    <a:pt x="93393" y="34993"/>
                    <a:pt x="94012" y="34766"/>
                    <a:pt x="94381" y="34873"/>
                  </a:cubicBezTo>
                  <a:close/>
                  <a:moveTo>
                    <a:pt x="22991" y="34647"/>
                  </a:moveTo>
                  <a:lnTo>
                    <a:pt x="23146" y="34504"/>
                  </a:lnTo>
                  <a:lnTo>
                    <a:pt x="22991" y="34504"/>
                  </a:lnTo>
                  <a:close/>
                  <a:moveTo>
                    <a:pt x="98096" y="35814"/>
                  </a:moveTo>
                  <a:cubicBezTo>
                    <a:pt x="98715" y="36052"/>
                    <a:pt x="100703" y="35635"/>
                    <a:pt x="101227" y="35445"/>
                  </a:cubicBezTo>
                  <a:lnTo>
                    <a:pt x="101442" y="35516"/>
                  </a:lnTo>
                  <a:lnTo>
                    <a:pt x="101156" y="35886"/>
                  </a:lnTo>
                  <a:lnTo>
                    <a:pt x="104263" y="35088"/>
                  </a:lnTo>
                  <a:lnTo>
                    <a:pt x="104192" y="35374"/>
                  </a:lnTo>
                  <a:lnTo>
                    <a:pt x="104704" y="35088"/>
                  </a:lnTo>
                  <a:lnTo>
                    <a:pt x="104549" y="35516"/>
                  </a:lnTo>
                  <a:cubicBezTo>
                    <a:pt x="106180" y="34993"/>
                    <a:pt x="108597" y="35266"/>
                    <a:pt x="110062" y="34862"/>
                  </a:cubicBezTo>
                  <a:cubicBezTo>
                    <a:pt x="110109" y="34969"/>
                    <a:pt x="110157" y="35064"/>
                    <a:pt x="110205" y="35159"/>
                  </a:cubicBezTo>
                  <a:cubicBezTo>
                    <a:pt x="110979" y="34695"/>
                    <a:pt x="111431" y="35147"/>
                    <a:pt x="112169" y="35302"/>
                  </a:cubicBezTo>
                  <a:lnTo>
                    <a:pt x="112526" y="35088"/>
                  </a:lnTo>
                  <a:lnTo>
                    <a:pt x="112681" y="34790"/>
                  </a:lnTo>
                  <a:lnTo>
                    <a:pt x="112526" y="34647"/>
                  </a:lnTo>
                  <a:cubicBezTo>
                    <a:pt x="111610" y="34933"/>
                    <a:pt x="110336" y="34659"/>
                    <a:pt x="109193" y="34647"/>
                  </a:cubicBezTo>
                  <a:cubicBezTo>
                    <a:pt x="107835" y="35302"/>
                    <a:pt x="106383" y="34600"/>
                    <a:pt x="104632" y="34862"/>
                  </a:cubicBezTo>
                  <a:cubicBezTo>
                    <a:pt x="103132" y="35088"/>
                    <a:pt x="101775" y="35195"/>
                    <a:pt x="100346" y="35445"/>
                  </a:cubicBezTo>
                  <a:cubicBezTo>
                    <a:pt x="99668" y="35552"/>
                    <a:pt x="98810" y="35290"/>
                    <a:pt x="98251" y="35802"/>
                  </a:cubicBezTo>
                  <a:close/>
                  <a:moveTo>
                    <a:pt x="22694" y="38207"/>
                  </a:moveTo>
                  <a:lnTo>
                    <a:pt x="22765" y="38207"/>
                  </a:lnTo>
                  <a:lnTo>
                    <a:pt x="22765" y="38136"/>
                  </a:lnTo>
                  <a:cubicBezTo>
                    <a:pt x="22503" y="37719"/>
                    <a:pt x="22039" y="37421"/>
                    <a:pt x="22110" y="36909"/>
                  </a:cubicBezTo>
                  <a:cubicBezTo>
                    <a:pt x="21622" y="36433"/>
                    <a:pt x="20955" y="36505"/>
                    <a:pt x="20658" y="35814"/>
                  </a:cubicBezTo>
                  <a:cubicBezTo>
                    <a:pt x="20360" y="35755"/>
                    <a:pt x="20562" y="35659"/>
                    <a:pt x="20360" y="35886"/>
                  </a:cubicBezTo>
                  <a:lnTo>
                    <a:pt x="20217" y="35671"/>
                  </a:lnTo>
                  <a:cubicBezTo>
                    <a:pt x="19967" y="35409"/>
                    <a:pt x="20098" y="35540"/>
                    <a:pt x="20134" y="35088"/>
                  </a:cubicBezTo>
                  <a:lnTo>
                    <a:pt x="19634" y="35016"/>
                  </a:lnTo>
                  <a:cubicBezTo>
                    <a:pt x="19515" y="35850"/>
                    <a:pt x="21944" y="37850"/>
                    <a:pt x="22694" y="38207"/>
                  </a:cubicBezTo>
                  <a:close/>
                  <a:moveTo>
                    <a:pt x="89523" y="35159"/>
                  </a:moveTo>
                  <a:lnTo>
                    <a:pt x="89452" y="35528"/>
                  </a:lnTo>
                  <a:lnTo>
                    <a:pt x="89523" y="35528"/>
                  </a:lnTo>
                  <a:cubicBezTo>
                    <a:pt x="89666" y="35326"/>
                    <a:pt x="89726" y="35362"/>
                    <a:pt x="89523" y="35159"/>
                  </a:cubicBezTo>
                  <a:close/>
                  <a:moveTo>
                    <a:pt x="91559" y="35385"/>
                  </a:moveTo>
                  <a:lnTo>
                    <a:pt x="91631" y="35231"/>
                  </a:lnTo>
                  <a:lnTo>
                    <a:pt x="91631" y="35159"/>
                  </a:lnTo>
                  <a:lnTo>
                    <a:pt x="91345" y="35159"/>
                  </a:lnTo>
                  <a:lnTo>
                    <a:pt x="91047" y="35231"/>
                  </a:lnTo>
                  <a:lnTo>
                    <a:pt x="90976" y="35302"/>
                  </a:lnTo>
                  <a:lnTo>
                    <a:pt x="90976" y="35374"/>
                  </a:lnTo>
                  <a:cubicBezTo>
                    <a:pt x="91226" y="35516"/>
                    <a:pt x="91214" y="35457"/>
                    <a:pt x="91559" y="35385"/>
                  </a:cubicBezTo>
                  <a:close/>
                  <a:moveTo>
                    <a:pt x="24861" y="35528"/>
                  </a:moveTo>
                  <a:lnTo>
                    <a:pt x="25015" y="35385"/>
                  </a:lnTo>
                  <a:lnTo>
                    <a:pt x="25015" y="35314"/>
                  </a:lnTo>
                  <a:lnTo>
                    <a:pt x="24575" y="35314"/>
                  </a:lnTo>
                  <a:cubicBezTo>
                    <a:pt x="24658" y="35397"/>
                    <a:pt x="24753" y="35469"/>
                    <a:pt x="24861" y="35528"/>
                  </a:cubicBezTo>
                  <a:close/>
                  <a:moveTo>
                    <a:pt x="10359" y="35814"/>
                  </a:moveTo>
                  <a:lnTo>
                    <a:pt x="10144" y="35528"/>
                  </a:lnTo>
                  <a:cubicBezTo>
                    <a:pt x="10192" y="35624"/>
                    <a:pt x="10240" y="35719"/>
                    <a:pt x="10299" y="35814"/>
                  </a:cubicBezTo>
                  <a:close/>
                  <a:moveTo>
                    <a:pt x="11526" y="35528"/>
                  </a:moveTo>
                  <a:cubicBezTo>
                    <a:pt x="11502" y="35778"/>
                    <a:pt x="11573" y="35814"/>
                    <a:pt x="11668" y="36112"/>
                  </a:cubicBezTo>
                  <a:lnTo>
                    <a:pt x="11823" y="36183"/>
                  </a:lnTo>
                  <a:lnTo>
                    <a:pt x="11966" y="36112"/>
                  </a:lnTo>
                  <a:cubicBezTo>
                    <a:pt x="11919" y="35850"/>
                    <a:pt x="11752" y="35635"/>
                    <a:pt x="11526" y="35528"/>
                  </a:cubicBezTo>
                  <a:close/>
                  <a:moveTo>
                    <a:pt x="26599" y="35528"/>
                  </a:moveTo>
                  <a:lnTo>
                    <a:pt x="26527" y="35683"/>
                  </a:lnTo>
                  <a:lnTo>
                    <a:pt x="26682" y="35683"/>
                  </a:lnTo>
                  <a:cubicBezTo>
                    <a:pt x="26647" y="35624"/>
                    <a:pt x="26623" y="35576"/>
                    <a:pt x="26599" y="35528"/>
                  </a:cubicBezTo>
                  <a:close/>
                  <a:moveTo>
                    <a:pt x="25587" y="36040"/>
                  </a:moveTo>
                  <a:lnTo>
                    <a:pt x="25587" y="35743"/>
                  </a:lnTo>
                  <a:lnTo>
                    <a:pt x="25289" y="35600"/>
                  </a:lnTo>
                  <a:lnTo>
                    <a:pt x="25218" y="35814"/>
                  </a:lnTo>
                  <a:lnTo>
                    <a:pt x="25432" y="36112"/>
                  </a:lnTo>
                  <a:close/>
                  <a:moveTo>
                    <a:pt x="89893" y="35600"/>
                  </a:moveTo>
                  <a:lnTo>
                    <a:pt x="89678" y="35897"/>
                  </a:lnTo>
                  <a:cubicBezTo>
                    <a:pt x="89904" y="35731"/>
                    <a:pt x="89845" y="35755"/>
                    <a:pt x="89893" y="35600"/>
                  </a:cubicBezTo>
                  <a:close/>
                  <a:moveTo>
                    <a:pt x="141506" y="35600"/>
                  </a:moveTo>
                  <a:lnTo>
                    <a:pt x="141506" y="35755"/>
                  </a:lnTo>
                  <a:lnTo>
                    <a:pt x="141720" y="35755"/>
                  </a:lnTo>
                  <a:close/>
                  <a:moveTo>
                    <a:pt x="13776" y="35671"/>
                  </a:moveTo>
                  <a:lnTo>
                    <a:pt x="13919" y="35897"/>
                  </a:lnTo>
                  <a:cubicBezTo>
                    <a:pt x="13824" y="35671"/>
                    <a:pt x="13919" y="35802"/>
                    <a:pt x="13776" y="35671"/>
                  </a:cubicBezTo>
                  <a:close/>
                  <a:moveTo>
                    <a:pt x="97798" y="35671"/>
                  </a:moveTo>
                  <a:lnTo>
                    <a:pt x="97572" y="35671"/>
                  </a:lnTo>
                  <a:cubicBezTo>
                    <a:pt x="96191" y="36302"/>
                    <a:pt x="92583" y="36838"/>
                    <a:pt x="90976" y="36909"/>
                  </a:cubicBezTo>
                  <a:lnTo>
                    <a:pt x="90833" y="37124"/>
                  </a:lnTo>
                  <a:lnTo>
                    <a:pt x="90833" y="37195"/>
                  </a:lnTo>
                  <a:cubicBezTo>
                    <a:pt x="91952" y="37183"/>
                    <a:pt x="97382" y="36290"/>
                    <a:pt x="97941" y="35814"/>
                  </a:cubicBezTo>
                  <a:close/>
                  <a:moveTo>
                    <a:pt x="133612" y="35743"/>
                  </a:moveTo>
                  <a:lnTo>
                    <a:pt x="133386" y="35743"/>
                  </a:lnTo>
                  <a:lnTo>
                    <a:pt x="133243" y="36040"/>
                  </a:lnTo>
                  <a:lnTo>
                    <a:pt x="133458" y="35886"/>
                  </a:lnTo>
                  <a:close/>
                  <a:moveTo>
                    <a:pt x="10656" y="36326"/>
                  </a:moveTo>
                  <a:lnTo>
                    <a:pt x="10871" y="36469"/>
                  </a:lnTo>
                  <a:lnTo>
                    <a:pt x="10573" y="35969"/>
                  </a:lnTo>
                  <a:cubicBezTo>
                    <a:pt x="10609" y="36088"/>
                    <a:pt x="10633" y="36207"/>
                    <a:pt x="10656" y="36326"/>
                  </a:cubicBezTo>
                  <a:close/>
                  <a:moveTo>
                    <a:pt x="84023" y="36255"/>
                  </a:moveTo>
                  <a:lnTo>
                    <a:pt x="84094" y="36028"/>
                  </a:lnTo>
                  <a:lnTo>
                    <a:pt x="83951" y="36028"/>
                  </a:lnTo>
                  <a:lnTo>
                    <a:pt x="83880" y="36112"/>
                  </a:lnTo>
                  <a:lnTo>
                    <a:pt x="83880" y="36183"/>
                  </a:lnTo>
                  <a:lnTo>
                    <a:pt x="83951" y="36255"/>
                  </a:lnTo>
                  <a:close/>
                  <a:moveTo>
                    <a:pt x="110705" y="36183"/>
                  </a:moveTo>
                  <a:lnTo>
                    <a:pt x="111002" y="36028"/>
                  </a:lnTo>
                  <a:lnTo>
                    <a:pt x="110705" y="36028"/>
                  </a:lnTo>
                  <a:close/>
                  <a:moveTo>
                    <a:pt x="26027" y="36397"/>
                  </a:moveTo>
                  <a:lnTo>
                    <a:pt x="26170" y="36255"/>
                  </a:lnTo>
                  <a:lnTo>
                    <a:pt x="25956" y="36100"/>
                  </a:lnTo>
                  <a:cubicBezTo>
                    <a:pt x="25908" y="36255"/>
                    <a:pt x="25861" y="36386"/>
                    <a:pt x="25801" y="36540"/>
                  </a:cubicBezTo>
                  <a:cubicBezTo>
                    <a:pt x="26027" y="36445"/>
                    <a:pt x="25896" y="36552"/>
                    <a:pt x="26027" y="36397"/>
                  </a:cubicBezTo>
                  <a:close/>
                  <a:moveTo>
                    <a:pt x="85975" y="36100"/>
                  </a:moveTo>
                  <a:lnTo>
                    <a:pt x="85821" y="36100"/>
                  </a:lnTo>
                  <a:lnTo>
                    <a:pt x="85678" y="36314"/>
                  </a:lnTo>
                  <a:cubicBezTo>
                    <a:pt x="85963" y="36219"/>
                    <a:pt x="85833" y="36326"/>
                    <a:pt x="85975" y="36100"/>
                  </a:cubicBezTo>
                  <a:close/>
                  <a:moveTo>
                    <a:pt x="84166" y="36397"/>
                  </a:moveTo>
                  <a:lnTo>
                    <a:pt x="84309" y="36255"/>
                  </a:lnTo>
                  <a:lnTo>
                    <a:pt x="84309" y="36171"/>
                  </a:lnTo>
                  <a:lnTo>
                    <a:pt x="84166" y="36171"/>
                  </a:lnTo>
                  <a:lnTo>
                    <a:pt x="84094" y="36397"/>
                  </a:lnTo>
                  <a:close/>
                  <a:moveTo>
                    <a:pt x="10216" y="36683"/>
                  </a:moveTo>
                  <a:lnTo>
                    <a:pt x="10371" y="36767"/>
                  </a:lnTo>
                  <a:cubicBezTo>
                    <a:pt x="10395" y="36433"/>
                    <a:pt x="10442" y="36469"/>
                    <a:pt x="10299" y="36255"/>
                  </a:cubicBezTo>
                  <a:close/>
                  <a:moveTo>
                    <a:pt x="104466" y="36255"/>
                  </a:moveTo>
                  <a:lnTo>
                    <a:pt x="104311" y="36326"/>
                  </a:lnTo>
                  <a:cubicBezTo>
                    <a:pt x="104335" y="36397"/>
                    <a:pt x="104359" y="36469"/>
                    <a:pt x="104382" y="36540"/>
                  </a:cubicBezTo>
                  <a:cubicBezTo>
                    <a:pt x="104597" y="36326"/>
                    <a:pt x="104537" y="36481"/>
                    <a:pt x="104466" y="36255"/>
                  </a:cubicBezTo>
                  <a:close/>
                  <a:moveTo>
                    <a:pt x="116491" y="36255"/>
                  </a:moveTo>
                  <a:lnTo>
                    <a:pt x="116277" y="36255"/>
                  </a:lnTo>
                  <a:lnTo>
                    <a:pt x="116062" y="36397"/>
                  </a:lnTo>
                  <a:lnTo>
                    <a:pt x="115908" y="36683"/>
                  </a:lnTo>
                  <a:lnTo>
                    <a:pt x="116420" y="36469"/>
                  </a:lnTo>
                  <a:close/>
                  <a:moveTo>
                    <a:pt x="81987" y="36552"/>
                  </a:moveTo>
                  <a:lnTo>
                    <a:pt x="82058" y="36397"/>
                  </a:lnTo>
                  <a:lnTo>
                    <a:pt x="81844" y="36397"/>
                  </a:lnTo>
                  <a:lnTo>
                    <a:pt x="81630" y="36552"/>
                  </a:lnTo>
                  <a:lnTo>
                    <a:pt x="81630" y="36624"/>
                  </a:lnTo>
                  <a:lnTo>
                    <a:pt x="81701" y="36695"/>
                  </a:lnTo>
                  <a:close/>
                  <a:moveTo>
                    <a:pt x="103811" y="36552"/>
                  </a:moveTo>
                  <a:cubicBezTo>
                    <a:pt x="103942" y="36457"/>
                    <a:pt x="103847" y="36469"/>
                    <a:pt x="103882" y="36397"/>
                  </a:cubicBezTo>
                  <a:close/>
                  <a:moveTo>
                    <a:pt x="20146" y="36981"/>
                  </a:moveTo>
                  <a:lnTo>
                    <a:pt x="20217" y="36981"/>
                  </a:lnTo>
                  <a:lnTo>
                    <a:pt x="20289" y="36624"/>
                  </a:lnTo>
                  <a:lnTo>
                    <a:pt x="19860" y="36624"/>
                  </a:lnTo>
                  <a:lnTo>
                    <a:pt x="19860" y="36909"/>
                  </a:lnTo>
                  <a:close/>
                  <a:moveTo>
                    <a:pt x="80903" y="36695"/>
                  </a:moveTo>
                  <a:lnTo>
                    <a:pt x="81046" y="36695"/>
                  </a:lnTo>
                  <a:lnTo>
                    <a:pt x="80689" y="36624"/>
                  </a:lnTo>
                  <a:cubicBezTo>
                    <a:pt x="80737" y="36648"/>
                    <a:pt x="80689" y="36790"/>
                    <a:pt x="80903" y="36683"/>
                  </a:cubicBezTo>
                  <a:close/>
                  <a:moveTo>
                    <a:pt x="132957" y="36909"/>
                  </a:moveTo>
                  <a:cubicBezTo>
                    <a:pt x="132886" y="36648"/>
                    <a:pt x="132957" y="36767"/>
                    <a:pt x="132803" y="36624"/>
                  </a:cubicBezTo>
                  <a:lnTo>
                    <a:pt x="132874" y="36909"/>
                  </a:lnTo>
                  <a:close/>
                  <a:moveTo>
                    <a:pt x="135422" y="36767"/>
                  </a:moveTo>
                  <a:lnTo>
                    <a:pt x="135196" y="36767"/>
                  </a:lnTo>
                  <a:lnTo>
                    <a:pt x="135279" y="36909"/>
                  </a:lnTo>
                  <a:close/>
                  <a:moveTo>
                    <a:pt x="118884" y="36838"/>
                  </a:moveTo>
                  <a:lnTo>
                    <a:pt x="118587" y="36981"/>
                  </a:lnTo>
                  <a:lnTo>
                    <a:pt x="118587" y="37052"/>
                  </a:lnTo>
                  <a:lnTo>
                    <a:pt x="118670" y="37124"/>
                  </a:lnTo>
                  <a:lnTo>
                    <a:pt x="118884" y="37052"/>
                  </a:lnTo>
                  <a:cubicBezTo>
                    <a:pt x="118932" y="36850"/>
                    <a:pt x="119087" y="36921"/>
                    <a:pt x="118896" y="36826"/>
                  </a:cubicBezTo>
                  <a:close/>
                  <a:moveTo>
                    <a:pt x="110478" y="37779"/>
                  </a:moveTo>
                  <a:lnTo>
                    <a:pt x="110550" y="37779"/>
                  </a:lnTo>
                  <a:lnTo>
                    <a:pt x="110705" y="37410"/>
                  </a:lnTo>
                  <a:cubicBezTo>
                    <a:pt x="110681" y="37421"/>
                    <a:pt x="107871" y="36909"/>
                    <a:pt x="107871" y="36909"/>
                  </a:cubicBezTo>
                  <a:lnTo>
                    <a:pt x="107371" y="37052"/>
                  </a:lnTo>
                  <a:lnTo>
                    <a:pt x="107145" y="37279"/>
                  </a:lnTo>
                  <a:lnTo>
                    <a:pt x="106788" y="37636"/>
                  </a:lnTo>
                  <a:cubicBezTo>
                    <a:pt x="108026" y="37719"/>
                    <a:pt x="109252" y="37529"/>
                    <a:pt x="110478" y="37779"/>
                  </a:cubicBezTo>
                  <a:close/>
                  <a:moveTo>
                    <a:pt x="117515" y="36909"/>
                  </a:moveTo>
                  <a:lnTo>
                    <a:pt x="117360" y="37124"/>
                  </a:lnTo>
                  <a:cubicBezTo>
                    <a:pt x="117598" y="36993"/>
                    <a:pt x="117515" y="37040"/>
                    <a:pt x="117515" y="36909"/>
                  </a:cubicBezTo>
                  <a:close/>
                  <a:moveTo>
                    <a:pt x="132815" y="36909"/>
                  </a:moveTo>
                  <a:lnTo>
                    <a:pt x="132660" y="37124"/>
                  </a:lnTo>
                  <a:cubicBezTo>
                    <a:pt x="132815" y="37017"/>
                    <a:pt x="132946" y="37088"/>
                    <a:pt x="132815" y="36909"/>
                  </a:cubicBezTo>
                  <a:close/>
                  <a:moveTo>
                    <a:pt x="27909" y="37552"/>
                  </a:moveTo>
                  <a:lnTo>
                    <a:pt x="27980" y="37552"/>
                  </a:lnTo>
                  <a:lnTo>
                    <a:pt x="28051" y="37410"/>
                  </a:lnTo>
                  <a:lnTo>
                    <a:pt x="27111" y="36969"/>
                  </a:lnTo>
                  <a:lnTo>
                    <a:pt x="27694" y="37481"/>
                  </a:lnTo>
                  <a:close/>
                  <a:moveTo>
                    <a:pt x="90476" y="36981"/>
                  </a:moveTo>
                  <a:lnTo>
                    <a:pt x="90321" y="36981"/>
                  </a:lnTo>
                  <a:cubicBezTo>
                    <a:pt x="89928" y="37314"/>
                    <a:pt x="89059" y="37469"/>
                    <a:pt x="88511" y="37481"/>
                  </a:cubicBezTo>
                  <a:lnTo>
                    <a:pt x="88357" y="37779"/>
                  </a:lnTo>
                  <a:lnTo>
                    <a:pt x="90321" y="37338"/>
                  </a:lnTo>
                  <a:close/>
                  <a:moveTo>
                    <a:pt x="104251" y="37267"/>
                  </a:moveTo>
                  <a:lnTo>
                    <a:pt x="104394" y="37338"/>
                  </a:lnTo>
                  <a:lnTo>
                    <a:pt x="104549" y="37124"/>
                  </a:lnTo>
                  <a:lnTo>
                    <a:pt x="104251" y="36969"/>
                  </a:lnTo>
                  <a:close/>
                  <a:moveTo>
                    <a:pt x="100549" y="37124"/>
                  </a:moveTo>
                  <a:lnTo>
                    <a:pt x="100394" y="37124"/>
                  </a:lnTo>
                  <a:cubicBezTo>
                    <a:pt x="100370" y="37219"/>
                    <a:pt x="100346" y="37314"/>
                    <a:pt x="100322" y="37410"/>
                  </a:cubicBezTo>
                  <a:lnTo>
                    <a:pt x="100394" y="37410"/>
                  </a:lnTo>
                  <a:close/>
                  <a:moveTo>
                    <a:pt x="105406" y="37267"/>
                  </a:moveTo>
                  <a:lnTo>
                    <a:pt x="105252" y="37552"/>
                  </a:lnTo>
                  <a:lnTo>
                    <a:pt x="105109" y="37707"/>
                  </a:lnTo>
                  <a:cubicBezTo>
                    <a:pt x="105502" y="37600"/>
                    <a:pt x="105573" y="37517"/>
                    <a:pt x="105406" y="37267"/>
                  </a:cubicBezTo>
                  <a:close/>
                  <a:moveTo>
                    <a:pt x="106490" y="37267"/>
                  </a:moveTo>
                  <a:lnTo>
                    <a:pt x="106061" y="37552"/>
                  </a:lnTo>
                  <a:lnTo>
                    <a:pt x="105990" y="37707"/>
                  </a:lnTo>
                  <a:lnTo>
                    <a:pt x="106204" y="37779"/>
                  </a:lnTo>
                  <a:lnTo>
                    <a:pt x="106633" y="37564"/>
                  </a:lnTo>
                  <a:cubicBezTo>
                    <a:pt x="106585" y="37457"/>
                    <a:pt x="106537" y="37362"/>
                    <a:pt x="106490" y="37267"/>
                  </a:cubicBezTo>
                  <a:close/>
                  <a:moveTo>
                    <a:pt x="12752" y="37338"/>
                  </a:moveTo>
                  <a:lnTo>
                    <a:pt x="12681" y="37493"/>
                  </a:lnTo>
                  <a:lnTo>
                    <a:pt x="12978" y="37779"/>
                  </a:lnTo>
                  <a:lnTo>
                    <a:pt x="13050" y="37779"/>
                  </a:lnTo>
                  <a:cubicBezTo>
                    <a:pt x="12954" y="37481"/>
                    <a:pt x="12954" y="37493"/>
                    <a:pt x="12752" y="37338"/>
                  </a:cubicBezTo>
                  <a:close/>
                  <a:moveTo>
                    <a:pt x="96989" y="37493"/>
                  </a:moveTo>
                  <a:lnTo>
                    <a:pt x="97286" y="37338"/>
                  </a:lnTo>
                  <a:lnTo>
                    <a:pt x="97060" y="37338"/>
                  </a:lnTo>
                  <a:close/>
                  <a:moveTo>
                    <a:pt x="111776" y="37493"/>
                  </a:moveTo>
                  <a:lnTo>
                    <a:pt x="111419" y="37421"/>
                  </a:lnTo>
                  <a:lnTo>
                    <a:pt x="111121" y="37564"/>
                  </a:lnTo>
                  <a:lnTo>
                    <a:pt x="111121" y="37636"/>
                  </a:lnTo>
                  <a:cubicBezTo>
                    <a:pt x="111288" y="37695"/>
                    <a:pt x="111479" y="37671"/>
                    <a:pt x="111633" y="37564"/>
                  </a:cubicBezTo>
                  <a:close/>
                  <a:moveTo>
                    <a:pt x="113443" y="38719"/>
                  </a:moveTo>
                  <a:cubicBezTo>
                    <a:pt x="113919" y="38564"/>
                    <a:pt x="113919" y="38707"/>
                    <a:pt x="114312" y="38576"/>
                  </a:cubicBezTo>
                  <a:cubicBezTo>
                    <a:pt x="114348" y="38719"/>
                    <a:pt x="114372" y="38862"/>
                    <a:pt x="114396" y="39005"/>
                  </a:cubicBezTo>
                  <a:cubicBezTo>
                    <a:pt x="115300" y="38588"/>
                    <a:pt x="115372" y="39041"/>
                    <a:pt x="116062" y="38862"/>
                  </a:cubicBezTo>
                  <a:cubicBezTo>
                    <a:pt x="116265" y="38719"/>
                    <a:pt x="116372" y="38493"/>
                    <a:pt x="116491" y="38279"/>
                  </a:cubicBezTo>
                  <a:lnTo>
                    <a:pt x="116348" y="38207"/>
                  </a:lnTo>
                  <a:cubicBezTo>
                    <a:pt x="116051" y="38064"/>
                    <a:pt x="115943" y="38279"/>
                    <a:pt x="115622" y="38493"/>
                  </a:cubicBezTo>
                  <a:lnTo>
                    <a:pt x="115551" y="38493"/>
                  </a:lnTo>
                  <a:lnTo>
                    <a:pt x="115622" y="37850"/>
                  </a:lnTo>
                  <a:lnTo>
                    <a:pt x="114241" y="37481"/>
                  </a:lnTo>
                  <a:lnTo>
                    <a:pt x="114241" y="37850"/>
                  </a:lnTo>
                  <a:cubicBezTo>
                    <a:pt x="114050" y="38076"/>
                    <a:pt x="113824" y="38160"/>
                    <a:pt x="113515" y="38279"/>
                  </a:cubicBezTo>
                  <a:close/>
                  <a:moveTo>
                    <a:pt x="86714" y="37910"/>
                  </a:moveTo>
                  <a:lnTo>
                    <a:pt x="86547" y="37921"/>
                  </a:lnTo>
                  <a:lnTo>
                    <a:pt x="86702" y="37921"/>
                  </a:lnTo>
                  <a:close/>
                  <a:moveTo>
                    <a:pt x="88142" y="37636"/>
                  </a:moveTo>
                  <a:lnTo>
                    <a:pt x="87130" y="37564"/>
                  </a:lnTo>
                  <a:lnTo>
                    <a:pt x="86714" y="37910"/>
                  </a:lnTo>
                  <a:lnTo>
                    <a:pt x="88071" y="37779"/>
                  </a:lnTo>
                  <a:close/>
                  <a:moveTo>
                    <a:pt x="112574" y="37636"/>
                  </a:moveTo>
                  <a:lnTo>
                    <a:pt x="112431" y="37933"/>
                  </a:lnTo>
                  <a:lnTo>
                    <a:pt x="112503" y="37933"/>
                  </a:lnTo>
                  <a:cubicBezTo>
                    <a:pt x="112610" y="37767"/>
                    <a:pt x="112681" y="37826"/>
                    <a:pt x="112586" y="37624"/>
                  </a:cubicBezTo>
                  <a:close/>
                  <a:moveTo>
                    <a:pt x="113598" y="37993"/>
                  </a:moveTo>
                  <a:lnTo>
                    <a:pt x="113955" y="37636"/>
                  </a:lnTo>
                  <a:lnTo>
                    <a:pt x="113741" y="37636"/>
                  </a:lnTo>
                  <a:cubicBezTo>
                    <a:pt x="113693" y="37755"/>
                    <a:pt x="113646" y="37874"/>
                    <a:pt x="113598" y="37993"/>
                  </a:cubicBezTo>
                  <a:close/>
                  <a:moveTo>
                    <a:pt x="29004" y="38064"/>
                  </a:moveTo>
                  <a:lnTo>
                    <a:pt x="29004" y="37910"/>
                  </a:lnTo>
                  <a:lnTo>
                    <a:pt x="28492" y="37695"/>
                  </a:lnTo>
                  <a:lnTo>
                    <a:pt x="28563" y="37993"/>
                  </a:lnTo>
                  <a:close/>
                  <a:moveTo>
                    <a:pt x="11597" y="37910"/>
                  </a:moveTo>
                  <a:lnTo>
                    <a:pt x="11966" y="38064"/>
                  </a:lnTo>
                  <a:lnTo>
                    <a:pt x="11668" y="37779"/>
                  </a:lnTo>
                  <a:close/>
                  <a:moveTo>
                    <a:pt x="85833" y="38064"/>
                  </a:moveTo>
                  <a:lnTo>
                    <a:pt x="85833" y="38136"/>
                  </a:lnTo>
                  <a:cubicBezTo>
                    <a:pt x="86106" y="38088"/>
                    <a:pt x="86178" y="38064"/>
                    <a:pt x="86344" y="37921"/>
                  </a:cubicBezTo>
                  <a:lnTo>
                    <a:pt x="86130" y="37767"/>
                  </a:lnTo>
                  <a:cubicBezTo>
                    <a:pt x="86071" y="37838"/>
                    <a:pt x="86023" y="37921"/>
                    <a:pt x="85975" y="37993"/>
                  </a:cubicBezTo>
                  <a:close/>
                  <a:moveTo>
                    <a:pt x="134696" y="38279"/>
                  </a:moveTo>
                  <a:lnTo>
                    <a:pt x="135065" y="38350"/>
                  </a:lnTo>
                  <a:lnTo>
                    <a:pt x="135208" y="38207"/>
                  </a:lnTo>
                  <a:lnTo>
                    <a:pt x="135136" y="37838"/>
                  </a:lnTo>
                  <a:lnTo>
                    <a:pt x="134624" y="37767"/>
                  </a:lnTo>
                  <a:close/>
                  <a:moveTo>
                    <a:pt x="93226" y="37850"/>
                  </a:moveTo>
                  <a:lnTo>
                    <a:pt x="93083" y="37850"/>
                  </a:lnTo>
                  <a:lnTo>
                    <a:pt x="93012" y="38064"/>
                  </a:lnTo>
                  <a:lnTo>
                    <a:pt x="93083" y="38064"/>
                  </a:lnTo>
                  <a:lnTo>
                    <a:pt x="93226" y="37910"/>
                  </a:lnTo>
                  <a:close/>
                  <a:moveTo>
                    <a:pt x="103311" y="37850"/>
                  </a:moveTo>
                  <a:lnTo>
                    <a:pt x="103013" y="37850"/>
                  </a:lnTo>
                  <a:lnTo>
                    <a:pt x="103013" y="37993"/>
                  </a:lnTo>
                  <a:lnTo>
                    <a:pt x="103239" y="38064"/>
                  </a:lnTo>
                  <a:lnTo>
                    <a:pt x="103311" y="37921"/>
                  </a:lnTo>
                  <a:close/>
                  <a:moveTo>
                    <a:pt x="73367" y="40743"/>
                  </a:moveTo>
                  <a:cubicBezTo>
                    <a:pt x="75450" y="39886"/>
                    <a:pt x="79225" y="39648"/>
                    <a:pt x="81701" y="38934"/>
                  </a:cubicBezTo>
                  <a:cubicBezTo>
                    <a:pt x="82796" y="38612"/>
                    <a:pt x="84785" y="38862"/>
                    <a:pt x="85535" y="38064"/>
                  </a:cubicBezTo>
                  <a:lnTo>
                    <a:pt x="85392" y="37910"/>
                  </a:lnTo>
                  <a:lnTo>
                    <a:pt x="85178" y="37910"/>
                  </a:lnTo>
                  <a:cubicBezTo>
                    <a:pt x="84701" y="38243"/>
                    <a:pt x="84058" y="38088"/>
                    <a:pt x="83511" y="38207"/>
                  </a:cubicBezTo>
                  <a:cubicBezTo>
                    <a:pt x="82951" y="38314"/>
                    <a:pt x="82225" y="38743"/>
                    <a:pt x="81761" y="38862"/>
                  </a:cubicBezTo>
                  <a:cubicBezTo>
                    <a:pt x="80487" y="39184"/>
                    <a:pt x="78415" y="39207"/>
                    <a:pt x="76617" y="39731"/>
                  </a:cubicBezTo>
                  <a:cubicBezTo>
                    <a:pt x="75617" y="40029"/>
                    <a:pt x="74022" y="39660"/>
                    <a:pt x="73498" y="40529"/>
                  </a:cubicBezTo>
                  <a:close/>
                  <a:moveTo>
                    <a:pt x="137375" y="37993"/>
                  </a:moveTo>
                  <a:lnTo>
                    <a:pt x="137160" y="37993"/>
                  </a:lnTo>
                  <a:lnTo>
                    <a:pt x="136946" y="38505"/>
                  </a:lnTo>
                  <a:lnTo>
                    <a:pt x="136791" y="38576"/>
                  </a:lnTo>
                  <a:lnTo>
                    <a:pt x="136791" y="38648"/>
                  </a:lnTo>
                  <a:lnTo>
                    <a:pt x="137089" y="38648"/>
                  </a:lnTo>
                  <a:close/>
                  <a:moveTo>
                    <a:pt x="11097" y="38064"/>
                  </a:moveTo>
                  <a:lnTo>
                    <a:pt x="11097" y="38350"/>
                  </a:lnTo>
                  <a:lnTo>
                    <a:pt x="11168" y="38422"/>
                  </a:lnTo>
                  <a:lnTo>
                    <a:pt x="11311" y="38350"/>
                  </a:lnTo>
                  <a:cubicBezTo>
                    <a:pt x="11204" y="38076"/>
                    <a:pt x="11311" y="38207"/>
                    <a:pt x="11085" y="38064"/>
                  </a:cubicBezTo>
                  <a:close/>
                  <a:moveTo>
                    <a:pt x="18050" y="42851"/>
                  </a:moveTo>
                  <a:lnTo>
                    <a:pt x="18050" y="42922"/>
                  </a:lnTo>
                  <a:lnTo>
                    <a:pt x="18348" y="43351"/>
                  </a:lnTo>
                  <a:cubicBezTo>
                    <a:pt x="16907" y="42839"/>
                    <a:pt x="14681" y="39160"/>
                    <a:pt x="13347" y="38064"/>
                  </a:cubicBezTo>
                  <a:lnTo>
                    <a:pt x="13133" y="38279"/>
                  </a:lnTo>
                  <a:cubicBezTo>
                    <a:pt x="13669" y="39195"/>
                    <a:pt x="16705" y="42077"/>
                    <a:pt x="16610" y="42553"/>
                  </a:cubicBezTo>
                  <a:cubicBezTo>
                    <a:pt x="16955" y="42934"/>
                    <a:pt x="17407" y="43196"/>
                    <a:pt x="17919" y="43279"/>
                  </a:cubicBezTo>
                  <a:cubicBezTo>
                    <a:pt x="18026" y="43708"/>
                    <a:pt x="17860" y="43851"/>
                    <a:pt x="18348" y="44006"/>
                  </a:cubicBezTo>
                  <a:cubicBezTo>
                    <a:pt x="18526" y="43851"/>
                    <a:pt x="18384" y="43910"/>
                    <a:pt x="18646" y="43934"/>
                  </a:cubicBezTo>
                  <a:lnTo>
                    <a:pt x="18717" y="43934"/>
                  </a:lnTo>
                  <a:cubicBezTo>
                    <a:pt x="18669" y="43434"/>
                    <a:pt x="18693" y="43565"/>
                    <a:pt x="18717" y="42994"/>
                  </a:cubicBezTo>
                  <a:close/>
                  <a:moveTo>
                    <a:pt x="90035" y="38648"/>
                  </a:moveTo>
                  <a:lnTo>
                    <a:pt x="90547" y="38422"/>
                  </a:lnTo>
                  <a:cubicBezTo>
                    <a:pt x="90762" y="38291"/>
                    <a:pt x="90666" y="38410"/>
                    <a:pt x="90762" y="38136"/>
                  </a:cubicBezTo>
                  <a:lnTo>
                    <a:pt x="90547" y="38136"/>
                  </a:lnTo>
                  <a:lnTo>
                    <a:pt x="90107" y="38350"/>
                  </a:lnTo>
                  <a:cubicBezTo>
                    <a:pt x="90083" y="38445"/>
                    <a:pt x="90059" y="38553"/>
                    <a:pt x="90035" y="38648"/>
                  </a:cubicBezTo>
                  <a:close/>
                  <a:moveTo>
                    <a:pt x="77712" y="38207"/>
                  </a:moveTo>
                  <a:lnTo>
                    <a:pt x="77498" y="38207"/>
                  </a:lnTo>
                  <a:lnTo>
                    <a:pt x="77343" y="38422"/>
                  </a:lnTo>
                  <a:lnTo>
                    <a:pt x="77712" y="38350"/>
                  </a:lnTo>
                  <a:close/>
                  <a:moveTo>
                    <a:pt x="116432" y="38791"/>
                  </a:moveTo>
                  <a:cubicBezTo>
                    <a:pt x="116717" y="39374"/>
                    <a:pt x="121527" y="39731"/>
                    <a:pt x="122516" y="40172"/>
                  </a:cubicBezTo>
                  <a:lnTo>
                    <a:pt x="122813" y="40017"/>
                  </a:lnTo>
                  <a:cubicBezTo>
                    <a:pt x="122551" y="39362"/>
                    <a:pt x="121873" y="39338"/>
                    <a:pt x="121361" y="39505"/>
                  </a:cubicBezTo>
                  <a:cubicBezTo>
                    <a:pt x="121266" y="39338"/>
                    <a:pt x="121170" y="39172"/>
                    <a:pt x="121075" y="39005"/>
                  </a:cubicBezTo>
                  <a:lnTo>
                    <a:pt x="120789" y="38934"/>
                  </a:lnTo>
                  <a:cubicBezTo>
                    <a:pt x="120575" y="39112"/>
                    <a:pt x="120599" y="39195"/>
                    <a:pt x="120277" y="39291"/>
                  </a:cubicBezTo>
                  <a:cubicBezTo>
                    <a:pt x="120134" y="38862"/>
                    <a:pt x="119694" y="38886"/>
                    <a:pt x="119337" y="38934"/>
                  </a:cubicBezTo>
                  <a:cubicBezTo>
                    <a:pt x="119289" y="38576"/>
                    <a:pt x="119325" y="38660"/>
                    <a:pt x="119122" y="38493"/>
                  </a:cubicBezTo>
                  <a:cubicBezTo>
                    <a:pt x="118634" y="38588"/>
                    <a:pt x="118384" y="38481"/>
                    <a:pt x="118027" y="38779"/>
                  </a:cubicBezTo>
                  <a:lnTo>
                    <a:pt x="118027" y="38493"/>
                  </a:lnTo>
                  <a:cubicBezTo>
                    <a:pt x="117598" y="38386"/>
                    <a:pt x="117467" y="38231"/>
                    <a:pt x="116801" y="38207"/>
                  </a:cubicBezTo>
                  <a:cubicBezTo>
                    <a:pt x="116610" y="38529"/>
                    <a:pt x="116765" y="38612"/>
                    <a:pt x="116420" y="38791"/>
                  </a:cubicBezTo>
                  <a:close/>
                  <a:moveTo>
                    <a:pt x="89607" y="38636"/>
                  </a:moveTo>
                  <a:lnTo>
                    <a:pt x="89750" y="38279"/>
                  </a:lnTo>
                  <a:lnTo>
                    <a:pt x="89535" y="38279"/>
                  </a:lnTo>
                  <a:cubicBezTo>
                    <a:pt x="89262" y="38529"/>
                    <a:pt x="89000" y="38433"/>
                    <a:pt x="88666" y="38564"/>
                  </a:cubicBezTo>
                  <a:lnTo>
                    <a:pt x="88523" y="38564"/>
                  </a:lnTo>
                  <a:cubicBezTo>
                    <a:pt x="88619" y="38814"/>
                    <a:pt x="88559" y="38719"/>
                    <a:pt x="88738" y="38862"/>
                  </a:cubicBezTo>
                  <a:close/>
                  <a:moveTo>
                    <a:pt x="112443" y="38564"/>
                  </a:moveTo>
                  <a:lnTo>
                    <a:pt x="112443" y="38636"/>
                  </a:lnTo>
                  <a:lnTo>
                    <a:pt x="113169" y="38564"/>
                  </a:lnTo>
                  <a:lnTo>
                    <a:pt x="113241" y="38493"/>
                  </a:lnTo>
                  <a:lnTo>
                    <a:pt x="112943" y="38350"/>
                  </a:lnTo>
                  <a:cubicBezTo>
                    <a:pt x="112788" y="38433"/>
                    <a:pt x="112562" y="38481"/>
                    <a:pt x="112443" y="38576"/>
                  </a:cubicBezTo>
                  <a:close/>
                  <a:moveTo>
                    <a:pt x="108454" y="38719"/>
                  </a:moveTo>
                  <a:lnTo>
                    <a:pt x="108597" y="38422"/>
                  </a:lnTo>
                  <a:lnTo>
                    <a:pt x="108454" y="38422"/>
                  </a:lnTo>
                  <a:lnTo>
                    <a:pt x="108300" y="38648"/>
                  </a:lnTo>
                  <a:close/>
                  <a:moveTo>
                    <a:pt x="88369" y="38648"/>
                  </a:moveTo>
                  <a:lnTo>
                    <a:pt x="88226" y="38493"/>
                  </a:lnTo>
                  <a:cubicBezTo>
                    <a:pt x="87833" y="38755"/>
                    <a:pt x="87083" y="38814"/>
                    <a:pt x="86559" y="38934"/>
                  </a:cubicBezTo>
                  <a:lnTo>
                    <a:pt x="86559" y="39076"/>
                  </a:lnTo>
                  <a:cubicBezTo>
                    <a:pt x="87380" y="39100"/>
                    <a:pt x="87964" y="39029"/>
                    <a:pt x="88369" y="38648"/>
                  </a:cubicBezTo>
                  <a:close/>
                  <a:moveTo>
                    <a:pt x="24063" y="38576"/>
                  </a:moveTo>
                  <a:cubicBezTo>
                    <a:pt x="24015" y="38767"/>
                    <a:pt x="23968" y="38957"/>
                    <a:pt x="23920" y="39148"/>
                  </a:cubicBezTo>
                  <a:cubicBezTo>
                    <a:pt x="24622" y="40291"/>
                    <a:pt x="26539" y="40362"/>
                    <a:pt x="26897" y="41612"/>
                  </a:cubicBezTo>
                  <a:cubicBezTo>
                    <a:pt x="27528" y="41791"/>
                    <a:pt x="27944" y="42089"/>
                    <a:pt x="28635" y="42339"/>
                  </a:cubicBezTo>
                  <a:cubicBezTo>
                    <a:pt x="28885" y="42755"/>
                    <a:pt x="28778" y="42839"/>
                    <a:pt x="28706" y="43422"/>
                  </a:cubicBezTo>
                  <a:lnTo>
                    <a:pt x="29290" y="43136"/>
                  </a:lnTo>
                  <a:lnTo>
                    <a:pt x="29361" y="43136"/>
                  </a:lnTo>
                  <a:lnTo>
                    <a:pt x="29361" y="43648"/>
                  </a:lnTo>
                  <a:cubicBezTo>
                    <a:pt x="30254" y="43815"/>
                    <a:pt x="31945" y="44863"/>
                    <a:pt x="32838" y="44660"/>
                  </a:cubicBezTo>
                  <a:cubicBezTo>
                    <a:pt x="33052" y="44518"/>
                    <a:pt x="33100" y="44303"/>
                    <a:pt x="33207" y="44077"/>
                  </a:cubicBezTo>
                  <a:cubicBezTo>
                    <a:pt x="32362" y="43327"/>
                    <a:pt x="30302" y="43482"/>
                    <a:pt x="30016" y="42196"/>
                  </a:cubicBezTo>
                  <a:lnTo>
                    <a:pt x="29790" y="42410"/>
                  </a:lnTo>
                  <a:cubicBezTo>
                    <a:pt x="29718" y="42458"/>
                    <a:pt x="29647" y="42505"/>
                    <a:pt x="29575" y="42565"/>
                  </a:cubicBezTo>
                  <a:lnTo>
                    <a:pt x="29433" y="41839"/>
                  </a:lnTo>
                  <a:cubicBezTo>
                    <a:pt x="29016" y="41851"/>
                    <a:pt x="28944" y="41660"/>
                    <a:pt x="28492" y="41839"/>
                  </a:cubicBezTo>
                  <a:lnTo>
                    <a:pt x="28051" y="41184"/>
                  </a:lnTo>
                  <a:lnTo>
                    <a:pt x="27468" y="41339"/>
                  </a:lnTo>
                  <a:cubicBezTo>
                    <a:pt x="27266" y="40315"/>
                    <a:pt x="25134" y="39326"/>
                    <a:pt x="24349" y="39303"/>
                  </a:cubicBezTo>
                  <a:cubicBezTo>
                    <a:pt x="24396" y="39136"/>
                    <a:pt x="24444" y="38969"/>
                    <a:pt x="24492" y="38803"/>
                  </a:cubicBezTo>
                  <a:close/>
                  <a:moveTo>
                    <a:pt x="23634" y="39005"/>
                  </a:moveTo>
                  <a:lnTo>
                    <a:pt x="23777" y="38791"/>
                  </a:lnTo>
                  <a:lnTo>
                    <a:pt x="23634" y="38636"/>
                  </a:lnTo>
                  <a:lnTo>
                    <a:pt x="23479" y="38719"/>
                  </a:lnTo>
                  <a:close/>
                  <a:moveTo>
                    <a:pt x="135934" y="39076"/>
                  </a:moveTo>
                  <a:lnTo>
                    <a:pt x="135708" y="38648"/>
                  </a:lnTo>
                  <a:lnTo>
                    <a:pt x="135410" y="38862"/>
                  </a:lnTo>
                  <a:cubicBezTo>
                    <a:pt x="135553" y="38993"/>
                    <a:pt x="135732" y="39064"/>
                    <a:pt x="135922" y="39076"/>
                  </a:cubicBezTo>
                  <a:close/>
                  <a:moveTo>
                    <a:pt x="30445" y="39005"/>
                  </a:moveTo>
                  <a:cubicBezTo>
                    <a:pt x="30468" y="38957"/>
                    <a:pt x="30492" y="38910"/>
                    <a:pt x="30516" y="38862"/>
                  </a:cubicBezTo>
                  <a:lnTo>
                    <a:pt x="30159" y="38707"/>
                  </a:lnTo>
                  <a:cubicBezTo>
                    <a:pt x="30183" y="38803"/>
                    <a:pt x="30207" y="38898"/>
                    <a:pt x="30230" y="38993"/>
                  </a:cubicBezTo>
                  <a:close/>
                  <a:moveTo>
                    <a:pt x="32266" y="38862"/>
                  </a:moveTo>
                  <a:lnTo>
                    <a:pt x="32112" y="38707"/>
                  </a:lnTo>
                  <a:lnTo>
                    <a:pt x="31600" y="38707"/>
                  </a:lnTo>
                  <a:lnTo>
                    <a:pt x="32112" y="38993"/>
                  </a:lnTo>
                  <a:close/>
                  <a:moveTo>
                    <a:pt x="103013" y="38707"/>
                  </a:moveTo>
                  <a:lnTo>
                    <a:pt x="102870" y="38707"/>
                  </a:lnTo>
                  <a:lnTo>
                    <a:pt x="102716" y="38779"/>
                  </a:lnTo>
                  <a:cubicBezTo>
                    <a:pt x="102930" y="38850"/>
                    <a:pt x="102847" y="38826"/>
                    <a:pt x="103013" y="38719"/>
                  </a:cubicBezTo>
                  <a:close/>
                  <a:moveTo>
                    <a:pt x="27111" y="38993"/>
                  </a:moveTo>
                  <a:lnTo>
                    <a:pt x="26968" y="38850"/>
                  </a:lnTo>
                  <a:lnTo>
                    <a:pt x="26897" y="38993"/>
                  </a:lnTo>
                  <a:lnTo>
                    <a:pt x="27039" y="39076"/>
                  </a:lnTo>
                  <a:close/>
                  <a:moveTo>
                    <a:pt x="17110" y="38934"/>
                  </a:moveTo>
                  <a:cubicBezTo>
                    <a:pt x="17062" y="39219"/>
                    <a:pt x="17050" y="39160"/>
                    <a:pt x="17253" y="39362"/>
                  </a:cubicBezTo>
                  <a:cubicBezTo>
                    <a:pt x="17312" y="39148"/>
                    <a:pt x="17300" y="39088"/>
                    <a:pt x="17110" y="38934"/>
                  </a:cubicBezTo>
                  <a:close/>
                  <a:moveTo>
                    <a:pt x="31397" y="39434"/>
                  </a:moveTo>
                  <a:lnTo>
                    <a:pt x="31469" y="39434"/>
                  </a:lnTo>
                  <a:lnTo>
                    <a:pt x="31469" y="39374"/>
                  </a:lnTo>
                  <a:lnTo>
                    <a:pt x="30730" y="38934"/>
                  </a:lnTo>
                  <a:lnTo>
                    <a:pt x="30659" y="39005"/>
                  </a:lnTo>
                  <a:cubicBezTo>
                    <a:pt x="30861" y="39291"/>
                    <a:pt x="31016" y="39326"/>
                    <a:pt x="31385" y="39445"/>
                  </a:cubicBezTo>
                  <a:close/>
                  <a:moveTo>
                    <a:pt x="32921" y="39005"/>
                  </a:moveTo>
                  <a:lnTo>
                    <a:pt x="32695" y="38934"/>
                  </a:lnTo>
                  <a:lnTo>
                    <a:pt x="32695" y="39291"/>
                  </a:lnTo>
                  <a:lnTo>
                    <a:pt x="32993" y="39362"/>
                  </a:lnTo>
                  <a:close/>
                  <a:moveTo>
                    <a:pt x="81927" y="40017"/>
                  </a:moveTo>
                  <a:cubicBezTo>
                    <a:pt x="83166" y="39791"/>
                    <a:pt x="84070" y="39612"/>
                    <a:pt x="85547" y="39434"/>
                  </a:cubicBezTo>
                  <a:cubicBezTo>
                    <a:pt x="85702" y="39148"/>
                    <a:pt x="85713" y="39315"/>
                    <a:pt x="85618" y="39076"/>
                  </a:cubicBezTo>
                  <a:lnTo>
                    <a:pt x="82070" y="39731"/>
                  </a:lnTo>
                  <a:close/>
                  <a:moveTo>
                    <a:pt x="138970" y="39374"/>
                  </a:moveTo>
                  <a:lnTo>
                    <a:pt x="139125" y="39374"/>
                  </a:lnTo>
                  <a:cubicBezTo>
                    <a:pt x="138934" y="39172"/>
                    <a:pt x="138911" y="39136"/>
                    <a:pt x="138541" y="39088"/>
                  </a:cubicBezTo>
                  <a:lnTo>
                    <a:pt x="138756" y="39445"/>
                  </a:lnTo>
                  <a:close/>
                  <a:moveTo>
                    <a:pt x="11014" y="39374"/>
                  </a:moveTo>
                  <a:lnTo>
                    <a:pt x="11228" y="39886"/>
                  </a:lnTo>
                  <a:lnTo>
                    <a:pt x="11228" y="40029"/>
                  </a:lnTo>
                  <a:lnTo>
                    <a:pt x="11311" y="40029"/>
                  </a:lnTo>
                  <a:cubicBezTo>
                    <a:pt x="11252" y="39672"/>
                    <a:pt x="11240" y="39541"/>
                    <a:pt x="11014" y="39374"/>
                  </a:cubicBezTo>
                  <a:close/>
                  <a:moveTo>
                    <a:pt x="137303" y="39957"/>
                  </a:moveTo>
                  <a:cubicBezTo>
                    <a:pt x="137327" y="39886"/>
                    <a:pt x="137351" y="39803"/>
                    <a:pt x="137375" y="39743"/>
                  </a:cubicBezTo>
                  <a:lnTo>
                    <a:pt x="136875" y="39374"/>
                  </a:lnTo>
                  <a:close/>
                  <a:moveTo>
                    <a:pt x="17538" y="39517"/>
                  </a:moveTo>
                  <a:cubicBezTo>
                    <a:pt x="17491" y="39755"/>
                    <a:pt x="17443" y="39993"/>
                    <a:pt x="17395" y="40243"/>
                  </a:cubicBezTo>
                  <a:lnTo>
                    <a:pt x="17753" y="40088"/>
                  </a:lnTo>
                  <a:cubicBezTo>
                    <a:pt x="18050" y="40374"/>
                    <a:pt x="18324" y="40684"/>
                    <a:pt x="18550" y="41029"/>
                  </a:cubicBezTo>
                  <a:lnTo>
                    <a:pt x="18765" y="41029"/>
                  </a:lnTo>
                  <a:lnTo>
                    <a:pt x="18919" y="40815"/>
                  </a:lnTo>
                  <a:close/>
                  <a:moveTo>
                    <a:pt x="33921" y="39803"/>
                  </a:moveTo>
                  <a:lnTo>
                    <a:pt x="33921" y="39731"/>
                  </a:lnTo>
                  <a:lnTo>
                    <a:pt x="33707" y="39517"/>
                  </a:lnTo>
                  <a:lnTo>
                    <a:pt x="33493" y="39517"/>
                  </a:lnTo>
                  <a:lnTo>
                    <a:pt x="33564" y="39803"/>
                  </a:lnTo>
                  <a:close/>
                  <a:moveTo>
                    <a:pt x="15145" y="39731"/>
                  </a:moveTo>
                  <a:lnTo>
                    <a:pt x="15300" y="39588"/>
                  </a:lnTo>
                  <a:lnTo>
                    <a:pt x="15145" y="39588"/>
                  </a:lnTo>
                  <a:close/>
                  <a:moveTo>
                    <a:pt x="16157" y="40529"/>
                  </a:moveTo>
                  <a:cubicBezTo>
                    <a:pt x="16240" y="40243"/>
                    <a:pt x="16360" y="39850"/>
                    <a:pt x="16086" y="39588"/>
                  </a:cubicBezTo>
                  <a:cubicBezTo>
                    <a:pt x="15919" y="39874"/>
                    <a:pt x="15836" y="39707"/>
                    <a:pt x="15657" y="39874"/>
                  </a:cubicBezTo>
                  <a:cubicBezTo>
                    <a:pt x="15705" y="40065"/>
                    <a:pt x="15752" y="40267"/>
                    <a:pt x="15800" y="40458"/>
                  </a:cubicBezTo>
                  <a:lnTo>
                    <a:pt x="16026" y="40600"/>
                  </a:lnTo>
                  <a:close/>
                  <a:moveTo>
                    <a:pt x="32112" y="39588"/>
                  </a:moveTo>
                  <a:lnTo>
                    <a:pt x="31957" y="39588"/>
                  </a:lnTo>
                  <a:lnTo>
                    <a:pt x="31957" y="39731"/>
                  </a:lnTo>
                  <a:close/>
                  <a:moveTo>
                    <a:pt x="64151" y="39731"/>
                  </a:moveTo>
                  <a:lnTo>
                    <a:pt x="64008" y="39731"/>
                  </a:lnTo>
                  <a:lnTo>
                    <a:pt x="63854" y="39803"/>
                  </a:lnTo>
                  <a:lnTo>
                    <a:pt x="63854" y="39957"/>
                  </a:lnTo>
                  <a:lnTo>
                    <a:pt x="64139" y="39803"/>
                  </a:lnTo>
                  <a:close/>
                  <a:moveTo>
                    <a:pt x="73438" y="39886"/>
                  </a:moveTo>
                  <a:lnTo>
                    <a:pt x="73581" y="39886"/>
                  </a:lnTo>
                  <a:lnTo>
                    <a:pt x="73581" y="39731"/>
                  </a:lnTo>
                  <a:lnTo>
                    <a:pt x="73283" y="39731"/>
                  </a:lnTo>
                  <a:lnTo>
                    <a:pt x="72926" y="39957"/>
                  </a:lnTo>
                  <a:lnTo>
                    <a:pt x="72771" y="39957"/>
                  </a:lnTo>
                  <a:cubicBezTo>
                    <a:pt x="72998" y="40029"/>
                    <a:pt x="73236" y="40005"/>
                    <a:pt x="73438" y="39874"/>
                  </a:cubicBezTo>
                  <a:close/>
                  <a:moveTo>
                    <a:pt x="34576" y="40100"/>
                  </a:moveTo>
                  <a:lnTo>
                    <a:pt x="34648" y="39957"/>
                  </a:lnTo>
                  <a:lnTo>
                    <a:pt x="34576" y="39803"/>
                  </a:lnTo>
                  <a:lnTo>
                    <a:pt x="34064" y="39803"/>
                  </a:lnTo>
                  <a:lnTo>
                    <a:pt x="34290" y="40088"/>
                  </a:lnTo>
                  <a:close/>
                  <a:moveTo>
                    <a:pt x="108157" y="40255"/>
                  </a:moveTo>
                  <a:lnTo>
                    <a:pt x="108312" y="39886"/>
                  </a:lnTo>
                  <a:lnTo>
                    <a:pt x="108014" y="39886"/>
                  </a:lnTo>
                  <a:lnTo>
                    <a:pt x="105549" y="40398"/>
                  </a:lnTo>
                  <a:lnTo>
                    <a:pt x="105335" y="40696"/>
                  </a:lnTo>
                  <a:lnTo>
                    <a:pt x="105335" y="40767"/>
                  </a:lnTo>
                  <a:cubicBezTo>
                    <a:pt x="106002" y="40708"/>
                    <a:pt x="106657" y="40588"/>
                    <a:pt x="107299" y="40398"/>
                  </a:cubicBezTo>
                  <a:lnTo>
                    <a:pt x="107800" y="40910"/>
                  </a:lnTo>
                  <a:cubicBezTo>
                    <a:pt x="108038" y="40660"/>
                    <a:pt x="107942" y="40839"/>
                    <a:pt x="107871" y="40553"/>
                  </a:cubicBezTo>
                  <a:lnTo>
                    <a:pt x="108812" y="40398"/>
                  </a:lnTo>
                  <a:lnTo>
                    <a:pt x="108812" y="40469"/>
                  </a:lnTo>
                  <a:lnTo>
                    <a:pt x="108526" y="40839"/>
                  </a:lnTo>
                  <a:lnTo>
                    <a:pt x="108597" y="40981"/>
                  </a:lnTo>
                  <a:cubicBezTo>
                    <a:pt x="109014" y="40839"/>
                    <a:pt x="108895" y="40553"/>
                    <a:pt x="109181" y="40398"/>
                  </a:cubicBezTo>
                  <a:lnTo>
                    <a:pt x="113455" y="40327"/>
                  </a:lnTo>
                  <a:lnTo>
                    <a:pt x="113526" y="40184"/>
                  </a:lnTo>
                  <a:cubicBezTo>
                    <a:pt x="112633" y="39743"/>
                    <a:pt x="109240" y="40017"/>
                    <a:pt x="108157" y="40243"/>
                  </a:cubicBezTo>
                  <a:close/>
                  <a:moveTo>
                    <a:pt x="35731" y="40469"/>
                  </a:moveTo>
                  <a:lnTo>
                    <a:pt x="35802" y="40469"/>
                  </a:lnTo>
                  <a:lnTo>
                    <a:pt x="35731" y="40255"/>
                  </a:lnTo>
                  <a:lnTo>
                    <a:pt x="34802" y="39946"/>
                  </a:lnTo>
                  <a:lnTo>
                    <a:pt x="34659" y="40017"/>
                  </a:lnTo>
                  <a:cubicBezTo>
                    <a:pt x="34874" y="40279"/>
                    <a:pt x="35374" y="40350"/>
                    <a:pt x="35743" y="40458"/>
                  </a:cubicBezTo>
                  <a:close/>
                  <a:moveTo>
                    <a:pt x="124980" y="40541"/>
                  </a:moveTo>
                  <a:cubicBezTo>
                    <a:pt x="124933" y="40386"/>
                    <a:pt x="124885" y="40255"/>
                    <a:pt x="124825" y="40100"/>
                  </a:cubicBezTo>
                  <a:lnTo>
                    <a:pt x="123813" y="39957"/>
                  </a:lnTo>
                  <a:cubicBezTo>
                    <a:pt x="123766" y="40100"/>
                    <a:pt x="123718" y="40243"/>
                    <a:pt x="123671" y="40386"/>
                  </a:cubicBezTo>
                  <a:cubicBezTo>
                    <a:pt x="124218" y="40636"/>
                    <a:pt x="124802" y="40815"/>
                    <a:pt x="125409" y="40898"/>
                  </a:cubicBezTo>
                  <a:lnTo>
                    <a:pt x="125552" y="40612"/>
                  </a:lnTo>
                  <a:lnTo>
                    <a:pt x="125409" y="40243"/>
                  </a:lnTo>
                  <a:close/>
                  <a:moveTo>
                    <a:pt x="140423" y="40315"/>
                  </a:moveTo>
                  <a:lnTo>
                    <a:pt x="140494" y="39957"/>
                  </a:lnTo>
                  <a:lnTo>
                    <a:pt x="140339" y="39957"/>
                  </a:lnTo>
                  <a:lnTo>
                    <a:pt x="139911" y="40243"/>
                  </a:lnTo>
                  <a:lnTo>
                    <a:pt x="140054" y="40398"/>
                  </a:lnTo>
                  <a:close/>
                  <a:moveTo>
                    <a:pt x="81189" y="40100"/>
                  </a:moveTo>
                  <a:lnTo>
                    <a:pt x="80820" y="40029"/>
                  </a:lnTo>
                  <a:cubicBezTo>
                    <a:pt x="80891" y="40136"/>
                    <a:pt x="80999" y="40207"/>
                    <a:pt x="81118" y="40243"/>
                  </a:cubicBezTo>
                  <a:close/>
                  <a:moveTo>
                    <a:pt x="123087" y="40029"/>
                  </a:moveTo>
                  <a:lnTo>
                    <a:pt x="123087" y="40243"/>
                  </a:lnTo>
                  <a:lnTo>
                    <a:pt x="123373" y="40100"/>
                  </a:lnTo>
                  <a:lnTo>
                    <a:pt x="123373" y="40029"/>
                  </a:lnTo>
                  <a:close/>
                  <a:moveTo>
                    <a:pt x="137732" y="40184"/>
                  </a:moveTo>
                  <a:lnTo>
                    <a:pt x="137518" y="40029"/>
                  </a:lnTo>
                  <a:lnTo>
                    <a:pt x="137518" y="40243"/>
                  </a:lnTo>
                  <a:lnTo>
                    <a:pt x="137732" y="40243"/>
                  </a:lnTo>
                  <a:close/>
                  <a:moveTo>
                    <a:pt x="12240" y="40112"/>
                  </a:moveTo>
                  <a:cubicBezTo>
                    <a:pt x="12264" y="40207"/>
                    <a:pt x="12288" y="40303"/>
                    <a:pt x="12311" y="40398"/>
                  </a:cubicBezTo>
                  <a:lnTo>
                    <a:pt x="12466" y="40469"/>
                  </a:lnTo>
                  <a:cubicBezTo>
                    <a:pt x="12395" y="40124"/>
                    <a:pt x="12478" y="40243"/>
                    <a:pt x="12252" y="40088"/>
                  </a:cubicBezTo>
                  <a:close/>
                  <a:moveTo>
                    <a:pt x="113884" y="40255"/>
                  </a:moveTo>
                  <a:cubicBezTo>
                    <a:pt x="114038" y="40386"/>
                    <a:pt x="114074" y="40386"/>
                    <a:pt x="114384" y="40410"/>
                  </a:cubicBezTo>
                  <a:lnTo>
                    <a:pt x="114538" y="40112"/>
                  </a:lnTo>
                  <a:lnTo>
                    <a:pt x="114312" y="40112"/>
                  </a:lnTo>
                  <a:close/>
                  <a:moveTo>
                    <a:pt x="138958" y="40327"/>
                  </a:moveTo>
                  <a:lnTo>
                    <a:pt x="139184" y="40327"/>
                  </a:lnTo>
                  <a:lnTo>
                    <a:pt x="139184" y="40255"/>
                  </a:lnTo>
                  <a:lnTo>
                    <a:pt x="138958" y="40112"/>
                  </a:lnTo>
                  <a:close/>
                  <a:moveTo>
                    <a:pt x="79594" y="40398"/>
                  </a:moveTo>
                  <a:lnTo>
                    <a:pt x="79808" y="40255"/>
                  </a:lnTo>
                  <a:lnTo>
                    <a:pt x="79653" y="40184"/>
                  </a:lnTo>
                  <a:cubicBezTo>
                    <a:pt x="79641" y="40243"/>
                    <a:pt x="79617" y="40315"/>
                    <a:pt x="79606" y="40386"/>
                  </a:cubicBezTo>
                  <a:close/>
                  <a:moveTo>
                    <a:pt x="138672" y="40767"/>
                  </a:moveTo>
                  <a:lnTo>
                    <a:pt x="138744" y="40767"/>
                  </a:lnTo>
                  <a:cubicBezTo>
                    <a:pt x="138661" y="40434"/>
                    <a:pt x="138601" y="40386"/>
                    <a:pt x="138315" y="40255"/>
                  </a:cubicBezTo>
                  <a:cubicBezTo>
                    <a:pt x="138351" y="40386"/>
                    <a:pt x="138399" y="40505"/>
                    <a:pt x="138458" y="40612"/>
                  </a:cubicBezTo>
                  <a:close/>
                  <a:moveTo>
                    <a:pt x="79522" y="40469"/>
                  </a:moveTo>
                  <a:lnTo>
                    <a:pt x="79439" y="40315"/>
                  </a:lnTo>
                  <a:lnTo>
                    <a:pt x="79010" y="40315"/>
                  </a:lnTo>
                  <a:lnTo>
                    <a:pt x="78653" y="40386"/>
                  </a:lnTo>
                  <a:cubicBezTo>
                    <a:pt x="78617" y="40410"/>
                    <a:pt x="78594" y="40446"/>
                    <a:pt x="78570" y="40469"/>
                  </a:cubicBezTo>
                  <a:lnTo>
                    <a:pt x="78570" y="40541"/>
                  </a:lnTo>
                  <a:lnTo>
                    <a:pt x="79367" y="40612"/>
                  </a:lnTo>
                  <a:close/>
                  <a:moveTo>
                    <a:pt x="73212" y="40612"/>
                  </a:moveTo>
                  <a:cubicBezTo>
                    <a:pt x="73033" y="40434"/>
                    <a:pt x="73057" y="40434"/>
                    <a:pt x="72700" y="40398"/>
                  </a:cubicBezTo>
                  <a:cubicBezTo>
                    <a:pt x="71997" y="41041"/>
                    <a:pt x="68485" y="41053"/>
                    <a:pt x="67199" y="41410"/>
                  </a:cubicBezTo>
                  <a:lnTo>
                    <a:pt x="66973" y="41708"/>
                  </a:lnTo>
                  <a:lnTo>
                    <a:pt x="66973" y="41755"/>
                  </a:lnTo>
                  <a:lnTo>
                    <a:pt x="73140" y="40743"/>
                  </a:lnTo>
                  <a:close/>
                  <a:moveTo>
                    <a:pt x="97929" y="40612"/>
                  </a:moveTo>
                  <a:cubicBezTo>
                    <a:pt x="97953" y="40565"/>
                    <a:pt x="97977" y="40517"/>
                    <a:pt x="98001" y="40469"/>
                  </a:cubicBezTo>
                  <a:lnTo>
                    <a:pt x="97644" y="40398"/>
                  </a:lnTo>
                  <a:lnTo>
                    <a:pt x="97203" y="40696"/>
                  </a:lnTo>
                  <a:lnTo>
                    <a:pt x="97274" y="40910"/>
                  </a:lnTo>
                  <a:close/>
                  <a:moveTo>
                    <a:pt x="12180" y="41255"/>
                  </a:moveTo>
                  <a:lnTo>
                    <a:pt x="12252" y="41255"/>
                  </a:lnTo>
                  <a:lnTo>
                    <a:pt x="11597" y="40458"/>
                  </a:lnTo>
                  <a:cubicBezTo>
                    <a:pt x="11716" y="40850"/>
                    <a:pt x="11859" y="41065"/>
                    <a:pt x="12180" y="41255"/>
                  </a:cubicBezTo>
                  <a:close/>
                  <a:moveTo>
                    <a:pt x="116289" y="40458"/>
                  </a:moveTo>
                  <a:cubicBezTo>
                    <a:pt x="116134" y="40529"/>
                    <a:pt x="115896" y="40577"/>
                    <a:pt x="115777" y="40672"/>
                  </a:cubicBezTo>
                  <a:lnTo>
                    <a:pt x="115777" y="40743"/>
                  </a:lnTo>
                  <a:lnTo>
                    <a:pt x="116503" y="40815"/>
                  </a:lnTo>
                  <a:cubicBezTo>
                    <a:pt x="116527" y="40767"/>
                    <a:pt x="116551" y="40719"/>
                    <a:pt x="116574" y="40672"/>
                  </a:cubicBezTo>
                  <a:close/>
                  <a:moveTo>
                    <a:pt x="125707" y="40755"/>
                  </a:moveTo>
                  <a:cubicBezTo>
                    <a:pt x="125838" y="41255"/>
                    <a:pt x="126040" y="41053"/>
                    <a:pt x="126219" y="41481"/>
                  </a:cubicBezTo>
                  <a:lnTo>
                    <a:pt x="126873" y="41267"/>
                  </a:lnTo>
                  <a:cubicBezTo>
                    <a:pt x="126826" y="41398"/>
                    <a:pt x="126754" y="41517"/>
                    <a:pt x="126647" y="41624"/>
                  </a:cubicBezTo>
                  <a:lnTo>
                    <a:pt x="126647" y="41696"/>
                  </a:lnTo>
                  <a:cubicBezTo>
                    <a:pt x="127862" y="41493"/>
                    <a:pt x="128886" y="42684"/>
                    <a:pt x="130207" y="42851"/>
                  </a:cubicBezTo>
                  <a:lnTo>
                    <a:pt x="130207" y="42351"/>
                  </a:lnTo>
                  <a:cubicBezTo>
                    <a:pt x="128802" y="42136"/>
                    <a:pt x="127754" y="41172"/>
                    <a:pt x="126504" y="40469"/>
                  </a:cubicBezTo>
                  <a:cubicBezTo>
                    <a:pt x="126183" y="40719"/>
                    <a:pt x="126171" y="40743"/>
                    <a:pt x="125707" y="40743"/>
                  </a:cubicBezTo>
                  <a:close/>
                  <a:moveTo>
                    <a:pt x="13704" y="40529"/>
                  </a:moveTo>
                  <a:cubicBezTo>
                    <a:pt x="13669" y="40648"/>
                    <a:pt x="13645" y="40767"/>
                    <a:pt x="13621" y="40886"/>
                  </a:cubicBezTo>
                  <a:lnTo>
                    <a:pt x="13704" y="40886"/>
                  </a:lnTo>
                  <a:lnTo>
                    <a:pt x="13847" y="40815"/>
                  </a:lnTo>
                  <a:cubicBezTo>
                    <a:pt x="13800" y="40719"/>
                    <a:pt x="13752" y="40624"/>
                    <a:pt x="13704" y="40529"/>
                  </a:cubicBezTo>
                  <a:close/>
                  <a:moveTo>
                    <a:pt x="37624" y="41184"/>
                  </a:moveTo>
                  <a:lnTo>
                    <a:pt x="37696" y="41029"/>
                  </a:lnTo>
                  <a:cubicBezTo>
                    <a:pt x="37255" y="40696"/>
                    <a:pt x="36719" y="40517"/>
                    <a:pt x="36172" y="40529"/>
                  </a:cubicBezTo>
                  <a:lnTo>
                    <a:pt x="36029" y="40600"/>
                  </a:lnTo>
                  <a:lnTo>
                    <a:pt x="37541" y="41172"/>
                  </a:lnTo>
                  <a:close/>
                  <a:moveTo>
                    <a:pt x="104097" y="40600"/>
                  </a:moveTo>
                  <a:lnTo>
                    <a:pt x="104168" y="40755"/>
                  </a:lnTo>
                  <a:cubicBezTo>
                    <a:pt x="104275" y="40600"/>
                    <a:pt x="104228" y="40636"/>
                    <a:pt x="104251" y="40529"/>
                  </a:cubicBezTo>
                  <a:close/>
                  <a:moveTo>
                    <a:pt x="17253" y="42267"/>
                  </a:moveTo>
                  <a:cubicBezTo>
                    <a:pt x="17634" y="41970"/>
                    <a:pt x="17574" y="41922"/>
                    <a:pt x="18122" y="42053"/>
                  </a:cubicBezTo>
                  <a:cubicBezTo>
                    <a:pt x="17562" y="41446"/>
                    <a:pt x="17741" y="41160"/>
                    <a:pt x="17395" y="40600"/>
                  </a:cubicBezTo>
                  <a:lnTo>
                    <a:pt x="16967" y="41184"/>
                  </a:lnTo>
                  <a:cubicBezTo>
                    <a:pt x="17133" y="41791"/>
                    <a:pt x="17372" y="41612"/>
                    <a:pt x="17253" y="42267"/>
                  </a:cubicBezTo>
                  <a:close/>
                  <a:moveTo>
                    <a:pt x="96346" y="40600"/>
                  </a:moveTo>
                  <a:lnTo>
                    <a:pt x="95905" y="40600"/>
                  </a:lnTo>
                  <a:lnTo>
                    <a:pt x="95691" y="40755"/>
                  </a:lnTo>
                  <a:lnTo>
                    <a:pt x="95619" y="41041"/>
                  </a:lnTo>
                  <a:cubicBezTo>
                    <a:pt x="96060" y="40910"/>
                    <a:pt x="96155" y="40969"/>
                    <a:pt x="96346" y="40672"/>
                  </a:cubicBezTo>
                  <a:close/>
                  <a:moveTo>
                    <a:pt x="120123" y="40755"/>
                  </a:moveTo>
                  <a:cubicBezTo>
                    <a:pt x="120253" y="40648"/>
                    <a:pt x="120158" y="40672"/>
                    <a:pt x="120194" y="40600"/>
                  </a:cubicBezTo>
                  <a:cubicBezTo>
                    <a:pt x="120170" y="40648"/>
                    <a:pt x="120146" y="40696"/>
                    <a:pt x="120123" y="40743"/>
                  </a:cubicBezTo>
                  <a:close/>
                  <a:moveTo>
                    <a:pt x="110407" y="40672"/>
                  </a:moveTo>
                  <a:lnTo>
                    <a:pt x="110109" y="41112"/>
                  </a:lnTo>
                  <a:lnTo>
                    <a:pt x="110109" y="41184"/>
                  </a:lnTo>
                  <a:lnTo>
                    <a:pt x="110907" y="40898"/>
                  </a:lnTo>
                  <a:lnTo>
                    <a:pt x="111062" y="40827"/>
                  </a:lnTo>
                  <a:close/>
                  <a:moveTo>
                    <a:pt x="117801" y="40969"/>
                  </a:moveTo>
                  <a:lnTo>
                    <a:pt x="117956" y="40969"/>
                  </a:lnTo>
                  <a:cubicBezTo>
                    <a:pt x="117610" y="40696"/>
                    <a:pt x="117194" y="40743"/>
                    <a:pt x="116717" y="40672"/>
                  </a:cubicBezTo>
                  <a:cubicBezTo>
                    <a:pt x="116908" y="40898"/>
                    <a:pt x="117527" y="41065"/>
                    <a:pt x="117801" y="40969"/>
                  </a:cubicBezTo>
                  <a:close/>
                  <a:moveTo>
                    <a:pt x="68068" y="40898"/>
                  </a:moveTo>
                  <a:lnTo>
                    <a:pt x="68140" y="40743"/>
                  </a:lnTo>
                  <a:lnTo>
                    <a:pt x="67783" y="40743"/>
                  </a:lnTo>
                  <a:lnTo>
                    <a:pt x="67628" y="40958"/>
                  </a:lnTo>
                  <a:lnTo>
                    <a:pt x="67926" y="40886"/>
                  </a:lnTo>
                  <a:close/>
                  <a:moveTo>
                    <a:pt x="109681" y="40898"/>
                  </a:moveTo>
                  <a:cubicBezTo>
                    <a:pt x="109538" y="40779"/>
                    <a:pt x="109585" y="40791"/>
                    <a:pt x="109324" y="40743"/>
                  </a:cubicBezTo>
                  <a:cubicBezTo>
                    <a:pt x="109371" y="40815"/>
                    <a:pt x="109419" y="40898"/>
                    <a:pt x="109466" y="40958"/>
                  </a:cubicBezTo>
                  <a:lnTo>
                    <a:pt x="109681" y="40958"/>
                  </a:lnTo>
                  <a:close/>
                  <a:moveTo>
                    <a:pt x="122587" y="40743"/>
                  </a:moveTo>
                  <a:lnTo>
                    <a:pt x="122373" y="40898"/>
                  </a:lnTo>
                  <a:lnTo>
                    <a:pt x="122218" y="41184"/>
                  </a:lnTo>
                  <a:lnTo>
                    <a:pt x="122516" y="41184"/>
                  </a:lnTo>
                  <a:cubicBezTo>
                    <a:pt x="122611" y="40981"/>
                    <a:pt x="122647" y="40969"/>
                    <a:pt x="122587" y="40743"/>
                  </a:cubicBezTo>
                  <a:close/>
                  <a:moveTo>
                    <a:pt x="18336" y="40898"/>
                  </a:moveTo>
                  <a:lnTo>
                    <a:pt x="18193" y="40827"/>
                  </a:lnTo>
                  <a:lnTo>
                    <a:pt x="17967" y="40969"/>
                  </a:lnTo>
                  <a:lnTo>
                    <a:pt x="18038" y="41184"/>
                  </a:lnTo>
                  <a:lnTo>
                    <a:pt x="18193" y="41255"/>
                  </a:lnTo>
                  <a:cubicBezTo>
                    <a:pt x="18312" y="41112"/>
                    <a:pt x="18288" y="41160"/>
                    <a:pt x="18336" y="40886"/>
                  </a:cubicBezTo>
                  <a:close/>
                  <a:moveTo>
                    <a:pt x="112943" y="41112"/>
                  </a:moveTo>
                  <a:cubicBezTo>
                    <a:pt x="112800" y="40839"/>
                    <a:pt x="112550" y="40827"/>
                    <a:pt x="112145" y="40827"/>
                  </a:cubicBezTo>
                  <a:lnTo>
                    <a:pt x="111848" y="40969"/>
                  </a:lnTo>
                  <a:cubicBezTo>
                    <a:pt x="111907" y="41208"/>
                    <a:pt x="112503" y="41267"/>
                    <a:pt x="112788" y="41124"/>
                  </a:cubicBezTo>
                  <a:close/>
                  <a:moveTo>
                    <a:pt x="75534" y="40958"/>
                  </a:moveTo>
                  <a:lnTo>
                    <a:pt x="75319" y="41327"/>
                  </a:lnTo>
                  <a:cubicBezTo>
                    <a:pt x="75688" y="41243"/>
                    <a:pt x="75712" y="41220"/>
                    <a:pt x="75831" y="40886"/>
                  </a:cubicBezTo>
                  <a:lnTo>
                    <a:pt x="75676" y="40886"/>
                  </a:lnTo>
                  <a:close/>
                  <a:moveTo>
                    <a:pt x="100406" y="40886"/>
                  </a:moveTo>
                  <a:cubicBezTo>
                    <a:pt x="99465" y="41327"/>
                    <a:pt x="98584" y="41077"/>
                    <a:pt x="97572" y="41184"/>
                  </a:cubicBezTo>
                  <a:lnTo>
                    <a:pt x="94238" y="41982"/>
                  </a:lnTo>
                  <a:lnTo>
                    <a:pt x="88881" y="42851"/>
                  </a:lnTo>
                  <a:cubicBezTo>
                    <a:pt x="85702" y="43613"/>
                    <a:pt x="82094" y="44470"/>
                    <a:pt x="79094" y="44946"/>
                  </a:cubicBezTo>
                  <a:cubicBezTo>
                    <a:pt x="78058" y="45113"/>
                    <a:pt x="76689" y="45149"/>
                    <a:pt x="75688" y="45458"/>
                  </a:cubicBezTo>
                  <a:cubicBezTo>
                    <a:pt x="73736" y="46053"/>
                    <a:pt x="70938" y="46851"/>
                    <a:pt x="68509" y="46911"/>
                  </a:cubicBezTo>
                  <a:cubicBezTo>
                    <a:pt x="65949" y="46970"/>
                    <a:pt x="62544" y="48101"/>
                    <a:pt x="60460" y="48208"/>
                  </a:cubicBezTo>
                  <a:cubicBezTo>
                    <a:pt x="59508" y="48268"/>
                    <a:pt x="58186" y="48863"/>
                    <a:pt x="57627" y="48649"/>
                  </a:cubicBezTo>
                  <a:lnTo>
                    <a:pt x="57484" y="48935"/>
                  </a:lnTo>
                  <a:cubicBezTo>
                    <a:pt x="61282" y="48530"/>
                    <a:pt x="65032" y="48339"/>
                    <a:pt x="69366" y="47339"/>
                  </a:cubicBezTo>
                  <a:lnTo>
                    <a:pt x="72783" y="46399"/>
                  </a:lnTo>
                  <a:cubicBezTo>
                    <a:pt x="73569" y="46232"/>
                    <a:pt x="74819" y="46363"/>
                    <a:pt x="75462" y="46184"/>
                  </a:cubicBezTo>
                  <a:cubicBezTo>
                    <a:pt x="76403" y="45899"/>
                    <a:pt x="76962" y="45518"/>
                    <a:pt x="77986" y="45530"/>
                  </a:cubicBezTo>
                  <a:cubicBezTo>
                    <a:pt x="80070" y="45541"/>
                    <a:pt x="84594" y="43494"/>
                    <a:pt x="86035" y="44148"/>
                  </a:cubicBezTo>
                  <a:cubicBezTo>
                    <a:pt x="86797" y="43482"/>
                    <a:pt x="88035" y="43517"/>
                    <a:pt x="89083" y="43279"/>
                  </a:cubicBezTo>
                  <a:lnTo>
                    <a:pt x="95608" y="41910"/>
                  </a:lnTo>
                  <a:lnTo>
                    <a:pt x="100311" y="41184"/>
                  </a:lnTo>
                  <a:cubicBezTo>
                    <a:pt x="100513" y="41029"/>
                    <a:pt x="100644" y="41065"/>
                    <a:pt x="100406" y="40886"/>
                  </a:cubicBezTo>
                  <a:close/>
                  <a:moveTo>
                    <a:pt x="111419" y="40886"/>
                  </a:moveTo>
                  <a:lnTo>
                    <a:pt x="111205" y="40886"/>
                  </a:lnTo>
                  <a:lnTo>
                    <a:pt x="111205" y="41100"/>
                  </a:lnTo>
                  <a:lnTo>
                    <a:pt x="111348" y="41100"/>
                  </a:lnTo>
                  <a:close/>
                  <a:moveTo>
                    <a:pt x="118599" y="41041"/>
                  </a:moveTo>
                  <a:cubicBezTo>
                    <a:pt x="118444" y="40910"/>
                    <a:pt x="118396" y="40910"/>
                    <a:pt x="118087" y="40886"/>
                  </a:cubicBezTo>
                  <a:cubicBezTo>
                    <a:pt x="118253" y="41124"/>
                    <a:pt x="118301" y="41136"/>
                    <a:pt x="118599" y="41041"/>
                  </a:cubicBezTo>
                  <a:close/>
                  <a:moveTo>
                    <a:pt x="121635" y="40886"/>
                  </a:moveTo>
                  <a:lnTo>
                    <a:pt x="121563" y="41041"/>
                  </a:lnTo>
                  <a:lnTo>
                    <a:pt x="121563" y="41112"/>
                  </a:lnTo>
                  <a:lnTo>
                    <a:pt x="121932" y="41112"/>
                  </a:lnTo>
                  <a:cubicBezTo>
                    <a:pt x="121801" y="40886"/>
                    <a:pt x="121920" y="40981"/>
                    <a:pt x="121647" y="40886"/>
                  </a:cubicBezTo>
                  <a:close/>
                  <a:moveTo>
                    <a:pt x="140339" y="41398"/>
                  </a:moveTo>
                  <a:lnTo>
                    <a:pt x="140411" y="41327"/>
                  </a:lnTo>
                  <a:lnTo>
                    <a:pt x="140411" y="41112"/>
                  </a:lnTo>
                  <a:cubicBezTo>
                    <a:pt x="140208" y="40981"/>
                    <a:pt x="140232" y="40946"/>
                    <a:pt x="139911" y="40886"/>
                  </a:cubicBezTo>
                  <a:lnTo>
                    <a:pt x="139911" y="41112"/>
                  </a:lnTo>
                  <a:lnTo>
                    <a:pt x="140208" y="41255"/>
                  </a:lnTo>
                  <a:close/>
                  <a:moveTo>
                    <a:pt x="30730" y="41327"/>
                  </a:moveTo>
                  <a:lnTo>
                    <a:pt x="30802" y="41470"/>
                  </a:lnTo>
                  <a:lnTo>
                    <a:pt x="30873" y="41470"/>
                  </a:lnTo>
                  <a:cubicBezTo>
                    <a:pt x="30861" y="41160"/>
                    <a:pt x="30861" y="41124"/>
                    <a:pt x="30730" y="40969"/>
                  </a:cubicBezTo>
                  <a:close/>
                  <a:moveTo>
                    <a:pt x="75676" y="41398"/>
                  </a:moveTo>
                  <a:cubicBezTo>
                    <a:pt x="76057" y="41291"/>
                    <a:pt x="76141" y="41220"/>
                    <a:pt x="75962" y="40958"/>
                  </a:cubicBezTo>
                  <a:close/>
                  <a:moveTo>
                    <a:pt x="94596" y="40958"/>
                  </a:moveTo>
                  <a:lnTo>
                    <a:pt x="94453" y="41112"/>
                  </a:lnTo>
                  <a:cubicBezTo>
                    <a:pt x="94715" y="41041"/>
                    <a:pt x="94596" y="41112"/>
                    <a:pt x="94750" y="40958"/>
                  </a:cubicBezTo>
                  <a:close/>
                  <a:moveTo>
                    <a:pt x="113300" y="41184"/>
                  </a:moveTo>
                  <a:cubicBezTo>
                    <a:pt x="113491" y="41374"/>
                    <a:pt x="113550" y="41303"/>
                    <a:pt x="113657" y="41612"/>
                  </a:cubicBezTo>
                  <a:lnTo>
                    <a:pt x="114027" y="41470"/>
                  </a:lnTo>
                  <a:lnTo>
                    <a:pt x="114098" y="41100"/>
                  </a:lnTo>
                  <a:lnTo>
                    <a:pt x="113443" y="40958"/>
                  </a:lnTo>
                  <a:close/>
                  <a:moveTo>
                    <a:pt x="39136" y="41470"/>
                  </a:moveTo>
                  <a:lnTo>
                    <a:pt x="39136" y="41398"/>
                  </a:lnTo>
                  <a:lnTo>
                    <a:pt x="38053" y="41100"/>
                  </a:lnTo>
                  <a:cubicBezTo>
                    <a:pt x="38208" y="41589"/>
                    <a:pt x="38708" y="41481"/>
                    <a:pt x="39148" y="41470"/>
                  </a:cubicBezTo>
                  <a:close/>
                  <a:moveTo>
                    <a:pt x="71831" y="41612"/>
                  </a:moveTo>
                  <a:lnTo>
                    <a:pt x="71688" y="41612"/>
                  </a:lnTo>
                  <a:lnTo>
                    <a:pt x="71688" y="41910"/>
                  </a:lnTo>
                  <a:cubicBezTo>
                    <a:pt x="72367" y="41731"/>
                    <a:pt x="72974" y="42005"/>
                    <a:pt x="73641" y="41755"/>
                  </a:cubicBezTo>
                  <a:cubicBezTo>
                    <a:pt x="73926" y="41648"/>
                    <a:pt x="74093" y="41398"/>
                    <a:pt x="74581" y="41315"/>
                  </a:cubicBezTo>
                  <a:lnTo>
                    <a:pt x="74736" y="41100"/>
                  </a:lnTo>
                  <a:lnTo>
                    <a:pt x="74010" y="41100"/>
                  </a:lnTo>
                  <a:cubicBezTo>
                    <a:pt x="73271" y="41612"/>
                    <a:pt x="72712" y="41279"/>
                    <a:pt x="71843" y="41612"/>
                  </a:cubicBezTo>
                  <a:close/>
                  <a:moveTo>
                    <a:pt x="92202" y="41541"/>
                  </a:moveTo>
                  <a:lnTo>
                    <a:pt x="92202" y="41612"/>
                  </a:lnTo>
                  <a:cubicBezTo>
                    <a:pt x="92643" y="41660"/>
                    <a:pt x="93298" y="41446"/>
                    <a:pt x="93655" y="41184"/>
                  </a:cubicBezTo>
                  <a:lnTo>
                    <a:pt x="93500" y="41112"/>
                  </a:lnTo>
                  <a:lnTo>
                    <a:pt x="92417" y="41410"/>
                  </a:lnTo>
                  <a:close/>
                  <a:moveTo>
                    <a:pt x="114312" y="41327"/>
                  </a:moveTo>
                  <a:lnTo>
                    <a:pt x="114312" y="41398"/>
                  </a:lnTo>
                  <a:lnTo>
                    <a:pt x="114467" y="41470"/>
                  </a:lnTo>
                  <a:lnTo>
                    <a:pt x="114765" y="41470"/>
                  </a:lnTo>
                  <a:lnTo>
                    <a:pt x="114610" y="41184"/>
                  </a:lnTo>
                  <a:lnTo>
                    <a:pt x="114396" y="41184"/>
                  </a:lnTo>
                  <a:cubicBezTo>
                    <a:pt x="114372" y="41231"/>
                    <a:pt x="114348" y="41279"/>
                    <a:pt x="114324" y="41327"/>
                  </a:cubicBezTo>
                  <a:close/>
                  <a:moveTo>
                    <a:pt x="111705" y="41481"/>
                  </a:moveTo>
                  <a:cubicBezTo>
                    <a:pt x="111812" y="41327"/>
                    <a:pt x="111764" y="41362"/>
                    <a:pt x="111776" y="41255"/>
                  </a:cubicBezTo>
                  <a:close/>
                  <a:moveTo>
                    <a:pt x="112574" y="41481"/>
                  </a:moveTo>
                  <a:cubicBezTo>
                    <a:pt x="112681" y="41327"/>
                    <a:pt x="112633" y="41362"/>
                    <a:pt x="112645" y="41255"/>
                  </a:cubicBezTo>
                  <a:cubicBezTo>
                    <a:pt x="112633" y="41327"/>
                    <a:pt x="112610" y="41398"/>
                    <a:pt x="112586" y="41470"/>
                  </a:cubicBezTo>
                  <a:close/>
                  <a:moveTo>
                    <a:pt x="120111" y="41255"/>
                  </a:moveTo>
                  <a:lnTo>
                    <a:pt x="119968" y="41327"/>
                  </a:lnTo>
                  <a:lnTo>
                    <a:pt x="119968" y="41553"/>
                  </a:lnTo>
                  <a:cubicBezTo>
                    <a:pt x="120289" y="41601"/>
                    <a:pt x="120396" y="41601"/>
                    <a:pt x="120623" y="41398"/>
                  </a:cubicBezTo>
                  <a:cubicBezTo>
                    <a:pt x="120468" y="41267"/>
                    <a:pt x="120432" y="41267"/>
                    <a:pt x="120123" y="41255"/>
                  </a:cubicBezTo>
                  <a:close/>
                  <a:moveTo>
                    <a:pt x="123813" y="41696"/>
                  </a:moveTo>
                  <a:lnTo>
                    <a:pt x="123956" y="41624"/>
                  </a:lnTo>
                  <a:cubicBezTo>
                    <a:pt x="123980" y="41505"/>
                    <a:pt x="124016" y="41374"/>
                    <a:pt x="124040" y="41255"/>
                  </a:cubicBezTo>
                  <a:lnTo>
                    <a:pt x="123742" y="41255"/>
                  </a:lnTo>
                  <a:cubicBezTo>
                    <a:pt x="123718" y="41374"/>
                    <a:pt x="123694" y="41505"/>
                    <a:pt x="123671" y="41624"/>
                  </a:cubicBezTo>
                  <a:close/>
                  <a:moveTo>
                    <a:pt x="14716" y="41755"/>
                  </a:moveTo>
                  <a:lnTo>
                    <a:pt x="14419" y="41315"/>
                  </a:lnTo>
                  <a:lnTo>
                    <a:pt x="14490" y="41898"/>
                  </a:lnTo>
                  <a:lnTo>
                    <a:pt x="14562" y="41898"/>
                  </a:lnTo>
                  <a:close/>
                  <a:moveTo>
                    <a:pt x="40089" y="42112"/>
                  </a:moveTo>
                  <a:cubicBezTo>
                    <a:pt x="41315" y="41934"/>
                    <a:pt x="44220" y="43101"/>
                    <a:pt x="45518" y="42624"/>
                  </a:cubicBezTo>
                  <a:lnTo>
                    <a:pt x="45673" y="42624"/>
                  </a:lnTo>
                  <a:cubicBezTo>
                    <a:pt x="45661" y="42601"/>
                    <a:pt x="39922" y="41410"/>
                    <a:pt x="39434" y="41398"/>
                  </a:cubicBezTo>
                  <a:cubicBezTo>
                    <a:pt x="39422" y="41743"/>
                    <a:pt x="39862" y="41779"/>
                    <a:pt x="40089" y="42124"/>
                  </a:cubicBezTo>
                  <a:close/>
                  <a:moveTo>
                    <a:pt x="63282" y="41398"/>
                  </a:moveTo>
                  <a:lnTo>
                    <a:pt x="63211" y="41541"/>
                  </a:lnTo>
                  <a:lnTo>
                    <a:pt x="63496" y="41612"/>
                  </a:lnTo>
                  <a:cubicBezTo>
                    <a:pt x="63425" y="41541"/>
                    <a:pt x="63354" y="41470"/>
                    <a:pt x="63282" y="41398"/>
                  </a:cubicBezTo>
                  <a:close/>
                  <a:moveTo>
                    <a:pt x="66544" y="41612"/>
                  </a:moveTo>
                  <a:lnTo>
                    <a:pt x="66544" y="41398"/>
                  </a:lnTo>
                  <a:lnTo>
                    <a:pt x="66247" y="41398"/>
                  </a:lnTo>
                  <a:lnTo>
                    <a:pt x="66104" y="41470"/>
                  </a:lnTo>
                  <a:lnTo>
                    <a:pt x="66104" y="41910"/>
                  </a:lnTo>
                  <a:lnTo>
                    <a:pt x="66461" y="41827"/>
                  </a:lnTo>
                  <a:close/>
                  <a:moveTo>
                    <a:pt x="74522" y="41684"/>
                  </a:moveTo>
                  <a:lnTo>
                    <a:pt x="74807" y="41398"/>
                  </a:lnTo>
                  <a:lnTo>
                    <a:pt x="74664" y="41398"/>
                  </a:lnTo>
                  <a:close/>
                  <a:moveTo>
                    <a:pt x="114824" y="41612"/>
                  </a:moveTo>
                  <a:lnTo>
                    <a:pt x="114979" y="41458"/>
                  </a:lnTo>
                  <a:lnTo>
                    <a:pt x="114824" y="41458"/>
                  </a:lnTo>
                  <a:close/>
                  <a:moveTo>
                    <a:pt x="115336" y="41898"/>
                  </a:moveTo>
                  <a:lnTo>
                    <a:pt x="115765" y="42053"/>
                  </a:lnTo>
                  <a:lnTo>
                    <a:pt x="116134" y="41827"/>
                  </a:lnTo>
                  <a:cubicBezTo>
                    <a:pt x="116003" y="41624"/>
                    <a:pt x="115789" y="41493"/>
                    <a:pt x="115551" y="41470"/>
                  </a:cubicBezTo>
                  <a:close/>
                  <a:moveTo>
                    <a:pt x="129326" y="41470"/>
                  </a:moveTo>
                  <a:lnTo>
                    <a:pt x="129028" y="41767"/>
                  </a:lnTo>
                  <a:lnTo>
                    <a:pt x="129326" y="41684"/>
                  </a:lnTo>
                  <a:cubicBezTo>
                    <a:pt x="129362" y="41493"/>
                    <a:pt x="129528" y="41553"/>
                    <a:pt x="129326" y="41470"/>
                  </a:cubicBezTo>
                  <a:close/>
                  <a:moveTo>
                    <a:pt x="65318" y="42053"/>
                  </a:moveTo>
                  <a:lnTo>
                    <a:pt x="65616" y="41910"/>
                  </a:lnTo>
                  <a:lnTo>
                    <a:pt x="65532" y="41612"/>
                  </a:lnTo>
                  <a:lnTo>
                    <a:pt x="64961" y="41541"/>
                  </a:lnTo>
                  <a:cubicBezTo>
                    <a:pt x="64044" y="42112"/>
                    <a:pt x="63008" y="41589"/>
                    <a:pt x="62199" y="42124"/>
                  </a:cubicBezTo>
                  <a:lnTo>
                    <a:pt x="62199" y="42208"/>
                  </a:lnTo>
                  <a:cubicBezTo>
                    <a:pt x="63211" y="42172"/>
                    <a:pt x="63937" y="42232"/>
                    <a:pt x="65032" y="41982"/>
                  </a:cubicBezTo>
                  <a:cubicBezTo>
                    <a:pt x="65259" y="41791"/>
                    <a:pt x="65211" y="41767"/>
                    <a:pt x="65318" y="42053"/>
                  </a:cubicBezTo>
                  <a:close/>
                  <a:moveTo>
                    <a:pt x="120849" y="41839"/>
                  </a:moveTo>
                  <a:lnTo>
                    <a:pt x="120992" y="41684"/>
                  </a:lnTo>
                  <a:lnTo>
                    <a:pt x="120623" y="41541"/>
                  </a:lnTo>
                  <a:cubicBezTo>
                    <a:pt x="120730" y="41791"/>
                    <a:pt x="120682" y="41696"/>
                    <a:pt x="120849" y="41839"/>
                  </a:cubicBezTo>
                  <a:close/>
                  <a:moveTo>
                    <a:pt x="70319" y="41910"/>
                  </a:moveTo>
                  <a:cubicBezTo>
                    <a:pt x="70581" y="42005"/>
                    <a:pt x="70700" y="41993"/>
                    <a:pt x="70962" y="42196"/>
                  </a:cubicBezTo>
                  <a:lnTo>
                    <a:pt x="71188" y="42053"/>
                  </a:lnTo>
                  <a:lnTo>
                    <a:pt x="71402" y="41755"/>
                  </a:lnTo>
                  <a:lnTo>
                    <a:pt x="70747" y="41684"/>
                  </a:lnTo>
                  <a:close/>
                  <a:moveTo>
                    <a:pt x="121575" y="41982"/>
                  </a:moveTo>
                  <a:cubicBezTo>
                    <a:pt x="122980" y="42434"/>
                    <a:pt x="124111" y="42767"/>
                    <a:pt x="125337" y="43434"/>
                  </a:cubicBezTo>
                  <a:lnTo>
                    <a:pt x="125409" y="43279"/>
                  </a:lnTo>
                  <a:cubicBezTo>
                    <a:pt x="124778" y="42482"/>
                    <a:pt x="122539" y="41862"/>
                    <a:pt x="121575" y="41684"/>
                  </a:cubicBezTo>
                  <a:close/>
                  <a:moveTo>
                    <a:pt x="90619" y="42053"/>
                  </a:moveTo>
                  <a:lnTo>
                    <a:pt x="90833" y="41767"/>
                  </a:lnTo>
                  <a:lnTo>
                    <a:pt x="90393" y="41767"/>
                  </a:lnTo>
                  <a:cubicBezTo>
                    <a:pt x="90369" y="41982"/>
                    <a:pt x="90321" y="41851"/>
                    <a:pt x="90619" y="42053"/>
                  </a:cubicBezTo>
                  <a:close/>
                  <a:moveTo>
                    <a:pt x="124754" y="41982"/>
                  </a:moveTo>
                  <a:cubicBezTo>
                    <a:pt x="124778" y="41934"/>
                    <a:pt x="124802" y="41886"/>
                    <a:pt x="124837" y="41827"/>
                  </a:cubicBezTo>
                  <a:lnTo>
                    <a:pt x="124468" y="41755"/>
                  </a:lnTo>
                  <a:lnTo>
                    <a:pt x="124468" y="41982"/>
                  </a:lnTo>
                  <a:close/>
                  <a:moveTo>
                    <a:pt x="130707" y="41767"/>
                  </a:moveTo>
                  <a:lnTo>
                    <a:pt x="130552" y="41767"/>
                  </a:lnTo>
                  <a:cubicBezTo>
                    <a:pt x="130695" y="41827"/>
                    <a:pt x="130576" y="41827"/>
                    <a:pt x="130707" y="41755"/>
                  </a:cubicBezTo>
                  <a:close/>
                  <a:moveTo>
                    <a:pt x="27182" y="42339"/>
                  </a:moveTo>
                  <a:lnTo>
                    <a:pt x="27480" y="42553"/>
                  </a:lnTo>
                  <a:cubicBezTo>
                    <a:pt x="27611" y="42541"/>
                    <a:pt x="27742" y="42493"/>
                    <a:pt x="27837" y="42410"/>
                  </a:cubicBezTo>
                  <a:lnTo>
                    <a:pt x="27337" y="41827"/>
                  </a:lnTo>
                  <a:cubicBezTo>
                    <a:pt x="27266" y="41946"/>
                    <a:pt x="27182" y="42077"/>
                    <a:pt x="27111" y="42196"/>
                  </a:cubicBezTo>
                  <a:close/>
                  <a:moveTo>
                    <a:pt x="20003" y="42708"/>
                  </a:moveTo>
                  <a:lnTo>
                    <a:pt x="20003" y="42267"/>
                  </a:lnTo>
                  <a:lnTo>
                    <a:pt x="20443" y="42422"/>
                  </a:lnTo>
                  <a:cubicBezTo>
                    <a:pt x="20253" y="41743"/>
                    <a:pt x="20146" y="42077"/>
                    <a:pt x="19646" y="42196"/>
                  </a:cubicBezTo>
                  <a:lnTo>
                    <a:pt x="19431" y="41910"/>
                  </a:lnTo>
                  <a:lnTo>
                    <a:pt x="19277" y="42196"/>
                  </a:lnTo>
                  <a:cubicBezTo>
                    <a:pt x="19431" y="42315"/>
                    <a:pt x="19372" y="42291"/>
                    <a:pt x="19646" y="42339"/>
                  </a:cubicBezTo>
                  <a:close/>
                  <a:moveTo>
                    <a:pt x="69664" y="41910"/>
                  </a:moveTo>
                  <a:lnTo>
                    <a:pt x="69521" y="42196"/>
                  </a:lnTo>
                  <a:lnTo>
                    <a:pt x="69521" y="42267"/>
                  </a:lnTo>
                  <a:lnTo>
                    <a:pt x="69664" y="42339"/>
                  </a:lnTo>
                  <a:lnTo>
                    <a:pt x="69878" y="41910"/>
                  </a:lnTo>
                  <a:close/>
                  <a:moveTo>
                    <a:pt x="115336" y="42208"/>
                  </a:moveTo>
                  <a:cubicBezTo>
                    <a:pt x="115122" y="42255"/>
                    <a:pt x="113919" y="42517"/>
                    <a:pt x="113812" y="42505"/>
                  </a:cubicBezTo>
                  <a:cubicBezTo>
                    <a:pt x="113467" y="42422"/>
                    <a:pt x="113074" y="42041"/>
                    <a:pt x="112586" y="42065"/>
                  </a:cubicBezTo>
                  <a:cubicBezTo>
                    <a:pt x="111538" y="42112"/>
                    <a:pt x="110502" y="42208"/>
                    <a:pt x="109466" y="42351"/>
                  </a:cubicBezTo>
                  <a:cubicBezTo>
                    <a:pt x="109538" y="42101"/>
                    <a:pt x="109752" y="42101"/>
                    <a:pt x="109538" y="41993"/>
                  </a:cubicBezTo>
                  <a:cubicBezTo>
                    <a:pt x="109252" y="42327"/>
                    <a:pt x="109097" y="42732"/>
                    <a:pt x="108669" y="42934"/>
                  </a:cubicBezTo>
                  <a:lnTo>
                    <a:pt x="107942" y="42934"/>
                  </a:lnTo>
                  <a:lnTo>
                    <a:pt x="108240" y="42648"/>
                  </a:lnTo>
                  <a:lnTo>
                    <a:pt x="108395" y="42422"/>
                  </a:lnTo>
                  <a:lnTo>
                    <a:pt x="108395" y="42351"/>
                  </a:lnTo>
                  <a:lnTo>
                    <a:pt x="108097" y="42351"/>
                  </a:lnTo>
                  <a:cubicBezTo>
                    <a:pt x="107621" y="42767"/>
                    <a:pt x="107228" y="43041"/>
                    <a:pt x="107085" y="43660"/>
                  </a:cubicBezTo>
                  <a:lnTo>
                    <a:pt x="109038" y="43589"/>
                  </a:lnTo>
                  <a:cubicBezTo>
                    <a:pt x="109145" y="43255"/>
                    <a:pt x="109074" y="43482"/>
                    <a:pt x="108966" y="43077"/>
                  </a:cubicBezTo>
                  <a:lnTo>
                    <a:pt x="109335" y="42648"/>
                  </a:lnTo>
                  <a:lnTo>
                    <a:pt x="109550" y="42565"/>
                  </a:lnTo>
                  <a:cubicBezTo>
                    <a:pt x="109502" y="42696"/>
                    <a:pt x="109455" y="42815"/>
                    <a:pt x="109407" y="42934"/>
                  </a:cubicBezTo>
                  <a:cubicBezTo>
                    <a:pt x="109574" y="43041"/>
                    <a:pt x="109776" y="43089"/>
                    <a:pt x="109978" y="43077"/>
                  </a:cubicBezTo>
                  <a:lnTo>
                    <a:pt x="109693" y="43232"/>
                  </a:lnTo>
                  <a:cubicBezTo>
                    <a:pt x="109574" y="43434"/>
                    <a:pt x="109455" y="43625"/>
                    <a:pt x="109324" y="43815"/>
                  </a:cubicBezTo>
                  <a:lnTo>
                    <a:pt x="109907" y="43375"/>
                  </a:lnTo>
                  <a:lnTo>
                    <a:pt x="110205" y="43375"/>
                  </a:lnTo>
                  <a:lnTo>
                    <a:pt x="110205" y="43887"/>
                  </a:lnTo>
                  <a:cubicBezTo>
                    <a:pt x="110705" y="43756"/>
                    <a:pt x="110955" y="43720"/>
                    <a:pt x="110645" y="43303"/>
                  </a:cubicBezTo>
                  <a:cubicBezTo>
                    <a:pt x="111086" y="42922"/>
                    <a:pt x="111157" y="43279"/>
                    <a:pt x="111514" y="43232"/>
                  </a:cubicBezTo>
                  <a:lnTo>
                    <a:pt x="112312" y="42505"/>
                  </a:lnTo>
                  <a:lnTo>
                    <a:pt x="112812" y="42434"/>
                  </a:lnTo>
                  <a:cubicBezTo>
                    <a:pt x="112967" y="42755"/>
                    <a:pt x="112764" y="42851"/>
                    <a:pt x="112598" y="43232"/>
                  </a:cubicBezTo>
                  <a:cubicBezTo>
                    <a:pt x="113407" y="42922"/>
                    <a:pt x="114217" y="42779"/>
                    <a:pt x="115277" y="42505"/>
                  </a:cubicBezTo>
                  <a:close/>
                  <a:moveTo>
                    <a:pt x="116348" y="42208"/>
                  </a:moveTo>
                  <a:cubicBezTo>
                    <a:pt x="116503" y="42101"/>
                    <a:pt x="116634" y="42172"/>
                    <a:pt x="116503" y="41982"/>
                  </a:cubicBezTo>
                  <a:close/>
                  <a:moveTo>
                    <a:pt x="125635" y="42279"/>
                  </a:moveTo>
                  <a:lnTo>
                    <a:pt x="125635" y="42422"/>
                  </a:lnTo>
                  <a:cubicBezTo>
                    <a:pt x="126028" y="42255"/>
                    <a:pt x="125814" y="42398"/>
                    <a:pt x="125778" y="41993"/>
                  </a:cubicBezTo>
                  <a:lnTo>
                    <a:pt x="125564" y="41993"/>
                  </a:lnTo>
                  <a:close/>
                  <a:moveTo>
                    <a:pt x="68866" y="42565"/>
                  </a:moveTo>
                  <a:lnTo>
                    <a:pt x="69080" y="42410"/>
                  </a:lnTo>
                  <a:lnTo>
                    <a:pt x="69235" y="42196"/>
                  </a:lnTo>
                  <a:lnTo>
                    <a:pt x="69080" y="42053"/>
                  </a:lnTo>
                  <a:lnTo>
                    <a:pt x="68652" y="42053"/>
                  </a:lnTo>
                  <a:lnTo>
                    <a:pt x="66187" y="42624"/>
                  </a:lnTo>
                  <a:lnTo>
                    <a:pt x="66032" y="42851"/>
                  </a:lnTo>
                  <a:cubicBezTo>
                    <a:pt x="67378" y="42767"/>
                    <a:pt x="67783" y="42351"/>
                    <a:pt x="68866" y="42553"/>
                  </a:cubicBezTo>
                  <a:close/>
                  <a:moveTo>
                    <a:pt x="60960" y="42208"/>
                  </a:moveTo>
                  <a:lnTo>
                    <a:pt x="60532" y="42124"/>
                  </a:lnTo>
                  <a:lnTo>
                    <a:pt x="60091" y="42279"/>
                  </a:lnTo>
                  <a:lnTo>
                    <a:pt x="60020" y="42493"/>
                  </a:lnTo>
                  <a:lnTo>
                    <a:pt x="60817" y="42422"/>
                  </a:lnTo>
                  <a:close/>
                  <a:moveTo>
                    <a:pt x="104752" y="42124"/>
                  </a:moveTo>
                  <a:cubicBezTo>
                    <a:pt x="104883" y="42196"/>
                    <a:pt x="104775" y="42196"/>
                    <a:pt x="104906" y="42124"/>
                  </a:cubicBezTo>
                  <a:close/>
                  <a:moveTo>
                    <a:pt x="117944" y="42779"/>
                  </a:moveTo>
                  <a:lnTo>
                    <a:pt x="118170" y="42779"/>
                  </a:lnTo>
                  <a:lnTo>
                    <a:pt x="118741" y="42351"/>
                  </a:lnTo>
                  <a:lnTo>
                    <a:pt x="117872" y="42124"/>
                  </a:lnTo>
                  <a:cubicBezTo>
                    <a:pt x="117920" y="42398"/>
                    <a:pt x="118039" y="42267"/>
                    <a:pt x="117944" y="42779"/>
                  </a:cubicBezTo>
                  <a:close/>
                  <a:moveTo>
                    <a:pt x="103954" y="42351"/>
                  </a:moveTo>
                  <a:cubicBezTo>
                    <a:pt x="103978" y="42303"/>
                    <a:pt x="104001" y="42255"/>
                    <a:pt x="104025" y="42196"/>
                  </a:cubicBezTo>
                  <a:lnTo>
                    <a:pt x="103668" y="42196"/>
                  </a:lnTo>
                  <a:close/>
                  <a:moveTo>
                    <a:pt x="108883" y="42196"/>
                  </a:moveTo>
                  <a:lnTo>
                    <a:pt x="108585" y="42493"/>
                  </a:lnTo>
                  <a:lnTo>
                    <a:pt x="108812" y="42493"/>
                  </a:lnTo>
                  <a:cubicBezTo>
                    <a:pt x="108859" y="42410"/>
                    <a:pt x="108895" y="42303"/>
                    <a:pt x="108883" y="42208"/>
                  </a:cubicBezTo>
                  <a:close/>
                  <a:moveTo>
                    <a:pt x="128100" y="42636"/>
                  </a:moveTo>
                  <a:cubicBezTo>
                    <a:pt x="127981" y="42303"/>
                    <a:pt x="127873" y="42267"/>
                    <a:pt x="127516" y="42196"/>
                  </a:cubicBezTo>
                  <a:lnTo>
                    <a:pt x="126933" y="42351"/>
                  </a:lnTo>
                  <a:lnTo>
                    <a:pt x="126790" y="42565"/>
                  </a:lnTo>
                  <a:lnTo>
                    <a:pt x="127945" y="42636"/>
                  </a:lnTo>
                  <a:close/>
                  <a:moveTo>
                    <a:pt x="117301" y="42410"/>
                  </a:moveTo>
                  <a:lnTo>
                    <a:pt x="117146" y="42565"/>
                  </a:lnTo>
                  <a:lnTo>
                    <a:pt x="117217" y="42708"/>
                  </a:lnTo>
                  <a:lnTo>
                    <a:pt x="117515" y="42708"/>
                  </a:lnTo>
                  <a:lnTo>
                    <a:pt x="117741" y="42279"/>
                  </a:lnTo>
                  <a:lnTo>
                    <a:pt x="117586" y="42279"/>
                  </a:lnTo>
                  <a:close/>
                  <a:moveTo>
                    <a:pt x="115479" y="42636"/>
                  </a:moveTo>
                  <a:cubicBezTo>
                    <a:pt x="115741" y="42529"/>
                    <a:pt x="115717" y="42565"/>
                    <a:pt x="115848" y="42339"/>
                  </a:cubicBezTo>
                  <a:lnTo>
                    <a:pt x="115693" y="42339"/>
                  </a:lnTo>
                  <a:close/>
                  <a:moveTo>
                    <a:pt x="48137" y="42922"/>
                  </a:moveTo>
                  <a:lnTo>
                    <a:pt x="48137" y="42636"/>
                  </a:lnTo>
                  <a:cubicBezTo>
                    <a:pt x="47078" y="42577"/>
                    <a:pt x="47054" y="42505"/>
                    <a:pt x="46030" y="42410"/>
                  </a:cubicBezTo>
                  <a:lnTo>
                    <a:pt x="45887" y="42493"/>
                  </a:lnTo>
                  <a:lnTo>
                    <a:pt x="45732" y="42708"/>
                  </a:lnTo>
                  <a:lnTo>
                    <a:pt x="47768" y="42922"/>
                  </a:lnTo>
                  <a:close/>
                  <a:moveTo>
                    <a:pt x="58651" y="42482"/>
                  </a:moveTo>
                  <a:lnTo>
                    <a:pt x="57555" y="42410"/>
                  </a:lnTo>
                  <a:cubicBezTo>
                    <a:pt x="56662" y="42839"/>
                    <a:pt x="55079" y="42565"/>
                    <a:pt x="53936" y="42851"/>
                  </a:cubicBezTo>
                  <a:lnTo>
                    <a:pt x="53936" y="42994"/>
                  </a:lnTo>
                  <a:cubicBezTo>
                    <a:pt x="55507" y="42922"/>
                    <a:pt x="56841" y="42898"/>
                    <a:pt x="58508" y="42708"/>
                  </a:cubicBezTo>
                  <a:close/>
                  <a:moveTo>
                    <a:pt x="59805" y="42482"/>
                  </a:moveTo>
                  <a:lnTo>
                    <a:pt x="59008" y="42410"/>
                  </a:lnTo>
                  <a:lnTo>
                    <a:pt x="58865" y="42482"/>
                  </a:lnTo>
                  <a:cubicBezTo>
                    <a:pt x="58841" y="42529"/>
                    <a:pt x="58817" y="42589"/>
                    <a:pt x="58793" y="42636"/>
                  </a:cubicBezTo>
                  <a:lnTo>
                    <a:pt x="59591" y="42636"/>
                  </a:lnTo>
                  <a:close/>
                  <a:moveTo>
                    <a:pt x="86987" y="42410"/>
                  </a:moveTo>
                  <a:lnTo>
                    <a:pt x="86845" y="42482"/>
                  </a:lnTo>
                  <a:lnTo>
                    <a:pt x="86690" y="42708"/>
                  </a:lnTo>
                  <a:cubicBezTo>
                    <a:pt x="86976" y="42636"/>
                    <a:pt x="86987" y="42696"/>
                    <a:pt x="87202" y="42482"/>
                  </a:cubicBezTo>
                  <a:lnTo>
                    <a:pt x="87357" y="42482"/>
                  </a:lnTo>
                  <a:close/>
                  <a:moveTo>
                    <a:pt x="107514" y="42410"/>
                  </a:moveTo>
                  <a:lnTo>
                    <a:pt x="107442" y="42636"/>
                  </a:lnTo>
                  <a:lnTo>
                    <a:pt x="107740" y="42410"/>
                  </a:lnTo>
                  <a:close/>
                  <a:moveTo>
                    <a:pt x="86416" y="42482"/>
                  </a:moveTo>
                  <a:cubicBezTo>
                    <a:pt x="86368" y="42565"/>
                    <a:pt x="86321" y="42636"/>
                    <a:pt x="86261" y="42708"/>
                  </a:cubicBezTo>
                  <a:cubicBezTo>
                    <a:pt x="86416" y="42601"/>
                    <a:pt x="86547" y="42672"/>
                    <a:pt x="86416" y="42482"/>
                  </a:cubicBezTo>
                  <a:close/>
                  <a:moveTo>
                    <a:pt x="117146" y="43208"/>
                  </a:moveTo>
                  <a:cubicBezTo>
                    <a:pt x="116944" y="43041"/>
                    <a:pt x="116455" y="42577"/>
                    <a:pt x="116062" y="42482"/>
                  </a:cubicBezTo>
                  <a:cubicBezTo>
                    <a:pt x="115943" y="42863"/>
                    <a:pt x="115836" y="42898"/>
                    <a:pt x="115634" y="43136"/>
                  </a:cubicBezTo>
                  <a:cubicBezTo>
                    <a:pt x="115777" y="43255"/>
                    <a:pt x="115777" y="43255"/>
                    <a:pt x="116062" y="43291"/>
                  </a:cubicBezTo>
                  <a:lnTo>
                    <a:pt x="116062" y="43720"/>
                  </a:lnTo>
                  <a:lnTo>
                    <a:pt x="116432" y="43506"/>
                  </a:lnTo>
                  <a:lnTo>
                    <a:pt x="116432" y="43863"/>
                  </a:lnTo>
                  <a:cubicBezTo>
                    <a:pt x="116836" y="43744"/>
                    <a:pt x="116955" y="43529"/>
                    <a:pt x="117146" y="43208"/>
                  </a:cubicBezTo>
                  <a:close/>
                  <a:moveTo>
                    <a:pt x="28123" y="42779"/>
                  </a:moveTo>
                  <a:lnTo>
                    <a:pt x="28349" y="42922"/>
                  </a:lnTo>
                  <a:lnTo>
                    <a:pt x="28492" y="42851"/>
                  </a:lnTo>
                  <a:lnTo>
                    <a:pt x="28563" y="42565"/>
                  </a:lnTo>
                  <a:lnTo>
                    <a:pt x="28421" y="42565"/>
                  </a:lnTo>
                  <a:cubicBezTo>
                    <a:pt x="28278" y="42779"/>
                    <a:pt x="28409" y="42684"/>
                    <a:pt x="28123" y="42779"/>
                  </a:cubicBezTo>
                  <a:close/>
                  <a:moveTo>
                    <a:pt x="22110" y="42624"/>
                  </a:moveTo>
                  <a:lnTo>
                    <a:pt x="21813" y="42696"/>
                  </a:lnTo>
                  <a:cubicBezTo>
                    <a:pt x="21825" y="43017"/>
                    <a:pt x="21836" y="43113"/>
                    <a:pt x="21955" y="43279"/>
                  </a:cubicBezTo>
                  <a:lnTo>
                    <a:pt x="21955" y="43351"/>
                  </a:lnTo>
                  <a:lnTo>
                    <a:pt x="21813" y="43422"/>
                  </a:lnTo>
                  <a:cubicBezTo>
                    <a:pt x="21598" y="43196"/>
                    <a:pt x="21682" y="43101"/>
                    <a:pt x="21301" y="42994"/>
                  </a:cubicBezTo>
                  <a:lnTo>
                    <a:pt x="21301" y="43351"/>
                  </a:lnTo>
                  <a:cubicBezTo>
                    <a:pt x="21813" y="43517"/>
                    <a:pt x="22003" y="43744"/>
                    <a:pt x="22325" y="44077"/>
                  </a:cubicBezTo>
                  <a:lnTo>
                    <a:pt x="22467" y="44006"/>
                  </a:lnTo>
                  <a:cubicBezTo>
                    <a:pt x="22313" y="43386"/>
                    <a:pt x="22336" y="43327"/>
                    <a:pt x="22467" y="42696"/>
                  </a:cubicBezTo>
                  <a:close/>
                  <a:moveTo>
                    <a:pt x="49590" y="42779"/>
                  </a:moveTo>
                  <a:lnTo>
                    <a:pt x="49435" y="42624"/>
                  </a:lnTo>
                  <a:lnTo>
                    <a:pt x="49221" y="42624"/>
                  </a:lnTo>
                  <a:lnTo>
                    <a:pt x="49221" y="42922"/>
                  </a:lnTo>
                  <a:lnTo>
                    <a:pt x="49364" y="42994"/>
                  </a:lnTo>
                  <a:close/>
                  <a:moveTo>
                    <a:pt x="53352" y="42779"/>
                  </a:moveTo>
                  <a:cubicBezTo>
                    <a:pt x="52626" y="42517"/>
                    <a:pt x="51769" y="42803"/>
                    <a:pt x="50745" y="42624"/>
                  </a:cubicBezTo>
                  <a:lnTo>
                    <a:pt x="50090" y="42696"/>
                  </a:lnTo>
                  <a:lnTo>
                    <a:pt x="49947" y="42922"/>
                  </a:lnTo>
                  <a:lnTo>
                    <a:pt x="53209" y="42994"/>
                  </a:lnTo>
                  <a:close/>
                  <a:moveTo>
                    <a:pt x="107216" y="42994"/>
                  </a:moveTo>
                  <a:lnTo>
                    <a:pt x="106918" y="42922"/>
                  </a:lnTo>
                  <a:cubicBezTo>
                    <a:pt x="106347" y="42529"/>
                    <a:pt x="104787" y="42815"/>
                    <a:pt x="103728" y="43065"/>
                  </a:cubicBezTo>
                  <a:lnTo>
                    <a:pt x="103299" y="42636"/>
                  </a:lnTo>
                  <a:cubicBezTo>
                    <a:pt x="103192" y="42970"/>
                    <a:pt x="103323" y="43327"/>
                    <a:pt x="103085" y="43791"/>
                  </a:cubicBezTo>
                  <a:lnTo>
                    <a:pt x="103228" y="43791"/>
                  </a:lnTo>
                  <a:cubicBezTo>
                    <a:pt x="103406" y="43934"/>
                    <a:pt x="103430" y="43946"/>
                    <a:pt x="103668" y="43863"/>
                  </a:cubicBezTo>
                  <a:lnTo>
                    <a:pt x="103811" y="43791"/>
                  </a:lnTo>
                  <a:lnTo>
                    <a:pt x="103228" y="43720"/>
                  </a:lnTo>
                  <a:cubicBezTo>
                    <a:pt x="103787" y="43184"/>
                    <a:pt x="106335" y="43065"/>
                    <a:pt x="106930" y="43291"/>
                  </a:cubicBezTo>
                  <a:lnTo>
                    <a:pt x="107073" y="43220"/>
                  </a:lnTo>
                  <a:close/>
                  <a:moveTo>
                    <a:pt x="119325" y="43208"/>
                  </a:moveTo>
                  <a:lnTo>
                    <a:pt x="120492" y="43136"/>
                  </a:lnTo>
                  <a:lnTo>
                    <a:pt x="120634" y="42922"/>
                  </a:lnTo>
                  <a:cubicBezTo>
                    <a:pt x="120170" y="42589"/>
                    <a:pt x="119349" y="42779"/>
                    <a:pt x="118825" y="42636"/>
                  </a:cubicBezTo>
                  <a:cubicBezTo>
                    <a:pt x="119015" y="42994"/>
                    <a:pt x="119253" y="42886"/>
                    <a:pt x="119325" y="43208"/>
                  </a:cubicBezTo>
                  <a:close/>
                  <a:moveTo>
                    <a:pt x="14716" y="43279"/>
                  </a:moveTo>
                  <a:lnTo>
                    <a:pt x="14859" y="42994"/>
                  </a:lnTo>
                  <a:lnTo>
                    <a:pt x="14359" y="42708"/>
                  </a:lnTo>
                  <a:cubicBezTo>
                    <a:pt x="14419" y="43077"/>
                    <a:pt x="14478" y="43101"/>
                    <a:pt x="14716" y="43279"/>
                  </a:cubicBezTo>
                  <a:close/>
                  <a:moveTo>
                    <a:pt x="64878" y="43065"/>
                  </a:moveTo>
                  <a:lnTo>
                    <a:pt x="65675" y="43065"/>
                  </a:lnTo>
                  <a:lnTo>
                    <a:pt x="65901" y="42922"/>
                  </a:lnTo>
                  <a:lnTo>
                    <a:pt x="65901" y="42839"/>
                  </a:lnTo>
                  <a:cubicBezTo>
                    <a:pt x="65735" y="42720"/>
                    <a:pt x="65651" y="42708"/>
                    <a:pt x="65318" y="42696"/>
                  </a:cubicBezTo>
                  <a:close/>
                  <a:moveTo>
                    <a:pt x="101192" y="43720"/>
                  </a:moveTo>
                  <a:lnTo>
                    <a:pt x="101418" y="43648"/>
                  </a:lnTo>
                  <a:cubicBezTo>
                    <a:pt x="101465" y="43327"/>
                    <a:pt x="101513" y="43017"/>
                    <a:pt x="101561" y="42708"/>
                  </a:cubicBezTo>
                  <a:cubicBezTo>
                    <a:pt x="101346" y="42970"/>
                    <a:pt x="101168" y="43184"/>
                    <a:pt x="100763" y="43065"/>
                  </a:cubicBezTo>
                  <a:lnTo>
                    <a:pt x="100465" y="43577"/>
                  </a:lnTo>
                  <a:lnTo>
                    <a:pt x="100620" y="43720"/>
                  </a:lnTo>
                  <a:close/>
                  <a:moveTo>
                    <a:pt x="130707" y="42922"/>
                  </a:moveTo>
                  <a:lnTo>
                    <a:pt x="130850" y="42922"/>
                  </a:lnTo>
                  <a:cubicBezTo>
                    <a:pt x="131005" y="43053"/>
                    <a:pt x="130981" y="42958"/>
                    <a:pt x="131362" y="42922"/>
                  </a:cubicBezTo>
                  <a:cubicBezTo>
                    <a:pt x="131195" y="42791"/>
                    <a:pt x="131112" y="42779"/>
                    <a:pt x="130779" y="42767"/>
                  </a:cubicBezTo>
                  <a:close/>
                  <a:moveTo>
                    <a:pt x="90535" y="44446"/>
                  </a:moveTo>
                  <a:cubicBezTo>
                    <a:pt x="91083" y="43827"/>
                    <a:pt x="91905" y="43529"/>
                    <a:pt x="92714" y="43648"/>
                  </a:cubicBezTo>
                  <a:lnTo>
                    <a:pt x="92417" y="44232"/>
                  </a:lnTo>
                  <a:cubicBezTo>
                    <a:pt x="93060" y="43839"/>
                    <a:pt x="93048" y="43458"/>
                    <a:pt x="94012" y="43208"/>
                  </a:cubicBezTo>
                  <a:lnTo>
                    <a:pt x="94155" y="42994"/>
                  </a:lnTo>
                  <a:lnTo>
                    <a:pt x="94012" y="42851"/>
                  </a:lnTo>
                  <a:cubicBezTo>
                    <a:pt x="91988" y="43756"/>
                    <a:pt x="88726" y="43815"/>
                    <a:pt x="86618" y="44363"/>
                  </a:cubicBezTo>
                  <a:lnTo>
                    <a:pt x="86761" y="44148"/>
                  </a:lnTo>
                  <a:cubicBezTo>
                    <a:pt x="82546" y="45922"/>
                    <a:pt x="78582" y="45137"/>
                    <a:pt x="75165" y="46756"/>
                  </a:cubicBezTo>
                  <a:cubicBezTo>
                    <a:pt x="74653" y="47006"/>
                    <a:pt x="74188" y="46649"/>
                    <a:pt x="73498" y="47196"/>
                  </a:cubicBezTo>
                  <a:lnTo>
                    <a:pt x="73355" y="47196"/>
                  </a:lnTo>
                  <a:cubicBezTo>
                    <a:pt x="74260" y="47542"/>
                    <a:pt x="77665" y="46399"/>
                    <a:pt x="78784" y="46184"/>
                  </a:cubicBezTo>
                  <a:cubicBezTo>
                    <a:pt x="82523" y="45434"/>
                    <a:pt x="85678" y="45184"/>
                    <a:pt x="89881" y="44077"/>
                  </a:cubicBezTo>
                  <a:cubicBezTo>
                    <a:pt x="90416" y="44077"/>
                    <a:pt x="90393" y="44089"/>
                    <a:pt x="90547" y="44446"/>
                  </a:cubicBezTo>
                  <a:close/>
                  <a:moveTo>
                    <a:pt x="99525" y="42922"/>
                  </a:moveTo>
                  <a:cubicBezTo>
                    <a:pt x="99287" y="43101"/>
                    <a:pt x="98894" y="43148"/>
                    <a:pt x="98513" y="43208"/>
                  </a:cubicBezTo>
                  <a:lnTo>
                    <a:pt x="98441" y="43363"/>
                  </a:lnTo>
                  <a:lnTo>
                    <a:pt x="99453" y="43208"/>
                  </a:lnTo>
                  <a:cubicBezTo>
                    <a:pt x="99632" y="43065"/>
                    <a:pt x="99775" y="43101"/>
                    <a:pt x="99537" y="42922"/>
                  </a:cubicBezTo>
                  <a:close/>
                  <a:moveTo>
                    <a:pt x="41386" y="42994"/>
                  </a:moveTo>
                  <a:cubicBezTo>
                    <a:pt x="41244" y="43113"/>
                    <a:pt x="41244" y="43113"/>
                    <a:pt x="40958" y="43148"/>
                  </a:cubicBezTo>
                  <a:lnTo>
                    <a:pt x="40875" y="43291"/>
                  </a:lnTo>
                  <a:lnTo>
                    <a:pt x="41315" y="43363"/>
                  </a:lnTo>
                  <a:cubicBezTo>
                    <a:pt x="41529" y="43136"/>
                    <a:pt x="41553" y="43220"/>
                    <a:pt x="41386" y="42994"/>
                  </a:cubicBezTo>
                  <a:close/>
                  <a:moveTo>
                    <a:pt x="64437" y="43208"/>
                  </a:moveTo>
                  <a:lnTo>
                    <a:pt x="64592" y="43208"/>
                  </a:lnTo>
                  <a:lnTo>
                    <a:pt x="64592" y="43065"/>
                  </a:lnTo>
                  <a:lnTo>
                    <a:pt x="64294" y="42994"/>
                  </a:lnTo>
                  <a:cubicBezTo>
                    <a:pt x="64175" y="43196"/>
                    <a:pt x="64223" y="43053"/>
                    <a:pt x="64223" y="43279"/>
                  </a:cubicBezTo>
                  <a:close/>
                  <a:moveTo>
                    <a:pt x="115110" y="43208"/>
                  </a:moveTo>
                  <a:lnTo>
                    <a:pt x="115336" y="43065"/>
                  </a:lnTo>
                  <a:lnTo>
                    <a:pt x="115181" y="42994"/>
                  </a:lnTo>
                  <a:cubicBezTo>
                    <a:pt x="115170" y="43065"/>
                    <a:pt x="115146" y="43136"/>
                    <a:pt x="115122" y="43208"/>
                  </a:cubicBezTo>
                  <a:close/>
                  <a:moveTo>
                    <a:pt x="120051" y="45744"/>
                  </a:moveTo>
                  <a:lnTo>
                    <a:pt x="120337" y="45387"/>
                  </a:lnTo>
                  <a:lnTo>
                    <a:pt x="120265" y="45172"/>
                  </a:lnTo>
                  <a:lnTo>
                    <a:pt x="119753" y="45387"/>
                  </a:lnTo>
                  <a:cubicBezTo>
                    <a:pt x="119468" y="45030"/>
                    <a:pt x="119170" y="44815"/>
                    <a:pt x="118527" y="44803"/>
                  </a:cubicBezTo>
                  <a:lnTo>
                    <a:pt x="118456" y="44732"/>
                  </a:lnTo>
                  <a:lnTo>
                    <a:pt x="118813" y="44077"/>
                  </a:lnTo>
                  <a:lnTo>
                    <a:pt x="118515" y="43934"/>
                  </a:lnTo>
                  <a:cubicBezTo>
                    <a:pt x="118575" y="43553"/>
                    <a:pt x="118646" y="43517"/>
                    <a:pt x="118813" y="43279"/>
                  </a:cubicBezTo>
                  <a:lnTo>
                    <a:pt x="118158" y="43279"/>
                  </a:lnTo>
                  <a:lnTo>
                    <a:pt x="118229" y="42994"/>
                  </a:lnTo>
                  <a:lnTo>
                    <a:pt x="117729" y="42994"/>
                  </a:lnTo>
                  <a:cubicBezTo>
                    <a:pt x="117670" y="43267"/>
                    <a:pt x="117575" y="43541"/>
                    <a:pt x="117432" y="43791"/>
                  </a:cubicBezTo>
                  <a:cubicBezTo>
                    <a:pt x="117777" y="44006"/>
                    <a:pt x="117872" y="44065"/>
                    <a:pt x="118229" y="43934"/>
                  </a:cubicBezTo>
                  <a:lnTo>
                    <a:pt x="118444" y="44006"/>
                  </a:lnTo>
                  <a:cubicBezTo>
                    <a:pt x="118372" y="44494"/>
                    <a:pt x="118218" y="44577"/>
                    <a:pt x="118075" y="44946"/>
                  </a:cubicBezTo>
                  <a:cubicBezTo>
                    <a:pt x="118503" y="45327"/>
                    <a:pt x="118670" y="45208"/>
                    <a:pt x="119170" y="45101"/>
                  </a:cubicBezTo>
                  <a:cubicBezTo>
                    <a:pt x="119372" y="45553"/>
                    <a:pt x="119539" y="45601"/>
                    <a:pt x="120051" y="45744"/>
                  </a:cubicBezTo>
                  <a:close/>
                  <a:moveTo>
                    <a:pt x="128814" y="42994"/>
                  </a:moveTo>
                  <a:cubicBezTo>
                    <a:pt x="128790" y="43041"/>
                    <a:pt x="128766" y="43089"/>
                    <a:pt x="128743" y="43148"/>
                  </a:cubicBezTo>
                  <a:cubicBezTo>
                    <a:pt x="128766" y="43172"/>
                    <a:pt x="128790" y="43196"/>
                    <a:pt x="128814" y="43220"/>
                  </a:cubicBezTo>
                  <a:lnTo>
                    <a:pt x="128886" y="43220"/>
                  </a:lnTo>
                  <a:close/>
                  <a:moveTo>
                    <a:pt x="42696" y="43279"/>
                  </a:moveTo>
                  <a:lnTo>
                    <a:pt x="42696" y="43065"/>
                  </a:lnTo>
                  <a:lnTo>
                    <a:pt x="42399" y="43065"/>
                  </a:lnTo>
                  <a:lnTo>
                    <a:pt x="42041" y="43136"/>
                  </a:lnTo>
                  <a:lnTo>
                    <a:pt x="41887" y="43208"/>
                  </a:lnTo>
                  <a:lnTo>
                    <a:pt x="41815" y="43434"/>
                  </a:lnTo>
                  <a:lnTo>
                    <a:pt x="41970" y="43577"/>
                  </a:lnTo>
                  <a:lnTo>
                    <a:pt x="42613" y="43434"/>
                  </a:lnTo>
                  <a:cubicBezTo>
                    <a:pt x="42649" y="43386"/>
                    <a:pt x="42672" y="43327"/>
                    <a:pt x="42696" y="43279"/>
                  </a:cubicBezTo>
                  <a:close/>
                  <a:moveTo>
                    <a:pt x="97429" y="43720"/>
                  </a:moveTo>
                  <a:lnTo>
                    <a:pt x="97644" y="43434"/>
                  </a:lnTo>
                  <a:cubicBezTo>
                    <a:pt x="97620" y="43303"/>
                    <a:pt x="97596" y="43184"/>
                    <a:pt x="97572" y="43065"/>
                  </a:cubicBezTo>
                  <a:lnTo>
                    <a:pt x="97274" y="43065"/>
                  </a:lnTo>
                  <a:lnTo>
                    <a:pt x="97120" y="43136"/>
                  </a:lnTo>
                  <a:cubicBezTo>
                    <a:pt x="97143" y="43410"/>
                    <a:pt x="97084" y="43208"/>
                    <a:pt x="97274" y="43434"/>
                  </a:cubicBezTo>
                  <a:lnTo>
                    <a:pt x="96989" y="43720"/>
                  </a:lnTo>
                  <a:cubicBezTo>
                    <a:pt x="96834" y="43887"/>
                    <a:pt x="96691" y="44053"/>
                    <a:pt x="96548" y="44232"/>
                  </a:cubicBezTo>
                  <a:lnTo>
                    <a:pt x="97060" y="44232"/>
                  </a:lnTo>
                  <a:cubicBezTo>
                    <a:pt x="97179" y="43934"/>
                    <a:pt x="97167" y="43863"/>
                    <a:pt x="97429" y="43720"/>
                  </a:cubicBezTo>
                  <a:close/>
                  <a:moveTo>
                    <a:pt x="102358" y="43065"/>
                  </a:moveTo>
                  <a:lnTo>
                    <a:pt x="102061" y="43506"/>
                  </a:lnTo>
                  <a:lnTo>
                    <a:pt x="102204" y="43648"/>
                  </a:lnTo>
                  <a:lnTo>
                    <a:pt x="102787" y="43065"/>
                  </a:lnTo>
                  <a:close/>
                  <a:moveTo>
                    <a:pt x="131422" y="43065"/>
                  </a:moveTo>
                  <a:lnTo>
                    <a:pt x="131350" y="43065"/>
                  </a:lnTo>
                  <a:cubicBezTo>
                    <a:pt x="131302" y="43184"/>
                    <a:pt x="131255" y="43303"/>
                    <a:pt x="131207" y="43434"/>
                  </a:cubicBezTo>
                  <a:cubicBezTo>
                    <a:pt x="131981" y="43565"/>
                    <a:pt x="131969" y="43994"/>
                    <a:pt x="132731" y="44232"/>
                  </a:cubicBezTo>
                  <a:lnTo>
                    <a:pt x="132946" y="44446"/>
                  </a:lnTo>
                  <a:lnTo>
                    <a:pt x="133017" y="44446"/>
                  </a:lnTo>
                  <a:lnTo>
                    <a:pt x="132946" y="44077"/>
                  </a:lnTo>
                  <a:cubicBezTo>
                    <a:pt x="132791" y="43803"/>
                    <a:pt x="132719" y="43791"/>
                    <a:pt x="132291" y="43791"/>
                  </a:cubicBezTo>
                  <a:cubicBezTo>
                    <a:pt x="132267" y="43648"/>
                    <a:pt x="132243" y="43506"/>
                    <a:pt x="132219" y="43351"/>
                  </a:cubicBezTo>
                  <a:lnTo>
                    <a:pt x="131707" y="43434"/>
                  </a:lnTo>
                  <a:cubicBezTo>
                    <a:pt x="131576" y="43220"/>
                    <a:pt x="131636" y="43327"/>
                    <a:pt x="131636" y="43065"/>
                  </a:cubicBezTo>
                  <a:close/>
                  <a:moveTo>
                    <a:pt x="62699" y="43279"/>
                  </a:moveTo>
                  <a:lnTo>
                    <a:pt x="62484" y="43506"/>
                  </a:lnTo>
                  <a:cubicBezTo>
                    <a:pt x="62758" y="43565"/>
                    <a:pt x="63032" y="43386"/>
                    <a:pt x="63354" y="43279"/>
                  </a:cubicBezTo>
                  <a:lnTo>
                    <a:pt x="63354" y="43136"/>
                  </a:lnTo>
                  <a:lnTo>
                    <a:pt x="63139" y="43136"/>
                  </a:lnTo>
                  <a:cubicBezTo>
                    <a:pt x="62937" y="43327"/>
                    <a:pt x="62949" y="43279"/>
                    <a:pt x="62711" y="43279"/>
                  </a:cubicBezTo>
                  <a:close/>
                  <a:moveTo>
                    <a:pt x="117360" y="43136"/>
                  </a:moveTo>
                  <a:lnTo>
                    <a:pt x="117289" y="43279"/>
                  </a:lnTo>
                  <a:lnTo>
                    <a:pt x="117432" y="43279"/>
                  </a:lnTo>
                  <a:close/>
                  <a:moveTo>
                    <a:pt x="62187" y="43208"/>
                  </a:moveTo>
                  <a:lnTo>
                    <a:pt x="61175" y="43506"/>
                  </a:lnTo>
                  <a:lnTo>
                    <a:pt x="61103" y="43660"/>
                  </a:lnTo>
                  <a:lnTo>
                    <a:pt x="62115" y="43577"/>
                  </a:lnTo>
                  <a:cubicBezTo>
                    <a:pt x="62282" y="43291"/>
                    <a:pt x="62294" y="43446"/>
                    <a:pt x="62199" y="43208"/>
                  </a:cubicBezTo>
                  <a:close/>
                  <a:moveTo>
                    <a:pt x="96477" y="43506"/>
                  </a:moveTo>
                  <a:lnTo>
                    <a:pt x="96548" y="43363"/>
                  </a:lnTo>
                  <a:lnTo>
                    <a:pt x="96250" y="43291"/>
                  </a:lnTo>
                  <a:cubicBezTo>
                    <a:pt x="95596" y="43601"/>
                    <a:pt x="95262" y="43589"/>
                    <a:pt x="94810" y="43648"/>
                  </a:cubicBezTo>
                  <a:lnTo>
                    <a:pt x="94584" y="43934"/>
                  </a:lnTo>
                  <a:cubicBezTo>
                    <a:pt x="95048" y="44244"/>
                    <a:pt x="95977" y="43684"/>
                    <a:pt x="96489" y="43506"/>
                  </a:cubicBezTo>
                  <a:close/>
                  <a:moveTo>
                    <a:pt x="125623" y="43506"/>
                  </a:moveTo>
                  <a:lnTo>
                    <a:pt x="125778" y="43577"/>
                  </a:lnTo>
                  <a:lnTo>
                    <a:pt x="126076" y="43506"/>
                  </a:lnTo>
                  <a:lnTo>
                    <a:pt x="126076" y="43434"/>
                  </a:lnTo>
                  <a:lnTo>
                    <a:pt x="125778" y="43279"/>
                  </a:lnTo>
                  <a:cubicBezTo>
                    <a:pt x="125730" y="43351"/>
                    <a:pt x="125683" y="43434"/>
                    <a:pt x="125635" y="43506"/>
                  </a:cubicBezTo>
                  <a:close/>
                  <a:moveTo>
                    <a:pt x="20801" y="43577"/>
                  </a:moveTo>
                  <a:cubicBezTo>
                    <a:pt x="21015" y="43482"/>
                    <a:pt x="20884" y="43577"/>
                    <a:pt x="21015" y="43434"/>
                  </a:cubicBezTo>
                  <a:lnTo>
                    <a:pt x="20860" y="43434"/>
                  </a:lnTo>
                  <a:close/>
                  <a:moveTo>
                    <a:pt x="59651" y="43577"/>
                  </a:moveTo>
                  <a:lnTo>
                    <a:pt x="59651" y="43648"/>
                  </a:lnTo>
                  <a:cubicBezTo>
                    <a:pt x="59925" y="43553"/>
                    <a:pt x="59805" y="43648"/>
                    <a:pt x="59948" y="43434"/>
                  </a:cubicBezTo>
                  <a:lnTo>
                    <a:pt x="59734" y="43434"/>
                  </a:lnTo>
                  <a:close/>
                  <a:moveTo>
                    <a:pt x="106847" y="43434"/>
                  </a:moveTo>
                  <a:lnTo>
                    <a:pt x="106633" y="43434"/>
                  </a:lnTo>
                  <a:lnTo>
                    <a:pt x="106561" y="43648"/>
                  </a:lnTo>
                  <a:lnTo>
                    <a:pt x="106633" y="43648"/>
                  </a:lnTo>
                  <a:lnTo>
                    <a:pt x="106847" y="43577"/>
                  </a:lnTo>
                  <a:close/>
                  <a:moveTo>
                    <a:pt x="111919" y="43720"/>
                  </a:moveTo>
                  <a:lnTo>
                    <a:pt x="111776" y="43434"/>
                  </a:lnTo>
                  <a:cubicBezTo>
                    <a:pt x="111693" y="43565"/>
                    <a:pt x="111645" y="43708"/>
                    <a:pt x="111621" y="43863"/>
                  </a:cubicBezTo>
                  <a:close/>
                  <a:moveTo>
                    <a:pt x="114681" y="43434"/>
                  </a:moveTo>
                  <a:lnTo>
                    <a:pt x="114384" y="43434"/>
                  </a:lnTo>
                  <a:lnTo>
                    <a:pt x="114384" y="43577"/>
                  </a:lnTo>
                  <a:close/>
                  <a:moveTo>
                    <a:pt x="115039" y="43434"/>
                  </a:moveTo>
                  <a:lnTo>
                    <a:pt x="114967" y="43791"/>
                  </a:lnTo>
                  <a:lnTo>
                    <a:pt x="115181" y="43791"/>
                  </a:lnTo>
                  <a:cubicBezTo>
                    <a:pt x="115146" y="43506"/>
                    <a:pt x="115193" y="43577"/>
                    <a:pt x="115050" y="43434"/>
                  </a:cubicBezTo>
                  <a:close/>
                  <a:moveTo>
                    <a:pt x="126349" y="43434"/>
                  </a:moveTo>
                  <a:lnTo>
                    <a:pt x="126135" y="43506"/>
                  </a:lnTo>
                  <a:cubicBezTo>
                    <a:pt x="126254" y="43827"/>
                    <a:pt x="126219" y="43779"/>
                    <a:pt x="126635" y="43791"/>
                  </a:cubicBezTo>
                  <a:lnTo>
                    <a:pt x="126719" y="43720"/>
                  </a:lnTo>
                  <a:lnTo>
                    <a:pt x="126719" y="43565"/>
                  </a:lnTo>
                  <a:lnTo>
                    <a:pt x="126564" y="43422"/>
                  </a:lnTo>
                  <a:close/>
                  <a:moveTo>
                    <a:pt x="13835" y="43506"/>
                  </a:moveTo>
                  <a:lnTo>
                    <a:pt x="13764" y="43648"/>
                  </a:lnTo>
                  <a:lnTo>
                    <a:pt x="13978" y="44017"/>
                  </a:lnTo>
                  <a:lnTo>
                    <a:pt x="14205" y="44160"/>
                  </a:lnTo>
                  <a:lnTo>
                    <a:pt x="14276" y="43946"/>
                  </a:lnTo>
                  <a:cubicBezTo>
                    <a:pt x="14133" y="43708"/>
                    <a:pt x="14121" y="43613"/>
                    <a:pt x="13847" y="43506"/>
                  </a:cubicBezTo>
                  <a:close/>
                  <a:moveTo>
                    <a:pt x="43994" y="43506"/>
                  </a:moveTo>
                  <a:lnTo>
                    <a:pt x="43851" y="43506"/>
                  </a:lnTo>
                  <a:lnTo>
                    <a:pt x="43553" y="43720"/>
                  </a:lnTo>
                  <a:lnTo>
                    <a:pt x="43553" y="44006"/>
                  </a:lnTo>
                  <a:cubicBezTo>
                    <a:pt x="43923" y="43910"/>
                    <a:pt x="43923" y="43875"/>
                    <a:pt x="44006" y="43506"/>
                  </a:cubicBezTo>
                  <a:close/>
                  <a:moveTo>
                    <a:pt x="99668" y="43577"/>
                  </a:moveTo>
                  <a:lnTo>
                    <a:pt x="99668" y="43506"/>
                  </a:lnTo>
                  <a:lnTo>
                    <a:pt x="99370" y="43506"/>
                  </a:lnTo>
                  <a:cubicBezTo>
                    <a:pt x="98822" y="43851"/>
                    <a:pt x="98179" y="43815"/>
                    <a:pt x="97489" y="43934"/>
                  </a:cubicBezTo>
                  <a:cubicBezTo>
                    <a:pt x="97774" y="44398"/>
                    <a:pt x="99144" y="43791"/>
                    <a:pt x="99668" y="43648"/>
                  </a:cubicBezTo>
                  <a:close/>
                  <a:moveTo>
                    <a:pt x="112717" y="43720"/>
                  </a:moveTo>
                  <a:lnTo>
                    <a:pt x="112503" y="43506"/>
                  </a:lnTo>
                  <a:lnTo>
                    <a:pt x="112288" y="43791"/>
                  </a:lnTo>
                  <a:cubicBezTo>
                    <a:pt x="112503" y="44006"/>
                    <a:pt x="112872" y="44006"/>
                    <a:pt x="113229" y="44089"/>
                  </a:cubicBezTo>
                  <a:lnTo>
                    <a:pt x="113526" y="43863"/>
                  </a:lnTo>
                  <a:cubicBezTo>
                    <a:pt x="113288" y="43708"/>
                    <a:pt x="113288" y="43827"/>
                    <a:pt x="113169" y="43506"/>
                  </a:cubicBezTo>
                  <a:close/>
                  <a:moveTo>
                    <a:pt x="145638" y="43720"/>
                  </a:moveTo>
                  <a:lnTo>
                    <a:pt x="145780" y="43875"/>
                  </a:lnTo>
                  <a:lnTo>
                    <a:pt x="145852" y="43875"/>
                  </a:lnTo>
                  <a:lnTo>
                    <a:pt x="145852" y="43803"/>
                  </a:lnTo>
                  <a:lnTo>
                    <a:pt x="145495" y="43506"/>
                  </a:lnTo>
                  <a:cubicBezTo>
                    <a:pt x="145590" y="43720"/>
                    <a:pt x="145495" y="43589"/>
                    <a:pt x="145638" y="43720"/>
                  </a:cubicBezTo>
                  <a:close/>
                  <a:moveTo>
                    <a:pt x="147376" y="43648"/>
                  </a:moveTo>
                  <a:lnTo>
                    <a:pt x="147233" y="43506"/>
                  </a:lnTo>
                  <a:lnTo>
                    <a:pt x="147304" y="43720"/>
                  </a:lnTo>
                  <a:close/>
                  <a:moveTo>
                    <a:pt x="44863" y="43577"/>
                  </a:moveTo>
                  <a:lnTo>
                    <a:pt x="45018" y="43875"/>
                  </a:lnTo>
                  <a:lnTo>
                    <a:pt x="45089" y="43875"/>
                  </a:lnTo>
                  <a:cubicBezTo>
                    <a:pt x="44994" y="43589"/>
                    <a:pt x="45089" y="43720"/>
                    <a:pt x="44875" y="43577"/>
                  </a:cubicBezTo>
                  <a:close/>
                  <a:moveTo>
                    <a:pt x="50447" y="43934"/>
                  </a:moveTo>
                  <a:lnTo>
                    <a:pt x="50661" y="43863"/>
                  </a:lnTo>
                  <a:cubicBezTo>
                    <a:pt x="50697" y="43601"/>
                    <a:pt x="50745" y="43744"/>
                    <a:pt x="50519" y="43565"/>
                  </a:cubicBezTo>
                  <a:close/>
                  <a:moveTo>
                    <a:pt x="60746" y="43720"/>
                  </a:moveTo>
                  <a:lnTo>
                    <a:pt x="60889" y="43577"/>
                  </a:lnTo>
                  <a:lnTo>
                    <a:pt x="60675" y="43577"/>
                  </a:lnTo>
                  <a:cubicBezTo>
                    <a:pt x="60698" y="43625"/>
                    <a:pt x="60722" y="43672"/>
                    <a:pt x="60746" y="43720"/>
                  </a:cubicBezTo>
                  <a:close/>
                  <a:moveTo>
                    <a:pt x="130552" y="44017"/>
                  </a:moveTo>
                  <a:lnTo>
                    <a:pt x="130779" y="43863"/>
                  </a:lnTo>
                  <a:cubicBezTo>
                    <a:pt x="130707" y="43601"/>
                    <a:pt x="130779" y="43720"/>
                    <a:pt x="130624" y="43565"/>
                  </a:cubicBezTo>
                  <a:lnTo>
                    <a:pt x="130410" y="43779"/>
                  </a:lnTo>
                  <a:cubicBezTo>
                    <a:pt x="130469" y="43863"/>
                    <a:pt x="130517" y="43934"/>
                    <a:pt x="130564" y="44006"/>
                  </a:cubicBezTo>
                  <a:close/>
                  <a:moveTo>
                    <a:pt x="18991" y="44446"/>
                  </a:moveTo>
                  <a:cubicBezTo>
                    <a:pt x="19265" y="44220"/>
                    <a:pt x="19300" y="44232"/>
                    <a:pt x="19634" y="44160"/>
                  </a:cubicBezTo>
                  <a:lnTo>
                    <a:pt x="19634" y="44006"/>
                  </a:lnTo>
                  <a:lnTo>
                    <a:pt x="19205" y="43648"/>
                  </a:lnTo>
                  <a:cubicBezTo>
                    <a:pt x="19134" y="43910"/>
                    <a:pt x="19062" y="44172"/>
                    <a:pt x="18991" y="44446"/>
                  </a:cubicBezTo>
                  <a:close/>
                  <a:moveTo>
                    <a:pt x="37112" y="43934"/>
                  </a:moveTo>
                  <a:lnTo>
                    <a:pt x="37255" y="43648"/>
                  </a:lnTo>
                  <a:lnTo>
                    <a:pt x="36957" y="43648"/>
                  </a:lnTo>
                  <a:lnTo>
                    <a:pt x="36814" y="43934"/>
                  </a:lnTo>
                  <a:close/>
                  <a:moveTo>
                    <a:pt x="53126" y="43934"/>
                  </a:moveTo>
                  <a:lnTo>
                    <a:pt x="53281" y="43720"/>
                  </a:lnTo>
                  <a:lnTo>
                    <a:pt x="53067" y="43648"/>
                  </a:lnTo>
                  <a:lnTo>
                    <a:pt x="52269" y="43863"/>
                  </a:lnTo>
                  <a:cubicBezTo>
                    <a:pt x="52495" y="44029"/>
                    <a:pt x="52709" y="43970"/>
                    <a:pt x="53138" y="43934"/>
                  </a:cubicBezTo>
                  <a:close/>
                  <a:moveTo>
                    <a:pt x="96774" y="43648"/>
                  </a:moveTo>
                  <a:lnTo>
                    <a:pt x="95608" y="44160"/>
                  </a:lnTo>
                  <a:lnTo>
                    <a:pt x="95536" y="44303"/>
                  </a:lnTo>
                  <a:lnTo>
                    <a:pt x="96191" y="44303"/>
                  </a:lnTo>
                  <a:lnTo>
                    <a:pt x="96846" y="43875"/>
                  </a:lnTo>
                  <a:cubicBezTo>
                    <a:pt x="96822" y="43791"/>
                    <a:pt x="96798" y="43720"/>
                    <a:pt x="96774" y="43648"/>
                  </a:cubicBezTo>
                  <a:close/>
                  <a:moveTo>
                    <a:pt x="105478" y="43803"/>
                  </a:moveTo>
                  <a:cubicBezTo>
                    <a:pt x="105597" y="43696"/>
                    <a:pt x="105514" y="43720"/>
                    <a:pt x="105549" y="43648"/>
                  </a:cubicBezTo>
                  <a:close/>
                  <a:moveTo>
                    <a:pt x="49364" y="43720"/>
                  </a:moveTo>
                  <a:lnTo>
                    <a:pt x="49221" y="43803"/>
                  </a:lnTo>
                  <a:cubicBezTo>
                    <a:pt x="49197" y="43875"/>
                    <a:pt x="49173" y="43946"/>
                    <a:pt x="49137" y="44017"/>
                  </a:cubicBezTo>
                  <a:cubicBezTo>
                    <a:pt x="49423" y="43863"/>
                    <a:pt x="49328" y="43887"/>
                    <a:pt x="49364" y="43720"/>
                  </a:cubicBezTo>
                  <a:close/>
                  <a:moveTo>
                    <a:pt x="76927" y="44446"/>
                  </a:moveTo>
                  <a:lnTo>
                    <a:pt x="76772" y="44660"/>
                  </a:lnTo>
                  <a:lnTo>
                    <a:pt x="78224" y="44303"/>
                  </a:lnTo>
                  <a:lnTo>
                    <a:pt x="78653" y="43720"/>
                  </a:lnTo>
                  <a:lnTo>
                    <a:pt x="78439" y="43720"/>
                  </a:lnTo>
                  <a:cubicBezTo>
                    <a:pt x="78129" y="44101"/>
                    <a:pt x="77415" y="44291"/>
                    <a:pt x="76927" y="44446"/>
                  </a:cubicBezTo>
                  <a:close/>
                  <a:moveTo>
                    <a:pt x="59163" y="43934"/>
                  </a:moveTo>
                  <a:lnTo>
                    <a:pt x="59008" y="43791"/>
                  </a:lnTo>
                  <a:lnTo>
                    <a:pt x="58865" y="43863"/>
                  </a:lnTo>
                  <a:cubicBezTo>
                    <a:pt x="58841" y="43934"/>
                    <a:pt x="58817" y="44006"/>
                    <a:pt x="58793" y="44077"/>
                  </a:cubicBezTo>
                  <a:lnTo>
                    <a:pt x="58936" y="44148"/>
                  </a:lnTo>
                  <a:close/>
                  <a:moveTo>
                    <a:pt x="102513" y="44006"/>
                  </a:moveTo>
                  <a:lnTo>
                    <a:pt x="102513" y="43863"/>
                  </a:lnTo>
                  <a:lnTo>
                    <a:pt x="102299" y="43863"/>
                  </a:lnTo>
                  <a:cubicBezTo>
                    <a:pt x="102120" y="43970"/>
                    <a:pt x="102168" y="43922"/>
                    <a:pt x="102001" y="43934"/>
                  </a:cubicBezTo>
                  <a:lnTo>
                    <a:pt x="101787" y="44148"/>
                  </a:lnTo>
                  <a:lnTo>
                    <a:pt x="102370" y="44006"/>
                  </a:lnTo>
                  <a:close/>
                  <a:moveTo>
                    <a:pt x="115479" y="44732"/>
                  </a:moveTo>
                  <a:cubicBezTo>
                    <a:pt x="115765" y="44601"/>
                    <a:pt x="115884" y="44613"/>
                    <a:pt x="116277" y="44660"/>
                  </a:cubicBezTo>
                  <a:cubicBezTo>
                    <a:pt x="116265" y="44268"/>
                    <a:pt x="116217" y="44041"/>
                    <a:pt x="115979" y="43863"/>
                  </a:cubicBezTo>
                  <a:cubicBezTo>
                    <a:pt x="115622" y="44291"/>
                    <a:pt x="115229" y="44708"/>
                    <a:pt x="115110" y="45387"/>
                  </a:cubicBezTo>
                  <a:lnTo>
                    <a:pt x="115181" y="45387"/>
                  </a:lnTo>
                  <a:close/>
                  <a:moveTo>
                    <a:pt x="16883" y="44077"/>
                  </a:moveTo>
                  <a:lnTo>
                    <a:pt x="16455" y="43934"/>
                  </a:lnTo>
                  <a:lnTo>
                    <a:pt x="16383" y="44077"/>
                  </a:lnTo>
                  <a:lnTo>
                    <a:pt x="16598" y="44303"/>
                  </a:lnTo>
                  <a:lnTo>
                    <a:pt x="16895" y="44148"/>
                  </a:lnTo>
                  <a:close/>
                  <a:moveTo>
                    <a:pt x="44506" y="43934"/>
                  </a:moveTo>
                  <a:lnTo>
                    <a:pt x="44363" y="43934"/>
                  </a:lnTo>
                  <a:cubicBezTo>
                    <a:pt x="44494" y="44006"/>
                    <a:pt x="44387" y="44006"/>
                    <a:pt x="44506" y="43934"/>
                  </a:cubicBezTo>
                  <a:close/>
                  <a:moveTo>
                    <a:pt x="51614" y="43934"/>
                  </a:moveTo>
                  <a:lnTo>
                    <a:pt x="51400" y="43934"/>
                  </a:lnTo>
                  <a:lnTo>
                    <a:pt x="51328" y="44077"/>
                  </a:lnTo>
                  <a:close/>
                  <a:moveTo>
                    <a:pt x="94095" y="43934"/>
                  </a:moveTo>
                  <a:lnTo>
                    <a:pt x="93798" y="43934"/>
                  </a:lnTo>
                  <a:lnTo>
                    <a:pt x="93441" y="44148"/>
                  </a:lnTo>
                  <a:lnTo>
                    <a:pt x="93286" y="44148"/>
                  </a:lnTo>
                  <a:lnTo>
                    <a:pt x="93941" y="44220"/>
                  </a:lnTo>
                  <a:close/>
                  <a:moveTo>
                    <a:pt x="100477" y="44077"/>
                  </a:moveTo>
                  <a:lnTo>
                    <a:pt x="99965" y="43934"/>
                  </a:lnTo>
                  <a:lnTo>
                    <a:pt x="99168" y="44363"/>
                  </a:lnTo>
                  <a:lnTo>
                    <a:pt x="100108" y="44148"/>
                  </a:lnTo>
                  <a:cubicBezTo>
                    <a:pt x="100358" y="44196"/>
                    <a:pt x="100287" y="44208"/>
                    <a:pt x="100477" y="44077"/>
                  </a:cubicBezTo>
                  <a:close/>
                  <a:moveTo>
                    <a:pt x="20146" y="44589"/>
                  </a:moveTo>
                  <a:cubicBezTo>
                    <a:pt x="20170" y="44387"/>
                    <a:pt x="20193" y="44196"/>
                    <a:pt x="20229" y="44006"/>
                  </a:cubicBezTo>
                  <a:lnTo>
                    <a:pt x="20003" y="44220"/>
                  </a:lnTo>
                  <a:lnTo>
                    <a:pt x="19931" y="44518"/>
                  </a:lnTo>
                  <a:lnTo>
                    <a:pt x="19931" y="44589"/>
                  </a:lnTo>
                  <a:lnTo>
                    <a:pt x="20086" y="44660"/>
                  </a:lnTo>
                  <a:close/>
                  <a:moveTo>
                    <a:pt x="54591" y="44006"/>
                  </a:moveTo>
                  <a:lnTo>
                    <a:pt x="54591" y="44291"/>
                  </a:lnTo>
                  <a:lnTo>
                    <a:pt x="54876" y="44291"/>
                  </a:lnTo>
                  <a:lnTo>
                    <a:pt x="55019" y="44077"/>
                  </a:lnTo>
                  <a:close/>
                  <a:moveTo>
                    <a:pt x="38350" y="44363"/>
                  </a:moveTo>
                  <a:cubicBezTo>
                    <a:pt x="38589" y="44184"/>
                    <a:pt x="38446" y="44279"/>
                    <a:pt x="38493" y="44077"/>
                  </a:cubicBezTo>
                  <a:close/>
                  <a:moveTo>
                    <a:pt x="68866" y="44363"/>
                  </a:moveTo>
                  <a:cubicBezTo>
                    <a:pt x="68842" y="44434"/>
                    <a:pt x="68818" y="44518"/>
                    <a:pt x="68795" y="44589"/>
                  </a:cubicBezTo>
                  <a:cubicBezTo>
                    <a:pt x="69152" y="44446"/>
                    <a:pt x="69176" y="44327"/>
                    <a:pt x="69664" y="44291"/>
                  </a:cubicBezTo>
                  <a:lnTo>
                    <a:pt x="69735" y="44148"/>
                  </a:lnTo>
                  <a:lnTo>
                    <a:pt x="69307" y="44077"/>
                  </a:lnTo>
                  <a:close/>
                  <a:moveTo>
                    <a:pt x="76629" y="44077"/>
                  </a:moveTo>
                  <a:lnTo>
                    <a:pt x="76474" y="44291"/>
                  </a:lnTo>
                  <a:cubicBezTo>
                    <a:pt x="76712" y="44172"/>
                    <a:pt x="76629" y="44208"/>
                    <a:pt x="76629" y="44077"/>
                  </a:cubicBezTo>
                  <a:close/>
                  <a:moveTo>
                    <a:pt x="91047" y="44363"/>
                  </a:moveTo>
                  <a:lnTo>
                    <a:pt x="91631" y="44220"/>
                  </a:lnTo>
                  <a:lnTo>
                    <a:pt x="91702" y="44065"/>
                  </a:lnTo>
                  <a:lnTo>
                    <a:pt x="91488" y="44065"/>
                  </a:lnTo>
                  <a:cubicBezTo>
                    <a:pt x="91297" y="44196"/>
                    <a:pt x="91190" y="44184"/>
                    <a:pt x="91047" y="44375"/>
                  </a:cubicBezTo>
                  <a:close/>
                  <a:moveTo>
                    <a:pt x="127957" y="44518"/>
                  </a:moveTo>
                  <a:lnTo>
                    <a:pt x="128243" y="44446"/>
                  </a:lnTo>
                  <a:cubicBezTo>
                    <a:pt x="128135" y="44113"/>
                    <a:pt x="128207" y="44184"/>
                    <a:pt x="127873" y="44077"/>
                  </a:cubicBezTo>
                  <a:lnTo>
                    <a:pt x="127659" y="44375"/>
                  </a:lnTo>
                  <a:lnTo>
                    <a:pt x="127814" y="44518"/>
                  </a:lnTo>
                  <a:close/>
                  <a:moveTo>
                    <a:pt x="18634" y="44363"/>
                  </a:moveTo>
                  <a:lnTo>
                    <a:pt x="18705" y="44363"/>
                  </a:lnTo>
                  <a:lnTo>
                    <a:pt x="18705" y="44291"/>
                  </a:lnTo>
                  <a:lnTo>
                    <a:pt x="18479" y="44148"/>
                  </a:lnTo>
                  <a:cubicBezTo>
                    <a:pt x="18526" y="44232"/>
                    <a:pt x="18586" y="44303"/>
                    <a:pt x="18634" y="44375"/>
                  </a:cubicBezTo>
                  <a:close/>
                  <a:moveTo>
                    <a:pt x="55531" y="44148"/>
                  </a:moveTo>
                  <a:lnTo>
                    <a:pt x="55376" y="44434"/>
                  </a:lnTo>
                  <a:lnTo>
                    <a:pt x="55745" y="44363"/>
                  </a:lnTo>
                  <a:lnTo>
                    <a:pt x="55817" y="44220"/>
                  </a:lnTo>
                  <a:close/>
                  <a:moveTo>
                    <a:pt x="92214" y="44803"/>
                  </a:moveTo>
                  <a:lnTo>
                    <a:pt x="92786" y="44732"/>
                  </a:lnTo>
                  <a:lnTo>
                    <a:pt x="93155" y="44148"/>
                  </a:lnTo>
                  <a:lnTo>
                    <a:pt x="92941" y="44148"/>
                  </a:lnTo>
                  <a:lnTo>
                    <a:pt x="92286" y="44518"/>
                  </a:lnTo>
                  <a:close/>
                  <a:moveTo>
                    <a:pt x="21241" y="44732"/>
                  </a:moveTo>
                  <a:cubicBezTo>
                    <a:pt x="21467" y="44506"/>
                    <a:pt x="21539" y="44434"/>
                    <a:pt x="21241" y="44220"/>
                  </a:cubicBezTo>
                  <a:lnTo>
                    <a:pt x="21015" y="44303"/>
                  </a:lnTo>
                  <a:lnTo>
                    <a:pt x="21015" y="44589"/>
                  </a:lnTo>
                  <a:close/>
                  <a:moveTo>
                    <a:pt x="39862" y="46911"/>
                  </a:moveTo>
                  <a:lnTo>
                    <a:pt x="40077" y="46613"/>
                  </a:lnTo>
                  <a:cubicBezTo>
                    <a:pt x="38755" y="45601"/>
                    <a:pt x="37148" y="46399"/>
                    <a:pt x="35660" y="45030"/>
                  </a:cubicBezTo>
                  <a:lnTo>
                    <a:pt x="35148" y="45458"/>
                  </a:lnTo>
                  <a:lnTo>
                    <a:pt x="35005" y="45387"/>
                  </a:lnTo>
                  <a:cubicBezTo>
                    <a:pt x="34898" y="45041"/>
                    <a:pt x="34898" y="44970"/>
                    <a:pt x="34933" y="44518"/>
                  </a:cubicBezTo>
                  <a:cubicBezTo>
                    <a:pt x="34552" y="44625"/>
                    <a:pt x="34457" y="44720"/>
                    <a:pt x="34564" y="45101"/>
                  </a:cubicBezTo>
                  <a:cubicBezTo>
                    <a:pt x="34350" y="45232"/>
                    <a:pt x="34255" y="45101"/>
                    <a:pt x="33909" y="45172"/>
                  </a:cubicBezTo>
                  <a:cubicBezTo>
                    <a:pt x="33731" y="44839"/>
                    <a:pt x="33636" y="44506"/>
                    <a:pt x="33409" y="44232"/>
                  </a:cubicBezTo>
                  <a:lnTo>
                    <a:pt x="32981" y="44887"/>
                  </a:lnTo>
                  <a:cubicBezTo>
                    <a:pt x="33219" y="45506"/>
                    <a:pt x="38672" y="46792"/>
                    <a:pt x="39862" y="46911"/>
                  </a:cubicBezTo>
                  <a:close/>
                  <a:moveTo>
                    <a:pt x="34064" y="44232"/>
                  </a:moveTo>
                  <a:lnTo>
                    <a:pt x="34064" y="44375"/>
                  </a:lnTo>
                  <a:lnTo>
                    <a:pt x="34207" y="44232"/>
                  </a:lnTo>
                  <a:close/>
                  <a:moveTo>
                    <a:pt x="98501" y="44446"/>
                  </a:moveTo>
                  <a:lnTo>
                    <a:pt x="98715" y="44446"/>
                  </a:lnTo>
                  <a:cubicBezTo>
                    <a:pt x="98691" y="44375"/>
                    <a:pt x="98667" y="44303"/>
                    <a:pt x="98644" y="44232"/>
                  </a:cubicBezTo>
                  <a:lnTo>
                    <a:pt x="98501" y="44303"/>
                  </a:lnTo>
                  <a:close/>
                  <a:moveTo>
                    <a:pt x="107061" y="44375"/>
                  </a:moveTo>
                  <a:lnTo>
                    <a:pt x="106764" y="44220"/>
                  </a:lnTo>
                  <a:lnTo>
                    <a:pt x="106692" y="44375"/>
                  </a:lnTo>
                  <a:lnTo>
                    <a:pt x="106907" y="44446"/>
                  </a:lnTo>
                  <a:close/>
                  <a:moveTo>
                    <a:pt x="131493" y="44375"/>
                  </a:moveTo>
                  <a:lnTo>
                    <a:pt x="131493" y="44303"/>
                  </a:lnTo>
                  <a:lnTo>
                    <a:pt x="131267" y="44232"/>
                  </a:lnTo>
                  <a:cubicBezTo>
                    <a:pt x="131148" y="44434"/>
                    <a:pt x="131291" y="44327"/>
                    <a:pt x="131505" y="44375"/>
                  </a:cubicBezTo>
                  <a:close/>
                  <a:moveTo>
                    <a:pt x="75534" y="44815"/>
                  </a:moveTo>
                  <a:cubicBezTo>
                    <a:pt x="76010" y="44768"/>
                    <a:pt x="75998" y="44660"/>
                    <a:pt x="76331" y="44518"/>
                  </a:cubicBezTo>
                  <a:lnTo>
                    <a:pt x="76474" y="44303"/>
                  </a:lnTo>
                  <a:lnTo>
                    <a:pt x="76260" y="44303"/>
                  </a:lnTo>
                  <a:lnTo>
                    <a:pt x="75748" y="44518"/>
                  </a:lnTo>
                  <a:close/>
                  <a:moveTo>
                    <a:pt x="94881" y="44446"/>
                  </a:moveTo>
                  <a:lnTo>
                    <a:pt x="94584" y="44303"/>
                  </a:lnTo>
                  <a:lnTo>
                    <a:pt x="94441" y="44375"/>
                  </a:lnTo>
                  <a:lnTo>
                    <a:pt x="94441" y="44518"/>
                  </a:lnTo>
                  <a:lnTo>
                    <a:pt x="94738" y="44518"/>
                  </a:lnTo>
                  <a:close/>
                  <a:moveTo>
                    <a:pt x="107859" y="44303"/>
                  </a:moveTo>
                  <a:lnTo>
                    <a:pt x="107645" y="44303"/>
                  </a:lnTo>
                  <a:cubicBezTo>
                    <a:pt x="107621" y="44375"/>
                    <a:pt x="107597" y="44446"/>
                    <a:pt x="107573" y="44518"/>
                  </a:cubicBezTo>
                  <a:close/>
                  <a:moveTo>
                    <a:pt x="109597" y="44518"/>
                  </a:moveTo>
                  <a:cubicBezTo>
                    <a:pt x="109728" y="44422"/>
                    <a:pt x="109645" y="44434"/>
                    <a:pt x="109669" y="44363"/>
                  </a:cubicBezTo>
                  <a:close/>
                  <a:moveTo>
                    <a:pt x="128957" y="44803"/>
                  </a:moveTo>
                  <a:lnTo>
                    <a:pt x="129028" y="44803"/>
                  </a:lnTo>
                  <a:cubicBezTo>
                    <a:pt x="129052" y="44756"/>
                    <a:pt x="129076" y="44708"/>
                    <a:pt x="129100" y="44660"/>
                  </a:cubicBezTo>
                  <a:lnTo>
                    <a:pt x="128374" y="44363"/>
                  </a:lnTo>
                  <a:cubicBezTo>
                    <a:pt x="128528" y="44696"/>
                    <a:pt x="128683" y="44649"/>
                    <a:pt x="128969" y="44803"/>
                  </a:cubicBezTo>
                  <a:close/>
                  <a:moveTo>
                    <a:pt x="145709" y="45530"/>
                  </a:moveTo>
                  <a:lnTo>
                    <a:pt x="146209" y="45601"/>
                  </a:lnTo>
                  <a:lnTo>
                    <a:pt x="146209" y="44946"/>
                  </a:lnTo>
                  <a:lnTo>
                    <a:pt x="145780" y="44446"/>
                  </a:lnTo>
                  <a:lnTo>
                    <a:pt x="145483" y="44363"/>
                  </a:lnTo>
                  <a:lnTo>
                    <a:pt x="145328" y="44446"/>
                  </a:lnTo>
                  <a:cubicBezTo>
                    <a:pt x="145578" y="44899"/>
                    <a:pt x="145721" y="44970"/>
                    <a:pt x="145709" y="45530"/>
                  </a:cubicBezTo>
                  <a:close/>
                  <a:moveTo>
                    <a:pt x="93941" y="44518"/>
                  </a:moveTo>
                  <a:lnTo>
                    <a:pt x="93583" y="44446"/>
                  </a:lnTo>
                  <a:lnTo>
                    <a:pt x="93429" y="44660"/>
                  </a:lnTo>
                  <a:lnTo>
                    <a:pt x="93869" y="44660"/>
                  </a:lnTo>
                  <a:close/>
                  <a:moveTo>
                    <a:pt x="103442" y="44732"/>
                  </a:moveTo>
                  <a:lnTo>
                    <a:pt x="103870" y="44732"/>
                  </a:lnTo>
                  <a:lnTo>
                    <a:pt x="103799" y="44446"/>
                  </a:lnTo>
                  <a:close/>
                  <a:moveTo>
                    <a:pt x="133672" y="45244"/>
                  </a:moveTo>
                  <a:cubicBezTo>
                    <a:pt x="133291" y="44922"/>
                    <a:pt x="132886" y="44649"/>
                    <a:pt x="132434" y="44446"/>
                  </a:cubicBezTo>
                  <a:cubicBezTo>
                    <a:pt x="132291" y="44625"/>
                    <a:pt x="132243" y="44589"/>
                    <a:pt x="132148" y="44875"/>
                  </a:cubicBezTo>
                  <a:cubicBezTo>
                    <a:pt x="132719" y="45125"/>
                    <a:pt x="133219" y="45649"/>
                    <a:pt x="133886" y="45744"/>
                  </a:cubicBezTo>
                  <a:lnTo>
                    <a:pt x="134327" y="44875"/>
                  </a:lnTo>
                  <a:close/>
                  <a:moveTo>
                    <a:pt x="39946" y="44803"/>
                  </a:moveTo>
                  <a:lnTo>
                    <a:pt x="40243" y="44660"/>
                  </a:lnTo>
                  <a:lnTo>
                    <a:pt x="40017" y="44506"/>
                  </a:lnTo>
                  <a:close/>
                  <a:moveTo>
                    <a:pt x="73283" y="45101"/>
                  </a:moveTo>
                  <a:cubicBezTo>
                    <a:pt x="73629" y="44970"/>
                    <a:pt x="73831" y="44732"/>
                    <a:pt x="73867" y="44518"/>
                  </a:cubicBezTo>
                  <a:lnTo>
                    <a:pt x="73367" y="44875"/>
                  </a:lnTo>
                  <a:close/>
                  <a:moveTo>
                    <a:pt x="89893" y="44518"/>
                  </a:moveTo>
                  <a:lnTo>
                    <a:pt x="89678" y="44518"/>
                  </a:lnTo>
                  <a:cubicBezTo>
                    <a:pt x="89619" y="44589"/>
                    <a:pt x="89571" y="44660"/>
                    <a:pt x="89523" y="44732"/>
                  </a:cubicBezTo>
                  <a:close/>
                  <a:moveTo>
                    <a:pt x="90405" y="44660"/>
                  </a:moveTo>
                  <a:cubicBezTo>
                    <a:pt x="90535" y="44565"/>
                    <a:pt x="90440" y="44589"/>
                    <a:pt x="90476" y="44518"/>
                  </a:cubicBezTo>
                  <a:cubicBezTo>
                    <a:pt x="90452" y="44565"/>
                    <a:pt x="90428" y="44613"/>
                    <a:pt x="90405" y="44660"/>
                  </a:cubicBezTo>
                  <a:close/>
                  <a:moveTo>
                    <a:pt x="130993" y="44815"/>
                  </a:moveTo>
                  <a:lnTo>
                    <a:pt x="131064" y="44815"/>
                  </a:lnTo>
                  <a:cubicBezTo>
                    <a:pt x="130957" y="44518"/>
                    <a:pt x="131088" y="44637"/>
                    <a:pt x="130779" y="44529"/>
                  </a:cubicBezTo>
                  <a:close/>
                  <a:moveTo>
                    <a:pt x="91631" y="44589"/>
                  </a:moveTo>
                  <a:cubicBezTo>
                    <a:pt x="90678" y="44720"/>
                    <a:pt x="90405" y="44910"/>
                    <a:pt x="89309" y="44946"/>
                  </a:cubicBezTo>
                  <a:cubicBezTo>
                    <a:pt x="89333" y="44851"/>
                    <a:pt x="89357" y="44756"/>
                    <a:pt x="89381" y="44649"/>
                  </a:cubicBezTo>
                  <a:lnTo>
                    <a:pt x="88952" y="44577"/>
                  </a:lnTo>
                  <a:cubicBezTo>
                    <a:pt x="88785" y="44815"/>
                    <a:pt x="88642" y="45089"/>
                    <a:pt x="88369" y="45232"/>
                  </a:cubicBezTo>
                  <a:lnTo>
                    <a:pt x="88214" y="45518"/>
                  </a:lnTo>
                  <a:cubicBezTo>
                    <a:pt x="89154" y="45482"/>
                    <a:pt x="91369" y="45351"/>
                    <a:pt x="91631" y="44589"/>
                  </a:cubicBezTo>
                  <a:close/>
                  <a:moveTo>
                    <a:pt x="117372" y="44589"/>
                  </a:moveTo>
                  <a:lnTo>
                    <a:pt x="117372" y="45089"/>
                  </a:lnTo>
                  <a:lnTo>
                    <a:pt x="117586" y="44875"/>
                  </a:lnTo>
                  <a:cubicBezTo>
                    <a:pt x="117479" y="44601"/>
                    <a:pt x="117586" y="44732"/>
                    <a:pt x="117372" y="44589"/>
                  </a:cubicBezTo>
                  <a:close/>
                  <a:moveTo>
                    <a:pt x="88226" y="44660"/>
                  </a:moveTo>
                  <a:lnTo>
                    <a:pt x="87714" y="45232"/>
                  </a:lnTo>
                  <a:lnTo>
                    <a:pt x="87571" y="45315"/>
                  </a:lnTo>
                  <a:cubicBezTo>
                    <a:pt x="87595" y="45208"/>
                    <a:pt x="87618" y="45113"/>
                    <a:pt x="87642" y="45018"/>
                  </a:cubicBezTo>
                  <a:lnTo>
                    <a:pt x="87345" y="44934"/>
                  </a:lnTo>
                  <a:lnTo>
                    <a:pt x="86475" y="45446"/>
                  </a:lnTo>
                  <a:lnTo>
                    <a:pt x="86475" y="45732"/>
                  </a:lnTo>
                  <a:lnTo>
                    <a:pt x="87059" y="45732"/>
                  </a:lnTo>
                  <a:cubicBezTo>
                    <a:pt x="87618" y="45851"/>
                    <a:pt x="87857" y="45220"/>
                    <a:pt x="88357" y="45018"/>
                  </a:cubicBezTo>
                  <a:cubicBezTo>
                    <a:pt x="88321" y="44732"/>
                    <a:pt x="88380" y="44803"/>
                    <a:pt x="88238" y="44660"/>
                  </a:cubicBezTo>
                  <a:close/>
                  <a:moveTo>
                    <a:pt x="96346" y="44660"/>
                  </a:moveTo>
                  <a:lnTo>
                    <a:pt x="95691" y="44660"/>
                  </a:lnTo>
                  <a:lnTo>
                    <a:pt x="94965" y="44958"/>
                  </a:lnTo>
                  <a:lnTo>
                    <a:pt x="94965" y="45030"/>
                  </a:lnTo>
                  <a:lnTo>
                    <a:pt x="96274" y="44815"/>
                  </a:lnTo>
                  <a:close/>
                  <a:moveTo>
                    <a:pt x="19348" y="44732"/>
                  </a:moveTo>
                  <a:lnTo>
                    <a:pt x="19205" y="44732"/>
                  </a:lnTo>
                  <a:cubicBezTo>
                    <a:pt x="19336" y="44803"/>
                    <a:pt x="19229" y="44803"/>
                    <a:pt x="19348" y="44732"/>
                  </a:cubicBezTo>
                  <a:close/>
                  <a:moveTo>
                    <a:pt x="41101" y="44803"/>
                  </a:moveTo>
                  <a:lnTo>
                    <a:pt x="40672" y="44732"/>
                  </a:lnTo>
                  <a:cubicBezTo>
                    <a:pt x="40755" y="44958"/>
                    <a:pt x="40815" y="44815"/>
                    <a:pt x="41101" y="44803"/>
                  </a:cubicBezTo>
                  <a:close/>
                  <a:moveTo>
                    <a:pt x="74664" y="44875"/>
                  </a:moveTo>
                  <a:lnTo>
                    <a:pt x="74593" y="45030"/>
                  </a:lnTo>
                  <a:lnTo>
                    <a:pt x="75248" y="45030"/>
                  </a:lnTo>
                  <a:cubicBezTo>
                    <a:pt x="75295" y="44958"/>
                    <a:pt x="75343" y="44875"/>
                    <a:pt x="75391" y="44803"/>
                  </a:cubicBezTo>
                  <a:lnTo>
                    <a:pt x="75176" y="44732"/>
                  </a:lnTo>
                  <a:close/>
                  <a:moveTo>
                    <a:pt x="102727" y="45172"/>
                  </a:moveTo>
                  <a:lnTo>
                    <a:pt x="102799" y="44732"/>
                  </a:lnTo>
                  <a:lnTo>
                    <a:pt x="102573" y="44732"/>
                  </a:lnTo>
                  <a:lnTo>
                    <a:pt x="102275" y="45018"/>
                  </a:lnTo>
                  <a:lnTo>
                    <a:pt x="102275" y="45089"/>
                  </a:lnTo>
                  <a:lnTo>
                    <a:pt x="102430" y="45315"/>
                  </a:lnTo>
                  <a:close/>
                  <a:moveTo>
                    <a:pt x="113955" y="45018"/>
                  </a:moveTo>
                  <a:lnTo>
                    <a:pt x="114396" y="44875"/>
                  </a:lnTo>
                  <a:lnTo>
                    <a:pt x="114396" y="44720"/>
                  </a:lnTo>
                  <a:lnTo>
                    <a:pt x="113741" y="44720"/>
                  </a:lnTo>
                  <a:lnTo>
                    <a:pt x="113669" y="44875"/>
                  </a:lnTo>
                  <a:close/>
                  <a:moveTo>
                    <a:pt x="18407" y="44803"/>
                  </a:moveTo>
                  <a:cubicBezTo>
                    <a:pt x="18384" y="44851"/>
                    <a:pt x="18360" y="44899"/>
                    <a:pt x="18336" y="44946"/>
                  </a:cubicBezTo>
                  <a:lnTo>
                    <a:pt x="18491" y="45018"/>
                  </a:lnTo>
                  <a:close/>
                  <a:moveTo>
                    <a:pt x="36029" y="44803"/>
                  </a:moveTo>
                  <a:lnTo>
                    <a:pt x="35957" y="45089"/>
                  </a:lnTo>
                  <a:lnTo>
                    <a:pt x="36255" y="44946"/>
                  </a:lnTo>
                  <a:close/>
                  <a:moveTo>
                    <a:pt x="71116" y="45744"/>
                  </a:moveTo>
                  <a:lnTo>
                    <a:pt x="72926" y="45030"/>
                  </a:lnTo>
                  <a:lnTo>
                    <a:pt x="72998" y="44803"/>
                  </a:lnTo>
                  <a:lnTo>
                    <a:pt x="72783" y="44803"/>
                  </a:lnTo>
                  <a:lnTo>
                    <a:pt x="71188" y="45530"/>
                  </a:lnTo>
                  <a:close/>
                  <a:moveTo>
                    <a:pt x="104466" y="45101"/>
                  </a:moveTo>
                  <a:cubicBezTo>
                    <a:pt x="104740" y="45006"/>
                    <a:pt x="104763" y="45030"/>
                    <a:pt x="104894" y="44803"/>
                  </a:cubicBezTo>
                  <a:lnTo>
                    <a:pt x="104752" y="44803"/>
                  </a:lnTo>
                  <a:lnTo>
                    <a:pt x="104597" y="44875"/>
                  </a:lnTo>
                  <a:close/>
                  <a:moveTo>
                    <a:pt x="146292" y="44803"/>
                  </a:moveTo>
                  <a:lnTo>
                    <a:pt x="146221" y="44958"/>
                  </a:lnTo>
                  <a:lnTo>
                    <a:pt x="146435" y="44958"/>
                  </a:lnTo>
                  <a:cubicBezTo>
                    <a:pt x="146388" y="44899"/>
                    <a:pt x="146340" y="44851"/>
                    <a:pt x="146292" y="44803"/>
                  </a:cubicBezTo>
                  <a:close/>
                  <a:moveTo>
                    <a:pt x="19431" y="45315"/>
                  </a:moveTo>
                  <a:lnTo>
                    <a:pt x="19729" y="45315"/>
                  </a:lnTo>
                  <a:lnTo>
                    <a:pt x="19800" y="45101"/>
                  </a:lnTo>
                  <a:lnTo>
                    <a:pt x="19574" y="44887"/>
                  </a:lnTo>
                  <a:cubicBezTo>
                    <a:pt x="19527" y="45030"/>
                    <a:pt x="19479" y="45172"/>
                    <a:pt x="19431" y="45315"/>
                  </a:cubicBezTo>
                  <a:close/>
                  <a:moveTo>
                    <a:pt x="129981" y="45458"/>
                  </a:moveTo>
                  <a:lnTo>
                    <a:pt x="130279" y="45458"/>
                  </a:lnTo>
                  <a:lnTo>
                    <a:pt x="130350" y="45387"/>
                  </a:lnTo>
                  <a:lnTo>
                    <a:pt x="130350" y="45172"/>
                  </a:lnTo>
                  <a:lnTo>
                    <a:pt x="129552" y="44887"/>
                  </a:lnTo>
                  <a:cubicBezTo>
                    <a:pt x="129600" y="45149"/>
                    <a:pt x="129767" y="45184"/>
                    <a:pt x="129981" y="45458"/>
                  </a:cubicBezTo>
                  <a:close/>
                  <a:moveTo>
                    <a:pt x="24361" y="44946"/>
                  </a:moveTo>
                  <a:lnTo>
                    <a:pt x="24063" y="45030"/>
                  </a:lnTo>
                  <a:lnTo>
                    <a:pt x="23991" y="45172"/>
                  </a:lnTo>
                  <a:lnTo>
                    <a:pt x="24063" y="45387"/>
                  </a:lnTo>
                  <a:cubicBezTo>
                    <a:pt x="24444" y="45280"/>
                    <a:pt x="24539" y="45208"/>
                    <a:pt x="24361" y="44946"/>
                  </a:cubicBezTo>
                  <a:close/>
                  <a:moveTo>
                    <a:pt x="94310" y="44946"/>
                  </a:moveTo>
                  <a:lnTo>
                    <a:pt x="94024" y="44946"/>
                  </a:lnTo>
                  <a:lnTo>
                    <a:pt x="93953" y="45172"/>
                  </a:lnTo>
                  <a:lnTo>
                    <a:pt x="94250" y="45101"/>
                  </a:lnTo>
                  <a:close/>
                  <a:moveTo>
                    <a:pt x="94536" y="45172"/>
                  </a:moveTo>
                  <a:lnTo>
                    <a:pt x="94679" y="45018"/>
                  </a:lnTo>
                  <a:lnTo>
                    <a:pt x="94679" y="44946"/>
                  </a:lnTo>
                  <a:lnTo>
                    <a:pt x="94536" y="44946"/>
                  </a:lnTo>
                  <a:lnTo>
                    <a:pt x="94453" y="45160"/>
                  </a:lnTo>
                  <a:close/>
                  <a:moveTo>
                    <a:pt x="18991" y="45387"/>
                  </a:moveTo>
                  <a:lnTo>
                    <a:pt x="18991" y="45030"/>
                  </a:lnTo>
                  <a:cubicBezTo>
                    <a:pt x="18967" y="45149"/>
                    <a:pt x="18943" y="45268"/>
                    <a:pt x="18919" y="45387"/>
                  </a:cubicBezTo>
                  <a:close/>
                  <a:moveTo>
                    <a:pt x="93369" y="45030"/>
                  </a:moveTo>
                  <a:cubicBezTo>
                    <a:pt x="91964" y="45458"/>
                    <a:pt x="90285" y="45780"/>
                    <a:pt x="88654" y="46113"/>
                  </a:cubicBezTo>
                  <a:cubicBezTo>
                    <a:pt x="88630" y="46161"/>
                    <a:pt x="88607" y="46208"/>
                    <a:pt x="88583" y="46268"/>
                  </a:cubicBezTo>
                  <a:cubicBezTo>
                    <a:pt x="90369" y="46030"/>
                    <a:pt x="91428" y="45399"/>
                    <a:pt x="93369" y="45399"/>
                  </a:cubicBezTo>
                  <a:close/>
                  <a:moveTo>
                    <a:pt x="135279" y="45030"/>
                  </a:moveTo>
                  <a:lnTo>
                    <a:pt x="135279" y="45184"/>
                  </a:lnTo>
                  <a:lnTo>
                    <a:pt x="135422" y="45327"/>
                  </a:lnTo>
                  <a:lnTo>
                    <a:pt x="135493" y="45327"/>
                  </a:lnTo>
                  <a:cubicBezTo>
                    <a:pt x="135386" y="45041"/>
                    <a:pt x="135493" y="45160"/>
                    <a:pt x="135279" y="45030"/>
                  </a:cubicBezTo>
                  <a:close/>
                  <a:moveTo>
                    <a:pt x="133969" y="46696"/>
                  </a:moveTo>
                  <a:cubicBezTo>
                    <a:pt x="134089" y="46554"/>
                    <a:pt x="134065" y="46601"/>
                    <a:pt x="134112" y="46339"/>
                  </a:cubicBezTo>
                  <a:lnTo>
                    <a:pt x="131874" y="45101"/>
                  </a:lnTo>
                  <a:cubicBezTo>
                    <a:pt x="132029" y="45851"/>
                    <a:pt x="133327" y="46411"/>
                    <a:pt x="133969" y="46696"/>
                  </a:cubicBezTo>
                  <a:close/>
                  <a:moveTo>
                    <a:pt x="21670" y="45470"/>
                  </a:moveTo>
                  <a:lnTo>
                    <a:pt x="21825" y="45541"/>
                  </a:lnTo>
                  <a:cubicBezTo>
                    <a:pt x="21848" y="45470"/>
                    <a:pt x="21872" y="45387"/>
                    <a:pt x="21896" y="45315"/>
                  </a:cubicBezTo>
                  <a:lnTo>
                    <a:pt x="21682" y="45172"/>
                  </a:lnTo>
                  <a:close/>
                  <a:moveTo>
                    <a:pt x="95977" y="45172"/>
                  </a:moveTo>
                  <a:lnTo>
                    <a:pt x="95834" y="45172"/>
                  </a:lnTo>
                  <a:cubicBezTo>
                    <a:pt x="95977" y="45232"/>
                    <a:pt x="95858" y="45244"/>
                    <a:pt x="95977" y="45172"/>
                  </a:cubicBezTo>
                  <a:close/>
                  <a:moveTo>
                    <a:pt x="56841" y="45327"/>
                  </a:moveTo>
                  <a:lnTo>
                    <a:pt x="56626" y="45256"/>
                  </a:lnTo>
                  <a:lnTo>
                    <a:pt x="56329" y="45399"/>
                  </a:lnTo>
                  <a:cubicBezTo>
                    <a:pt x="56281" y="45470"/>
                    <a:pt x="56222" y="45553"/>
                    <a:pt x="56174" y="45613"/>
                  </a:cubicBezTo>
                  <a:lnTo>
                    <a:pt x="56686" y="45541"/>
                  </a:lnTo>
                  <a:cubicBezTo>
                    <a:pt x="56734" y="45458"/>
                    <a:pt x="56781" y="45387"/>
                    <a:pt x="56829" y="45315"/>
                  </a:cubicBezTo>
                  <a:close/>
                  <a:moveTo>
                    <a:pt x="99834" y="45256"/>
                  </a:moveTo>
                  <a:lnTo>
                    <a:pt x="99679" y="45256"/>
                  </a:lnTo>
                  <a:lnTo>
                    <a:pt x="99679" y="45399"/>
                  </a:lnTo>
                  <a:close/>
                  <a:moveTo>
                    <a:pt x="38350" y="45756"/>
                  </a:moveTo>
                  <a:cubicBezTo>
                    <a:pt x="38719" y="45661"/>
                    <a:pt x="38850" y="45672"/>
                    <a:pt x="39362" y="45684"/>
                  </a:cubicBezTo>
                  <a:lnTo>
                    <a:pt x="39362" y="45541"/>
                  </a:lnTo>
                  <a:lnTo>
                    <a:pt x="38136" y="45315"/>
                  </a:lnTo>
                  <a:cubicBezTo>
                    <a:pt x="38208" y="45458"/>
                    <a:pt x="38279" y="45601"/>
                    <a:pt x="38350" y="45744"/>
                  </a:cubicBezTo>
                  <a:close/>
                  <a:moveTo>
                    <a:pt x="117384" y="45327"/>
                  </a:moveTo>
                  <a:lnTo>
                    <a:pt x="117229" y="45327"/>
                  </a:lnTo>
                  <a:cubicBezTo>
                    <a:pt x="117182" y="45399"/>
                    <a:pt x="117134" y="45470"/>
                    <a:pt x="117086" y="45541"/>
                  </a:cubicBezTo>
                  <a:cubicBezTo>
                    <a:pt x="117348" y="45434"/>
                    <a:pt x="117229" y="45530"/>
                    <a:pt x="117372" y="45315"/>
                  </a:cubicBezTo>
                  <a:close/>
                  <a:moveTo>
                    <a:pt x="17038" y="45601"/>
                  </a:moveTo>
                  <a:lnTo>
                    <a:pt x="17110" y="45601"/>
                  </a:lnTo>
                  <a:lnTo>
                    <a:pt x="17110" y="45530"/>
                  </a:lnTo>
                  <a:lnTo>
                    <a:pt x="16883" y="45387"/>
                  </a:lnTo>
                  <a:close/>
                  <a:moveTo>
                    <a:pt x="54079" y="45899"/>
                  </a:moveTo>
                  <a:cubicBezTo>
                    <a:pt x="54198" y="45732"/>
                    <a:pt x="54210" y="45696"/>
                    <a:pt x="54233" y="45387"/>
                  </a:cubicBezTo>
                  <a:lnTo>
                    <a:pt x="54007" y="45387"/>
                  </a:lnTo>
                  <a:lnTo>
                    <a:pt x="53424" y="45458"/>
                  </a:lnTo>
                  <a:lnTo>
                    <a:pt x="53269" y="45672"/>
                  </a:lnTo>
                  <a:cubicBezTo>
                    <a:pt x="53626" y="45815"/>
                    <a:pt x="53793" y="45744"/>
                    <a:pt x="54079" y="45899"/>
                  </a:cubicBezTo>
                  <a:close/>
                  <a:moveTo>
                    <a:pt x="62711" y="47125"/>
                  </a:moveTo>
                  <a:cubicBezTo>
                    <a:pt x="63925" y="47101"/>
                    <a:pt x="68699" y="46327"/>
                    <a:pt x="69235" y="45601"/>
                  </a:cubicBezTo>
                  <a:lnTo>
                    <a:pt x="69378" y="45458"/>
                  </a:lnTo>
                  <a:lnTo>
                    <a:pt x="69164" y="45375"/>
                  </a:lnTo>
                  <a:cubicBezTo>
                    <a:pt x="68557" y="45768"/>
                    <a:pt x="68104" y="45280"/>
                    <a:pt x="67283" y="45672"/>
                  </a:cubicBezTo>
                  <a:cubicBezTo>
                    <a:pt x="67056" y="45780"/>
                    <a:pt x="67116" y="45994"/>
                    <a:pt x="66771" y="46101"/>
                  </a:cubicBezTo>
                  <a:lnTo>
                    <a:pt x="66842" y="45815"/>
                  </a:lnTo>
                  <a:cubicBezTo>
                    <a:pt x="64985" y="45994"/>
                    <a:pt x="64425" y="46673"/>
                    <a:pt x="62853" y="46899"/>
                  </a:cubicBezTo>
                  <a:cubicBezTo>
                    <a:pt x="62806" y="46982"/>
                    <a:pt x="62758" y="47054"/>
                    <a:pt x="62711" y="47125"/>
                  </a:cubicBezTo>
                  <a:close/>
                  <a:moveTo>
                    <a:pt x="70462" y="45387"/>
                  </a:moveTo>
                  <a:lnTo>
                    <a:pt x="70319" y="45387"/>
                  </a:lnTo>
                  <a:cubicBezTo>
                    <a:pt x="70450" y="45458"/>
                    <a:pt x="70331" y="45458"/>
                    <a:pt x="70462" y="45387"/>
                  </a:cubicBezTo>
                  <a:close/>
                  <a:moveTo>
                    <a:pt x="84606" y="45387"/>
                  </a:moveTo>
                  <a:cubicBezTo>
                    <a:pt x="84535" y="45553"/>
                    <a:pt x="84451" y="45720"/>
                    <a:pt x="84392" y="45899"/>
                  </a:cubicBezTo>
                  <a:cubicBezTo>
                    <a:pt x="84023" y="45911"/>
                    <a:pt x="84189" y="45958"/>
                    <a:pt x="83951" y="45744"/>
                  </a:cubicBezTo>
                  <a:lnTo>
                    <a:pt x="83451" y="46184"/>
                  </a:lnTo>
                  <a:lnTo>
                    <a:pt x="83451" y="46256"/>
                  </a:lnTo>
                  <a:lnTo>
                    <a:pt x="83523" y="46399"/>
                  </a:lnTo>
                  <a:cubicBezTo>
                    <a:pt x="84130" y="46446"/>
                    <a:pt x="85154" y="46018"/>
                    <a:pt x="85761" y="45815"/>
                  </a:cubicBezTo>
                  <a:cubicBezTo>
                    <a:pt x="85952" y="46220"/>
                    <a:pt x="85833" y="46042"/>
                    <a:pt x="86202" y="45970"/>
                  </a:cubicBezTo>
                  <a:cubicBezTo>
                    <a:pt x="86154" y="45815"/>
                    <a:pt x="86106" y="45672"/>
                    <a:pt x="86047" y="45530"/>
                  </a:cubicBezTo>
                  <a:cubicBezTo>
                    <a:pt x="85416" y="45577"/>
                    <a:pt x="85332" y="45744"/>
                    <a:pt x="84535" y="45756"/>
                  </a:cubicBezTo>
                  <a:cubicBezTo>
                    <a:pt x="84618" y="45553"/>
                    <a:pt x="84630" y="45589"/>
                    <a:pt x="84594" y="45387"/>
                  </a:cubicBezTo>
                  <a:close/>
                  <a:moveTo>
                    <a:pt x="135208" y="45458"/>
                  </a:moveTo>
                  <a:lnTo>
                    <a:pt x="134767" y="45387"/>
                  </a:lnTo>
                  <a:lnTo>
                    <a:pt x="134624" y="45530"/>
                  </a:lnTo>
                  <a:lnTo>
                    <a:pt x="134624" y="45601"/>
                  </a:lnTo>
                  <a:lnTo>
                    <a:pt x="135065" y="45756"/>
                  </a:lnTo>
                  <a:close/>
                  <a:moveTo>
                    <a:pt x="46982" y="45458"/>
                  </a:moveTo>
                  <a:lnTo>
                    <a:pt x="46768" y="45458"/>
                  </a:lnTo>
                  <a:lnTo>
                    <a:pt x="46399" y="45613"/>
                  </a:lnTo>
                  <a:cubicBezTo>
                    <a:pt x="46649" y="45756"/>
                    <a:pt x="46542" y="45672"/>
                    <a:pt x="46911" y="45613"/>
                  </a:cubicBezTo>
                  <a:close/>
                  <a:moveTo>
                    <a:pt x="88154" y="45530"/>
                  </a:moveTo>
                  <a:lnTo>
                    <a:pt x="88154" y="45458"/>
                  </a:lnTo>
                  <a:lnTo>
                    <a:pt x="87940" y="45458"/>
                  </a:lnTo>
                  <a:lnTo>
                    <a:pt x="87785" y="45530"/>
                  </a:lnTo>
                  <a:close/>
                  <a:moveTo>
                    <a:pt x="32123" y="45530"/>
                  </a:moveTo>
                  <a:lnTo>
                    <a:pt x="31969" y="45530"/>
                  </a:lnTo>
                  <a:lnTo>
                    <a:pt x="31969" y="45684"/>
                  </a:lnTo>
                  <a:close/>
                  <a:moveTo>
                    <a:pt x="32338" y="45970"/>
                  </a:moveTo>
                  <a:lnTo>
                    <a:pt x="32481" y="46042"/>
                  </a:lnTo>
                  <a:cubicBezTo>
                    <a:pt x="32647" y="45887"/>
                    <a:pt x="32623" y="45946"/>
                    <a:pt x="32707" y="45672"/>
                  </a:cubicBezTo>
                  <a:lnTo>
                    <a:pt x="32409" y="45530"/>
                  </a:lnTo>
                  <a:cubicBezTo>
                    <a:pt x="32373" y="45672"/>
                    <a:pt x="32350" y="45815"/>
                    <a:pt x="32326" y="45970"/>
                  </a:cubicBezTo>
                  <a:close/>
                  <a:moveTo>
                    <a:pt x="69961" y="45970"/>
                  </a:moveTo>
                  <a:lnTo>
                    <a:pt x="70688" y="45744"/>
                  </a:lnTo>
                  <a:lnTo>
                    <a:pt x="70831" y="45672"/>
                  </a:lnTo>
                  <a:lnTo>
                    <a:pt x="70259" y="45530"/>
                  </a:lnTo>
                  <a:close/>
                  <a:moveTo>
                    <a:pt x="39862" y="45899"/>
                  </a:moveTo>
                  <a:cubicBezTo>
                    <a:pt x="39886" y="45851"/>
                    <a:pt x="39910" y="45792"/>
                    <a:pt x="39934" y="45744"/>
                  </a:cubicBezTo>
                  <a:lnTo>
                    <a:pt x="39577" y="45601"/>
                  </a:lnTo>
                  <a:lnTo>
                    <a:pt x="39648" y="45887"/>
                  </a:lnTo>
                  <a:close/>
                  <a:moveTo>
                    <a:pt x="49292" y="45970"/>
                  </a:moveTo>
                  <a:lnTo>
                    <a:pt x="49364" y="45815"/>
                  </a:lnTo>
                  <a:lnTo>
                    <a:pt x="49066" y="45601"/>
                  </a:lnTo>
                  <a:lnTo>
                    <a:pt x="48923" y="45672"/>
                  </a:lnTo>
                  <a:lnTo>
                    <a:pt x="48852" y="45887"/>
                  </a:lnTo>
                  <a:cubicBezTo>
                    <a:pt x="49197" y="45899"/>
                    <a:pt x="49042" y="45875"/>
                    <a:pt x="49292" y="45970"/>
                  </a:cubicBezTo>
                  <a:close/>
                  <a:moveTo>
                    <a:pt x="40589" y="46184"/>
                  </a:moveTo>
                  <a:lnTo>
                    <a:pt x="40732" y="46256"/>
                  </a:lnTo>
                  <a:lnTo>
                    <a:pt x="40958" y="45672"/>
                  </a:lnTo>
                  <a:lnTo>
                    <a:pt x="40732" y="45672"/>
                  </a:lnTo>
                  <a:lnTo>
                    <a:pt x="40517" y="45970"/>
                  </a:lnTo>
                  <a:close/>
                  <a:moveTo>
                    <a:pt x="54221" y="46113"/>
                  </a:moveTo>
                  <a:lnTo>
                    <a:pt x="54864" y="45899"/>
                  </a:lnTo>
                  <a:cubicBezTo>
                    <a:pt x="54900" y="45851"/>
                    <a:pt x="54924" y="45792"/>
                    <a:pt x="54948" y="45744"/>
                  </a:cubicBezTo>
                  <a:lnTo>
                    <a:pt x="54579" y="45672"/>
                  </a:lnTo>
                  <a:cubicBezTo>
                    <a:pt x="54460" y="45815"/>
                    <a:pt x="54340" y="45970"/>
                    <a:pt x="54221" y="46113"/>
                  </a:cubicBezTo>
                  <a:close/>
                  <a:moveTo>
                    <a:pt x="120908" y="45672"/>
                  </a:moveTo>
                  <a:cubicBezTo>
                    <a:pt x="120885" y="45744"/>
                    <a:pt x="120861" y="45827"/>
                    <a:pt x="120837" y="45887"/>
                  </a:cubicBezTo>
                  <a:lnTo>
                    <a:pt x="120908" y="45887"/>
                  </a:lnTo>
                  <a:lnTo>
                    <a:pt x="121135" y="45672"/>
                  </a:lnTo>
                  <a:close/>
                  <a:moveTo>
                    <a:pt x="21301" y="45970"/>
                  </a:moveTo>
                  <a:lnTo>
                    <a:pt x="20943" y="45756"/>
                  </a:lnTo>
                  <a:cubicBezTo>
                    <a:pt x="21074" y="46089"/>
                    <a:pt x="21146" y="46161"/>
                    <a:pt x="21086" y="46554"/>
                  </a:cubicBezTo>
                  <a:lnTo>
                    <a:pt x="21015" y="46554"/>
                  </a:lnTo>
                  <a:cubicBezTo>
                    <a:pt x="20705" y="46363"/>
                    <a:pt x="20574" y="46292"/>
                    <a:pt x="20443" y="45899"/>
                  </a:cubicBezTo>
                  <a:lnTo>
                    <a:pt x="20146" y="46053"/>
                  </a:lnTo>
                  <a:cubicBezTo>
                    <a:pt x="20336" y="46649"/>
                    <a:pt x="20943" y="46482"/>
                    <a:pt x="21158" y="47065"/>
                  </a:cubicBezTo>
                  <a:lnTo>
                    <a:pt x="21515" y="47065"/>
                  </a:lnTo>
                  <a:lnTo>
                    <a:pt x="21515" y="46768"/>
                  </a:lnTo>
                  <a:cubicBezTo>
                    <a:pt x="21670" y="46613"/>
                    <a:pt x="21813" y="46673"/>
                    <a:pt x="22027" y="46696"/>
                  </a:cubicBezTo>
                  <a:lnTo>
                    <a:pt x="22170" y="46542"/>
                  </a:lnTo>
                  <a:lnTo>
                    <a:pt x="21301" y="46399"/>
                  </a:lnTo>
                  <a:close/>
                  <a:moveTo>
                    <a:pt x="121932" y="46268"/>
                  </a:moveTo>
                  <a:cubicBezTo>
                    <a:pt x="121980" y="46184"/>
                    <a:pt x="122028" y="46113"/>
                    <a:pt x="122075" y="46042"/>
                  </a:cubicBezTo>
                  <a:lnTo>
                    <a:pt x="121492" y="45756"/>
                  </a:lnTo>
                  <a:cubicBezTo>
                    <a:pt x="121575" y="45922"/>
                    <a:pt x="121647" y="46089"/>
                    <a:pt x="121718" y="46268"/>
                  </a:cubicBezTo>
                  <a:close/>
                  <a:moveTo>
                    <a:pt x="118301" y="46042"/>
                  </a:moveTo>
                  <a:lnTo>
                    <a:pt x="118372" y="46042"/>
                  </a:lnTo>
                  <a:lnTo>
                    <a:pt x="118301" y="45827"/>
                  </a:lnTo>
                  <a:lnTo>
                    <a:pt x="118229" y="45970"/>
                  </a:lnTo>
                  <a:close/>
                  <a:moveTo>
                    <a:pt x="52483" y="45899"/>
                  </a:moveTo>
                  <a:lnTo>
                    <a:pt x="52328" y="45899"/>
                  </a:lnTo>
                  <a:cubicBezTo>
                    <a:pt x="52471" y="45958"/>
                    <a:pt x="52364" y="45970"/>
                    <a:pt x="52483" y="45899"/>
                  </a:cubicBezTo>
                  <a:close/>
                  <a:moveTo>
                    <a:pt x="22027" y="46256"/>
                  </a:moveTo>
                  <a:cubicBezTo>
                    <a:pt x="21932" y="45982"/>
                    <a:pt x="22027" y="46113"/>
                    <a:pt x="21813" y="45970"/>
                  </a:cubicBezTo>
                  <a:cubicBezTo>
                    <a:pt x="21872" y="46173"/>
                    <a:pt x="21789" y="46089"/>
                    <a:pt x="22039" y="46256"/>
                  </a:cubicBezTo>
                  <a:close/>
                  <a:moveTo>
                    <a:pt x="118884" y="46327"/>
                  </a:moveTo>
                  <a:cubicBezTo>
                    <a:pt x="119039" y="46184"/>
                    <a:pt x="119027" y="46232"/>
                    <a:pt x="119099" y="45970"/>
                  </a:cubicBezTo>
                  <a:lnTo>
                    <a:pt x="118670" y="45970"/>
                  </a:lnTo>
                  <a:lnTo>
                    <a:pt x="118670" y="46256"/>
                  </a:lnTo>
                  <a:close/>
                  <a:moveTo>
                    <a:pt x="83213" y="46042"/>
                  </a:moveTo>
                  <a:lnTo>
                    <a:pt x="82927" y="46042"/>
                  </a:lnTo>
                  <a:lnTo>
                    <a:pt x="82344" y="46625"/>
                  </a:lnTo>
                  <a:cubicBezTo>
                    <a:pt x="82261" y="46423"/>
                    <a:pt x="82296" y="46220"/>
                    <a:pt x="82046" y="46411"/>
                  </a:cubicBezTo>
                  <a:lnTo>
                    <a:pt x="81903" y="46327"/>
                  </a:lnTo>
                  <a:lnTo>
                    <a:pt x="81391" y="46839"/>
                  </a:lnTo>
                  <a:lnTo>
                    <a:pt x="83130" y="46554"/>
                  </a:lnTo>
                  <a:lnTo>
                    <a:pt x="83130" y="46184"/>
                  </a:lnTo>
                  <a:close/>
                  <a:moveTo>
                    <a:pt x="134541" y="46327"/>
                  </a:moveTo>
                  <a:lnTo>
                    <a:pt x="134982" y="46411"/>
                  </a:lnTo>
                  <a:lnTo>
                    <a:pt x="135053" y="46327"/>
                  </a:lnTo>
                  <a:lnTo>
                    <a:pt x="135053" y="46184"/>
                  </a:lnTo>
                  <a:lnTo>
                    <a:pt x="134755" y="46030"/>
                  </a:lnTo>
                  <a:lnTo>
                    <a:pt x="134541" y="46256"/>
                  </a:lnTo>
                  <a:close/>
                  <a:moveTo>
                    <a:pt x="24563" y="46554"/>
                  </a:moveTo>
                  <a:cubicBezTo>
                    <a:pt x="24456" y="46232"/>
                    <a:pt x="24408" y="46256"/>
                    <a:pt x="24134" y="46113"/>
                  </a:cubicBezTo>
                  <a:lnTo>
                    <a:pt x="24134" y="46482"/>
                  </a:lnTo>
                  <a:lnTo>
                    <a:pt x="24277" y="46554"/>
                  </a:lnTo>
                  <a:close/>
                  <a:moveTo>
                    <a:pt x="92571" y="46113"/>
                  </a:moveTo>
                  <a:lnTo>
                    <a:pt x="92345" y="46482"/>
                  </a:lnTo>
                  <a:cubicBezTo>
                    <a:pt x="92643" y="46280"/>
                    <a:pt x="92619" y="46268"/>
                    <a:pt x="92571" y="46113"/>
                  </a:cubicBezTo>
                  <a:close/>
                  <a:moveTo>
                    <a:pt x="42613" y="46184"/>
                  </a:moveTo>
                  <a:lnTo>
                    <a:pt x="42399" y="46184"/>
                  </a:lnTo>
                  <a:cubicBezTo>
                    <a:pt x="42375" y="46256"/>
                    <a:pt x="42351" y="46339"/>
                    <a:pt x="42327" y="46411"/>
                  </a:cubicBezTo>
                  <a:lnTo>
                    <a:pt x="42613" y="46482"/>
                  </a:lnTo>
                  <a:close/>
                  <a:moveTo>
                    <a:pt x="90833" y="46911"/>
                  </a:moveTo>
                  <a:cubicBezTo>
                    <a:pt x="91274" y="46815"/>
                    <a:pt x="91440" y="46613"/>
                    <a:pt x="91631" y="46256"/>
                  </a:cubicBezTo>
                  <a:lnTo>
                    <a:pt x="91262" y="46184"/>
                  </a:lnTo>
                  <a:lnTo>
                    <a:pt x="90821" y="46339"/>
                  </a:lnTo>
                  <a:cubicBezTo>
                    <a:pt x="90809" y="46565"/>
                    <a:pt x="90928" y="46482"/>
                    <a:pt x="90821" y="46839"/>
                  </a:cubicBezTo>
                  <a:close/>
                  <a:moveTo>
                    <a:pt x="122504" y="46184"/>
                  </a:moveTo>
                  <a:lnTo>
                    <a:pt x="122504" y="46554"/>
                  </a:lnTo>
                  <a:lnTo>
                    <a:pt x="122873" y="46482"/>
                  </a:lnTo>
                  <a:lnTo>
                    <a:pt x="123087" y="46327"/>
                  </a:lnTo>
                  <a:close/>
                  <a:moveTo>
                    <a:pt x="34576" y="52352"/>
                  </a:moveTo>
                  <a:cubicBezTo>
                    <a:pt x="40505" y="54173"/>
                    <a:pt x="47780" y="54543"/>
                    <a:pt x="53709" y="53733"/>
                  </a:cubicBezTo>
                  <a:cubicBezTo>
                    <a:pt x="56222" y="53388"/>
                    <a:pt x="58639" y="53959"/>
                    <a:pt x="60603" y="52709"/>
                  </a:cubicBezTo>
                  <a:cubicBezTo>
                    <a:pt x="60520" y="52828"/>
                    <a:pt x="60448" y="52959"/>
                    <a:pt x="60377" y="53078"/>
                  </a:cubicBezTo>
                  <a:cubicBezTo>
                    <a:pt x="64020" y="52792"/>
                    <a:pt x="68997" y="51745"/>
                    <a:pt x="72414" y="51042"/>
                  </a:cubicBezTo>
                  <a:lnTo>
                    <a:pt x="72414" y="51411"/>
                  </a:lnTo>
                  <a:cubicBezTo>
                    <a:pt x="72950" y="51149"/>
                    <a:pt x="73057" y="50792"/>
                    <a:pt x="73795" y="50685"/>
                  </a:cubicBezTo>
                  <a:lnTo>
                    <a:pt x="73498" y="51185"/>
                  </a:lnTo>
                  <a:cubicBezTo>
                    <a:pt x="74093" y="50852"/>
                    <a:pt x="75200" y="50899"/>
                    <a:pt x="75450" y="50173"/>
                  </a:cubicBezTo>
                  <a:lnTo>
                    <a:pt x="75093" y="50244"/>
                  </a:lnTo>
                  <a:lnTo>
                    <a:pt x="75093" y="50173"/>
                  </a:lnTo>
                  <a:lnTo>
                    <a:pt x="75391" y="49673"/>
                  </a:lnTo>
                  <a:lnTo>
                    <a:pt x="75748" y="49887"/>
                  </a:lnTo>
                  <a:lnTo>
                    <a:pt x="75391" y="50756"/>
                  </a:lnTo>
                  <a:lnTo>
                    <a:pt x="75391" y="50828"/>
                  </a:lnTo>
                  <a:lnTo>
                    <a:pt x="75962" y="50244"/>
                  </a:lnTo>
                  <a:lnTo>
                    <a:pt x="80248" y="49447"/>
                  </a:lnTo>
                  <a:lnTo>
                    <a:pt x="81034" y="49601"/>
                  </a:lnTo>
                  <a:lnTo>
                    <a:pt x="82130" y="49161"/>
                  </a:lnTo>
                  <a:cubicBezTo>
                    <a:pt x="83154" y="48959"/>
                    <a:pt x="84535" y="49280"/>
                    <a:pt x="85678" y="48661"/>
                  </a:cubicBezTo>
                  <a:lnTo>
                    <a:pt x="86118" y="48732"/>
                  </a:lnTo>
                  <a:lnTo>
                    <a:pt x="85249" y="49161"/>
                  </a:lnTo>
                  <a:lnTo>
                    <a:pt x="85094" y="49530"/>
                  </a:lnTo>
                  <a:lnTo>
                    <a:pt x="85892" y="49459"/>
                  </a:lnTo>
                  <a:cubicBezTo>
                    <a:pt x="86202" y="49185"/>
                    <a:pt x="86404" y="49113"/>
                    <a:pt x="86547" y="48661"/>
                  </a:cubicBezTo>
                  <a:cubicBezTo>
                    <a:pt x="86940" y="48423"/>
                    <a:pt x="87845" y="48387"/>
                    <a:pt x="88285" y="48220"/>
                  </a:cubicBezTo>
                  <a:lnTo>
                    <a:pt x="88428" y="48292"/>
                  </a:lnTo>
                  <a:cubicBezTo>
                    <a:pt x="88357" y="48518"/>
                    <a:pt x="88285" y="48732"/>
                    <a:pt x="88214" y="48947"/>
                  </a:cubicBezTo>
                  <a:cubicBezTo>
                    <a:pt x="89488" y="48673"/>
                    <a:pt x="92571" y="48351"/>
                    <a:pt x="93286" y="47494"/>
                  </a:cubicBezTo>
                  <a:lnTo>
                    <a:pt x="93286" y="47411"/>
                  </a:lnTo>
                  <a:cubicBezTo>
                    <a:pt x="91643" y="47768"/>
                    <a:pt x="90797" y="48220"/>
                    <a:pt x="89154" y="48208"/>
                  </a:cubicBezTo>
                  <a:cubicBezTo>
                    <a:pt x="89452" y="47899"/>
                    <a:pt x="89607" y="47899"/>
                    <a:pt x="90095" y="47923"/>
                  </a:cubicBezTo>
                  <a:lnTo>
                    <a:pt x="90393" y="47411"/>
                  </a:lnTo>
                  <a:lnTo>
                    <a:pt x="90393" y="47339"/>
                  </a:lnTo>
                  <a:lnTo>
                    <a:pt x="88726" y="47863"/>
                  </a:lnTo>
                  <a:lnTo>
                    <a:pt x="88654" y="47863"/>
                  </a:lnTo>
                  <a:cubicBezTo>
                    <a:pt x="88845" y="47411"/>
                    <a:pt x="89369" y="47315"/>
                    <a:pt x="89678" y="46994"/>
                  </a:cubicBezTo>
                  <a:lnTo>
                    <a:pt x="89309" y="47065"/>
                  </a:lnTo>
                  <a:cubicBezTo>
                    <a:pt x="89464" y="46815"/>
                    <a:pt x="89523" y="46792"/>
                    <a:pt x="89821" y="46696"/>
                  </a:cubicBezTo>
                  <a:lnTo>
                    <a:pt x="89893" y="46554"/>
                  </a:lnTo>
                  <a:cubicBezTo>
                    <a:pt x="88095" y="46554"/>
                    <a:pt x="85987" y="46827"/>
                    <a:pt x="85106" y="47708"/>
                  </a:cubicBezTo>
                  <a:cubicBezTo>
                    <a:pt x="85059" y="47613"/>
                    <a:pt x="85011" y="47518"/>
                    <a:pt x="84951" y="47411"/>
                  </a:cubicBezTo>
                  <a:cubicBezTo>
                    <a:pt x="83868" y="47435"/>
                    <a:pt x="83035" y="47613"/>
                    <a:pt x="82344" y="48137"/>
                  </a:cubicBezTo>
                  <a:lnTo>
                    <a:pt x="82130" y="48137"/>
                  </a:lnTo>
                  <a:lnTo>
                    <a:pt x="82582" y="47708"/>
                  </a:lnTo>
                  <a:cubicBezTo>
                    <a:pt x="82546" y="47637"/>
                    <a:pt x="82534" y="47566"/>
                    <a:pt x="82499" y="47494"/>
                  </a:cubicBezTo>
                  <a:cubicBezTo>
                    <a:pt x="81963" y="47958"/>
                    <a:pt x="81427" y="48387"/>
                    <a:pt x="80987" y="48947"/>
                  </a:cubicBezTo>
                  <a:lnTo>
                    <a:pt x="80118" y="49018"/>
                  </a:lnTo>
                  <a:lnTo>
                    <a:pt x="81058" y="48435"/>
                  </a:lnTo>
                  <a:cubicBezTo>
                    <a:pt x="81130" y="48316"/>
                    <a:pt x="81201" y="48197"/>
                    <a:pt x="81272" y="48077"/>
                  </a:cubicBezTo>
                  <a:lnTo>
                    <a:pt x="81272" y="47994"/>
                  </a:lnTo>
                  <a:lnTo>
                    <a:pt x="80760" y="47994"/>
                  </a:lnTo>
                  <a:lnTo>
                    <a:pt x="80987" y="47494"/>
                  </a:lnTo>
                  <a:cubicBezTo>
                    <a:pt x="80570" y="47708"/>
                    <a:pt x="80213" y="48042"/>
                    <a:pt x="79963" y="48435"/>
                  </a:cubicBezTo>
                  <a:lnTo>
                    <a:pt x="80760" y="48220"/>
                  </a:lnTo>
                  <a:cubicBezTo>
                    <a:pt x="80618" y="48578"/>
                    <a:pt x="79606" y="48959"/>
                    <a:pt x="79236" y="49447"/>
                  </a:cubicBezTo>
                  <a:lnTo>
                    <a:pt x="78951" y="49447"/>
                  </a:lnTo>
                  <a:lnTo>
                    <a:pt x="78951" y="49375"/>
                  </a:lnTo>
                  <a:cubicBezTo>
                    <a:pt x="79225" y="48935"/>
                    <a:pt x="79403" y="48887"/>
                    <a:pt x="79606" y="48435"/>
                  </a:cubicBezTo>
                  <a:lnTo>
                    <a:pt x="78808" y="48947"/>
                  </a:lnTo>
                  <a:cubicBezTo>
                    <a:pt x="78427" y="48875"/>
                    <a:pt x="78558" y="49006"/>
                    <a:pt x="78451" y="48649"/>
                  </a:cubicBezTo>
                  <a:cubicBezTo>
                    <a:pt x="77891" y="48720"/>
                    <a:pt x="77915" y="48911"/>
                    <a:pt x="77498" y="49090"/>
                  </a:cubicBezTo>
                  <a:lnTo>
                    <a:pt x="77498" y="48720"/>
                  </a:lnTo>
                  <a:cubicBezTo>
                    <a:pt x="76879" y="48923"/>
                    <a:pt x="76950" y="49423"/>
                    <a:pt x="76486" y="49732"/>
                  </a:cubicBezTo>
                  <a:lnTo>
                    <a:pt x="76343" y="49887"/>
                  </a:lnTo>
                  <a:lnTo>
                    <a:pt x="76188" y="49732"/>
                  </a:lnTo>
                  <a:lnTo>
                    <a:pt x="76558" y="49447"/>
                  </a:lnTo>
                  <a:lnTo>
                    <a:pt x="76772" y="49161"/>
                  </a:lnTo>
                  <a:lnTo>
                    <a:pt x="76772" y="49078"/>
                  </a:lnTo>
                  <a:cubicBezTo>
                    <a:pt x="76260" y="49113"/>
                    <a:pt x="76141" y="49161"/>
                    <a:pt x="75534" y="49232"/>
                  </a:cubicBezTo>
                  <a:lnTo>
                    <a:pt x="75534" y="49161"/>
                  </a:lnTo>
                  <a:cubicBezTo>
                    <a:pt x="75915" y="48697"/>
                    <a:pt x="78141" y="48185"/>
                    <a:pt x="78582" y="48578"/>
                  </a:cubicBezTo>
                  <a:cubicBezTo>
                    <a:pt x="78998" y="48256"/>
                    <a:pt x="79486" y="48077"/>
                    <a:pt x="80106" y="47923"/>
                  </a:cubicBezTo>
                  <a:lnTo>
                    <a:pt x="80034" y="47637"/>
                  </a:lnTo>
                  <a:cubicBezTo>
                    <a:pt x="77200" y="48613"/>
                    <a:pt x="72950" y="49185"/>
                    <a:pt x="70462" y="49661"/>
                  </a:cubicBezTo>
                  <a:lnTo>
                    <a:pt x="70247" y="49959"/>
                  </a:lnTo>
                  <a:cubicBezTo>
                    <a:pt x="72009" y="49875"/>
                    <a:pt x="72902" y="49185"/>
                    <a:pt x="74807" y="49161"/>
                  </a:cubicBezTo>
                  <a:lnTo>
                    <a:pt x="74891" y="49304"/>
                  </a:lnTo>
                  <a:cubicBezTo>
                    <a:pt x="73581" y="49923"/>
                    <a:pt x="72117" y="49959"/>
                    <a:pt x="70676" y="50471"/>
                  </a:cubicBezTo>
                  <a:cubicBezTo>
                    <a:pt x="70307" y="50602"/>
                    <a:pt x="70212" y="50935"/>
                    <a:pt x="69735" y="51042"/>
                  </a:cubicBezTo>
                  <a:cubicBezTo>
                    <a:pt x="69759" y="50875"/>
                    <a:pt x="69783" y="50709"/>
                    <a:pt x="69807" y="50542"/>
                  </a:cubicBezTo>
                  <a:lnTo>
                    <a:pt x="68866" y="51483"/>
                  </a:lnTo>
                  <a:lnTo>
                    <a:pt x="68652" y="51483"/>
                  </a:lnTo>
                  <a:lnTo>
                    <a:pt x="69080" y="50971"/>
                  </a:lnTo>
                  <a:lnTo>
                    <a:pt x="67783" y="51340"/>
                  </a:lnTo>
                  <a:cubicBezTo>
                    <a:pt x="67068" y="50911"/>
                    <a:pt x="66925" y="51233"/>
                    <a:pt x="66044" y="50971"/>
                  </a:cubicBezTo>
                  <a:cubicBezTo>
                    <a:pt x="65759" y="51221"/>
                    <a:pt x="65842" y="51209"/>
                    <a:pt x="65747" y="51554"/>
                  </a:cubicBezTo>
                  <a:cubicBezTo>
                    <a:pt x="64473" y="51816"/>
                    <a:pt x="63211" y="51995"/>
                    <a:pt x="61972" y="52138"/>
                  </a:cubicBezTo>
                  <a:lnTo>
                    <a:pt x="61972" y="52066"/>
                  </a:lnTo>
                  <a:cubicBezTo>
                    <a:pt x="62341" y="51768"/>
                    <a:pt x="62806" y="51614"/>
                    <a:pt x="63282" y="51626"/>
                  </a:cubicBezTo>
                  <a:lnTo>
                    <a:pt x="63282" y="51471"/>
                  </a:lnTo>
                  <a:cubicBezTo>
                    <a:pt x="62472" y="51387"/>
                    <a:pt x="59579" y="52399"/>
                    <a:pt x="58924" y="52852"/>
                  </a:cubicBezTo>
                  <a:lnTo>
                    <a:pt x="58924" y="52566"/>
                  </a:lnTo>
                  <a:cubicBezTo>
                    <a:pt x="56400" y="52959"/>
                    <a:pt x="52507" y="53578"/>
                    <a:pt x="49864" y="53364"/>
                  </a:cubicBezTo>
                  <a:cubicBezTo>
                    <a:pt x="49126" y="53304"/>
                    <a:pt x="48149" y="53102"/>
                    <a:pt x="47542" y="53364"/>
                  </a:cubicBezTo>
                  <a:lnTo>
                    <a:pt x="47328" y="53507"/>
                  </a:lnTo>
                  <a:cubicBezTo>
                    <a:pt x="46542" y="52745"/>
                    <a:pt x="44768" y="53471"/>
                    <a:pt x="43268" y="53150"/>
                  </a:cubicBezTo>
                  <a:lnTo>
                    <a:pt x="41172" y="52709"/>
                  </a:lnTo>
                  <a:cubicBezTo>
                    <a:pt x="40517" y="52590"/>
                    <a:pt x="40184" y="53030"/>
                    <a:pt x="39720" y="52923"/>
                  </a:cubicBezTo>
                  <a:lnTo>
                    <a:pt x="39648" y="52923"/>
                  </a:lnTo>
                  <a:cubicBezTo>
                    <a:pt x="39065" y="52661"/>
                    <a:pt x="38279" y="52280"/>
                    <a:pt x="37398" y="52423"/>
                  </a:cubicBezTo>
                  <a:lnTo>
                    <a:pt x="37398" y="52054"/>
                  </a:lnTo>
                  <a:lnTo>
                    <a:pt x="36957" y="52352"/>
                  </a:lnTo>
                  <a:cubicBezTo>
                    <a:pt x="36934" y="52233"/>
                    <a:pt x="36910" y="52102"/>
                    <a:pt x="36886" y="51983"/>
                  </a:cubicBezTo>
                  <a:cubicBezTo>
                    <a:pt x="34767" y="51816"/>
                    <a:pt x="33243" y="50864"/>
                    <a:pt x="31230" y="50459"/>
                  </a:cubicBezTo>
                  <a:cubicBezTo>
                    <a:pt x="31123" y="50221"/>
                    <a:pt x="31171" y="50363"/>
                    <a:pt x="31159" y="50030"/>
                  </a:cubicBezTo>
                  <a:lnTo>
                    <a:pt x="30861" y="50316"/>
                  </a:lnTo>
                  <a:lnTo>
                    <a:pt x="29778" y="49816"/>
                  </a:lnTo>
                  <a:cubicBezTo>
                    <a:pt x="29492" y="49328"/>
                    <a:pt x="29564" y="49125"/>
                    <a:pt x="29623" y="48506"/>
                  </a:cubicBezTo>
                  <a:lnTo>
                    <a:pt x="28897" y="48149"/>
                  </a:lnTo>
                  <a:cubicBezTo>
                    <a:pt x="29052" y="48542"/>
                    <a:pt x="29373" y="48649"/>
                    <a:pt x="29266" y="49090"/>
                  </a:cubicBezTo>
                  <a:lnTo>
                    <a:pt x="29004" y="49375"/>
                  </a:lnTo>
                  <a:lnTo>
                    <a:pt x="27694" y="48792"/>
                  </a:lnTo>
                  <a:cubicBezTo>
                    <a:pt x="27647" y="48887"/>
                    <a:pt x="27599" y="48982"/>
                    <a:pt x="27540" y="49078"/>
                  </a:cubicBezTo>
                  <a:lnTo>
                    <a:pt x="27397" y="49161"/>
                  </a:lnTo>
                  <a:cubicBezTo>
                    <a:pt x="27337" y="48720"/>
                    <a:pt x="27266" y="48780"/>
                    <a:pt x="27099" y="48506"/>
                  </a:cubicBezTo>
                  <a:cubicBezTo>
                    <a:pt x="26778" y="48601"/>
                    <a:pt x="26944" y="48447"/>
                    <a:pt x="26813" y="48720"/>
                  </a:cubicBezTo>
                  <a:cubicBezTo>
                    <a:pt x="26158" y="48494"/>
                    <a:pt x="23408" y="47125"/>
                    <a:pt x="23253" y="46399"/>
                  </a:cubicBezTo>
                  <a:lnTo>
                    <a:pt x="23110" y="46327"/>
                  </a:lnTo>
                  <a:cubicBezTo>
                    <a:pt x="23087" y="46446"/>
                    <a:pt x="23063" y="46565"/>
                    <a:pt x="23039" y="46696"/>
                  </a:cubicBezTo>
                  <a:cubicBezTo>
                    <a:pt x="22717" y="46565"/>
                    <a:pt x="22813" y="46696"/>
                    <a:pt x="22741" y="46327"/>
                  </a:cubicBezTo>
                  <a:lnTo>
                    <a:pt x="22670" y="46327"/>
                  </a:lnTo>
                  <a:cubicBezTo>
                    <a:pt x="22503" y="46589"/>
                    <a:pt x="22575" y="47042"/>
                    <a:pt x="22527" y="47494"/>
                  </a:cubicBezTo>
                  <a:lnTo>
                    <a:pt x="23241" y="46982"/>
                  </a:lnTo>
                  <a:cubicBezTo>
                    <a:pt x="23468" y="47161"/>
                    <a:pt x="23932" y="47506"/>
                    <a:pt x="24039" y="47780"/>
                  </a:cubicBezTo>
                  <a:lnTo>
                    <a:pt x="23741" y="47851"/>
                  </a:lnTo>
                  <a:cubicBezTo>
                    <a:pt x="24182" y="48328"/>
                    <a:pt x="24587" y="48589"/>
                    <a:pt x="25420" y="48506"/>
                  </a:cubicBezTo>
                  <a:cubicBezTo>
                    <a:pt x="25515" y="48839"/>
                    <a:pt x="25635" y="48899"/>
                    <a:pt x="25777" y="49304"/>
                  </a:cubicBezTo>
                  <a:lnTo>
                    <a:pt x="26647" y="49149"/>
                  </a:lnTo>
                  <a:cubicBezTo>
                    <a:pt x="27170" y="50506"/>
                    <a:pt x="32671" y="51757"/>
                    <a:pt x="34576" y="52340"/>
                  </a:cubicBezTo>
                  <a:close/>
                  <a:moveTo>
                    <a:pt x="44137" y="46482"/>
                  </a:moveTo>
                  <a:lnTo>
                    <a:pt x="44434" y="46327"/>
                  </a:lnTo>
                  <a:lnTo>
                    <a:pt x="44137" y="46327"/>
                  </a:lnTo>
                  <a:close/>
                  <a:moveTo>
                    <a:pt x="86475" y="46696"/>
                  </a:moveTo>
                  <a:cubicBezTo>
                    <a:pt x="86356" y="46423"/>
                    <a:pt x="86452" y="46530"/>
                    <a:pt x="86190" y="46399"/>
                  </a:cubicBezTo>
                  <a:cubicBezTo>
                    <a:pt x="85368" y="46875"/>
                    <a:pt x="83999" y="47125"/>
                    <a:pt x="83213" y="47054"/>
                  </a:cubicBezTo>
                  <a:lnTo>
                    <a:pt x="82927" y="47554"/>
                  </a:lnTo>
                  <a:cubicBezTo>
                    <a:pt x="83963" y="47268"/>
                    <a:pt x="85309" y="46839"/>
                    <a:pt x="86333" y="46756"/>
                  </a:cubicBezTo>
                  <a:close/>
                  <a:moveTo>
                    <a:pt x="51316" y="46542"/>
                  </a:moveTo>
                  <a:lnTo>
                    <a:pt x="50661" y="46768"/>
                  </a:lnTo>
                  <a:lnTo>
                    <a:pt x="50519" y="46470"/>
                  </a:lnTo>
                  <a:lnTo>
                    <a:pt x="50221" y="46470"/>
                  </a:lnTo>
                  <a:lnTo>
                    <a:pt x="49792" y="46839"/>
                  </a:lnTo>
                  <a:cubicBezTo>
                    <a:pt x="50519" y="46863"/>
                    <a:pt x="50697" y="46887"/>
                    <a:pt x="51459" y="46911"/>
                  </a:cubicBezTo>
                  <a:close/>
                  <a:moveTo>
                    <a:pt x="61758" y="46696"/>
                  </a:moveTo>
                  <a:lnTo>
                    <a:pt x="61758" y="46768"/>
                  </a:lnTo>
                  <a:lnTo>
                    <a:pt x="62187" y="46696"/>
                  </a:lnTo>
                  <a:lnTo>
                    <a:pt x="62341" y="46482"/>
                  </a:lnTo>
                  <a:lnTo>
                    <a:pt x="61972" y="46482"/>
                  </a:lnTo>
                  <a:close/>
                  <a:moveTo>
                    <a:pt x="77629" y="47637"/>
                  </a:moveTo>
                  <a:lnTo>
                    <a:pt x="80534" y="46911"/>
                  </a:lnTo>
                  <a:cubicBezTo>
                    <a:pt x="80820" y="46994"/>
                    <a:pt x="80891" y="46792"/>
                    <a:pt x="80963" y="46482"/>
                  </a:cubicBezTo>
                  <a:lnTo>
                    <a:pt x="80820" y="46482"/>
                  </a:lnTo>
                  <a:cubicBezTo>
                    <a:pt x="80665" y="46589"/>
                    <a:pt x="79856" y="46577"/>
                    <a:pt x="79808" y="46625"/>
                  </a:cubicBezTo>
                  <a:cubicBezTo>
                    <a:pt x="79606" y="46804"/>
                    <a:pt x="79701" y="46970"/>
                    <a:pt x="79439" y="47137"/>
                  </a:cubicBezTo>
                  <a:cubicBezTo>
                    <a:pt x="79296" y="46935"/>
                    <a:pt x="79403" y="47125"/>
                    <a:pt x="79367" y="46839"/>
                  </a:cubicBezTo>
                  <a:lnTo>
                    <a:pt x="78141" y="46994"/>
                  </a:lnTo>
                  <a:lnTo>
                    <a:pt x="78355" y="46625"/>
                  </a:lnTo>
                  <a:cubicBezTo>
                    <a:pt x="77641" y="46863"/>
                    <a:pt x="76927" y="47089"/>
                    <a:pt x="76689" y="47935"/>
                  </a:cubicBezTo>
                  <a:lnTo>
                    <a:pt x="77843" y="46994"/>
                  </a:lnTo>
                  <a:cubicBezTo>
                    <a:pt x="77867" y="47065"/>
                    <a:pt x="77891" y="47137"/>
                    <a:pt x="77915" y="47208"/>
                  </a:cubicBezTo>
                  <a:lnTo>
                    <a:pt x="77915" y="47280"/>
                  </a:lnTo>
                  <a:close/>
                  <a:moveTo>
                    <a:pt x="61544" y="46696"/>
                  </a:moveTo>
                  <a:lnTo>
                    <a:pt x="61246" y="46542"/>
                  </a:lnTo>
                  <a:lnTo>
                    <a:pt x="60806" y="47196"/>
                  </a:lnTo>
                  <a:cubicBezTo>
                    <a:pt x="61103" y="47113"/>
                    <a:pt x="61365" y="46935"/>
                    <a:pt x="61544" y="46696"/>
                  </a:cubicBezTo>
                  <a:close/>
                  <a:moveTo>
                    <a:pt x="99453" y="46839"/>
                  </a:moveTo>
                  <a:lnTo>
                    <a:pt x="99608" y="46554"/>
                  </a:lnTo>
                  <a:lnTo>
                    <a:pt x="99453" y="46554"/>
                  </a:lnTo>
                  <a:cubicBezTo>
                    <a:pt x="99144" y="46911"/>
                    <a:pt x="98691" y="46994"/>
                    <a:pt x="98227" y="47208"/>
                  </a:cubicBezTo>
                  <a:lnTo>
                    <a:pt x="98513" y="47423"/>
                  </a:lnTo>
                  <a:close/>
                  <a:moveTo>
                    <a:pt x="124028" y="46994"/>
                  </a:moveTo>
                  <a:lnTo>
                    <a:pt x="124099" y="46839"/>
                  </a:lnTo>
                  <a:lnTo>
                    <a:pt x="124099" y="46625"/>
                  </a:lnTo>
                  <a:lnTo>
                    <a:pt x="123742" y="46554"/>
                  </a:lnTo>
                  <a:cubicBezTo>
                    <a:pt x="123694" y="46863"/>
                    <a:pt x="123671" y="46827"/>
                    <a:pt x="123956" y="46994"/>
                  </a:cubicBezTo>
                  <a:close/>
                  <a:moveTo>
                    <a:pt x="60675" y="46923"/>
                  </a:moveTo>
                  <a:cubicBezTo>
                    <a:pt x="60615" y="46613"/>
                    <a:pt x="60782" y="46815"/>
                    <a:pt x="60520" y="46625"/>
                  </a:cubicBezTo>
                  <a:cubicBezTo>
                    <a:pt x="59127" y="47708"/>
                    <a:pt x="57365" y="46863"/>
                    <a:pt x="56460" y="47649"/>
                  </a:cubicBezTo>
                  <a:cubicBezTo>
                    <a:pt x="57115" y="48018"/>
                    <a:pt x="59698" y="47518"/>
                    <a:pt x="60377" y="47351"/>
                  </a:cubicBezTo>
                  <a:close/>
                  <a:moveTo>
                    <a:pt x="41327" y="47351"/>
                  </a:moveTo>
                  <a:lnTo>
                    <a:pt x="41613" y="47351"/>
                  </a:lnTo>
                  <a:cubicBezTo>
                    <a:pt x="41637" y="47256"/>
                    <a:pt x="41660" y="47161"/>
                    <a:pt x="41684" y="47065"/>
                  </a:cubicBezTo>
                  <a:lnTo>
                    <a:pt x="40672" y="46768"/>
                  </a:lnTo>
                  <a:cubicBezTo>
                    <a:pt x="40660" y="47113"/>
                    <a:pt x="41005" y="47137"/>
                    <a:pt x="41315" y="47339"/>
                  </a:cubicBezTo>
                  <a:close/>
                  <a:moveTo>
                    <a:pt x="121718" y="46780"/>
                  </a:moveTo>
                  <a:lnTo>
                    <a:pt x="121575" y="46780"/>
                  </a:lnTo>
                  <a:cubicBezTo>
                    <a:pt x="121706" y="46827"/>
                    <a:pt x="121587" y="46839"/>
                    <a:pt x="121718" y="46768"/>
                  </a:cubicBezTo>
                  <a:close/>
                  <a:moveTo>
                    <a:pt x="76927" y="46851"/>
                  </a:moveTo>
                  <a:lnTo>
                    <a:pt x="76700" y="47208"/>
                  </a:lnTo>
                  <a:lnTo>
                    <a:pt x="76558" y="47363"/>
                  </a:lnTo>
                  <a:cubicBezTo>
                    <a:pt x="76915" y="47256"/>
                    <a:pt x="76950" y="47185"/>
                    <a:pt x="77058" y="46851"/>
                  </a:cubicBezTo>
                  <a:close/>
                  <a:moveTo>
                    <a:pt x="18419" y="46923"/>
                  </a:moveTo>
                  <a:lnTo>
                    <a:pt x="18562" y="47137"/>
                  </a:lnTo>
                  <a:lnTo>
                    <a:pt x="18634" y="47292"/>
                  </a:lnTo>
                  <a:lnTo>
                    <a:pt x="18717" y="47292"/>
                  </a:lnTo>
                  <a:cubicBezTo>
                    <a:pt x="18681" y="47185"/>
                    <a:pt x="18657" y="47089"/>
                    <a:pt x="18634" y="46994"/>
                  </a:cubicBezTo>
                  <a:close/>
                  <a:moveTo>
                    <a:pt x="61984" y="47280"/>
                  </a:moveTo>
                  <a:lnTo>
                    <a:pt x="62496" y="46994"/>
                  </a:lnTo>
                  <a:lnTo>
                    <a:pt x="62341" y="46923"/>
                  </a:lnTo>
                  <a:lnTo>
                    <a:pt x="62044" y="47065"/>
                  </a:lnTo>
                  <a:cubicBezTo>
                    <a:pt x="62032" y="47125"/>
                    <a:pt x="62008" y="47196"/>
                    <a:pt x="61984" y="47268"/>
                  </a:cubicBezTo>
                  <a:close/>
                  <a:moveTo>
                    <a:pt x="72998" y="46923"/>
                  </a:moveTo>
                  <a:lnTo>
                    <a:pt x="72569" y="47280"/>
                  </a:lnTo>
                  <a:lnTo>
                    <a:pt x="72640" y="47435"/>
                  </a:lnTo>
                  <a:cubicBezTo>
                    <a:pt x="73140" y="47411"/>
                    <a:pt x="73200" y="47351"/>
                    <a:pt x="73367" y="46994"/>
                  </a:cubicBezTo>
                  <a:close/>
                  <a:moveTo>
                    <a:pt x="98155" y="47208"/>
                  </a:moveTo>
                  <a:lnTo>
                    <a:pt x="98298" y="46994"/>
                  </a:lnTo>
                  <a:lnTo>
                    <a:pt x="97941" y="46923"/>
                  </a:lnTo>
                  <a:cubicBezTo>
                    <a:pt x="97679" y="47196"/>
                    <a:pt x="97524" y="47149"/>
                    <a:pt x="97143" y="47208"/>
                  </a:cubicBezTo>
                  <a:lnTo>
                    <a:pt x="97072" y="47423"/>
                  </a:lnTo>
                  <a:cubicBezTo>
                    <a:pt x="97429" y="47566"/>
                    <a:pt x="97715" y="47351"/>
                    <a:pt x="98155" y="47196"/>
                  </a:cubicBezTo>
                  <a:close/>
                  <a:moveTo>
                    <a:pt x="96191" y="46994"/>
                  </a:moveTo>
                  <a:lnTo>
                    <a:pt x="96048" y="47065"/>
                  </a:lnTo>
                  <a:lnTo>
                    <a:pt x="95679" y="47423"/>
                  </a:lnTo>
                  <a:lnTo>
                    <a:pt x="95679" y="47506"/>
                  </a:lnTo>
                  <a:lnTo>
                    <a:pt x="96048" y="47577"/>
                  </a:lnTo>
                  <a:lnTo>
                    <a:pt x="96548" y="47065"/>
                  </a:lnTo>
                  <a:close/>
                  <a:moveTo>
                    <a:pt x="25515" y="47339"/>
                  </a:moveTo>
                  <a:lnTo>
                    <a:pt x="25587" y="47196"/>
                  </a:lnTo>
                  <a:lnTo>
                    <a:pt x="25289" y="47042"/>
                  </a:lnTo>
                  <a:close/>
                  <a:moveTo>
                    <a:pt x="76046" y="47863"/>
                  </a:moveTo>
                  <a:cubicBezTo>
                    <a:pt x="76486" y="47708"/>
                    <a:pt x="76319" y="47518"/>
                    <a:pt x="76474" y="47137"/>
                  </a:cubicBezTo>
                  <a:lnTo>
                    <a:pt x="75760" y="47065"/>
                  </a:lnTo>
                  <a:cubicBezTo>
                    <a:pt x="75188" y="47863"/>
                    <a:pt x="73379" y="47935"/>
                    <a:pt x="72128" y="48220"/>
                  </a:cubicBezTo>
                  <a:lnTo>
                    <a:pt x="71914" y="48661"/>
                  </a:lnTo>
                  <a:lnTo>
                    <a:pt x="73438" y="48149"/>
                  </a:lnTo>
                  <a:lnTo>
                    <a:pt x="73367" y="48363"/>
                  </a:lnTo>
                  <a:cubicBezTo>
                    <a:pt x="74248" y="48149"/>
                    <a:pt x="75141" y="47982"/>
                    <a:pt x="76046" y="47863"/>
                  </a:cubicBezTo>
                  <a:close/>
                  <a:moveTo>
                    <a:pt x="104609" y="47054"/>
                  </a:moveTo>
                  <a:lnTo>
                    <a:pt x="104382" y="47208"/>
                  </a:lnTo>
                  <a:cubicBezTo>
                    <a:pt x="104359" y="47280"/>
                    <a:pt x="104335" y="47351"/>
                    <a:pt x="104311" y="47423"/>
                  </a:cubicBezTo>
                  <a:lnTo>
                    <a:pt x="105109" y="47494"/>
                  </a:lnTo>
                  <a:lnTo>
                    <a:pt x="105264" y="47280"/>
                  </a:lnTo>
                  <a:cubicBezTo>
                    <a:pt x="104942" y="47196"/>
                    <a:pt x="104883" y="47208"/>
                    <a:pt x="104609" y="47054"/>
                  </a:cubicBezTo>
                  <a:close/>
                  <a:moveTo>
                    <a:pt x="42041" y="47268"/>
                  </a:moveTo>
                  <a:lnTo>
                    <a:pt x="42256" y="47268"/>
                  </a:lnTo>
                  <a:lnTo>
                    <a:pt x="42113" y="47125"/>
                  </a:lnTo>
                  <a:close/>
                  <a:moveTo>
                    <a:pt x="48352" y="47637"/>
                  </a:moveTo>
                  <a:cubicBezTo>
                    <a:pt x="47006" y="47351"/>
                    <a:pt x="45720" y="47244"/>
                    <a:pt x="44220" y="47125"/>
                  </a:cubicBezTo>
                  <a:lnTo>
                    <a:pt x="43923" y="47637"/>
                  </a:lnTo>
                  <a:cubicBezTo>
                    <a:pt x="45470" y="47649"/>
                    <a:pt x="46982" y="47732"/>
                    <a:pt x="48280" y="47780"/>
                  </a:cubicBezTo>
                  <a:close/>
                  <a:moveTo>
                    <a:pt x="148602" y="48066"/>
                  </a:moveTo>
                  <a:lnTo>
                    <a:pt x="148602" y="47994"/>
                  </a:lnTo>
                  <a:cubicBezTo>
                    <a:pt x="148412" y="47637"/>
                    <a:pt x="148186" y="47304"/>
                    <a:pt x="147816" y="47125"/>
                  </a:cubicBezTo>
                  <a:cubicBezTo>
                    <a:pt x="147793" y="47173"/>
                    <a:pt x="147757" y="47220"/>
                    <a:pt x="147733" y="47280"/>
                  </a:cubicBezTo>
                  <a:lnTo>
                    <a:pt x="148317" y="48077"/>
                  </a:lnTo>
                  <a:close/>
                  <a:moveTo>
                    <a:pt x="42839" y="47494"/>
                  </a:moveTo>
                  <a:lnTo>
                    <a:pt x="43708" y="47566"/>
                  </a:lnTo>
                  <a:cubicBezTo>
                    <a:pt x="43756" y="47435"/>
                    <a:pt x="43803" y="47315"/>
                    <a:pt x="43863" y="47196"/>
                  </a:cubicBezTo>
                  <a:lnTo>
                    <a:pt x="42910" y="47196"/>
                  </a:lnTo>
                  <a:close/>
                  <a:moveTo>
                    <a:pt x="71616" y="47566"/>
                  </a:moveTo>
                  <a:cubicBezTo>
                    <a:pt x="71307" y="47446"/>
                    <a:pt x="71355" y="47351"/>
                    <a:pt x="71116" y="47196"/>
                  </a:cubicBezTo>
                  <a:cubicBezTo>
                    <a:pt x="71021" y="47411"/>
                    <a:pt x="70866" y="47577"/>
                    <a:pt x="70676" y="47708"/>
                  </a:cubicBezTo>
                  <a:cubicBezTo>
                    <a:pt x="69926" y="47208"/>
                    <a:pt x="68628" y="48637"/>
                    <a:pt x="67699" y="48792"/>
                  </a:cubicBezTo>
                  <a:cubicBezTo>
                    <a:pt x="67485" y="49173"/>
                    <a:pt x="67699" y="48982"/>
                    <a:pt x="67556" y="49304"/>
                  </a:cubicBezTo>
                  <a:lnTo>
                    <a:pt x="67628" y="49375"/>
                  </a:lnTo>
                  <a:cubicBezTo>
                    <a:pt x="68557" y="48435"/>
                    <a:pt x="70021" y="47887"/>
                    <a:pt x="71462" y="47780"/>
                  </a:cubicBezTo>
                  <a:cubicBezTo>
                    <a:pt x="71521" y="47708"/>
                    <a:pt x="71569" y="47637"/>
                    <a:pt x="71628" y="47566"/>
                  </a:cubicBezTo>
                  <a:close/>
                  <a:moveTo>
                    <a:pt x="89821" y="47196"/>
                  </a:moveTo>
                  <a:lnTo>
                    <a:pt x="89666" y="47196"/>
                  </a:lnTo>
                  <a:cubicBezTo>
                    <a:pt x="89797" y="47268"/>
                    <a:pt x="89690" y="47268"/>
                    <a:pt x="89821" y="47196"/>
                  </a:cubicBezTo>
                  <a:close/>
                  <a:moveTo>
                    <a:pt x="103370" y="47196"/>
                  </a:moveTo>
                  <a:lnTo>
                    <a:pt x="103073" y="47411"/>
                  </a:lnTo>
                  <a:lnTo>
                    <a:pt x="103656" y="47411"/>
                  </a:lnTo>
                  <a:lnTo>
                    <a:pt x="103811" y="47196"/>
                  </a:lnTo>
                  <a:close/>
                  <a:moveTo>
                    <a:pt x="42482" y="47268"/>
                  </a:moveTo>
                  <a:lnTo>
                    <a:pt x="42399" y="47339"/>
                  </a:lnTo>
                  <a:lnTo>
                    <a:pt x="42399" y="47411"/>
                  </a:lnTo>
                  <a:lnTo>
                    <a:pt x="42553" y="47482"/>
                  </a:lnTo>
                  <a:lnTo>
                    <a:pt x="42625" y="47411"/>
                  </a:lnTo>
                  <a:close/>
                  <a:moveTo>
                    <a:pt x="49078" y="47339"/>
                  </a:moveTo>
                  <a:lnTo>
                    <a:pt x="49006" y="47411"/>
                  </a:lnTo>
                  <a:lnTo>
                    <a:pt x="49006" y="47494"/>
                  </a:lnTo>
                  <a:lnTo>
                    <a:pt x="49578" y="47566"/>
                  </a:lnTo>
                  <a:lnTo>
                    <a:pt x="49649" y="47494"/>
                  </a:lnTo>
                  <a:lnTo>
                    <a:pt x="49649" y="47411"/>
                  </a:lnTo>
                  <a:lnTo>
                    <a:pt x="49221" y="47268"/>
                  </a:lnTo>
                  <a:close/>
                  <a:moveTo>
                    <a:pt x="95322" y="47268"/>
                  </a:moveTo>
                  <a:lnTo>
                    <a:pt x="95179" y="47268"/>
                  </a:lnTo>
                  <a:lnTo>
                    <a:pt x="94524" y="47566"/>
                  </a:lnTo>
                  <a:lnTo>
                    <a:pt x="94453" y="47780"/>
                  </a:lnTo>
                  <a:cubicBezTo>
                    <a:pt x="94953" y="47732"/>
                    <a:pt x="95179" y="47685"/>
                    <a:pt x="95334" y="47268"/>
                  </a:cubicBezTo>
                  <a:close/>
                  <a:moveTo>
                    <a:pt x="72057" y="47339"/>
                  </a:moveTo>
                  <a:lnTo>
                    <a:pt x="71986" y="47566"/>
                  </a:lnTo>
                  <a:lnTo>
                    <a:pt x="72200" y="47411"/>
                  </a:lnTo>
                  <a:close/>
                  <a:moveTo>
                    <a:pt x="127516" y="47494"/>
                  </a:moveTo>
                  <a:lnTo>
                    <a:pt x="127659" y="47339"/>
                  </a:lnTo>
                  <a:lnTo>
                    <a:pt x="127516" y="47339"/>
                  </a:lnTo>
                  <a:close/>
                  <a:moveTo>
                    <a:pt x="90762" y="47411"/>
                  </a:moveTo>
                  <a:lnTo>
                    <a:pt x="90547" y="47411"/>
                  </a:lnTo>
                  <a:lnTo>
                    <a:pt x="90393" y="47625"/>
                  </a:lnTo>
                  <a:close/>
                  <a:moveTo>
                    <a:pt x="126219" y="47411"/>
                  </a:moveTo>
                  <a:lnTo>
                    <a:pt x="125992" y="47625"/>
                  </a:lnTo>
                  <a:cubicBezTo>
                    <a:pt x="126266" y="47518"/>
                    <a:pt x="126159" y="47518"/>
                    <a:pt x="126207" y="47411"/>
                  </a:cubicBezTo>
                  <a:close/>
                  <a:moveTo>
                    <a:pt x="109609" y="47482"/>
                  </a:moveTo>
                  <a:lnTo>
                    <a:pt x="109538" y="47780"/>
                  </a:lnTo>
                  <a:lnTo>
                    <a:pt x="109752" y="47482"/>
                  </a:lnTo>
                  <a:close/>
                  <a:moveTo>
                    <a:pt x="55460" y="47780"/>
                  </a:moveTo>
                  <a:lnTo>
                    <a:pt x="55757" y="47780"/>
                  </a:lnTo>
                  <a:lnTo>
                    <a:pt x="55829" y="47637"/>
                  </a:lnTo>
                  <a:lnTo>
                    <a:pt x="55829" y="47566"/>
                  </a:lnTo>
                  <a:lnTo>
                    <a:pt x="55531" y="47566"/>
                  </a:lnTo>
                  <a:close/>
                  <a:moveTo>
                    <a:pt x="72712" y="47935"/>
                  </a:moveTo>
                  <a:lnTo>
                    <a:pt x="73009" y="47935"/>
                  </a:lnTo>
                  <a:lnTo>
                    <a:pt x="73224" y="47637"/>
                  </a:lnTo>
                  <a:lnTo>
                    <a:pt x="73009" y="47566"/>
                  </a:lnTo>
                  <a:close/>
                  <a:moveTo>
                    <a:pt x="17467" y="47637"/>
                  </a:moveTo>
                  <a:lnTo>
                    <a:pt x="17324" y="47792"/>
                  </a:lnTo>
                  <a:lnTo>
                    <a:pt x="17395" y="48149"/>
                  </a:lnTo>
                  <a:lnTo>
                    <a:pt x="17538" y="48149"/>
                  </a:lnTo>
                  <a:lnTo>
                    <a:pt x="17693" y="48006"/>
                  </a:lnTo>
                  <a:cubicBezTo>
                    <a:pt x="17657" y="47863"/>
                    <a:pt x="17574" y="47732"/>
                    <a:pt x="17467" y="47637"/>
                  </a:cubicBezTo>
                  <a:close/>
                  <a:moveTo>
                    <a:pt x="26825" y="47935"/>
                  </a:moveTo>
                  <a:cubicBezTo>
                    <a:pt x="26885" y="47732"/>
                    <a:pt x="26861" y="47804"/>
                    <a:pt x="26754" y="47637"/>
                  </a:cubicBezTo>
                  <a:lnTo>
                    <a:pt x="26682" y="47792"/>
                  </a:lnTo>
                  <a:close/>
                  <a:moveTo>
                    <a:pt x="138684" y="47637"/>
                  </a:moveTo>
                  <a:lnTo>
                    <a:pt x="138613" y="47780"/>
                  </a:lnTo>
                  <a:lnTo>
                    <a:pt x="138970" y="48077"/>
                  </a:lnTo>
                  <a:lnTo>
                    <a:pt x="139053" y="47923"/>
                  </a:lnTo>
                  <a:close/>
                  <a:moveTo>
                    <a:pt x="51900" y="47708"/>
                  </a:moveTo>
                  <a:lnTo>
                    <a:pt x="51828" y="47863"/>
                  </a:lnTo>
                  <a:lnTo>
                    <a:pt x="52054" y="47708"/>
                  </a:lnTo>
                  <a:close/>
                  <a:moveTo>
                    <a:pt x="128171" y="48077"/>
                  </a:moveTo>
                  <a:lnTo>
                    <a:pt x="128469" y="48149"/>
                  </a:lnTo>
                  <a:cubicBezTo>
                    <a:pt x="128588" y="47994"/>
                    <a:pt x="128588" y="47994"/>
                    <a:pt x="128612" y="47708"/>
                  </a:cubicBezTo>
                  <a:lnTo>
                    <a:pt x="128397" y="47708"/>
                  </a:lnTo>
                  <a:cubicBezTo>
                    <a:pt x="128254" y="47875"/>
                    <a:pt x="128254" y="47804"/>
                    <a:pt x="128171" y="48066"/>
                  </a:cubicBezTo>
                  <a:close/>
                  <a:moveTo>
                    <a:pt x="42625" y="47994"/>
                  </a:moveTo>
                  <a:lnTo>
                    <a:pt x="42625" y="47923"/>
                  </a:lnTo>
                  <a:lnTo>
                    <a:pt x="42339" y="47923"/>
                  </a:lnTo>
                  <a:lnTo>
                    <a:pt x="42268" y="48137"/>
                  </a:lnTo>
                  <a:lnTo>
                    <a:pt x="42625" y="48066"/>
                  </a:lnTo>
                  <a:close/>
                  <a:moveTo>
                    <a:pt x="68295" y="48208"/>
                  </a:moveTo>
                  <a:lnTo>
                    <a:pt x="67783" y="47923"/>
                  </a:lnTo>
                  <a:cubicBezTo>
                    <a:pt x="67556" y="48125"/>
                    <a:pt x="67390" y="48161"/>
                    <a:pt x="67271" y="48506"/>
                  </a:cubicBezTo>
                  <a:lnTo>
                    <a:pt x="68211" y="48351"/>
                  </a:lnTo>
                  <a:close/>
                  <a:moveTo>
                    <a:pt x="46173" y="47994"/>
                  </a:moveTo>
                  <a:lnTo>
                    <a:pt x="46256" y="48149"/>
                  </a:lnTo>
                  <a:lnTo>
                    <a:pt x="46399" y="47994"/>
                  </a:lnTo>
                  <a:close/>
                  <a:moveTo>
                    <a:pt x="103597" y="47994"/>
                  </a:moveTo>
                  <a:lnTo>
                    <a:pt x="103382" y="48208"/>
                  </a:lnTo>
                  <a:lnTo>
                    <a:pt x="103382" y="48292"/>
                  </a:lnTo>
                  <a:lnTo>
                    <a:pt x="103454" y="48292"/>
                  </a:lnTo>
                  <a:lnTo>
                    <a:pt x="103751" y="48137"/>
                  </a:lnTo>
                  <a:close/>
                  <a:moveTo>
                    <a:pt x="66913" y="48149"/>
                  </a:moveTo>
                  <a:cubicBezTo>
                    <a:pt x="66842" y="48292"/>
                    <a:pt x="66759" y="48447"/>
                    <a:pt x="66699" y="48578"/>
                  </a:cubicBezTo>
                  <a:cubicBezTo>
                    <a:pt x="67068" y="48506"/>
                    <a:pt x="67175" y="48387"/>
                    <a:pt x="66913" y="48137"/>
                  </a:cubicBezTo>
                  <a:close/>
                  <a:moveTo>
                    <a:pt x="70676" y="48149"/>
                  </a:moveTo>
                  <a:lnTo>
                    <a:pt x="70533" y="48149"/>
                  </a:lnTo>
                  <a:lnTo>
                    <a:pt x="70235" y="48292"/>
                  </a:lnTo>
                  <a:lnTo>
                    <a:pt x="70164" y="48447"/>
                  </a:lnTo>
                  <a:lnTo>
                    <a:pt x="70533" y="48447"/>
                  </a:lnTo>
                  <a:close/>
                  <a:moveTo>
                    <a:pt x="107145" y="48506"/>
                  </a:moveTo>
                  <a:lnTo>
                    <a:pt x="107216" y="48506"/>
                  </a:lnTo>
                  <a:lnTo>
                    <a:pt x="107430" y="48435"/>
                  </a:lnTo>
                  <a:lnTo>
                    <a:pt x="107502" y="48137"/>
                  </a:lnTo>
                  <a:lnTo>
                    <a:pt x="107359" y="48137"/>
                  </a:lnTo>
                  <a:cubicBezTo>
                    <a:pt x="107228" y="48304"/>
                    <a:pt x="107228" y="48244"/>
                    <a:pt x="107145" y="48506"/>
                  </a:cubicBezTo>
                  <a:close/>
                  <a:moveTo>
                    <a:pt x="128826" y="48506"/>
                  </a:moveTo>
                  <a:lnTo>
                    <a:pt x="128969" y="48661"/>
                  </a:lnTo>
                  <a:lnTo>
                    <a:pt x="129040" y="48661"/>
                  </a:lnTo>
                  <a:cubicBezTo>
                    <a:pt x="129028" y="48280"/>
                    <a:pt x="129064" y="48304"/>
                    <a:pt x="128826" y="48149"/>
                  </a:cubicBezTo>
                  <a:lnTo>
                    <a:pt x="128457" y="48363"/>
                  </a:lnTo>
                  <a:close/>
                  <a:moveTo>
                    <a:pt x="71474" y="48292"/>
                  </a:moveTo>
                  <a:cubicBezTo>
                    <a:pt x="70878" y="48649"/>
                    <a:pt x="69473" y="48756"/>
                    <a:pt x="68723" y="49090"/>
                  </a:cubicBezTo>
                  <a:lnTo>
                    <a:pt x="68652" y="49232"/>
                  </a:lnTo>
                  <a:cubicBezTo>
                    <a:pt x="69140" y="49149"/>
                    <a:pt x="69045" y="49006"/>
                    <a:pt x="69450" y="48875"/>
                  </a:cubicBezTo>
                  <a:lnTo>
                    <a:pt x="69295" y="49173"/>
                  </a:lnTo>
                  <a:lnTo>
                    <a:pt x="71259" y="48804"/>
                  </a:lnTo>
                  <a:cubicBezTo>
                    <a:pt x="71414" y="48578"/>
                    <a:pt x="71485" y="48494"/>
                    <a:pt x="71474" y="48292"/>
                  </a:cubicBezTo>
                  <a:close/>
                  <a:moveTo>
                    <a:pt x="108085" y="48506"/>
                  </a:moveTo>
                  <a:lnTo>
                    <a:pt x="108300" y="48292"/>
                  </a:lnTo>
                  <a:lnTo>
                    <a:pt x="108157" y="48292"/>
                  </a:lnTo>
                  <a:close/>
                  <a:moveTo>
                    <a:pt x="140208" y="49161"/>
                  </a:moveTo>
                  <a:lnTo>
                    <a:pt x="140351" y="49090"/>
                  </a:lnTo>
                  <a:lnTo>
                    <a:pt x="140351" y="48804"/>
                  </a:lnTo>
                  <a:lnTo>
                    <a:pt x="139482" y="48292"/>
                  </a:lnTo>
                  <a:cubicBezTo>
                    <a:pt x="139637" y="48697"/>
                    <a:pt x="139875" y="48744"/>
                    <a:pt x="140065" y="49090"/>
                  </a:cubicBezTo>
                  <a:close/>
                  <a:moveTo>
                    <a:pt x="64663" y="48363"/>
                  </a:moveTo>
                  <a:lnTo>
                    <a:pt x="64508" y="48435"/>
                  </a:lnTo>
                  <a:lnTo>
                    <a:pt x="64080" y="49018"/>
                  </a:lnTo>
                  <a:cubicBezTo>
                    <a:pt x="64497" y="48899"/>
                    <a:pt x="64687" y="48780"/>
                    <a:pt x="64806" y="48363"/>
                  </a:cubicBezTo>
                  <a:close/>
                  <a:moveTo>
                    <a:pt x="65901" y="48363"/>
                  </a:moveTo>
                  <a:lnTo>
                    <a:pt x="65532" y="48649"/>
                  </a:lnTo>
                  <a:lnTo>
                    <a:pt x="65389" y="48649"/>
                  </a:lnTo>
                  <a:lnTo>
                    <a:pt x="66032" y="48720"/>
                  </a:lnTo>
                  <a:lnTo>
                    <a:pt x="66187" y="48506"/>
                  </a:lnTo>
                  <a:close/>
                  <a:moveTo>
                    <a:pt x="100692" y="48649"/>
                  </a:moveTo>
                  <a:cubicBezTo>
                    <a:pt x="100596" y="48375"/>
                    <a:pt x="100692" y="48506"/>
                    <a:pt x="100477" y="48363"/>
                  </a:cubicBezTo>
                  <a:lnTo>
                    <a:pt x="100180" y="48720"/>
                  </a:lnTo>
                  <a:lnTo>
                    <a:pt x="100477" y="48804"/>
                  </a:lnTo>
                  <a:close/>
                  <a:moveTo>
                    <a:pt x="23706" y="48435"/>
                  </a:moveTo>
                  <a:lnTo>
                    <a:pt x="24134" y="48947"/>
                  </a:lnTo>
                  <a:lnTo>
                    <a:pt x="24432" y="48947"/>
                  </a:lnTo>
                  <a:cubicBezTo>
                    <a:pt x="24301" y="48566"/>
                    <a:pt x="24051" y="48542"/>
                    <a:pt x="23706" y="48435"/>
                  </a:cubicBezTo>
                  <a:close/>
                  <a:moveTo>
                    <a:pt x="95179" y="48506"/>
                  </a:moveTo>
                  <a:lnTo>
                    <a:pt x="95179" y="48578"/>
                  </a:lnTo>
                  <a:lnTo>
                    <a:pt x="95334" y="48732"/>
                  </a:lnTo>
                  <a:lnTo>
                    <a:pt x="95405" y="48732"/>
                  </a:lnTo>
                  <a:cubicBezTo>
                    <a:pt x="95429" y="48637"/>
                    <a:pt x="95453" y="48530"/>
                    <a:pt x="95477" y="48435"/>
                  </a:cubicBezTo>
                  <a:lnTo>
                    <a:pt x="95334" y="48435"/>
                  </a:lnTo>
                  <a:close/>
                  <a:moveTo>
                    <a:pt x="127957" y="48435"/>
                  </a:moveTo>
                  <a:lnTo>
                    <a:pt x="128100" y="48649"/>
                  </a:lnTo>
                  <a:lnTo>
                    <a:pt x="128171" y="48435"/>
                  </a:lnTo>
                  <a:close/>
                  <a:moveTo>
                    <a:pt x="57198" y="48804"/>
                  </a:moveTo>
                  <a:lnTo>
                    <a:pt x="57341" y="48649"/>
                  </a:lnTo>
                  <a:cubicBezTo>
                    <a:pt x="56674" y="48387"/>
                    <a:pt x="55710" y="48804"/>
                    <a:pt x="55174" y="48578"/>
                  </a:cubicBezTo>
                  <a:cubicBezTo>
                    <a:pt x="54924" y="48804"/>
                    <a:pt x="52447" y="49137"/>
                    <a:pt x="52340" y="49161"/>
                  </a:cubicBezTo>
                  <a:cubicBezTo>
                    <a:pt x="52090" y="49197"/>
                    <a:pt x="52221" y="49078"/>
                    <a:pt x="52126" y="49006"/>
                  </a:cubicBezTo>
                  <a:cubicBezTo>
                    <a:pt x="51864" y="49090"/>
                    <a:pt x="51912" y="49066"/>
                    <a:pt x="51757" y="49220"/>
                  </a:cubicBezTo>
                  <a:lnTo>
                    <a:pt x="51757" y="49447"/>
                  </a:lnTo>
                  <a:lnTo>
                    <a:pt x="55388" y="49149"/>
                  </a:lnTo>
                  <a:lnTo>
                    <a:pt x="55317" y="49363"/>
                  </a:lnTo>
                  <a:cubicBezTo>
                    <a:pt x="55912" y="49161"/>
                    <a:pt x="56841" y="49328"/>
                    <a:pt x="57198" y="48792"/>
                  </a:cubicBezTo>
                  <a:close/>
                  <a:moveTo>
                    <a:pt x="63651" y="48649"/>
                  </a:moveTo>
                  <a:cubicBezTo>
                    <a:pt x="63318" y="48839"/>
                    <a:pt x="63187" y="48839"/>
                    <a:pt x="62996" y="49161"/>
                  </a:cubicBezTo>
                  <a:lnTo>
                    <a:pt x="62996" y="49232"/>
                  </a:lnTo>
                  <a:lnTo>
                    <a:pt x="63723" y="48935"/>
                  </a:lnTo>
                  <a:cubicBezTo>
                    <a:pt x="63735" y="48685"/>
                    <a:pt x="63806" y="48839"/>
                    <a:pt x="63651" y="48649"/>
                  </a:cubicBezTo>
                  <a:close/>
                  <a:moveTo>
                    <a:pt x="87940" y="48804"/>
                  </a:moveTo>
                  <a:cubicBezTo>
                    <a:pt x="87630" y="48685"/>
                    <a:pt x="87273" y="48756"/>
                    <a:pt x="87059" y="48649"/>
                  </a:cubicBezTo>
                  <a:lnTo>
                    <a:pt x="86630" y="49090"/>
                  </a:lnTo>
                  <a:lnTo>
                    <a:pt x="86475" y="49161"/>
                  </a:lnTo>
                  <a:lnTo>
                    <a:pt x="86475" y="49232"/>
                  </a:lnTo>
                  <a:lnTo>
                    <a:pt x="87785" y="49018"/>
                  </a:lnTo>
                  <a:close/>
                  <a:moveTo>
                    <a:pt x="31028" y="49447"/>
                  </a:moveTo>
                  <a:lnTo>
                    <a:pt x="31171" y="49375"/>
                  </a:lnTo>
                  <a:lnTo>
                    <a:pt x="31171" y="49161"/>
                  </a:lnTo>
                  <a:cubicBezTo>
                    <a:pt x="30718" y="49066"/>
                    <a:pt x="30480" y="48875"/>
                    <a:pt x="30016" y="48720"/>
                  </a:cubicBezTo>
                  <a:cubicBezTo>
                    <a:pt x="30004" y="49125"/>
                    <a:pt x="30528" y="49316"/>
                    <a:pt x="31028" y="49447"/>
                  </a:cubicBezTo>
                  <a:close/>
                  <a:moveTo>
                    <a:pt x="43280" y="49959"/>
                  </a:moveTo>
                  <a:lnTo>
                    <a:pt x="43280" y="50030"/>
                  </a:lnTo>
                  <a:cubicBezTo>
                    <a:pt x="45125" y="49828"/>
                    <a:pt x="46542" y="49721"/>
                    <a:pt x="48209" y="49375"/>
                  </a:cubicBezTo>
                  <a:lnTo>
                    <a:pt x="48280" y="49090"/>
                  </a:lnTo>
                  <a:lnTo>
                    <a:pt x="48209" y="48875"/>
                  </a:lnTo>
                  <a:cubicBezTo>
                    <a:pt x="47387" y="49137"/>
                    <a:pt x="46566" y="49090"/>
                    <a:pt x="45530" y="48875"/>
                  </a:cubicBezTo>
                  <a:cubicBezTo>
                    <a:pt x="45208" y="49054"/>
                    <a:pt x="44875" y="48982"/>
                    <a:pt x="44434" y="48947"/>
                  </a:cubicBezTo>
                  <a:cubicBezTo>
                    <a:pt x="44101" y="49304"/>
                    <a:pt x="44077" y="49506"/>
                    <a:pt x="43494" y="49673"/>
                  </a:cubicBezTo>
                  <a:close/>
                  <a:moveTo>
                    <a:pt x="50745" y="49447"/>
                  </a:moveTo>
                  <a:lnTo>
                    <a:pt x="51257" y="49447"/>
                  </a:lnTo>
                  <a:lnTo>
                    <a:pt x="51554" y="49232"/>
                  </a:lnTo>
                  <a:cubicBezTo>
                    <a:pt x="51733" y="49078"/>
                    <a:pt x="51638" y="49066"/>
                    <a:pt x="51697" y="48875"/>
                  </a:cubicBezTo>
                  <a:lnTo>
                    <a:pt x="51471" y="48875"/>
                  </a:lnTo>
                  <a:cubicBezTo>
                    <a:pt x="51138" y="49090"/>
                    <a:pt x="50888" y="48994"/>
                    <a:pt x="50745" y="49447"/>
                  </a:cubicBezTo>
                  <a:close/>
                  <a:moveTo>
                    <a:pt x="61758" y="48875"/>
                  </a:moveTo>
                  <a:lnTo>
                    <a:pt x="61544" y="48875"/>
                  </a:lnTo>
                  <a:cubicBezTo>
                    <a:pt x="61496" y="48947"/>
                    <a:pt x="61449" y="49018"/>
                    <a:pt x="61389" y="49090"/>
                  </a:cubicBezTo>
                  <a:cubicBezTo>
                    <a:pt x="61663" y="49006"/>
                    <a:pt x="61615" y="49030"/>
                    <a:pt x="61758" y="48863"/>
                  </a:cubicBezTo>
                  <a:close/>
                  <a:moveTo>
                    <a:pt x="49649" y="49375"/>
                  </a:moveTo>
                  <a:lnTo>
                    <a:pt x="49578" y="49090"/>
                  </a:lnTo>
                  <a:lnTo>
                    <a:pt x="48852" y="48935"/>
                  </a:lnTo>
                  <a:lnTo>
                    <a:pt x="48709" y="49006"/>
                  </a:lnTo>
                  <a:lnTo>
                    <a:pt x="48554" y="49232"/>
                  </a:lnTo>
                  <a:cubicBezTo>
                    <a:pt x="48959" y="49494"/>
                    <a:pt x="49197" y="49494"/>
                    <a:pt x="49661" y="49375"/>
                  </a:cubicBezTo>
                  <a:close/>
                  <a:moveTo>
                    <a:pt x="66973" y="49375"/>
                  </a:moveTo>
                  <a:lnTo>
                    <a:pt x="66544" y="49304"/>
                  </a:lnTo>
                  <a:lnTo>
                    <a:pt x="66544" y="48947"/>
                  </a:lnTo>
                  <a:cubicBezTo>
                    <a:pt x="66080" y="49351"/>
                    <a:pt x="63651" y="49732"/>
                    <a:pt x="63211" y="49673"/>
                  </a:cubicBezTo>
                  <a:cubicBezTo>
                    <a:pt x="63139" y="49744"/>
                    <a:pt x="63056" y="49816"/>
                    <a:pt x="62984" y="49887"/>
                  </a:cubicBezTo>
                  <a:lnTo>
                    <a:pt x="62913" y="50102"/>
                  </a:lnTo>
                  <a:cubicBezTo>
                    <a:pt x="63961" y="50113"/>
                    <a:pt x="65937" y="49959"/>
                    <a:pt x="66759" y="49518"/>
                  </a:cubicBezTo>
                  <a:close/>
                  <a:moveTo>
                    <a:pt x="118527" y="48947"/>
                  </a:moveTo>
                  <a:lnTo>
                    <a:pt x="118372" y="48947"/>
                  </a:lnTo>
                  <a:lnTo>
                    <a:pt x="118229" y="49232"/>
                  </a:lnTo>
                  <a:close/>
                  <a:moveTo>
                    <a:pt x="139684" y="49090"/>
                  </a:moveTo>
                  <a:lnTo>
                    <a:pt x="139684" y="49018"/>
                  </a:lnTo>
                  <a:lnTo>
                    <a:pt x="139387" y="48947"/>
                  </a:lnTo>
                  <a:cubicBezTo>
                    <a:pt x="139554" y="49090"/>
                    <a:pt x="139434" y="49018"/>
                    <a:pt x="139696" y="49078"/>
                  </a:cubicBezTo>
                  <a:close/>
                  <a:moveTo>
                    <a:pt x="50447" y="49090"/>
                  </a:moveTo>
                  <a:lnTo>
                    <a:pt x="50019" y="49018"/>
                  </a:lnTo>
                  <a:lnTo>
                    <a:pt x="49792" y="49173"/>
                  </a:lnTo>
                  <a:lnTo>
                    <a:pt x="49721" y="49316"/>
                  </a:lnTo>
                  <a:lnTo>
                    <a:pt x="50304" y="49387"/>
                  </a:lnTo>
                  <a:cubicBezTo>
                    <a:pt x="50566" y="49185"/>
                    <a:pt x="50423" y="49351"/>
                    <a:pt x="50459" y="49078"/>
                  </a:cubicBezTo>
                  <a:close/>
                  <a:moveTo>
                    <a:pt x="18550" y="49387"/>
                  </a:moveTo>
                  <a:lnTo>
                    <a:pt x="18622" y="49387"/>
                  </a:lnTo>
                  <a:lnTo>
                    <a:pt x="18622" y="49316"/>
                  </a:lnTo>
                  <a:lnTo>
                    <a:pt x="18324" y="49090"/>
                  </a:lnTo>
                  <a:close/>
                  <a:moveTo>
                    <a:pt x="24718" y="49316"/>
                  </a:moveTo>
                  <a:cubicBezTo>
                    <a:pt x="24813" y="49161"/>
                    <a:pt x="24765" y="49197"/>
                    <a:pt x="24789" y="49090"/>
                  </a:cubicBezTo>
                  <a:close/>
                  <a:moveTo>
                    <a:pt x="24134" y="49161"/>
                  </a:moveTo>
                  <a:lnTo>
                    <a:pt x="23980" y="49161"/>
                  </a:lnTo>
                  <a:cubicBezTo>
                    <a:pt x="24122" y="49220"/>
                    <a:pt x="24015" y="49232"/>
                    <a:pt x="24134" y="49161"/>
                  </a:cubicBezTo>
                  <a:close/>
                  <a:moveTo>
                    <a:pt x="68211" y="49161"/>
                  </a:moveTo>
                  <a:lnTo>
                    <a:pt x="68056" y="49375"/>
                  </a:lnTo>
                  <a:lnTo>
                    <a:pt x="68426" y="49304"/>
                  </a:lnTo>
                  <a:lnTo>
                    <a:pt x="68497" y="49161"/>
                  </a:lnTo>
                  <a:close/>
                  <a:moveTo>
                    <a:pt x="106192" y="49161"/>
                  </a:moveTo>
                  <a:lnTo>
                    <a:pt x="106049" y="49161"/>
                  </a:lnTo>
                  <a:cubicBezTo>
                    <a:pt x="106192" y="49220"/>
                    <a:pt x="106073" y="49232"/>
                    <a:pt x="106204" y="49161"/>
                  </a:cubicBezTo>
                  <a:close/>
                  <a:moveTo>
                    <a:pt x="107430" y="49447"/>
                  </a:moveTo>
                  <a:lnTo>
                    <a:pt x="107728" y="49447"/>
                  </a:lnTo>
                  <a:lnTo>
                    <a:pt x="107800" y="49161"/>
                  </a:lnTo>
                  <a:lnTo>
                    <a:pt x="107585" y="49161"/>
                  </a:lnTo>
                  <a:close/>
                  <a:moveTo>
                    <a:pt x="113741" y="49601"/>
                  </a:moveTo>
                  <a:cubicBezTo>
                    <a:pt x="113657" y="49268"/>
                    <a:pt x="113669" y="49328"/>
                    <a:pt x="113443" y="49161"/>
                  </a:cubicBezTo>
                  <a:lnTo>
                    <a:pt x="113217" y="49530"/>
                  </a:lnTo>
                  <a:lnTo>
                    <a:pt x="113217" y="49601"/>
                  </a:lnTo>
                  <a:cubicBezTo>
                    <a:pt x="113526" y="49721"/>
                    <a:pt x="113455" y="49709"/>
                    <a:pt x="113741" y="49590"/>
                  </a:cubicBezTo>
                  <a:close/>
                  <a:moveTo>
                    <a:pt x="84523" y="49244"/>
                  </a:moveTo>
                  <a:lnTo>
                    <a:pt x="84309" y="49387"/>
                  </a:lnTo>
                  <a:cubicBezTo>
                    <a:pt x="83939" y="49340"/>
                    <a:pt x="83785" y="49530"/>
                    <a:pt x="83582" y="49828"/>
                  </a:cubicBezTo>
                  <a:cubicBezTo>
                    <a:pt x="84058" y="49816"/>
                    <a:pt x="84594" y="49756"/>
                    <a:pt x="84880" y="49387"/>
                  </a:cubicBezTo>
                  <a:lnTo>
                    <a:pt x="84737" y="49244"/>
                  </a:lnTo>
                  <a:close/>
                  <a:moveTo>
                    <a:pt x="83439" y="49542"/>
                  </a:moveTo>
                  <a:lnTo>
                    <a:pt x="83511" y="49316"/>
                  </a:lnTo>
                  <a:lnTo>
                    <a:pt x="83285" y="49316"/>
                  </a:lnTo>
                  <a:cubicBezTo>
                    <a:pt x="83237" y="49411"/>
                    <a:pt x="83189" y="49506"/>
                    <a:pt x="83142" y="49613"/>
                  </a:cubicBezTo>
                  <a:close/>
                  <a:moveTo>
                    <a:pt x="106276" y="49459"/>
                  </a:moveTo>
                  <a:lnTo>
                    <a:pt x="106276" y="49685"/>
                  </a:lnTo>
                  <a:lnTo>
                    <a:pt x="106347" y="49685"/>
                  </a:lnTo>
                  <a:close/>
                  <a:moveTo>
                    <a:pt x="121492" y="49613"/>
                  </a:moveTo>
                  <a:lnTo>
                    <a:pt x="121789" y="49685"/>
                  </a:lnTo>
                  <a:lnTo>
                    <a:pt x="121789" y="49471"/>
                  </a:lnTo>
                  <a:lnTo>
                    <a:pt x="121575" y="49471"/>
                  </a:lnTo>
                  <a:close/>
                  <a:moveTo>
                    <a:pt x="42541" y="49971"/>
                  </a:moveTo>
                  <a:lnTo>
                    <a:pt x="42768" y="49971"/>
                  </a:lnTo>
                  <a:lnTo>
                    <a:pt x="43065" y="49828"/>
                  </a:lnTo>
                  <a:lnTo>
                    <a:pt x="43208" y="49542"/>
                  </a:lnTo>
                  <a:lnTo>
                    <a:pt x="42994" y="49542"/>
                  </a:lnTo>
                  <a:lnTo>
                    <a:pt x="42553" y="49828"/>
                  </a:lnTo>
                  <a:close/>
                  <a:moveTo>
                    <a:pt x="110836" y="49542"/>
                  </a:moveTo>
                  <a:cubicBezTo>
                    <a:pt x="110764" y="49887"/>
                    <a:pt x="110919" y="49840"/>
                    <a:pt x="110836" y="50268"/>
                  </a:cubicBezTo>
                  <a:lnTo>
                    <a:pt x="111490" y="49613"/>
                  </a:lnTo>
                  <a:cubicBezTo>
                    <a:pt x="111205" y="49649"/>
                    <a:pt x="111121" y="49601"/>
                    <a:pt x="110848" y="49518"/>
                  </a:cubicBezTo>
                  <a:close/>
                  <a:moveTo>
                    <a:pt x="25658" y="49685"/>
                  </a:moveTo>
                  <a:lnTo>
                    <a:pt x="25504" y="49756"/>
                  </a:lnTo>
                  <a:cubicBezTo>
                    <a:pt x="25587" y="50054"/>
                    <a:pt x="25575" y="50054"/>
                    <a:pt x="25789" y="50197"/>
                  </a:cubicBezTo>
                  <a:lnTo>
                    <a:pt x="26444" y="50268"/>
                  </a:lnTo>
                  <a:lnTo>
                    <a:pt x="26599" y="50268"/>
                  </a:lnTo>
                  <a:lnTo>
                    <a:pt x="26599" y="50054"/>
                  </a:lnTo>
                  <a:lnTo>
                    <a:pt x="25873" y="50054"/>
                  </a:lnTo>
                  <a:close/>
                  <a:moveTo>
                    <a:pt x="69807" y="50197"/>
                  </a:moveTo>
                  <a:cubicBezTo>
                    <a:pt x="70021" y="50030"/>
                    <a:pt x="70081" y="50006"/>
                    <a:pt x="70164" y="49685"/>
                  </a:cubicBezTo>
                  <a:lnTo>
                    <a:pt x="69878" y="49685"/>
                  </a:lnTo>
                  <a:cubicBezTo>
                    <a:pt x="69723" y="49887"/>
                    <a:pt x="69664" y="49875"/>
                    <a:pt x="69580" y="50197"/>
                  </a:cubicBezTo>
                  <a:close/>
                  <a:moveTo>
                    <a:pt x="119468" y="49685"/>
                  </a:moveTo>
                  <a:cubicBezTo>
                    <a:pt x="119444" y="49804"/>
                    <a:pt x="119420" y="49935"/>
                    <a:pt x="119396" y="50054"/>
                  </a:cubicBezTo>
                  <a:lnTo>
                    <a:pt x="120908" y="50566"/>
                  </a:lnTo>
                  <a:lnTo>
                    <a:pt x="121277" y="50340"/>
                  </a:lnTo>
                  <a:cubicBezTo>
                    <a:pt x="120980" y="49828"/>
                    <a:pt x="119980" y="49816"/>
                    <a:pt x="119468" y="49661"/>
                  </a:cubicBezTo>
                  <a:close/>
                  <a:moveTo>
                    <a:pt x="130410" y="49685"/>
                  </a:moveTo>
                  <a:lnTo>
                    <a:pt x="130267" y="49756"/>
                  </a:lnTo>
                  <a:lnTo>
                    <a:pt x="130267" y="49911"/>
                  </a:lnTo>
                  <a:cubicBezTo>
                    <a:pt x="130517" y="49780"/>
                    <a:pt x="130564" y="49875"/>
                    <a:pt x="130421" y="49661"/>
                  </a:cubicBezTo>
                  <a:close/>
                  <a:moveTo>
                    <a:pt x="149912" y="50054"/>
                  </a:moveTo>
                  <a:lnTo>
                    <a:pt x="149983" y="49899"/>
                  </a:lnTo>
                  <a:cubicBezTo>
                    <a:pt x="149841" y="49732"/>
                    <a:pt x="149936" y="49780"/>
                    <a:pt x="149686" y="49685"/>
                  </a:cubicBezTo>
                  <a:lnTo>
                    <a:pt x="149757" y="49971"/>
                  </a:lnTo>
                  <a:close/>
                  <a:moveTo>
                    <a:pt x="23551" y="49840"/>
                  </a:moveTo>
                  <a:lnTo>
                    <a:pt x="23551" y="50125"/>
                  </a:lnTo>
                  <a:lnTo>
                    <a:pt x="23706" y="50268"/>
                  </a:lnTo>
                  <a:lnTo>
                    <a:pt x="23777" y="50197"/>
                  </a:lnTo>
                  <a:cubicBezTo>
                    <a:pt x="23706" y="49887"/>
                    <a:pt x="23753" y="49947"/>
                    <a:pt x="23563" y="49804"/>
                  </a:cubicBezTo>
                  <a:close/>
                  <a:moveTo>
                    <a:pt x="69223" y="50125"/>
                  </a:moveTo>
                  <a:lnTo>
                    <a:pt x="69080" y="49840"/>
                  </a:lnTo>
                  <a:lnTo>
                    <a:pt x="67842" y="50054"/>
                  </a:lnTo>
                  <a:lnTo>
                    <a:pt x="67699" y="50197"/>
                  </a:lnTo>
                  <a:lnTo>
                    <a:pt x="67699" y="50387"/>
                  </a:lnTo>
                  <a:lnTo>
                    <a:pt x="68997" y="50316"/>
                  </a:lnTo>
                  <a:close/>
                  <a:moveTo>
                    <a:pt x="80749" y="49840"/>
                  </a:moveTo>
                  <a:cubicBezTo>
                    <a:pt x="80201" y="50102"/>
                    <a:pt x="79808" y="50197"/>
                    <a:pt x="79379" y="50483"/>
                  </a:cubicBezTo>
                  <a:cubicBezTo>
                    <a:pt x="78986" y="50375"/>
                    <a:pt x="78689" y="50125"/>
                    <a:pt x="78070" y="50411"/>
                  </a:cubicBezTo>
                  <a:cubicBezTo>
                    <a:pt x="77962" y="50471"/>
                    <a:pt x="77724" y="50875"/>
                    <a:pt x="77558" y="51066"/>
                  </a:cubicBezTo>
                  <a:lnTo>
                    <a:pt x="78724" y="50554"/>
                  </a:lnTo>
                  <a:lnTo>
                    <a:pt x="78653" y="50852"/>
                  </a:lnTo>
                  <a:lnTo>
                    <a:pt x="79379" y="50852"/>
                  </a:lnTo>
                  <a:cubicBezTo>
                    <a:pt x="79665" y="50602"/>
                    <a:pt x="80689" y="49982"/>
                    <a:pt x="80760" y="49804"/>
                  </a:cubicBezTo>
                  <a:close/>
                  <a:moveTo>
                    <a:pt x="82927" y="49911"/>
                  </a:moveTo>
                  <a:lnTo>
                    <a:pt x="82713" y="49911"/>
                  </a:lnTo>
                  <a:lnTo>
                    <a:pt x="82642" y="50054"/>
                  </a:lnTo>
                  <a:close/>
                  <a:moveTo>
                    <a:pt x="99739" y="50268"/>
                  </a:moveTo>
                  <a:lnTo>
                    <a:pt x="99810" y="50423"/>
                  </a:lnTo>
                  <a:lnTo>
                    <a:pt x="100834" y="50352"/>
                  </a:lnTo>
                  <a:lnTo>
                    <a:pt x="101192" y="49911"/>
                  </a:lnTo>
                  <a:lnTo>
                    <a:pt x="101049" y="49911"/>
                  </a:lnTo>
                  <a:cubicBezTo>
                    <a:pt x="100692" y="50185"/>
                    <a:pt x="100465" y="50161"/>
                    <a:pt x="99810" y="50125"/>
                  </a:cubicBezTo>
                  <a:close/>
                  <a:moveTo>
                    <a:pt x="116051" y="50125"/>
                  </a:moveTo>
                  <a:lnTo>
                    <a:pt x="116205" y="50054"/>
                  </a:lnTo>
                  <a:lnTo>
                    <a:pt x="116205" y="49971"/>
                  </a:lnTo>
                  <a:lnTo>
                    <a:pt x="115765" y="49899"/>
                  </a:lnTo>
                  <a:cubicBezTo>
                    <a:pt x="115920" y="50149"/>
                    <a:pt x="115741" y="50006"/>
                    <a:pt x="116062" y="50102"/>
                  </a:cubicBezTo>
                  <a:close/>
                  <a:moveTo>
                    <a:pt x="20074" y="50125"/>
                  </a:moveTo>
                  <a:lnTo>
                    <a:pt x="20217" y="49971"/>
                  </a:lnTo>
                  <a:lnTo>
                    <a:pt x="20074" y="49971"/>
                  </a:lnTo>
                  <a:close/>
                  <a:moveTo>
                    <a:pt x="81689" y="49971"/>
                  </a:moveTo>
                  <a:lnTo>
                    <a:pt x="81261" y="49971"/>
                  </a:lnTo>
                  <a:lnTo>
                    <a:pt x="81034" y="50411"/>
                  </a:lnTo>
                  <a:lnTo>
                    <a:pt x="81106" y="50411"/>
                  </a:lnTo>
                  <a:close/>
                  <a:moveTo>
                    <a:pt x="89381" y="50185"/>
                  </a:moveTo>
                  <a:lnTo>
                    <a:pt x="89523" y="50042"/>
                  </a:lnTo>
                  <a:lnTo>
                    <a:pt x="89523" y="49971"/>
                  </a:lnTo>
                  <a:lnTo>
                    <a:pt x="89381" y="49971"/>
                  </a:lnTo>
                  <a:cubicBezTo>
                    <a:pt x="89357" y="50042"/>
                    <a:pt x="89333" y="50113"/>
                    <a:pt x="89309" y="50185"/>
                  </a:cubicBezTo>
                  <a:close/>
                  <a:moveTo>
                    <a:pt x="67556" y="50113"/>
                  </a:moveTo>
                  <a:lnTo>
                    <a:pt x="67044" y="50042"/>
                  </a:lnTo>
                  <a:cubicBezTo>
                    <a:pt x="66640" y="50316"/>
                    <a:pt x="65723" y="50423"/>
                    <a:pt x="65520" y="50911"/>
                  </a:cubicBezTo>
                  <a:cubicBezTo>
                    <a:pt x="66151" y="50614"/>
                    <a:pt x="66735" y="50590"/>
                    <a:pt x="67342" y="50411"/>
                  </a:cubicBezTo>
                  <a:cubicBezTo>
                    <a:pt x="67556" y="50244"/>
                    <a:pt x="67473" y="50375"/>
                    <a:pt x="67556" y="50102"/>
                  </a:cubicBezTo>
                  <a:close/>
                  <a:moveTo>
                    <a:pt x="105037" y="50113"/>
                  </a:moveTo>
                  <a:lnTo>
                    <a:pt x="104454" y="50042"/>
                  </a:lnTo>
                  <a:cubicBezTo>
                    <a:pt x="104549" y="50304"/>
                    <a:pt x="104502" y="50221"/>
                    <a:pt x="105037" y="50197"/>
                  </a:cubicBezTo>
                  <a:close/>
                  <a:moveTo>
                    <a:pt x="51757" y="50113"/>
                  </a:moveTo>
                  <a:lnTo>
                    <a:pt x="51685" y="50268"/>
                  </a:lnTo>
                  <a:lnTo>
                    <a:pt x="51828" y="50268"/>
                  </a:lnTo>
                  <a:close/>
                  <a:moveTo>
                    <a:pt x="97132" y="50185"/>
                  </a:moveTo>
                  <a:lnTo>
                    <a:pt x="96989" y="50411"/>
                  </a:lnTo>
                  <a:lnTo>
                    <a:pt x="97346" y="50411"/>
                  </a:lnTo>
                  <a:cubicBezTo>
                    <a:pt x="97370" y="50161"/>
                    <a:pt x="97441" y="50304"/>
                    <a:pt x="97274" y="50113"/>
                  </a:cubicBezTo>
                  <a:close/>
                  <a:moveTo>
                    <a:pt x="105692" y="50483"/>
                  </a:moveTo>
                  <a:lnTo>
                    <a:pt x="105692" y="50542"/>
                  </a:lnTo>
                  <a:cubicBezTo>
                    <a:pt x="106037" y="50614"/>
                    <a:pt x="106276" y="50411"/>
                    <a:pt x="105990" y="50102"/>
                  </a:cubicBezTo>
                  <a:close/>
                  <a:moveTo>
                    <a:pt x="109966" y="50113"/>
                  </a:moveTo>
                  <a:lnTo>
                    <a:pt x="109752" y="50483"/>
                  </a:lnTo>
                  <a:lnTo>
                    <a:pt x="110109" y="50113"/>
                  </a:lnTo>
                  <a:close/>
                  <a:moveTo>
                    <a:pt x="107942" y="50625"/>
                  </a:moveTo>
                  <a:lnTo>
                    <a:pt x="109681" y="50554"/>
                  </a:lnTo>
                  <a:cubicBezTo>
                    <a:pt x="109347" y="50233"/>
                    <a:pt x="108145" y="50256"/>
                    <a:pt x="107573" y="50185"/>
                  </a:cubicBezTo>
                  <a:cubicBezTo>
                    <a:pt x="107633" y="50363"/>
                    <a:pt x="107740" y="50387"/>
                    <a:pt x="107942" y="50602"/>
                  </a:cubicBezTo>
                  <a:close/>
                  <a:moveTo>
                    <a:pt x="114241" y="50268"/>
                  </a:moveTo>
                  <a:lnTo>
                    <a:pt x="114169" y="50411"/>
                  </a:lnTo>
                  <a:cubicBezTo>
                    <a:pt x="114288" y="50483"/>
                    <a:pt x="114419" y="50566"/>
                    <a:pt x="114538" y="50625"/>
                  </a:cubicBezTo>
                  <a:cubicBezTo>
                    <a:pt x="114812" y="50530"/>
                    <a:pt x="114884" y="50542"/>
                    <a:pt x="115336" y="50554"/>
                  </a:cubicBezTo>
                  <a:lnTo>
                    <a:pt x="115408" y="50483"/>
                  </a:lnTo>
                  <a:lnTo>
                    <a:pt x="115408" y="50387"/>
                  </a:lnTo>
                  <a:lnTo>
                    <a:pt x="114824" y="50173"/>
                  </a:lnTo>
                  <a:close/>
                  <a:moveTo>
                    <a:pt x="117729" y="50625"/>
                  </a:moveTo>
                  <a:lnTo>
                    <a:pt x="117944" y="50340"/>
                  </a:lnTo>
                  <a:lnTo>
                    <a:pt x="117729" y="50185"/>
                  </a:lnTo>
                  <a:close/>
                  <a:moveTo>
                    <a:pt x="152448" y="53816"/>
                  </a:moveTo>
                  <a:cubicBezTo>
                    <a:pt x="152472" y="53864"/>
                    <a:pt x="152496" y="53912"/>
                    <a:pt x="152519" y="53959"/>
                  </a:cubicBezTo>
                  <a:cubicBezTo>
                    <a:pt x="152758" y="53733"/>
                    <a:pt x="152674" y="53709"/>
                    <a:pt x="153031" y="53745"/>
                  </a:cubicBezTo>
                  <a:lnTo>
                    <a:pt x="153103" y="53602"/>
                  </a:lnTo>
                  <a:cubicBezTo>
                    <a:pt x="152222" y="53007"/>
                    <a:pt x="152091" y="52245"/>
                    <a:pt x="151507" y="51352"/>
                  </a:cubicBezTo>
                  <a:cubicBezTo>
                    <a:pt x="151388" y="51352"/>
                    <a:pt x="151495" y="51328"/>
                    <a:pt x="151293" y="51495"/>
                  </a:cubicBezTo>
                  <a:cubicBezTo>
                    <a:pt x="151222" y="51137"/>
                    <a:pt x="151138" y="50780"/>
                    <a:pt x="151079" y="50411"/>
                  </a:cubicBezTo>
                  <a:lnTo>
                    <a:pt x="151079" y="50268"/>
                  </a:lnTo>
                  <a:cubicBezTo>
                    <a:pt x="150829" y="50399"/>
                    <a:pt x="150864" y="50506"/>
                    <a:pt x="150710" y="50697"/>
                  </a:cubicBezTo>
                  <a:lnTo>
                    <a:pt x="150126" y="50185"/>
                  </a:lnTo>
                  <a:cubicBezTo>
                    <a:pt x="150126" y="50316"/>
                    <a:pt x="152150" y="53542"/>
                    <a:pt x="152460" y="53792"/>
                  </a:cubicBezTo>
                  <a:close/>
                  <a:moveTo>
                    <a:pt x="87857" y="50268"/>
                  </a:moveTo>
                  <a:cubicBezTo>
                    <a:pt x="87809" y="50363"/>
                    <a:pt x="87761" y="50459"/>
                    <a:pt x="87714" y="50566"/>
                  </a:cubicBezTo>
                  <a:lnTo>
                    <a:pt x="87999" y="50268"/>
                  </a:lnTo>
                  <a:close/>
                  <a:moveTo>
                    <a:pt x="103668" y="50268"/>
                  </a:moveTo>
                  <a:lnTo>
                    <a:pt x="103442" y="50625"/>
                  </a:lnTo>
                  <a:cubicBezTo>
                    <a:pt x="103763" y="50447"/>
                    <a:pt x="103716" y="50387"/>
                    <a:pt x="103668" y="50244"/>
                  </a:cubicBezTo>
                  <a:close/>
                  <a:moveTo>
                    <a:pt x="87130" y="50340"/>
                  </a:moveTo>
                  <a:lnTo>
                    <a:pt x="86833" y="50625"/>
                  </a:lnTo>
                  <a:lnTo>
                    <a:pt x="86833" y="50685"/>
                  </a:lnTo>
                  <a:cubicBezTo>
                    <a:pt x="87142" y="50542"/>
                    <a:pt x="87106" y="50506"/>
                    <a:pt x="87142" y="50316"/>
                  </a:cubicBezTo>
                  <a:close/>
                  <a:moveTo>
                    <a:pt x="115920" y="51768"/>
                  </a:moveTo>
                  <a:lnTo>
                    <a:pt x="115991" y="51614"/>
                  </a:lnTo>
                  <a:cubicBezTo>
                    <a:pt x="115324" y="51280"/>
                    <a:pt x="114181" y="51090"/>
                    <a:pt x="113455" y="50816"/>
                  </a:cubicBezTo>
                  <a:lnTo>
                    <a:pt x="112372" y="50816"/>
                  </a:lnTo>
                  <a:cubicBezTo>
                    <a:pt x="112241" y="50697"/>
                    <a:pt x="112229" y="50483"/>
                    <a:pt x="112157" y="50316"/>
                  </a:cubicBezTo>
                  <a:cubicBezTo>
                    <a:pt x="111955" y="50661"/>
                    <a:pt x="112002" y="50518"/>
                    <a:pt x="112074" y="50959"/>
                  </a:cubicBezTo>
                  <a:lnTo>
                    <a:pt x="112002" y="51114"/>
                  </a:lnTo>
                  <a:cubicBezTo>
                    <a:pt x="111752" y="51233"/>
                    <a:pt x="111800" y="51209"/>
                    <a:pt x="111431" y="51185"/>
                  </a:cubicBezTo>
                  <a:lnTo>
                    <a:pt x="111574" y="51554"/>
                  </a:lnTo>
                  <a:cubicBezTo>
                    <a:pt x="111348" y="51649"/>
                    <a:pt x="111098" y="51673"/>
                    <a:pt x="110848" y="51626"/>
                  </a:cubicBezTo>
                  <a:lnTo>
                    <a:pt x="110848" y="52054"/>
                  </a:lnTo>
                  <a:lnTo>
                    <a:pt x="111574" y="51768"/>
                  </a:lnTo>
                  <a:cubicBezTo>
                    <a:pt x="111598" y="51864"/>
                    <a:pt x="111621" y="51959"/>
                    <a:pt x="111645" y="52054"/>
                  </a:cubicBezTo>
                  <a:cubicBezTo>
                    <a:pt x="111991" y="51804"/>
                    <a:pt x="111883" y="51423"/>
                    <a:pt x="112372" y="51042"/>
                  </a:cubicBezTo>
                  <a:cubicBezTo>
                    <a:pt x="112669" y="51161"/>
                    <a:pt x="112705" y="51149"/>
                    <a:pt x="113098" y="51114"/>
                  </a:cubicBezTo>
                  <a:cubicBezTo>
                    <a:pt x="113253" y="51447"/>
                    <a:pt x="113372" y="51471"/>
                    <a:pt x="113610" y="51697"/>
                  </a:cubicBezTo>
                  <a:lnTo>
                    <a:pt x="113610" y="51911"/>
                  </a:lnTo>
                  <a:lnTo>
                    <a:pt x="113098" y="52197"/>
                  </a:lnTo>
                  <a:lnTo>
                    <a:pt x="113098" y="52268"/>
                  </a:lnTo>
                  <a:cubicBezTo>
                    <a:pt x="113634" y="52388"/>
                    <a:pt x="114086" y="52018"/>
                    <a:pt x="114253" y="51554"/>
                  </a:cubicBezTo>
                  <a:cubicBezTo>
                    <a:pt x="114705" y="51483"/>
                    <a:pt x="115217" y="51768"/>
                    <a:pt x="115920" y="51768"/>
                  </a:cubicBezTo>
                  <a:close/>
                  <a:moveTo>
                    <a:pt x="115408" y="50530"/>
                  </a:moveTo>
                  <a:cubicBezTo>
                    <a:pt x="115431" y="50602"/>
                    <a:pt x="115455" y="50685"/>
                    <a:pt x="115479" y="50756"/>
                  </a:cubicBezTo>
                  <a:lnTo>
                    <a:pt x="115551" y="50756"/>
                  </a:lnTo>
                  <a:cubicBezTo>
                    <a:pt x="115765" y="50590"/>
                    <a:pt x="115765" y="50637"/>
                    <a:pt x="115836" y="50316"/>
                  </a:cubicBezTo>
                  <a:lnTo>
                    <a:pt x="115622" y="50316"/>
                  </a:lnTo>
                  <a:close/>
                  <a:moveTo>
                    <a:pt x="121647" y="50459"/>
                  </a:moveTo>
                  <a:cubicBezTo>
                    <a:pt x="121789" y="50721"/>
                    <a:pt x="121873" y="50590"/>
                    <a:pt x="122218" y="50673"/>
                  </a:cubicBezTo>
                  <a:lnTo>
                    <a:pt x="122373" y="50530"/>
                  </a:lnTo>
                  <a:cubicBezTo>
                    <a:pt x="122218" y="50459"/>
                    <a:pt x="122087" y="50375"/>
                    <a:pt x="121932" y="50316"/>
                  </a:cubicBezTo>
                  <a:close/>
                  <a:moveTo>
                    <a:pt x="77200" y="50387"/>
                  </a:moveTo>
                  <a:cubicBezTo>
                    <a:pt x="77105" y="50542"/>
                    <a:pt x="77010" y="50673"/>
                    <a:pt x="76915" y="50828"/>
                  </a:cubicBezTo>
                  <a:cubicBezTo>
                    <a:pt x="77141" y="50649"/>
                    <a:pt x="77177" y="50578"/>
                    <a:pt x="77200" y="50387"/>
                  </a:cubicBezTo>
                  <a:close/>
                  <a:moveTo>
                    <a:pt x="95179" y="50459"/>
                  </a:moveTo>
                  <a:lnTo>
                    <a:pt x="95250" y="50614"/>
                  </a:lnTo>
                  <a:cubicBezTo>
                    <a:pt x="95358" y="50459"/>
                    <a:pt x="95310" y="50494"/>
                    <a:pt x="95334" y="50387"/>
                  </a:cubicBezTo>
                  <a:close/>
                  <a:moveTo>
                    <a:pt x="64520" y="51185"/>
                  </a:moveTo>
                  <a:lnTo>
                    <a:pt x="64306" y="51471"/>
                  </a:lnTo>
                  <a:cubicBezTo>
                    <a:pt x="64627" y="51280"/>
                    <a:pt x="65128" y="50673"/>
                    <a:pt x="65175" y="50459"/>
                  </a:cubicBezTo>
                  <a:cubicBezTo>
                    <a:pt x="64878" y="50709"/>
                    <a:pt x="64663" y="50780"/>
                    <a:pt x="64520" y="51185"/>
                  </a:cubicBezTo>
                  <a:close/>
                  <a:moveTo>
                    <a:pt x="132017" y="50602"/>
                  </a:moveTo>
                  <a:lnTo>
                    <a:pt x="131719" y="50459"/>
                  </a:lnTo>
                  <a:lnTo>
                    <a:pt x="131791" y="50744"/>
                  </a:lnTo>
                  <a:lnTo>
                    <a:pt x="132017" y="50816"/>
                  </a:lnTo>
                  <a:close/>
                  <a:moveTo>
                    <a:pt x="92512" y="50673"/>
                  </a:moveTo>
                  <a:cubicBezTo>
                    <a:pt x="92560" y="50542"/>
                    <a:pt x="92583" y="50661"/>
                    <a:pt x="92512" y="50530"/>
                  </a:cubicBezTo>
                  <a:lnTo>
                    <a:pt x="92357" y="50816"/>
                  </a:lnTo>
                  <a:close/>
                  <a:moveTo>
                    <a:pt x="26754" y="50673"/>
                  </a:moveTo>
                  <a:lnTo>
                    <a:pt x="26754" y="50756"/>
                  </a:lnTo>
                  <a:lnTo>
                    <a:pt x="26908" y="50828"/>
                  </a:lnTo>
                  <a:lnTo>
                    <a:pt x="26980" y="50756"/>
                  </a:lnTo>
                  <a:lnTo>
                    <a:pt x="26825" y="50602"/>
                  </a:lnTo>
                  <a:close/>
                  <a:moveTo>
                    <a:pt x="30957" y="52638"/>
                  </a:moveTo>
                  <a:cubicBezTo>
                    <a:pt x="31540" y="52876"/>
                    <a:pt x="32302" y="52888"/>
                    <a:pt x="32850" y="52852"/>
                  </a:cubicBezTo>
                  <a:lnTo>
                    <a:pt x="32778" y="53292"/>
                  </a:lnTo>
                  <a:lnTo>
                    <a:pt x="33933" y="53292"/>
                  </a:lnTo>
                  <a:cubicBezTo>
                    <a:pt x="33957" y="53173"/>
                    <a:pt x="33981" y="53042"/>
                    <a:pt x="34005" y="52923"/>
                  </a:cubicBezTo>
                  <a:cubicBezTo>
                    <a:pt x="33314" y="52542"/>
                    <a:pt x="32623" y="52661"/>
                    <a:pt x="31897" y="52423"/>
                  </a:cubicBezTo>
                  <a:cubicBezTo>
                    <a:pt x="30433" y="51923"/>
                    <a:pt x="28933" y="50935"/>
                    <a:pt x="27409" y="50602"/>
                  </a:cubicBezTo>
                  <a:lnTo>
                    <a:pt x="26968" y="50756"/>
                  </a:lnTo>
                  <a:cubicBezTo>
                    <a:pt x="27182" y="51268"/>
                    <a:pt x="29897" y="52030"/>
                    <a:pt x="30457" y="51983"/>
                  </a:cubicBezTo>
                  <a:cubicBezTo>
                    <a:pt x="30504" y="52245"/>
                    <a:pt x="30457" y="52173"/>
                    <a:pt x="30385" y="52423"/>
                  </a:cubicBezTo>
                  <a:lnTo>
                    <a:pt x="30671" y="52566"/>
                  </a:lnTo>
                  <a:lnTo>
                    <a:pt x="30671" y="52280"/>
                  </a:lnTo>
                  <a:lnTo>
                    <a:pt x="31028" y="52209"/>
                  </a:lnTo>
                  <a:lnTo>
                    <a:pt x="31183" y="52280"/>
                  </a:lnTo>
                  <a:lnTo>
                    <a:pt x="30969" y="52566"/>
                  </a:lnTo>
                  <a:close/>
                  <a:moveTo>
                    <a:pt x="61913" y="50899"/>
                  </a:moveTo>
                  <a:lnTo>
                    <a:pt x="61627" y="51042"/>
                  </a:lnTo>
                  <a:lnTo>
                    <a:pt x="61484" y="51411"/>
                  </a:lnTo>
                  <a:cubicBezTo>
                    <a:pt x="62413" y="51340"/>
                    <a:pt x="63342" y="51173"/>
                    <a:pt x="64235" y="50899"/>
                  </a:cubicBezTo>
                  <a:lnTo>
                    <a:pt x="64080" y="50602"/>
                  </a:lnTo>
                  <a:cubicBezTo>
                    <a:pt x="63711" y="50911"/>
                    <a:pt x="62413" y="51137"/>
                    <a:pt x="61901" y="50899"/>
                  </a:cubicBezTo>
                  <a:close/>
                  <a:moveTo>
                    <a:pt x="100918" y="50971"/>
                  </a:moveTo>
                  <a:cubicBezTo>
                    <a:pt x="100965" y="50852"/>
                    <a:pt x="101013" y="50733"/>
                    <a:pt x="101073" y="50602"/>
                  </a:cubicBezTo>
                  <a:lnTo>
                    <a:pt x="100918" y="50602"/>
                  </a:lnTo>
                  <a:lnTo>
                    <a:pt x="100489" y="51185"/>
                  </a:lnTo>
                  <a:close/>
                  <a:moveTo>
                    <a:pt x="111645" y="50602"/>
                  </a:moveTo>
                  <a:lnTo>
                    <a:pt x="111502" y="50899"/>
                  </a:lnTo>
                  <a:lnTo>
                    <a:pt x="111574" y="50899"/>
                  </a:lnTo>
                  <a:cubicBezTo>
                    <a:pt x="111776" y="50673"/>
                    <a:pt x="111705" y="50840"/>
                    <a:pt x="111645" y="50602"/>
                  </a:cubicBezTo>
                  <a:close/>
                  <a:moveTo>
                    <a:pt x="22837" y="50971"/>
                  </a:moveTo>
                  <a:lnTo>
                    <a:pt x="22979" y="51114"/>
                  </a:lnTo>
                  <a:lnTo>
                    <a:pt x="23134" y="50756"/>
                  </a:lnTo>
                  <a:lnTo>
                    <a:pt x="22622" y="50685"/>
                  </a:lnTo>
                  <a:cubicBezTo>
                    <a:pt x="22706" y="50840"/>
                    <a:pt x="22694" y="50864"/>
                    <a:pt x="22837" y="50971"/>
                  </a:cubicBezTo>
                  <a:close/>
                  <a:moveTo>
                    <a:pt x="68140" y="50685"/>
                  </a:moveTo>
                  <a:lnTo>
                    <a:pt x="67783" y="50971"/>
                  </a:lnTo>
                  <a:lnTo>
                    <a:pt x="67699" y="51197"/>
                  </a:lnTo>
                  <a:cubicBezTo>
                    <a:pt x="68033" y="51054"/>
                    <a:pt x="68116" y="50899"/>
                    <a:pt x="68140" y="50685"/>
                  </a:cubicBezTo>
                  <a:close/>
                  <a:moveTo>
                    <a:pt x="117146" y="50685"/>
                  </a:moveTo>
                  <a:lnTo>
                    <a:pt x="116932" y="50756"/>
                  </a:lnTo>
                  <a:cubicBezTo>
                    <a:pt x="117051" y="51209"/>
                    <a:pt x="117241" y="51209"/>
                    <a:pt x="117586" y="51411"/>
                  </a:cubicBezTo>
                  <a:lnTo>
                    <a:pt x="117217" y="51923"/>
                  </a:lnTo>
                  <a:lnTo>
                    <a:pt x="117075" y="51923"/>
                  </a:lnTo>
                  <a:cubicBezTo>
                    <a:pt x="117408" y="52245"/>
                    <a:pt x="117872" y="52340"/>
                    <a:pt x="118372" y="52566"/>
                  </a:cubicBezTo>
                  <a:cubicBezTo>
                    <a:pt x="118527" y="52721"/>
                    <a:pt x="118420" y="52733"/>
                    <a:pt x="118741" y="52566"/>
                  </a:cubicBezTo>
                  <a:lnTo>
                    <a:pt x="118813" y="52638"/>
                  </a:lnTo>
                  <a:cubicBezTo>
                    <a:pt x="118765" y="52769"/>
                    <a:pt x="118718" y="52888"/>
                    <a:pt x="118658" y="53007"/>
                  </a:cubicBezTo>
                  <a:lnTo>
                    <a:pt x="118444" y="53292"/>
                  </a:lnTo>
                  <a:lnTo>
                    <a:pt x="119539" y="52864"/>
                  </a:lnTo>
                  <a:cubicBezTo>
                    <a:pt x="119682" y="53066"/>
                    <a:pt x="119575" y="52876"/>
                    <a:pt x="119611" y="53150"/>
                  </a:cubicBezTo>
                  <a:lnTo>
                    <a:pt x="119968" y="53150"/>
                  </a:lnTo>
                  <a:lnTo>
                    <a:pt x="120039" y="53078"/>
                  </a:lnTo>
                  <a:cubicBezTo>
                    <a:pt x="119968" y="52864"/>
                    <a:pt x="119896" y="52638"/>
                    <a:pt x="119825" y="52423"/>
                  </a:cubicBezTo>
                  <a:cubicBezTo>
                    <a:pt x="119396" y="52328"/>
                    <a:pt x="119051" y="52280"/>
                    <a:pt x="118741" y="52423"/>
                  </a:cubicBezTo>
                  <a:cubicBezTo>
                    <a:pt x="118682" y="52280"/>
                    <a:pt x="118634" y="52138"/>
                    <a:pt x="118587" y="51995"/>
                  </a:cubicBezTo>
                  <a:lnTo>
                    <a:pt x="117646" y="51995"/>
                  </a:lnTo>
                  <a:lnTo>
                    <a:pt x="118003" y="51114"/>
                  </a:lnTo>
                  <a:cubicBezTo>
                    <a:pt x="117384" y="51102"/>
                    <a:pt x="117658" y="50899"/>
                    <a:pt x="117146" y="50685"/>
                  </a:cubicBezTo>
                  <a:close/>
                  <a:moveTo>
                    <a:pt x="123099" y="50685"/>
                  </a:moveTo>
                  <a:lnTo>
                    <a:pt x="123099" y="50840"/>
                  </a:lnTo>
                  <a:lnTo>
                    <a:pt x="123313" y="50840"/>
                  </a:lnTo>
                  <a:close/>
                  <a:moveTo>
                    <a:pt x="101775" y="51256"/>
                  </a:moveTo>
                  <a:cubicBezTo>
                    <a:pt x="102108" y="51137"/>
                    <a:pt x="102227" y="51054"/>
                    <a:pt x="102358" y="50756"/>
                  </a:cubicBezTo>
                  <a:lnTo>
                    <a:pt x="102204" y="50756"/>
                  </a:lnTo>
                  <a:cubicBezTo>
                    <a:pt x="101954" y="50983"/>
                    <a:pt x="101846" y="50852"/>
                    <a:pt x="101263" y="50828"/>
                  </a:cubicBezTo>
                  <a:cubicBezTo>
                    <a:pt x="101549" y="51197"/>
                    <a:pt x="101704" y="50959"/>
                    <a:pt x="101775" y="51256"/>
                  </a:cubicBezTo>
                  <a:close/>
                  <a:moveTo>
                    <a:pt x="76046" y="51256"/>
                  </a:moveTo>
                  <a:cubicBezTo>
                    <a:pt x="76093" y="51304"/>
                    <a:pt x="76141" y="51352"/>
                    <a:pt x="76188" y="51411"/>
                  </a:cubicBezTo>
                  <a:lnTo>
                    <a:pt x="76772" y="50971"/>
                  </a:lnTo>
                  <a:lnTo>
                    <a:pt x="76915" y="50899"/>
                  </a:lnTo>
                  <a:lnTo>
                    <a:pt x="76415" y="50828"/>
                  </a:lnTo>
                  <a:cubicBezTo>
                    <a:pt x="76367" y="50899"/>
                    <a:pt x="76308" y="50983"/>
                    <a:pt x="76260" y="51042"/>
                  </a:cubicBezTo>
                  <a:close/>
                  <a:moveTo>
                    <a:pt x="104894" y="50959"/>
                  </a:moveTo>
                  <a:lnTo>
                    <a:pt x="104823" y="51256"/>
                  </a:lnTo>
                  <a:cubicBezTo>
                    <a:pt x="105335" y="51042"/>
                    <a:pt x="105133" y="51054"/>
                    <a:pt x="105692" y="51185"/>
                  </a:cubicBezTo>
                  <a:lnTo>
                    <a:pt x="105764" y="50899"/>
                  </a:lnTo>
                  <a:lnTo>
                    <a:pt x="105764" y="50828"/>
                  </a:lnTo>
                  <a:lnTo>
                    <a:pt x="105180" y="50828"/>
                  </a:lnTo>
                  <a:close/>
                  <a:moveTo>
                    <a:pt x="107145" y="51971"/>
                  </a:moveTo>
                  <a:lnTo>
                    <a:pt x="107061" y="51899"/>
                  </a:lnTo>
                  <a:cubicBezTo>
                    <a:pt x="107228" y="51459"/>
                    <a:pt x="107466" y="51542"/>
                    <a:pt x="107573" y="51030"/>
                  </a:cubicBezTo>
                  <a:lnTo>
                    <a:pt x="106847" y="51185"/>
                  </a:lnTo>
                  <a:cubicBezTo>
                    <a:pt x="106740" y="51447"/>
                    <a:pt x="106728" y="51268"/>
                    <a:pt x="106847" y="51471"/>
                  </a:cubicBezTo>
                  <a:lnTo>
                    <a:pt x="107002" y="51685"/>
                  </a:lnTo>
                  <a:lnTo>
                    <a:pt x="106847" y="51768"/>
                  </a:lnTo>
                  <a:lnTo>
                    <a:pt x="106192" y="51685"/>
                  </a:lnTo>
                  <a:cubicBezTo>
                    <a:pt x="106299" y="51280"/>
                    <a:pt x="106573" y="51090"/>
                    <a:pt x="106192" y="50816"/>
                  </a:cubicBezTo>
                  <a:cubicBezTo>
                    <a:pt x="106145" y="50887"/>
                    <a:pt x="106097" y="50971"/>
                    <a:pt x="106049" y="51042"/>
                  </a:cubicBezTo>
                  <a:cubicBezTo>
                    <a:pt x="106002" y="51245"/>
                    <a:pt x="106037" y="51197"/>
                    <a:pt x="106121" y="51399"/>
                  </a:cubicBezTo>
                  <a:cubicBezTo>
                    <a:pt x="105680" y="51792"/>
                    <a:pt x="105597" y="51899"/>
                    <a:pt x="105394" y="52411"/>
                  </a:cubicBezTo>
                  <a:lnTo>
                    <a:pt x="105180" y="52411"/>
                  </a:lnTo>
                  <a:lnTo>
                    <a:pt x="105037" y="52197"/>
                  </a:lnTo>
                  <a:lnTo>
                    <a:pt x="105680" y="51685"/>
                  </a:lnTo>
                  <a:lnTo>
                    <a:pt x="105680" y="51471"/>
                  </a:lnTo>
                  <a:cubicBezTo>
                    <a:pt x="104716" y="51947"/>
                    <a:pt x="101965" y="51757"/>
                    <a:pt x="100822" y="51399"/>
                  </a:cubicBezTo>
                  <a:lnTo>
                    <a:pt x="100751" y="51399"/>
                  </a:lnTo>
                  <a:lnTo>
                    <a:pt x="100394" y="51840"/>
                  </a:lnTo>
                  <a:cubicBezTo>
                    <a:pt x="101025" y="52221"/>
                    <a:pt x="101215" y="51995"/>
                    <a:pt x="102061" y="51911"/>
                  </a:cubicBezTo>
                  <a:lnTo>
                    <a:pt x="102132" y="51983"/>
                  </a:lnTo>
                  <a:lnTo>
                    <a:pt x="101918" y="52411"/>
                  </a:lnTo>
                  <a:cubicBezTo>
                    <a:pt x="102477" y="52066"/>
                    <a:pt x="102835" y="52245"/>
                    <a:pt x="103513" y="52197"/>
                  </a:cubicBezTo>
                  <a:cubicBezTo>
                    <a:pt x="103323" y="52483"/>
                    <a:pt x="101549" y="52852"/>
                    <a:pt x="100834" y="52923"/>
                  </a:cubicBezTo>
                  <a:lnTo>
                    <a:pt x="100977" y="52566"/>
                  </a:lnTo>
                  <a:cubicBezTo>
                    <a:pt x="100596" y="52780"/>
                    <a:pt x="100537" y="52876"/>
                    <a:pt x="100037" y="52852"/>
                  </a:cubicBezTo>
                  <a:lnTo>
                    <a:pt x="100191" y="52483"/>
                  </a:lnTo>
                  <a:lnTo>
                    <a:pt x="100108" y="52411"/>
                  </a:lnTo>
                  <a:lnTo>
                    <a:pt x="99894" y="52411"/>
                  </a:lnTo>
                  <a:cubicBezTo>
                    <a:pt x="99810" y="52697"/>
                    <a:pt x="99906" y="52864"/>
                    <a:pt x="99465" y="52995"/>
                  </a:cubicBezTo>
                  <a:lnTo>
                    <a:pt x="99310" y="53209"/>
                  </a:lnTo>
                  <a:cubicBezTo>
                    <a:pt x="100811" y="53507"/>
                    <a:pt x="103478" y="53292"/>
                    <a:pt x="104668" y="52709"/>
                  </a:cubicBezTo>
                  <a:cubicBezTo>
                    <a:pt x="104621" y="52840"/>
                    <a:pt x="104549" y="52959"/>
                    <a:pt x="104454" y="53066"/>
                  </a:cubicBezTo>
                  <a:cubicBezTo>
                    <a:pt x="105406" y="53078"/>
                    <a:pt x="106299" y="53126"/>
                    <a:pt x="106918" y="52923"/>
                  </a:cubicBezTo>
                  <a:lnTo>
                    <a:pt x="106990" y="52697"/>
                  </a:lnTo>
                  <a:cubicBezTo>
                    <a:pt x="106347" y="52638"/>
                    <a:pt x="105942" y="52519"/>
                    <a:pt x="105537" y="52554"/>
                  </a:cubicBezTo>
                  <a:lnTo>
                    <a:pt x="105466" y="52399"/>
                  </a:lnTo>
                  <a:lnTo>
                    <a:pt x="105537" y="52328"/>
                  </a:lnTo>
                  <a:cubicBezTo>
                    <a:pt x="106430" y="52161"/>
                    <a:pt x="106966" y="52304"/>
                    <a:pt x="108002" y="52328"/>
                  </a:cubicBezTo>
                  <a:lnTo>
                    <a:pt x="108073" y="52483"/>
                  </a:lnTo>
                  <a:cubicBezTo>
                    <a:pt x="107859" y="52626"/>
                    <a:pt x="107883" y="52554"/>
                    <a:pt x="107776" y="52840"/>
                  </a:cubicBezTo>
                  <a:lnTo>
                    <a:pt x="108502" y="52995"/>
                  </a:lnTo>
                  <a:lnTo>
                    <a:pt x="108573" y="52995"/>
                  </a:lnTo>
                  <a:lnTo>
                    <a:pt x="109300" y="52197"/>
                  </a:lnTo>
                  <a:cubicBezTo>
                    <a:pt x="108716" y="51959"/>
                    <a:pt x="107728" y="51959"/>
                    <a:pt x="107145" y="51983"/>
                  </a:cubicBezTo>
                  <a:close/>
                  <a:moveTo>
                    <a:pt x="120694" y="51102"/>
                  </a:moveTo>
                  <a:cubicBezTo>
                    <a:pt x="120801" y="50959"/>
                    <a:pt x="120754" y="50995"/>
                    <a:pt x="120765" y="50887"/>
                  </a:cubicBezTo>
                  <a:close/>
                  <a:moveTo>
                    <a:pt x="123456" y="51030"/>
                  </a:moveTo>
                  <a:lnTo>
                    <a:pt x="123671" y="51245"/>
                  </a:lnTo>
                  <a:lnTo>
                    <a:pt x="123813" y="51102"/>
                  </a:lnTo>
                  <a:lnTo>
                    <a:pt x="123813" y="50887"/>
                  </a:lnTo>
                  <a:lnTo>
                    <a:pt x="123528" y="50887"/>
                  </a:lnTo>
                  <a:close/>
                  <a:moveTo>
                    <a:pt x="75379" y="50959"/>
                  </a:moveTo>
                  <a:lnTo>
                    <a:pt x="74795" y="51685"/>
                  </a:lnTo>
                  <a:lnTo>
                    <a:pt x="75307" y="51542"/>
                  </a:lnTo>
                  <a:cubicBezTo>
                    <a:pt x="75581" y="51364"/>
                    <a:pt x="75593" y="51221"/>
                    <a:pt x="75391" y="50971"/>
                  </a:cubicBezTo>
                  <a:close/>
                  <a:moveTo>
                    <a:pt x="85237" y="50959"/>
                  </a:moveTo>
                  <a:lnTo>
                    <a:pt x="85094" y="51173"/>
                  </a:lnTo>
                  <a:cubicBezTo>
                    <a:pt x="85261" y="51078"/>
                    <a:pt x="85392" y="51149"/>
                    <a:pt x="85261" y="50971"/>
                  </a:cubicBezTo>
                  <a:close/>
                  <a:moveTo>
                    <a:pt x="90024" y="50959"/>
                  </a:moveTo>
                  <a:lnTo>
                    <a:pt x="89869" y="50959"/>
                  </a:lnTo>
                  <a:lnTo>
                    <a:pt x="89726" y="51256"/>
                  </a:lnTo>
                  <a:close/>
                  <a:moveTo>
                    <a:pt x="102716" y="50959"/>
                  </a:moveTo>
                  <a:lnTo>
                    <a:pt x="102561" y="51256"/>
                  </a:lnTo>
                  <a:lnTo>
                    <a:pt x="102847" y="51185"/>
                  </a:lnTo>
                  <a:cubicBezTo>
                    <a:pt x="102882" y="51114"/>
                    <a:pt x="102906" y="51030"/>
                    <a:pt x="102930" y="50971"/>
                  </a:cubicBezTo>
                  <a:close/>
                  <a:moveTo>
                    <a:pt x="124456" y="50959"/>
                  </a:moveTo>
                  <a:lnTo>
                    <a:pt x="124254" y="50959"/>
                  </a:lnTo>
                  <a:lnTo>
                    <a:pt x="123956" y="51030"/>
                  </a:lnTo>
                  <a:lnTo>
                    <a:pt x="124254" y="51614"/>
                  </a:lnTo>
                  <a:cubicBezTo>
                    <a:pt x="124623" y="51459"/>
                    <a:pt x="124564" y="51387"/>
                    <a:pt x="124468" y="50971"/>
                  </a:cubicBezTo>
                  <a:close/>
                  <a:moveTo>
                    <a:pt x="125695" y="50959"/>
                  </a:moveTo>
                  <a:lnTo>
                    <a:pt x="125766" y="51114"/>
                  </a:lnTo>
                  <a:lnTo>
                    <a:pt x="125909" y="50959"/>
                  </a:lnTo>
                  <a:close/>
                  <a:moveTo>
                    <a:pt x="37838" y="51185"/>
                  </a:moveTo>
                  <a:lnTo>
                    <a:pt x="37767" y="51340"/>
                  </a:lnTo>
                  <a:lnTo>
                    <a:pt x="37767" y="51411"/>
                  </a:lnTo>
                  <a:lnTo>
                    <a:pt x="37922" y="51483"/>
                  </a:lnTo>
                  <a:lnTo>
                    <a:pt x="38422" y="51483"/>
                  </a:lnTo>
                  <a:lnTo>
                    <a:pt x="38279" y="51042"/>
                  </a:lnTo>
                  <a:lnTo>
                    <a:pt x="37981" y="51042"/>
                  </a:lnTo>
                  <a:close/>
                  <a:moveTo>
                    <a:pt x="61187" y="51340"/>
                  </a:moveTo>
                  <a:lnTo>
                    <a:pt x="61258" y="51185"/>
                  </a:lnTo>
                  <a:lnTo>
                    <a:pt x="60817" y="51042"/>
                  </a:lnTo>
                  <a:cubicBezTo>
                    <a:pt x="60044" y="51637"/>
                    <a:pt x="56912" y="51566"/>
                    <a:pt x="55745" y="51828"/>
                  </a:cubicBezTo>
                  <a:lnTo>
                    <a:pt x="55603" y="52126"/>
                  </a:lnTo>
                  <a:lnTo>
                    <a:pt x="59508" y="51685"/>
                  </a:lnTo>
                  <a:cubicBezTo>
                    <a:pt x="59436" y="51840"/>
                    <a:pt x="59365" y="51983"/>
                    <a:pt x="59293" y="52126"/>
                  </a:cubicBezTo>
                  <a:lnTo>
                    <a:pt x="59293" y="52197"/>
                  </a:lnTo>
                  <a:lnTo>
                    <a:pt x="59591" y="52197"/>
                  </a:lnTo>
                  <a:cubicBezTo>
                    <a:pt x="59710" y="51923"/>
                    <a:pt x="59591" y="52042"/>
                    <a:pt x="59663" y="51757"/>
                  </a:cubicBezTo>
                  <a:cubicBezTo>
                    <a:pt x="60175" y="51649"/>
                    <a:pt x="60687" y="51506"/>
                    <a:pt x="61187" y="51328"/>
                  </a:cubicBezTo>
                  <a:close/>
                  <a:moveTo>
                    <a:pt x="65247" y="51042"/>
                  </a:moveTo>
                  <a:lnTo>
                    <a:pt x="65092" y="51114"/>
                  </a:lnTo>
                  <a:lnTo>
                    <a:pt x="64949" y="51340"/>
                  </a:lnTo>
                  <a:lnTo>
                    <a:pt x="65306" y="51256"/>
                  </a:lnTo>
                  <a:cubicBezTo>
                    <a:pt x="65270" y="51030"/>
                    <a:pt x="65401" y="51209"/>
                    <a:pt x="65247" y="51042"/>
                  </a:cubicBezTo>
                  <a:close/>
                  <a:moveTo>
                    <a:pt x="99179" y="51042"/>
                  </a:moveTo>
                  <a:lnTo>
                    <a:pt x="98953" y="51042"/>
                  </a:lnTo>
                  <a:lnTo>
                    <a:pt x="98370" y="51626"/>
                  </a:lnTo>
                  <a:lnTo>
                    <a:pt x="98370" y="51840"/>
                  </a:lnTo>
                  <a:lnTo>
                    <a:pt x="98513" y="51911"/>
                  </a:lnTo>
                  <a:cubicBezTo>
                    <a:pt x="98929" y="51721"/>
                    <a:pt x="99048" y="51518"/>
                    <a:pt x="99168" y="51042"/>
                  </a:cubicBezTo>
                  <a:close/>
                  <a:moveTo>
                    <a:pt x="109181" y="51626"/>
                  </a:moveTo>
                  <a:lnTo>
                    <a:pt x="109478" y="51626"/>
                  </a:lnTo>
                  <a:cubicBezTo>
                    <a:pt x="109455" y="51459"/>
                    <a:pt x="109431" y="51280"/>
                    <a:pt x="109407" y="51114"/>
                  </a:cubicBezTo>
                  <a:lnTo>
                    <a:pt x="109109" y="51483"/>
                  </a:lnTo>
                  <a:close/>
                  <a:moveTo>
                    <a:pt x="121361" y="51256"/>
                  </a:moveTo>
                  <a:lnTo>
                    <a:pt x="121504" y="51114"/>
                  </a:lnTo>
                  <a:lnTo>
                    <a:pt x="121289" y="51114"/>
                  </a:lnTo>
                  <a:close/>
                  <a:moveTo>
                    <a:pt x="96786" y="51697"/>
                  </a:moveTo>
                  <a:lnTo>
                    <a:pt x="97143" y="51542"/>
                  </a:lnTo>
                  <a:lnTo>
                    <a:pt x="97358" y="51256"/>
                  </a:lnTo>
                  <a:lnTo>
                    <a:pt x="97001" y="51185"/>
                  </a:lnTo>
                  <a:cubicBezTo>
                    <a:pt x="96834" y="51387"/>
                    <a:pt x="96822" y="51328"/>
                    <a:pt x="96774" y="51697"/>
                  </a:cubicBezTo>
                  <a:close/>
                  <a:moveTo>
                    <a:pt x="98155" y="51411"/>
                  </a:moveTo>
                  <a:cubicBezTo>
                    <a:pt x="98263" y="51256"/>
                    <a:pt x="98215" y="51292"/>
                    <a:pt x="98227" y="51185"/>
                  </a:cubicBezTo>
                  <a:close/>
                  <a:moveTo>
                    <a:pt x="109764" y="51697"/>
                  </a:moveTo>
                  <a:cubicBezTo>
                    <a:pt x="110074" y="51733"/>
                    <a:pt x="110062" y="51649"/>
                    <a:pt x="110407" y="51542"/>
                  </a:cubicBezTo>
                  <a:lnTo>
                    <a:pt x="110336" y="51840"/>
                  </a:lnTo>
                  <a:lnTo>
                    <a:pt x="110633" y="51768"/>
                  </a:lnTo>
                  <a:lnTo>
                    <a:pt x="110705" y="51542"/>
                  </a:lnTo>
                  <a:lnTo>
                    <a:pt x="110705" y="51328"/>
                  </a:lnTo>
                  <a:lnTo>
                    <a:pt x="110133" y="51185"/>
                  </a:lnTo>
                  <a:lnTo>
                    <a:pt x="109764" y="51614"/>
                  </a:lnTo>
                  <a:close/>
                  <a:moveTo>
                    <a:pt x="118456" y="51185"/>
                  </a:moveTo>
                  <a:cubicBezTo>
                    <a:pt x="118432" y="51280"/>
                    <a:pt x="118408" y="51387"/>
                    <a:pt x="118384" y="51483"/>
                  </a:cubicBezTo>
                  <a:cubicBezTo>
                    <a:pt x="118491" y="51328"/>
                    <a:pt x="118551" y="51387"/>
                    <a:pt x="118456" y="51185"/>
                  </a:cubicBezTo>
                  <a:close/>
                  <a:moveTo>
                    <a:pt x="122516" y="51340"/>
                  </a:moveTo>
                  <a:lnTo>
                    <a:pt x="122670" y="51185"/>
                  </a:lnTo>
                  <a:lnTo>
                    <a:pt x="122444" y="51185"/>
                  </a:lnTo>
                  <a:close/>
                  <a:moveTo>
                    <a:pt x="22253" y="51483"/>
                  </a:moveTo>
                  <a:lnTo>
                    <a:pt x="22325" y="51483"/>
                  </a:lnTo>
                  <a:lnTo>
                    <a:pt x="22253" y="51268"/>
                  </a:lnTo>
                  <a:close/>
                  <a:moveTo>
                    <a:pt x="99822" y="52209"/>
                  </a:moveTo>
                  <a:lnTo>
                    <a:pt x="99906" y="52209"/>
                  </a:lnTo>
                  <a:lnTo>
                    <a:pt x="100120" y="51923"/>
                  </a:lnTo>
                  <a:cubicBezTo>
                    <a:pt x="100346" y="51733"/>
                    <a:pt x="100334" y="51757"/>
                    <a:pt x="100334" y="51483"/>
                  </a:cubicBezTo>
                  <a:cubicBezTo>
                    <a:pt x="100358" y="51411"/>
                    <a:pt x="100382" y="51340"/>
                    <a:pt x="100406" y="51268"/>
                  </a:cubicBezTo>
                  <a:lnTo>
                    <a:pt x="99394" y="51554"/>
                  </a:lnTo>
                  <a:cubicBezTo>
                    <a:pt x="99239" y="51697"/>
                    <a:pt x="99251" y="51649"/>
                    <a:pt x="99179" y="51911"/>
                  </a:cubicBezTo>
                  <a:lnTo>
                    <a:pt x="99834" y="51840"/>
                  </a:lnTo>
                  <a:close/>
                  <a:moveTo>
                    <a:pt x="104180" y="51268"/>
                  </a:moveTo>
                  <a:lnTo>
                    <a:pt x="104025" y="51483"/>
                  </a:lnTo>
                  <a:cubicBezTo>
                    <a:pt x="104180" y="51376"/>
                    <a:pt x="104311" y="51447"/>
                    <a:pt x="104168" y="51256"/>
                  </a:cubicBezTo>
                  <a:close/>
                  <a:moveTo>
                    <a:pt x="125123" y="51268"/>
                  </a:moveTo>
                  <a:cubicBezTo>
                    <a:pt x="125218" y="51459"/>
                    <a:pt x="125052" y="51387"/>
                    <a:pt x="125349" y="51483"/>
                  </a:cubicBezTo>
                  <a:close/>
                  <a:moveTo>
                    <a:pt x="92286" y="51554"/>
                  </a:moveTo>
                  <a:lnTo>
                    <a:pt x="92214" y="51340"/>
                  </a:lnTo>
                  <a:lnTo>
                    <a:pt x="92214" y="51554"/>
                  </a:lnTo>
                  <a:close/>
                  <a:moveTo>
                    <a:pt x="94250" y="51340"/>
                  </a:moveTo>
                  <a:lnTo>
                    <a:pt x="94095" y="51626"/>
                  </a:lnTo>
                  <a:lnTo>
                    <a:pt x="94381" y="51340"/>
                  </a:lnTo>
                  <a:close/>
                  <a:moveTo>
                    <a:pt x="95691" y="51709"/>
                  </a:moveTo>
                  <a:lnTo>
                    <a:pt x="95917" y="51709"/>
                  </a:lnTo>
                  <a:lnTo>
                    <a:pt x="96131" y="51411"/>
                  </a:lnTo>
                  <a:lnTo>
                    <a:pt x="95917" y="51340"/>
                  </a:lnTo>
                  <a:lnTo>
                    <a:pt x="95619" y="51554"/>
                  </a:lnTo>
                  <a:close/>
                  <a:moveTo>
                    <a:pt x="121647" y="51340"/>
                  </a:moveTo>
                  <a:lnTo>
                    <a:pt x="122087" y="51852"/>
                  </a:lnTo>
                  <a:lnTo>
                    <a:pt x="122516" y="51923"/>
                  </a:lnTo>
                  <a:cubicBezTo>
                    <a:pt x="122444" y="51804"/>
                    <a:pt x="122373" y="51685"/>
                    <a:pt x="122301" y="51554"/>
                  </a:cubicBezTo>
                  <a:close/>
                  <a:moveTo>
                    <a:pt x="73950" y="51768"/>
                  </a:moveTo>
                  <a:lnTo>
                    <a:pt x="73950" y="51840"/>
                  </a:lnTo>
                  <a:cubicBezTo>
                    <a:pt x="74248" y="51721"/>
                    <a:pt x="74283" y="51709"/>
                    <a:pt x="74164" y="51399"/>
                  </a:cubicBezTo>
                  <a:lnTo>
                    <a:pt x="74010" y="51554"/>
                  </a:lnTo>
                  <a:cubicBezTo>
                    <a:pt x="73986" y="51626"/>
                    <a:pt x="73962" y="51697"/>
                    <a:pt x="73950" y="51768"/>
                  </a:cubicBezTo>
                  <a:close/>
                  <a:moveTo>
                    <a:pt x="91488" y="51471"/>
                  </a:moveTo>
                  <a:lnTo>
                    <a:pt x="91345" y="51768"/>
                  </a:lnTo>
                  <a:cubicBezTo>
                    <a:pt x="91738" y="51637"/>
                    <a:pt x="91619" y="51709"/>
                    <a:pt x="91631" y="51399"/>
                  </a:cubicBezTo>
                  <a:close/>
                  <a:moveTo>
                    <a:pt x="94679" y="51399"/>
                  </a:moveTo>
                  <a:lnTo>
                    <a:pt x="94679" y="51554"/>
                  </a:lnTo>
                  <a:lnTo>
                    <a:pt x="94977" y="51399"/>
                  </a:lnTo>
                  <a:close/>
                  <a:moveTo>
                    <a:pt x="116646" y="51399"/>
                  </a:moveTo>
                  <a:cubicBezTo>
                    <a:pt x="116491" y="51614"/>
                    <a:pt x="116491" y="51590"/>
                    <a:pt x="116134" y="51626"/>
                  </a:cubicBezTo>
                  <a:cubicBezTo>
                    <a:pt x="116241" y="51899"/>
                    <a:pt x="116134" y="51768"/>
                    <a:pt x="116360" y="51923"/>
                  </a:cubicBezTo>
                  <a:cubicBezTo>
                    <a:pt x="116574" y="52066"/>
                    <a:pt x="116658" y="52030"/>
                    <a:pt x="116932" y="51923"/>
                  </a:cubicBezTo>
                  <a:cubicBezTo>
                    <a:pt x="116955" y="51840"/>
                    <a:pt x="116979" y="51768"/>
                    <a:pt x="117003" y="51697"/>
                  </a:cubicBezTo>
                  <a:cubicBezTo>
                    <a:pt x="116860" y="51471"/>
                    <a:pt x="116932" y="51506"/>
                    <a:pt x="116646" y="51399"/>
                  </a:cubicBezTo>
                  <a:close/>
                  <a:moveTo>
                    <a:pt x="39291" y="51626"/>
                  </a:moveTo>
                  <a:lnTo>
                    <a:pt x="40160" y="51923"/>
                  </a:lnTo>
                  <a:lnTo>
                    <a:pt x="40601" y="51923"/>
                  </a:lnTo>
                  <a:cubicBezTo>
                    <a:pt x="40624" y="51876"/>
                    <a:pt x="40648" y="51816"/>
                    <a:pt x="40672" y="51768"/>
                  </a:cubicBezTo>
                  <a:cubicBezTo>
                    <a:pt x="40648" y="51745"/>
                    <a:pt x="40624" y="51721"/>
                    <a:pt x="40601" y="51697"/>
                  </a:cubicBezTo>
                  <a:lnTo>
                    <a:pt x="39362" y="51483"/>
                  </a:lnTo>
                  <a:close/>
                  <a:moveTo>
                    <a:pt x="72998" y="51471"/>
                  </a:moveTo>
                  <a:lnTo>
                    <a:pt x="72855" y="51471"/>
                  </a:lnTo>
                  <a:lnTo>
                    <a:pt x="72343" y="51542"/>
                  </a:lnTo>
                  <a:lnTo>
                    <a:pt x="71843" y="52197"/>
                  </a:lnTo>
                  <a:cubicBezTo>
                    <a:pt x="72247" y="52030"/>
                    <a:pt x="72367" y="51816"/>
                    <a:pt x="72783" y="51828"/>
                  </a:cubicBezTo>
                  <a:cubicBezTo>
                    <a:pt x="72855" y="51721"/>
                    <a:pt x="72926" y="51602"/>
                    <a:pt x="72998" y="51471"/>
                  </a:cubicBezTo>
                  <a:close/>
                  <a:moveTo>
                    <a:pt x="96274" y="51697"/>
                  </a:moveTo>
                  <a:cubicBezTo>
                    <a:pt x="96370" y="51542"/>
                    <a:pt x="96322" y="51578"/>
                    <a:pt x="96346" y="51471"/>
                  </a:cubicBezTo>
                  <a:close/>
                  <a:moveTo>
                    <a:pt x="70247" y="52566"/>
                  </a:moveTo>
                  <a:cubicBezTo>
                    <a:pt x="70819" y="52519"/>
                    <a:pt x="71926" y="52114"/>
                    <a:pt x="71688" y="51626"/>
                  </a:cubicBezTo>
                  <a:lnTo>
                    <a:pt x="70390" y="52268"/>
                  </a:lnTo>
                  <a:close/>
                  <a:moveTo>
                    <a:pt x="85833" y="51768"/>
                  </a:moveTo>
                  <a:lnTo>
                    <a:pt x="85833" y="51983"/>
                  </a:lnTo>
                  <a:cubicBezTo>
                    <a:pt x="85940" y="51887"/>
                    <a:pt x="86261" y="51757"/>
                    <a:pt x="85975" y="51685"/>
                  </a:cubicBezTo>
                  <a:close/>
                  <a:moveTo>
                    <a:pt x="86559" y="51697"/>
                  </a:moveTo>
                  <a:cubicBezTo>
                    <a:pt x="86678" y="51757"/>
                    <a:pt x="86571" y="51768"/>
                    <a:pt x="86702" y="51697"/>
                  </a:cubicBezTo>
                  <a:close/>
                  <a:moveTo>
                    <a:pt x="90178" y="51768"/>
                  </a:moveTo>
                  <a:lnTo>
                    <a:pt x="90178" y="51697"/>
                  </a:lnTo>
                  <a:lnTo>
                    <a:pt x="89893" y="51697"/>
                  </a:lnTo>
                  <a:lnTo>
                    <a:pt x="89738" y="51768"/>
                  </a:lnTo>
                  <a:lnTo>
                    <a:pt x="89666" y="51840"/>
                  </a:lnTo>
                  <a:lnTo>
                    <a:pt x="89666" y="51911"/>
                  </a:lnTo>
                  <a:lnTo>
                    <a:pt x="90107" y="51911"/>
                  </a:lnTo>
                  <a:close/>
                  <a:moveTo>
                    <a:pt x="97143" y="51697"/>
                  </a:moveTo>
                  <a:cubicBezTo>
                    <a:pt x="96631" y="52090"/>
                    <a:pt x="96131" y="52388"/>
                    <a:pt x="95691" y="52852"/>
                  </a:cubicBezTo>
                  <a:cubicBezTo>
                    <a:pt x="96227" y="52792"/>
                    <a:pt x="97334" y="52054"/>
                    <a:pt x="97143" y="51697"/>
                  </a:cubicBezTo>
                  <a:close/>
                  <a:moveTo>
                    <a:pt x="80022" y="52197"/>
                  </a:moveTo>
                  <a:lnTo>
                    <a:pt x="80094" y="52197"/>
                  </a:lnTo>
                  <a:lnTo>
                    <a:pt x="80320" y="52126"/>
                  </a:lnTo>
                  <a:lnTo>
                    <a:pt x="80534" y="51768"/>
                  </a:lnTo>
                  <a:lnTo>
                    <a:pt x="80320" y="51768"/>
                  </a:lnTo>
                  <a:lnTo>
                    <a:pt x="80165" y="51840"/>
                  </a:lnTo>
                  <a:cubicBezTo>
                    <a:pt x="80129" y="51959"/>
                    <a:pt x="80082" y="52078"/>
                    <a:pt x="80034" y="52197"/>
                  </a:cubicBezTo>
                  <a:close/>
                  <a:moveTo>
                    <a:pt x="97786" y="51768"/>
                  </a:moveTo>
                  <a:lnTo>
                    <a:pt x="97632" y="51768"/>
                  </a:lnTo>
                  <a:cubicBezTo>
                    <a:pt x="97774" y="51828"/>
                    <a:pt x="97667" y="51840"/>
                    <a:pt x="97798" y="51768"/>
                  </a:cubicBezTo>
                  <a:close/>
                  <a:moveTo>
                    <a:pt x="122575" y="52638"/>
                  </a:moveTo>
                  <a:lnTo>
                    <a:pt x="122575" y="52709"/>
                  </a:lnTo>
                  <a:lnTo>
                    <a:pt x="122873" y="52852"/>
                  </a:lnTo>
                  <a:lnTo>
                    <a:pt x="123528" y="52352"/>
                  </a:lnTo>
                  <a:lnTo>
                    <a:pt x="123671" y="52138"/>
                  </a:lnTo>
                  <a:lnTo>
                    <a:pt x="123671" y="52054"/>
                  </a:lnTo>
                  <a:lnTo>
                    <a:pt x="123456" y="52054"/>
                  </a:lnTo>
                  <a:lnTo>
                    <a:pt x="122873" y="52638"/>
                  </a:lnTo>
                  <a:lnTo>
                    <a:pt x="122944" y="52209"/>
                  </a:lnTo>
                  <a:cubicBezTo>
                    <a:pt x="123230" y="51959"/>
                    <a:pt x="123218" y="52030"/>
                    <a:pt x="123016" y="51768"/>
                  </a:cubicBezTo>
                  <a:cubicBezTo>
                    <a:pt x="122873" y="52054"/>
                    <a:pt x="122730" y="52340"/>
                    <a:pt x="122587" y="52638"/>
                  </a:cubicBezTo>
                  <a:close/>
                  <a:moveTo>
                    <a:pt x="139613" y="51768"/>
                  </a:moveTo>
                  <a:cubicBezTo>
                    <a:pt x="139768" y="51923"/>
                    <a:pt x="139708" y="51911"/>
                    <a:pt x="139982" y="51983"/>
                  </a:cubicBezTo>
                  <a:close/>
                  <a:moveTo>
                    <a:pt x="43625" y="52268"/>
                  </a:moveTo>
                  <a:lnTo>
                    <a:pt x="43851" y="52054"/>
                  </a:lnTo>
                  <a:lnTo>
                    <a:pt x="42184" y="51840"/>
                  </a:lnTo>
                  <a:lnTo>
                    <a:pt x="41887" y="51983"/>
                  </a:lnTo>
                  <a:cubicBezTo>
                    <a:pt x="42339" y="52280"/>
                    <a:pt x="43053" y="52126"/>
                    <a:pt x="43637" y="52268"/>
                  </a:cubicBezTo>
                  <a:close/>
                  <a:moveTo>
                    <a:pt x="55233" y="51911"/>
                  </a:moveTo>
                  <a:lnTo>
                    <a:pt x="54936" y="51840"/>
                  </a:lnTo>
                  <a:cubicBezTo>
                    <a:pt x="54781" y="51911"/>
                    <a:pt x="54543" y="51959"/>
                    <a:pt x="54424" y="52054"/>
                  </a:cubicBezTo>
                  <a:lnTo>
                    <a:pt x="54424" y="52126"/>
                  </a:lnTo>
                  <a:lnTo>
                    <a:pt x="55079" y="52126"/>
                  </a:lnTo>
                  <a:close/>
                  <a:moveTo>
                    <a:pt x="85535" y="51840"/>
                  </a:moveTo>
                  <a:lnTo>
                    <a:pt x="85380" y="51840"/>
                  </a:lnTo>
                  <a:lnTo>
                    <a:pt x="85237" y="51911"/>
                  </a:lnTo>
                  <a:cubicBezTo>
                    <a:pt x="85452" y="51971"/>
                    <a:pt x="85380" y="51947"/>
                    <a:pt x="85547" y="51840"/>
                  </a:cubicBezTo>
                  <a:close/>
                  <a:moveTo>
                    <a:pt x="93655" y="52197"/>
                  </a:moveTo>
                  <a:cubicBezTo>
                    <a:pt x="93929" y="52304"/>
                    <a:pt x="93964" y="52233"/>
                    <a:pt x="94453" y="52197"/>
                  </a:cubicBezTo>
                  <a:lnTo>
                    <a:pt x="94524" y="51911"/>
                  </a:lnTo>
                  <a:lnTo>
                    <a:pt x="94155" y="51840"/>
                  </a:lnTo>
                  <a:lnTo>
                    <a:pt x="93857" y="51911"/>
                  </a:lnTo>
                  <a:close/>
                  <a:moveTo>
                    <a:pt x="94810" y="51983"/>
                  </a:moveTo>
                  <a:cubicBezTo>
                    <a:pt x="94869" y="52233"/>
                    <a:pt x="94941" y="52471"/>
                    <a:pt x="95024" y="52709"/>
                  </a:cubicBezTo>
                  <a:lnTo>
                    <a:pt x="95024" y="52852"/>
                  </a:lnTo>
                  <a:lnTo>
                    <a:pt x="95107" y="52852"/>
                  </a:lnTo>
                  <a:cubicBezTo>
                    <a:pt x="95250" y="52602"/>
                    <a:pt x="95024" y="52459"/>
                    <a:pt x="95405" y="52066"/>
                  </a:cubicBezTo>
                  <a:lnTo>
                    <a:pt x="95036" y="51911"/>
                  </a:lnTo>
                  <a:close/>
                  <a:moveTo>
                    <a:pt x="97489" y="52138"/>
                  </a:moveTo>
                  <a:cubicBezTo>
                    <a:pt x="97596" y="51983"/>
                    <a:pt x="97548" y="52018"/>
                    <a:pt x="97560" y="51911"/>
                  </a:cubicBezTo>
                  <a:close/>
                  <a:moveTo>
                    <a:pt x="51162" y="52138"/>
                  </a:moveTo>
                  <a:lnTo>
                    <a:pt x="51090" y="52352"/>
                  </a:lnTo>
                  <a:cubicBezTo>
                    <a:pt x="51638" y="52292"/>
                    <a:pt x="51781" y="52328"/>
                    <a:pt x="52328" y="52280"/>
                  </a:cubicBezTo>
                  <a:lnTo>
                    <a:pt x="52400" y="52126"/>
                  </a:lnTo>
                  <a:lnTo>
                    <a:pt x="51602" y="51983"/>
                  </a:lnTo>
                  <a:close/>
                  <a:moveTo>
                    <a:pt x="68497" y="52852"/>
                  </a:moveTo>
                  <a:lnTo>
                    <a:pt x="68640" y="52935"/>
                  </a:lnTo>
                  <a:cubicBezTo>
                    <a:pt x="68878" y="52733"/>
                    <a:pt x="69330" y="52268"/>
                    <a:pt x="69223" y="51983"/>
                  </a:cubicBezTo>
                  <a:lnTo>
                    <a:pt x="68426" y="52423"/>
                  </a:lnTo>
                  <a:lnTo>
                    <a:pt x="68271" y="52638"/>
                  </a:lnTo>
                  <a:cubicBezTo>
                    <a:pt x="68580" y="52745"/>
                    <a:pt x="68461" y="52626"/>
                    <a:pt x="68509" y="52852"/>
                  </a:cubicBezTo>
                  <a:close/>
                  <a:moveTo>
                    <a:pt x="86761" y="51983"/>
                  </a:moveTo>
                  <a:lnTo>
                    <a:pt x="86606" y="52280"/>
                  </a:lnTo>
                  <a:lnTo>
                    <a:pt x="86833" y="52209"/>
                  </a:lnTo>
                  <a:cubicBezTo>
                    <a:pt x="86809" y="51971"/>
                    <a:pt x="86928" y="52149"/>
                    <a:pt x="86773" y="51983"/>
                  </a:cubicBezTo>
                  <a:close/>
                  <a:moveTo>
                    <a:pt x="45292" y="52280"/>
                  </a:moveTo>
                  <a:lnTo>
                    <a:pt x="45589" y="52280"/>
                  </a:lnTo>
                  <a:lnTo>
                    <a:pt x="45589" y="52209"/>
                  </a:lnTo>
                  <a:lnTo>
                    <a:pt x="45363" y="52054"/>
                  </a:lnTo>
                  <a:lnTo>
                    <a:pt x="45292" y="52209"/>
                  </a:lnTo>
                  <a:close/>
                  <a:moveTo>
                    <a:pt x="46316" y="52280"/>
                  </a:moveTo>
                  <a:lnTo>
                    <a:pt x="46673" y="52280"/>
                  </a:lnTo>
                  <a:lnTo>
                    <a:pt x="46673" y="52066"/>
                  </a:lnTo>
                  <a:lnTo>
                    <a:pt x="46518" y="52066"/>
                  </a:lnTo>
                  <a:lnTo>
                    <a:pt x="46375" y="52138"/>
                  </a:lnTo>
                  <a:close/>
                  <a:moveTo>
                    <a:pt x="49721" y="52209"/>
                  </a:moveTo>
                  <a:lnTo>
                    <a:pt x="49638" y="52423"/>
                  </a:lnTo>
                  <a:cubicBezTo>
                    <a:pt x="49923" y="52376"/>
                    <a:pt x="49995" y="52352"/>
                    <a:pt x="50149" y="52209"/>
                  </a:cubicBezTo>
                  <a:lnTo>
                    <a:pt x="50007" y="52054"/>
                  </a:lnTo>
                  <a:close/>
                  <a:moveTo>
                    <a:pt x="52983" y="52054"/>
                  </a:moveTo>
                  <a:lnTo>
                    <a:pt x="52828" y="52054"/>
                  </a:lnTo>
                  <a:cubicBezTo>
                    <a:pt x="52805" y="52102"/>
                    <a:pt x="52781" y="52149"/>
                    <a:pt x="52757" y="52209"/>
                  </a:cubicBezTo>
                  <a:cubicBezTo>
                    <a:pt x="52995" y="52102"/>
                    <a:pt x="52864" y="52209"/>
                    <a:pt x="52995" y="52054"/>
                  </a:cubicBezTo>
                  <a:close/>
                  <a:moveTo>
                    <a:pt x="53555" y="52054"/>
                  </a:moveTo>
                  <a:lnTo>
                    <a:pt x="53412" y="52054"/>
                  </a:lnTo>
                  <a:cubicBezTo>
                    <a:pt x="53555" y="52126"/>
                    <a:pt x="53448" y="52126"/>
                    <a:pt x="53567" y="52054"/>
                  </a:cubicBezTo>
                  <a:close/>
                  <a:moveTo>
                    <a:pt x="92560" y="52209"/>
                  </a:moveTo>
                  <a:lnTo>
                    <a:pt x="91690" y="52054"/>
                  </a:lnTo>
                  <a:lnTo>
                    <a:pt x="91548" y="52268"/>
                  </a:lnTo>
                  <a:lnTo>
                    <a:pt x="91321" y="52566"/>
                  </a:lnTo>
                  <a:lnTo>
                    <a:pt x="92345" y="52340"/>
                  </a:lnTo>
                  <a:close/>
                  <a:moveTo>
                    <a:pt x="112276" y="52054"/>
                  </a:moveTo>
                  <a:cubicBezTo>
                    <a:pt x="112252" y="52102"/>
                    <a:pt x="112229" y="52149"/>
                    <a:pt x="112205" y="52209"/>
                  </a:cubicBezTo>
                  <a:lnTo>
                    <a:pt x="112360" y="52209"/>
                  </a:lnTo>
                  <a:close/>
                  <a:moveTo>
                    <a:pt x="44208" y="52126"/>
                  </a:moveTo>
                  <a:lnTo>
                    <a:pt x="44053" y="52126"/>
                  </a:lnTo>
                  <a:lnTo>
                    <a:pt x="43982" y="52280"/>
                  </a:lnTo>
                  <a:close/>
                  <a:moveTo>
                    <a:pt x="44708" y="52340"/>
                  </a:moveTo>
                  <a:cubicBezTo>
                    <a:pt x="44815" y="52197"/>
                    <a:pt x="44768" y="52233"/>
                    <a:pt x="44792" y="52126"/>
                  </a:cubicBezTo>
                  <a:close/>
                  <a:moveTo>
                    <a:pt x="46018" y="52126"/>
                  </a:moveTo>
                  <a:lnTo>
                    <a:pt x="45720" y="52197"/>
                  </a:lnTo>
                  <a:cubicBezTo>
                    <a:pt x="45887" y="52352"/>
                    <a:pt x="45804" y="52304"/>
                    <a:pt x="46018" y="52268"/>
                  </a:cubicBezTo>
                  <a:lnTo>
                    <a:pt x="46173" y="52268"/>
                  </a:lnTo>
                  <a:close/>
                  <a:moveTo>
                    <a:pt x="49137" y="52423"/>
                  </a:moveTo>
                  <a:lnTo>
                    <a:pt x="49280" y="52197"/>
                  </a:lnTo>
                  <a:lnTo>
                    <a:pt x="48923" y="52126"/>
                  </a:lnTo>
                  <a:lnTo>
                    <a:pt x="48923" y="52423"/>
                  </a:lnTo>
                  <a:close/>
                  <a:moveTo>
                    <a:pt x="50221" y="52340"/>
                  </a:moveTo>
                  <a:lnTo>
                    <a:pt x="50590" y="52495"/>
                  </a:lnTo>
                  <a:cubicBezTo>
                    <a:pt x="50661" y="52423"/>
                    <a:pt x="50733" y="52340"/>
                    <a:pt x="50804" y="52280"/>
                  </a:cubicBezTo>
                  <a:lnTo>
                    <a:pt x="50590" y="52126"/>
                  </a:lnTo>
                  <a:lnTo>
                    <a:pt x="50292" y="52197"/>
                  </a:lnTo>
                  <a:close/>
                  <a:moveTo>
                    <a:pt x="85678" y="52126"/>
                  </a:moveTo>
                  <a:lnTo>
                    <a:pt x="85380" y="52280"/>
                  </a:lnTo>
                  <a:cubicBezTo>
                    <a:pt x="85356" y="52352"/>
                    <a:pt x="85332" y="52423"/>
                    <a:pt x="85309" y="52495"/>
                  </a:cubicBezTo>
                  <a:lnTo>
                    <a:pt x="85666" y="52423"/>
                  </a:lnTo>
                  <a:cubicBezTo>
                    <a:pt x="85785" y="52149"/>
                    <a:pt x="85785" y="52352"/>
                    <a:pt x="85690" y="52126"/>
                  </a:cubicBezTo>
                  <a:close/>
                  <a:moveTo>
                    <a:pt x="111193" y="52126"/>
                  </a:moveTo>
                  <a:cubicBezTo>
                    <a:pt x="110871" y="52245"/>
                    <a:pt x="110848" y="52376"/>
                    <a:pt x="110609" y="52566"/>
                  </a:cubicBezTo>
                  <a:cubicBezTo>
                    <a:pt x="110288" y="52376"/>
                    <a:pt x="110276" y="52221"/>
                    <a:pt x="109812" y="52126"/>
                  </a:cubicBezTo>
                  <a:lnTo>
                    <a:pt x="109526" y="52280"/>
                  </a:lnTo>
                  <a:cubicBezTo>
                    <a:pt x="109240" y="52471"/>
                    <a:pt x="109324" y="52554"/>
                    <a:pt x="109383" y="52923"/>
                  </a:cubicBezTo>
                  <a:cubicBezTo>
                    <a:pt x="110145" y="52745"/>
                    <a:pt x="110419" y="52816"/>
                    <a:pt x="111193" y="53078"/>
                  </a:cubicBezTo>
                  <a:lnTo>
                    <a:pt x="111407" y="52792"/>
                  </a:lnTo>
                  <a:cubicBezTo>
                    <a:pt x="111371" y="52495"/>
                    <a:pt x="111383" y="52507"/>
                    <a:pt x="111264" y="52352"/>
                  </a:cubicBezTo>
                  <a:cubicBezTo>
                    <a:pt x="111252" y="52268"/>
                    <a:pt x="111229" y="52197"/>
                    <a:pt x="111205" y="52126"/>
                  </a:cubicBezTo>
                  <a:close/>
                  <a:moveTo>
                    <a:pt x="48411" y="52280"/>
                  </a:moveTo>
                  <a:lnTo>
                    <a:pt x="48411" y="52209"/>
                  </a:lnTo>
                  <a:lnTo>
                    <a:pt x="48197" y="52209"/>
                  </a:lnTo>
                  <a:cubicBezTo>
                    <a:pt x="48173" y="52257"/>
                    <a:pt x="48149" y="52304"/>
                    <a:pt x="48125" y="52352"/>
                  </a:cubicBezTo>
                  <a:close/>
                  <a:moveTo>
                    <a:pt x="57769" y="52423"/>
                  </a:moveTo>
                  <a:lnTo>
                    <a:pt x="57769" y="52352"/>
                  </a:lnTo>
                  <a:lnTo>
                    <a:pt x="57186" y="52209"/>
                  </a:lnTo>
                  <a:lnTo>
                    <a:pt x="55876" y="52423"/>
                  </a:lnTo>
                  <a:cubicBezTo>
                    <a:pt x="56329" y="52828"/>
                    <a:pt x="57138" y="52507"/>
                    <a:pt x="57769" y="52423"/>
                  </a:cubicBezTo>
                  <a:close/>
                  <a:moveTo>
                    <a:pt x="90393" y="52352"/>
                  </a:moveTo>
                  <a:lnTo>
                    <a:pt x="90166" y="52649"/>
                  </a:lnTo>
                  <a:lnTo>
                    <a:pt x="91107" y="52435"/>
                  </a:lnTo>
                  <a:lnTo>
                    <a:pt x="91262" y="52221"/>
                  </a:lnTo>
                  <a:lnTo>
                    <a:pt x="91047" y="52221"/>
                  </a:lnTo>
                  <a:close/>
                  <a:moveTo>
                    <a:pt x="123873" y="52507"/>
                  </a:moveTo>
                  <a:lnTo>
                    <a:pt x="124456" y="52423"/>
                  </a:lnTo>
                  <a:cubicBezTo>
                    <a:pt x="124480" y="52376"/>
                    <a:pt x="124504" y="52328"/>
                    <a:pt x="124528" y="52280"/>
                  </a:cubicBezTo>
                  <a:lnTo>
                    <a:pt x="123944" y="52209"/>
                  </a:lnTo>
                  <a:close/>
                  <a:moveTo>
                    <a:pt x="98358" y="52507"/>
                  </a:moveTo>
                  <a:cubicBezTo>
                    <a:pt x="98453" y="52352"/>
                    <a:pt x="98417" y="52388"/>
                    <a:pt x="98429" y="52280"/>
                  </a:cubicBezTo>
                  <a:close/>
                  <a:moveTo>
                    <a:pt x="101620" y="52280"/>
                  </a:moveTo>
                  <a:lnTo>
                    <a:pt x="101465" y="52280"/>
                  </a:lnTo>
                  <a:cubicBezTo>
                    <a:pt x="101442" y="52352"/>
                    <a:pt x="101418" y="52435"/>
                    <a:pt x="101394" y="52507"/>
                  </a:cubicBezTo>
                  <a:lnTo>
                    <a:pt x="101465" y="52507"/>
                  </a:lnTo>
                  <a:lnTo>
                    <a:pt x="101620" y="52352"/>
                  </a:lnTo>
                  <a:close/>
                  <a:moveTo>
                    <a:pt x="113574" y="52435"/>
                  </a:moveTo>
                  <a:lnTo>
                    <a:pt x="113574" y="52721"/>
                  </a:lnTo>
                  <a:lnTo>
                    <a:pt x="113657" y="52721"/>
                  </a:lnTo>
                  <a:cubicBezTo>
                    <a:pt x="113836" y="52542"/>
                    <a:pt x="113860" y="52554"/>
                    <a:pt x="113800" y="52292"/>
                  </a:cubicBezTo>
                  <a:close/>
                  <a:moveTo>
                    <a:pt x="117420" y="52507"/>
                  </a:moveTo>
                  <a:lnTo>
                    <a:pt x="117420" y="52292"/>
                  </a:lnTo>
                  <a:cubicBezTo>
                    <a:pt x="117003" y="52399"/>
                    <a:pt x="116789" y="52399"/>
                    <a:pt x="116408" y="52507"/>
                  </a:cubicBezTo>
                  <a:cubicBezTo>
                    <a:pt x="116372" y="52316"/>
                    <a:pt x="116479" y="52471"/>
                    <a:pt x="116336" y="52292"/>
                  </a:cubicBezTo>
                  <a:cubicBezTo>
                    <a:pt x="116265" y="52483"/>
                    <a:pt x="116182" y="52673"/>
                    <a:pt x="116122" y="52864"/>
                  </a:cubicBezTo>
                  <a:lnTo>
                    <a:pt x="116479" y="52935"/>
                  </a:lnTo>
                  <a:lnTo>
                    <a:pt x="116479" y="53090"/>
                  </a:lnTo>
                  <a:lnTo>
                    <a:pt x="116122" y="53304"/>
                  </a:lnTo>
                  <a:lnTo>
                    <a:pt x="114741" y="53090"/>
                  </a:lnTo>
                  <a:lnTo>
                    <a:pt x="115039" y="52435"/>
                  </a:lnTo>
                  <a:cubicBezTo>
                    <a:pt x="114348" y="52507"/>
                    <a:pt x="114336" y="52828"/>
                    <a:pt x="113955" y="53161"/>
                  </a:cubicBezTo>
                  <a:lnTo>
                    <a:pt x="113955" y="53221"/>
                  </a:lnTo>
                  <a:lnTo>
                    <a:pt x="116932" y="53578"/>
                  </a:lnTo>
                  <a:cubicBezTo>
                    <a:pt x="116765" y="52983"/>
                    <a:pt x="117075" y="52911"/>
                    <a:pt x="117444" y="52495"/>
                  </a:cubicBezTo>
                  <a:close/>
                  <a:moveTo>
                    <a:pt x="55436" y="52649"/>
                  </a:moveTo>
                  <a:lnTo>
                    <a:pt x="55507" y="52507"/>
                  </a:lnTo>
                  <a:lnTo>
                    <a:pt x="55150" y="52352"/>
                  </a:lnTo>
                  <a:lnTo>
                    <a:pt x="54781" y="52507"/>
                  </a:lnTo>
                  <a:lnTo>
                    <a:pt x="54638" y="52507"/>
                  </a:lnTo>
                  <a:cubicBezTo>
                    <a:pt x="54805" y="52733"/>
                    <a:pt x="54983" y="52673"/>
                    <a:pt x="55460" y="52638"/>
                  </a:cubicBezTo>
                  <a:close/>
                  <a:moveTo>
                    <a:pt x="67902" y="52352"/>
                  </a:moveTo>
                  <a:cubicBezTo>
                    <a:pt x="67104" y="52423"/>
                    <a:pt x="67330" y="52769"/>
                    <a:pt x="66818" y="53078"/>
                  </a:cubicBezTo>
                  <a:lnTo>
                    <a:pt x="67116" y="52649"/>
                  </a:lnTo>
                  <a:lnTo>
                    <a:pt x="66390" y="52864"/>
                  </a:lnTo>
                  <a:lnTo>
                    <a:pt x="66390" y="52507"/>
                  </a:lnTo>
                  <a:cubicBezTo>
                    <a:pt x="66021" y="52733"/>
                    <a:pt x="65497" y="52888"/>
                    <a:pt x="64973" y="53030"/>
                  </a:cubicBezTo>
                  <a:cubicBezTo>
                    <a:pt x="65020" y="52923"/>
                    <a:pt x="65056" y="53019"/>
                    <a:pt x="64937" y="52864"/>
                  </a:cubicBezTo>
                  <a:cubicBezTo>
                    <a:pt x="64925" y="52935"/>
                    <a:pt x="64913" y="52995"/>
                    <a:pt x="64889" y="53054"/>
                  </a:cubicBezTo>
                  <a:cubicBezTo>
                    <a:pt x="64651" y="53126"/>
                    <a:pt x="64401" y="53197"/>
                    <a:pt x="64163" y="53281"/>
                  </a:cubicBezTo>
                  <a:cubicBezTo>
                    <a:pt x="64354" y="53173"/>
                    <a:pt x="64473" y="52995"/>
                    <a:pt x="64508" y="52792"/>
                  </a:cubicBezTo>
                  <a:lnTo>
                    <a:pt x="64294" y="52792"/>
                  </a:lnTo>
                  <a:lnTo>
                    <a:pt x="63996" y="52864"/>
                  </a:lnTo>
                  <a:lnTo>
                    <a:pt x="63913" y="53019"/>
                  </a:lnTo>
                  <a:lnTo>
                    <a:pt x="63913" y="53304"/>
                  </a:lnTo>
                  <a:lnTo>
                    <a:pt x="64116" y="53304"/>
                  </a:lnTo>
                  <a:cubicBezTo>
                    <a:pt x="63806" y="53400"/>
                    <a:pt x="63520" y="53542"/>
                    <a:pt x="63270" y="53733"/>
                  </a:cubicBezTo>
                  <a:lnTo>
                    <a:pt x="63270" y="53816"/>
                  </a:lnTo>
                  <a:lnTo>
                    <a:pt x="67545" y="53090"/>
                  </a:lnTo>
                  <a:cubicBezTo>
                    <a:pt x="67759" y="52804"/>
                    <a:pt x="67878" y="52804"/>
                    <a:pt x="67926" y="52340"/>
                  </a:cubicBezTo>
                  <a:close/>
                  <a:moveTo>
                    <a:pt x="120968" y="52507"/>
                  </a:moveTo>
                  <a:lnTo>
                    <a:pt x="120468" y="52435"/>
                  </a:lnTo>
                  <a:lnTo>
                    <a:pt x="120253" y="52578"/>
                  </a:lnTo>
                  <a:lnTo>
                    <a:pt x="120325" y="53233"/>
                  </a:lnTo>
                  <a:lnTo>
                    <a:pt x="120396" y="53304"/>
                  </a:lnTo>
                  <a:lnTo>
                    <a:pt x="120968" y="53090"/>
                  </a:lnTo>
                  <a:cubicBezTo>
                    <a:pt x="121015" y="53257"/>
                    <a:pt x="121075" y="53423"/>
                    <a:pt x="121123" y="53602"/>
                  </a:cubicBezTo>
                  <a:cubicBezTo>
                    <a:pt x="121682" y="53852"/>
                    <a:pt x="122337" y="53900"/>
                    <a:pt x="122861" y="54316"/>
                  </a:cubicBezTo>
                  <a:cubicBezTo>
                    <a:pt x="123254" y="54138"/>
                    <a:pt x="123397" y="53971"/>
                    <a:pt x="123587" y="53602"/>
                  </a:cubicBezTo>
                  <a:lnTo>
                    <a:pt x="123587" y="53519"/>
                  </a:lnTo>
                  <a:lnTo>
                    <a:pt x="123147" y="53733"/>
                  </a:lnTo>
                  <a:cubicBezTo>
                    <a:pt x="122837" y="53411"/>
                    <a:pt x="122385" y="53245"/>
                    <a:pt x="122063" y="52935"/>
                  </a:cubicBezTo>
                  <a:cubicBezTo>
                    <a:pt x="121908" y="52757"/>
                    <a:pt x="121944" y="52816"/>
                    <a:pt x="121992" y="52566"/>
                  </a:cubicBezTo>
                  <a:lnTo>
                    <a:pt x="121849" y="52423"/>
                  </a:lnTo>
                  <a:cubicBezTo>
                    <a:pt x="121682" y="52661"/>
                    <a:pt x="121456" y="52864"/>
                    <a:pt x="121194" y="53007"/>
                  </a:cubicBezTo>
                  <a:close/>
                  <a:moveTo>
                    <a:pt x="124956" y="52792"/>
                  </a:moveTo>
                  <a:lnTo>
                    <a:pt x="125028" y="52649"/>
                  </a:lnTo>
                  <a:lnTo>
                    <a:pt x="124528" y="52435"/>
                  </a:lnTo>
                  <a:lnTo>
                    <a:pt x="124528" y="52649"/>
                  </a:lnTo>
                  <a:close/>
                  <a:moveTo>
                    <a:pt x="68056" y="52721"/>
                  </a:moveTo>
                  <a:cubicBezTo>
                    <a:pt x="68080" y="52507"/>
                    <a:pt x="68164" y="52638"/>
                    <a:pt x="67973" y="52507"/>
                  </a:cubicBezTo>
                  <a:close/>
                  <a:moveTo>
                    <a:pt x="112205" y="52507"/>
                  </a:moveTo>
                  <a:lnTo>
                    <a:pt x="111764" y="52864"/>
                  </a:lnTo>
                  <a:lnTo>
                    <a:pt x="111764" y="53066"/>
                  </a:lnTo>
                  <a:lnTo>
                    <a:pt x="112491" y="53138"/>
                  </a:lnTo>
                  <a:cubicBezTo>
                    <a:pt x="112503" y="52888"/>
                    <a:pt x="112407" y="52649"/>
                    <a:pt x="112217" y="52495"/>
                  </a:cubicBezTo>
                  <a:close/>
                  <a:moveTo>
                    <a:pt x="54210" y="52578"/>
                  </a:moveTo>
                  <a:lnTo>
                    <a:pt x="53912" y="52578"/>
                  </a:lnTo>
                  <a:lnTo>
                    <a:pt x="53840" y="52864"/>
                  </a:lnTo>
                  <a:cubicBezTo>
                    <a:pt x="54162" y="52757"/>
                    <a:pt x="54090" y="52816"/>
                    <a:pt x="54221" y="52566"/>
                  </a:cubicBezTo>
                  <a:close/>
                  <a:moveTo>
                    <a:pt x="89583" y="52649"/>
                  </a:moveTo>
                  <a:lnTo>
                    <a:pt x="88857" y="52578"/>
                  </a:lnTo>
                  <a:lnTo>
                    <a:pt x="88273" y="52864"/>
                  </a:lnTo>
                  <a:lnTo>
                    <a:pt x="88202" y="53019"/>
                  </a:lnTo>
                  <a:lnTo>
                    <a:pt x="89440" y="52864"/>
                  </a:lnTo>
                  <a:close/>
                  <a:moveTo>
                    <a:pt x="82130" y="52923"/>
                  </a:moveTo>
                  <a:cubicBezTo>
                    <a:pt x="82427" y="52828"/>
                    <a:pt x="82356" y="52888"/>
                    <a:pt x="82487" y="52638"/>
                  </a:cubicBezTo>
                  <a:lnTo>
                    <a:pt x="82344" y="52638"/>
                  </a:lnTo>
                  <a:lnTo>
                    <a:pt x="82189" y="52709"/>
                  </a:lnTo>
                  <a:cubicBezTo>
                    <a:pt x="82177" y="52780"/>
                    <a:pt x="82153" y="52852"/>
                    <a:pt x="82130" y="52923"/>
                  </a:cubicBezTo>
                  <a:close/>
                  <a:moveTo>
                    <a:pt x="112729" y="52923"/>
                  </a:moveTo>
                  <a:cubicBezTo>
                    <a:pt x="113003" y="52769"/>
                    <a:pt x="112860" y="52888"/>
                    <a:pt x="112872" y="52638"/>
                  </a:cubicBezTo>
                  <a:close/>
                  <a:moveTo>
                    <a:pt x="23194" y="52709"/>
                  </a:moveTo>
                  <a:lnTo>
                    <a:pt x="23349" y="52852"/>
                  </a:lnTo>
                  <a:lnTo>
                    <a:pt x="23420" y="52852"/>
                  </a:lnTo>
                  <a:cubicBezTo>
                    <a:pt x="23277" y="52709"/>
                    <a:pt x="23420" y="52804"/>
                    <a:pt x="23194" y="52709"/>
                  </a:cubicBezTo>
                  <a:close/>
                  <a:moveTo>
                    <a:pt x="46030" y="52923"/>
                  </a:moveTo>
                  <a:lnTo>
                    <a:pt x="46185" y="52780"/>
                  </a:lnTo>
                  <a:lnTo>
                    <a:pt x="45970" y="52780"/>
                  </a:lnTo>
                  <a:cubicBezTo>
                    <a:pt x="45982" y="52828"/>
                    <a:pt x="46006" y="52876"/>
                    <a:pt x="46030" y="52923"/>
                  </a:cubicBezTo>
                  <a:close/>
                  <a:moveTo>
                    <a:pt x="49649" y="52780"/>
                  </a:moveTo>
                  <a:lnTo>
                    <a:pt x="49435" y="52780"/>
                  </a:lnTo>
                  <a:cubicBezTo>
                    <a:pt x="49483" y="52852"/>
                    <a:pt x="49530" y="52923"/>
                    <a:pt x="49590" y="52995"/>
                  </a:cubicBezTo>
                  <a:close/>
                  <a:moveTo>
                    <a:pt x="81118" y="52852"/>
                  </a:moveTo>
                  <a:lnTo>
                    <a:pt x="81118" y="52780"/>
                  </a:lnTo>
                  <a:lnTo>
                    <a:pt x="80903" y="52780"/>
                  </a:lnTo>
                  <a:cubicBezTo>
                    <a:pt x="80856" y="52852"/>
                    <a:pt x="80808" y="52923"/>
                    <a:pt x="80749" y="52995"/>
                  </a:cubicBezTo>
                  <a:lnTo>
                    <a:pt x="80903" y="53138"/>
                  </a:lnTo>
                  <a:close/>
                  <a:moveTo>
                    <a:pt x="107359" y="52780"/>
                  </a:moveTo>
                  <a:lnTo>
                    <a:pt x="107288" y="52995"/>
                  </a:lnTo>
                  <a:cubicBezTo>
                    <a:pt x="107383" y="52888"/>
                    <a:pt x="107585" y="52840"/>
                    <a:pt x="107359" y="52780"/>
                  </a:cubicBezTo>
                  <a:close/>
                  <a:moveTo>
                    <a:pt x="86559" y="52852"/>
                  </a:moveTo>
                  <a:cubicBezTo>
                    <a:pt x="86237" y="53078"/>
                    <a:pt x="85702" y="53114"/>
                    <a:pt x="85321" y="53352"/>
                  </a:cubicBezTo>
                  <a:lnTo>
                    <a:pt x="85249" y="53578"/>
                  </a:lnTo>
                  <a:cubicBezTo>
                    <a:pt x="86011" y="53638"/>
                    <a:pt x="86654" y="53233"/>
                    <a:pt x="87642" y="53066"/>
                  </a:cubicBezTo>
                  <a:cubicBezTo>
                    <a:pt x="87476" y="52769"/>
                    <a:pt x="86999" y="52840"/>
                    <a:pt x="86559" y="52852"/>
                  </a:cubicBezTo>
                  <a:close/>
                  <a:moveTo>
                    <a:pt x="98953" y="52995"/>
                  </a:moveTo>
                  <a:lnTo>
                    <a:pt x="99096" y="52995"/>
                  </a:lnTo>
                  <a:cubicBezTo>
                    <a:pt x="99072" y="52947"/>
                    <a:pt x="99048" y="52900"/>
                    <a:pt x="99025" y="52852"/>
                  </a:cubicBezTo>
                  <a:close/>
                  <a:moveTo>
                    <a:pt x="123671" y="53281"/>
                  </a:moveTo>
                  <a:lnTo>
                    <a:pt x="123885" y="52995"/>
                  </a:lnTo>
                  <a:lnTo>
                    <a:pt x="123885" y="52923"/>
                  </a:lnTo>
                  <a:lnTo>
                    <a:pt x="123385" y="52852"/>
                  </a:lnTo>
                  <a:cubicBezTo>
                    <a:pt x="123385" y="53114"/>
                    <a:pt x="123432" y="53114"/>
                    <a:pt x="123671" y="53292"/>
                  </a:cubicBezTo>
                  <a:close/>
                  <a:moveTo>
                    <a:pt x="62639" y="53935"/>
                  </a:moveTo>
                  <a:cubicBezTo>
                    <a:pt x="62925" y="53745"/>
                    <a:pt x="63044" y="53542"/>
                    <a:pt x="63425" y="53435"/>
                  </a:cubicBezTo>
                  <a:lnTo>
                    <a:pt x="63580" y="53138"/>
                  </a:lnTo>
                  <a:cubicBezTo>
                    <a:pt x="63437" y="53185"/>
                    <a:pt x="63318" y="53257"/>
                    <a:pt x="63211" y="53364"/>
                  </a:cubicBezTo>
                  <a:lnTo>
                    <a:pt x="63139" y="53364"/>
                  </a:lnTo>
                  <a:cubicBezTo>
                    <a:pt x="63211" y="53245"/>
                    <a:pt x="63294" y="53114"/>
                    <a:pt x="63365" y="52995"/>
                  </a:cubicBezTo>
                  <a:lnTo>
                    <a:pt x="63139" y="52923"/>
                  </a:lnTo>
                  <a:lnTo>
                    <a:pt x="61984" y="53292"/>
                  </a:lnTo>
                  <a:cubicBezTo>
                    <a:pt x="61877" y="53602"/>
                    <a:pt x="61984" y="53471"/>
                    <a:pt x="62056" y="53935"/>
                  </a:cubicBezTo>
                  <a:cubicBezTo>
                    <a:pt x="62282" y="53745"/>
                    <a:pt x="62222" y="53673"/>
                    <a:pt x="62353" y="53364"/>
                  </a:cubicBezTo>
                  <a:lnTo>
                    <a:pt x="62865" y="53138"/>
                  </a:lnTo>
                  <a:lnTo>
                    <a:pt x="62568" y="53935"/>
                  </a:lnTo>
                  <a:close/>
                  <a:moveTo>
                    <a:pt x="112800" y="53066"/>
                  </a:moveTo>
                  <a:cubicBezTo>
                    <a:pt x="113086" y="53281"/>
                    <a:pt x="113395" y="53257"/>
                    <a:pt x="113598" y="52995"/>
                  </a:cubicBezTo>
                  <a:lnTo>
                    <a:pt x="113598" y="52923"/>
                  </a:lnTo>
                  <a:lnTo>
                    <a:pt x="113384" y="52923"/>
                  </a:lnTo>
                  <a:cubicBezTo>
                    <a:pt x="113205" y="53042"/>
                    <a:pt x="113122" y="53066"/>
                    <a:pt x="112800" y="53066"/>
                  </a:cubicBezTo>
                  <a:close/>
                  <a:moveTo>
                    <a:pt x="24718" y="52995"/>
                  </a:moveTo>
                  <a:lnTo>
                    <a:pt x="24718" y="53364"/>
                  </a:lnTo>
                  <a:lnTo>
                    <a:pt x="24932" y="53364"/>
                  </a:lnTo>
                  <a:cubicBezTo>
                    <a:pt x="24873" y="53030"/>
                    <a:pt x="24944" y="53150"/>
                    <a:pt x="24718" y="52995"/>
                  </a:cubicBezTo>
                  <a:close/>
                  <a:moveTo>
                    <a:pt x="117217" y="53221"/>
                  </a:moveTo>
                  <a:lnTo>
                    <a:pt x="117586" y="53221"/>
                  </a:lnTo>
                  <a:lnTo>
                    <a:pt x="117586" y="52995"/>
                  </a:lnTo>
                  <a:lnTo>
                    <a:pt x="117372" y="52995"/>
                  </a:lnTo>
                  <a:close/>
                  <a:moveTo>
                    <a:pt x="140923" y="53138"/>
                  </a:moveTo>
                  <a:lnTo>
                    <a:pt x="141078" y="52995"/>
                  </a:lnTo>
                  <a:lnTo>
                    <a:pt x="140923" y="52995"/>
                  </a:lnTo>
                  <a:close/>
                  <a:moveTo>
                    <a:pt x="78867" y="53138"/>
                  </a:moveTo>
                  <a:lnTo>
                    <a:pt x="78713" y="53507"/>
                  </a:lnTo>
                  <a:lnTo>
                    <a:pt x="79451" y="53221"/>
                  </a:lnTo>
                  <a:lnTo>
                    <a:pt x="79522" y="53066"/>
                  </a:lnTo>
                  <a:lnTo>
                    <a:pt x="79225" y="53066"/>
                  </a:lnTo>
                  <a:close/>
                  <a:moveTo>
                    <a:pt x="33921" y="53650"/>
                  </a:moveTo>
                  <a:lnTo>
                    <a:pt x="34136" y="53721"/>
                  </a:lnTo>
                  <a:lnTo>
                    <a:pt x="34790" y="53292"/>
                  </a:lnTo>
                  <a:lnTo>
                    <a:pt x="34790" y="53221"/>
                  </a:lnTo>
                  <a:lnTo>
                    <a:pt x="34278" y="53138"/>
                  </a:lnTo>
                  <a:close/>
                  <a:moveTo>
                    <a:pt x="39136" y="54019"/>
                  </a:moveTo>
                  <a:cubicBezTo>
                    <a:pt x="37672" y="54150"/>
                    <a:pt x="37374" y="53316"/>
                    <a:pt x="35802" y="53578"/>
                  </a:cubicBezTo>
                  <a:cubicBezTo>
                    <a:pt x="35826" y="53507"/>
                    <a:pt x="35850" y="53435"/>
                    <a:pt x="35874" y="53364"/>
                  </a:cubicBezTo>
                  <a:cubicBezTo>
                    <a:pt x="35683" y="53161"/>
                    <a:pt x="35636" y="53150"/>
                    <a:pt x="35231" y="53138"/>
                  </a:cubicBezTo>
                  <a:lnTo>
                    <a:pt x="34933" y="53864"/>
                  </a:lnTo>
                  <a:lnTo>
                    <a:pt x="35231" y="53578"/>
                  </a:lnTo>
                  <a:lnTo>
                    <a:pt x="35231" y="54090"/>
                  </a:lnTo>
                  <a:cubicBezTo>
                    <a:pt x="35874" y="53983"/>
                    <a:pt x="36517" y="54114"/>
                    <a:pt x="37041" y="53935"/>
                  </a:cubicBezTo>
                  <a:cubicBezTo>
                    <a:pt x="37088" y="54019"/>
                    <a:pt x="36957" y="54376"/>
                    <a:pt x="37041" y="54447"/>
                  </a:cubicBezTo>
                  <a:lnTo>
                    <a:pt x="38779" y="54590"/>
                  </a:lnTo>
                  <a:lnTo>
                    <a:pt x="39065" y="54304"/>
                  </a:lnTo>
                  <a:cubicBezTo>
                    <a:pt x="39100" y="54209"/>
                    <a:pt x="39124" y="54114"/>
                    <a:pt x="39148" y="54019"/>
                  </a:cubicBezTo>
                  <a:close/>
                  <a:moveTo>
                    <a:pt x="90107" y="53519"/>
                  </a:moveTo>
                  <a:cubicBezTo>
                    <a:pt x="90274" y="53352"/>
                    <a:pt x="90333" y="53388"/>
                    <a:pt x="90262" y="53150"/>
                  </a:cubicBezTo>
                  <a:close/>
                  <a:moveTo>
                    <a:pt x="98596" y="53519"/>
                  </a:moveTo>
                  <a:lnTo>
                    <a:pt x="98894" y="53519"/>
                  </a:lnTo>
                  <a:lnTo>
                    <a:pt x="98965" y="53364"/>
                  </a:lnTo>
                  <a:cubicBezTo>
                    <a:pt x="98917" y="53292"/>
                    <a:pt x="98870" y="53221"/>
                    <a:pt x="98810" y="53150"/>
                  </a:cubicBezTo>
                  <a:cubicBezTo>
                    <a:pt x="98667" y="53304"/>
                    <a:pt x="98679" y="53245"/>
                    <a:pt x="98596" y="53519"/>
                  </a:cubicBezTo>
                  <a:close/>
                  <a:moveTo>
                    <a:pt x="84749" y="53221"/>
                  </a:moveTo>
                  <a:cubicBezTo>
                    <a:pt x="83606" y="53745"/>
                    <a:pt x="82058" y="53614"/>
                    <a:pt x="80832" y="53804"/>
                  </a:cubicBezTo>
                  <a:cubicBezTo>
                    <a:pt x="79617" y="53995"/>
                    <a:pt x="78034" y="54602"/>
                    <a:pt x="76927" y="54816"/>
                  </a:cubicBezTo>
                  <a:cubicBezTo>
                    <a:pt x="74748" y="55233"/>
                    <a:pt x="72902" y="55186"/>
                    <a:pt x="71116" y="56126"/>
                  </a:cubicBezTo>
                  <a:lnTo>
                    <a:pt x="70974" y="55971"/>
                  </a:lnTo>
                  <a:lnTo>
                    <a:pt x="71402" y="55388"/>
                  </a:lnTo>
                  <a:cubicBezTo>
                    <a:pt x="71259" y="55447"/>
                    <a:pt x="71104" y="55519"/>
                    <a:pt x="70974" y="55602"/>
                  </a:cubicBezTo>
                  <a:lnTo>
                    <a:pt x="70974" y="55543"/>
                  </a:lnTo>
                  <a:lnTo>
                    <a:pt x="70319" y="55543"/>
                  </a:lnTo>
                  <a:lnTo>
                    <a:pt x="69950" y="55840"/>
                  </a:lnTo>
                  <a:cubicBezTo>
                    <a:pt x="70259" y="55852"/>
                    <a:pt x="70557" y="55781"/>
                    <a:pt x="70819" y="55614"/>
                  </a:cubicBezTo>
                  <a:lnTo>
                    <a:pt x="70938" y="55614"/>
                  </a:lnTo>
                  <a:cubicBezTo>
                    <a:pt x="70497" y="55852"/>
                    <a:pt x="69902" y="56209"/>
                    <a:pt x="69664" y="56340"/>
                  </a:cubicBezTo>
                  <a:lnTo>
                    <a:pt x="69080" y="56055"/>
                  </a:lnTo>
                  <a:cubicBezTo>
                    <a:pt x="68473" y="56459"/>
                    <a:pt x="68080" y="56745"/>
                    <a:pt x="67414" y="56567"/>
                  </a:cubicBezTo>
                  <a:cubicBezTo>
                    <a:pt x="67223" y="56745"/>
                    <a:pt x="67306" y="56579"/>
                    <a:pt x="67271" y="56781"/>
                  </a:cubicBezTo>
                  <a:cubicBezTo>
                    <a:pt x="67164" y="56757"/>
                    <a:pt x="67199" y="56805"/>
                    <a:pt x="67187" y="56710"/>
                  </a:cubicBezTo>
                  <a:cubicBezTo>
                    <a:pt x="65997" y="56805"/>
                    <a:pt x="64854" y="57293"/>
                    <a:pt x="63568" y="57507"/>
                  </a:cubicBezTo>
                  <a:lnTo>
                    <a:pt x="63723" y="57293"/>
                  </a:lnTo>
                  <a:lnTo>
                    <a:pt x="63723" y="57210"/>
                  </a:lnTo>
                  <a:cubicBezTo>
                    <a:pt x="63080" y="57305"/>
                    <a:pt x="61568" y="57710"/>
                    <a:pt x="61329" y="58234"/>
                  </a:cubicBezTo>
                  <a:lnTo>
                    <a:pt x="61103" y="58519"/>
                  </a:lnTo>
                  <a:lnTo>
                    <a:pt x="64520" y="58007"/>
                  </a:lnTo>
                  <a:lnTo>
                    <a:pt x="66187" y="57436"/>
                  </a:lnTo>
                  <a:cubicBezTo>
                    <a:pt x="66175" y="57662"/>
                    <a:pt x="66140" y="57531"/>
                    <a:pt x="66259" y="57722"/>
                  </a:cubicBezTo>
                  <a:cubicBezTo>
                    <a:pt x="70128" y="56519"/>
                    <a:pt x="74093" y="56233"/>
                    <a:pt x="78141" y="55328"/>
                  </a:cubicBezTo>
                  <a:lnTo>
                    <a:pt x="82356" y="54388"/>
                  </a:lnTo>
                  <a:cubicBezTo>
                    <a:pt x="83201" y="54090"/>
                    <a:pt x="83856" y="53626"/>
                    <a:pt x="84880" y="53447"/>
                  </a:cubicBezTo>
                  <a:cubicBezTo>
                    <a:pt x="84820" y="53245"/>
                    <a:pt x="84963" y="53364"/>
                    <a:pt x="84749" y="53221"/>
                  </a:cubicBezTo>
                  <a:close/>
                  <a:moveTo>
                    <a:pt x="97870" y="53590"/>
                  </a:moveTo>
                  <a:lnTo>
                    <a:pt x="98096" y="53590"/>
                  </a:lnTo>
                  <a:lnTo>
                    <a:pt x="98096" y="53221"/>
                  </a:lnTo>
                  <a:lnTo>
                    <a:pt x="97941" y="53364"/>
                  </a:lnTo>
                  <a:close/>
                  <a:moveTo>
                    <a:pt x="89238" y="53292"/>
                  </a:moveTo>
                  <a:lnTo>
                    <a:pt x="89095" y="53364"/>
                  </a:lnTo>
                  <a:lnTo>
                    <a:pt x="88940" y="53662"/>
                  </a:lnTo>
                  <a:lnTo>
                    <a:pt x="89309" y="53590"/>
                  </a:lnTo>
                  <a:cubicBezTo>
                    <a:pt x="89523" y="53447"/>
                    <a:pt x="89428" y="53578"/>
                    <a:pt x="89523" y="53292"/>
                  </a:cubicBezTo>
                  <a:close/>
                  <a:moveTo>
                    <a:pt x="95989" y="53292"/>
                  </a:moveTo>
                  <a:cubicBezTo>
                    <a:pt x="95834" y="53495"/>
                    <a:pt x="95691" y="53685"/>
                    <a:pt x="95548" y="53876"/>
                  </a:cubicBezTo>
                  <a:lnTo>
                    <a:pt x="96203" y="53292"/>
                  </a:lnTo>
                  <a:close/>
                  <a:moveTo>
                    <a:pt x="96131" y="53662"/>
                  </a:moveTo>
                  <a:cubicBezTo>
                    <a:pt x="96108" y="53709"/>
                    <a:pt x="96084" y="53757"/>
                    <a:pt x="96060" y="53804"/>
                  </a:cubicBezTo>
                  <a:cubicBezTo>
                    <a:pt x="96512" y="53757"/>
                    <a:pt x="96584" y="53673"/>
                    <a:pt x="96715" y="53304"/>
                  </a:cubicBezTo>
                  <a:lnTo>
                    <a:pt x="96501" y="53304"/>
                  </a:lnTo>
                  <a:close/>
                  <a:moveTo>
                    <a:pt x="117158" y="53507"/>
                  </a:moveTo>
                  <a:cubicBezTo>
                    <a:pt x="117467" y="53769"/>
                    <a:pt x="118325" y="53840"/>
                    <a:pt x="118825" y="53876"/>
                  </a:cubicBezTo>
                  <a:lnTo>
                    <a:pt x="118825" y="53804"/>
                  </a:lnTo>
                  <a:cubicBezTo>
                    <a:pt x="118325" y="53685"/>
                    <a:pt x="118253" y="53566"/>
                    <a:pt x="117956" y="53292"/>
                  </a:cubicBezTo>
                  <a:cubicBezTo>
                    <a:pt x="117706" y="53519"/>
                    <a:pt x="117491" y="53471"/>
                    <a:pt x="117146" y="53519"/>
                  </a:cubicBezTo>
                  <a:close/>
                  <a:moveTo>
                    <a:pt x="136946" y="53292"/>
                  </a:moveTo>
                  <a:lnTo>
                    <a:pt x="136803" y="53507"/>
                  </a:lnTo>
                  <a:lnTo>
                    <a:pt x="137017" y="53662"/>
                  </a:lnTo>
                  <a:lnTo>
                    <a:pt x="137172" y="53590"/>
                  </a:lnTo>
                  <a:cubicBezTo>
                    <a:pt x="137053" y="53304"/>
                    <a:pt x="137160" y="53423"/>
                    <a:pt x="136946" y="53292"/>
                  </a:cubicBezTo>
                  <a:close/>
                  <a:moveTo>
                    <a:pt x="119396" y="53364"/>
                  </a:moveTo>
                  <a:lnTo>
                    <a:pt x="119182" y="53364"/>
                  </a:lnTo>
                  <a:lnTo>
                    <a:pt x="118968" y="53947"/>
                  </a:lnTo>
                  <a:lnTo>
                    <a:pt x="119265" y="53947"/>
                  </a:lnTo>
                  <a:lnTo>
                    <a:pt x="119563" y="53507"/>
                  </a:lnTo>
                  <a:close/>
                  <a:moveTo>
                    <a:pt x="120051" y="53364"/>
                  </a:moveTo>
                  <a:lnTo>
                    <a:pt x="119837" y="53435"/>
                  </a:lnTo>
                  <a:cubicBezTo>
                    <a:pt x="120027" y="53923"/>
                    <a:pt x="120289" y="53745"/>
                    <a:pt x="120194" y="54162"/>
                  </a:cubicBezTo>
                  <a:lnTo>
                    <a:pt x="122444" y="54745"/>
                  </a:lnTo>
                  <a:cubicBezTo>
                    <a:pt x="122397" y="54507"/>
                    <a:pt x="122349" y="54257"/>
                    <a:pt x="122289" y="54019"/>
                  </a:cubicBezTo>
                  <a:cubicBezTo>
                    <a:pt x="121277" y="54090"/>
                    <a:pt x="120944" y="53769"/>
                    <a:pt x="120051" y="53364"/>
                  </a:cubicBezTo>
                  <a:close/>
                  <a:moveTo>
                    <a:pt x="127302" y="53435"/>
                  </a:moveTo>
                  <a:lnTo>
                    <a:pt x="126576" y="53364"/>
                  </a:lnTo>
                  <a:lnTo>
                    <a:pt x="126576" y="53650"/>
                  </a:lnTo>
                  <a:lnTo>
                    <a:pt x="126719" y="53733"/>
                  </a:lnTo>
                  <a:lnTo>
                    <a:pt x="127231" y="53578"/>
                  </a:lnTo>
                  <a:cubicBezTo>
                    <a:pt x="127254" y="53531"/>
                    <a:pt x="127278" y="53483"/>
                    <a:pt x="127302" y="53435"/>
                  </a:cubicBezTo>
                  <a:close/>
                  <a:moveTo>
                    <a:pt x="95250" y="53650"/>
                  </a:moveTo>
                  <a:lnTo>
                    <a:pt x="95036" y="53947"/>
                  </a:lnTo>
                  <a:cubicBezTo>
                    <a:pt x="95393" y="53816"/>
                    <a:pt x="95369" y="53733"/>
                    <a:pt x="95334" y="53435"/>
                  </a:cubicBezTo>
                  <a:close/>
                  <a:moveTo>
                    <a:pt x="61187" y="53947"/>
                  </a:moveTo>
                  <a:lnTo>
                    <a:pt x="61401" y="53876"/>
                  </a:lnTo>
                  <a:lnTo>
                    <a:pt x="61615" y="53650"/>
                  </a:lnTo>
                  <a:lnTo>
                    <a:pt x="61318" y="53507"/>
                  </a:lnTo>
                  <a:lnTo>
                    <a:pt x="61103" y="53792"/>
                  </a:lnTo>
                  <a:close/>
                  <a:moveTo>
                    <a:pt x="97286" y="53650"/>
                  </a:moveTo>
                  <a:lnTo>
                    <a:pt x="97286" y="53578"/>
                  </a:lnTo>
                  <a:lnTo>
                    <a:pt x="97072" y="53578"/>
                  </a:lnTo>
                  <a:cubicBezTo>
                    <a:pt x="97227" y="53745"/>
                    <a:pt x="97060" y="53614"/>
                    <a:pt x="97286" y="53650"/>
                  </a:cubicBezTo>
                  <a:close/>
                  <a:moveTo>
                    <a:pt x="129552" y="54376"/>
                  </a:moveTo>
                  <a:lnTo>
                    <a:pt x="129767" y="53947"/>
                  </a:lnTo>
                  <a:cubicBezTo>
                    <a:pt x="129552" y="53792"/>
                    <a:pt x="129171" y="53673"/>
                    <a:pt x="128897" y="53578"/>
                  </a:cubicBezTo>
                  <a:cubicBezTo>
                    <a:pt x="128826" y="53769"/>
                    <a:pt x="128969" y="54007"/>
                    <a:pt x="129326" y="54162"/>
                  </a:cubicBezTo>
                  <a:cubicBezTo>
                    <a:pt x="129397" y="54233"/>
                    <a:pt x="129469" y="54304"/>
                    <a:pt x="129552" y="54376"/>
                  </a:cubicBezTo>
                  <a:close/>
                  <a:moveTo>
                    <a:pt x="38850" y="53792"/>
                  </a:moveTo>
                  <a:lnTo>
                    <a:pt x="38779" y="53650"/>
                  </a:lnTo>
                  <a:cubicBezTo>
                    <a:pt x="38755" y="53697"/>
                    <a:pt x="38731" y="53745"/>
                    <a:pt x="38708" y="53792"/>
                  </a:cubicBezTo>
                  <a:close/>
                  <a:moveTo>
                    <a:pt x="58936" y="53650"/>
                  </a:moveTo>
                  <a:lnTo>
                    <a:pt x="58865" y="53935"/>
                  </a:lnTo>
                  <a:lnTo>
                    <a:pt x="58496" y="54376"/>
                  </a:lnTo>
                  <a:lnTo>
                    <a:pt x="59008" y="54304"/>
                  </a:lnTo>
                  <a:cubicBezTo>
                    <a:pt x="59115" y="54066"/>
                    <a:pt x="59139" y="53912"/>
                    <a:pt x="58936" y="53650"/>
                  </a:cubicBezTo>
                  <a:close/>
                  <a:moveTo>
                    <a:pt x="93595" y="53935"/>
                  </a:moveTo>
                  <a:cubicBezTo>
                    <a:pt x="93738" y="54221"/>
                    <a:pt x="94250" y="54078"/>
                    <a:pt x="94607" y="53935"/>
                  </a:cubicBezTo>
                  <a:lnTo>
                    <a:pt x="94679" y="53721"/>
                  </a:lnTo>
                  <a:lnTo>
                    <a:pt x="94024" y="53650"/>
                  </a:lnTo>
                  <a:close/>
                  <a:moveTo>
                    <a:pt x="60103" y="53864"/>
                  </a:moveTo>
                  <a:lnTo>
                    <a:pt x="59805" y="54233"/>
                  </a:lnTo>
                  <a:lnTo>
                    <a:pt x="60675" y="54162"/>
                  </a:lnTo>
                  <a:lnTo>
                    <a:pt x="60520" y="53721"/>
                  </a:lnTo>
                  <a:lnTo>
                    <a:pt x="60448" y="53792"/>
                  </a:lnTo>
                  <a:lnTo>
                    <a:pt x="60520" y="53650"/>
                  </a:lnTo>
                  <a:lnTo>
                    <a:pt x="59734" y="53578"/>
                  </a:lnTo>
                  <a:lnTo>
                    <a:pt x="59579" y="53935"/>
                  </a:lnTo>
                  <a:cubicBezTo>
                    <a:pt x="59865" y="53852"/>
                    <a:pt x="59948" y="53804"/>
                    <a:pt x="60234" y="53864"/>
                  </a:cubicBezTo>
                  <a:lnTo>
                    <a:pt x="60448" y="53792"/>
                  </a:lnTo>
                  <a:cubicBezTo>
                    <a:pt x="60282" y="53959"/>
                    <a:pt x="60294" y="53900"/>
                    <a:pt x="60103" y="53864"/>
                  </a:cubicBezTo>
                  <a:close/>
                  <a:moveTo>
                    <a:pt x="57639" y="54162"/>
                  </a:moveTo>
                  <a:lnTo>
                    <a:pt x="57639" y="54376"/>
                  </a:lnTo>
                  <a:lnTo>
                    <a:pt x="57853" y="54304"/>
                  </a:lnTo>
                  <a:cubicBezTo>
                    <a:pt x="57948" y="54102"/>
                    <a:pt x="57996" y="54090"/>
                    <a:pt x="57924" y="53864"/>
                  </a:cubicBezTo>
                  <a:lnTo>
                    <a:pt x="57781" y="53935"/>
                  </a:lnTo>
                  <a:cubicBezTo>
                    <a:pt x="57722" y="54019"/>
                    <a:pt x="57674" y="54090"/>
                    <a:pt x="57627" y="54162"/>
                  </a:cubicBezTo>
                  <a:close/>
                  <a:moveTo>
                    <a:pt x="74676" y="54007"/>
                  </a:moveTo>
                  <a:lnTo>
                    <a:pt x="74748" y="54221"/>
                  </a:lnTo>
                  <a:lnTo>
                    <a:pt x="74819" y="54221"/>
                  </a:lnTo>
                  <a:lnTo>
                    <a:pt x="74974" y="54150"/>
                  </a:lnTo>
                  <a:cubicBezTo>
                    <a:pt x="74867" y="53876"/>
                    <a:pt x="74974" y="54007"/>
                    <a:pt x="74748" y="53864"/>
                  </a:cubicBezTo>
                  <a:close/>
                  <a:moveTo>
                    <a:pt x="119468" y="54078"/>
                  </a:moveTo>
                  <a:lnTo>
                    <a:pt x="119980" y="54078"/>
                  </a:lnTo>
                  <a:lnTo>
                    <a:pt x="119980" y="54007"/>
                  </a:lnTo>
                  <a:lnTo>
                    <a:pt x="119551" y="53864"/>
                  </a:lnTo>
                  <a:close/>
                  <a:moveTo>
                    <a:pt x="124397" y="53864"/>
                  </a:moveTo>
                  <a:cubicBezTo>
                    <a:pt x="124397" y="54114"/>
                    <a:pt x="124492" y="54066"/>
                    <a:pt x="124623" y="54376"/>
                  </a:cubicBezTo>
                  <a:cubicBezTo>
                    <a:pt x="124885" y="54293"/>
                    <a:pt x="124837" y="54316"/>
                    <a:pt x="124980" y="54150"/>
                  </a:cubicBezTo>
                  <a:close/>
                  <a:moveTo>
                    <a:pt x="59377" y="54150"/>
                  </a:moveTo>
                  <a:cubicBezTo>
                    <a:pt x="59460" y="54043"/>
                    <a:pt x="59674" y="54007"/>
                    <a:pt x="59448" y="53935"/>
                  </a:cubicBezTo>
                  <a:close/>
                  <a:moveTo>
                    <a:pt x="92857" y="54221"/>
                  </a:moveTo>
                  <a:lnTo>
                    <a:pt x="93155" y="54150"/>
                  </a:lnTo>
                  <a:lnTo>
                    <a:pt x="93226" y="53935"/>
                  </a:lnTo>
                  <a:lnTo>
                    <a:pt x="93012" y="53935"/>
                  </a:lnTo>
                  <a:close/>
                  <a:moveTo>
                    <a:pt x="57043" y="54007"/>
                  </a:moveTo>
                  <a:lnTo>
                    <a:pt x="56543" y="54007"/>
                  </a:lnTo>
                  <a:lnTo>
                    <a:pt x="55888" y="54447"/>
                  </a:lnTo>
                  <a:lnTo>
                    <a:pt x="55888" y="54745"/>
                  </a:lnTo>
                  <a:lnTo>
                    <a:pt x="56972" y="54376"/>
                  </a:lnTo>
                  <a:cubicBezTo>
                    <a:pt x="57007" y="54257"/>
                    <a:pt x="57031" y="54138"/>
                    <a:pt x="57055" y="54019"/>
                  </a:cubicBezTo>
                  <a:close/>
                  <a:moveTo>
                    <a:pt x="91988" y="54221"/>
                  </a:moveTo>
                  <a:lnTo>
                    <a:pt x="91988" y="54304"/>
                  </a:lnTo>
                  <a:lnTo>
                    <a:pt x="92500" y="54221"/>
                  </a:lnTo>
                  <a:lnTo>
                    <a:pt x="92643" y="54221"/>
                  </a:lnTo>
                  <a:lnTo>
                    <a:pt x="92643" y="54007"/>
                  </a:lnTo>
                  <a:lnTo>
                    <a:pt x="92345" y="54007"/>
                  </a:lnTo>
                  <a:close/>
                  <a:moveTo>
                    <a:pt x="126278" y="54304"/>
                  </a:moveTo>
                  <a:cubicBezTo>
                    <a:pt x="126492" y="54114"/>
                    <a:pt x="126409" y="54221"/>
                    <a:pt x="126433" y="54007"/>
                  </a:cubicBezTo>
                  <a:close/>
                  <a:moveTo>
                    <a:pt x="153472" y="54876"/>
                  </a:moveTo>
                  <a:lnTo>
                    <a:pt x="153543" y="54876"/>
                  </a:lnTo>
                  <a:cubicBezTo>
                    <a:pt x="153484" y="54507"/>
                    <a:pt x="153389" y="54221"/>
                    <a:pt x="153174" y="54007"/>
                  </a:cubicBezTo>
                  <a:cubicBezTo>
                    <a:pt x="153127" y="54221"/>
                    <a:pt x="153079" y="54447"/>
                    <a:pt x="153031" y="54662"/>
                  </a:cubicBezTo>
                  <a:cubicBezTo>
                    <a:pt x="153281" y="54745"/>
                    <a:pt x="153293" y="54614"/>
                    <a:pt x="153472" y="54888"/>
                  </a:cubicBezTo>
                  <a:close/>
                  <a:moveTo>
                    <a:pt x="41101" y="54304"/>
                  </a:moveTo>
                  <a:cubicBezTo>
                    <a:pt x="40922" y="54162"/>
                    <a:pt x="40410" y="54126"/>
                    <a:pt x="40017" y="54078"/>
                  </a:cubicBezTo>
                  <a:cubicBezTo>
                    <a:pt x="39779" y="54328"/>
                    <a:pt x="39589" y="54257"/>
                    <a:pt x="39220" y="54304"/>
                  </a:cubicBezTo>
                  <a:lnTo>
                    <a:pt x="38922" y="54662"/>
                  </a:lnTo>
                  <a:cubicBezTo>
                    <a:pt x="39815" y="54745"/>
                    <a:pt x="40113" y="54721"/>
                    <a:pt x="40958" y="54507"/>
                  </a:cubicBezTo>
                  <a:close/>
                  <a:moveTo>
                    <a:pt x="91559" y="54150"/>
                  </a:moveTo>
                  <a:lnTo>
                    <a:pt x="91405" y="54364"/>
                  </a:lnTo>
                  <a:lnTo>
                    <a:pt x="91762" y="54364"/>
                  </a:lnTo>
                  <a:cubicBezTo>
                    <a:pt x="91798" y="54269"/>
                    <a:pt x="91821" y="54173"/>
                    <a:pt x="91845" y="54078"/>
                  </a:cubicBezTo>
                  <a:lnTo>
                    <a:pt x="91690" y="54078"/>
                  </a:lnTo>
                  <a:close/>
                  <a:moveTo>
                    <a:pt x="89595" y="54221"/>
                  </a:moveTo>
                  <a:lnTo>
                    <a:pt x="89523" y="54376"/>
                  </a:lnTo>
                  <a:lnTo>
                    <a:pt x="89964" y="54150"/>
                  </a:lnTo>
                  <a:lnTo>
                    <a:pt x="89738" y="54150"/>
                  </a:lnTo>
                  <a:close/>
                  <a:moveTo>
                    <a:pt x="54650" y="54376"/>
                  </a:moveTo>
                  <a:lnTo>
                    <a:pt x="54293" y="54221"/>
                  </a:lnTo>
                  <a:cubicBezTo>
                    <a:pt x="53912" y="54531"/>
                    <a:pt x="53269" y="54447"/>
                    <a:pt x="52769" y="54376"/>
                  </a:cubicBezTo>
                  <a:lnTo>
                    <a:pt x="52471" y="54662"/>
                  </a:lnTo>
                  <a:cubicBezTo>
                    <a:pt x="52447" y="54733"/>
                    <a:pt x="52424" y="54816"/>
                    <a:pt x="52400" y="54876"/>
                  </a:cubicBezTo>
                  <a:lnTo>
                    <a:pt x="52400" y="54947"/>
                  </a:lnTo>
                  <a:cubicBezTo>
                    <a:pt x="53186" y="54852"/>
                    <a:pt x="53781" y="54852"/>
                    <a:pt x="54352" y="54519"/>
                  </a:cubicBezTo>
                  <a:lnTo>
                    <a:pt x="54281" y="54876"/>
                  </a:lnTo>
                  <a:cubicBezTo>
                    <a:pt x="54662" y="54781"/>
                    <a:pt x="54531" y="54662"/>
                    <a:pt x="54662" y="54376"/>
                  </a:cubicBezTo>
                  <a:close/>
                  <a:moveTo>
                    <a:pt x="71771" y="54519"/>
                  </a:moveTo>
                  <a:lnTo>
                    <a:pt x="72128" y="54447"/>
                  </a:lnTo>
                  <a:lnTo>
                    <a:pt x="72283" y="54233"/>
                  </a:lnTo>
                  <a:lnTo>
                    <a:pt x="72057" y="54233"/>
                  </a:lnTo>
                  <a:lnTo>
                    <a:pt x="71914" y="54304"/>
                  </a:lnTo>
                  <a:cubicBezTo>
                    <a:pt x="71866" y="54376"/>
                    <a:pt x="71819" y="54447"/>
                    <a:pt x="71771" y="54519"/>
                  </a:cubicBezTo>
                  <a:close/>
                  <a:moveTo>
                    <a:pt x="41684" y="54590"/>
                  </a:moveTo>
                  <a:lnTo>
                    <a:pt x="41529" y="54816"/>
                  </a:lnTo>
                  <a:lnTo>
                    <a:pt x="41827" y="54888"/>
                  </a:lnTo>
                  <a:lnTo>
                    <a:pt x="42256" y="54590"/>
                  </a:lnTo>
                  <a:lnTo>
                    <a:pt x="42410" y="54447"/>
                  </a:lnTo>
                  <a:lnTo>
                    <a:pt x="42041" y="54293"/>
                  </a:lnTo>
                  <a:close/>
                  <a:moveTo>
                    <a:pt x="47482" y="54745"/>
                  </a:moveTo>
                  <a:lnTo>
                    <a:pt x="47637" y="54745"/>
                  </a:lnTo>
                  <a:cubicBezTo>
                    <a:pt x="46982" y="54245"/>
                    <a:pt x="46470" y="54971"/>
                    <a:pt x="45828" y="54816"/>
                  </a:cubicBezTo>
                  <a:cubicBezTo>
                    <a:pt x="45470" y="54733"/>
                    <a:pt x="45542" y="54471"/>
                    <a:pt x="45101" y="54376"/>
                  </a:cubicBezTo>
                  <a:lnTo>
                    <a:pt x="44732" y="54959"/>
                  </a:lnTo>
                  <a:lnTo>
                    <a:pt x="44589" y="55031"/>
                  </a:lnTo>
                  <a:cubicBezTo>
                    <a:pt x="45268" y="55316"/>
                    <a:pt x="47018" y="55043"/>
                    <a:pt x="47482" y="54733"/>
                  </a:cubicBezTo>
                  <a:close/>
                  <a:moveTo>
                    <a:pt x="131362" y="57352"/>
                  </a:moveTo>
                  <a:cubicBezTo>
                    <a:pt x="131124" y="57364"/>
                    <a:pt x="130683" y="57460"/>
                    <a:pt x="130350" y="57281"/>
                  </a:cubicBezTo>
                  <a:cubicBezTo>
                    <a:pt x="130171" y="57102"/>
                    <a:pt x="130219" y="57031"/>
                    <a:pt x="130279" y="56769"/>
                  </a:cubicBezTo>
                  <a:cubicBezTo>
                    <a:pt x="129671" y="56781"/>
                    <a:pt x="127242" y="55340"/>
                    <a:pt x="126802" y="54674"/>
                  </a:cubicBezTo>
                  <a:lnTo>
                    <a:pt x="126433" y="54959"/>
                  </a:lnTo>
                  <a:cubicBezTo>
                    <a:pt x="125885" y="54864"/>
                    <a:pt x="125933" y="54495"/>
                    <a:pt x="125349" y="54376"/>
                  </a:cubicBezTo>
                  <a:lnTo>
                    <a:pt x="124909" y="54959"/>
                  </a:lnTo>
                  <a:cubicBezTo>
                    <a:pt x="125064" y="55209"/>
                    <a:pt x="125099" y="55245"/>
                    <a:pt x="125064" y="55543"/>
                  </a:cubicBezTo>
                  <a:cubicBezTo>
                    <a:pt x="125433" y="55447"/>
                    <a:pt x="125254" y="55471"/>
                    <a:pt x="125421" y="55174"/>
                  </a:cubicBezTo>
                  <a:lnTo>
                    <a:pt x="125635" y="55174"/>
                  </a:lnTo>
                  <a:cubicBezTo>
                    <a:pt x="125909" y="55543"/>
                    <a:pt x="125945" y="55447"/>
                    <a:pt x="125861" y="55900"/>
                  </a:cubicBezTo>
                  <a:cubicBezTo>
                    <a:pt x="126171" y="55864"/>
                    <a:pt x="126028" y="55888"/>
                    <a:pt x="126290" y="55686"/>
                  </a:cubicBezTo>
                  <a:cubicBezTo>
                    <a:pt x="127588" y="57091"/>
                    <a:pt x="130469" y="57793"/>
                    <a:pt x="132315" y="58876"/>
                  </a:cubicBezTo>
                  <a:cubicBezTo>
                    <a:pt x="134112" y="59936"/>
                    <a:pt x="135660" y="61651"/>
                    <a:pt x="137387" y="62794"/>
                  </a:cubicBezTo>
                  <a:cubicBezTo>
                    <a:pt x="136767" y="60329"/>
                    <a:pt x="132326" y="59293"/>
                    <a:pt x="131362" y="57352"/>
                  </a:cubicBezTo>
                  <a:close/>
                  <a:moveTo>
                    <a:pt x="130207" y="54888"/>
                  </a:moveTo>
                  <a:cubicBezTo>
                    <a:pt x="130540" y="54781"/>
                    <a:pt x="130588" y="54685"/>
                    <a:pt x="130707" y="54376"/>
                  </a:cubicBezTo>
                  <a:lnTo>
                    <a:pt x="130564" y="54376"/>
                  </a:lnTo>
                  <a:cubicBezTo>
                    <a:pt x="130398" y="54602"/>
                    <a:pt x="130302" y="54590"/>
                    <a:pt x="130207" y="54888"/>
                  </a:cubicBezTo>
                  <a:close/>
                  <a:moveTo>
                    <a:pt x="50959" y="54662"/>
                  </a:moveTo>
                  <a:lnTo>
                    <a:pt x="50745" y="54888"/>
                  </a:lnTo>
                  <a:lnTo>
                    <a:pt x="50816" y="55102"/>
                  </a:lnTo>
                  <a:cubicBezTo>
                    <a:pt x="51495" y="55066"/>
                    <a:pt x="51340" y="54876"/>
                    <a:pt x="51912" y="54947"/>
                  </a:cubicBezTo>
                  <a:lnTo>
                    <a:pt x="52209" y="54519"/>
                  </a:lnTo>
                  <a:lnTo>
                    <a:pt x="51697" y="54447"/>
                  </a:lnTo>
                  <a:cubicBezTo>
                    <a:pt x="51507" y="54638"/>
                    <a:pt x="51233" y="54721"/>
                    <a:pt x="50959" y="54662"/>
                  </a:cubicBezTo>
                  <a:close/>
                  <a:moveTo>
                    <a:pt x="88440" y="54733"/>
                  </a:moveTo>
                  <a:lnTo>
                    <a:pt x="88369" y="54888"/>
                  </a:lnTo>
                  <a:lnTo>
                    <a:pt x="88738" y="54888"/>
                  </a:lnTo>
                  <a:lnTo>
                    <a:pt x="88809" y="54816"/>
                  </a:lnTo>
                  <a:lnTo>
                    <a:pt x="88809" y="54602"/>
                  </a:lnTo>
                  <a:lnTo>
                    <a:pt x="88511" y="54447"/>
                  </a:lnTo>
                  <a:cubicBezTo>
                    <a:pt x="88464" y="54531"/>
                    <a:pt x="88440" y="54638"/>
                    <a:pt x="88440" y="54733"/>
                  </a:cubicBezTo>
                  <a:close/>
                  <a:moveTo>
                    <a:pt x="43649" y="54888"/>
                  </a:moveTo>
                  <a:lnTo>
                    <a:pt x="43577" y="55102"/>
                  </a:lnTo>
                  <a:lnTo>
                    <a:pt x="43720" y="55257"/>
                  </a:lnTo>
                  <a:lnTo>
                    <a:pt x="44601" y="54959"/>
                  </a:lnTo>
                  <a:cubicBezTo>
                    <a:pt x="44565" y="54662"/>
                    <a:pt x="44601" y="54674"/>
                    <a:pt x="44446" y="54531"/>
                  </a:cubicBezTo>
                  <a:cubicBezTo>
                    <a:pt x="44256" y="54709"/>
                    <a:pt x="43911" y="54781"/>
                    <a:pt x="43637" y="54888"/>
                  </a:cubicBezTo>
                  <a:close/>
                  <a:moveTo>
                    <a:pt x="83154" y="54531"/>
                  </a:moveTo>
                  <a:lnTo>
                    <a:pt x="82939" y="54828"/>
                  </a:lnTo>
                  <a:cubicBezTo>
                    <a:pt x="83201" y="54662"/>
                    <a:pt x="83106" y="54685"/>
                    <a:pt x="83154" y="54519"/>
                  </a:cubicBezTo>
                  <a:close/>
                  <a:moveTo>
                    <a:pt x="87726" y="54959"/>
                  </a:moveTo>
                  <a:lnTo>
                    <a:pt x="88238" y="54959"/>
                  </a:lnTo>
                  <a:lnTo>
                    <a:pt x="88238" y="54531"/>
                  </a:lnTo>
                  <a:lnTo>
                    <a:pt x="88154" y="54531"/>
                  </a:lnTo>
                  <a:close/>
                  <a:moveTo>
                    <a:pt x="123897" y="54816"/>
                  </a:moveTo>
                  <a:cubicBezTo>
                    <a:pt x="123671" y="54531"/>
                    <a:pt x="123587" y="54543"/>
                    <a:pt x="123099" y="54519"/>
                  </a:cubicBezTo>
                  <a:lnTo>
                    <a:pt x="122885" y="54816"/>
                  </a:lnTo>
                  <a:lnTo>
                    <a:pt x="124266" y="55316"/>
                  </a:lnTo>
                  <a:lnTo>
                    <a:pt x="124337" y="55316"/>
                  </a:lnTo>
                  <a:cubicBezTo>
                    <a:pt x="124290" y="55078"/>
                    <a:pt x="124123" y="54888"/>
                    <a:pt x="123897" y="54816"/>
                  </a:cubicBezTo>
                  <a:close/>
                  <a:moveTo>
                    <a:pt x="124337" y="54662"/>
                  </a:moveTo>
                  <a:lnTo>
                    <a:pt x="124480" y="54519"/>
                  </a:lnTo>
                  <a:lnTo>
                    <a:pt x="124337" y="54519"/>
                  </a:lnTo>
                  <a:close/>
                  <a:moveTo>
                    <a:pt x="61984" y="54816"/>
                  </a:moveTo>
                  <a:lnTo>
                    <a:pt x="62211" y="54662"/>
                  </a:lnTo>
                  <a:lnTo>
                    <a:pt x="62056" y="54662"/>
                  </a:lnTo>
                  <a:cubicBezTo>
                    <a:pt x="62032" y="54709"/>
                    <a:pt x="62008" y="54757"/>
                    <a:pt x="61984" y="54816"/>
                  </a:cubicBezTo>
                  <a:close/>
                  <a:moveTo>
                    <a:pt x="86344" y="55102"/>
                  </a:moveTo>
                  <a:lnTo>
                    <a:pt x="86928" y="54947"/>
                  </a:lnTo>
                  <a:lnTo>
                    <a:pt x="87083" y="54947"/>
                  </a:lnTo>
                  <a:lnTo>
                    <a:pt x="87083" y="54662"/>
                  </a:lnTo>
                  <a:lnTo>
                    <a:pt x="86856" y="54662"/>
                  </a:lnTo>
                  <a:close/>
                  <a:moveTo>
                    <a:pt x="42494" y="55102"/>
                  </a:moveTo>
                  <a:lnTo>
                    <a:pt x="42494" y="55174"/>
                  </a:lnTo>
                  <a:lnTo>
                    <a:pt x="42696" y="55174"/>
                  </a:lnTo>
                  <a:lnTo>
                    <a:pt x="43137" y="54888"/>
                  </a:lnTo>
                  <a:lnTo>
                    <a:pt x="43208" y="54733"/>
                  </a:lnTo>
                  <a:lnTo>
                    <a:pt x="42696" y="54733"/>
                  </a:lnTo>
                  <a:close/>
                  <a:moveTo>
                    <a:pt x="50614" y="54888"/>
                  </a:moveTo>
                  <a:lnTo>
                    <a:pt x="50102" y="54888"/>
                  </a:lnTo>
                  <a:lnTo>
                    <a:pt x="49947" y="55102"/>
                  </a:lnTo>
                  <a:lnTo>
                    <a:pt x="49947" y="55174"/>
                  </a:lnTo>
                  <a:lnTo>
                    <a:pt x="50530" y="55019"/>
                  </a:lnTo>
                  <a:cubicBezTo>
                    <a:pt x="50554" y="54983"/>
                    <a:pt x="50578" y="54935"/>
                    <a:pt x="50602" y="54888"/>
                  </a:cubicBezTo>
                  <a:close/>
                  <a:moveTo>
                    <a:pt x="85773" y="55174"/>
                  </a:moveTo>
                  <a:cubicBezTo>
                    <a:pt x="86071" y="55078"/>
                    <a:pt x="85999" y="55138"/>
                    <a:pt x="86130" y="54888"/>
                  </a:cubicBezTo>
                  <a:lnTo>
                    <a:pt x="85916" y="54888"/>
                  </a:lnTo>
                  <a:close/>
                  <a:moveTo>
                    <a:pt x="128469" y="55102"/>
                  </a:moveTo>
                  <a:cubicBezTo>
                    <a:pt x="128302" y="54900"/>
                    <a:pt x="128385" y="54935"/>
                    <a:pt x="128028" y="54888"/>
                  </a:cubicBezTo>
                  <a:cubicBezTo>
                    <a:pt x="128052" y="55078"/>
                    <a:pt x="128076" y="55269"/>
                    <a:pt x="128112" y="55459"/>
                  </a:cubicBezTo>
                  <a:lnTo>
                    <a:pt x="128183" y="55459"/>
                  </a:lnTo>
                  <a:close/>
                  <a:moveTo>
                    <a:pt x="132088" y="55757"/>
                  </a:moveTo>
                  <a:lnTo>
                    <a:pt x="132088" y="55531"/>
                  </a:lnTo>
                  <a:cubicBezTo>
                    <a:pt x="131838" y="55328"/>
                    <a:pt x="131529" y="55555"/>
                    <a:pt x="131445" y="54959"/>
                  </a:cubicBezTo>
                  <a:lnTo>
                    <a:pt x="130933" y="54888"/>
                  </a:lnTo>
                  <a:cubicBezTo>
                    <a:pt x="130886" y="55328"/>
                    <a:pt x="131457" y="55590"/>
                    <a:pt x="131874" y="55757"/>
                  </a:cubicBezTo>
                  <a:close/>
                  <a:moveTo>
                    <a:pt x="48221" y="55102"/>
                  </a:moveTo>
                  <a:lnTo>
                    <a:pt x="48292" y="54947"/>
                  </a:lnTo>
                  <a:lnTo>
                    <a:pt x="47994" y="54947"/>
                  </a:lnTo>
                  <a:cubicBezTo>
                    <a:pt x="47852" y="55162"/>
                    <a:pt x="47994" y="55066"/>
                    <a:pt x="48209" y="55102"/>
                  </a:cubicBezTo>
                  <a:close/>
                  <a:moveTo>
                    <a:pt x="84749" y="55102"/>
                  </a:moveTo>
                  <a:lnTo>
                    <a:pt x="84606" y="55102"/>
                  </a:lnTo>
                  <a:cubicBezTo>
                    <a:pt x="84725" y="55162"/>
                    <a:pt x="84618" y="55174"/>
                    <a:pt x="84749" y="55102"/>
                  </a:cubicBezTo>
                  <a:close/>
                  <a:moveTo>
                    <a:pt x="85118" y="55459"/>
                  </a:moveTo>
                  <a:lnTo>
                    <a:pt x="85416" y="55388"/>
                  </a:lnTo>
                  <a:lnTo>
                    <a:pt x="85559" y="55388"/>
                  </a:lnTo>
                  <a:lnTo>
                    <a:pt x="85344" y="55102"/>
                  </a:lnTo>
                  <a:close/>
                  <a:moveTo>
                    <a:pt x="56841" y="55459"/>
                  </a:moveTo>
                  <a:lnTo>
                    <a:pt x="56686" y="55686"/>
                  </a:lnTo>
                  <a:cubicBezTo>
                    <a:pt x="56912" y="55555"/>
                    <a:pt x="56841" y="55602"/>
                    <a:pt x="56829" y="55459"/>
                  </a:cubicBezTo>
                  <a:close/>
                  <a:moveTo>
                    <a:pt x="81487" y="56043"/>
                  </a:moveTo>
                  <a:lnTo>
                    <a:pt x="81772" y="55971"/>
                  </a:lnTo>
                  <a:lnTo>
                    <a:pt x="82213" y="55459"/>
                  </a:lnTo>
                  <a:lnTo>
                    <a:pt x="81999" y="55459"/>
                  </a:lnTo>
                  <a:close/>
                  <a:moveTo>
                    <a:pt x="128897" y="55900"/>
                  </a:moveTo>
                  <a:lnTo>
                    <a:pt x="129267" y="55900"/>
                  </a:lnTo>
                  <a:lnTo>
                    <a:pt x="129338" y="55674"/>
                  </a:lnTo>
                  <a:lnTo>
                    <a:pt x="128755" y="55459"/>
                  </a:lnTo>
                  <a:cubicBezTo>
                    <a:pt x="128778" y="55614"/>
                    <a:pt x="128826" y="55757"/>
                    <a:pt x="128897" y="55900"/>
                  </a:cubicBezTo>
                  <a:close/>
                  <a:moveTo>
                    <a:pt x="27182" y="55531"/>
                  </a:moveTo>
                  <a:cubicBezTo>
                    <a:pt x="27444" y="55828"/>
                    <a:pt x="27921" y="56067"/>
                    <a:pt x="28337" y="56186"/>
                  </a:cubicBezTo>
                  <a:cubicBezTo>
                    <a:pt x="28040" y="55840"/>
                    <a:pt x="27635" y="55614"/>
                    <a:pt x="27182" y="55531"/>
                  </a:cubicBezTo>
                  <a:close/>
                  <a:moveTo>
                    <a:pt x="37910" y="55602"/>
                  </a:moveTo>
                  <a:lnTo>
                    <a:pt x="37838" y="55828"/>
                  </a:lnTo>
                  <a:lnTo>
                    <a:pt x="38053" y="55757"/>
                  </a:lnTo>
                  <a:close/>
                  <a:moveTo>
                    <a:pt x="84023" y="55686"/>
                  </a:moveTo>
                  <a:lnTo>
                    <a:pt x="84023" y="55602"/>
                  </a:lnTo>
                  <a:lnTo>
                    <a:pt x="83725" y="55602"/>
                  </a:lnTo>
                  <a:close/>
                  <a:moveTo>
                    <a:pt x="40017" y="55971"/>
                  </a:moveTo>
                  <a:lnTo>
                    <a:pt x="40089" y="55817"/>
                  </a:lnTo>
                  <a:lnTo>
                    <a:pt x="39862" y="55745"/>
                  </a:lnTo>
                  <a:lnTo>
                    <a:pt x="39720" y="55959"/>
                  </a:lnTo>
                  <a:close/>
                  <a:moveTo>
                    <a:pt x="130124" y="55900"/>
                  </a:moveTo>
                  <a:lnTo>
                    <a:pt x="129838" y="55900"/>
                  </a:lnTo>
                  <a:cubicBezTo>
                    <a:pt x="129755" y="56245"/>
                    <a:pt x="129814" y="56376"/>
                    <a:pt x="130195" y="56471"/>
                  </a:cubicBezTo>
                  <a:cubicBezTo>
                    <a:pt x="130171" y="56281"/>
                    <a:pt x="130148" y="56090"/>
                    <a:pt x="130124" y="55900"/>
                  </a:cubicBezTo>
                  <a:close/>
                  <a:moveTo>
                    <a:pt x="79165" y="56114"/>
                  </a:moveTo>
                  <a:lnTo>
                    <a:pt x="78724" y="56329"/>
                  </a:lnTo>
                  <a:lnTo>
                    <a:pt x="78570" y="56555"/>
                  </a:lnTo>
                  <a:lnTo>
                    <a:pt x="79153" y="56329"/>
                  </a:lnTo>
                  <a:cubicBezTo>
                    <a:pt x="79201" y="56138"/>
                    <a:pt x="79367" y="56198"/>
                    <a:pt x="79165" y="56114"/>
                  </a:cubicBezTo>
                  <a:close/>
                  <a:moveTo>
                    <a:pt x="28635" y="56198"/>
                  </a:moveTo>
                  <a:lnTo>
                    <a:pt x="28563" y="56340"/>
                  </a:lnTo>
                  <a:lnTo>
                    <a:pt x="28921" y="56412"/>
                  </a:lnTo>
                  <a:cubicBezTo>
                    <a:pt x="28778" y="56198"/>
                    <a:pt x="28909" y="56281"/>
                    <a:pt x="28635" y="56198"/>
                  </a:cubicBezTo>
                  <a:close/>
                  <a:moveTo>
                    <a:pt x="76700" y="56340"/>
                  </a:moveTo>
                  <a:lnTo>
                    <a:pt x="76629" y="56495"/>
                  </a:lnTo>
                  <a:cubicBezTo>
                    <a:pt x="76760" y="56376"/>
                    <a:pt x="76665" y="56400"/>
                    <a:pt x="76700" y="56340"/>
                  </a:cubicBezTo>
                  <a:close/>
                  <a:moveTo>
                    <a:pt x="133255" y="56412"/>
                  </a:moveTo>
                  <a:lnTo>
                    <a:pt x="133184" y="56698"/>
                  </a:lnTo>
                  <a:lnTo>
                    <a:pt x="133624" y="56698"/>
                  </a:lnTo>
                  <a:lnTo>
                    <a:pt x="133696" y="56555"/>
                  </a:lnTo>
                  <a:close/>
                  <a:moveTo>
                    <a:pt x="75403" y="56781"/>
                  </a:moveTo>
                  <a:lnTo>
                    <a:pt x="75474" y="56781"/>
                  </a:lnTo>
                  <a:cubicBezTo>
                    <a:pt x="75522" y="56698"/>
                    <a:pt x="75581" y="56626"/>
                    <a:pt x="75629" y="56555"/>
                  </a:cubicBezTo>
                  <a:lnTo>
                    <a:pt x="75415" y="56555"/>
                  </a:lnTo>
                  <a:close/>
                  <a:moveTo>
                    <a:pt x="130576" y="56698"/>
                  </a:moveTo>
                  <a:lnTo>
                    <a:pt x="130933" y="56995"/>
                  </a:lnTo>
                  <a:lnTo>
                    <a:pt x="131231" y="56698"/>
                  </a:lnTo>
                  <a:lnTo>
                    <a:pt x="130660" y="56555"/>
                  </a:lnTo>
                  <a:close/>
                  <a:moveTo>
                    <a:pt x="74533" y="56995"/>
                  </a:moveTo>
                  <a:lnTo>
                    <a:pt x="74903" y="56781"/>
                  </a:lnTo>
                  <a:lnTo>
                    <a:pt x="75045" y="56698"/>
                  </a:lnTo>
                  <a:lnTo>
                    <a:pt x="74688" y="56626"/>
                  </a:lnTo>
                  <a:cubicBezTo>
                    <a:pt x="74617" y="56745"/>
                    <a:pt x="74569" y="56864"/>
                    <a:pt x="74522" y="56983"/>
                  </a:cubicBezTo>
                  <a:close/>
                  <a:moveTo>
                    <a:pt x="59317" y="56781"/>
                  </a:moveTo>
                  <a:lnTo>
                    <a:pt x="59163" y="56781"/>
                  </a:lnTo>
                  <a:lnTo>
                    <a:pt x="59020" y="56852"/>
                  </a:lnTo>
                  <a:cubicBezTo>
                    <a:pt x="59210" y="56900"/>
                    <a:pt x="59127" y="56876"/>
                    <a:pt x="59293" y="56769"/>
                  </a:cubicBezTo>
                  <a:close/>
                  <a:moveTo>
                    <a:pt x="133981" y="56781"/>
                  </a:moveTo>
                  <a:lnTo>
                    <a:pt x="134053" y="57067"/>
                  </a:lnTo>
                  <a:lnTo>
                    <a:pt x="134279" y="56852"/>
                  </a:lnTo>
                  <a:close/>
                  <a:moveTo>
                    <a:pt x="50328" y="56995"/>
                  </a:moveTo>
                  <a:lnTo>
                    <a:pt x="50257" y="56840"/>
                  </a:lnTo>
                  <a:cubicBezTo>
                    <a:pt x="50233" y="56888"/>
                    <a:pt x="50197" y="56936"/>
                    <a:pt x="50173" y="56995"/>
                  </a:cubicBezTo>
                  <a:close/>
                  <a:moveTo>
                    <a:pt x="30599" y="57210"/>
                  </a:moveTo>
                  <a:lnTo>
                    <a:pt x="30754" y="57067"/>
                  </a:lnTo>
                  <a:lnTo>
                    <a:pt x="30599" y="57067"/>
                  </a:lnTo>
                  <a:close/>
                  <a:moveTo>
                    <a:pt x="31111" y="57281"/>
                  </a:moveTo>
                  <a:lnTo>
                    <a:pt x="31111" y="57352"/>
                  </a:lnTo>
                  <a:lnTo>
                    <a:pt x="31326" y="57424"/>
                  </a:lnTo>
                  <a:cubicBezTo>
                    <a:pt x="31492" y="57281"/>
                    <a:pt x="31480" y="57329"/>
                    <a:pt x="31552" y="57067"/>
                  </a:cubicBezTo>
                  <a:lnTo>
                    <a:pt x="31326" y="57067"/>
                  </a:lnTo>
                  <a:close/>
                  <a:moveTo>
                    <a:pt x="56412" y="57352"/>
                  </a:moveTo>
                  <a:cubicBezTo>
                    <a:pt x="56543" y="57257"/>
                    <a:pt x="56460" y="57281"/>
                    <a:pt x="56484" y="57210"/>
                  </a:cubicBezTo>
                  <a:close/>
                  <a:moveTo>
                    <a:pt x="32123" y="57281"/>
                  </a:moveTo>
                  <a:lnTo>
                    <a:pt x="31766" y="57436"/>
                  </a:lnTo>
                  <a:lnTo>
                    <a:pt x="31695" y="57579"/>
                  </a:lnTo>
                  <a:lnTo>
                    <a:pt x="31992" y="57650"/>
                  </a:lnTo>
                  <a:lnTo>
                    <a:pt x="32350" y="57650"/>
                  </a:lnTo>
                  <a:cubicBezTo>
                    <a:pt x="32397" y="57579"/>
                    <a:pt x="32445" y="57507"/>
                    <a:pt x="32504" y="57436"/>
                  </a:cubicBezTo>
                  <a:close/>
                  <a:moveTo>
                    <a:pt x="73009" y="57495"/>
                  </a:moveTo>
                  <a:lnTo>
                    <a:pt x="73307" y="57352"/>
                  </a:lnTo>
                  <a:lnTo>
                    <a:pt x="73009" y="57352"/>
                  </a:lnTo>
                  <a:close/>
                  <a:moveTo>
                    <a:pt x="32993" y="57495"/>
                  </a:moveTo>
                  <a:lnTo>
                    <a:pt x="32635" y="57650"/>
                  </a:lnTo>
                  <a:lnTo>
                    <a:pt x="32481" y="57864"/>
                  </a:lnTo>
                  <a:lnTo>
                    <a:pt x="34802" y="58579"/>
                  </a:lnTo>
                  <a:lnTo>
                    <a:pt x="35017" y="58579"/>
                  </a:lnTo>
                  <a:cubicBezTo>
                    <a:pt x="34671" y="58186"/>
                    <a:pt x="33719" y="57614"/>
                    <a:pt x="32981" y="57495"/>
                  </a:cubicBezTo>
                  <a:close/>
                  <a:moveTo>
                    <a:pt x="138030" y="61853"/>
                  </a:moveTo>
                  <a:cubicBezTo>
                    <a:pt x="138006" y="61972"/>
                    <a:pt x="137982" y="62091"/>
                    <a:pt x="137958" y="62210"/>
                  </a:cubicBezTo>
                  <a:cubicBezTo>
                    <a:pt x="136446" y="60758"/>
                    <a:pt x="134982" y="58257"/>
                    <a:pt x="132660" y="57567"/>
                  </a:cubicBezTo>
                  <a:lnTo>
                    <a:pt x="132660" y="57936"/>
                  </a:lnTo>
                  <a:cubicBezTo>
                    <a:pt x="132886" y="58329"/>
                    <a:pt x="133612" y="58757"/>
                    <a:pt x="134184" y="58805"/>
                  </a:cubicBezTo>
                  <a:cubicBezTo>
                    <a:pt x="134136" y="59115"/>
                    <a:pt x="134124" y="59150"/>
                    <a:pt x="134255" y="59377"/>
                  </a:cubicBezTo>
                  <a:lnTo>
                    <a:pt x="134553" y="59091"/>
                  </a:lnTo>
                  <a:cubicBezTo>
                    <a:pt x="134922" y="59400"/>
                    <a:pt x="137363" y="61913"/>
                    <a:pt x="137458" y="62210"/>
                  </a:cubicBezTo>
                  <a:cubicBezTo>
                    <a:pt x="137625" y="62377"/>
                    <a:pt x="137791" y="62544"/>
                    <a:pt x="137958" y="62722"/>
                  </a:cubicBezTo>
                  <a:lnTo>
                    <a:pt x="137458" y="62794"/>
                  </a:lnTo>
                  <a:lnTo>
                    <a:pt x="137458" y="62865"/>
                  </a:lnTo>
                  <a:lnTo>
                    <a:pt x="138756" y="64163"/>
                  </a:lnTo>
                  <a:lnTo>
                    <a:pt x="138839" y="64163"/>
                  </a:lnTo>
                  <a:cubicBezTo>
                    <a:pt x="138661" y="63532"/>
                    <a:pt x="138375" y="63222"/>
                    <a:pt x="138113" y="62722"/>
                  </a:cubicBezTo>
                  <a:lnTo>
                    <a:pt x="138982" y="62865"/>
                  </a:lnTo>
                  <a:lnTo>
                    <a:pt x="138982" y="62794"/>
                  </a:lnTo>
                  <a:cubicBezTo>
                    <a:pt x="138708" y="62448"/>
                    <a:pt x="138327" y="62151"/>
                    <a:pt x="138030" y="61853"/>
                  </a:cubicBezTo>
                  <a:close/>
                  <a:moveTo>
                    <a:pt x="70104" y="57793"/>
                  </a:moveTo>
                  <a:lnTo>
                    <a:pt x="70319" y="57710"/>
                  </a:lnTo>
                  <a:lnTo>
                    <a:pt x="70319" y="57638"/>
                  </a:lnTo>
                  <a:lnTo>
                    <a:pt x="70104" y="57638"/>
                  </a:lnTo>
                  <a:close/>
                  <a:moveTo>
                    <a:pt x="61329" y="57864"/>
                  </a:moveTo>
                  <a:cubicBezTo>
                    <a:pt x="60675" y="57876"/>
                    <a:pt x="60603" y="57924"/>
                    <a:pt x="60091" y="57864"/>
                  </a:cubicBezTo>
                  <a:cubicBezTo>
                    <a:pt x="59853" y="58114"/>
                    <a:pt x="59424" y="58234"/>
                    <a:pt x="59008" y="58293"/>
                  </a:cubicBezTo>
                  <a:lnTo>
                    <a:pt x="59008" y="57936"/>
                  </a:lnTo>
                  <a:cubicBezTo>
                    <a:pt x="58496" y="58103"/>
                    <a:pt x="58305" y="57805"/>
                    <a:pt x="58067" y="58364"/>
                  </a:cubicBezTo>
                  <a:cubicBezTo>
                    <a:pt x="57781" y="58210"/>
                    <a:pt x="57960" y="58400"/>
                    <a:pt x="57912" y="58079"/>
                  </a:cubicBezTo>
                  <a:cubicBezTo>
                    <a:pt x="57258" y="58138"/>
                    <a:pt x="57246" y="58424"/>
                    <a:pt x="56757" y="58662"/>
                  </a:cubicBezTo>
                  <a:cubicBezTo>
                    <a:pt x="55757" y="58043"/>
                    <a:pt x="55043" y="58531"/>
                    <a:pt x="54233" y="59019"/>
                  </a:cubicBezTo>
                  <a:cubicBezTo>
                    <a:pt x="54281" y="58876"/>
                    <a:pt x="54329" y="58722"/>
                    <a:pt x="54376" y="58591"/>
                  </a:cubicBezTo>
                  <a:lnTo>
                    <a:pt x="54376" y="58507"/>
                  </a:lnTo>
                  <a:cubicBezTo>
                    <a:pt x="53745" y="58734"/>
                    <a:pt x="53412" y="59067"/>
                    <a:pt x="52638" y="59162"/>
                  </a:cubicBezTo>
                  <a:cubicBezTo>
                    <a:pt x="52555" y="58900"/>
                    <a:pt x="52519" y="58793"/>
                    <a:pt x="52281" y="58734"/>
                  </a:cubicBezTo>
                  <a:cubicBezTo>
                    <a:pt x="51840" y="58615"/>
                    <a:pt x="50959" y="58996"/>
                    <a:pt x="50685" y="59031"/>
                  </a:cubicBezTo>
                  <a:lnTo>
                    <a:pt x="47780" y="58805"/>
                  </a:lnTo>
                  <a:cubicBezTo>
                    <a:pt x="47554" y="58876"/>
                    <a:pt x="47352" y="58996"/>
                    <a:pt x="47197" y="59174"/>
                  </a:cubicBezTo>
                  <a:cubicBezTo>
                    <a:pt x="46756" y="59388"/>
                    <a:pt x="46828" y="59067"/>
                    <a:pt x="46042" y="59019"/>
                  </a:cubicBezTo>
                  <a:lnTo>
                    <a:pt x="45887" y="59091"/>
                  </a:lnTo>
                  <a:lnTo>
                    <a:pt x="45744" y="59388"/>
                  </a:lnTo>
                  <a:lnTo>
                    <a:pt x="46328" y="59162"/>
                  </a:lnTo>
                  <a:lnTo>
                    <a:pt x="46470" y="59246"/>
                  </a:lnTo>
                  <a:cubicBezTo>
                    <a:pt x="46482" y="59531"/>
                    <a:pt x="46435" y="59829"/>
                    <a:pt x="46328" y="60115"/>
                  </a:cubicBezTo>
                  <a:lnTo>
                    <a:pt x="46756" y="60186"/>
                  </a:lnTo>
                  <a:lnTo>
                    <a:pt x="47840" y="59531"/>
                  </a:lnTo>
                  <a:lnTo>
                    <a:pt x="47697" y="60186"/>
                  </a:lnTo>
                  <a:lnTo>
                    <a:pt x="48197" y="59960"/>
                  </a:lnTo>
                  <a:lnTo>
                    <a:pt x="48352" y="60258"/>
                  </a:lnTo>
                  <a:cubicBezTo>
                    <a:pt x="49864" y="60103"/>
                    <a:pt x="50947" y="59829"/>
                    <a:pt x="52412" y="59746"/>
                  </a:cubicBezTo>
                  <a:lnTo>
                    <a:pt x="52483" y="59817"/>
                  </a:lnTo>
                  <a:lnTo>
                    <a:pt x="52269" y="60115"/>
                  </a:lnTo>
                  <a:lnTo>
                    <a:pt x="53424" y="60043"/>
                  </a:lnTo>
                  <a:lnTo>
                    <a:pt x="53578" y="59960"/>
                  </a:lnTo>
                  <a:cubicBezTo>
                    <a:pt x="53555" y="59841"/>
                    <a:pt x="53531" y="59722"/>
                    <a:pt x="53507" y="59603"/>
                  </a:cubicBezTo>
                  <a:lnTo>
                    <a:pt x="52781" y="60043"/>
                  </a:lnTo>
                  <a:lnTo>
                    <a:pt x="52626" y="59888"/>
                  </a:lnTo>
                  <a:cubicBezTo>
                    <a:pt x="53114" y="59377"/>
                    <a:pt x="54079" y="59388"/>
                    <a:pt x="55114" y="59341"/>
                  </a:cubicBezTo>
                  <a:cubicBezTo>
                    <a:pt x="55102" y="59353"/>
                    <a:pt x="55102" y="59365"/>
                    <a:pt x="55091" y="59377"/>
                  </a:cubicBezTo>
                  <a:lnTo>
                    <a:pt x="55257" y="59341"/>
                  </a:lnTo>
                  <a:cubicBezTo>
                    <a:pt x="56115" y="59293"/>
                    <a:pt x="57007" y="59186"/>
                    <a:pt x="57698" y="58662"/>
                  </a:cubicBezTo>
                  <a:cubicBezTo>
                    <a:pt x="57817" y="58805"/>
                    <a:pt x="57805" y="58757"/>
                    <a:pt x="57853" y="59019"/>
                  </a:cubicBezTo>
                  <a:cubicBezTo>
                    <a:pt x="58401" y="58924"/>
                    <a:pt x="58805" y="58603"/>
                    <a:pt x="59151" y="58436"/>
                  </a:cubicBezTo>
                  <a:cubicBezTo>
                    <a:pt x="59794" y="58150"/>
                    <a:pt x="60579" y="58305"/>
                    <a:pt x="61329" y="58079"/>
                  </a:cubicBezTo>
                  <a:close/>
                  <a:moveTo>
                    <a:pt x="37624" y="59019"/>
                  </a:moveTo>
                  <a:lnTo>
                    <a:pt x="37255" y="59091"/>
                  </a:lnTo>
                  <a:lnTo>
                    <a:pt x="37041" y="58948"/>
                  </a:lnTo>
                  <a:cubicBezTo>
                    <a:pt x="36826" y="58686"/>
                    <a:pt x="37112" y="58495"/>
                    <a:pt x="36684" y="58293"/>
                  </a:cubicBezTo>
                  <a:cubicBezTo>
                    <a:pt x="36588" y="58591"/>
                    <a:pt x="36731" y="58579"/>
                    <a:pt x="36684" y="59019"/>
                  </a:cubicBezTo>
                  <a:lnTo>
                    <a:pt x="38350" y="59305"/>
                  </a:lnTo>
                  <a:lnTo>
                    <a:pt x="38648" y="58876"/>
                  </a:lnTo>
                  <a:lnTo>
                    <a:pt x="37993" y="58436"/>
                  </a:lnTo>
                  <a:close/>
                  <a:moveTo>
                    <a:pt x="37410" y="58436"/>
                  </a:moveTo>
                  <a:lnTo>
                    <a:pt x="37112" y="58436"/>
                  </a:lnTo>
                  <a:lnTo>
                    <a:pt x="37041" y="58662"/>
                  </a:lnTo>
                  <a:lnTo>
                    <a:pt x="37255" y="58734"/>
                  </a:lnTo>
                  <a:close/>
                  <a:moveTo>
                    <a:pt x="60246" y="58591"/>
                  </a:moveTo>
                  <a:lnTo>
                    <a:pt x="60020" y="58948"/>
                  </a:lnTo>
                  <a:lnTo>
                    <a:pt x="60603" y="58650"/>
                  </a:lnTo>
                  <a:lnTo>
                    <a:pt x="60603" y="58507"/>
                  </a:lnTo>
                  <a:lnTo>
                    <a:pt x="60389" y="58507"/>
                  </a:lnTo>
                  <a:close/>
                  <a:moveTo>
                    <a:pt x="35445" y="58734"/>
                  </a:moveTo>
                  <a:lnTo>
                    <a:pt x="35957" y="58888"/>
                  </a:lnTo>
                  <a:lnTo>
                    <a:pt x="36314" y="58888"/>
                  </a:lnTo>
                  <a:lnTo>
                    <a:pt x="36314" y="58674"/>
                  </a:lnTo>
                  <a:lnTo>
                    <a:pt x="35517" y="58603"/>
                  </a:lnTo>
                  <a:cubicBezTo>
                    <a:pt x="35493" y="58626"/>
                    <a:pt x="35469" y="58674"/>
                    <a:pt x="35445" y="58722"/>
                  </a:cubicBezTo>
                  <a:close/>
                  <a:moveTo>
                    <a:pt x="39577" y="58888"/>
                  </a:moveTo>
                  <a:cubicBezTo>
                    <a:pt x="39481" y="59103"/>
                    <a:pt x="39386" y="59317"/>
                    <a:pt x="39291" y="59543"/>
                  </a:cubicBezTo>
                  <a:lnTo>
                    <a:pt x="39434" y="59615"/>
                  </a:lnTo>
                  <a:cubicBezTo>
                    <a:pt x="39732" y="59305"/>
                    <a:pt x="39720" y="59162"/>
                    <a:pt x="40386" y="59174"/>
                  </a:cubicBezTo>
                  <a:cubicBezTo>
                    <a:pt x="40255" y="59603"/>
                    <a:pt x="40172" y="59555"/>
                    <a:pt x="39803" y="59543"/>
                  </a:cubicBezTo>
                  <a:cubicBezTo>
                    <a:pt x="40184" y="59865"/>
                    <a:pt x="40660" y="59615"/>
                    <a:pt x="40815" y="59246"/>
                  </a:cubicBezTo>
                  <a:lnTo>
                    <a:pt x="41613" y="59317"/>
                  </a:lnTo>
                  <a:lnTo>
                    <a:pt x="41541" y="59686"/>
                  </a:lnTo>
                  <a:cubicBezTo>
                    <a:pt x="41863" y="59543"/>
                    <a:pt x="42089" y="59400"/>
                    <a:pt x="42196" y="59031"/>
                  </a:cubicBezTo>
                  <a:cubicBezTo>
                    <a:pt x="41363" y="58876"/>
                    <a:pt x="40470" y="58841"/>
                    <a:pt x="39874" y="58734"/>
                  </a:cubicBezTo>
                  <a:close/>
                  <a:moveTo>
                    <a:pt x="45161" y="59686"/>
                  </a:moveTo>
                  <a:cubicBezTo>
                    <a:pt x="45137" y="59388"/>
                    <a:pt x="45137" y="59496"/>
                    <a:pt x="45232" y="59246"/>
                  </a:cubicBezTo>
                  <a:lnTo>
                    <a:pt x="44935" y="59031"/>
                  </a:lnTo>
                  <a:cubicBezTo>
                    <a:pt x="44756" y="59257"/>
                    <a:pt x="44661" y="59412"/>
                    <a:pt x="44434" y="59686"/>
                  </a:cubicBezTo>
                  <a:lnTo>
                    <a:pt x="44137" y="59686"/>
                  </a:lnTo>
                  <a:lnTo>
                    <a:pt x="44137" y="59615"/>
                  </a:lnTo>
                  <a:cubicBezTo>
                    <a:pt x="44304" y="59436"/>
                    <a:pt x="44244" y="59448"/>
                    <a:pt x="44565" y="59388"/>
                  </a:cubicBezTo>
                  <a:lnTo>
                    <a:pt x="44565" y="58960"/>
                  </a:lnTo>
                  <a:cubicBezTo>
                    <a:pt x="44101" y="59019"/>
                    <a:pt x="44220" y="58996"/>
                    <a:pt x="43696" y="58960"/>
                  </a:cubicBezTo>
                  <a:cubicBezTo>
                    <a:pt x="43780" y="59150"/>
                    <a:pt x="43625" y="59067"/>
                    <a:pt x="43911" y="59174"/>
                  </a:cubicBezTo>
                  <a:lnTo>
                    <a:pt x="43911" y="59543"/>
                  </a:lnTo>
                  <a:lnTo>
                    <a:pt x="43482" y="59829"/>
                  </a:lnTo>
                  <a:lnTo>
                    <a:pt x="43411" y="59972"/>
                  </a:lnTo>
                  <a:cubicBezTo>
                    <a:pt x="44208" y="60198"/>
                    <a:pt x="45018" y="60043"/>
                    <a:pt x="45804" y="59972"/>
                  </a:cubicBezTo>
                  <a:lnTo>
                    <a:pt x="45875" y="59758"/>
                  </a:lnTo>
                  <a:lnTo>
                    <a:pt x="46018" y="59615"/>
                  </a:lnTo>
                  <a:lnTo>
                    <a:pt x="46018" y="59543"/>
                  </a:lnTo>
                  <a:lnTo>
                    <a:pt x="45292" y="59758"/>
                  </a:lnTo>
                  <a:close/>
                  <a:moveTo>
                    <a:pt x="38922" y="59246"/>
                  </a:moveTo>
                  <a:cubicBezTo>
                    <a:pt x="39160" y="59126"/>
                    <a:pt x="39077" y="59162"/>
                    <a:pt x="39077" y="59031"/>
                  </a:cubicBezTo>
                  <a:close/>
                  <a:moveTo>
                    <a:pt x="42553" y="59019"/>
                  </a:moveTo>
                  <a:cubicBezTo>
                    <a:pt x="42529" y="59186"/>
                    <a:pt x="42506" y="59353"/>
                    <a:pt x="42482" y="59531"/>
                  </a:cubicBezTo>
                  <a:lnTo>
                    <a:pt x="42839" y="59377"/>
                  </a:lnTo>
                  <a:cubicBezTo>
                    <a:pt x="42756" y="59055"/>
                    <a:pt x="42839" y="59138"/>
                    <a:pt x="42553" y="59019"/>
                  </a:cubicBezTo>
                  <a:close/>
                  <a:moveTo>
                    <a:pt x="53709" y="59888"/>
                  </a:moveTo>
                  <a:lnTo>
                    <a:pt x="53638" y="60103"/>
                  </a:lnTo>
                  <a:lnTo>
                    <a:pt x="54079" y="60031"/>
                  </a:lnTo>
                  <a:lnTo>
                    <a:pt x="54364" y="59734"/>
                  </a:lnTo>
                  <a:lnTo>
                    <a:pt x="54079" y="59662"/>
                  </a:lnTo>
                  <a:close/>
                  <a:moveTo>
                    <a:pt x="42768" y="59960"/>
                  </a:moveTo>
                  <a:lnTo>
                    <a:pt x="43065" y="59888"/>
                  </a:lnTo>
                  <a:lnTo>
                    <a:pt x="43065" y="59817"/>
                  </a:lnTo>
                  <a:lnTo>
                    <a:pt x="42839" y="59817"/>
                  </a:lnTo>
                  <a:close/>
                  <a:moveTo>
                    <a:pt x="139042" y="63734"/>
                  </a:moveTo>
                  <a:lnTo>
                    <a:pt x="139042" y="64032"/>
                  </a:lnTo>
                  <a:lnTo>
                    <a:pt x="139113" y="64032"/>
                  </a:lnTo>
                  <a:cubicBezTo>
                    <a:pt x="139089" y="63722"/>
                    <a:pt x="139196" y="63901"/>
                    <a:pt x="139042" y="63722"/>
                  </a:cubicBezTo>
                  <a:close/>
                  <a:moveTo>
                    <a:pt x="139768" y="63948"/>
                  </a:moveTo>
                  <a:lnTo>
                    <a:pt x="140065" y="64234"/>
                  </a:lnTo>
                  <a:cubicBezTo>
                    <a:pt x="139946" y="63937"/>
                    <a:pt x="140077" y="64056"/>
                    <a:pt x="139768" y="63948"/>
                  </a:cubicBezTo>
                  <a:close/>
                  <a:moveTo>
                    <a:pt x="156294" y="65032"/>
                  </a:moveTo>
                  <a:lnTo>
                    <a:pt x="156448" y="65258"/>
                  </a:lnTo>
                  <a:cubicBezTo>
                    <a:pt x="156353" y="65032"/>
                    <a:pt x="156448" y="65163"/>
                    <a:pt x="156294" y="65032"/>
                  </a:cubicBezTo>
                  <a:close/>
                  <a:moveTo>
                    <a:pt x="154770" y="66627"/>
                  </a:moveTo>
                  <a:lnTo>
                    <a:pt x="154770" y="66925"/>
                  </a:lnTo>
                  <a:lnTo>
                    <a:pt x="154996" y="67068"/>
                  </a:lnTo>
                  <a:lnTo>
                    <a:pt x="155067" y="67068"/>
                  </a:lnTo>
                  <a:cubicBezTo>
                    <a:pt x="155044" y="66949"/>
                    <a:pt x="155020" y="66830"/>
                    <a:pt x="154996" y="66711"/>
                  </a:cubicBezTo>
                  <a:close/>
                  <a:moveTo>
                    <a:pt x="157234" y="67282"/>
                  </a:moveTo>
                  <a:cubicBezTo>
                    <a:pt x="157175" y="66961"/>
                    <a:pt x="157199" y="67020"/>
                    <a:pt x="157020" y="66854"/>
                  </a:cubicBezTo>
                  <a:cubicBezTo>
                    <a:pt x="157044" y="66973"/>
                    <a:pt x="157068" y="67092"/>
                    <a:pt x="157091" y="67211"/>
                  </a:cubicBezTo>
                  <a:close/>
                  <a:moveTo>
                    <a:pt x="156008" y="67139"/>
                  </a:moveTo>
                  <a:cubicBezTo>
                    <a:pt x="156056" y="67377"/>
                    <a:pt x="156103" y="67616"/>
                    <a:pt x="156151" y="67866"/>
                  </a:cubicBezTo>
                  <a:lnTo>
                    <a:pt x="156306" y="67937"/>
                  </a:lnTo>
                  <a:close/>
                  <a:moveTo>
                    <a:pt x="155353" y="67639"/>
                  </a:moveTo>
                  <a:cubicBezTo>
                    <a:pt x="155305" y="67318"/>
                    <a:pt x="155341" y="67366"/>
                    <a:pt x="155139" y="67211"/>
                  </a:cubicBezTo>
                  <a:cubicBezTo>
                    <a:pt x="155186" y="67354"/>
                    <a:pt x="155234" y="67508"/>
                    <a:pt x="155282" y="67639"/>
                  </a:cubicBezTo>
                  <a:close/>
                  <a:moveTo>
                    <a:pt x="143387" y="67282"/>
                  </a:moveTo>
                  <a:lnTo>
                    <a:pt x="143316" y="67425"/>
                  </a:lnTo>
                  <a:lnTo>
                    <a:pt x="143471" y="67580"/>
                  </a:lnTo>
                  <a:cubicBezTo>
                    <a:pt x="143494" y="67532"/>
                    <a:pt x="143518" y="67485"/>
                    <a:pt x="143542" y="67425"/>
                  </a:cubicBezTo>
                  <a:close/>
                  <a:moveTo>
                    <a:pt x="155937" y="69163"/>
                  </a:moveTo>
                  <a:lnTo>
                    <a:pt x="156151" y="69318"/>
                  </a:lnTo>
                  <a:lnTo>
                    <a:pt x="156222" y="69318"/>
                  </a:lnTo>
                  <a:cubicBezTo>
                    <a:pt x="156127" y="68830"/>
                    <a:pt x="155948" y="68354"/>
                    <a:pt x="155639" y="68080"/>
                  </a:cubicBezTo>
                  <a:close/>
                  <a:moveTo>
                    <a:pt x="144471" y="68294"/>
                  </a:moveTo>
                  <a:cubicBezTo>
                    <a:pt x="144542" y="68485"/>
                    <a:pt x="144626" y="68675"/>
                    <a:pt x="144685" y="68878"/>
                  </a:cubicBezTo>
                  <a:lnTo>
                    <a:pt x="145054" y="69021"/>
                  </a:lnTo>
                  <a:cubicBezTo>
                    <a:pt x="144911" y="68687"/>
                    <a:pt x="144804" y="68461"/>
                    <a:pt x="144483" y="68294"/>
                  </a:cubicBezTo>
                  <a:close/>
                  <a:moveTo>
                    <a:pt x="155270" y="68806"/>
                  </a:moveTo>
                  <a:cubicBezTo>
                    <a:pt x="155234" y="68485"/>
                    <a:pt x="155246" y="68449"/>
                    <a:pt x="155055" y="68294"/>
                  </a:cubicBezTo>
                  <a:cubicBezTo>
                    <a:pt x="155103" y="68461"/>
                    <a:pt x="155151" y="68628"/>
                    <a:pt x="155210" y="68806"/>
                  </a:cubicBezTo>
                  <a:close/>
                  <a:moveTo>
                    <a:pt x="156437" y="69163"/>
                  </a:moveTo>
                  <a:cubicBezTo>
                    <a:pt x="156448" y="69675"/>
                    <a:pt x="156591" y="70175"/>
                    <a:pt x="156865" y="70616"/>
                  </a:cubicBezTo>
                  <a:lnTo>
                    <a:pt x="156949" y="70759"/>
                  </a:lnTo>
                  <a:lnTo>
                    <a:pt x="157020" y="70759"/>
                  </a:lnTo>
                  <a:cubicBezTo>
                    <a:pt x="157008" y="70187"/>
                    <a:pt x="156806" y="69402"/>
                    <a:pt x="156448" y="69163"/>
                  </a:cubicBezTo>
                  <a:close/>
                  <a:moveTo>
                    <a:pt x="146281" y="69818"/>
                  </a:moveTo>
                  <a:cubicBezTo>
                    <a:pt x="146257" y="69961"/>
                    <a:pt x="146233" y="70116"/>
                    <a:pt x="146209" y="70247"/>
                  </a:cubicBezTo>
                  <a:lnTo>
                    <a:pt x="146281" y="70247"/>
                  </a:lnTo>
                  <a:lnTo>
                    <a:pt x="146435" y="70175"/>
                  </a:lnTo>
                  <a:cubicBezTo>
                    <a:pt x="146388" y="69890"/>
                    <a:pt x="146447" y="69961"/>
                    <a:pt x="146292" y="69818"/>
                  </a:cubicBezTo>
                  <a:close/>
                  <a:moveTo>
                    <a:pt x="144197" y="70830"/>
                  </a:moveTo>
                  <a:cubicBezTo>
                    <a:pt x="144114" y="70425"/>
                    <a:pt x="144042" y="70366"/>
                    <a:pt x="143756" y="70175"/>
                  </a:cubicBezTo>
                  <a:lnTo>
                    <a:pt x="143971" y="70687"/>
                  </a:lnTo>
                  <a:close/>
                  <a:moveTo>
                    <a:pt x="144411" y="71342"/>
                  </a:moveTo>
                  <a:lnTo>
                    <a:pt x="144626" y="71485"/>
                  </a:lnTo>
                  <a:cubicBezTo>
                    <a:pt x="144507" y="71318"/>
                    <a:pt x="144387" y="71152"/>
                    <a:pt x="144268" y="70985"/>
                  </a:cubicBezTo>
                  <a:close/>
                  <a:moveTo>
                    <a:pt x="156222" y="73223"/>
                  </a:moveTo>
                  <a:lnTo>
                    <a:pt x="156294" y="73223"/>
                  </a:lnTo>
                  <a:lnTo>
                    <a:pt x="156222" y="73009"/>
                  </a:lnTo>
                  <a:close/>
                  <a:moveTo>
                    <a:pt x="156448" y="73009"/>
                  </a:moveTo>
                  <a:cubicBezTo>
                    <a:pt x="156353" y="73223"/>
                    <a:pt x="156448" y="73092"/>
                    <a:pt x="156294" y="73223"/>
                  </a:cubicBezTo>
                  <a:cubicBezTo>
                    <a:pt x="156413" y="73628"/>
                    <a:pt x="156544" y="74045"/>
                    <a:pt x="156663" y="74450"/>
                  </a:cubicBezTo>
                  <a:lnTo>
                    <a:pt x="156663" y="74605"/>
                  </a:lnTo>
                  <a:lnTo>
                    <a:pt x="156734" y="74605"/>
                  </a:lnTo>
                  <a:cubicBezTo>
                    <a:pt x="156734" y="74093"/>
                    <a:pt x="156710" y="73271"/>
                    <a:pt x="156448" y="73009"/>
                  </a:cubicBezTo>
                  <a:close/>
                  <a:moveTo>
                    <a:pt x="151876" y="74819"/>
                  </a:moveTo>
                  <a:cubicBezTo>
                    <a:pt x="151829" y="74557"/>
                    <a:pt x="151853" y="74605"/>
                    <a:pt x="151734" y="74450"/>
                  </a:cubicBezTo>
                  <a:lnTo>
                    <a:pt x="151734" y="74747"/>
                  </a:lnTo>
                  <a:close/>
                  <a:moveTo>
                    <a:pt x="157389" y="76998"/>
                  </a:moveTo>
                  <a:lnTo>
                    <a:pt x="157461" y="76998"/>
                  </a:lnTo>
                  <a:cubicBezTo>
                    <a:pt x="157210" y="76200"/>
                    <a:pt x="156972" y="75402"/>
                    <a:pt x="156734" y="74605"/>
                  </a:cubicBezTo>
                  <a:cubicBezTo>
                    <a:pt x="156651" y="75688"/>
                    <a:pt x="157187" y="76117"/>
                    <a:pt x="157389" y="76998"/>
                  </a:cubicBezTo>
                  <a:close/>
                  <a:moveTo>
                    <a:pt x="152829" y="76200"/>
                  </a:moveTo>
                  <a:cubicBezTo>
                    <a:pt x="152805" y="76129"/>
                    <a:pt x="152781" y="76045"/>
                    <a:pt x="152746" y="75974"/>
                  </a:cubicBezTo>
                  <a:lnTo>
                    <a:pt x="152746" y="76200"/>
                  </a:lnTo>
                  <a:close/>
                  <a:moveTo>
                    <a:pt x="157532" y="77212"/>
                  </a:moveTo>
                  <a:lnTo>
                    <a:pt x="157461" y="76998"/>
                  </a:lnTo>
                  <a:lnTo>
                    <a:pt x="157461" y="77212"/>
                  </a:lnTo>
                  <a:close/>
                  <a:moveTo>
                    <a:pt x="156663" y="78879"/>
                  </a:moveTo>
                  <a:lnTo>
                    <a:pt x="156818" y="78879"/>
                  </a:lnTo>
                  <a:cubicBezTo>
                    <a:pt x="156722" y="78665"/>
                    <a:pt x="156818" y="78796"/>
                    <a:pt x="156663" y="78665"/>
                  </a:cubicBezTo>
                  <a:close/>
                  <a:moveTo>
                    <a:pt x="155139" y="82356"/>
                  </a:moveTo>
                  <a:lnTo>
                    <a:pt x="155210" y="82356"/>
                  </a:lnTo>
                  <a:cubicBezTo>
                    <a:pt x="155139" y="82213"/>
                    <a:pt x="155067" y="82058"/>
                    <a:pt x="154996" y="81927"/>
                  </a:cubicBezTo>
                  <a:cubicBezTo>
                    <a:pt x="155020" y="82070"/>
                    <a:pt x="155044" y="82213"/>
                    <a:pt x="155067" y="82356"/>
                  </a:cubicBezTo>
                  <a:close/>
                  <a:moveTo>
                    <a:pt x="155722" y="83737"/>
                  </a:moveTo>
                  <a:cubicBezTo>
                    <a:pt x="155663" y="83451"/>
                    <a:pt x="155686" y="83451"/>
                    <a:pt x="155508" y="83296"/>
                  </a:cubicBezTo>
                  <a:close/>
                  <a:moveTo>
                    <a:pt x="156234" y="85189"/>
                  </a:moveTo>
                  <a:lnTo>
                    <a:pt x="156079" y="85189"/>
                  </a:lnTo>
                  <a:lnTo>
                    <a:pt x="156079" y="85332"/>
                  </a:lnTo>
                  <a:close/>
                  <a:moveTo>
                    <a:pt x="156591" y="87070"/>
                  </a:moveTo>
                  <a:lnTo>
                    <a:pt x="156746" y="86928"/>
                  </a:lnTo>
                  <a:lnTo>
                    <a:pt x="156591" y="86928"/>
                  </a:lnTo>
                  <a:close/>
                  <a:moveTo>
                    <a:pt x="156960" y="87285"/>
                  </a:moveTo>
                  <a:lnTo>
                    <a:pt x="156889" y="86987"/>
                  </a:lnTo>
                  <a:lnTo>
                    <a:pt x="156806" y="87213"/>
                  </a:lnTo>
                  <a:close/>
                  <a:moveTo>
                    <a:pt x="157032" y="88082"/>
                  </a:moveTo>
                  <a:lnTo>
                    <a:pt x="157103" y="88082"/>
                  </a:lnTo>
                  <a:cubicBezTo>
                    <a:pt x="157080" y="88011"/>
                    <a:pt x="157056" y="87940"/>
                    <a:pt x="157032" y="87868"/>
                  </a:cubicBezTo>
                  <a:close/>
                  <a:moveTo>
                    <a:pt x="156008" y="89833"/>
                  </a:moveTo>
                  <a:cubicBezTo>
                    <a:pt x="155948" y="90237"/>
                    <a:pt x="156008" y="90166"/>
                    <a:pt x="155651" y="90261"/>
                  </a:cubicBezTo>
                  <a:cubicBezTo>
                    <a:pt x="155675" y="91476"/>
                    <a:pt x="156175" y="91666"/>
                    <a:pt x="156222" y="92654"/>
                  </a:cubicBezTo>
                  <a:lnTo>
                    <a:pt x="156520" y="92869"/>
                  </a:lnTo>
                  <a:cubicBezTo>
                    <a:pt x="156460" y="92333"/>
                    <a:pt x="156353" y="90249"/>
                    <a:pt x="156008" y="89833"/>
                  </a:cubicBezTo>
                  <a:close/>
                  <a:moveTo>
                    <a:pt x="156365" y="97655"/>
                  </a:moveTo>
                  <a:lnTo>
                    <a:pt x="156448" y="97655"/>
                  </a:lnTo>
                  <a:cubicBezTo>
                    <a:pt x="156377" y="97393"/>
                    <a:pt x="156448" y="97512"/>
                    <a:pt x="156294" y="97357"/>
                  </a:cubicBezTo>
                  <a:cubicBezTo>
                    <a:pt x="156318" y="97465"/>
                    <a:pt x="156341" y="97572"/>
                    <a:pt x="156365" y="97655"/>
                  </a:cubicBezTo>
                  <a:close/>
                  <a:moveTo>
                    <a:pt x="157091" y="106501"/>
                  </a:moveTo>
                  <a:cubicBezTo>
                    <a:pt x="157246" y="106180"/>
                    <a:pt x="157163" y="105585"/>
                    <a:pt x="157020" y="105335"/>
                  </a:cubicBezTo>
                  <a:cubicBezTo>
                    <a:pt x="157044" y="105727"/>
                    <a:pt x="157068" y="106108"/>
                    <a:pt x="157091" y="1065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 flipH="1">
              <a:off x="6766630" y="4490890"/>
              <a:ext cx="5827820" cy="1273686"/>
            </a:xfrm>
            <a:custGeom>
              <a:avLst/>
              <a:gdLst/>
              <a:ahLst/>
              <a:cxnLst/>
              <a:rect l="l" t="t" r="r" b="b"/>
              <a:pathLst>
                <a:path w="138923" h="30362" extrusionOk="0">
                  <a:moveTo>
                    <a:pt x="104240" y="1"/>
                  </a:moveTo>
                  <a:lnTo>
                    <a:pt x="104419" y="1"/>
                  </a:lnTo>
                  <a:lnTo>
                    <a:pt x="104419" y="60"/>
                  </a:lnTo>
                  <a:cubicBezTo>
                    <a:pt x="104240" y="60"/>
                    <a:pt x="104335" y="72"/>
                    <a:pt x="104240" y="1"/>
                  </a:cubicBezTo>
                  <a:close/>
                  <a:moveTo>
                    <a:pt x="93143" y="2787"/>
                  </a:moveTo>
                  <a:lnTo>
                    <a:pt x="93143" y="2680"/>
                  </a:lnTo>
                  <a:lnTo>
                    <a:pt x="92965" y="2680"/>
                  </a:lnTo>
                  <a:cubicBezTo>
                    <a:pt x="92858" y="2858"/>
                    <a:pt x="92929" y="2763"/>
                    <a:pt x="93143" y="2787"/>
                  </a:cubicBezTo>
                  <a:close/>
                  <a:moveTo>
                    <a:pt x="110062" y="2787"/>
                  </a:moveTo>
                  <a:lnTo>
                    <a:pt x="110062" y="2739"/>
                  </a:lnTo>
                  <a:lnTo>
                    <a:pt x="109824" y="2739"/>
                  </a:lnTo>
                  <a:lnTo>
                    <a:pt x="109824" y="2906"/>
                  </a:lnTo>
                  <a:lnTo>
                    <a:pt x="110062" y="2846"/>
                  </a:lnTo>
                  <a:close/>
                  <a:moveTo>
                    <a:pt x="110836" y="3204"/>
                  </a:moveTo>
                  <a:cubicBezTo>
                    <a:pt x="110812" y="3144"/>
                    <a:pt x="110788" y="3085"/>
                    <a:pt x="110776" y="3025"/>
                  </a:cubicBezTo>
                  <a:cubicBezTo>
                    <a:pt x="110753" y="3073"/>
                    <a:pt x="110729" y="3108"/>
                    <a:pt x="110717" y="3144"/>
                  </a:cubicBezTo>
                  <a:lnTo>
                    <a:pt x="110776" y="3204"/>
                  </a:lnTo>
                  <a:close/>
                  <a:moveTo>
                    <a:pt x="99263" y="3085"/>
                  </a:moveTo>
                  <a:cubicBezTo>
                    <a:pt x="99239" y="3168"/>
                    <a:pt x="99215" y="3251"/>
                    <a:pt x="99204" y="3323"/>
                  </a:cubicBezTo>
                  <a:lnTo>
                    <a:pt x="99311" y="3442"/>
                  </a:lnTo>
                  <a:cubicBezTo>
                    <a:pt x="99335" y="3180"/>
                    <a:pt x="99394" y="3251"/>
                    <a:pt x="99263" y="3085"/>
                  </a:cubicBezTo>
                  <a:close/>
                  <a:moveTo>
                    <a:pt x="100799" y="3144"/>
                  </a:moveTo>
                  <a:lnTo>
                    <a:pt x="100799" y="3263"/>
                  </a:lnTo>
                  <a:lnTo>
                    <a:pt x="100918" y="3144"/>
                  </a:lnTo>
                  <a:close/>
                  <a:moveTo>
                    <a:pt x="105490" y="3323"/>
                  </a:moveTo>
                  <a:lnTo>
                    <a:pt x="105311" y="3144"/>
                  </a:lnTo>
                  <a:lnTo>
                    <a:pt x="105133" y="3573"/>
                  </a:lnTo>
                  <a:cubicBezTo>
                    <a:pt x="105288" y="3549"/>
                    <a:pt x="105419" y="3454"/>
                    <a:pt x="105490" y="3323"/>
                  </a:cubicBezTo>
                  <a:close/>
                  <a:moveTo>
                    <a:pt x="102764" y="3323"/>
                  </a:moveTo>
                  <a:lnTo>
                    <a:pt x="102585" y="3204"/>
                  </a:lnTo>
                  <a:cubicBezTo>
                    <a:pt x="102561" y="3406"/>
                    <a:pt x="102537" y="3608"/>
                    <a:pt x="102525" y="3799"/>
                  </a:cubicBezTo>
                  <a:cubicBezTo>
                    <a:pt x="102704" y="3680"/>
                    <a:pt x="102692" y="3573"/>
                    <a:pt x="102764" y="3323"/>
                  </a:cubicBezTo>
                  <a:close/>
                  <a:moveTo>
                    <a:pt x="110645" y="3799"/>
                  </a:moveTo>
                  <a:cubicBezTo>
                    <a:pt x="111122" y="3668"/>
                    <a:pt x="110931" y="3561"/>
                    <a:pt x="110765" y="3263"/>
                  </a:cubicBezTo>
                  <a:lnTo>
                    <a:pt x="110169" y="3204"/>
                  </a:lnTo>
                  <a:lnTo>
                    <a:pt x="110050" y="3382"/>
                  </a:lnTo>
                  <a:cubicBezTo>
                    <a:pt x="110300" y="3549"/>
                    <a:pt x="110515" y="3525"/>
                    <a:pt x="110657" y="3799"/>
                  </a:cubicBezTo>
                  <a:close/>
                  <a:moveTo>
                    <a:pt x="117718" y="4097"/>
                  </a:moveTo>
                  <a:cubicBezTo>
                    <a:pt x="117730" y="3751"/>
                    <a:pt x="117730" y="3787"/>
                    <a:pt x="117884" y="3620"/>
                  </a:cubicBezTo>
                  <a:cubicBezTo>
                    <a:pt x="117718" y="3513"/>
                    <a:pt x="117027" y="3668"/>
                    <a:pt x="116825" y="3799"/>
                  </a:cubicBezTo>
                  <a:cubicBezTo>
                    <a:pt x="116599" y="3632"/>
                    <a:pt x="116360" y="3489"/>
                    <a:pt x="116110" y="3382"/>
                  </a:cubicBezTo>
                  <a:cubicBezTo>
                    <a:pt x="116134" y="3466"/>
                    <a:pt x="116146" y="3549"/>
                    <a:pt x="116170" y="3620"/>
                  </a:cubicBezTo>
                  <a:lnTo>
                    <a:pt x="116051" y="3680"/>
                  </a:lnTo>
                  <a:lnTo>
                    <a:pt x="115575" y="3215"/>
                  </a:lnTo>
                  <a:lnTo>
                    <a:pt x="115396" y="3215"/>
                  </a:lnTo>
                  <a:cubicBezTo>
                    <a:pt x="115432" y="3323"/>
                    <a:pt x="115479" y="3442"/>
                    <a:pt x="115515" y="3561"/>
                  </a:cubicBezTo>
                  <a:lnTo>
                    <a:pt x="115098" y="3680"/>
                  </a:lnTo>
                  <a:lnTo>
                    <a:pt x="114979" y="3680"/>
                  </a:lnTo>
                  <a:cubicBezTo>
                    <a:pt x="115087" y="3894"/>
                    <a:pt x="117349" y="4144"/>
                    <a:pt x="117718" y="4097"/>
                  </a:cubicBezTo>
                  <a:close/>
                  <a:moveTo>
                    <a:pt x="104240" y="3275"/>
                  </a:moveTo>
                  <a:lnTo>
                    <a:pt x="104061" y="3275"/>
                  </a:lnTo>
                  <a:lnTo>
                    <a:pt x="103823" y="3382"/>
                  </a:lnTo>
                  <a:lnTo>
                    <a:pt x="103823" y="3442"/>
                  </a:lnTo>
                  <a:lnTo>
                    <a:pt x="104180" y="3501"/>
                  </a:lnTo>
                  <a:cubicBezTo>
                    <a:pt x="104204" y="3430"/>
                    <a:pt x="104228" y="3346"/>
                    <a:pt x="104240" y="3275"/>
                  </a:cubicBezTo>
                  <a:close/>
                  <a:moveTo>
                    <a:pt x="113265" y="3501"/>
                  </a:moveTo>
                  <a:lnTo>
                    <a:pt x="112550" y="3442"/>
                  </a:lnTo>
                  <a:lnTo>
                    <a:pt x="112491" y="3561"/>
                  </a:lnTo>
                  <a:cubicBezTo>
                    <a:pt x="112681" y="3704"/>
                    <a:pt x="112860" y="3751"/>
                    <a:pt x="113205" y="3739"/>
                  </a:cubicBezTo>
                  <a:cubicBezTo>
                    <a:pt x="113229" y="3668"/>
                    <a:pt x="113253" y="3585"/>
                    <a:pt x="113265" y="3501"/>
                  </a:cubicBezTo>
                  <a:close/>
                  <a:moveTo>
                    <a:pt x="136125" y="20658"/>
                  </a:moveTo>
                  <a:cubicBezTo>
                    <a:pt x="135958" y="20777"/>
                    <a:pt x="135875" y="20991"/>
                    <a:pt x="135589" y="20956"/>
                  </a:cubicBezTo>
                  <a:cubicBezTo>
                    <a:pt x="135589" y="20956"/>
                    <a:pt x="132327" y="18610"/>
                    <a:pt x="132327" y="18575"/>
                  </a:cubicBezTo>
                  <a:cubicBezTo>
                    <a:pt x="131958" y="18360"/>
                    <a:pt x="131862" y="18491"/>
                    <a:pt x="131196" y="18515"/>
                  </a:cubicBezTo>
                  <a:lnTo>
                    <a:pt x="130541" y="17979"/>
                  </a:lnTo>
                  <a:lnTo>
                    <a:pt x="130541" y="17932"/>
                  </a:lnTo>
                  <a:lnTo>
                    <a:pt x="130660" y="17872"/>
                  </a:lnTo>
                  <a:cubicBezTo>
                    <a:pt x="130958" y="17908"/>
                    <a:pt x="130838" y="17813"/>
                    <a:pt x="130898" y="18039"/>
                  </a:cubicBezTo>
                  <a:cubicBezTo>
                    <a:pt x="131208" y="17967"/>
                    <a:pt x="131470" y="17848"/>
                    <a:pt x="131851" y="17741"/>
                  </a:cubicBezTo>
                  <a:lnTo>
                    <a:pt x="131910" y="17741"/>
                  </a:lnTo>
                  <a:cubicBezTo>
                    <a:pt x="131922" y="17801"/>
                    <a:pt x="131946" y="17860"/>
                    <a:pt x="131970" y="17920"/>
                  </a:cubicBezTo>
                  <a:cubicBezTo>
                    <a:pt x="131934" y="18122"/>
                    <a:pt x="132005" y="18277"/>
                    <a:pt x="132446" y="18336"/>
                  </a:cubicBezTo>
                  <a:cubicBezTo>
                    <a:pt x="132434" y="18027"/>
                    <a:pt x="132565" y="17955"/>
                    <a:pt x="132386" y="17622"/>
                  </a:cubicBezTo>
                  <a:lnTo>
                    <a:pt x="132505" y="17503"/>
                  </a:lnTo>
                  <a:lnTo>
                    <a:pt x="133744" y="18098"/>
                  </a:lnTo>
                  <a:lnTo>
                    <a:pt x="133803" y="18098"/>
                  </a:lnTo>
                  <a:cubicBezTo>
                    <a:pt x="132839" y="16193"/>
                    <a:pt x="125874" y="14955"/>
                    <a:pt x="124016" y="15134"/>
                  </a:cubicBezTo>
                  <a:lnTo>
                    <a:pt x="123957" y="15074"/>
                  </a:lnTo>
                  <a:cubicBezTo>
                    <a:pt x="123969" y="15003"/>
                    <a:pt x="123992" y="14919"/>
                    <a:pt x="124016" y="14836"/>
                  </a:cubicBezTo>
                  <a:lnTo>
                    <a:pt x="125374" y="14479"/>
                  </a:lnTo>
                  <a:lnTo>
                    <a:pt x="125671" y="14836"/>
                  </a:lnTo>
                  <a:lnTo>
                    <a:pt x="125850" y="14836"/>
                  </a:lnTo>
                  <a:cubicBezTo>
                    <a:pt x="125838" y="14717"/>
                    <a:pt x="125814" y="14598"/>
                    <a:pt x="125790" y="14479"/>
                  </a:cubicBezTo>
                  <a:lnTo>
                    <a:pt x="126326" y="14538"/>
                  </a:lnTo>
                  <a:lnTo>
                    <a:pt x="126326" y="14836"/>
                  </a:lnTo>
                  <a:cubicBezTo>
                    <a:pt x="126957" y="14860"/>
                    <a:pt x="127088" y="15074"/>
                    <a:pt x="127576" y="15312"/>
                  </a:cubicBezTo>
                  <a:lnTo>
                    <a:pt x="127755" y="15134"/>
                  </a:lnTo>
                  <a:lnTo>
                    <a:pt x="127159" y="14836"/>
                  </a:lnTo>
                  <a:lnTo>
                    <a:pt x="127040" y="14776"/>
                  </a:lnTo>
                  <a:cubicBezTo>
                    <a:pt x="127874" y="14455"/>
                    <a:pt x="130958" y="15538"/>
                    <a:pt x="131374" y="15848"/>
                  </a:cubicBezTo>
                  <a:cubicBezTo>
                    <a:pt x="131470" y="15729"/>
                    <a:pt x="131458" y="15765"/>
                    <a:pt x="131493" y="15550"/>
                  </a:cubicBezTo>
                  <a:cubicBezTo>
                    <a:pt x="131231" y="14991"/>
                    <a:pt x="131136" y="14967"/>
                    <a:pt x="130719" y="14479"/>
                  </a:cubicBezTo>
                  <a:lnTo>
                    <a:pt x="130719" y="14431"/>
                  </a:lnTo>
                  <a:lnTo>
                    <a:pt x="132208" y="15086"/>
                  </a:lnTo>
                  <a:lnTo>
                    <a:pt x="132446" y="15086"/>
                  </a:lnTo>
                  <a:cubicBezTo>
                    <a:pt x="131100" y="13407"/>
                    <a:pt x="129100" y="13217"/>
                    <a:pt x="127398" y="11824"/>
                  </a:cubicBezTo>
                  <a:lnTo>
                    <a:pt x="127279" y="11824"/>
                  </a:lnTo>
                  <a:cubicBezTo>
                    <a:pt x="127493" y="11657"/>
                    <a:pt x="127743" y="11717"/>
                    <a:pt x="127993" y="11824"/>
                  </a:cubicBezTo>
                  <a:lnTo>
                    <a:pt x="128052" y="11705"/>
                  </a:lnTo>
                  <a:cubicBezTo>
                    <a:pt x="127207" y="11383"/>
                    <a:pt x="125600" y="11419"/>
                    <a:pt x="125266" y="10574"/>
                  </a:cubicBezTo>
                  <a:lnTo>
                    <a:pt x="125385" y="10514"/>
                  </a:lnTo>
                  <a:cubicBezTo>
                    <a:pt x="125695" y="10550"/>
                    <a:pt x="125981" y="10728"/>
                    <a:pt x="126147" y="10990"/>
                  </a:cubicBezTo>
                  <a:lnTo>
                    <a:pt x="126862" y="10931"/>
                  </a:lnTo>
                  <a:lnTo>
                    <a:pt x="126862" y="10859"/>
                  </a:lnTo>
                  <a:cubicBezTo>
                    <a:pt x="126445" y="10407"/>
                    <a:pt x="125719" y="10466"/>
                    <a:pt x="125135" y="10145"/>
                  </a:cubicBezTo>
                  <a:cubicBezTo>
                    <a:pt x="124528" y="9812"/>
                    <a:pt x="123826" y="9002"/>
                    <a:pt x="123123" y="8657"/>
                  </a:cubicBezTo>
                  <a:lnTo>
                    <a:pt x="123302" y="8240"/>
                  </a:lnTo>
                  <a:lnTo>
                    <a:pt x="122766" y="8121"/>
                  </a:lnTo>
                  <a:cubicBezTo>
                    <a:pt x="122742" y="7871"/>
                    <a:pt x="122909" y="7883"/>
                    <a:pt x="122885" y="7585"/>
                  </a:cubicBezTo>
                  <a:cubicBezTo>
                    <a:pt x="122909" y="7490"/>
                    <a:pt x="122921" y="7395"/>
                    <a:pt x="122945" y="7287"/>
                  </a:cubicBezTo>
                  <a:cubicBezTo>
                    <a:pt x="121933" y="7466"/>
                    <a:pt x="120754" y="6514"/>
                    <a:pt x="119742" y="6228"/>
                  </a:cubicBezTo>
                  <a:cubicBezTo>
                    <a:pt x="119587" y="6502"/>
                    <a:pt x="119385" y="6525"/>
                    <a:pt x="119147" y="6287"/>
                  </a:cubicBezTo>
                  <a:lnTo>
                    <a:pt x="119325" y="5990"/>
                  </a:lnTo>
                  <a:cubicBezTo>
                    <a:pt x="119647" y="6073"/>
                    <a:pt x="120040" y="6097"/>
                    <a:pt x="120278" y="6228"/>
                  </a:cubicBezTo>
                  <a:lnTo>
                    <a:pt x="120516" y="5990"/>
                  </a:lnTo>
                  <a:cubicBezTo>
                    <a:pt x="121409" y="6347"/>
                    <a:pt x="122206" y="6704"/>
                    <a:pt x="123480" y="6764"/>
                  </a:cubicBezTo>
                  <a:cubicBezTo>
                    <a:pt x="123540" y="6597"/>
                    <a:pt x="123599" y="6442"/>
                    <a:pt x="123659" y="6287"/>
                  </a:cubicBezTo>
                  <a:cubicBezTo>
                    <a:pt x="123469" y="6025"/>
                    <a:pt x="123611" y="6121"/>
                    <a:pt x="123361" y="6168"/>
                  </a:cubicBezTo>
                  <a:cubicBezTo>
                    <a:pt x="123242" y="6025"/>
                    <a:pt x="123242" y="6085"/>
                    <a:pt x="123183" y="5871"/>
                  </a:cubicBezTo>
                  <a:cubicBezTo>
                    <a:pt x="123326" y="5823"/>
                    <a:pt x="123469" y="5847"/>
                    <a:pt x="123599" y="5930"/>
                  </a:cubicBezTo>
                  <a:lnTo>
                    <a:pt x="123659" y="5930"/>
                  </a:lnTo>
                  <a:cubicBezTo>
                    <a:pt x="123504" y="5573"/>
                    <a:pt x="122218" y="5049"/>
                    <a:pt x="121873" y="4918"/>
                  </a:cubicBezTo>
                  <a:cubicBezTo>
                    <a:pt x="121647" y="4799"/>
                    <a:pt x="121802" y="4847"/>
                    <a:pt x="121575" y="4978"/>
                  </a:cubicBezTo>
                  <a:cubicBezTo>
                    <a:pt x="121063" y="4335"/>
                    <a:pt x="119920" y="4501"/>
                    <a:pt x="119016" y="4204"/>
                  </a:cubicBezTo>
                  <a:lnTo>
                    <a:pt x="118718" y="4501"/>
                  </a:lnTo>
                  <a:lnTo>
                    <a:pt x="121694" y="5097"/>
                  </a:lnTo>
                  <a:lnTo>
                    <a:pt x="122040" y="5573"/>
                  </a:lnTo>
                  <a:cubicBezTo>
                    <a:pt x="121635" y="5823"/>
                    <a:pt x="120694" y="5192"/>
                    <a:pt x="120028" y="5216"/>
                  </a:cubicBezTo>
                  <a:cubicBezTo>
                    <a:pt x="118539" y="5263"/>
                    <a:pt x="115575" y="4644"/>
                    <a:pt x="114205" y="4085"/>
                  </a:cubicBezTo>
                  <a:lnTo>
                    <a:pt x="114146" y="4144"/>
                  </a:lnTo>
                  <a:lnTo>
                    <a:pt x="114384" y="4323"/>
                  </a:lnTo>
                  <a:cubicBezTo>
                    <a:pt x="113908" y="4739"/>
                    <a:pt x="111967" y="4025"/>
                    <a:pt x="111360" y="3727"/>
                  </a:cubicBezTo>
                  <a:lnTo>
                    <a:pt x="111181" y="3787"/>
                  </a:lnTo>
                  <a:lnTo>
                    <a:pt x="111181" y="3870"/>
                  </a:lnTo>
                  <a:lnTo>
                    <a:pt x="111598" y="4049"/>
                  </a:lnTo>
                  <a:cubicBezTo>
                    <a:pt x="111574" y="4120"/>
                    <a:pt x="111562" y="4204"/>
                    <a:pt x="111538" y="4287"/>
                  </a:cubicBezTo>
                  <a:cubicBezTo>
                    <a:pt x="109800" y="4049"/>
                    <a:pt x="108062" y="3930"/>
                    <a:pt x="106312" y="3930"/>
                  </a:cubicBezTo>
                  <a:cubicBezTo>
                    <a:pt x="106276" y="4168"/>
                    <a:pt x="106240" y="4394"/>
                    <a:pt x="106193" y="4632"/>
                  </a:cubicBezTo>
                  <a:lnTo>
                    <a:pt x="105657" y="4573"/>
                  </a:lnTo>
                  <a:cubicBezTo>
                    <a:pt x="105407" y="4430"/>
                    <a:pt x="105323" y="4251"/>
                    <a:pt x="105300" y="3870"/>
                  </a:cubicBezTo>
                  <a:lnTo>
                    <a:pt x="105073" y="3811"/>
                  </a:lnTo>
                  <a:cubicBezTo>
                    <a:pt x="104907" y="4156"/>
                    <a:pt x="105038" y="4192"/>
                    <a:pt x="105240" y="4454"/>
                  </a:cubicBezTo>
                  <a:lnTo>
                    <a:pt x="105133" y="4454"/>
                  </a:lnTo>
                  <a:cubicBezTo>
                    <a:pt x="104883" y="4609"/>
                    <a:pt x="104871" y="4537"/>
                    <a:pt x="104657" y="4394"/>
                  </a:cubicBezTo>
                  <a:lnTo>
                    <a:pt x="104657" y="4632"/>
                  </a:lnTo>
                  <a:cubicBezTo>
                    <a:pt x="103561" y="5109"/>
                    <a:pt x="101609" y="4489"/>
                    <a:pt x="100561" y="4573"/>
                  </a:cubicBezTo>
                  <a:lnTo>
                    <a:pt x="100501" y="4347"/>
                  </a:lnTo>
                  <a:lnTo>
                    <a:pt x="100799" y="3989"/>
                  </a:lnTo>
                  <a:cubicBezTo>
                    <a:pt x="100692" y="3775"/>
                    <a:pt x="100716" y="3739"/>
                    <a:pt x="100501" y="3632"/>
                  </a:cubicBezTo>
                  <a:lnTo>
                    <a:pt x="100501" y="3513"/>
                  </a:lnTo>
                  <a:lnTo>
                    <a:pt x="100442" y="3513"/>
                  </a:lnTo>
                  <a:cubicBezTo>
                    <a:pt x="100489" y="3906"/>
                    <a:pt x="100478" y="3870"/>
                    <a:pt x="100382" y="4287"/>
                  </a:cubicBezTo>
                  <a:cubicBezTo>
                    <a:pt x="99013" y="5156"/>
                    <a:pt x="97025" y="4442"/>
                    <a:pt x="95215" y="4632"/>
                  </a:cubicBezTo>
                  <a:cubicBezTo>
                    <a:pt x="93715" y="4799"/>
                    <a:pt x="91965" y="4537"/>
                    <a:pt x="90524" y="4751"/>
                  </a:cubicBezTo>
                  <a:cubicBezTo>
                    <a:pt x="89190" y="4966"/>
                    <a:pt x="88286" y="5228"/>
                    <a:pt x="87023" y="5109"/>
                  </a:cubicBezTo>
                  <a:lnTo>
                    <a:pt x="87143" y="5287"/>
                  </a:lnTo>
                  <a:cubicBezTo>
                    <a:pt x="86821" y="5573"/>
                    <a:pt x="84071" y="5740"/>
                    <a:pt x="83642" y="5406"/>
                  </a:cubicBezTo>
                  <a:cubicBezTo>
                    <a:pt x="83416" y="5585"/>
                    <a:pt x="83452" y="5704"/>
                    <a:pt x="83583" y="6002"/>
                  </a:cubicBezTo>
                  <a:cubicBezTo>
                    <a:pt x="83428" y="6156"/>
                    <a:pt x="83452" y="6156"/>
                    <a:pt x="83166" y="6180"/>
                  </a:cubicBezTo>
                  <a:lnTo>
                    <a:pt x="83166" y="6359"/>
                  </a:lnTo>
                  <a:cubicBezTo>
                    <a:pt x="83725" y="6252"/>
                    <a:pt x="84011" y="6192"/>
                    <a:pt x="84523" y="6418"/>
                  </a:cubicBezTo>
                  <a:cubicBezTo>
                    <a:pt x="84916" y="6085"/>
                    <a:pt x="84999" y="6037"/>
                    <a:pt x="85535" y="5882"/>
                  </a:cubicBezTo>
                  <a:cubicBezTo>
                    <a:pt x="85630" y="6002"/>
                    <a:pt x="85619" y="5966"/>
                    <a:pt x="85654" y="6180"/>
                  </a:cubicBezTo>
                  <a:cubicBezTo>
                    <a:pt x="86166" y="6323"/>
                    <a:pt x="87726" y="5478"/>
                    <a:pt x="88274" y="6002"/>
                  </a:cubicBezTo>
                  <a:cubicBezTo>
                    <a:pt x="88488" y="5906"/>
                    <a:pt x="88405" y="5978"/>
                    <a:pt x="88500" y="5763"/>
                  </a:cubicBezTo>
                  <a:lnTo>
                    <a:pt x="88619" y="5704"/>
                  </a:lnTo>
                  <a:cubicBezTo>
                    <a:pt x="88667" y="5918"/>
                    <a:pt x="88643" y="5882"/>
                    <a:pt x="88738" y="6002"/>
                  </a:cubicBezTo>
                  <a:lnTo>
                    <a:pt x="90048" y="5775"/>
                  </a:lnTo>
                  <a:lnTo>
                    <a:pt x="90048" y="6002"/>
                  </a:lnTo>
                  <a:cubicBezTo>
                    <a:pt x="88690" y="6299"/>
                    <a:pt x="86404" y="6418"/>
                    <a:pt x="85357" y="6895"/>
                  </a:cubicBezTo>
                  <a:lnTo>
                    <a:pt x="85297" y="7014"/>
                  </a:lnTo>
                  <a:lnTo>
                    <a:pt x="88393" y="6537"/>
                  </a:lnTo>
                  <a:cubicBezTo>
                    <a:pt x="89988" y="6644"/>
                    <a:pt x="94155" y="6085"/>
                    <a:pt x="94441" y="6430"/>
                  </a:cubicBezTo>
                  <a:cubicBezTo>
                    <a:pt x="94643" y="6347"/>
                    <a:pt x="94620" y="6347"/>
                    <a:pt x="94739" y="6192"/>
                  </a:cubicBezTo>
                  <a:cubicBezTo>
                    <a:pt x="95394" y="6359"/>
                    <a:pt x="96167" y="6442"/>
                    <a:pt x="96822" y="6311"/>
                  </a:cubicBezTo>
                  <a:lnTo>
                    <a:pt x="96941" y="6609"/>
                  </a:lnTo>
                  <a:cubicBezTo>
                    <a:pt x="95894" y="6799"/>
                    <a:pt x="91536" y="6454"/>
                    <a:pt x="90583" y="7204"/>
                  </a:cubicBezTo>
                  <a:lnTo>
                    <a:pt x="90583" y="7264"/>
                  </a:lnTo>
                  <a:lnTo>
                    <a:pt x="91953" y="7204"/>
                  </a:lnTo>
                  <a:lnTo>
                    <a:pt x="92250" y="7442"/>
                  </a:lnTo>
                  <a:lnTo>
                    <a:pt x="92250" y="7609"/>
                  </a:lnTo>
                  <a:lnTo>
                    <a:pt x="92131" y="7668"/>
                  </a:lnTo>
                  <a:lnTo>
                    <a:pt x="91893" y="7490"/>
                  </a:lnTo>
                  <a:lnTo>
                    <a:pt x="91834" y="7549"/>
                  </a:lnTo>
                  <a:lnTo>
                    <a:pt x="91834" y="7728"/>
                  </a:lnTo>
                  <a:lnTo>
                    <a:pt x="92488" y="7847"/>
                  </a:lnTo>
                  <a:lnTo>
                    <a:pt x="92727" y="7383"/>
                  </a:lnTo>
                  <a:cubicBezTo>
                    <a:pt x="92977" y="7526"/>
                    <a:pt x="92834" y="7466"/>
                    <a:pt x="92786" y="7787"/>
                  </a:cubicBezTo>
                  <a:cubicBezTo>
                    <a:pt x="93893" y="7787"/>
                    <a:pt x="95691" y="7942"/>
                    <a:pt x="96346" y="7490"/>
                  </a:cubicBezTo>
                  <a:lnTo>
                    <a:pt x="96465" y="7728"/>
                  </a:lnTo>
                  <a:cubicBezTo>
                    <a:pt x="99120" y="7406"/>
                    <a:pt x="103764" y="8371"/>
                    <a:pt x="104716" y="7847"/>
                  </a:cubicBezTo>
                  <a:lnTo>
                    <a:pt x="105371" y="8264"/>
                  </a:lnTo>
                  <a:cubicBezTo>
                    <a:pt x="106133" y="7633"/>
                    <a:pt x="109086" y="8216"/>
                    <a:pt x="109943" y="8442"/>
                  </a:cubicBezTo>
                  <a:cubicBezTo>
                    <a:pt x="109979" y="8502"/>
                    <a:pt x="110026" y="8561"/>
                    <a:pt x="110062" y="8621"/>
                  </a:cubicBezTo>
                  <a:lnTo>
                    <a:pt x="109407" y="8680"/>
                  </a:lnTo>
                  <a:cubicBezTo>
                    <a:pt x="109550" y="9085"/>
                    <a:pt x="109598" y="8930"/>
                    <a:pt x="109883" y="8800"/>
                  </a:cubicBezTo>
                  <a:cubicBezTo>
                    <a:pt x="110062" y="8954"/>
                    <a:pt x="110205" y="8966"/>
                    <a:pt x="110300" y="9216"/>
                  </a:cubicBezTo>
                  <a:lnTo>
                    <a:pt x="111134" y="8978"/>
                  </a:lnTo>
                  <a:cubicBezTo>
                    <a:pt x="111277" y="9359"/>
                    <a:pt x="111515" y="9335"/>
                    <a:pt x="111955" y="9395"/>
                  </a:cubicBezTo>
                  <a:lnTo>
                    <a:pt x="111955" y="9454"/>
                  </a:lnTo>
                  <a:cubicBezTo>
                    <a:pt x="111598" y="9752"/>
                    <a:pt x="110264" y="9311"/>
                    <a:pt x="109467" y="9276"/>
                  </a:cubicBezTo>
                  <a:cubicBezTo>
                    <a:pt x="109443" y="9181"/>
                    <a:pt x="109431" y="9073"/>
                    <a:pt x="109407" y="8978"/>
                  </a:cubicBezTo>
                  <a:cubicBezTo>
                    <a:pt x="109205" y="8871"/>
                    <a:pt x="108955" y="8871"/>
                    <a:pt x="108752" y="8978"/>
                  </a:cubicBezTo>
                  <a:lnTo>
                    <a:pt x="109050" y="9157"/>
                  </a:lnTo>
                  <a:cubicBezTo>
                    <a:pt x="109050" y="9157"/>
                    <a:pt x="108633" y="9776"/>
                    <a:pt x="108336" y="9812"/>
                  </a:cubicBezTo>
                  <a:lnTo>
                    <a:pt x="108574" y="9573"/>
                  </a:lnTo>
                  <a:lnTo>
                    <a:pt x="108455" y="9454"/>
                  </a:lnTo>
                  <a:cubicBezTo>
                    <a:pt x="108038" y="9478"/>
                    <a:pt x="108133" y="9478"/>
                    <a:pt x="108157" y="9812"/>
                  </a:cubicBezTo>
                  <a:lnTo>
                    <a:pt x="107978" y="9812"/>
                  </a:lnTo>
                  <a:cubicBezTo>
                    <a:pt x="107943" y="9692"/>
                    <a:pt x="107907" y="9573"/>
                    <a:pt x="107859" y="9454"/>
                  </a:cubicBezTo>
                  <a:lnTo>
                    <a:pt x="107812" y="9812"/>
                  </a:lnTo>
                  <a:lnTo>
                    <a:pt x="106919" y="9752"/>
                  </a:lnTo>
                  <a:lnTo>
                    <a:pt x="106919" y="9692"/>
                  </a:lnTo>
                  <a:cubicBezTo>
                    <a:pt x="107121" y="9383"/>
                    <a:pt x="107681" y="9300"/>
                    <a:pt x="108038" y="9454"/>
                  </a:cubicBezTo>
                  <a:cubicBezTo>
                    <a:pt x="108121" y="9288"/>
                    <a:pt x="108205" y="9133"/>
                    <a:pt x="108276" y="8978"/>
                  </a:cubicBezTo>
                  <a:cubicBezTo>
                    <a:pt x="107788" y="8800"/>
                    <a:pt x="107514" y="8954"/>
                    <a:pt x="106978" y="8800"/>
                  </a:cubicBezTo>
                  <a:cubicBezTo>
                    <a:pt x="106955" y="8764"/>
                    <a:pt x="106931" y="8716"/>
                    <a:pt x="106919" y="8680"/>
                  </a:cubicBezTo>
                  <a:lnTo>
                    <a:pt x="107276" y="8680"/>
                  </a:lnTo>
                  <a:lnTo>
                    <a:pt x="107276" y="8621"/>
                  </a:lnTo>
                  <a:cubicBezTo>
                    <a:pt x="107252" y="8585"/>
                    <a:pt x="107228" y="8538"/>
                    <a:pt x="107216" y="8502"/>
                  </a:cubicBezTo>
                  <a:cubicBezTo>
                    <a:pt x="106133" y="8680"/>
                    <a:pt x="105716" y="8740"/>
                    <a:pt x="104835" y="8621"/>
                  </a:cubicBezTo>
                  <a:lnTo>
                    <a:pt x="104716" y="8800"/>
                  </a:lnTo>
                  <a:lnTo>
                    <a:pt x="104954" y="9038"/>
                  </a:lnTo>
                  <a:cubicBezTo>
                    <a:pt x="105300" y="9002"/>
                    <a:pt x="105121" y="8954"/>
                    <a:pt x="105359" y="9038"/>
                  </a:cubicBezTo>
                  <a:cubicBezTo>
                    <a:pt x="105621" y="9002"/>
                    <a:pt x="105550" y="8942"/>
                    <a:pt x="105657" y="9216"/>
                  </a:cubicBezTo>
                  <a:cubicBezTo>
                    <a:pt x="105383" y="9311"/>
                    <a:pt x="105371" y="9395"/>
                    <a:pt x="105300" y="9692"/>
                  </a:cubicBezTo>
                  <a:lnTo>
                    <a:pt x="104538" y="9633"/>
                  </a:lnTo>
                  <a:lnTo>
                    <a:pt x="104359" y="9812"/>
                  </a:lnTo>
                  <a:cubicBezTo>
                    <a:pt x="104669" y="9954"/>
                    <a:pt x="111253" y="10574"/>
                    <a:pt x="111955" y="10288"/>
                  </a:cubicBezTo>
                  <a:lnTo>
                    <a:pt x="112193" y="10466"/>
                  </a:lnTo>
                  <a:lnTo>
                    <a:pt x="112193" y="10526"/>
                  </a:lnTo>
                  <a:lnTo>
                    <a:pt x="111538" y="10585"/>
                  </a:lnTo>
                  <a:lnTo>
                    <a:pt x="111538" y="10764"/>
                  </a:lnTo>
                  <a:cubicBezTo>
                    <a:pt x="111360" y="10895"/>
                    <a:pt x="111336" y="10847"/>
                    <a:pt x="111062" y="10824"/>
                  </a:cubicBezTo>
                  <a:lnTo>
                    <a:pt x="110943" y="10585"/>
                  </a:lnTo>
                  <a:lnTo>
                    <a:pt x="111003" y="10824"/>
                  </a:lnTo>
                  <a:cubicBezTo>
                    <a:pt x="109931" y="10931"/>
                    <a:pt x="108836" y="10585"/>
                    <a:pt x="107859" y="10466"/>
                  </a:cubicBezTo>
                  <a:cubicBezTo>
                    <a:pt x="107300" y="10383"/>
                    <a:pt x="106181" y="10824"/>
                    <a:pt x="105240" y="10585"/>
                  </a:cubicBezTo>
                  <a:cubicBezTo>
                    <a:pt x="104407" y="10359"/>
                    <a:pt x="103657" y="10121"/>
                    <a:pt x="102752" y="10347"/>
                  </a:cubicBezTo>
                  <a:lnTo>
                    <a:pt x="103109" y="10526"/>
                  </a:lnTo>
                  <a:cubicBezTo>
                    <a:pt x="102895" y="10597"/>
                    <a:pt x="101775" y="10169"/>
                    <a:pt x="101680" y="10050"/>
                  </a:cubicBezTo>
                  <a:lnTo>
                    <a:pt x="101501" y="10050"/>
                  </a:lnTo>
                  <a:lnTo>
                    <a:pt x="101561" y="10347"/>
                  </a:lnTo>
                  <a:cubicBezTo>
                    <a:pt x="101621" y="10490"/>
                    <a:pt x="101930" y="10407"/>
                    <a:pt x="102216" y="10407"/>
                  </a:cubicBezTo>
                  <a:lnTo>
                    <a:pt x="102216" y="10466"/>
                  </a:lnTo>
                  <a:cubicBezTo>
                    <a:pt x="102002" y="10621"/>
                    <a:pt x="97799" y="10883"/>
                    <a:pt x="97406" y="10704"/>
                  </a:cubicBezTo>
                  <a:cubicBezTo>
                    <a:pt x="97287" y="10859"/>
                    <a:pt x="97168" y="11014"/>
                    <a:pt x="97049" y="11181"/>
                  </a:cubicBezTo>
                  <a:lnTo>
                    <a:pt x="96870" y="10883"/>
                  </a:lnTo>
                  <a:lnTo>
                    <a:pt x="96572" y="11062"/>
                  </a:lnTo>
                  <a:lnTo>
                    <a:pt x="96394" y="10764"/>
                  </a:lnTo>
                  <a:cubicBezTo>
                    <a:pt x="95786" y="11062"/>
                    <a:pt x="95048" y="11109"/>
                    <a:pt x="94262" y="11002"/>
                  </a:cubicBezTo>
                  <a:cubicBezTo>
                    <a:pt x="94108" y="11312"/>
                    <a:pt x="94179" y="11419"/>
                    <a:pt x="94143" y="11705"/>
                  </a:cubicBezTo>
                  <a:lnTo>
                    <a:pt x="92953" y="11764"/>
                  </a:lnTo>
                  <a:lnTo>
                    <a:pt x="92953" y="12002"/>
                  </a:lnTo>
                  <a:lnTo>
                    <a:pt x="93370" y="11883"/>
                  </a:lnTo>
                  <a:lnTo>
                    <a:pt x="93548" y="12300"/>
                  </a:lnTo>
                  <a:cubicBezTo>
                    <a:pt x="94405" y="12324"/>
                    <a:pt x="95072" y="12264"/>
                    <a:pt x="95560" y="12538"/>
                  </a:cubicBezTo>
                  <a:cubicBezTo>
                    <a:pt x="95525" y="12467"/>
                    <a:pt x="95489" y="12383"/>
                    <a:pt x="95441" y="12300"/>
                  </a:cubicBezTo>
                  <a:cubicBezTo>
                    <a:pt x="95727" y="12145"/>
                    <a:pt x="97227" y="12014"/>
                    <a:pt x="97406" y="12479"/>
                  </a:cubicBezTo>
                  <a:lnTo>
                    <a:pt x="97644" y="12181"/>
                  </a:lnTo>
                  <a:cubicBezTo>
                    <a:pt x="98394" y="12479"/>
                    <a:pt x="99204" y="12098"/>
                    <a:pt x="100025" y="12479"/>
                  </a:cubicBezTo>
                  <a:lnTo>
                    <a:pt x="100323" y="12181"/>
                  </a:lnTo>
                  <a:lnTo>
                    <a:pt x="100739" y="12419"/>
                  </a:lnTo>
                  <a:lnTo>
                    <a:pt x="100978" y="12181"/>
                  </a:lnTo>
                  <a:cubicBezTo>
                    <a:pt x="101180" y="12395"/>
                    <a:pt x="101109" y="12336"/>
                    <a:pt x="100978" y="12598"/>
                  </a:cubicBezTo>
                  <a:cubicBezTo>
                    <a:pt x="101204" y="12812"/>
                    <a:pt x="101394" y="12848"/>
                    <a:pt x="101871" y="12836"/>
                  </a:cubicBezTo>
                  <a:lnTo>
                    <a:pt x="101692" y="12657"/>
                  </a:lnTo>
                  <a:cubicBezTo>
                    <a:pt x="101513" y="12526"/>
                    <a:pt x="101632" y="12621"/>
                    <a:pt x="101335" y="12657"/>
                  </a:cubicBezTo>
                  <a:lnTo>
                    <a:pt x="101335" y="12538"/>
                  </a:lnTo>
                  <a:lnTo>
                    <a:pt x="101216" y="12359"/>
                  </a:lnTo>
                  <a:cubicBezTo>
                    <a:pt x="101501" y="12062"/>
                    <a:pt x="101859" y="12145"/>
                    <a:pt x="102406" y="12181"/>
                  </a:cubicBezTo>
                  <a:cubicBezTo>
                    <a:pt x="102394" y="12395"/>
                    <a:pt x="102371" y="12312"/>
                    <a:pt x="102525" y="12479"/>
                  </a:cubicBezTo>
                  <a:cubicBezTo>
                    <a:pt x="102561" y="12348"/>
                    <a:pt x="102609" y="12205"/>
                    <a:pt x="102644" y="12062"/>
                  </a:cubicBezTo>
                  <a:lnTo>
                    <a:pt x="103002" y="12121"/>
                  </a:lnTo>
                  <a:lnTo>
                    <a:pt x="103002" y="12717"/>
                  </a:lnTo>
                  <a:lnTo>
                    <a:pt x="103537" y="12717"/>
                  </a:lnTo>
                  <a:lnTo>
                    <a:pt x="103716" y="12836"/>
                  </a:lnTo>
                  <a:cubicBezTo>
                    <a:pt x="103609" y="13050"/>
                    <a:pt x="103621" y="12990"/>
                    <a:pt x="103418" y="13074"/>
                  </a:cubicBezTo>
                  <a:lnTo>
                    <a:pt x="103418" y="13133"/>
                  </a:lnTo>
                  <a:cubicBezTo>
                    <a:pt x="103990" y="13205"/>
                    <a:pt x="104204" y="12788"/>
                    <a:pt x="105133" y="12776"/>
                  </a:cubicBezTo>
                  <a:lnTo>
                    <a:pt x="105133" y="12717"/>
                  </a:lnTo>
                  <a:cubicBezTo>
                    <a:pt x="104823" y="12467"/>
                    <a:pt x="104109" y="12586"/>
                    <a:pt x="103645" y="12538"/>
                  </a:cubicBezTo>
                  <a:lnTo>
                    <a:pt x="103526" y="12359"/>
                  </a:lnTo>
                  <a:cubicBezTo>
                    <a:pt x="104085" y="12217"/>
                    <a:pt x="104716" y="12264"/>
                    <a:pt x="105669" y="12300"/>
                  </a:cubicBezTo>
                  <a:cubicBezTo>
                    <a:pt x="105597" y="12598"/>
                    <a:pt x="105573" y="12550"/>
                    <a:pt x="105431" y="12717"/>
                  </a:cubicBezTo>
                  <a:lnTo>
                    <a:pt x="105550" y="12717"/>
                  </a:lnTo>
                  <a:cubicBezTo>
                    <a:pt x="105681" y="12824"/>
                    <a:pt x="106276" y="12717"/>
                    <a:pt x="106502" y="12776"/>
                  </a:cubicBezTo>
                  <a:cubicBezTo>
                    <a:pt x="106669" y="12574"/>
                    <a:pt x="106633" y="12693"/>
                    <a:pt x="106562" y="12419"/>
                  </a:cubicBezTo>
                  <a:lnTo>
                    <a:pt x="107026" y="12240"/>
                  </a:lnTo>
                  <a:lnTo>
                    <a:pt x="107086" y="12240"/>
                  </a:lnTo>
                  <a:cubicBezTo>
                    <a:pt x="107324" y="12550"/>
                    <a:pt x="107431" y="12467"/>
                    <a:pt x="107145" y="12717"/>
                  </a:cubicBezTo>
                  <a:cubicBezTo>
                    <a:pt x="107431" y="12895"/>
                    <a:pt x="107859" y="12776"/>
                    <a:pt x="108395" y="12717"/>
                  </a:cubicBezTo>
                  <a:cubicBezTo>
                    <a:pt x="108419" y="12538"/>
                    <a:pt x="108407" y="12598"/>
                    <a:pt x="108336" y="12419"/>
                  </a:cubicBezTo>
                  <a:cubicBezTo>
                    <a:pt x="108812" y="12395"/>
                    <a:pt x="109288" y="12419"/>
                    <a:pt x="109764" y="12479"/>
                  </a:cubicBezTo>
                  <a:cubicBezTo>
                    <a:pt x="109800" y="12538"/>
                    <a:pt x="109836" y="12598"/>
                    <a:pt x="109883" y="12657"/>
                  </a:cubicBezTo>
                  <a:lnTo>
                    <a:pt x="109586" y="12717"/>
                  </a:lnTo>
                  <a:cubicBezTo>
                    <a:pt x="109562" y="12776"/>
                    <a:pt x="109550" y="12836"/>
                    <a:pt x="109526" y="12895"/>
                  </a:cubicBezTo>
                  <a:lnTo>
                    <a:pt x="109943" y="12836"/>
                  </a:lnTo>
                  <a:cubicBezTo>
                    <a:pt x="110205" y="12729"/>
                    <a:pt x="110193" y="12574"/>
                    <a:pt x="110419" y="12419"/>
                  </a:cubicBezTo>
                  <a:cubicBezTo>
                    <a:pt x="110622" y="12574"/>
                    <a:pt x="110622" y="12657"/>
                    <a:pt x="110955" y="12717"/>
                  </a:cubicBezTo>
                  <a:cubicBezTo>
                    <a:pt x="110931" y="12621"/>
                    <a:pt x="110907" y="12526"/>
                    <a:pt x="110896" y="12419"/>
                  </a:cubicBezTo>
                  <a:lnTo>
                    <a:pt x="110955" y="12419"/>
                  </a:lnTo>
                  <a:cubicBezTo>
                    <a:pt x="111253" y="12645"/>
                    <a:pt x="111146" y="12705"/>
                    <a:pt x="111419" y="12538"/>
                  </a:cubicBezTo>
                  <a:lnTo>
                    <a:pt x="111658" y="12955"/>
                  </a:lnTo>
                  <a:cubicBezTo>
                    <a:pt x="110788" y="13598"/>
                    <a:pt x="109181" y="12848"/>
                    <a:pt x="108157" y="13133"/>
                  </a:cubicBezTo>
                  <a:cubicBezTo>
                    <a:pt x="106907" y="13479"/>
                    <a:pt x="104978" y="13360"/>
                    <a:pt x="103942" y="13312"/>
                  </a:cubicBezTo>
                  <a:cubicBezTo>
                    <a:pt x="103323" y="13288"/>
                    <a:pt x="102716" y="13407"/>
                    <a:pt x="102156" y="13669"/>
                  </a:cubicBezTo>
                  <a:cubicBezTo>
                    <a:pt x="101585" y="13955"/>
                    <a:pt x="101025" y="13479"/>
                    <a:pt x="100739" y="13371"/>
                  </a:cubicBezTo>
                  <a:cubicBezTo>
                    <a:pt x="100739" y="13371"/>
                    <a:pt x="99311" y="13633"/>
                    <a:pt x="99132" y="13669"/>
                  </a:cubicBezTo>
                  <a:cubicBezTo>
                    <a:pt x="99108" y="13514"/>
                    <a:pt x="99096" y="13348"/>
                    <a:pt x="99073" y="13193"/>
                  </a:cubicBezTo>
                  <a:lnTo>
                    <a:pt x="98537" y="13669"/>
                  </a:lnTo>
                  <a:cubicBezTo>
                    <a:pt x="97834" y="13419"/>
                    <a:pt x="96441" y="13562"/>
                    <a:pt x="96346" y="14205"/>
                  </a:cubicBezTo>
                  <a:cubicBezTo>
                    <a:pt x="96025" y="14014"/>
                    <a:pt x="96251" y="13967"/>
                    <a:pt x="95929" y="14026"/>
                  </a:cubicBezTo>
                  <a:cubicBezTo>
                    <a:pt x="95941" y="13872"/>
                    <a:pt x="95965" y="13705"/>
                    <a:pt x="95989" y="13550"/>
                  </a:cubicBezTo>
                  <a:cubicBezTo>
                    <a:pt x="95822" y="13705"/>
                    <a:pt x="95620" y="13812"/>
                    <a:pt x="95453" y="13967"/>
                  </a:cubicBezTo>
                  <a:lnTo>
                    <a:pt x="95215" y="13669"/>
                  </a:lnTo>
                  <a:cubicBezTo>
                    <a:pt x="95096" y="13812"/>
                    <a:pt x="95132" y="13907"/>
                    <a:pt x="95096" y="14145"/>
                  </a:cubicBezTo>
                  <a:lnTo>
                    <a:pt x="95036" y="14145"/>
                  </a:lnTo>
                  <a:cubicBezTo>
                    <a:pt x="94846" y="13931"/>
                    <a:pt x="94858" y="13693"/>
                    <a:pt x="94798" y="13431"/>
                  </a:cubicBezTo>
                  <a:lnTo>
                    <a:pt x="94679" y="13371"/>
                  </a:lnTo>
                  <a:cubicBezTo>
                    <a:pt x="94703" y="13550"/>
                    <a:pt x="94715" y="13729"/>
                    <a:pt x="94739" y="13907"/>
                  </a:cubicBezTo>
                  <a:lnTo>
                    <a:pt x="94024" y="14086"/>
                  </a:lnTo>
                  <a:cubicBezTo>
                    <a:pt x="93751" y="13991"/>
                    <a:pt x="93477" y="13931"/>
                    <a:pt x="93191" y="13907"/>
                  </a:cubicBezTo>
                  <a:lnTo>
                    <a:pt x="93131" y="13907"/>
                  </a:lnTo>
                  <a:lnTo>
                    <a:pt x="93131" y="14324"/>
                  </a:lnTo>
                  <a:lnTo>
                    <a:pt x="92667" y="13907"/>
                  </a:lnTo>
                  <a:lnTo>
                    <a:pt x="92429" y="13848"/>
                  </a:lnTo>
                  <a:lnTo>
                    <a:pt x="92369" y="13907"/>
                  </a:lnTo>
                  <a:lnTo>
                    <a:pt x="92369" y="14086"/>
                  </a:lnTo>
                  <a:lnTo>
                    <a:pt x="92667" y="14205"/>
                  </a:lnTo>
                  <a:lnTo>
                    <a:pt x="92774" y="14384"/>
                  </a:lnTo>
                  <a:lnTo>
                    <a:pt x="92310" y="14264"/>
                  </a:lnTo>
                  <a:cubicBezTo>
                    <a:pt x="92262" y="14026"/>
                    <a:pt x="92227" y="13788"/>
                    <a:pt x="92191" y="13550"/>
                  </a:cubicBezTo>
                  <a:cubicBezTo>
                    <a:pt x="91917" y="13717"/>
                    <a:pt x="92084" y="13883"/>
                    <a:pt x="92012" y="14145"/>
                  </a:cubicBezTo>
                  <a:lnTo>
                    <a:pt x="92012" y="14264"/>
                  </a:lnTo>
                  <a:lnTo>
                    <a:pt x="91655" y="14384"/>
                  </a:lnTo>
                  <a:cubicBezTo>
                    <a:pt x="91595" y="14288"/>
                    <a:pt x="91572" y="14181"/>
                    <a:pt x="91595" y="14086"/>
                  </a:cubicBezTo>
                  <a:cubicBezTo>
                    <a:pt x="91274" y="14157"/>
                    <a:pt x="91179" y="14288"/>
                    <a:pt x="91000" y="14026"/>
                  </a:cubicBezTo>
                  <a:cubicBezTo>
                    <a:pt x="90750" y="14157"/>
                    <a:pt x="90881" y="14050"/>
                    <a:pt x="90881" y="14384"/>
                  </a:cubicBezTo>
                  <a:cubicBezTo>
                    <a:pt x="90417" y="14276"/>
                    <a:pt x="90393" y="14098"/>
                    <a:pt x="89810" y="14086"/>
                  </a:cubicBezTo>
                  <a:lnTo>
                    <a:pt x="89631" y="14443"/>
                  </a:lnTo>
                  <a:cubicBezTo>
                    <a:pt x="89071" y="14384"/>
                    <a:pt x="88417" y="14395"/>
                    <a:pt x="87738" y="14264"/>
                  </a:cubicBezTo>
                  <a:cubicBezTo>
                    <a:pt x="87750" y="14360"/>
                    <a:pt x="87774" y="14455"/>
                    <a:pt x="87797" y="14562"/>
                  </a:cubicBezTo>
                  <a:lnTo>
                    <a:pt x="87678" y="14622"/>
                  </a:lnTo>
                  <a:lnTo>
                    <a:pt x="87619" y="14622"/>
                  </a:lnTo>
                  <a:cubicBezTo>
                    <a:pt x="87559" y="14253"/>
                    <a:pt x="87488" y="14217"/>
                    <a:pt x="87440" y="13729"/>
                  </a:cubicBezTo>
                  <a:lnTo>
                    <a:pt x="87202" y="13848"/>
                  </a:lnTo>
                  <a:lnTo>
                    <a:pt x="87143" y="13967"/>
                  </a:lnTo>
                  <a:lnTo>
                    <a:pt x="87381" y="14145"/>
                  </a:lnTo>
                  <a:cubicBezTo>
                    <a:pt x="86904" y="14657"/>
                    <a:pt x="85880" y="14669"/>
                    <a:pt x="85059" y="14312"/>
                  </a:cubicBezTo>
                  <a:cubicBezTo>
                    <a:pt x="84880" y="14491"/>
                    <a:pt x="84880" y="14526"/>
                    <a:pt x="84940" y="14788"/>
                  </a:cubicBezTo>
                  <a:cubicBezTo>
                    <a:pt x="84714" y="14836"/>
                    <a:pt x="84595" y="14729"/>
                    <a:pt x="84285" y="14669"/>
                  </a:cubicBezTo>
                  <a:cubicBezTo>
                    <a:pt x="84190" y="15003"/>
                    <a:pt x="84047" y="14991"/>
                    <a:pt x="83868" y="15205"/>
                  </a:cubicBezTo>
                  <a:cubicBezTo>
                    <a:pt x="83606" y="15122"/>
                    <a:pt x="83654" y="15181"/>
                    <a:pt x="83571" y="14907"/>
                  </a:cubicBezTo>
                  <a:cubicBezTo>
                    <a:pt x="83499" y="15050"/>
                    <a:pt x="83416" y="15193"/>
                    <a:pt x="83333" y="15324"/>
                  </a:cubicBezTo>
                  <a:cubicBezTo>
                    <a:pt x="83035" y="15276"/>
                    <a:pt x="82404" y="15181"/>
                    <a:pt x="82332" y="14788"/>
                  </a:cubicBezTo>
                  <a:lnTo>
                    <a:pt x="82094" y="14848"/>
                  </a:lnTo>
                  <a:lnTo>
                    <a:pt x="81975" y="14848"/>
                  </a:lnTo>
                  <a:lnTo>
                    <a:pt x="81975" y="14907"/>
                  </a:lnTo>
                  <a:cubicBezTo>
                    <a:pt x="82070" y="15086"/>
                    <a:pt x="82249" y="15193"/>
                    <a:pt x="82451" y="15205"/>
                  </a:cubicBezTo>
                  <a:cubicBezTo>
                    <a:pt x="82428" y="15312"/>
                    <a:pt x="82404" y="15407"/>
                    <a:pt x="82392" y="15503"/>
                  </a:cubicBezTo>
                  <a:cubicBezTo>
                    <a:pt x="81070" y="15431"/>
                    <a:pt x="80154" y="16384"/>
                    <a:pt x="79011" y="15681"/>
                  </a:cubicBezTo>
                  <a:lnTo>
                    <a:pt x="78892" y="15800"/>
                  </a:lnTo>
                  <a:cubicBezTo>
                    <a:pt x="79011" y="15896"/>
                    <a:pt x="79034" y="15848"/>
                    <a:pt x="79189" y="15979"/>
                  </a:cubicBezTo>
                  <a:cubicBezTo>
                    <a:pt x="79201" y="16038"/>
                    <a:pt x="79225" y="16098"/>
                    <a:pt x="79249" y="16158"/>
                  </a:cubicBezTo>
                  <a:lnTo>
                    <a:pt x="78772" y="16038"/>
                  </a:lnTo>
                  <a:cubicBezTo>
                    <a:pt x="78641" y="15919"/>
                    <a:pt x="78665" y="15931"/>
                    <a:pt x="78653" y="15681"/>
                  </a:cubicBezTo>
                  <a:lnTo>
                    <a:pt x="78475" y="15562"/>
                  </a:lnTo>
                  <a:cubicBezTo>
                    <a:pt x="78368" y="15717"/>
                    <a:pt x="78403" y="15919"/>
                    <a:pt x="78534" y="16038"/>
                  </a:cubicBezTo>
                  <a:cubicBezTo>
                    <a:pt x="78344" y="16312"/>
                    <a:pt x="77213" y="16300"/>
                    <a:pt x="77165" y="16217"/>
                  </a:cubicBezTo>
                  <a:cubicBezTo>
                    <a:pt x="76832" y="16491"/>
                    <a:pt x="75498" y="17051"/>
                    <a:pt x="75082" y="16991"/>
                  </a:cubicBezTo>
                  <a:cubicBezTo>
                    <a:pt x="75046" y="17086"/>
                    <a:pt x="74998" y="17193"/>
                    <a:pt x="74962" y="17289"/>
                  </a:cubicBezTo>
                  <a:lnTo>
                    <a:pt x="74962" y="17348"/>
                  </a:lnTo>
                  <a:lnTo>
                    <a:pt x="75558" y="17229"/>
                  </a:lnTo>
                  <a:lnTo>
                    <a:pt x="75677" y="17348"/>
                  </a:lnTo>
                  <a:lnTo>
                    <a:pt x="75201" y="17646"/>
                  </a:lnTo>
                  <a:cubicBezTo>
                    <a:pt x="74986" y="17896"/>
                    <a:pt x="74474" y="17848"/>
                    <a:pt x="73891" y="17943"/>
                  </a:cubicBezTo>
                  <a:cubicBezTo>
                    <a:pt x="74069" y="17729"/>
                    <a:pt x="74165" y="17658"/>
                    <a:pt x="74546" y="17646"/>
                  </a:cubicBezTo>
                  <a:lnTo>
                    <a:pt x="74546" y="17229"/>
                  </a:lnTo>
                  <a:lnTo>
                    <a:pt x="73486" y="17646"/>
                  </a:lnTo>
                  <a:cubicBezTo>
                    <a:pt x="73462" y="17622"/>
                    <a:pt x="73438" y="17610"/>
                    <a:pt x="73427" y="17586"/>
                  </a:cubicBezTo>
                  <a:cubicBezTo>
                    <a:pt x="73474" y="17372"/>
                    <a:pt x="73629" y="17193"/>
                    <a:pt x="73843" y="17110"/>
                  </a:cubicBezTo>
                  <a:lnTo>
                    <a:pt x="73843" y="17051"/>
                  </a:lnTo>
                  <a:cubicBezTo>
                    <a:pt x="73677" y="16931"/>
                    <a:pt x="73808" y="17003"/>
                    <a:pt x="73546" y="16991"/>
                  </a:cubicBezTo>
                  <a:lnTo>
                    <a:pt x="73784" y="16634"/>
                  </a:lnTo>
                  <a:cubicBezTo>
                    <a:pt x="72891" y="16848"/>
                    <a:pt x="72034" y="17027"/>
                    <a:pt x="71164" y="17170"/>
                  </a:cubicBezTo>
                  <a:cubicBezTo>
                    <a:pt x="71176" y="17324"/>
                    <a:pt x="71164" y="17241"/>
                    <a:pt x="71224" y="17408"/>
                  </a:cubicBezTo>
                  <a:lnTo>
                    <a:pt x="71105" y="17527"/>
                  </a:lnTo>
                  <a:cubicBezTo>
                    <a:pt x="71033" y="17336"/>
                    <a:pt x="71105" y="17360"/>
                    <a:pt x="70986" y="17229"/>
                  </a:cubicBezTo>
                  <a:lnTo>
                    <a:pt x="70867" y="17586"/>
                  </a:lnTo>
                  <a:cubicBezTo>
                    <a:pt x="70212" y="17348"/>
                    <a:pt x="69843" y="17598"/>
                    <a:pt x="69212" y="17586"/>
                  </a:cubicBezTo>
                  <a:cubicBezTo>
                    <a:pt x="69152" y="17717"/>
                    <a:pt x="69093" y="17860"/>
                    <a:pt x="69033" y="18003"/>
                  </a:cubicBezTo>
                  <a:lnTo>
                    <a:pt x="68974" y="18003"/>
                  </a:lnTo>
                  <a:cubicBezTo>
                    <a:pt x="68831" y="17813"/>
                    <a:pt x="68902" y="17848"/>
                    <a:pt x="68974" y="17586"/>
                  </a:cubicBezTo>
                  <a:lnTo>
                    <a:pt x="68855" y="17467"/>
                  </a:lnTo>
                  <a:cubicBezTo>
                    <a:pt x="68640" y="17789"/>
                    <a:pt x="68497" y="18003"/>
                    <a:pt x="68438" y="18479"/>
                  </a:cubicBezTo>
                  <a:lnTo>
                    <a:pt x="67723" y="18658"/>
                  </a:lnTo>
                  <a:cubicBezTo>
                    <a:pt x="67902" y="18432"/>
                    <a:pt x="68081" y="18217"/>
                    <a:pt x="68259" y="18003"/>
                  </a:cubicBezTo>
                  <a:cubicBezTo>
                    <a:pt x="68009" y="17860"/>
                    <a:pt x="68104" y="17836"/>
                    <a:pt x="67843" y="17943"/>
                  </a:cubicBezTo>
                  <a:cubicBezTo>
                    <a:pt x="67807" y="17801"/>
                    <a:pt x="67759" y="17658"/>
                    <a:pt x="67723" y="17527"/>
                  </a:cubicBezTo>
                  <a:lnTo>
                    <a:pt x="67664" y="17527"/>
                  </a:lnTo>
                  <a:cubicBezTo>
                    <a:pt x="67569" y="17741"/>
                    <a:pt x="67462" y="17955"/>
                    <a:pt x="67366" y="18182"/>
                  </a:cubicBezTo>
                  <a:lnTo>
                    <a:pt x="67366" y="18241"/>
                  </a:lnTo>
                  <a:lnTo>
                    <a:pt x="67843" y="18063"/>
                  </a:lnTo>
                  <a:lnTo>
                    <a:pt x="67962" y="18182"/>
                  </a:lnTo>
                  <a:lnTo>
                    <a:pt x="67545" y="18420"/>
                  </a:lnTo>
                  <a:cubicBezTo>
                    <a:pt x="67319" y="18563"/>
                    <a:pt x="67378" y="18753"/>
                    <a:pt x="67307" y="19015"/>
                  </a:cubicBezTo>
                  <a:lnTo>
                    <a:pt x="67128" y="19015"/>
                  </a:lnTo>
                  <a:cubicBezTo>
                    <a:pt x="67069" y="18741"/>
                    <a:pt x="67104" y="18777"/>
                    <a:pt x="67247" y="18598"/>
                  </a:cubicBezTo>
                  <a:cubicBezTo>
                    <a:pt x="67211" y="18479"/>
                    <a:pt x="67164" y="18360"/>
                    <a:pt x="67128" y="18241"/>
                  </a:cubicBezTo>
                  <a:cubicBezTo>
                    <a:pt x="66914" y="18384"/>
                    <a:pt x="66842" y="18527"/>
                    <a:pt x="66592" y="18658"/>
                  </a:cubicBezTo>
                  <a:lnTo>
                    <a:pt x="66414" y="18479"/>
                  </a:lnTo>
                  <a:cubicBezTo>
                    <a:pt x="66473" y="18336"/>
                    <a:pt x="66533" y="18205"/>
                    <a:pt x="66592" y="18063"/>
                  </a:cubicBezTo>
                  <a:lnTo>
                    <a:pt x="66890" y="18063"/>
                  </a:lnTo>
                  <a:lnTo>
                    <a:pt x="67247" y="17884"/>
                  </a:lnTo>
                  <a:cubicBezTo>
                    <a:pt x="66938" y="17408"/>
                    <a:pt x="61794" y="19396"/>
                    <a:pt x="61306" y="19194"/>
                  </a:cubicBezTo>
                  <a:lnTo>
                    <a:pt x="61068" y="19313"/>
                  </a:lnTo>
                  <a:cubicBezTo>
                    <a:pt x="61056" y="19372"/>
                    <a:pt x="61032" y="19432"/>
                    <a:pt x="61008" y="19491"/>
                  </a:cubicBezTo>
                  <a:lnTo>
                    <a:pt x="61008" y="19551"/>
                  </a:lnTo>
                  <a:cubicBezTo>
                    <a:pt x="62092" y="19634"/>
                    <a:pt x="62699" y="18896"/>
                    <a:pt x="64044" y="18896"/>
                  </a:cubicBezTo>
                  <a:cubicBezTo>
                    <a:pt x="64056" y="18932"/>
                    <a:pt x="64080" y="18967"/>
                    <a:pt x="64104" y="19015"/>
                  </a:cubicBezTo>
                  <a:cubicBezTo>
                    <a:pt x="63390" y="19313"/>
                    <a:pt x="61723" y="19610"/>
                    <a:pt x="61366" y="20253"/>
                  </a:cubicBezTo>
                  <a:lnTo>
                    <a:pt x="61187" y="20372"/>
                  </a:lnTo>
                  <a:cubicBezTo>
                    <a:pt x="61044" y="20241"/>
                    <a:pt x="61056" y="20289"/>
                    <a:pt x="61008" y="20027"/>
                  </a:cubicBezTo>
                  <a:lnTo>
                    <a:pt x="60949" y="20027"/>
                  </a:lnTo>
                  <a:cubicBezTo>
                    <a:pt x="60889" y="20218"/>
                    <a:pt x="60830" y="20420"/>
                    <a:pt x="60782" y="20622"/>
                  </a:cubicBezTo>
                  <a:lnTo>
                    <a:pt x="60604" y="20741"/>
                  </a:lnTo>
                  <a:lnTo>
                    <a:pt x="60544" y="20741"/>
                  </a:lnTo>
                  <a:lnTo>
                    <a:pt x="60663" y="20384"/>
                  </a:lnTo>
                  <a:lnTo>
                    <a:pt x="60663" y="20325"/>
                  </a:lnTo>
                  <a:lnTo>
                    <a:pt x="59830" y="20622"/>
                  </a:lnTo>
                  <a:lnTo>
                    <a:pt x="59770" y="20622"/>
                  </a:lnTo>
                  <a:cubicBezTo>
                    <a:pt x="59806" y="20456"/>
                    <a:pt x="59842" y="20301"/>
                    <a:pt x="59889" y="20146"/>
                  </a:cubicBezTo>
                  <a:cubicBezTo>
                    <a:pt x="59830" y="20265"/>
                    <a:pt x="59770" y="20384"/>
                    <a:pt x="59711" y="20503"/>
                  </a:cubicBezTo>
                  <a:cubicBezTo>
                    <a:pt x="59199" y="20444"/>
                    <a:pt x="58984" y="20551"/>
                    <a:pt x="58460" y="20444"/>
                  </a:cubicBezTo>
                  <a:cubicBezTo>
                    <a:pt x="58258" y="20658"/>
                    <a:pt x="58318" y="20563"/>
                    <a:pt x="58460" y="20801"/>
                  </a:cubicBezTo>
                  <a:cubicBezTo>
                    <a:pt x="57817" y="21361"/>
                    <a:pt x="56746" y="21194"/>
                    <a:pt x="56079" y="21515"/>
                  </a:cubicBezTo>
                  <a:lnTo>
                    <a:pt x="55960" y="21456"/>
                  </a:lnTo>
                  <a:lnTo>
                    <a:pt x="55960" y="21396"/>
                  </a:lnTo>
                  <a:cubicBezTo>
                    <a:pt x="56139" y="21182"/>
                    <a:pt x="56401" y="21075"/>
                    <a:pt x="56674" y="21099"/>
                  </a:cubicBezTo>
                  <a:lnTo>
                    <a:pt x="56674" y="20920"/>
                  </a:lnTo>
                  <a:cubicBezTo>
                    <a:pt x="56353" y="20944"/>
                    <a:pt x="56032" y="21003"/>
                    <a:pt x="55722" y="21099"/>
                  </a:cubicBezTo>
                  <a:cubicBezTo>
                    <a:pt x="55639" y="21242"/>
                    <a:pt x="55603" y="21408"/>
                    <a:pt x="55603" y="21575"/>
                  </a:cubicBezTo>
                  <a:cubicBezTo>
                    <a:pt x="55008" y="21587"/>
                    <a:pt x="54388" y="21789"/>
                    <a:pt x="54174" y="22218"/>
                  </a:cubicBezTo>
                  <a:cubicBezTo>
                    <a:pt x="54138" y="22146"/>
                    <a:pt x="54103" y="22063"/>
                    <a:pt x="54055" y="21980"/>
                  </a:cubicBezTo>
                  <a:cubicBezTo>
                    <a:pt x="51567" y="22646"/>
                    <a:pt x="47733" y="23218"/>
                    <a:pt x="45280" y="24004"/>
                  </a:cubicBezTo>
                  <a:cubicBezTo>
                    <a:pt x="43744" y="24492"/>
                    <a:pt x="42137" y="24218"/>
                    <a:pt x="40946" y="24956"/>
                  </a:cubicBezTo>
                  <a:cubicBezTo>
                    <a:pt x="40553" y="24587"/>
                    <a:pt x="39410" y="24956"/>
                    <a:pt x="39160" y="25135"/>
                  </a:cubicBezTo>
                  <a:lnTo>
                    <a:pt x="38982" y="24897"/>
                  </a:lnTo>
                  <a:cubicBezTo>
                    <a:pt x="38922" y="24992"/>
                    <a:pt x="38863" y="25087"/>
                    <a:pt x="38803" y="25194"/>
                  </a:cubicBezTo>
                  <a:cubicBezTo>
                    <a:pt x="37994" y="24694"/>
                    <a:pt x="34969" y="26099"/>
                    <a:pt x="34053" y="25373"/>
                  </a:cubicBezTo>
                  <a:lnTo>
                    <a:pt x="34053" y="25671"/>
                  </a:lnTo>
                  <a:cubicBezTo>
                    <a:pt x="33564" y="25706"/>
                    <a:pt x="33398" y="25813"/>
                    <a:pt x="32993" y="25611"/>
                  </a:cubicBezTo>
                  <a:cubicBezTo>
                    <a:pt x="32719" y="25492"/>
                    <a:pt x="32660" y="25444"/>
                    <a:pt x="32636" y="25075"/>
                  </a:cubicBezTo>
                  <a:cubicBezTo>
                    <a:pt x="32410" y="24968"/>
                    <a:pt x="32159" y="24932"/>
                    <a:pt x="31921" y="24956"/>
                  </a:cubicBezTo>
                  <a:lnTo>
                    <a:pt x="31921" y="25016"/>
                  </a:lnTo>
                  <a:lnTo>
                    <a:pt x="32517" y="25313"/>
                  </a:lnTo>
                  <a:cubicBezTo>
                    <a:pt x="32529" y="25385"/>
                    <a:pt x="32552" y="25468"/>
                    <a:pt x="32576" y="25552"/>
                  </a:cubicBezTo>
                  <a:lnTo>
                    <a:pt x="32576" y="25611"/>
                  </a:lnTo>
                  <a:cubicBezTo>
                    <a:pt x="32314" y="25754"/>
                    <a:pt x="31683" y="25837"/>
                    <a:pt x="31445" y="25849"/>
                  </a:cubicBezTo>
                  <a:cubicBezTo>
                    <a:pt x="31326" y="25992"/>
                    <a:pt x="31386" y="25909"/>
                    <a:pt x="31386" y="26206"/>
                  </a:cubicBezTo>
                  <a:cubicBezTo>
                    <a:pt x="31243" y="26052"/>
                    <a:pt x="31052" y="25956"/>
                    <a:pt x="30850" y="25909"/>
                  </a:cubicBezTo>
                  <a:lnTo>
                    <a:pt x="30731" y="25968"/>
                  </a:lnTo>
                  <a:cubicBezTo>
                    <a:pt x="30743" y="26278"/>
                    <a:pt x="28207" y="26623"/>
                    <a:pt x="27647" y="26266"/>
                  </a:cubicBezTo>
                  <a:lnTo>
                    <a:pt x="27587" y="26373"/>
                  </a:lnTo>
                  <a:lnTo>
                    <a:pt x="27707" y="26552"/>
                  </a:lnTo>
                  <a:lnTo>
                    <a:pt x="27707" y="26611"/>
                  </a:lnTo>
                  <a:cubicBezTo>
                    <a:pt x="27457" y="26587"/>
                    <a:pt x="27611" y="26647"/>
                    <a:pt x="27409" y="26492"/>
                  </a:cubicBezTo>
                  <a:lnTo>
                    <a:pt x="27349" y="26492"/>
                  </a:lnTo>
                  <a:cubicBezTo>
                    <a:pt x="27468" y="26754"/>
                    <a:pt x="27587" y="27016"/>
                    <a:pt x="27707" y="27266"/>
                  </a:cubicBezTo>
                  <a:lnTo>
                    <a:pt x="27766" y="27266"/>
                  </a:lnTo>
                  <a:cubicBezTo>
                    <a:pt x="27802" y="27087"/>
                    <a:pt x="27849" y="26909"/>
                    <a:pt x="27885" y="26730"/>
                  </a:cubicBezTo>
                  <a:cubicBezTo>
                    <a:pt x="28207" y="26599"/>
                    <a:pt x="28326" y="26695"/>
                    <a:pt x="28719" y="26611"/>
                  </a:cubicBezTo>
                  <a:lnTo>
                    <a:pt x="28778" y="26790"/>
                  </a:lnTo>
                  <a:lnTo>
                    <a:pt x="28600" y="26849"/>
                  </a:lnTo>
                  <a:lnTo>
                    <a:pt x="28600" y="26909"/>
                  </a:lnTo>
                  <a:cubicBezTo>
                    <a:pt x="28861" y="26956"/>
                    <a:pt x="29552" y="27099"/>
                    <a:pt x="29790" y="26611"/>
                  </a:cubicBezTo>
                  <a:lnTo>
                    <a:pt x="30505" y="26909"/>
                  </a:lnTo>
                  <a:lnTo>
                    <a:pt x="30909" y="26492"/>
                  </a:lnTo>
                  <a:cubicBezTo>
                    <a:pt x="31838" y="26968"/>
                    <a:pt x="36005" y="26135"/>
                    <a:pt x="37624" y="25849"/>
                  </a:cubicBezTo>
                  <a:cubicBezTo>
                    <a:pt x="41268" y="25206"/>
                    <a:pt x="45292" y="24659"/>
                    <a:pt x="48542" y="23766"/>
                  </a:cubicBezTo>
                  <a:cubicBezTo>
                    <a:pt x="50769" y="23158"/>
                    <a:pt x="53984" y="23135"/>
                    <a:pt x="55317" y="21980"/>
                  </a:cubicBezTo>
                  <a:lnTo>
                    <a:pt x="55317" y="22277"/>
                  </a:lnTo>
                  <a:cubicBezTo>
                    <a:pt x="57329" y="21480"/>
                    <a:pt x="61104" y="21265"/>
                    <a:pt x="63032" y="20313"/>
                  </a:cubicBezTo>
                  <a:lnTo>
                    <a:pt x="63271" y="20491"/>
                  </a:lnTo>
                  <a:cubicBezTo>
                    <a:pt x="63282" y="20527"/>
                    <a:pt x="63306" y="20575"/>
                    <a:pt x="63330" y="20610"/>
                  </a:cubicBezTo>
                  <a:lnTo>
                    <a:pt x="63568" y="20075"/>
                  </a:lnTo>
                  <a:lnTo>
                    <a:pt x="63925" y="20015"/>
                  </a:lnTo>
                  <a:lnTo>
                    <a:pt x="63925" y="20372"/>
                  </a:lnTo>
                  <a:cubicBezTo>
                    <a:pt x="64271" y="20146"/>
                    <a:pt x="64783" y="20170"/>
                    <a:pt x="64985" y="19718"/>
                  </a:cubicBezTo>
                  <a:cubicBezTo>
                    <a:pt x="64806" y="19610"/>
                    <a:pt x="64902" y="19658"/>
                    <a:pt x="64628" y="19658"/>
                  </a:cubicBezTo>
                  <a:cubicBezTo>
                    <a:pt x="64616" y="19527"/>
                    <a:pt x="64592" y="19384"/>
                    <a:pt x="64568" y="19241"/>
                  </a:cubicBezTo>
                  <a:lnTo>
                    <a:pt x="64866" y="19241"/>
                  </a:lnTo>
                  <a:lnTo>
                    <a:pt x="65164" y="20015"/>
                  </a:lnTo>
                  <a:lnTo>
                    <a:pt x="65164" y="20134"/>
                  </a:lnTo>
                  <a:cubicBezTo>
                    <a:pt x="65271" y="20003"/>
                    <a:pt x="65283" y="19932"/>
                    <a:pt x="65283" y="19658"/>
                  </a:cubicBezTo>
                  <a:cubicBezTo>
                    <a:pt x="66092" y="19598"/>
                    <a:pt x="67045" y="19229"/>
                    <a:pt x="67723" y="19003"/>
                  </a:cubicBezTo>
                  <a:cubicBezTo>
                    <a:pt x="68426" y="19301"/>
                    <a:pt x="70998" y="18396"/>
                    <a:pt x="71998" y="18241"/>
                  </a:cubicBezTo>
                  <a:cubicBezTo>
                    <a:pt x="71903" y="18467"/>
                    <a:pt x="71783" y="18539"/>
                    <a:pt x="71581" y="18646"/>
                  </a:cubicBezTo>
                  <a:lnTo>
                    <a:pt x="71581" y="18884"/>
                  </a:lnTo>
                  <a:lnTo>
                    <a:pt x="71641" y="18944"/>
                  </a:lnTo>
                  <a:lnTo>
                    <a:pt x="72295" y="18765"/>
                  </a:lnTo>
                  <a:cubicBezTo>
                    <a:pt x="72307" y="18551"/>
                    <a:pt x="72331" y="18336"/>
                    <a:pt x="72355" y="18122"/>
                  </a:cubicBezTo>
                  <a:lnTo>
                    <a:pt x="73546" y="17943"/>
                  </a:lnTo>
                  <a:cubicBezTo>
                    <a:pt x="73558" y="18098"/>
                    <a:pt x="73581" y="18253"/>
                    <a:pt x="73605" y="18420"/>
                  </a:cubicBezTo>
                  <a:lnTo>
                    <a:pt x="76570" y="17646"/>
                  </a:lnTo>
                  <a:lnTo>
                    <a:pt x="76689" y="17289"/>
                  </a:lnTo>
                  <a:lnTo>
                    <a:pt x="76689" y="17229"/>
                  </a:lnTo>
                  <a:lnTo>
                    <a:pt x="76153" y="17467"/>
                  </a:lnTo>
                  <a:lnTo>
                    <a:pt x="75736" y="17467"/>
                  </a:lnTo>
                  <a:cubicBezTo>
                    <a:pt x="75891" y="17074"/>
                    <a:pt x="76546" y="16943"/>
                    <a:pt x="76987" y="16872"/>
                  </a:cubicBezTo>
                  <a:lnTo>
                    <a:pt x="77106" y="16991"/>
                  </a:lnTo>
                  <a:cubicBezTo>
                    <a:pt x="76998" y="17241"/>
                    <a:pt x="77010" y="17360"/>
                    <a:pt x="76748" y="17455"/>
                  </a:cubicBezTo>
                  <a:lnTo>
                    <a:pt x="76629" y="17634"/>
                  </a:lnTo>
                  <a:lnTo>
                    <a:pt x="78046" y="17336"/>
                  </a:lnTo>
                  <a:cubicBezTo>
                    <a:pt x="78070" y="17265"/>
                    <a:pt x="78094" y="17181"/>
                    <a:pt x="78106" y="17098"/>
                  </a:cubicBezTo>
                  <a:lnTo>
                    <a:pt x="78106" y="17039"/>
                  </a:lnTo>
                  <a:cubicBezTo>
                    <a:pt x="77868" y="17039"/>
                    <a:pt x="77784" y="17170"/>
                    <a:pt x="77582" y="17336"/>
                  </a:cubicBezTo>
                  <a:lnTo>
                    <a:pt x="77403" y="17217"/>
                  </a:lnTo>
                  <a:cubicBezTo>
                    <a:pt x="77356" y="17098"/>
                    <a:pt x="77320" y="16979"/>
                    <a:pt x="77284" y="16872"/>
                  </a:cubicBezTo>
                  <a:cubicBezTo>
                    <a:pt x="78320" y="16455"/>
                    <a:pt x="80701" y="16062"/>
                    <a:pt x="81678" y="16217"/>
                  </a:cubicBezTo>
                  <a:cubicBezTo>
                    <a:pt x="81654" y="16372"/>
                    <a:pt x="81630" y="16527"/>
                    <a:pt x="81618" y="16693"/>
                  </a:cubicBezTo>
                  <a:cubicBezTo>
                    <a:pt x="81380" y="16574"/>
                    <a:pt x="81499" y="16681"/>
                    <a:pt x="81499" y="16455"/>
                  </a:cubicBezTo>
                  <a:lnTo>
                    <a:pt x="81380" y="16217"/>
                  </a:lnTo>
                  <a:lnTo>
                    <a:pt x="81320" y="16217"/>
                  </a:lnTo>
                  <a:lnTo>
                    <a:pt x="81082" y="16515"/>
                  </a:lnTo>
                  <a:cubicBezTo>
                    <a:pt x="81261" y="16777"/>
                    <a:pt x="81273" y="16729"/>
                    <a:pt x="81082" y="16991"/>
                  </a:cubicBezTo>
                  <a:cubicBezTo>
                    <a:pt x="81249" y="17086"/>
                    <a:pt x="82070" y="16896"/>
                    <a:pt x="82440" y="16872"/>
                  </a:cubicBezTo>
                  <a:lnTo>
                    <a:pt x="82559" y="16693"/>
                  </a:lnTo>
                  <a:cubicBezTo>
                    <a:pt x="82475" y="16634"/>
                    <a:pt x="82368" y="16610"/>
                    <a:pt x="82261" y="16634"/>
                  </a:cubicBezTo>
                  <a:lnTo>
                    <a:pt x="82154" y="16515"/>
                  </a:lnTo>
                  <a:cubicBezTo>
                    <a:pt x="82297" y="16384"/>
                    <a:pt x="82749" y="16289"/>
                    <a:pt x="83154" y="16277"/>
                  </a:cubicBezTo>
                  <a:lnTo>
                    <a:pt x="83154" y="16396"/>
                  </a:lnTo>
                  <a:lnTo>
                    <a:pt x="83035" y="16396"/>
                  </a:lnTo>
                  <a:lnTo>
                    <a:pt x="82856" y="16753"/>
                  </a:lnTo>
                  <a:cubicBezTo>
                    <a:pt x="83213" y="16693"/>
                    <a:pt x="83071" y="16705"/>
                    <a:pt x="83452" y="16753"/>
                  </a:cubicBezTo>
                  <a:lnTo>
                    <a:pt x="83511" y="16693"/>
                  </a:lnTo>
                  <a:lnTo>
                    <a:pt x="83511" y="16574"/>
                  </a:lnTo>
                  <a:lnTo>
                    <a:pt x="83213" y="16336"/>
                  </a:lnTo>
                  <a:lnTo>
                    <a:pt x="83273" y="16158"/>
                  </a:lnTo>
                  <a:cubicBezTo>
                    <a:pt x="84035" y="16169"/>
                    <a:pt x="84785" y="16027"/>
                    <a:pt x="85488" y="15729"/>
                  </a:cubicBezTo>
                  <a:cubicBezTo>
                    <a:pt x="85702" y="15836"/>
                    <a:pt x="85630" y="15872"/>
                    <a:pt x="85845" y="15967"/>
                  </a:cubicBezTo>
                  <a:cubicBezTo>
                    <a:pt x="85738" y="16229"/>
                    <a:pt x="85547" y="16443"/>
                    <a:pt x="85309" y="16562"/>
                  </a:cubicBezTo>
                  <a:cubicBezTo>
                    <a:pt x="85392" y="16979"/>
                    <a:pt x="85678" y="16860"/>
                    <a:pt x="85952" y="16681"/>
                  </a:cubicBezTo>
                  <a:cubicBezTo>
                    <a:pt x="86285" y="16479"/>
                    <a:pt x="86202" y="15896"/>
                    <a:pt x="85773" y="15788"/>
                  </a:cubicBezTo>
                  <a:lnTo>
                    <a:pt x="85773" y="15729"/>
                  </a:lnTo>
                  <a:lnTo>
                    <a:pt x="86011" y="15610"/>
                  </a:lnTo>
                  <a:cubicBezTo>
                    <a:pt x="86083" y="15777"/>
                    <a:pt x="86428" y="15943"/>
                    <a:pt x="86666" y="16086"/>
                  </a:cubicBezTo>
                  <a:cubicBezTo>
                    <a:pt x="86690" y="15931"/>
                    <a:pt x="86714" y="15777"/>
                    <a:pt x="86726" y="15610"/>
                  </a:cubicBezTo>
                  <a:lnTo>
                    <a:pt x="86845" y="15550"/>
                  </a:lnTo>
                  <a:lnTo>
                    <a:pt x="86964" y="15729"/>
                  </a:lnTo>
                  <a:cubicBezTo>
                    <a:pt x="86940" y="16074"/>
                    <a:pt x="86904" y="16181"/>
                    <a:pt x="86607" y="16265"/>
                  </a:cubicBezTo>
                  <a:lnTo>
                    <a:pt x="86488" y="16443"/>
                  </a:lnTo>
                  <a:cubicBezTo>
                    <a:pt x="86785" y="16681"/>
                    <a:pt x="87166" y="16539"/>
                    <a:pt x="87440" y="16562"/>
                  </a:cubicBezTo>
                  <a:lnTo>
                    <a:pt x="87678" y="16503"/>
                  </a:lnTo>
                  <a:lnTo>
                    <a:pt x="87678" y="16265"/>
                  </a:lnTo>
                  <a:lnTo>
                    <a:pt x="87143" y="16265"/>
                  </a:lnTo>
                  <a:lnTo>
                    <a:pt x="87023" y="16205"/>
                  </a:lnTo>
                  <a:lnTo>
                    <a:pt x="87023" y="16027"/>
                  </a:lnTo>
                  <a:cubicBezTo>
                    <a:pt x="87226" y="15896"/>
                    <a:pt x="87440" y="15788"/>
                    <a:pt x="87678" y="15729"/>
                  </a:cubicBezTo>
                  <a:cubicBezTo>
                    <a:pt x="87785" y="15741"/>
                    <a:pt x="87893" y="15777"/>
                    <a:pt x="87976" y="15848"/>
                  </a:cubicBezTo>
                  <a:cubicBezTo>
                    <a:pt x="87893" y="16086"/>
                    <a:pt x="87821" y="16324"/>
                    <a:pt x="87738" y="16562"/>
                  </a:cubicBezTo>
                  <a:cubicBezTo>
                    <a:pt x="88071" y="16396"/>
                    <a:pt x="88166" y="16229"/>
                    <a:pt x="88155" y="15729"/>
                  </a:cubicBezTo>
                  <a:lnTo>
                    <a:pt x="88631" y="15491"/>
                  </a:lnTo>
                  <a:cubicBezTo>
                    <a:pt x="88893" y="15324"/>
                    <a:pt x="89024" y="15503"/>
                    <a:pt x="89464" y="15550"/>
                  </a:cubicBezTo>
                  <a:cubicBezTo>
                    <a:pt x="89369" y="15955"/>
                    <a:pt x="89179" y="15848"/>
                    <a:pt x="88809" y="15788"/>
                  </a:cubicBezTo>
                  <a:cubicBezTo>
                    <a:pt x="88786" y="15884"/>
                    <a:pt x="88762" y="15991"/>
                    <a:pt x="88750" y="16086"/>
                  </a:cubicBezTo>
                  <a:lnTo>
                    <a:pt x="89048" y="15967"/>
                  </a:lnTo>
                  <a:lnTo>
                    <a:pt x="89107" y="16146"/>
                  </a:lnTo>
                  <a:lnTo>
                    <a:pt x="88631" y="16860"/>
                  </a:lnTo>
                  <a:lnTo>
                    <a:pt x="88750" y="16979"/>
                  </a:lnTo>
                  <a:lnTo>
                    <a:pt x="89107" y="16920"/>
                  </a:lnTo>
                  <a:cubicBezTo>
                    <a:pt x="89214" y="16658"/>
                    <a:pt x="89179" y="16753"/>
                    <a:pt x="89048" y="16503"/>
                  </a:cubicBezTo>
                  <a:cubicBezTo>
                    <a:pt x="89214" y="16300"/>
                    <a:pt x="89202" y="16205"/>
                    <a:pt x="89464" y="16086"/>
                  </a:cubicBezTo>
                  <a:cubicBezTo>
                    <a:pt x="89595" y="16003"/>
                    <a:pt x="90881" y="15610"/>
                    <a:pt x="91298" y="16146"/>
                  </a:cubicBezTo>
                  <a:cubicBezTo>
                    <a:pt x="90964" y="16277"/>
                    <a:pt x="90024" y="16253"/>
                    <a:pt x="89405" y="16205"/>
                  </a:cubicBezTo>
                  <a:cubicBezTo>
                    <a:pt x="89381" y="16241"/>
                    <a:pt x="89357" y="16289"/>
                    <a:pt x="89345" y="16324"/>
                  </a:cubicBezTo>
                  <a:cubicBezTo>
                    <a:pt x="89583" y="16515"/>
                    <a:pt x="89464" y="16515"/>
                    <a:pt x="89405" y="16860"/>
                  </a:cubicBezTo>
                  <a:lnTo>
                    <a:pt x="89524" y="16920"/>
                  </a:lnTo>
                  <a:lnTo>
                    <a:pt x="89881" y="16920"/>
                  </a:lnTo>
                  <a:cubicBezTo>
                    <a:pt x="89833" y="16800"/>
                    <a:pt x="89798" y="16681"/>
                    <a:pt x="89762" y="16562"/>
                  </a:cubicBezTo>
                  <a:cubicBezTo>
                    <a:pt x="90131" y="16503"/>
                    <a:pt x="90298" y="16479"/>
                    <a:pt x="90226" y="16860"/>
                  </a:cubicBezTo>
                  <a:lnTo>
                    <a:pt x="90583" y="16920"/>
                  </a:lnTo>
                  <a:cubicBezTo>
                    <a:pt x="90619" y="16717"/>
                    <a:pt x="90607" y="16741"/>
                    <a:pt x="90524" y="16562"/>
                  </a:cubicBezTo>
                  <a:cubicBezTo>
                    <a:pt x="90762" y="16670"/>
                    <a:pt x="90738" y="16658"/>
                    <a:pt x="90822" y="16920"/>
                  </a:cubicBezTo>
                  <a:cubicBezTo>
                    <a:pt x="91250" y="16920"/>
                    <a:pt x="91274" y="16896"/>
                    <a:pt x="91298" y="16503"/>
                  </a:cubicBezTo>
                  <a:cubicBezTo>
                    <a:pt x="91774" y="16289"/>
                    <a:pt x="91834" y="16503"/>
                    <a:pt x="92369" y="16503"/>
                  </a:cubicBezTo>
                  <a:cubicBezTo>
                    <a:pt x="92393" y="16681"/>
                    <a:pt x="92405" y="16860"/>
                    <a:pt x="92429" y="17039"/>
                  </a:cubicBezTo>
                  <a:lnTo>
                    <a:pt x="92667" y="16979"/>
                  </a:lnTo>
                  <a:cubicBezTo>
                    <a:pt x="92572" y="16729"/>
                    <a:pt x="92679" y="16824"/>
                    <a:pt x="92429" y="16741"/>
                  </a:cubicBezTo>
                  <a:lnTo>
                    <a:pt x="92608" y="16384"/>
                  </a:lnTo>
                  <a:cubicBezTo>
                    <a:pt x="92953" y="16384"/>
                    <a:pt x="93298" y="16515"/>
                    <a:pt x="93560" y="16741"/>
                  </a:cubicBezTo>
                  <a:cubicBezTo>
                    <a:pt x="94024" y="16431"/>
                    <a:pt x="95048" y="16181"/>
                    <a:pt x="95644" y="16384"/>
                  </a:cubicBezTo>
                  <a:lnTo>
                    <a:pt x="95703" y="16324"/>
                  </a:lnTo>
                  <a:lnTo>
                    <a:pt x="95703" y="16205"/>
                  </a:lnTo>
                  <a:cubicBezTo>
                    <a:pt x="95489" y="16015"/>
                    <a:pt x="95322" y="16027"/>
                    <a:pt x="95048" y="16027"/>
                  </a:cubicBezTo>
                  <a:cubicBezTo>
                    <a:pt x="95072" y="15908"/>
                    <a:pt x="95084" y="15788"/>
                    <a:pt x="95108" y="15669"/>
                  </a:cubicBezTo>
                  <a:lnTo>
                    <a:pt x="94751" y="16146"/>
                  </a:lnTo>
                  <a:cubicBezTo>
                    <a:pt x="94310" y="16074"/>
                    <a:pt x="94310" y="15919"/>
                    <a:pt x="93977" y="16027"/>
                  </a:cubicBezTo>
                  <a:cubicBezTo>
                    <a:pt x="93965" y="15908"/>
                    <a:pt x="93941" y="15788"/>
                    <a:pt x="93917" y="15669"/>
                  </a:cubicBezTo>
                  <a:cubicBezTo>
                    <a:pt x="94120" y="15646"/>
                    <a:pt x="93989" y="15657"/>
                    <a:pt x="94155" y="15729"/>
                  </a:cubicBezTo>
                  <a:cubicBezTo>
                    <a:pt x="94191" y="15598"/>
                    <a:pt x="94239" y="15455"/>
                    <a:pt x="94274" y="15312"/>
                  </a:cubicBezTo>
                  <a:lnTo>
                    <a:pt x="94334" y="15312"/>
                  </a:lnTo>
                  <a:cubicBezTo>
                    <a:pt x="94465" y="15491"/>
                    <a:pt x="94417" y="15467"/>
                    <a:pt x="94393" y="15729"/>
                  </a:cubicBezTo>
                  <a:cubicBezTo>
                    <a:pt x="94679" y="15717"/>
                    <a:pt x="95501" y="15157"/>
                    <a:pt x="95644" y="15015"/>
                  </a:cubicBezTo>
                  <a:cubicBezTo>
                    <a:pt x="96037" y="15443"/>
                    <a:pt x="96382" y="15098"/>
                    <a:pt x="96656" y="15669"/>
                  </a:cubicBezTo>
                  <a:lnTo>
                    <a:pt x="96834" y="15669"/>
                  </a:lnTo>
                  <a:lnTo>
                    <a:pt x="96882" y="15193"/>
                  </a:lnTo>
                  <a:lnTo>
                    <a:pt x="97894" y="15372"/>
                  </a:lnTo>
                  <a:cubicBezTo>
                    <a:pt x="98072" y="15336"/>
                    <a:pt x="98275" y="15169"/>
                    <a:pt x="98608" y="15134"/>
                  </a:cubicBezTo>
                  <a:lnTo>
                    <a:pt x="98668" y="15134"/>
                  </a:lnTo>
                  <a:cubicBezTo>
                    <a:pt x="98704" y="15193"/>
                    <a:pt x="98751" y="15253"/>
                    <a:pt x="98787" y="15312"/>
                  </a:cubicBezTo>
                  <a:lnTo>
                    <a:pt x="98251" y="15312"/>
                  </a:lnTo>
                  <a:cubicBezTo>
                    <a:pt x="98311" y="15431"/>
                    <a:pt x="98370" y="15550"/>
                    <a:pt x="98430" y="15669"/>
                  </a:cubicBezTo>
                  <a:cubicBezTo>
                    <a:pt x="98668" y="15503"/>
                    <a:pt x="98977" y="15431"/>
                    <a:pt x="99263" y="15491"/>
                  </a:cubicBezTo>
                  <a:lnTo>
                    <a:pt x="99323" y="15372"/>
                  </a:lnTo>
                  <a:lnTo>
                    <a:pt x="99085" y="15193"/>
                  </a:lnTo>
                  <a:lnTo>
                    <a:pt x="99204" y="15134"/>
                  </a:lnTo>
                  <a:lnTo>
                    <a:pt x="99680" y="15550"/>
                  </a:lnTo>
                  <a:cubicBezTo>
                    <a:pt x="99882" y="15455"/>
                    <a:pt x="100156" y="15491"/>
                    <a:pt x="100573" y="15491"/>
                  </a:cubicBezTo>
                  <a:lnTo>
                    <a:pt x="100573" y="15431"/>
                  </a:lnTo>
                  <a:cubicBezTo>
                    <a:pt x="100347" y="15276"/>
                    <a:pt x="100180" y="15360"/>
                    <a:pt x="99977" y="15193"/>
                  </a:cubicBezTo>
                  <a:cubicBezTo>
                    <a:pt x="100442" y="14991"/>
                    <a:pt x="100954" y="15015"/>
                    <a:pt x="101394" y="14895"/>
                  </a:cubicBezTo>
                  <a:cubicBezTo>
                    <a:pt x="101454" y="15276"/>
                    <a:pt x="101371" y="15205"/>
                    <a:pt x="101156" y="15431"/>
                  </a:cubicBezTo>
                  <a:lnTo>
                    <a:pt x="101394" y="15729"/>
                  </a:lnTo>
                  <a:lnTo>
                    <a:pt x="101097" y="16146"/>
                  </a:lnTo>
                  <a:lnTo>
                    <a:pt x="101097" y="16205"/>
                  </a:lnTo>
                  <a:lnTo>
                    <a:pt x="101752" y="16265"/>
                  </a:lnTo>
                  <a:lnTo>
                    <a:pt x="102168" y="16265"/>
                  </a:lnTo>
                  <a:cubicBezTo>
                    <a:pt x="102061" y="16003"/>
                    <a:pt x="102002" y="16015"/>
                    <a:pt x="101632" y="16027"/>
                  </a:cubicBezTo>
                  <a:lnTo>
                    <a:pt x="101632" y="15967"/>
                  </a:lnTo>
                  <a:cubicBezTo>
                    <a:pt x="102204" y="15538"/>
                    <a:pt x="102609" y="15824"/>
                    <a:pt x="103061" y="15491"/>
                  </a:cubicBezTo>
                  <a:cubicBezTo>
                    <a:pt x="103240" y="15396"/>
                    <a:pt x="103097" y="15479"/>
                    <a:pt x="103061" y="15253"/>
                  </a:cubicBezTo>
                  <a:cubicBezTo>
                    <a:pt x="103526" y="15110"/>
                    <a:pt x="104288" y="15229"/>
                    <a:pt x="104728" y="15074"/>
                  </a:cubicBezTo>
                  <a:cubicBezTo>
                    <a:pt x="104764" y="15157"/>
                    <a:pt x="104800" y="15241"/>
                    <a:pt x="104847" y="15312"/>
                  </a:cubicBezTo>
                  <a:lnTo>
                    <a:pt x="103478" y="15372"/>
                  </a:lnTo>
                  <a:lnTo>
                    <a:pt x="103359" y="15372"/>
                  </a:lnTo>
                  <a:lnTo>
                    <a:pt x="103359" y="15669"/>
                  </a:lnTo>
                  <a:cubicBezTo>
                    <a:pt x="104764" y="15288"/>
                    <a:pt x="107621" y="15777"/>
                    <a:pt x="109407" y="15729"/>
                  </a:cubicBezTo>
                  <a:cubicBezTo>
                    <a:pt x="109217" y="16027"/>
                    <a:pt x="109050" y="16086"/>
                    <a:pt x="108764" y="16146"/>
                  </a:cubicBezTo>
                  <a:lnTo>
                    <a:pt x="108764" y="16324"/>
                  </a:lnTo>
                  <a:lnTo>
                    <a:pt x="108824" y="16384"/>
                  </a:lnTo>
                  <a:lnTo>
                    <a:pt x="109824" y="16265"/>
                  </a:lnTo>
                  <a:lnTo>
                    <a:pt x="109645" y="15729"/>
                  </a:lnTo>
                  <a:lnTo>
                    <a:pt x="110062" y="15729"/>
                  </a:lnTo>
                  <a:cubicBezTo>
                    <a:pt x="110086" y="15896"/>
                    <a:pt x="110110" y="16050"/>
                    <a:pt x="110122" y="16205"/>
                  </a:cubicBezTo>
                  <a:cubicBezTo>
                    <a:pt x="111050" y="17074"/>
                    <a:pt x="113574" y="15955"/>
                    <a:pt x="113920" y="16027"/>
                  </a:cubicBezTo>
                  <a:lnTo>
                    <a:pt x="113979" y="15908"/>
                  </a:lnTo>
                  <a:lnTo>
                    <a:pt x="113682" y="15729"/>
                  </a:lnTo>
                  <a:lnTo>
                    <a:pt x="112860" y="16205"/>
                  </a:lnTo>
                  <a:cubicBezTo>
                    <a:pt x="112062" y="16419"/>
                    <a:pt x="111538" y="15800"/>
                    <a:pt x="110836" y="16146"/>
                  </a:cubicBezTo>
                  <a:cubicBezTo>
                    <a:pt x="110634" y="15931"/>
                    <a:pt x="110729" y="16074"/>
                    <a:pt x="110776" y="15788"/>
                  </a:cubicBezTo>
                  <a:cubicBezTo>
                    <a:pt x="111241" y="15538"/>
                    <a:pt x="112015" y="15693"/>
                    <a:pt x="112086" y="15848"/>
                  </a:cubicBezTo>
                  <a:lnTo>
                    <a:pt x="112384" y="15788"/>
                  </a:lnTo>
                  <a:lnTo>
                    <a:pt x="112265" y="15669"/>
                  </a:lnTo>
                  <a:lnTo>
                    <a:pt x="112324" y="15431"/>
                  </a:lnTo>
                  <a:lnTo>
                    <a:pt x="112801" y="15491"/>
                  </a:lnTo>
                  <a:cubicBezTo>
                    <a:pt x="112801" y="15681"/>
                    <a:pt x="112860" y="15527"/>
                    <a:pt x="112741" y="15669"/>
                  </a:cubicBezTo>
                  <a:lnTo>
                    <a:pt x="112741" y="15848"/>
                  </a:lnTo>
                  <a:lnTo>
                    <a:pt x="113217" y="15372"/>
                  </a:lnTo>
                  <a:cubicBezTo>
                    <a:pt x="114074" y="15467"/>
                    <a:pt x="114706" y="15431"/>
                    <a:pt x="115527" y="15669"/>
                  </a:cubicBezTo>
                  <a:cubicBezTo>
                    <a:pt x="115527" y="15896"/>
                    <a:pt x="115539" y="15777"/>
                    <a:pt x="115468" y="15967"/>
                  </a:cubicBezTo>
                  <a:cubicBezTo>
                    <a:pt x="115575" y="16050"/>
                    <a:pt x="118789" y="16205"/>
                    <a:pt x="118789" y="16205"/>
                  </a:cubicBezTo>
                  <a:cubicBezTo>
                    <a:pt x="118908" y="16360"/>
                    <a:pt x="118849" y="16277"/>
                    <a:pt x="118849" y="16562"/>
                  </a:cubicBezTo>
                  <a:lnTo>
                    <a:pt x="119801" y="16920"/>
                  </a:lnTo>
                  <a:lnTo>
                    <a:pt x="119861" y="16860"/>
                  </a:lnTo>
                  <a:lnTo>
                    <a:pt x="119861" y="16622"/>
                  </a:lnTo>
                  <a:lnTo>
                    <a:pt x="119147" y="16384"/>
                  </a:lnTo>
                  <a:lnTo>
                    <a:pt x="119087" y="16265"/>
                  </a:lnTo>
                  <a:lnTo>
                    <a:pt x="122290" y="16503"/>
                  </a:lnTo>
                  <a:cubicBezTo>
                    <a:pt x="122314" y="16431"/>
                    <a:pt x="122337" y="16348"/>
                    <a:pt x="122349" y="16265"/>
                  </a:cubicBezTo>
                  <a:cubicBezTo>
                    <a:pt x="122849" y="16419"/>
                    <a:pt x="123266" y="16562"/>
                    <a:pt x="123897" y="16503"/>
                  </a:cubicBezTo>
                  <a:cubicBezTo>
                    <a:pt x="123933" y="16622"/>
                    <a:pt x="123980" y="16741"/>
                    <a:pt x="124016" y="16860"/>
                  </a:cubicBezTo>
                  <a:lnTo>
                    <a:pt x="124135" y="16920"/>
                  </a:lnTo>
                  <a:lnTo>
                    <a:pt x="124314" y="16622"/>
                  </a:lnTo>
                  <a:lnTo>
                    <a:pt x="125445" y="17098"/>
                  </a:lnTo>
                  <a:lnTo>
                    <a:pt x="125564" y="16920"/>
                  </a:lnTo>
                  <a:cubicBezTo>
                    <a:pt x="125755" y="16824"/>
                    <a:pt x="126814" y="17015"/>
                    <a:pt x="127159" y="17098"/>
                  </a:cubicBezTo>
                  <a:lnTo>
                    <a:pt x="127219" y="17277"/>
                  </a:lnTo>
                  <a:lnTo>
                    <a:pt x="127219" y="17515"/>
                  </a:lnTo>
                  <a:lnTo>
                    <a:pt x="126743" y="17336"/>
                  </a:lnTo>
                  <a:lnTo>
                    <a:pt x="126743" y="17396"/>
                  </a:lnTo>
                  <a:cubicBezTo>
                    <a:pt x="126945" y="17551"/>
                    <a:pt x="127207" y="17622"/>
                    <a:pt x="127457" y="17574"/>
                  </a:cubicBezTo>
                  <a:lnTo>
                    <a:pt x="127636" y="17932"/>
                  </a:lnTo>
                  <a:cubicBezTo>
                    <a:pt x="126755" y="17693"/>
                    <a:pt x="125362" y="17562"/>
                    <a:pt x="124612" y="17396"/>
                  </a:cubicBezTo>
                  <a:lnTo>
                    <a:pt x="124492" y="17574"/>
                  </a:lnTo>
                  <a:cubicBezTo>
                    <a:pt x="124754" y="17872"/>
                    <a:pt x="125433" y="18003"/>
                    <a:pt x="125862" y="18110"/>
                  </a:cubicBezTo>
                  <a:lnTo>
                    <a:pt x="125981" y="18289"/>
                  </a:lnTo>
                  <a:cubicBezTo>
                    <a:pt x="125397" y="18658"/>
                    <a:pt x="124195" y="18003"/>
                    <a:pt x="123123" y="17991"/>
                  </a:cubicBezTo>
                  <a:lnTo>
                    <a:pt x="123123" y="17872"/>
                  </a:lnTo>
                  <a:cubicBezTo>
                    <a:pt x="123088" y="17789"/>
                    <a:pt x="123052" y="17705"/>
                    <a:pt x="123004" y="17634"/>
                  </a:cubicBezTo>
                  <a:lnTo>
                    <a:pt x="123897" y="17753"/>
                  </a:lnTo>
                  <a:cubicBezTo>
                    <a:pt x="123933" y="17539"/>
                    <a:pt x="123897" y="17634"/>
                    <a:pt x="123778" y="17455"/>
                  </a:cubicBezTo>
                  <a:cubicBezTo>
                    <a:pt x="124004" y="17384"/>
                    <a:pt x="124016" y="17455"/>
                    <a:pt x="124195" y="17574"/>
                  </a:cubicBezTo>
                  <a:lnTo>
                    <a:pt x="124373" y="17396"/>
                  </a:lnTo>
                  <a:cubicBezTo>
                    <a:pt x="123850" y="16908"/>
                    <a:pt x="122480" y="16884"/>
                    <a:pt x="121945" y="16860"/>
                  </a:cubicBezTo>
                  <a:lnTo>
                    <a:pt x="122004" y="17039"/>
                  </a:lnTo>
                  <a:cubicBezTo>
                    <a:pt x="122361" y="17003"/>
                    <a:pt x="122718" y="17110"/>
                    <a:pt x="123004" y="17336"/>
                  </a:cubicBezTo>
                  <a:lnTo>
                    <a:pt x="123004" y="17396"/>
                  </a:lnTo>
                  <a:lnTo>
                    <a:pt x="121290" y="17217"/>
                  </a:lnTo>
                  <a:lnTo>
                    <a:pt x="121230" y="17098"/>
                  </a:lnTo>
                  <a:cubicBezTo>
                    <a:pt x="121385" y="16979"/>
                    <a:pt x="121373" y="16991"/>
                    <a:pt x="121587" y="17039"/>
                  </a:cubicBezTo>
                  <a:cubicBezTo>
                    <a:pt x="121599" y="16955"/>
                    <a:pt x="121623" y="16884"/>
                    <a:pt x="121647" y="16800"/>
                  </a:cubicBezTo>
                  <a:lnTo>
                    <a:pt x="121290" y="16622"/>
                  </a:lnTo>
                  <a:lnTo>
                    <a:pt x="121052" y="16622"/>
                  </a:lnTo>
                  <a:lnTo>
                    <a:pt x="121052" y="17455"/>
                  </a:lnTo>
                  <a:cubicBezTo>
                    <a:pt x="120218" y="17455"/>
                    <a:pt x="119432" y="17217"/>
                    <a:pt x="118789" y="17753"/>
                  </a:cubicBezTo>
                  <a:cubicBezTo>
                    <a:pt x="118587" y="17527"/>
                    <a:pt x="118682" y="17610"/>
                    <a:pt x="118730" y="17277"/>
                  </a:cubicBezTo>
                  <a:lnTo>
                    <a:pt x="118611" y="17217"/>
                  </a:lnTo>
                  <a:lnTo>
                    <a:pt x="118551" y="17217"/>
                  </a:lnTo>
                  <a:cubicBezTo>
                    <a:pt x="118408" y="17396"/>
                    <a:pt x="118313" y="17634"/>
                    <a:pt x="118313" y="17872"/>
                  </a:cubicBezTo>
                  <a:cubicBezTo>
                    <a:pt x="117992" y="17753"/>
                    <a:pt x="117730" y="17551"/>
                    <a:pt x="117670" y="17158"/>
                  </a:cubicBezTo>
                  <a:cubicBezTo>
                    <a:pt x="116944" y="17003"/>
                    <a:pt x="116253" y="17420"/>
                    <a:pt x="115468" y="17098"/>
                  </a:cubicBezTo>
                  <a:lnTo>
                    <a:pt x="115170" y="17336"/>
                  </a:lnTo>
                  <a:cubicBezTo>
                    <a:pt x="115860" y="17848"/>
                    <a:pt x="116646" y="17384"/>
                    <a:pt x="117492" y="17336"/>
                  </a:cubicBezTo>
                  <a:lnTo>
                    <a:pt x="117492" y="17396"/>
                  </a:lnTo>
                  <a:lnTo>
                    <a:pt x="117313" y="17515"/>
                  </a:lnTo>
                  <a:cubicBezTo>
                    <a:pt x="117444" y="17741"/>
                    <a:pt x="117670" y="17586"/>
                    <a:pt x="117908" y="17813"/>
                  </a:cubicBezTo>
                  <a:lnTo>
                    <a:pt x="114396" y="17813"/>
                  </a:lnTo>
                  <a:cubicBezTo>
                    <a:pt x="114455" y="17884"/>
                    <a:pt x="116099" y="18420"/>
                    <a:pt x="116587" y="18408"/>
                  </a:cubicBezTo>
                  <a:lnTo>
                    <a:pt x="116587" y="18110"/>
                  </a:lnTo>
                  <a:lnTo>
                    <a:pt x="116765" y="18051"/>
                  </a:lnTo>
                  <a:cubicBezTo>
                    <a:pt x="116837" y="18217"/>
                    <a:pt x="116968" y="18372"/>
                    <a:pt x="117122" y="18467"/>
                  </a:cubicBezTo>
                  <a:lnTo>
                    <a:pt x="117361" y="18467"/>
                  </a:lnTo>
                  <a:lnTo>
                    <a:pt x="117122" y="18170"/>
                  </a:lnTo>
                  <a:lnTo>
                    <a:pt x="117420" y="18110"/>
                  </a:lnTo>
                  <a:cubicBezTo>
                    <a:pt x="117503" y="18289"/>
                    <a:pt x="117515" y="18253"/>
                    <a:pt x="117480" y="18467"/>
                  </a:cubicBezTo>
                  <a:lnTo>
                    <a:pt x="118432" y="18527"/>
                  </a:lnTo>
                  <a:cubicBezTo>
                    <a:pt x="118408" y="18408"/>
                    <a:pt x="118396" y="18289"/>
                    <a:pt x="118373" y="18170"/>
                  </a:cubicBezTo>
                  <a:lnTo>
                    <a:pt x="118908" y="17991"/>
                  </a:lnTo>
                  <a:lnTo>
                    <a:pt x="119027" y="18110"/>
                  </a:lnTo>
                  <a:lnTo>
                    <a:pt x="119027" y="18467"/>
                  </a:lnTo>
                  <a:lnTo>
                    <a:pt x="118730" y="18289"/>
                  </a:lnTo>
                  <a:cubicBezTo>
                    <a:pt x="118646" y="18384"/>
                    <a:pt x="118575" y="18479"/>
                    <a:pt x="118492" y="18586"/>
                  </a:cubicBezTo>
                  <a:lnTo>
                    <a:pt x="120278" y="18765"/>
                  </a:lnTo>
                  <a:cubicBezTo>
                    <a:pt x="120087" y="18610"/>
                    <a:pt x="119659" y="18563"/>
                    <a:pt x="119325" y="18586"/>
                  </a:cubicBezTo>
                  <a:cubicBezTo>
                    <a:pt x="119301" y="18408"/>
                    <a:pt x="119289" y="18229"/>
                    <a:pt x="119266" y="18051"/>
                  </a:cubicBezTo>
                  <a:lnTo>
                    <a:pt x="119385" y="18051"/>
                  </a:lnTo>
                  <a:cubicBezTo>
                    <a:pt x="119480" y="18003"/>
                    <a:pt x="120992" y="18765"/>
                    <a:pt x="121885" y="18527"/>
                  </a:cubicBezTo>
                  <a:lnTo>
                    <a:pt x="122052" y="18705"/>
                  </a:lnTo>
                  <a:cubicBezTo>
                    <a:pt x="121873" y="18836"/>
                    <a:pt x="121778" y="18789"/>
                    <a:pt x="121456" y="18765"/>
                  </a:cubicBezTo>
                  <a:lnTo>
                    <a:pt x="121349" y="18944"/>
                  </a:lnTo>
                  <a:lnTo>
                    <a:pt x="126743" y="19884"/>
                  </a:lnTo>
                  <a:cubicBezTo>
                    <a:pt x="126576" y="19670"/>
                    <a:pt x="126302" y="19575"/>
                    <a:pt x="126028" y="19646"/>
                  </a:cubicBezTo>
                  <a:cubicBezTo>
                    <a:pt x="125897" y="19527"/>
                    <a:pt x="125921" y="19575"/>
                    <a:pt x="125850" y="19348"/>
                  </a:cubicBezTo>
                  <a:lnTo>
                    <a:pt x="126028" y="19289"/>
                  </a:lnTo>
                  <a:lnTo>
                    <a:pt x="127279" y="19765"/>
                  </a:lnTo>
                  <a:lnTo>
                    <a:pt x="126862" y="19765"/>
                  </a:lnTo>
                  <a:lnTo>
                    <a:pt x="126802" y="19825"/>
                  </a:lnTo>
                  <a:lnTo>
                    <a:pt x="131327" y="21075"/>
                  </a:lnTo>
                  <a:cubicBezTo>
                    <a:pt x="131410" y="20956"/>
                    <a:pt x="131398" y="20991"/>
                    <a:pt x="131434" y="20777"/>
                  </a:cubicBezTo>
                  <a:lnTo>
                    <a:pt x="131493" y="20777"/>
                  </a:lnTo>
                  <a:cubicBezTo>
                    <a:pt x="131612" y="20956"/>
                    <a:pt x="131553" y="20861"/>
                    <a:pt x="131553" y="21134"/>
                  </a:cubicBezTo>
                  <a:cubicBezTo>
                    <a:pt x="132291" y="21372"/>
                    <a:pt x="133779" y="21265"/>
                    <a:pt x="133875" y="21908"/>
                  </a:cubicBezTo>
                  <a:cubicBezTo>
                    <a:pt x="134089" y="21873"/>
                    <a:pt x="134339" y="21694"/>
                    <a:pt x="134708" y="21849"/>
                  </a:cubicBezTo>
                  <a:lnTo>
                    <a:pt x="134827" y="21730"/>
                  </a:lnTo>
                  <a:lnTo>
                    <a:pt x="134232" y="21551"/>
                  </a:lnTo>
                  <a:lnTo>
                    <a:pt x="134113" y="21253"/>
                  </a:lnTo>
                  <a:lnTo>
                    <a:pt x="134291" y="21372"/>
                  </a:lnTo>
                  <a:lnTo>
                    <a:pt x="134351" y="21313"/>
                  </a:lnTo>
                  <a:lnTo>
                    <a:pt x="134291" y="21075"/>
                  </a:lnTo>
                  <a:lnTo>
                    <a:pt x="134994" y="21194"/>
                  </a:lnTo>
                  <a:lnTo>
                    <a:pt x="135232" y="21670"/>
                  </a:lnTo>
                  <a:lnTo>
                    <a:pt x="135053" y="21551"/>
                  </a:lnTo>
                  <a:lnTo>
                    <a:pt x="134994" y="21551"/>
                  </a:lnTo>
                  <a:cubicBezTo>
                    <a:pt x="135053" y="21753"/>
                    <a:pt x="135113" y="21944"/>
                    <a:pt x="135172" y="22146"/>
                  </a:cubicBezTo>
                  <a:cubicBezTo>
                    <a:pt x="134827" y="21992"/>
                    <a:pt x="134565" y="21980"/>
                    <a:pt x="134113" y="21968"/>
                  </a:cubicBezTo>
                  <a:cubicBezTo>
                    <a:pt x="134470" y="22218"/>
                    <a:pt x="134910" y="22349"/>
                    <a:pt x="135351" y="22325"/>
                  </a:cubicBezTo>
                  <a:lnTo>
                    <a:pt x="135351" y="22027"/>
                  </a:lnTo>
                  <a:lnTo>
                    <a:pt x="135708" y="22087"/>
                  </a:lnTo>
                  <a:cubicBezTo>
                    <a:pt x="135672" y="22158"/>
                    <a:pt x="135637" y="22242"/>
                    <a:pt x="135589" y="22325"/>
                  </a:cubicBezTo>
                  <a:lnTo>
                    <a:pt x="137256" y="23039"/>
                  </a:lnTo>
                  <a:lnTo>
                    <a:pt x="137494" y="23039"/>
                  </a:lnTo>
                  <a:lnTo>
                    <a:pt x="136899" y="22742"/>
                  </a:lnTo>
                  <a:cubicBezTo>
                    <a:pt x="136780" y="22539"/>
                    <a:pt x="136661" y="22337"/>
                    <a:pt x="136542" y="22146"/>
                  </a:cubicBezTo>
                  <a:lnTo>
                    <a:pt x="136542" y="22087"/>
                  </a:lnTo>
                  <a:cubicBezTo>
                    <a:pt x="137101" y="22265"/>
                    <a:pt x="137435" y="22646"/>
                    <a:pt x="138089" y="22849"/>
                  </a:cubicBezTo>
                  <a:lnTo>
                    <a:pt x="138137" y="22849"/>
                  </a:lnTo>
                  <a:cubicBezTo>
                    <a:pt x="137982" y="21742"/>
                    <a:pt x="136387" y="21742"/>
                    <a:pt x="136125" y="20658"/>
                  </a:cubicBezTo>
                  <a:close/>
                  <a:moveTo>
                    <a:pt x="114813" y="3799"/>
                  </a:moveTo>
                  <a:lnTo>
                    <a:pt x="114634" y="3620"/>
                  </a:lnTo>
                  <a:lnTo>
                    <a:pt x="114575" y="3739"/>
                  </a:lnTo>
                  <a:lnTo>
                    <a:pt x="114813" y="3858"/>
                  </a:lnTo>
                  <a:close/>
                  <a:moveTo>
                    <a:pt x="118611" y="3858"/>
                  </a:moveTo>
                  <a:lnTo>
                    <a:pt x="118075" y="3620"/>
                  </a:lnTo>
                  <a:cubicBezTo>
                    <a:pt x="118111" y="3763"/>
                    <a:pt x="118158" y="3906"/>
                    <a:pt x="118194" y="4037"/>
                  </a:cubicBezTo>
                  <a:close/>
                  <a:moveTo>
                    <a:pt x="92965" y="3680"/>
                  </a:moveTo>
                  <a:cubicBezTo>
                    <a:pt x="92941" y="3739"/>
                    <a:pt x="92929" y="3799"/>
                    <a:pt x="92905" y="3858"/>
                  </a:cubicBezTo>
                  <a:lnTo>
                    <a:pt x="92965" y="3858"/>
                  </a:lnTo>
                  <a:cubicBezTo>
                    <a:pt x="93024" y="3692"/>
                    <a:pt x="93060" y="3835"/>
                    <a:pt x="92965" y="3680"/>
                  </a:cubicBezTo>
                  <a:close/>
                  <a:moveTo>
                    <a:pt x="104728" y="3799"/>
                  </a:moveTo>
                  <a:lnTo>
                    <a:pt x="104549" y="3799"/>
                  </a:lnTo>
                  <a:lnTo>
                    <a:pt x="104549" y="3918"/>
                  </a:lnTo>
                  <a:lnTo>
                    <a:pt x="104728" y="3858"/>
                  </a:lnTo>
                  <a:close/>
                  <a:moveTo>
                    <a:pt x="105431" y="3977"/>
                  </a:moveTo>
                  <a:lnTo>
                    <a:pt x="105609" y="4097"/>
                  </a:lnTo>
                  <a:lnTo>
                    <a:pt x="105907" y="3977"/>
                  </a:lnTo>
                  <a:cubicBezTo>
                    <a:pt x="105788" y="3882"/>
                    <a:pt x="105752" y="3870"/>
                    <a:pt x="105502" y="3858"/>
                  </a:cubicBezTo>
                  <a:close/>
                  <a:moveTo>
                    <a:pt x="99323" y="4275"/>
                  </a:moveTo>
                  <a:lnTo>
                    <a:pt x="99382" y="4275"/>
                  </a:lnTo>
                  <a:cubicBezTo>
                    <a:pt x="99466" y="4049"/>
                    <a:pt x="99442" y="4049"/>
                    <a:pt x="99263" y="3918"/>
                  </a:cubicBezTo>
                  <a:cubicBezTo>
                    <a:pt x="99358" y="4120"/>
                    <a:pt x="99323" y="4037"/>
                    <a:pt x="99323" y="4275"/>
                  </a:cubicBezTo>
                  <a:close/>
                  <a:moveTo>
                    <a:pt x="99918" y="3918"/>
                  </a:moveTo>
                  <a:lnTo>
                    <a:pt x="99739" y="3918"/>
                  </a:lnTo>
                  <a:lnTo>
                    <a:pt x="99799" y="4037"/>
                  </a:lnTo>
                  <a:close/>
                  <a:moveTo>
                    <a:pt x="101156" y="4335"/>
                  </a:moveTo>
                  <a:lnTo>
                    <a:pt x="101394" y="4275"/>
                  </a:lnTo>
                  <a:cubicBezTo>
                    <a:pt x="101323" y="4097"/>
                    <a:pt x="101394" y="4204"/>
                    <a:pt x="101287" y="4097"/>
                  </a:cubicBezTo>
                  <a:cubicBezTo>
                    <a:pt x="101168" y="3989"/>
                    <a:pt x="101132" y="3989"/>
                    <a:pt x="100870" y="3977"/>
                  </a:cubicBezTo>
                  <a:close/>
                  <a:moveTo>
                    <a:pt x="103418" y="4454"/>
                  </a:moveTo>
                  <a:lnTo>
                    <a:pt x="103478" y="4454"/>
                  </a:lnTo>
                  <a:lnTo>
                    <a:pt x="103478" y="4394"/>
                  </a:lnTo>
                  <a:lnTo>
                    <a:pt x="103002" y="4168"/>
                  </a:lnTo>
                  <a:cubicBezTo>
                    <a:pt x="102930" y="4275"/>
                    <a:pt x="103276" y="4382"/>
                    <a:pt x="103418" y="4466"/>
                  </a:cubicBezTo>
                  <a:close/>
                  <a:moveTo>
                    <a:pt x="104192" y="4275"/>
                  </a:moveTo>
                  <a:lnTo>
                    <a:pt x="104669" y="4335"/>
                  </a:lnTo>
                  <a:lnTo>
                    <a:pt x="104609" y="4216"/>
                  </a:lnTo>
                  <a:lnTo>
                    <a:pt x="104192" y="4156"/>
                  </a:lnTo>
                  <a:close/>
                  <a:moveTo>
                    <a:pt x="102168" y="4466"/>
                  </a:moveTo>
                  <a:cubicBezTo>
                    <a:pt x="102073" y="4239"/>
                    <a:pt x="102144" y="4323"/>
                    <a:pt x="101930" y="4228"/>
                  </a:cubicBezTo>
                  <a:cubicBezTo>
                    <a:pt x="101894" y="4287"/>
                    <a:pt x="101847" y="4347"/>
                    <a:pt x="101811" y="4406"/>
                  </a:cubicBezTo>
                  <a:lnTo>
                    <a:pt x="101930" y="4525"/>
                  </a:lnTo>
                  <a:close/>
                  <a:moveTo>
                    <a:pt x="118254" y="4287"/>
                  </a:moveTo>
                  <a:lnTo>
                    <a:pt x="118135" y="4347"/>
                  </a:lnTo>
                  <a:cubicBezTo>
                    <a:pt x="118265" y="4370"/>
                    <a:pt x="118206" y="4335"/>
                    <a:pt x="118254" y="4275"/>
                  </a:cubicBezTo>
                  <a:close/>
                  <a:moveTo>
                    <a:pt x="103645" y="4347"/>
                  </a:moveTo>
                  <a:lnTo>
                    <a:pt x="103597" y="4454"/>
                  </a:lnTo>
                  <a:lnTo>
                    <a:pt x="103704" y="4513"/>
                  </a:lnTo>
                  <a:cubicBezTo>
                    <a:pt x="103728" y="4335"/>
                    <a:pt x="103811" y="4442"/>
                    <a:pt x="103645" y="4335"/>
                  </a:cubicBezTo>
                  <a:close/>
                  <a:moveTo>
                    <a:pt x="84595" y="5240"/>
                  </a:moveTo>
                  <a:cubicBezTo>
                    <a:pt x="84583" y="5311"/>
                    <a:pt x="84559" y="5394"/>
                    <a:pt x="84535" y="5478"/>
                  </a:cubicBezTo>
                  <a:lnTo>
                    <a:pt x="84714" y="5478"/>
                  </a:lnTo>
                  <a:cubicBezTo>
                    <a:pt x="84654" y="5251"/>
                    <a:pt x="84714" y="5347"/>
                    <a:pt x="84595" y="5228"/>
                  </a:cubicBezTo>
                  <a:close/>
                  <a:moveTo>
                    <a:pt x="82463" y="6061"/>
                  </a:moveTo>
                  <a:cubicBezTo>
                    <a:pt x="82582" y="6216"/>
                    <a:pt x="82547" y="6263"/>
                    <a:pt x="82582" y="6418"/>
                  </a:cubicBezTo>
                  <a:lnTo>
                    <a:pt x="82761" y="6478"/>
                  </a:lnTo>
                  <a:lnTo>
                    <a:pt x="82999" y="5835"/>
                  </a:lnTo>
                  <a:cubicBezTo>
                    <a:pt x="82678" y="5847"/>
                    <a:pt x="82356" y="5799"/>
                    <a:pt x="82047" y="5716"/>
                  </a:cubicBezTo>
                  <a:lnTo>
                    <a:pt x="81928" y="5942"/>
                  </a:lnTo>
                  <a:lnTo>
                    <a:pt x="81451" y="5775"/>
                  </a:lnTo>
                  <a:lnTo>
                    <a:pt x="81392" y="5835"/>
                  </a:lnTo>
                  <a:cubicBezTo>
                    <a:pt x="81439" y="5942"/>
                    <a:pt x="81475" y="6061"/>
                    <a:pt x="81511" y="6180"/>
                  </a:cubicBezTo>
                  <a:close/>
                  <a:moveTo>
                    <a:pt x="81094" y="6240"/>
                  </a:moveTo>
                  <a:lnTo>
                    <a:pt x="81154" y="6240"/>
                  </a:lnTo>
                  <a:cubicBezTo>
                    <a:pt x="81213" y="6144"/>
                    <a:pt x="81273" y="6049"/>
                    <a:pt x="81332" y="5942"/>
                  </a:cubicBezTo>
                  <a:lnTo>
                    <a:pt x="81332" y="5894"/>
                  </a:lnTo>
                  <a:lnTo>
                    <a:pt x="80856" y="5775"/>
                  </a:lnTo>
                  <a:cubicBezTo>
                    <a:pt x="80916" y="6025"/>
                    <a:pt x="81070" y="5859"/>
                    <a:pt x="81094" y="6240"/>
                  </a:cubicBezTo>
                  <a:close/>
                  <a:moveTo>
                    <a:pt x="83118" y="5894"/>
                  </a:moveTo>
                  <a:lnTo>
                    <a:pt x="83118" y="6002"/>
                  </a:lnTo>
                  <a:lnTo>
                    <a:pt x="83237" y="5894"/>
                  </a:lnTo>
                  <a:close/>
                  <a:moveTo>
                    <a:pt x="80142" y="6359"/>
                  </a:moveTo>
                  <a:cubicBezTo>
                    <a:pt x="79987" y="6180"/>
                    <a:pt x="79892" y="6133"/>
                    <a:pt x="79606" y="6061"/>
                  </a:cubicBezTo>
                  <a:cubicBezTo>
                    <a:pt x="79392" y="6299"/>
                    <a:pt x="79189" y="6323"/>
                    <a:pt x="78832" y="6418"/>
                  </a:cubicBezTo>
                  <a:cubicBezTo>
                    <a:pt x="79189" y="6668"/>
                    <a:pt x="79618" y="6383"/>
                    <a:pt x="80142" y="6359"/>
                  </a:cubicBezTo>
                  <a:close/>
                  <a:moveTo>
                    <a:pt x="85071" y="6359"/>
                  </a:moveTo>
                  <a:lnTo>
                    <a:pt x="85249" y="6299"/>
                  </a:lnTo>
                  <a:lnTo>
                    <a:pt x="85130" y="6180"/>
                  </a:lnTo>
                  <a:close/>
                  <a:moveTo>
                    <a:pt x="80618" y="6240"/>
                  </a:moveTo>
                  <a:lnTo>
                    <a:pt x="80618" y="6359"/>
                  </a:lnTo>
                  <a:lnTo>
                    <a:pt x="80737" y="6240"/>
                  </a:lnTo>
                  <a:close/>
                  <a:moveTo>
                    <a:pt x="78487" y="6418"/>
                  </a:moveTo>
                  <a:lnTo>
                    <a:pt x="78368" y="6656"/>
                  </a:lnTo>
                  <a:cubicBezTo>
                    <a:pt x="78594" y="6514"/>
                    <a:pt x="78546" y="6597"/>
                    <a:pt x="78487" y="6418"/>
                  </a:cubicBezTo>
                  <a:close/>
                  <a:moveTo>
                    <a:pt x="77713" y="6537"/>
                  </a:moveTo>
                  <a:lnTo>
                    <a:pt x="77415" y="6478"/>
                  </a:lnTo>
                  <a:cubicBezTo>
                    <a:pt x="77439" y="6549"/>
                    <a:pt x="77451" y="6633"/>
                    <a:pt x="77475" y="6716"/>
                  </a:cubicBezTo>
                  <a:cubicBezTo>
                    <a:pt x="77677" y="6633"/>
                    <a:pt x="77594" y="6680"/>
                    <a:pt x="77713" y="6537"/>
                  </a:cubicBezTo>
                  <a:close/>
                  <a:moveTo>
                    <a:pt x="77891" y="6537"/>
                  </a:moveTo>
                  <a:lnTo>
                    <a:pt x="77891" y="6716"/>
                  </a:lnTo>
                  <a:lnTo>
                    <a:pt x="78130" y="6716"/>
                  </a:lnTo>
                  <a:cubicBezTo>
                    <a:pt x="78010" y="6537"/>
                    <a:pt x="78118" y="6609"/>
                    <a:pt x="77891" y="6537"/>
                  </a:cubicBezTo>
                  <a:close/>
                  <a:moveTo>
                    <a:pt x="81332" y="6537"/>
                  </a:moveTo>
                  <a:lnTo>
                    <a:pt x="81154" y="6537"/>
                  </a:lnTo>
                  <a:lnTo>
                    <a:pt x="80677" y="6644"/>
                  </a:lnTo>
                  <a:lnTo>
                    <a:pt x="80618" y="6764"/>
                  </a:lnTo>
                  <a:lnTo>
                    <a:pt x="81273" y="6704"/>
                  </a:lnTo>
                  <a:cubicBezTo>
                    <a:pt x="81297" y="6656"/>
                    <a:pt x="81320" y="6597"/>
                    <a:pt x="81332" y="6537"/>
                  </a:cubicBezTo>
                  <a:close/>
                  <a:moveTo>
                    <a:pt x="123838" y="6537"/>
                  </a:moveTo>
                  <a:lnTo>
                    <a:pt x="123778" y="6644"/>
                  </a:lnTo>
                  <a:lnTo>
                    <a:pt x="123957" y="6644"/>
                  </a:lnTo>
                  <a:close/>
                  <a:moveTo>
                    <a:pt x="73010" y="9002"/>
                  </a:moveTo>
                  <a:cubicBezTo>
                    <a:pt x="73974" y="8811"/>
                    <a:pt x="74974" y="8597"/>
                    <a:pt x="75951" y="8359"/>
                  </a:cubicBezTo>
                  <a:cubicBezTo>
                    <a:pt x="75070" y="8502"/>
                    <a:pt x="74010" y="8740"/>
                    <a:pt x="73010" y="9002"/>
                  </a:cubicBezTo>
                  <a:close/>
                  <a:moveTo>
                    <a:pt x="70521" y="9800"/>
                  </a:moveTo>
                  <a:cubicBezTo>
                    <a:pt x="71343" y="9478"/>
                    <a:pt x="72164" y="9216"/>
                    <a:pt x="73010" y="9002"/>
                  </a:cubicBezTo>
                  <a:cubicBezTo>
                    <a:pt x="72045" y="9192"/>
                    <a:pt x="71105" y="9383"/>
                    <a:pt x="70224" y="9562"/>
                  </a:cubicBezTo>
                  <a:cubicBezTo>
                    <a:pt x="70331" y="9764"/>
                    <a:pt x="70319" y="9704"/>
                    <a:pt x="70521" y="9800"/>
                  </a:cubicBezTo>
                  <a:close/>
                  <a:moveTo>
                    <a:pt x="77117" y="8490"/>
                  </a:moveTo>
                  <a:lnTo>
                    <a:pt x="78951" y="7716"/>
                  </a:lnTo>
                  <a:cubicBezTo>
                    <a:pt x="79058" y="7847"/>
                    <a:pt x="79046" y="7835"/>
                    <a:pt x="79070" y="8073"/>
                  </a:cubicBezTo>
                  <a:lnTo>
                    <a:pt x="79130" y="8073"/>
                  </a:lnTo>
                  <a:cubicBezTo>
                    <a:pt x="79153" y="7954"/>
                    <a:pt x="79177" y="7835"/>
                    <a:pt x="79189" y="7716"/>
                  </a:cubicBezTo>
                  <a:cubicBezTo>
                    <a:pt x="79427" y="7823"/>
                    <a:pt x="79356" y="7752"/>
                    <a:pt x="79427" y="8014"/>
                  </a:cubicBezTo>
                  <a:cubicBezTo>
                    <a:pt x="80737" y="7454"/>
                    <a:pt x="83642" y="6918"/>
                    <a:pt x="84714" y="7252"/>
                  </a:cubicBezTo>
                  <a:cubicBezTo>
                    <a:pt x="84773" y="7168"/>
                    <a:pt x="84833" y="7085"/>
                    <a:pt x="84892" y="7014"/>
                  </a:cubicBezTo>
                  <a:lnTo>
                    <a:pt x="84892" y="6775"/>
                  </a:lnTo>
                  <a:lnTo>
                    <a:pt x="84654" y="6716"/>
                  </a:lnTo>
                  <a:cubicBezTo>
                    <a:pt x="84166" y="7061"/>
                    <a:pt x="83333" y="6847"/>
                    <a:pt x="82642" y="7014"/>
                  </a:cubicBezTo>
                  <a:lnTo>
                    <a:pt x="80380" y="7490"/>
                  </a:lnTo>
                  <a:lnTo>
                    <a:pt x="78427" y="7668"/>
                  </a:lnTo>
                  <a:cubicBezTo>
                    <a:pt x="77618" y="7918"/>
                    <a:pt x="76784" y="8157"/>
                    <a:pt x="75951" y="8359"/>
                  </a:cubicBezTo>
                  <a:cubicBezTo>
                    <a:pt x="76379" y="8276"/>
                    <a:pt x="76808" y="8228"/>
                    <a:pt x="77237" y="8192"/>
                  </a:cubicBezTo>
                  <a:close/>
                  <a:moveTo>
                    <a:pt x="125016" y="6895"/>
                  </a:moveTo>
                  <a:cubicBezTo>
                    <a:pt x="124909" y="6680"/>
                    <a:pt x="125052" y="6811"/>
                    <a:pt x="124838" y="6716"/>
                  </a:cubicBezTo>
                  <a:cubicBezTo>
                    <a:pt x="124921" y="6859"/>
                    <a:pt x="124778" y="6799"/>
                    <a:pt x="125016" y="6895"/>
                  </a:cubicBezTo>
                  <a:close/>
                  <a:moveTo>
                    <a:pt x="74141" y="7061"/>
                  </a:moveTo>
                  <a:cubicBezTo>
                    <a:pt x="74129" y="7180"/>
                    <a:pt x="74105" y="7299"/>
                    <a:pt x="74081" y="7418"/>
                  </a:cubicBezTo>
                  <a:lnTo>
                    <a:pt x="74498" y="7418"/>
                  </a:lnTo>
                  <a:cubicBezTo>
                    <a:pt x="74415" y="7192"/>
                    <a:pt x="74367" y="7156"/>
                    <a:pt x="74141" y="7061"/>
                  </a:cubicBezTo>
                  <a:close/>
                  <a:moveTo>
                    <a:pt x="72545" y="7299"/>
                  </a:moveTo>
                  <a:lnTo>
                    <a:pt x="72545" y="7359"/>
                  </a:lnTo>
                  <a:lnTo>
                    <a:pt x="72129" y="7895"/>
                  </a:lnTo>
                  <a:lnTo>
                    <a:pt x="73617" y="7537"/>
                  </a:lnTo>
                  <a:lnTo>
                    <a:pt x="73855" y="7180"/>
                  </a:lnTo>
                  <a:cubicBezTo>
                    <a:pt x="73272" y="7156"/>
                    <a:pt x="73069" y="7323"/>
                    <a:pt x="72605" y="7478"/>
                  </a:cubicBezTo>
                  <a:cubicBezTo>
                    <a:pt x="72641" y="7371"/>
                    <a:pt x="72700" y="7264"/>
                    <a:pt x="72784" y="7180"/>
                  </a:cubicBezTo>
                  <a:lnTo>
                    <a:pt x="72784" y="7121"/>
                  </a:lnTo>
                  <a:lnTo>
                    <a:pt x="72545" y="7121"/>
                  </a:lnTo>
                  <a:lnTo>
                    <a:pt x="71950" y="7299"/>
                  </a:lnTo>
                  <a:cubicBezTo>
                    <a:pt x="72105" y="7418"/>
                    <a:pt x="72224" y="7347"/>
                    <a:pt x="72545" y="7299"/>
                  </a:cubicBezTo>
                  <a:close/>
                  <a:moveTo>
                    <a:pt x="74855" y="7180"/>
                  </a:moveTo>
                  <a:lnTo>
                    <a:pt x="74855" y="7121"/>
                  </a:lnTo>
                  <a:lnTo>
                    <a:pt x="74736" y="7121"/>
                  </a:lnTo>
                  <a:lnTo>
                    <a:pt x="74677" y="7299"/>
                  </a:lnTo>
                  <a:lnTo>
                    <a:pt x="74736" y="7299"/>
                  </a:lnTo>
                  <a:close/>
                  <a:moveTo>
                    <a:pt x="88214" y="7359"/>
                  </a:moveTo>
                  <a:lnTo>
                    <a:pt x="88036" y="7359"/>
                  </a:lnTo>
                  <a:lnTo>
                    <a:pt x="87916" y="7716"/>
                  </a:lnTo>
                  <a:lnTo>
                    <a:pt x="87976" y="7716"/>
                  </a:lnTo>
                  <a:lnTo>
                    <a:pt x="88095" y="7537"/>
                  </a:lnTo>
                  <a:close/>
                  <a:moveTo>
                    <a:pt x="90060" y="7359"/>
                  </a:moveTo>
                  <a:cubicBezTo>
                    <a:pt x="90012" y="7418"/>
                    <a:pt x="89976" y="7478"/>
                    <a:pt x="89941" y="7537"/>
                  </a:cubicBezTo>
                  <a:lnTo>
                    <a:pt x="90060" y="7597"/>
                  </a:lnTo>
                  <a:lnTo>
                    <a:pt x="90179" y="7359"/>
                  </a:lnTo>
                  <a:close/>
                  <a:moveTo>
                    <a:pt x="89107" y="7716"/>
                  </a:moveTo>
                  <a:lnTo>
                    <a:pt x="89107" y="7776"/>
                  </a:lnTo>
                  <a:lnTo>
                    <a:pt x="89167" y="7776"/>
                  </a:lnTo>
                  <a:cubicBezTo>
                    <a:pt x="89238" y="7657"/>
                    <a:pt x="89274" y="7668"/>
                    <a:pt x="89226" y="7537"/>
                  </a:cubicBezTo>
                  <a:close/>
                  <a:moveTo>
                    <a:pt x="70224" y="7657"/>
                  </a:moveTo>
                  <a:lnTo>
                    <a:pt x="70224" y="7835"/>
                  </a:lnTo>
                  <a:lnTo>
                    <a:pt x="70283" y="7835"/>
                  </a:lnTo>
                  <a:cubicBezTo>
                    <a:pt x="70271" y="7776"/>
                    <a:pt x="70248" y="7716"/>
                    <a:pt x="70224" y="7657"/>
                  </a:cubicBezTo>
                  <a:close/>
                  <a:moveTo>
                    <a:pt x="71891" y="7835"/>
                  </a:moveTo>
                  <a:lnTo>
                    <a:pt x="71414" y="7657"/>
                  </a:lnTo>
                  <a:cubicBezTo>
                    <a:pt x="71272" y="7966"/>
                    <a:pt x="70974" y="7966"/>
                    <a:pt x="70581" y="8014"/>
                  </a:cubicBezTo>
                  <a:lnTo>
                    <a:pt x="70581" y="8073"/>
                  </a:lnTo>
                  <a:lnTo>
                    <a:pt x="71891" y="7954"/>
                  </a:lnTo>
                  <a:close/>
                  <a:moveTo>
                    <a:pt x="84059" y="7835"/>
                  </a:moveTo>
                  <a:lnTo>
                    <a:pt x="84059" y="7954"/>
                  </a:lnTo>
                  <a:lnTo>
                    <a:pt x="84237" y="7895"/>
                  </a:lnTo>
                  <a:lnTo>
                    <a:pt x="84237" y="7835"/>
                  </a:lnTo>
                  <a:close/>
                  <a:moveTo>
                    <a:pt x="124838" y="8014"/>
                  </a:moveTo>
                  <a:lnTo>
                    <a:pt x="124361" y="7835"/>
                  </a:lnTo>
                  <a:lnTo>
                    <a:pt x="124600" y="8014"/>
                  </a:lnTo>
                  <a:close/>
                  <a:moveTo>
                    <a:pt x="98954" y="8371"/>
                  </a:moveTo>
                  <a:cubicBezTo>
                    <a:pt x="99096" y="8168"/>
                    <a:pt x="99073" y="8204"/>
                    <a:pt x="99013" y="8073"/>
                  </a:cubicBezTo>
                  <a:cubicBezTo>
                    <a:pt x="99001" y="8180"/>
                    <a:pt x="98977" y="8276"/>
                    <a:pt x="98965" y="8371"/>
                  </a:cubicBezTo>
                  <a:close/>
                  <a:moveTo>
                    <a:pt x="69986" y="8430"/>
                  </a:moveTo>
                  <a:lnTo>
                    <a:pt x="69867" y="8192"/>
                  </a:lnTo>
                  <a:lnTo>
                    <a:pt x="69509" y="8311"/>
                  </a:lnTo>
                  <a:cubicBezTo>
                    <a:pt x="69712" y="8502"/>
                    <a:pt x="69676" y="8454"/>
                    <a:pt x="69986" y="8430"/>
                  </a:cubicBezTo>
                  <a:close/>
                  <a:moveTo>
                    <a:pt x="96346" y="8609"/>
                  </a:moveTo>
                  <a:cubicBezTo>
                    <a:pt x="96370" y="8669"/>
                    <a:pt x="96382" y="8728"/>
                    <a:pt x="96406" y="8788"/>
                  </a:cubicBezTo>
                  <a:cubicBezTo>
                    <a:pt x="96787" y="8788"/>
                    <a:pt x="96858" y="8835"/>
                    <a:pt x="97060" y="8966"/>
                  </a:cubicBezTo>
                  <a:lnTo>
                    <a:pt x="97180" y="8669"/>
                  </a:lnTo>
                  <a:lnTo>
                    <a:pt x="97418" y="8669"/>
                  </a:lnTo>
                  <a:cubicBezTo>
                    <a:pt x="97382" y="8764"/>
                    <a:pt x="97334" y="8871"/>
                    <a:pt x="97299" y="8966"/>
                  </a:cubicBezTo>
                  <a:cubicBezTo>
                    <a:pt x="98084" y="8740"/>
                    <a:pt x="99061" y="8585"/>
                    <a:pt x="99977" y="8847"/>
                  </a:cubicBezTo>
                  <a:lnTo>
                    <a:pt x="100156" y="8669"/>
                  </a:lnTo>
                  <a:cubicBezTo>
                    <a:pt x="99954" y="8430"/>
                    <a:pt x="97549" y="8347"/>
                    <a:pt x="96775" y="8192"/>
                  </a:cubicBezTo>
                  <a:cubicBezTo>
                    <a:pt x="96668" y="8371"/>
                    <a:pt x="96525" y="8514"/>
                    <a:pt x="96346" y="8609"/>
                  </a:cubicBezTo>
                  <a:close/>
                  <a:moveTo>
                    <a:pt x="68628" y="8549"/>
                  </a:moveTo>
                  <a:cubicBezTo>
                    <a:pt x="68545" y="8323"/>
                    <a:pt x="68628" y="8430"/>
                    <a:pt x="68450" y="8311"/>
                  </a:cubicBezTo>
                  <a:cubicBezTo>
                    <a:pt x="68485" y="8395"/>
                    <a:pt x="68521" y="8466"/>
                    <a:pt x="68569" y="8549"/>
                  </a:cubicBezTo>
                  <a:close/>
                  <a:moveTo>
                    <a:pt x="104299" y="8311"/>
                  </a:moveTo>
                  <a:lnTo>
                    <a:pt x="104419" y="8490"/>
                  </a:lnTo>
                  <a:lnTo>
                    <a:pt x="104478" y="8490"/>
                  </a:lnTo>
                  <a:cubicBezTo>
                    <a:pt x="104371" y="8288"/>
                    <a:pt x="104514" y="8419"/>
                    <a:pt x="104299" y="8311"/>
                  </a:cubicBezTo>
                  <a:close/>
                  <a:moveTo>
                    <a:pt x="126207" y="8609"/>
                  </a:moveTo>
                  <a:cubicBezTo>
                    <a:pt x="126028" y="8407"/>
                    <a:pt x="125755" y="8323"/>
                    <a:pt x="125374" y="8311"/>
                  </a:cubicBezTo>
                  <a:lnTo>
                    <a:pt x="125374" y="8430"/>
                  </a:lnTo>
                  <a:lnTo>
                    <a:pt x="126088" y="8728"/>
                  </a:lnTo>
                  <a:close/>
                  <a:moveTo>
                    <a:pt x="96227" y="8549"/>
                  </a:moveTo>
                  <a:lnTo>
                    <a:pt x="95870" y="8371"/>
                  </a:lnTo>
                  <a:lnTo>
                    <a:pt x="95810" y="8609"/>
                  </a:lnTo>
                  <a:lnTo>
                    <a:pt x="95394" y="8371"/>
                  </a:lnTo>
                  <a:lnTo>
                    <a:pt x="94798" y="8490"/>
                  </a:lnTo>
                  <a:lnTo>
                    <a:pt x="94739" y="8728"/>
                  </a:lnTo>
                  <a:lnTo>
                    <a:pt x="94739" y="8788"/>
                  </a:lnTo>
                  <a:cubicBezTo>
                    <a:pt x="95358" y="8966"/>
                    <a:pt x="95751" y="8835"/>
                    <a:pt x="96227" y="8788"/>
                  </a:cubicBezTo>
                  <a:close/>
                  <a:moveTo>
                    <a:pt x="100442" y="8609"/>
                  </a:moveTo>
                  <a:cubicBezTo>
                    <a:pt x="100739" y="8573"/>
                    <a:pt x="100668" y="8597"/>
                    <a:pt x="100799" y="8430"/>
                  </a:cubicBezTo>
                  <a:lnTo>
                    <a:pt x="100918" y="8430"/>
                  </a:lnTo>
                  <a:lnTo>
                    <a:pt x="100620" y="8371"/>
                  </a:lnTo>
                  <a:close/>
                  <a:moveTo>
                    <a:pt x="89345" y="8609"/>
                  </a:moveTo>
                  <a:lnTo>
                    <a:pt x="89167" y="8728"/>
                  </a:lnTo>
                  <a:cubicBezTo>
                    <a:pt x="89369" y="9026"/>
                    <a:pt x="89369" y="8835"/>
                    <a:pt x="89226" y="9145"/>
                  </a:cubicBezTo>
                  <a:lnTo>
                    <a:pt x="89226" y="9204"/>
                  </a:lnTo>
                  <a:lnTo>
                    <a:pt x="93977" y="8966"/>
                  </a:lnTo>
                  <a:lnTo>
                    <a:pt x="94096" y="8788"/>
                  </a:lnTo>
                  <a:lnTo>
                    <a:pt x="93858" y="8549"/>
                  </a:lnTo>
                  <a:lnTo>
                    <a:pt x="93084" y="8549"/>
                  </a:lnTo>
                  <a:cubicBezTo>
                    <a:pt x="92798" y="8883"/>
                    <a:pt x="92715" y="8609"/>
                    <a:pt x="92310" y="8430"/>
                  </a:cubicBezTo>
                  <a:cubicBezTo>
                    <a:pt x="92215" y="8680"/>
                    <a:pt x="92274" y="8692"/>
                    <a:pt x="92012" y="8788"/>
                  </a:cubicBezTo>
                  <a:cubicBezTo>
                    <a:pt x="91834" y="8561"/>
                    <a:pt x="91143" y="8502"/>
                    <a:pt x="90345" y="8549"/>
                  </a:cubicBezTo>
                  <a:lnTo>
                    <a:pt x="90345" y="8847"/>
                  </a:lnTo>
                  <a:cubicBezTo>
                    <a:pt x="90143" y="8680"/>
                    <a:pt x="89690" y="8490"/>
                    <a:pt x="89357" y="8609"/>
                  </a:cubicBezTo>
                  <a:close/>
                  <a:moveTo>
                    <a:pt x="101037" y="8430"/>
                  </a:moveTo>
                  <a:cubicBezTo>
                    <a:pt x="100990" y="8859"/>
                    <a:pt x="102025" y="8847"/>
                    <a:pt x="102644" y="8847"/>
                  </a:cubicBezTo>
                  <a:cubicBezTo>
                    <a:pt x="102311" y="8359"/>
                    <a:pt x="101478" y="8526"/>
                    <a:pt x="101037" y="8430"/>
                  </a:cubicBezTo>
                  <a:close/>
                  <a:moveTo>
                    <a:pt x="109002" y="8609"/>
                  </a:moveTo>
                  <a:lnTo>
                    <a:pt x="108764" y="8430"/>
                  </a:lnTo>
                  <a:cubicBezTo>
                    <a:pt x="108538" y="8549"/>
                    <a:pt x="108467" y="8514"/>
                    <a:pt x="108169" y="8490"/>
                  </a:cubicBezTo>
                  <a:lnTo>
                    <a:pt x="108169" y="8549"/>
                  </a:lnTo>
                  <a:cubicBezTo>
                    <a:pt x="108312" y="8680"/>
                    <a:pt x="108514" y="8728"/>
                    <a:pt x="108705" y="8669"/>
                  </a:cubicBezTo>
                  <a:cubicBezTo>
                    <a:pt x="108895" y="8704"/>
                    <a:pt x="108836" y="8716"/>
                    <a:pt x="109002" y="8609"/>
                  </a:cubicBezTo>
                  <a:close/>
                  <a:moveTo>
                    <a:pt x="87095" y="9383"/>
                  </a:moveTo>
                  <a:lnTo>
                    <a:pt x="87095" y="9502"/>
                  </a:lnTo>
                  <a:cubicBezTo>
                    <a:pt x="87404" y="9335"/>
                    <a:pt x="87416" y="9407"/>
                    <a:pt x="87750" y="9264"/>
                  </a:cubicBezTo>
                  <a:cubicBezTo>
                    <a:pt x="87785" y="9347"/>
                    <a:pt x="87821" y="9419"/>
                    <a:pt x="87869" y="9502"/>
                  </a:cubicBezTo>
                  <a:cubicBezTo>
                    <a:pt x="88250" y="9335"/>
                    <a:pt x="88274" y="9204"/>
                    <a:pt x="88988" y="9264"/>
                  </a:cubicBezTo>
                  <a:cubicBezTo>
                    <a:pt x="89107" y="9026"/>
                    <a:pt x="89048" y="8978"/>
                    <a:pt x="89048" y="8669"/>
                  </a:cubicBezTo>
                  <a:lnTo>
                    <a:pt x="88809" y="8609"/>
                  </a:lnTo>
                  <a:cubicBezTo>
                    <a:pt x="88655" y="8788"/>
                    <a:pt x="88714" y="8859"/>
                    <a:pt x="88452" y="8966"/>
                  </a:cubicBezTo>
                  <a:cubicBezTo>
                    <a:pt x="88417" y="8692"/>
                    <a:pt x="88440" y="8728"/>
                    <a:pt x="88274" y="8609"/>
                  </a:cubicBezTo>
                  <a:lnTo>
                    <a:pt x="87214" y="8490"/>
                  </a:lnTo>
                  <a:cubicBezTo>
                    <a:pt x="87250" y="8609"/>
                    <a:pt x="87285" y="8728"/>
                    <a:pt x="87333" y="8847"/>
                  </a:cubicBezTo>
                  <a:lnTo>
                    <a:pt x="87035" y="9145"/>
                  </a:lnTo>
                  <a:cubicBezTo>
                    <a:pt x="87047" y="9228"/>
                    <a:pt x="87071" y="9300"/>
                    <a:pt x="87083" y="9383"/>
                  </a:cubicBezTo>
                  <a:close/>
                  <a:moveTo>
                    <a:pt x="107752" y="8609"/>
                  </a:moveTo>
                  <a:cubicBezTo>
                    <a:pt x="107633" y="8514"/>
                    <a:pt x="107669" y="8526"/>
                    <a:pt x="107455" y="8490"/>
                  </a:cubicBezTo>
                  <a:cubicBezTo>
                    <a:pt x="107371" y="8657"/>
                    <a:pt x="107550" y="8633"/>
                    <a:pt x="107752" y="8669"/>
                  </a:cubicBezTo>
                  <a:close/>
                  <a:moveTo>
                    <a:pt x="124612" y="8549"/>
                  </a:moveTo>
                  <a:cubicBezTo>
                    <a:pt x="124778" y="8764"/>
                    <a:pt x="124850" y="8800"/>
                    <a:pt x="125266" y="8788"/>
                  </a:cubicBezTo>
                  <a:cubicBezTo>
                    <a:pt x="125278" y="8752"/>
                    <a:pt x="125302" y="8704"/>
                    <a:pt x="125326" y="8669"/>
                  </a:cubicBezTo>
                  <a:lnTo>
                    <a:pt x="124790" y="8490"/>
                  </a:lnTo>
                  <a:close/>
                  <a:moveTo>
                    <a:pt x="79725" y="8549"/>
                  </a:moveTo>
                  <a:cubicBezTo>
                    <a:pt x="79713" y="8609"/>
                    <a:pt x="79689" y="8669"/>
                    <a:pt x="79665" y="8728"/>
                  </a:cubicBezTo>
                  <a:lnTo>
                    <a:pt x="79856" y="8669"/>
                  </a:lnTo>
                  <a:close/>
                  <a:moveTo>
                    <a:pt x="123778" y="8788"/>
                  </a:moveTo>
                  <a:lnTo>
                    <a:pt x="123897" y="8728"/>
                  </a:lnTo>
                  <a:lnTo>
                    <a:pt x="123957" y="8549"/>
                  </a:lnTo>
                  <a:lnTo>
                    <a:pt x="123719" y="8549"/>
                  </a:lnTo>
                  <a:lnTo>
                    <a:pt x="123659" y="8669"/>
                  </a:lnTo>
                  <a:close/>
                  <a:moveTo>
                    <a:pt x="124314" y="8669"/>
                  </a:moveTo>
                  <a:cubicBezTo>
                    <a:pt x="124207" y="8573"/>
                    <a:pt x="124242" y="8585"/>
                    <a:pt x="124016" y="8549"/>
                  </a:cubicBezTo>
                  <a:lnTo>
                    <a:pt x="124135" y="8669"/>
                  </a:lnTo>
                  <a:close/>
                  <a:moveTo>
                    <a:pt x="68938" y="8609"/>
                  </a:moveTo>
                  <a:lnTo>
                    <a:pt x="68819" y="8669"/>
                  </a:lnTo>
                  <a:cubicBezTo>
                    <a:pt x="68831" y="8704"/>
                    <a:pt x="68855" y="8752"/>
                    <a:pt x="68878" y="8788"/>
                  </a:cubicBezTo>
                  <a:cubicBezTo>
                    <a:pt x="68950" y="8669"/>
                    <a:pt x="68914" y="8692"/>
                    <a:pt x="68926" y="8609"/>
                  </a:cubicBezTo>
                  <a:close/>
                  <a:moveTo>
                    <a:pt x="86976" y="8609"/>
                  </a:moveTo>
                  <a:lnTo>
                    <a:pt x="86916" y="8966"/>
                  </a:lnTo>
                  <a:lnTo>
                    <a:pt x="86976" y="8966"/>
                  </a:lnTo>
                  <a:cubicBezTo>
                    <a:pt x="87000" y="8728"/>
                    <a:pt x="87143" y="8692"/>
                    <a:pt x="86976" y="8609"/>
                  </a:cubicBezTo>
                  <a:close/>
                  <a:moveTo>
                    <a:pt x="103478" y="9026"/>
                  </a:moveTo>
                  <a:cubicBezTo>
                    <a:pt x="103156" y="9097"/>
                    <a:pt x="102644" y="9109"/>
                    <a:pt x="102359" y="8907"/>
                  </a:cubicBezTo>
                  <a:lnTo>
                    <a:pt x="102180" y="9264"/>
                  </a:lnTo>
                  <a:cubicBezTo>
                    <a:pt x="102466" y="9490"/>
                    <a:pt x="103335" y="9466"/>
                    <a:pt x="103716" y="9323"/>
                  </a:cubicBezTo>
                  <a:cubicBezTo>
                    <a:pt x="103776" y="9073"/>
                    <a:pt x="103728" y="8823"/>
                    <a:pt x="103597" y="8609"/>
                  </a:cubicBezTo>
                  <a:cubicBezTo>
                    <a:pt x="103549" y="8752"/>
                    <a:pt x="103514" y="8883"/>
                    <a:pt x="103478" y="9026"/>
                  </a:cubicBezTo>
                  <a:close/>
                  <a:moveTo>
                    <a:pt x="94465" y="8907"/>
                  </a:moveTo>
                  <a:lnTo>
                    <a:pt x="94513" y="8669"/>
                  </a:lnTo>
                  <a:lnTo>
                    <a:pt x="94334" y="8669"/>
                  </a:lnTo>
                  <a:cubicBezTo>
                    <a:pt x="94358" y="8752"/>
                    <a:pt x="94382" y="8823"/>
                    <a:pt x="94393" y="8907"/>
                  </a:cubicBezTo>
                  <a:close/>
                  <a:moveTo>
                    <a:pt x="104133" y="8728"/>
                  </a:moveTo>
                  <a:lnTo>
                    <a:pt x="104073" y="8847"/>
                  </a:lnTo>
                  <a:lnTo>
                    <a:pt x="104192" y="8966"/>
                  </a:lnTo>
                  <a:cubicBezTo>
                    <a:pt x="104407" y="8859"/>
                    <a:pt x="104395" y="8930"/>
                    <a:pt x="104490" y="8669"/>
                  </a:cubicBezTo>
                  <a:lnTo>
                    <a:pt x="104252" y="8669"/>
                  </a:lnTo>
                  <a:close/>
                  <a:moveTo>
                    <a:pt x="82821" y="8907"/>
                  </a:moveTo>
                  <a:cubicBezTo>
                    <a:pt x="82571" y="8835"/>
                    <a:pt x="82666" y="8871"/>
                    <a:pt x="82523" y="8728"/>
                  </a:cubicBezTo>
                  <a:lnTo>
                    <a:pt x="82106" y="8847"/>
                  </a:lnTo>
                  <a:lnTo>
                    <a:pt x="81987" y="9204"/>
                  </a:lnTo>
                  <a:lnTo>
                    <a:pt x="81987" y="9383"/>
                  </a:lnTo>
                  <a:cubicBezTo>
                    <a:pt x="82916" y="9335"/>
                    <a:pt x="83737" y="9014"/>
                    <a:pt x="84607" y="9145"/>
                  </a:cubicBezTo>
                  <a:lnTo>
                    <a:pt x="84714" y="9085"/>
                  </a:lnTo>
                  <a:lnTo>
                    <a:pt x="84714" y="8907"/>
                  </a:lnTo>
                  <a:cubicBezTo>
                    <a:pt x="84297" y="8776"/>
                    <a:pt x="83249" y="8752"/>
                    <a:pt x="82809" y="8907"/>
                  </a:cubicBezTo>
                  <a:close/>
                  <a:moveTo>
                    <a:pt x="85011" y="8966"/>
                  </a:moveTo>
                  <a:lnTo>
                    <a:pt x="85249" y="8907"/>
                  </a:lnTo>
                  <a:cubicBezTo>
                    <a:pt x="85416" y="8811"/>
                    <a:pt x="85345" y="8895"/>
                    <a:pt x="85309" y="8728"/>
                  </a:cubicBezTo>
                  <a:lnTo>
                    <a:pt x="85011" y="8847"/>
                  </a:lnTo>
                  <a:close/>
                  <a:moveTo>
                    <a:pt x="86083" y="8788"/>
                  </a:moveTo>
                  <a:lnTo>
                    <a:pt x="86023" y="8907"/>
                  </a:lnTo>
                  <a:lnTo>
                    <a:pt x="86142" y="9026"/>
                  </a:lnTo>
                  <a:lnTo>
                    <a:pt x="86202" y="8907"/>
                  </a:lnTo>
                  <a:close/>
                  <a:moveTo>
                    <a:pt x="108407" y="9026"/>
                  </a:moveTo>
                  <a:lnTo>
                    <a:pt x="108526" y="9085"/>
                  </a:lnTo>
                  <a:cubicBezTo>
                    <a:pt x="108574" y="9014"/>
                    <a:pt x="108598" y="8930"/>
                    <a:pt x="108586" y="8847"/>
                  </a:cubicBezTo>
                  <a:lnTo>
                    <a:pt x="108407" y="8966"/>
                  </a:lnTo>
                  <a:close/>
                  <a:moveTo>
                    <a:pt x="64842" y="9026"/>
                  </a:moveTo>
                  <a:cubicBezTo>
                    <a:pt x="64818" y="9085"/>
                    <a:pt x="64795" y="9145"/>
                    <a:pt x="64783" y="9204"/>
                  </a:cubicBezTo>
                  <a:lnTo>
                    <a:pt x="64842" y="9204"/>
                  </a:lnTo>
                  <a:cubicBezTo>
                    <a:pt x="64890" y="9038"/>
                    <a:pt x="64925" y="9181"/>
                    <a:pt x="64830" y="9026"/>
                  </a:cubicBezTo>
                  <a:close/>
                  <a:moveTo>
                    <a:pt x="66330" y="9026"/>
                  </a:moveTo>
                  <a:lnTo>
                    <a:pt x="66211" y="9026"/>
                  </a:lnTo>
                  <a:cubicBezTo>
                    <a:pt x="66188" y="9085"/>
                    <a:pt x="66164" y="9145"/>
                    <a:pt x="66152" y="9204"/>
                  </a:cubicBezTo>
                  <a:cubicBezTo>
                    <a:pt x="66342" y="9097"/>
                    <a:pt x="66211" y="9240"/>
                    <a:pt x="66307" y="9026"/>
                  </a:cubicBezTo>
                  <a:close/>
                  <a:moveTo>
                    <a:pt x="98680" y="9085"/>
                  </a:moveTo>
                  <a:lnTo>
                    <a:pt x="98203" y="9026"/>
                  </a:lnTo>
                  <a:lnTo>
                    <a:pt x="97787" y="9442"/>
                  </a:lnTo>
                  <a:lnTo>
                    <a:pt x="97787" y="9502"/>
                  </a:lnTo>
                  <a:cubicBezTo>
                    <a:pt x="98072" y="9550"/>
                    <a:pt x="98120" y="9478"/>
                    <a:pt x="98323" y="9323"/>
                  </a:cubicBezTo>
                  <a:cubicBezTo>
                    <a:pt x="98584" y="9359"/>
                    <a:pt x="98584" y="9383"/>
                    <a:pt x="98668" y="9085"/>
                  </a:cubicBezTo>
                  <a:close/>
                  <a:moveTo>
                    <a:pt x="100811" y="9026"/>
                  </a:moveTo>
                  <a:cubicBezTo>
                    <a:pt x="100775" y="9121"/>
                    <a:pt x="100739" y="9228"/>
                    <a:pt x="100692" y="9323"/>
                  </a:cubicBezTo>
                  <a:lnTo>
                    <a:pt x="100882" y="9383"/>
                  </a:lnTo>
                  <a:lnTo>
                    <a:pt x="100930" y="9383"/>
                  </a:lnTo>
                  <a:cubicBezTo>
                    <a:pt x="100894" y="9145"/>
                    <a:pt x="100906" y="9145"/>
                    <a:pt x="100799" y="9026"/>
                  </a:cubicBezTo>
                  <a:close/>
                  <a:moveTo>
                    <a:pt x="80154" y="9145"/>
                  </a:moveTo>
                  <a:lnTo>
                    <a:pt x="79915" y="9085"/>
                  </a:lnTo>
                  <a:lnTo>
                    <a:pt x="80154" y="9323"/>
                  </a:lnTo>
                  <a:close/>
                  <a:moveTo>
                    <a:pt x="104383" y="9442"/>
                  </a:moveTo>
                  <a:lnTo>
                    <a:pt x="104442" y="9442"/>
                  </a:lnTo>
                  <a:lnTo>
                    <a:pt x="104680" y="9323"/>
                  </a:lnTo>
                  <a:cubicBezTo>
                    <a:pt x="104633" y="9240"/>
                    <a:pt x="104597" y="9169"/>
                    <a:pt x="104561" y="9085"/>
                  </a:cubicBezTo>
                  <a:lnTo>
                    <a:pt x="104383" y="9204"/>
                  </a:lnTo>
                  <a:close/>
                  <a:moveTo>
                    <a:pt x="65140" y="9323"/>
                  </a:moveTo>
                  <a:cubicBezTo>
                    <a:pt x="65068" y="9145"/>
                    <a:pt x="65140" y="9252"/>
                    <a:pt x="65021" y="9145"/>
                  </a:cubicBezTo>
                  <a:lnTo>
                    <a:pt x="64961" y="9264"/>
                  </a:lnTo>
                  <a:lnTo>
                    <a:pt x="65080" y="9323"/>
                  </a:lnTo>
                  <a:close/>
                  <a:moveTo>
                    <a:pt x="81463" y="9442"/>
                  </a:moveTo>
                  <a:lnTo>
                    <a:pt x="81463" y="9502"/>
                  </a:lnTo>
                  <a:lnTo>
                    <a:pt x="81820" y="9502"/>
                  </a:lnTo>
                  <a:lnTo>
                    <a:pt x="81880" y="9383"/>
                  </a:lnTo>
                  <a:lnTo>
                    <a:pt x="81582" y="9145"/>
                  </a:lnTo>
                  <a:close/>
                  <a:moveTo>
                    <a:pt x="124683" y="9264"/>
                  </a:moveTo>
                  <a:cubicBezTo>
                    <a:pt x="124564" y="9169"/>
                    <a:pt x="124600" y="9181"/>
                    <a:pt x="124385" y="9145"/>
                  </a:cubicBezTo>
                  <a:cubicBezTo>
                    <a:pt x="124421" y="9181"/>
                    <a:pt x="124457" y="9228"/>
                    <a:pt x="124504" y="9264"/>
                  </a:cubicBezTo>
                  <a:close/>
                  <a:moveTo>
                    <a:pt x="81047" y="9383"/>
                  </a:moveTo>
                  <a:lnTo>
                    <a:pt x="80868" y="9204"/>
                  </a:lnTo>
                  <a:cubicBezTo>
                    <a:pt x="80856" y="9323"/>
                    <a:pt x="80832" y="9442"/>
                    <a:pt x="80808" y="9562"/>
                  </a:cubicBezTo>
                  <a:lnTo>
                    <a:pt x="80868" y="9562"/>
                  </a:lnTo>
                  <a:close/>
                  <a:moveTo>
                    <a:pt x="99394" y="9204"/>
                  </a:moveTo>
                  <a:lnTo>
                    <a:pt x="99335" y="9323"/>
                  </a:lnTo>
                  <a:lnTo>
                    <a:pt x="99394" y="9383"/>
                  </a:lnTo>
                  <a:lnTo>
                    <a:pt x="99454" y="9383"/>
                  </a:lnTo>
                  <a:cubicBezTo>
                    <a:pt x="99418" y="9323"/>
                    <a:pt x="99394" y="9264"/>
                    <a:pt x="99382" y="9204"/>
                  </a:cubicBezTo>
                  <a:close/>
                  <a:moveTo>
                    <a:pt x="101478" y="9264"/>
                  </a:moveTo>
                  <a:lnTo>
                    <a:pt x="101537" y="9383"/>
                  </a:lnTo>
                  <a:cubicBezTo>
                    <a:pt x="101621" y="9264"/>
                    <a:pt x="101585" y="9288"/>
                    <a:pt x="101597" y="9204"/>
                  </a:cubicBezTo>
                  <a:close/>
                  <a:moveTo>
                    <a:pt x="86690" y="9264"/>
                  </a:moveTo>
                  <a:lnTo>
                    <a:pt x="86333" y="9383"/>
                  </a:lnTo>
                  <a:lnTo>
                    <a:pt x="86333" y="9502"/>
                  </a:lnTo>
                  <a:lnTo>
                    <a:pt x="86869" y="9442"/>
                  </a:lnTo>
                  <a:lnTo>
                    <a:pt x="86928" y="9383"/>
                  </a:lnTo>
                  <a:close/>
                  <a:moveTo>
                    <a:pt x="63473" y="9323"/>
                  </a:moveTo>
                  <a:lnTo>
                    <a:pt x="63354" y="9502"/>
                  </a:lnTo>
                  <a:lnTo>
                    <a:pt x="63354" y="9562"/>
                  </a:lnTo>
                  <a:lnTo>
                    <a:pt x="63473" y="9442"/>
                  </a:lnTo>
                  <a:cubicBezTo>
                    <a:pt x="63521" y="9335"/>
                    <a:pt x="63521" y="9431"/>
                    <a:pt x="63461" y="9323"/>
                  </a:cubicBezTo>
                  <a:close/>
                  <a:moveTo>
                    <a:pt x="94167" y="9621"/>
                  </a:moveTo>
                  <a:lnTo>
                    <a:pt x="94167" y="9681"/>
                  </a:lnTo>
                  <a:lnTo>
                    <a:pt x="94405" y="9681"/>
                  </a:lnTo>
                  <a:cubicBezTo>
                    <a:pt x="94382" y="9442"/>
                    <a:pt x="94382" y="9442"/>
                    <a:pt x="94286" y="9323"/>
                  </a:cubicBezTo>
                  <a:close/>
                  <a:moveTo>
                    <a:pt x="95298" y="9621"/>
                  </a:moveTo>
                  <a:lnTo>
                    <a:pt x="95477" y="9681"/>
                  </a:lnTo>
                  <a:lnTo>
                    <a:pt x="95536" y="9681"/>
                  </a:lnTo>
                  <a:cubicBezTo>
                    <a:pt x="95501" y="9383"/>
                    <a:pt x="95548" y="9442"/>
                    <a:pt x="95358" y="9323"/>
                  </a:cubicBezTo>
                  <a:close/>
                  <a:moveTo>
                    <a:pt x="77248" y="9383"/>
                  </a:moveTo>
                  <a:cubicBezTo>
                    <a:pt x="77272" y="9466"/>
                    <a:pt x="77284" y="9538"/>
                    <a:pt x="77308" y="9621"/>
                  </a:cubicBezTo>
                  <a:lnTo>
                    <a:pt x="77368" y="9621"/>
                  </a:lnTo>
                  <a:close/>
                  <a:moveTo>
                    <a:pt x="96846" y="9562"/>
                  </a:moveTo>
                  <a:lnTo>
                    <a:pt x="97072" y="9740"/>
                  </a:lnTo>
                  <a:cubicBezTo>
                    <a:pt x="97120" y="9681"/>
                    <a:pt x="97156" y="9621"/>
                    <a:pt x="97191" y="9562"/>
                  </a:cubicBezTo>
                  <a:cubicBezTo>
                    <a:pt x="97060" y="9538"/>
                    <a:pt x="96941" y="9478"/>
                    <a:pt x="96846" y="9383"/>
                  </a:cubicBezTo>
                  <a:close/>
                  <a:moveTo>
                    <a:pt x="62937" y="9621"/>
                  </a:moveTo>
                  <a:lnTo>
                    <a:pt x="62937" y="9502"/>
                  </a:lnTo>
                  <a:lnTo>
                    <a:pt x="62770" y="9502"/>
                  </a:lnTo>
                  <a:lnTo>
                    <a:pt x="62651" y="9562"/>
                  </a:lnTo>
                  <a:lnTo>
                    <a:pt x="62770" y="9681"/>
                  </a:lnTo>
                  <a:close/>
                  <a:moveTo>
                    <a:pt x="96132" y="9740"/>
                  </a:moveTo>
                  <a:lnTo>
                    <a:pt x="96251" y="9502"/>
                  </a:lnTo>
                  <a:lnTo>
                    <a:pt x="96048" y="9502"/>
                  </a:lnTo>
                  <a:lnTo>
                    <a:pt x="95929" y="9562"/>
                  </a:lnTo>
                  <a:close/>
                  <a:moveTo>
                    <a:pt x="70009" y="9859"/>
                  </a:moveTo>
                  <a:cubicBezTo>
                    <a:pt x="69974" y="9752"/>
                    <a:pt x="69938" y="9657"/>
                    <a:pt x="69890" y="9562"/>
                  </a:cubicBezTo>
                  <a:cubicBezTo>
                    <a:pt x="69617" y="9978"/>
                    <a:pt x="68831" y="9776"/>
                    <a:pt x="68700" y="10216"/>
                  </a:cubicBezTo>
                  <a:lnTo>
                    <a:pt x="69593" y="9919"/>
                  </a:lnTo>
                  <a:close/>
                  <a:moveTo>
                    <a:pt x="101299" y="9562"/>
                  </a:moveTo>
                  <a:cubicBezTo>
                    <a:pt x="101406" y="9740"/>
                    <a:pt x="101311" y="9657"/>
                    <a:pt x="101537" y="9740"/>
                  </a:cubicBezTo>
                  <a:cubicBezTo>
                    <a:pt x="101406" y="9562"/>
                    <a:pt x="101501" y="9633"/>
                    <a:pt x="101275" y="9562"/>
                  </a:cubicBezTo>
                  <a:close/>
                  <a:moveTo>
                    <a:pt x="102311" y="9562"/>
                  </a:moveTo>
                  <a:lnTo>
                    <a:pt x="102192" y="9621"/>
                  </a:lnTo>
                  <a:cubicBezTo>
                    <a:pt x="102537" y="10038"/>
                    <a:pt x="103490" y="9954"/>
                    <a:pt x="104204" y="9859"/>
                  </a:cubicBezTo>
                  <a:cubicBezTo>
                    <a:pt x="104026" y="9502"/>
                    <a:pt x="102775" y="9562"/>
                    <a:pt x="102287" y="9562"/>
                  </a:cubicBezTo>
                  <a:close/>
                  <a:moveTo>
                    <a:pt x="94001" y="9621"/>
                  </a:moveTo>
                  <a:lnTo>
                    <a:pt x="93751" y="9621"/>
                  </a:lnTo>
                  <a:cubicBezTo>
                    <a:pt x="93631" y="9788"/>
                    <a:pt x="93810" y="9716"/>
                    <a:pt x="94001" y="9740"/>
                  </a:cubicBezTo>
                  <a:close/>
                  <a:moveTo>
                    <a:pt x="74939" y="9681"/>
                  </a:moveTo>
                  <a:lnTo>
                    <a:pt x="74879" y="9800"/>
                  </a:lnTo>
                  <a:cubicBezTo>
                    <a:pt x="75058" y="9716"/>
                    <a:pt x="74951" y="9800"/>
                    <a:pt x="75058" y="9681"/>
                  </a:cubicBezTo>
                  <a:close/>
                  <a:moveTo>
                    <a:pt x="79689" y="9919"/>
                  </a:moveTo>
                  <a:lnTo>
                    <a:pt x="79689" y="9800"/>
                  </a:lnTo>
                  <a:lnTo>
                    <a:pt x="79451" y="9800"/>
                  </a:lnTo>
                  <a:cubicBezTo>
                    <a:pt x="79546" y="9919"/>
                    <a:pt x="79451" y="9859"/>
                    <a:pt x="79665" y="9919"/>
                  </a:cubicBezTo>
                  <a:close/>
                  <a:moveTo>
                    <a:pt x="83666" y="9800"/>
                  </a:moveTo>
                  <a:lnTo>
                    <a:pt x="83547" y="9800"/>
                  </a:lnTo>
                  <a:lnTo>
                    <a:pt x="83547" y="10038"/>
                  </a:lnTo>
                  <a:close/>
                  <a:moveTo>
                    <a:pt x="68593" y="10097"/>
                  </a:moveTo>
                  <a:lnTo>
                    <a:pt x="67759" y="10097"/>
                  </a:lnTo>
                  <a:lnTo>
                    <a:pt x="67521" y="10454"/>
                  </a:lnTo>
                  <a:lnTo>
                    <a:pt x="68474" y="10276"/>
                  </a:lnTo>
                  <a:close/>
                  <a:moveTo>
                    <a:pt x="93108" y="10335"/>
                  </a:moveTo>
                  <a:lnTo>
                    <a:pt x="93286" y="10216"/>
                  </a:lnTo>
                  <a:lnTo>
                    <a:pt x="92989" y="10097"/>
                  </a:lnTo>
                  <a:lnTo>
                    <a:pt x="92869" y="10157"/>
                  </a:lnTo>
                  <a:cubicBezTo>
                    <a:pt x="92846" y="10193"/>
                    <a:pt x="92834" y="10228"/>
                    <a:pt x="92810" y="10276"/>
                  </a:cubicBezTo>
                  <a:cubicBezTo>
                    <a:pt x="92929" y="10371"/>
                    <a:pt x="92905" y="10395"/>
                    <a:pt x="93084" y="10335"/>
                  </a:cubicBezTo>
                  <a:close/>
                  <a:moveTo>
                    <a:pt x="94060" y="10335"/>
                  </a:moveTo>
                  <a:lnTo>
                    <a:pt x="97263" y="10454"/>
                  </a:lnTo>
                  <a:lnTo>
                    <a:pt x="97263" y="10395"/>
                  </a:lnTo>
                  <a:cubicBezTo>
                    <a:pt x="96763" y="9954"/>
                    <a:pt x="95167" y="10216"/>
                    <a:pt x="94584" y="10097"/>
                  </a:cubicBezTo>
                  <a:cubicBezTo>
                    <a:pt x="94405" y="10216"/>
                    <a:pt x="94370" y="10169"/>
                    <a:pt x="94048" y="10157"/>
                  </a:cubicBezTo>
                  <a:close/>
                  <a:moveTo>
                    <a:pt x="128850" y="11050"/>
                  </a:moveTo>
                  <a:lnTo>
                    <a:pt x="128850" y="10990"/>
                  </a:lnTo>
                  <a:lnTo>
                    <a:pt x="127779" y="10752"/>
                  </a:lnTo>
                  <a:lnTo>
                    <a:pt x="126826" y="10097"/>
                  </a:lnTo>
                  <a:cubicBezTo>
                    <a:pt x="126850" y="10216"/>
                    <a:pt x="126862" y="10335"/>
                    <a:pt x="126886" y="10454"/>
                  </a:cubicBezTo>
                  <a:cubicBezTo>
                    <a:pt x="127731" y="10812"/>
                    <a:pt x="127910" y="10966"/>
                    <a:pt x="128814" y="11050"/>
                  </a:cubicBezTo>
                  <a:close/>
                  <a:moveTo>
                    <a:pt x="72272" y="10157"/>
                  </a:moveTo>
                  <a:lnTo>
                    <a:pt x="72331" y="10335"/>
                  </a:lnTo>
                  <a:lnTo>
                    <a:pt x="72391" y="10276"/>
                  </a:lnTo>
                  <a:close/>
                  <a:moveTo>
                    <a:pt x="97858" y="10276"/>
                  </a:moveTo>
                  <a:lnTo>
                    <a:pt x="97858" y="10454"/>
                  </a:lnTo>
                  <a:lnTo>
                    <a:pt x="98156" y="10395"/>
                  </a:lnTo>
                  <a:lnTo>
                    <a:pt x="98275" y="10395"/>
                  </a:lnTo>
                  <a:cubicBezTo>
                    <a:pt x="98180" y="10145"/>
                    <a:pt x="98287" y="10240"/>
                    <a:pt x="98037" y="10157"/>
                  </a:cubicBezTo>
                  <a:close/>
                  <a:moveTo>
                    <a:pt x="100644" y="10276"/>
                  </a:moveTo>
                  <a:lnTo>
                    <a:pt x="101180" y="10454"/>
                  </a:lnTo>
                  <a:lnTo>
                    <a:pt x="101240" y="10454"/>
                  </a:lnTo>
                  <a:lnTo>
                    <a:pt x="101359" y="10276"/>
                  </a:lnTo>
                  <a:lnTo>
                    <a:pt x="101120" y="10157"/>
                  </a:lnTo>
                  <a:lnTo>
                    <a:pt x="100644" y="10216"/>
                  </a:lnTo>
                  <a:close/>
                  <a:moveTo>
                    <a:pt x="71676" y="10216"/>
                  </a:moveTo>
                  <a:cubicBezTo>
                    <a:pt x="71783" y="10264"/>
                    <a:pt x="71700" y="10264"/>
                    <a:pt x="71795" y="10216"/>
                  </a:cubicBezTo>
                  <a:close/>
                  <a:moveTo>
                    <a:pt x="91679" y="10216"/>
                  </a:moveTo>
                  <a:lnTo>
                    <a:pt x="91572" y="10216"/>
                  </a:lnTo>
                  <a:lnTo>
                    <a:pt x="91334" y="10276"/>
                  </a:lnTo>
                  <a:cubicBezTo>
                    <a:pt x="91441" y="10371"/>
                    <a:pt x="91405" y="10347"/>
                    <a:pt x="91631" y="10395"/>
                  </a:cubicBezTo>
                  <a:close/>
                  <a:moveTo>
                    <a:pt x="93524" y="10216"/>
                  </a:moveTo>
                  <a:lnTo>
                    <a:pt x="93346" y="10335"/>
                  </a:lnTo>
                  <a:lnTo>
                    <a:pt x="93643" y="10395"/>
                  </a:lnTo>
                  <a:lnTo>
                    <a:pt x="93643" y="10216"/>
                  </a:lnTo>
                  <a:close/>
                  <a:moveTo>
                    <a:pt x="97561" y="10454"/>
                  </a:moveTo>
                  <a:lnTo>
                    <a:pt x="97739" y="10395"/>
                  </a:lnTo>
                  <a:lnTo>
                    <a:pt x="97739" y="10335"/>
                  </a:lnTo>
                  <a:lnTo>
                    <a:pt x="97561" y="10216"/>
                  </a:lnTo>
                  <a:cubicBezTo>
                    <a:pt x="97537" y="10288"/>
                    <a:pt x="97525" y="10371"/>
                    <a:pt x="97501" y="10454"/>
                  </a:cubicBezTo>
                  <a:close/>
                  <a:moveTo>
                    <a:pt x="99168" y="10514"/>
                  </a:moveTo>
                  <a:cubicBezTo>
                    <a:pt x="99311" y="10490"/>
                    <a:pt x="99454" y="10431"/>
                    <a:pt x="99573" y="10335"/>
                  </a:cubicBezTo>
                  <a:lnTo>
                    <a:pt x="99573" y="10276"/>
                  </a:lnTo>
                  <a:lnTo>
                    <a:pt x="99227" y="10216"/>
                  </a:lnTo>
                  <a:cubicBezTo>
                    <a:pt x="99180" y="10312"/>
                    <a:pt x="99156" y="10419"/>
                    <a:pt x="99144" y="10514"/>
                  </a:cubicBezTo>
                  <a:close/>
                  <a:moveTo>
                    <a:pt x="99704" y="10216"/>
                  </a:moveTo>
                  <a:lnTo>
                    <a:pt x="99823" y="10395"/>
                  </a:lnTo>
                  <a:lnTo>
                    <a:pt x="100287" y="10335"/>
                  </a:lnTo>
                  <a:cubicBezTo>
                    <a:pt x="100120" y="10216"/>
                    <a:pt x="99966" y="10204"/>
                    <a:pt x="99668" y="10216"/>
                  </a:cubicBezTo>
                  <a:close/>
                  <a:moveTo>
                    <a:pt x="67402" y="10395"/>
                  </a:moveTo>
                  <a:lnTo>
                    <a:pt x="67164" y="10276"/>
                  </a:lnTo>
                  <a:cubicBezTo>
                    <a:pt x="67128" y="10371"/>
                    <a:pt x="67081" y="10466"/>
                    <a:pt x="67045" y="10574"/>
                  </a:cubicBezTo>
                  <a:lnTo>
                    <a:pt x="67283" y="10454"/>
                  </a:lnTo>
                  <a:close/>
                  <a:moveTo>
                    <a:pt x="88119" y="10454"/>
                  </a:moveTo>
                  <a:lnTo>
                    <a:pt x="88119" y="10514"/>
                  </a:lnTo>
                  <a:lnTo>
                    <a:pt x="88476" y="10574"/>
                  </a:lnTo>
                  <a:cubicBezTo>
                    <a:pt x="88512" y="10359"/>
                    <a:pt x="88559" y="10419"/>
                    <a:pt x="88417" y="10276"/>
                  </a:cubicBezTo>
                  <a:cubicBezTo>
                    <a:pt x="88274" y="10407"/>
                    <a:pt x="88309" y="10383"/>
                    <a:pt x="88095" y="10454"/>
                  </a:cubicBezTo>
                  <a:close/>
                  <a:moveTo>
                    <a:pt x="89607" y="10454"/>
                  </a:moveTo>
                  <a:lnTo>
                    <a:pt x="90262" y="10454"/>
                  </a:lnTo>
                  <a:lnTo>
                    <a:pt x="90262" y="10395"/>
                  </a:lnTo>
                  <a:lnTo>
                    <a:pt x="89845" y="10276"/>
                  </a:lnTo>
                  <a:close/>
                  <a:moveTo>
                    <a:pt x="91214" y="10335"/>
                  </a:moveTo>
                  <a:lnTo>
                    <a:pt x="90619" y="10276"/>
                  </a:lnTo>
                  <a:lnTo>
                    <a:pt x="90262" y="10395"/>
                  </a:lnTo>
                  <a:lnTo>
                    <a:pt x="91095" y="10395"/>
                  </a:lnTo>
                  <a:close/>
                  <a:moveTo>
                    <a:pt x="84059" y="10859"/>
                  </a:moveTo>
                  <a:lnTo>
                    <a:pt x="82404" y="11395"/>
                  </a:lnTo>
                  <a:lnTo>
                    <a:pt x="82285" y="11633"/>
                  </a:lnTo>
                  <a:lnTo>
                    <a:pt x="82344" y="11752"/>
                  </a:lnTo>
                  <a:cubicBezTo>
                    <a:pt x="82666" y="11621"/>
                    <a:pt x="83344" y="11490"/>
                    <a:pt x="83464" y="11276"/>
                  </a:cubicBezTo>
                  <a:lnTo>
                    <a:pt x="84178" y="11633"/>
                  </a:lnTo>
                  <a:lnTo>
                    <a:pt x="84059" y="11395"/>
                  </a:lnTo>
                  <a:lnTo>
                    <a:pt x="84476" y="11157"/>
                  </a:lnTo>
                  <a:lnTo>
                    <a:pt x="84654" y="11157"/>
                  </a:lnTo>
                  <a:cubicBezTo>
                    <a:pt x="84642" y="11502"/>
                    <a:pt x="84583" y="11395"/>
                    <a:pt x="84773" y="11574"/>
                  </a:cubicBezTo>
                  <a:cubicBezTo>
                    <a:pt x="84904" y="11407"/>
                    <a:pt x="84868" y="11300"/>
                    <a:pt x="84892" y="11097"/>
                  </a:cubicBezTo>
                  <a:lnTo>
                    <a:pt x="87797" y="10621"/>
                  </a:lnTo>
                  <a:lnTo>
                    <a:pt x="87857" y="10562"/>
                  </a:lnTo>
                  <a:lnTo>
                    <a:pt x="87857" y="10502"/>
                  </a:lnTo>
                  <a:lnTo>
                    <a:pt x="87143" y="10323"/>
                  </a:lnTo>
                  <a:cubicBezTo>
                    <a:pt x="86857" y="10669"/>
                    <a:pt x="84595" y="10966"/>
                    <a:pt x="84059" y="11097"/>
                  </a:cubicBezTo>
                  <a:close/>
                  <a:moveTo>
                    <a:pt x="66664" y="10681"/>
                  </a:moveTo>
                  <a:cubicBezTo>
                    <a:pt x="66842" y="10574"/>
                    <a:pt x="66771" y="10669"/>
                    <a:pt x="66842" y="10443"/>
                  </a:cubicBezTo>
                  <a:lnTo>
                    <a:pt x="66545" y="10383"/>
                  </a:lnTo>
                  <a:cubicBezTo>
                    <a:pt x="66235" y="10609"/>
                    <a:pt x="65854" y="10574"/>
                    <a:pt x="65485" y="10621"/>
                  </a:cubicBezTo>
                  <a:cubicBezTo>
                    <a:pt x="65068" y="10681"/>
                    <a:pt x="64687" y="11074"/>
                    <a:pt x="64414" y="11157"/>
                  </a:cubicBezTo>
                  <a:cubicBezTo>
                    <a:pt x="63521" y="11455"/>
                    <a:pt x="62449" y="11431"/>
                    <a:pt x="61377" y="11693"/>
                  </a:cubicBezTo>
                  <a:cubicBezTo>
                    <a:pt x="60568" y="11895"/>
                    <a:pt x="60056" y="12240"/>
                    <a:pt x="59187" y="12288"/>
                  </a:cubicBezTo>
                  <a:cubicBezTo>
                    <a:pt x="59163" y="12348"/>
                    <a:pt x="59151" y="12407"/>
                    <a:pt x="59127" y="12467"/>
                  </a:cubicBezTo>
                  <a:lnTo>
                    <a:pt x="59127" y="12705"/>
                  </a:lnTo>
                  <a:cubicBezTo>
                    <a:pt x="60508" y="12252"/>
                    <a:pt x="62854" y="11812"/>
                    <a:pt x="64414" y="11216"/>
                  </a:cubicBezTo>
                  <a:close/>
                  <a:moveTo>
                    <a:pt x="70581" y="10740"/>
                  </a:moveTo>
                  <a:lnTo>
                    <a:pt x="70700" y="10681"/>
                  </a:lnTo>
                  <a:lnTo>
                    <a:pt x="70700" y="10443"/>
                  </a:lnTo>
                  <a:lnTo>
                    <a:pt x="70521" y="10443"/>
                  </a:lnTo>
                  <a:lnTo>
                    <a:pt x="70402" y="10502"/>
                  </a:lnTo>
                  <a:cubicBezTo>
                    <a:pt x="70367" y="10562"/>
                    <a:pt x="70331" y="10621"/>
                    <a:pt x="70283" y="10681"/>
                  </a:cubicBezTo>
                  <a:cubicBezTo>
                    <a:pt x="70462" y="10800"/>
                    <a:pt x="70355" y="10740"/>
                    <a:pt x="70581" y="10752"/>
                  </a:cubicBezTo>
                  <a:close/>
                  <a:moveTo>
                    <a:pt x="79606" y="10562"/>
                  </a:moveTo>
                  <a:cubicBezTo>
                    <a:pt x="79784" y="10490"/>
                    <a:pt x="79677" y="10562"/>
                    <a:pt x="79784" y="10443"/>
                  </a:cubicBezTo>
                  <a:lnTo>
                    <a:pt x="79665" y="10443"/>
                  </a:lnTo>
                  <a:close/>
                  <a:moveTo>
                    <a:pt x="109883" y="10562"/>
                  </a:moveTo>
                  <a:lnTo>
                    <a:pt x="110003" y="10562"/>
                  </a:lnTo>
                  <a:lnTo>
                    <a:pt x="110003" y="10502"/>
                  </a:lnTo>
                  <a:lnTo>
                    <a:pt x="109645" y="10502"/>
                  </a:lnTo>
                  <a:cubicBezTo>
                    <a:pt x="109764" y="10597"/>
                    <a:pt x="109717" y="10645"/>
                    <a:pt x="109895" y="10574"/>
                  </a:cubicBezTo>
                  <a:close/>
                  <a:moveTo>
                    <a:pt x="69343" y="10740"/>
                  </a:moveTo>
                  <a:lnTo>
                    <a:pt x="69224" y="10919"/>
                  </a:lnTo>
                  <a:lnTo>
                    <a:pt x="69938" y="10919"/>
                  </a:lnTo>
                  <a:lnTo>
                    <a:pt x="70045" y="10800"/>
                  </a:lnTo>
                  <a:cubicBezTo>
                    <a:pt x="69974" y="10574"/>
                    <a:pt x="70045" y="10681"/>
                    <a:pt x="69867" y="10562"/>
                  </a:cubicBezTo>
                  <a:cubicBezTo>
                    <a:pt x="69724" y="10728"/>
                    <a:pt x="69676" y="10740"/>
                    <a:pt x="69343" y="10752"/>
                  </a:cubicBezTo>
                  <a:close/>
                  <a:moveTo>
                    <a:pt x="61211" y="10740"/>
                  </a:moveTo>
                  <a:lnTo>
                    <a:pt x="61092" y="10740"/>
                  </a:lnTo>
                  <a:cubicBezTo>
                    <a:pt x="61068" y="10800"/>
                    <a:pt x="61044" y="10859"/>
                    <a:pt x="61032" y="10919"/>
                  </a:cubicBezTo>
                  <a:cubicBezTo>
                    <a:pt x="61235" y="10812"/>
                    <a:pt x="61104" y="10955"/>
                    <a:pt x="61211" y="10752"/>
                  </a:cubicBezTo>
                  <a:close/>
                  <a:moveTo>
                    <a:pt x="68866" y="10800"/>
                  </a:moveTo>
                  <a:cubicBezTo>
                    <a:pt x="68664" y="10990"/>
                    <a:pt x="68200" y="10978"/>
                    <a:pt x="67973" y="11157"/>
                  </a:cubicBezTo>
                  <a:lnTo>
                    <a:pt x="67973" y="11216"/>
                  </a:lnTo>
                  <a:cubicBezTo>
                    <a:pt x="68331" y="11216"/>
                    <a:pt x="68700" y="11157"/>
                    <a:pt x="69045" y="11038"/>
                  </a:cubicBezTo>
                  <a:lnTo>
                    <a:pt x="69152" y="10859"/>
                  </a:lnTo>
                  <a:close/>
                  <a:moveTo>
                    <a:pt x="88869" y="11097"/>
                  </a:moveTo>
                  <a:lnTo>
                    <a:pt x="88869" y="11157"/>
                  </a:lnTo>
                  <a:lnTo>
                    <a:pt x="88988" y="11216"/>
                  </a:lnTo>
                  <a:lnTo>
                    <a:pt x="89286" y="11216"/>
                  </a:lnTo>
                  <a:lnTo>
                    <a:pt x="88988" y="10978"/>
                  </a:lnTo>
                  <a:close/>
                  <a:moveTo>
                    <a:pt x="87678" y="11038"/>
                  </a:moveTo>
                  <a:lnTo>
                    <a:pt x="87143" y="11097"/>
                  </a:lnTo>
                  <a:lnTo>
                    <a:pt x="87023" y="11276"/>
                  </a:lnTo>
                  <a:cubicBezTo>
                    <a:pt x="87154" y="11359"/>
                    <a:pt x="87476" y="11324"/>
                    <a:pt x="87797" y="11276"/>
                  </a:cubicBezTo>
                  <a:close/>
                  <a:moveTo>
                    <a:pt x="88155" y="11038"/>
                  </a:moveTo>
                  <a:cubicBezTo>
                    <a:pt x="88250" y="11300"/>
                    <a:pt x="88381" y="11312"/>
                    <a:pt x="88571" y="11455"/>
                  </a:cubicBezTo>
                  <a:lnTo>
                    <a:pt x="88750" y="11216"/>
                  </a:lnTo>
                  <a:cubicBezTo>
                    <a:pt x="88595" y="11050"/>
                    <a:pt x="88512" y="11038"/>
                    <a:pt x="88166" y="11050"/>
                  </a:cubicBezTo>
                  <a:close/>
                  <a:moveTo>
                    <a:pt x="89762" y="11336"/>
                  </a:moveTo>
                  <a:lnTo>
                    <a:pt x="90107" y="11455"/>
                  </a:lnTo>
                  <a:cubicBezTo>
                    <a:pt x="90322" y="11300"/>
                    <a:pt x="90310" y="11347"/>
                    <a:pt x="90345" y="11157"/>
                  </a:cubicBezTo>
                  <a:lnTo>
                    <a:pt x="89821" y="11038"/>
                  </a:lnTo>
                  <a:cubicBezTo>
                    <a:pt x="89798" y="11145"/>
                    <a:pt x="89774" y="11240"/>
                    <a:pt x="89762" y="11336"/>
                  </a:cubicBezTo>
                  <a:close/>
                  <a:moveTo>
                    <a:pt x="92072" y="11633"/>
                  </a:moveTo>
                  <a:lnTo>
                    <a:pt x="92250" y="11276"/>
                  </a:lnTo>
                  <a:cubicBezTo>
                    <a:pt x="92286" y="11252"/>
                    <a:pt x="92334" y="11240"/>
                    <a:pt x="92369" y="11216"/>
                  </a:cubicBezTo>
                  <a:cubicBezTo>
                    <a:pt x="92227" y="11109"/>
                    <a:pt x="92012" y="11109"/>
                    <a:pt x="91715" y="11097"/>
                  </a:cubicBezTo>
                  <a:cubicBezTo>
                    <a:pt x="91869" y="11324"/>
                    <a:pt x="91869" y="11228"/>
                    <a:pt x="91893" y="11455"/>
                  </a:cubicBezTo>
                  <a:close/>
                  <a:moveTo>
                    <a:pt x="93917" y="11395"/>
                  </a:moveTo>
                  <a:cubicBezTo>
                    <a:pt x="93834" y="11145"/>
                    <a:pt x="93881" y="11205"/>
                    <a:pt x="93679" y="11097"/>
                  </a:cubicBezTo>
                  <a:cubicBezTo>
                    <a:pt x="93453" y="11252"/>
                    <a:pt x="92953" y="11431"/>
                    <a:pt x="92608" y="11336"/>
                  </a:cubicBezTo>
                  <a:lnTo>
                    <a:pt x="92548" y="11455"/>
                  </a:lnTo>
                  <a:cubicBezTo>
                    <a:pt x="93119" y="11609"/>
                    <a:pt x="93239" y="11574"/>
                    <a:pt x="93917" y="11395"/>
                  </a:cubicBezTo>
                  <a:close/>
                  <a:moveTo>
                    <a:pt x="86321" y="11336"/>
                  </a:moveTo>
                  <a:lnTo>
                    <a:pt x="86381" y="11216"/>
                  </a:lnTo>
                  <a:lnTo>
                    <a:pt x="86083" y="11157"/>
                  </a:lnTo>
                  <a:lnTo>
                    <a:pt x="85845" y="11216"/>
                  </a:lnTo>
                  <a:lnTo>
                    <a:pt x="85845" y="11514"/>
                  </a:lnTo>
                  <a:lnTo>
                    <a:pt x="85964" y="11574"/>
                  </a:lnTo>
                  <a:close/>
                  <a:moveTo>
                    <a:pt x="89345" y="11276"/>
                  </a:moveTo>
                  <a:lnTo>
                    <a:pt x="89464" y="11157"/>
                  </a:lnTo>
                  <a:lnTo>
                    <a:pt x="89357" y="11157"/>
                  </a:lnTo>
                  <a:close/>
                  <a:moveTo>
                    <a:pt x="86559" y="11216"/>
                  </a:moveTo>
                  <a:lnTo>
                    <a:pt x="86678" y="11395"/>
                  </a:lnTo>
                  <a:cubicBezTo>
                    <a:pt x="86702" y="11336"/>
                    <a:pt x="86714" y="11276"/>
                    <a:pt x="86738" y="11216"/>
                  </a:cubicBezTo>
                  <a:close/>
                  <a:moveTo>
                    <a:pt x="65128" y="11752"/>
                  </a:moveTo>
                  <a:lnTo>
                    <a:pt x="65009" y="11990"/>
                  </a:lnTo>
                  <a:cubicBezTo>
                    <a:pt x="65771" y="11895"/>
                    <a:pt x="66509" y="11693"/>
                    <a:pt x="67438" y="11514"/>
                  </a:cubicBezTo>
                  <a:cubicBezTo>
                    <a:pt x="67462" y="11455"/>
                    <a:pt x="67485" y="11395"/>
                    <a:pt x="67497" y="11336"/>
                  </a:cubicBezTo>
                  <a:cubicBezTo>
                    <a:pt x="67271" y="11288"/>
                    <a:pt x="67152" y="11336"/>
                    <a:pt x="66854" y="11276"/>
                  </a:cubicBezTo>
                  <a:cubicBezTo>
                    <a:pt x="66449" y="11574"/>
                    <a:pt x="65771" y="11586"/>
                    <a:pt x="65128" y="11752"/>
                  </a:cubicBezTo>
                  <a:close/>
                  <a:moveTo>
                    <a:pt x="90774" y="11395"/>
                  </a:moveTo>
                  <a:lnTo>
                    <a:pt x="90655" y="11276"/>
                  </a:lnTo>
                  <a:lnTo>
                    <a:pt x="90655" y="11455"/>
                  </a:lnTo>
                  <a:close/>
                  <a:moveTo>
                    <a:pt x="91607" y="11276"/>
                  </a:moveTo>
                  <a:lnTo>
                    <a:pt x="91369" y="11514"/>
                  </a:lnTo>
                  <a:lnTo>
                    <a:pt x="91429" y="11633"/>
                  </a:lnTo>
                  <a:lnTo>
                    <a:pt x="91667" y="11633"/>
                  </a:lnTo>
                  <a:lnTo>
                    <a:pt x="91726" y="11514"/>
                  </a:lnTo>
                  <a:close/>
                  <a:moveTo>
                    <a:pt x="85369" y="11514"/>
                  </a:moveTo>
                  <a:lnTo>
                    <a:pt x="85488" y="11395"/>
                  </a:lnTo>
                  <a:lnTo>
                    <a:pt x="85190" y="11336"/>
                  </a:lnTo>
                  <a:close/>
                  <a:moveTo>
                    <a:pt x="87809" y="11455"/>
                  </a:moveTo>
                  <a:lnTo>
                    <a:pt x="87750" y="11336"/>
                  </a:lnTo>
                  <a:lnTo>
                    <a:pt x="87690" y="11455"/>
                  </a:lnTo>
                  <a:close/>
                  <a:moveTo>
                    <a:pt x="87214" y="11455"/>
                  </a:moveTo>
                  <a:lnTo>
                    <a:pt x="87095" y="11455"/>
                  </a:lnTo>
                  <a:lnTo>
                    <a:pt x="87095" y="11633"/>
                  </a:lnTo>
                  <a:close/>
                  <a:moveTo>
                    <a:pt x="81392" y="11812"/>
                  </a:moveTo>
                  <a:lnTo>
                    <a:pt x="81451" y="11812"/>
                  </a:lnTo>
                  <a:lnTo>
                    <a:pt x="81570" y="11693"/>
                  </a:lnTo>
                  <a:lnTo>
                    <a:pt x="81570" y="11633"/>
                  </a:lnTo>
                  <a:lnTo>
                    <a:pt x="81451" y="11633"/>
                  </a:lnTo>
                  <a:cubicBezTo>
                    <a:pt x="81428" y="11693"/>
                    <a:pt x="81404" y="11752"/>
                    <a:pt x="81392" y="11812"/>
                  </a:cubicBezTo>
                  <a:close/>
                  <a:moveTo>
                    <a:pt x="89869" y="11633"/>
                  </a:moveTo>
                  <a:cubicBezTo>
                    <a:pt x="89536" y="11919"/>
                    <a:pt x="86523" y="12336"/>
                    <a:pt x="85892" y="12467"/>
                  </a:cubicBezTo>
                  <a:cubicBezTo>
                    <a:pt x="85916" y="12359"/>
                    <a:pt x="85940" y="12264"/>
                    <a:pt x="85952" y="12169"/>
                  </a:cubicBezTo>
                  <a:lnTo>
                    <a:pt x="85833" y="12169"/>
                  </a:lnTo>
                  <a:cubicBezTo>
                    <a:pt x="85821" y="12407"/>
                    <a:pt x="85797" y="12645"/>
                    <a:pt x="85773" y="12883"/>
                  </a:cubicBezTo>
                  <a:lnTo>
                    <a:pt x="85595" y="13062"/>
                  </a:lnTo>
                  <a:cubicBezTo>
                    <a:pt x="85285" y="13002"/>
                    <a:pt x="85380" y="12967"/>
                    <a:pt x="85118" y="13062"/>
                  </a:cubicBezTo>
                  <a:cubicBezTo>
                    <a:pt x="85118" y="12824"/>
                    <a:pt x="85142" y="12860"/>
                    <a:pt x="85238" y="12645"/>
                  </a:cubicBezTo>
                  <a:lnTo>
                    <a:pt x="84999" y="12586"/>
                  </a:lnTo>
                  <a:lnTo>
                    <a:pt x="84940" y="12586"/>
                  </a:lnTo>
                  <a:cubicBezTo>
                    <a:pt x="84880" y="12967"/>
                    <a:pt x="84761" y="13086"/>
                    <a:pt x="84773" y="13586"/>
                  </a:cubicBezTo>
                  <a:cubicBezTo>
                    <a:pt x="85166" y="13681"/>
                    <a:pt x="85666" y="13514"/>
                    <a:pt x="86071" y="13407"/>
                  </a:cubicBezTo>
                  <a:lnTo>
                    <a:pt x="86190" y="13288"/>
                  </a:lnTo>
                  <a:lnTo>
                    <a:pt x="85892" y="13121"/>
                  </a:lnTo>
                  <a:cubicBezTo>
                    <a:pt x="85916" y="13014"/>
                    <a:pt x="85940" y="12919"/>
                    <a:pt x="85952" y="12824"/>
                  </a:cubicBezTo>
                  <a:lnTo>
                    <a:pt x="86083" y="12645"/>
                  </a:lnTo>
                  <a:cubicBezTo>
                    <a:pt x="86250" y="12895"/>
                    <a:pt x="86190" y="12919"/>
                    <a:pt x="86607" y="12943"/>
                  </a:cubicBezTo>
                  <a:lnTo>
                    <a:pt x="86607" y="13002"/>
                  </a:lnTo>
                  <a:lnTo>
                    <a:pt x="86428" y="13181"/>
                  </a:lnTo>
                  <a:lnTo>
                    <a:pt x="86428" y="13479"/>
                  </a:lnTo>
                  <a:lnTo>
                    <a:pt x="86488" y="13479"/>
                  </a:lnTo>
                  <a:cubicBezTo>
                    <a:pt x="86583" y="13360"/>
                    <a:pt x="86571" y="13395"/>
                    <a:pt x="86607" y="13181"/>
                  </a:cubicBezTo>
                  <a:lnTo>
                    <a:pt x="86904" y="13121"/>
                  </a:lnTo>
                  <a:lnTo>
                    <a:pt x="87083" y="13479"/>
                  </a:lnTo>
                  <a:cubicBezTo>
                    <a:pt x="87274" y="13383"/>
                    <a:pt x="87238" y="13348"/>
                    <a:pt x="87500" y="13300"/>
                  </a:cubicBezTo>
                  <a:lnTo>
                    <a:pt x="87500" y="13241"/>
                  </a:lnTo>
                  <a:lnTo>
                    <a:pt x="87143" y="12943"/>
                  </a:lnTo>
                  <a:lnTo>
                    <a:pt x="87321" y="12883"/>
                  </a:lnTo>
                  <a:cubicBezTo>
                    <a:pt x="87583" y="12657"/>
                    <a:pt x="87535" y="12931"/>
                    <a:pt x="87738" y="12764"/>
                  </a:cubicBezTo>
                  <a:cubicBezTo>
                    <a:pt x="87952" y="12598"/>
                    <a:pt x="87857" y="12526"/>
                    <a:pt x="87916" y="12228"/>
                  </a:cubicBezTo>
                  <a:lnTo>
                    <a:pt x="88393" y="12169"/>
                  </a:lnTo>
                  <a:lnTo>
                    <a:pt x="88512" y="12348"/>
                  </a:lnTo>
                  <a:cubicBezTo>
                    <a:pt x="88464" y="12490"/>
                    <a:pt x="88488" y="12645"/>
                    <a:pt x="88571" y="12764"/>
                  </a:cubicBezTo>
                  <a:lnTo>
                    <a:pt x="88631" y="12467"/>
                  </a:lnTo>
                  <a:cubicBezTo>
                    <a:pt x="89309" y="12288"/>
                    <a:pt x="89405" y="12121"/>
                    <a:pt x="90000" y="11871"/>
                  </a:cubicBezTo>
                  <a:cubicBezTo>
                    <a:pt x="90024" y="11657"/>
                    <a:pt x="90060" y="11776"/>
                    <a:pt x="89881" y="11633"/>
                  </a:cubicBezTo>
                  <a:close/>
                  <a:moveTo>
                    <a:pt x="90405" y="11633"/>
                  </a:moveTo>
                  <a:lnTo>
                    <a:pt x="90286" y="11633"/>
                  </a:lnTo>
                  <a:cubicBezTo>
                    <a:pt x="90274" y="11717"/>
                    <a:pt x="90250" y="11788"/>
                    <a:pt x="90226" y="11871"/>
                  </a:cubicBezTo>
                  <a:lnTo>
                    <a:pt x="90345" y="11871"/>
                  </a:lnTo>
                  <a:cubicBezTo>
                    <a:pt x="90369" y="11800"/>
                    <a:pt x="90393" y="11717"/>
                    <a:pt x="90417" y="11633"/>
                  </a:cubicBezTo>
                  <a:close/>
                  <a:moveTo>
                    <a:pt x="91060" y="12526"/>
                  </a:moveTo>
                  <a:cubicBezTo>
                    <a:pt x="91262" y="12443"/>
                    <a:pt x="91226" y="12407"/>
                    <a:pt x="91357" y="12288"/>
                  </a:cubicBezTo>
                  <a:lnTo>
                    <a:pt x="91357" y="12586"/>
                  </a:lnTo>
                  <a:lnTo>
                    <a:pt x="91595" y="12526"/>
                  </a:lnTo>
                  <a:lnTo>
                    <a:pt x="91655" y="12050"/>
                  </a:lnTo>
                  <a:cubicBezTo>
                    <a:pt x="91274" y="11883"/>
                    <a:pt x="90988" y="11776"/>
                    <a:pt x="90643" y="11633"/>
                  </a:cubicBezTo>
                  <a:lnTo>
                    <a:pt x="90524" y="12169"/>
                  </a:lnTo>
                  <a:cubicBezTo>
                    <a:pt x="90822" y="12348"/>
                    <a:pt x="90905" y="12169"/>
                    <a:pt x="91072" y="12526"/>
                  </a:cubicBezTo>
                  <a:close/>
                  <a:moveTo>
                    <a:pt x="92310" y="11693"/>
                  </a:moveTo>
                  <a:lnTo>
                    <a:pt x="91953" y="11752"/>
                  </a:lnTo>
                  <a:cubicBezTo>
                    <a:pt x="92036" y="12014"/>
                    <a:pt x="92096" y="12098"/>
                    <a:pt x="92072" y="12348"/>
                  </a:cubicBezTo>
                  <a:cubicBezTo>
                    <a:pt x="92310" y="12538"/>
                    <a:pt x="92560" y="12383"/>
                    <a:pt x="92965" y="12407"/>
                  </a:cubicBezTo>
                  <a:cubicBezTo>
                    <a:pt x="92989" y="12621"/>
                    <a:pt x="93000" y="12848"/>
                    <a:pt x="93024" y="13062"/>
                  </a:cubicBezTo>
                  <a:cubicBezTo>
                    <a:pt x="93239" y="13133"/>
                    <a:pt x="93453" y="13169"/>
                    <a:pt x="93679" y="13181"/>
                  </a:cubicBezTo>
                  <a:cubicBezTo>
                    <a:pt x="93715" y="13098"/>
                    <a:pt x="93751" y="13026"/>
                    <a:pt x="93798" y="12943"/>
                  </a:cubicBezTo>
                  <a:lnTo>
                    <a:pt x="94393" y="13300"/>
                  </a:lnTo>
                  <a:lnTo>
                    <a:pt x="94691" y="13241"/>
                  </a:lnTo>
                  <a:lnTo>
                    <a:pt x="94798" y="12943"/>
                  </a:lnTo>
                  <a:lnTo>
                    <a:pt x="94691" y="12943"/>
                  </a:lnTo>
                  <a:cubicBezTo>
                    <a:pt x="94501" y="12836"/>
                    <a:pt x="93655" y="12836"/>
                    <a:pt x="93203" y="12883"/>
                  </a:cubicBezTo>
                  <a:cubicBezTo>
                    <a:pt x="93179" y="12681"/>
                    <a:pt x="93155" y="12490"/>
                    <a:pt x="93143" y="12288"/>
                  </a:cubicBezTo>
                  <a:lnTo>
                    <a:pt x="92846" y="12288"/>
                  </a:lnTo>
                  <a:lnTo>
                    <a:pt x="92846" y="11812"/>
                  </a:lnTo>
                  <a:cubicBezTo>
                    <a:pt x="92524" y="11859"/>
                    <a:pt x="92453" y="11955"/>
                    <a:pt x="92310" y="11693"/>
                  </a:cubicBezTo>
                  <a:close/>
                  <a:moveTo>
                    <a:pt x="76641" y="12288"/>
                  </a:moveTo>
                  <a:cubicBezTo>
                    <a:pt x="76796" y="12205"/>
                    <a:pt x="76903" y="12050"/>
                    <a:pt x="76939" y="11871"/>
                  </a:cubicBezTo>
                  <a:lnTo>
                    <a:pt x="76760" y="11871"/>
                  </a:lnTo>
                  <a:lnTo>
                    <a:pt x="76463" y="11990"/>
                  </a:lnTo>
                  <a:cubicBezTo>
                    <a:pt x="76534" y="12169"/>
                    <a:pt x="76463" y="12062"/>
                    <a:pt x="76570" y="12169"/>
                  </a:cubicBezTo>
                  <a:cubicBezTo>
                    <a:pt x="76606" y="12217"/>
                    <a:pt x="76617" y="12252"/>
                    <a:pt x="76641" y="12288"/>
                  </a:cubicBezTo>
                  <a:close/>
                  <a:moveTo>
                    <a:pt x="58829" y="11931"/>
                  </a:moveTo>
                  <a:lnTo>
                    <a:pt x="58413" y="12109"/>
                  </a:lnTo>
                  <a:lnTo>
                    <a:pt x="58353" y="12228"/>
                  </a:lnTo>
                  <a:lnTo>
                    <a:pt x="58770" y="12109"/>
                  </a:lnTo>
                  <a:cubicBezTo>
                    <a:pt x="58877" y="11990"/>
                    <a:pt x="58901" y="12098"/>
                    <a:pt x="58829" y="11931"/>
                  </a:cubicBezTo>
                  <a:close/>
                  <a:moveTo>
                    <a:pt x="91893" y="11931"/>
                  </a:moveTo>
                  <a:lnTo>
                    <a:pt x="91774" y="11931"/>
                  </a:lnTo>
                  <a:lnTo>
                    <a:pt x="91715" y="12050"/>
                  </a:lnTo>
                  <a:cubicBezTo>
                    <a:pt x="91893" y="11978"/>
                    <a:pt x="91786" y="12050"/>
                    <a:pt x="91893" y="11931"/>
                  </a:cubicBezTo>
                  <a:close/>
                  <a:moveTo>
                    <a:pt x="64294" y="11990"/>
                  </a:moveTo>
                  <a:cubicBezTo>
                    <a:pt x="64402" y="12145"/>
                    <a:pt x="64354" y="12109"/>
                    <a:pt x="64592" y="12169"/>
                  </a:cubicBezTo>
                  <a:close/>
                  <a:moveTo>
                    <a:pt x="63521" y="12228"/>
                  </a:moveTo>
                  <a:lnTo>
                    <a:pt x="63580" y="12288"/>
                  </a:lnTo>
                  <a:lnTo>
                    <a:pt x="63640" y="12288"/>
                  </a:lnTo>
                  <a:cubicBezTo>
                    <a:pt x="63616" y="12228"/>
                    <a:pt x="63592" y="12169"/>
                    <a:pt x="63580" y="12109"/>
                  </a:cubicBezTo>
                  <a:cubicBezTo>
                    <a:pt x="63556" y="12157"/>
                    <a:pt x="63544" y="12205"/>
                    <a:pt x="63521" y="12228"/>
                  </a:cubicBezTo>
                  <a:close/>
                  <a:moveTo>
                    <a:pt x="75510" y="12109"/>
                  </a:moveTo>
                  <a:cubicBezTo>
                    <a:pt x="75486" y="12228"/>
                    <a:pt x="75474" y="12348"/>
                    <a:pt x="75451" y="12467"/>
                  </a:cubicBezTo>
                  <a:cubicBezTo>
                    <a:pt x="75689" y="12371"/>
                    <a:pt x="75617" y="12348"/>
                    <a:pt x="75867" y="12348"/>
                  </a:cubicBezTo>
                  <a:cubicBezTo>
                    <a:pt x="75760" y="12050"/>
                    <a:pt x="75808" y="12181"/>
                    <a:pt x="75510" y="12109"/>
                  </a:cubicBezTo>
                  <a:close/>
                  <a:moveTo>
                    <a:pt x="78892" y="12109"/>
                  </a:moveTo>
                  <a:cubicBezTo>
                    <a:pt x="78415" y="12514"/>
                    <a:pt x="77594" y="12371"/>
                    <a:pt x="76998" y="12467"/>
                  </a:cubicBezTo>
                  <a:cubicBezTo>
                    <a:pt x="76713" y="12514"/>
                    <a:pt x="76355" y="12812"/>
                    <a:pt x="76165" y="12883"/>
                  </a:cubicBezTo>
                  <a:cubicBezTo>
                    <a:pt x="75189" y="13264"/>
                    <a:pt x="73867" y="13252"/>
                    <a:pt x="72724" y="13598"/>
                  </a:cubicBezTo>
                  <a:cubicBezTo>
                    <a:pt x="67581" y="15146"/>
                    <a:pt x="63151" y="16027"/>
                    <a:pt x="58175" y="17455"/>
                  </a:cubicBezTo>
                  <a:cubicBezTo>
                    <a:pt x="56663" y="17884"/>
                    <a:pt x="54781" y="18063"/>
                    <a:pt x="53484" y="18527"/>
                  </a:cubicBezTo>
                  <a:cubicBezTo>
                    <a:pt x="52924" y="18717"/>
                    <a:pt x="51876" y="19420"/>
                    <a:pt x="51352" y="19229"/>
                  </a:cubicBezTo>
                  <a:lnTo>
                    <a:pt x="51352" y="19467"/>
                  </a:lnTo>
                  <a:cubicBezTo>
                    <a:pt x="54769" y="19170"/>
                    <a:pt x="57436" y="17979"/>
                    <a:pt x="60782" y="16979"/>
                  </a:cubicBezTo>
                  <a:cubicBezTo>
                    <a:pt x="62068" y="16598"/>
                    <a:pt x="63735" y="16515"/>
                    <a:pt x="64818" y="16146"/>
                  </a:cubicBezTo>
                  <a:cubicBezTo>
                    <a:pt x="65973" y="15753"/>
                    <a:pt x="68986" y="14622"/>
                    <a:pt x="69926" y="14955"/>
                  </a:cubicBezTo>
                  <a:cubicBezTo>
                    <a:pt x="70093" y="14300"/>
                    <a:pt x="71700" y="14241"/>
                    <a:pt x="72355" y="14062"/>
                  </a:cubicBezTo>
                  <a:lnTo>
                    <a:pt x="78951" y="12407"/>
                  </a:lnTo>
                  <a:cubicBezTo>
                    <a:pt x="78987" y="12205"/>
                    <a:pt x="79034" y="12264"/>
                    <a:pt x="78892" y="12109"/>
                  </a:cubicBezTo>
                  <a:close/>
                  <a:moveTo>
                    <a:pt x="90286" y="12109"/>
                  </a:moveTo>
                  <a:cubicBezTo>
                    <a:pt x="90274" y="12193"/>
                    <a:pt x="90250" y="12276"/>
                    <a:pt x="90226" y="12348"/>
                  </a:cubicBezTo>
                  <a:cubicBezTo>
                    <a:pt x="90322" y="12228"/>
                    <a:pt x="90369" y="12276"/>
                    <a:pt x="90298" y="12109"/>
                  </a:cubicBezTo>
                  <a:close/>
                  <a:moveTo>
                    <a:pt x="62866" y="12407"/>
                  </a:moveTo>
                  <a:cubicBezTo>
                    <a:pt x="63009" y="12538"/>
                    <a:pt x="63235" y="12479"/>
                    <a:pt x="63580" y="12467"/>
                  </a:cubicBezTo>
                  <a:lnTo>
                    <a:pt x="63580" y="12407"/>
                  </a:lnTo>
                  <a:cubicBezTo>
                    <a:pt x="63425" y="12336"/>
                    <a:pt x="63271" y="12300"/>
                    <a:pt x="63104" y="12288"/>
                  </a:cubicBezTo>
                  <a:close/>
                  <a:moveTo>
                    <a:pt x="128945" y="12348"/>
                  </a:moveTo>
                  <a:lnTo>
                    <a:pt x="128945" y="12526"/>
                  </a:lnTo>
                  <a:lnTo>
                    <a:pt x="129064" y="12526"/>
                  </a:lnTo>
                  <a:cubicBezTo>
                    <a:pt x="128981" y="12348"/>
                    <a:pt x="129064" y="12455"/>
                    <a:pt x="128945" y="12348"/>
                  </a:cubicBezTo>
                  <a:close/>
                  <a:moveTo>
                    <a:pt x="52126" y="12467"/>
                  </a:moveTo>
                  <a:lnTo>
                    <a:pt x="52126" y="12407"/>
                  </a:lnTo>
                  <a:lnTo>
                    <a:pt x="52007" y="12407"/>
                  </a:lnTo>
                  <a:cubicBezTo>
                    <a:pt x="51983" y="12467"/>
                    <a:pt x="51971" y="12526"/>
                    <a:pt x="51948" y="12586"/>
                  </a:cubicBezTo>
                  <a:lnTo>
                    <a:pt x="52007" y="12586"/>
                  </a:lnTo>
                  <a:cubicBezTo>
                    <a:pt x="52043" y="12550"/>
                    <a:pt x="52091" y="12514"/>
                    <a:pt x="52126" y="12467"/>
                  </a:cubicBezTo>
                  <a:close/>
                  <a:moveTo>
                    <a:pt x="85428" y="12705"/>
                  </a:moveTo>
                  <a:cubicBezTo>
                    <a:pt x="85523" y="12562"/>
                    <a:pt x="85547" y="12586"/>
                    <a:pt x="85488" y="12407"/>
                  </a:cubicBezTo>
                  <a:cubicBezTo>
                    <a:pt x="85452" y="12502"/>
                    <a:pt x="85404" y="12609"/>
                    <a:pt x="85369" y="12705"/>
                  </a:cubicBezTo>
                  <a:close/>
                  <a:moveTo>
                    <a:pt x="100382" y="12526"/>
                  </a:moveTo>
                  <a:lnTo>
                    <a:pt x="100501" y="12407"/>
                  </a:lnTo>
                  <a:lnTo>
                    <a:pt x="100382" y="12407"/>
                  </a:lnTo>
                  <a:close/>
                  <a:moveTo>
                    <a:pt x="59008" y="12705"/>
                  </a:moveTo>
                  <a:lnTo>
                    <a:pt x="58829" y="12526"/>
                  </a:lnTo>
                  <a:lnTo>
                    <a:pt x="58532" y="12467"/>
                  </a:lnTo>
                  <a:cubicBezTo>
                    <a:pt x="58520" y="12526"/>
                    <a:pt x="58496" y="12586"/>
                    <a:pt x="58472" y="12645"/>
                  </a:cubicBezTo>
                  <a:cubicBezTo>
                    <a:pt x="57651" y="12729"/>
                    <a:pt x="55734" y="12990"/>
                    <a:pt x="54972" y="13479"/>
                  </a:cubicBezTo>
                  <a:lnTo>
                    <a:pt x="54972" y="13717"/>
                  </a:lnTo>
                  <a:lnTo>
                    <a:pt x="58949" y="12764"/>
                  </a:lnTo>
                  <a:close/>
                  <a:moveTo>
                    <a:pt x="74629" y="12586"/>
                  </a:moveTo>
                  <a:lnTo>
                    <a:pt x="74867" y="12467"/>
                  </a:lnTo>
                  <a:lnTo>
                    <a:pt x="74689" y="12467"/>
                  </a:lnTo>
                  <a:cubicBezTo>
                    <a:pt x="74665" y="12514"/>
                    <a:pt x="74641" y="12550"/>
                    <a:pt x="74617" y="12586"/>
                  </a:cubicBezTo>
                  <a:close/>
                  <a:moveTo>
                    <a:pt x="74034" y="12526"/>
                  </a:moveTo>
                  <a:cubicBezTo>
                    <a:pt x="73855" y="12693"/>
                    <a:pt x="73605" y="12764"/>
                    <a:pt x="73379" y="12705"/>
                  </a:cubicBezTo>
                  <a:cubicBezTo>
                    <a:pt x="73284" y="12824"/>
                    <a:pt x="73296" y="12788"/>
                    <a:pt x="73260" y="13002"/>
                  </a:cubicBezTo>
                  <a:cubicBezTo>
                    <a:pt x="73581" y="12979"/>
                    <a:pt x="73677" y="12871"/>
                    <a:pt x="74034" y="12764"/>
                  </a:cubicBezTo>
                  <a:lnTo>
                    <a:pt x="74153" y="12526"/>
                  </a:lnTo>
                  <a:close/>
                  <a:moveTo>
                    <a:pt x="90536" y="12764"/>
                  </a:moveTo>
                  <a:cubicBezTo>
                    <a:pt x="90441" y="12514"/>
                    <a:pt x="90548" y="12609"/>
                    <a:pt x="90298" y="12526"/>
                  </a:cubicBezTo>
                  <a:lnTo>
                    <a:pt x="90476" y="12764"/>
                  </a:lnTo>
                  <a:close/>
                  <a:moveTo>
                    <a:pt x="90060" y="12586"/>
                  </a:moveTo>
                  <a:lnTo>
                    <a:pt x="89881" y="12586"/>
                  </a:lnTo>
                  <a:lnTo>
                    <a:pt x="89881" y="12705"/>
                  </a:lnTo>
                  <a:lnTo>
                    <a:pt x="90060" y="12645"/>
                  </a:lnTo>
                  <a:close/>
                  <a:moveTo>
                    <a:pt x="91191" y="12645"/>
                  </a:moveTo>
                  <a:cubicBezTo>
                    <a:pt x="91012" y="13014"/>
                    <a:pt x="91095" y="13419"/>
                    <a:pt x="91191" y="13895"/>
                  </a:cubicBezTo>
                  <a:cubicBezTo>
                    <a:pt x="91334" y="13681"/>
                    <a:pt x="91226" y="13598"/>
                    <a:pt x="91191" y="13241"/>
                  </a:cubicBezTo>
                  <a:lnTo>
                    <a:pt x="91715" y="13181"/>
                  </a:lnTo>
                  <a:cubicBezTo>
                    <a:pt x="91536" y="13002"/>
                    <a:pt x="91357" y="12824"/>
                    <a:pt x="91179" y="12645"/>
                  </a:cubicBezTo>
                  <a:close/>
                  <a:moveTo>
                    <a:pt x="108752" y="12645"/>
                  </a:moveTo>
                  <a:cubicBezTo>
                    <a:pt x="108740" y="12729"/>
                    <a:pt x="108717" y="12800"/>
                    <a:pt x="108693" y="12883"/>
                  </a:cubicBezTo>
                  <a:lnTo>
                    <a:pt x="108931" y="12883"/>
                  </a:lnTo>
                  <a:cubicBezTo>
                    <a:pt x="108848" y="12705"/>
                    <a:pt x="108895" y="12752"/>
                    <a:pt x="108752" y="12645"/>
                  </a:cubicBezTo>
                  <a:close/>
                  <a:moveTo>
                    <a:pt x="82582" y="12705"/>
                  </a:moveTo>
                  <a:lnTo>
                    <a:pt x="82523" y="12824"/>
                  </a:lnTo>
                  <a:lnTo>
                    <a:pt x="82642" y="12824"/>
                  </a:lnTo>
                  <a:cubicBezTo>
                    <a:pt x="82618" y="12788"/>
                    <a:pt x="82594" y="12740"/>
                    <a:pt x="82582" y="12705"/>
                  </a:cubicBezTo>
                  <a:close/>
                  <a:moveTo>
                    <a:pt x="84666" y="12705"/>
                  </a:moveTo>
                  <a:lnTo>
                    <a:pt x="84607" y="12824"/>
                  </a:lnTo>
                  <a:lnTo>
                    <a:pt x="84726" y="12883"/>
                  </a:lnTo>
                  <a:cubicBezTo>
                    <a:pt x="84678" y="12705"/>
                    <a:pt x="84785" y="12848"/>
                    <a:pt x="84654" y="12705"/>
                  </a:cubicBezTo>
                  <a:close/>
                  <a:moveTo>
                    <a:pt x="2263" y="12764"/>
                  </a:moveTo>
                  <a:lnTo>
                    <a:pt x="2263" y="12883"/>
                  </a:lnTo>
                  <a:lnTo>
                    <a:pt x="2441" y="12883"/>
                  </a:lnTo>
                  <a:close/>
                  <a:moveTo>
                    <a:pt x="60913" y="12764"/>
                  </a:moveTo>
                  <a:cubicBezTo>
                    <a:pt x="60877" y="12860"/>
                    <a:pt x="60842" y="12967"/>
                    <a:pt x="60794" y="13062"/>
                  </a:cubicBezTo>
                  <a:lnTo>
                    <a:pt x="60794" y="13121"/>
                  </a:lnTo>
                  <a:lnTo>
                    <a:pt x="61092" y="13002"/>
                  </a:lnTo>
                  <a:cubicBezTo>
                    <a:pt x="61008" y="12776"/>
                    <a:pt x="61092" y="12883"/>
                    <a:pt x="60913" y="12764"/>
                  </a:cubicBezTo>
                  <a:close/>
                  <a:moveTo>
                    <a:pt x="61330" y="12883"/>
                  </a:moveTo>
                  <a:lnTo>
                    <a:pt x="61211" y="12824"/>
                  </a:lnTo>
                  <a:cubicBezTo>
                    <a:pt x="61187" y="12943"/>
                    <a:pt x="61175" y="13062"/>
                    <a:pt x="61151" y="13181"/>
                  </a:cubicBezTo>
                  <a:lnTo>
                    <a:pt x="61270" y="13181"/>
                  </a:lnTo>
                  <a:cubicBezTo>
                    <a:pt x="61282" y="13086"/>
                    <a:pt x="61306" y="12979"/>
                    <a:pt x="61330" y="12883"/>
                  </a:cubicBezTo>
                  <a:close/>
                  <a:moveTo>
                    <a:pt x="99501" y="12824"/>
                  </a:moveTo>
                  <a:lnTo>
                    <a:pt x="99442" y="13062"/>
                  </a:lnTo>
                  <a:cubicBezTo>
                    <a:pt x="99620" y="12943"/>
                    <a:pt x="99537" y="13050"/>
                    <a:pt x="99620" y="12824"/>
                  </a:cubicBezTo>
                  <a:close/>
                  <a:moveTo>
                    <a:pt x="55448" y="12943"/>
                  </a:moveTo>
                  <a:lnTo>
                    <a:pt x="55329" y="12883"/>
                  </a:lnTo>
                  <a:lnTo>
                    <a:pt x="55091" y="13002"/>
                  </a:lnTo>
                  <a:lnTo>
                    <a:pt x="55210" y="13121"/>
                  </a:lnTo>
                  <a:close/>
                  <a:moveTo>
                    <a:pt x="81987" y="13002"/>
                  </a:moveTo>
                  <a:lnTo>
                    <a:pt x="82047" y="12883"/>
                  </a:lnTo>
                  <a:lnTo>
                    <a:pt x="81809" y="12883"/>
                  </a:lnTo>
                  <a:close/>
                  <a:moveTo>
                    <a:pt x="88631" y="12943"/>
                  </a:moveTo>
                  <a:lnTo>
                    <a:pt x="88571" y="13002"/>
                  </a:lnTo>
                  <a:lnTo>
                    <a:pt x="88571" y="13241"/>
                  </a:lnTo>
                  <a:cubicBezTo>
                    <a:pt x="88774" y="13300"/>
                    <a:pt x="88988" y="13276"/>
                    <a:pt x="89167" y="13181"/>
                  </a:cubicBezTo>
                  <a:cubicBezTo>
                    <a:pt x="89405" y="13241"/>
                    <a:pt x="89321" y="13229"/>
                    <a:pt x="89464" y="13062"/>
                  </a:cubicBezTo>
                  <a:lnTo>
                    <a:pt x="89464" y="13002"/>
                  </a:lnTo>
                  <a:cubicBezTo>
                    <a:pt x="89214" y="13002"/>
                    <a:pt x="89226" y="12979"/>
                    <a:pt x="88988" y="12883"/>
                  </a:cubicBezTo>
                  <a:cubicBezTo>
                    <a:pt x="88798" y="13074"/>
                    <a:pt x="88893" y="13014"/>
                    <a:pt x="88631" y="12943"/>
                  </a:cubicBezTo>
                  <a:close/>
                  <a:moveTo>
                    <a:pt x="96227" y="13062"/>
                  </a:moveTo>
                  <a:lnTo>
                    <a:pt x="95751" y="12883"/>
                  </a:lnTo>
                  <a:lnTo>
                    <a:pt x="95751" y="13062"/>
                  </a:lnTo>
                  <a:lnTo>
                    <a:pt x="96108" y="13181"/>
                  </a:lnTo>
                  <a:close/>
                  <a:moveTo>
                    <a:pt x="97894" y="13121"/>
                  </a:moveTo>
                  <a:cubicBezTo>
                    <a:pt x="97811" y="12895"/>
                    <a:pt x="97894" y="13002"/>
                    <a:pt x="97715" y="12883"/>
                  </a:cubicBezTo>
                  <a:lnTo>
                    <a:pt x="97537" y="13002"/>
                  </a:lnTo>
                  <a:lnTo>
                    <a:pt x="97775" y="13181"/>
                  </a:lnTo>
                  <a:close/>
                  <a:moveTo>
                    <a:pt x="58353" y="13360"/>
                  </a:moveTo>
                  <a:lnTo>
                    <a:pt x="58353" y="13419"/>
                  </a:lnTo>
                  <a:cubicBezTo>
                    <a:pt x="58651" y="13681"/>
                    <a:pt x="59103" y="13383"/>
                    <a:pt x="59425" y="13479"/>
                  </a:cubicBezTo>
                  <a:cubicBezTo>
                    <a:pt x="59913" y="13431"/>
                    <a:pt x="59782" y="13276"/>
                    <a:pt x="60199" y="13181"/>
                  </a:cubicBezTo>
                  <a:lnTo>
                    <a:pt x="60377" y="12943"/>
                  </a:lnTo>
                  <a:lnTo>
                    <a:pt x="60199" y="12943"/>
                  </a:lnTo>
                  <a:cubicBezTo>
                    <a:pt x="59508" y="13252"/>
                    <a:pt x="59294" y="13360"/>
                    <a:pt x="58353" y="13360"/>
                  </a:cubicBezTo>
                  <a:close/>
                  <a:moveTo>
                    <a:pt x="92667" y="13062"/>
                  </a:moveTo>
                  <a:lnTo>
                    <a:pt x="92429" y="12943"/>
                  </a:lnTo>
                  <a:cubicBezTo>
                    <a:pt x="92512" y="13145"/>
                    <a:pt x="92465" y="13062"/>
                    <a:pt x="92608" y="13181"/>
                  </a:cubicBezTo>
                  <a:lnTo>
                    <a:pt x="92608" y="13300"/>
                  </a:lnTo>
                  <a:cubicBezTo>
                    <a:pt x="92631" y="13217"/>
                    <a:pt x="92643" y="13145"/>
                    <a:pt x="92667" y="13062"/>
                  </a:cubicBezTo>
                  <a:close/>
                  <a:moveTo>
                    <a:pt x="95334" y="12943"/>
                  </a:moveTo>
                  <a:lnTo>
                    <a:pt x="95286" y="13181"/>
                  </a:lnTo>
                  <a:lnTo>
                    <a:pt x="95394" y="13181"/>
                  </a:lnTo>
                  <a:cubicBezTo>
                    <a:pt x="95382" y="12955"/>
                    <a:pt x="95453" y="13110"/>
                    <a:pt x="95334" y="12943"/>
                  </a:cubicBezTo>
                  <a:close/>
                  <a:moveTo>
                    <a:pt x="96822" y="13241"/>
                  </a:moveTo>
                  <a:lnTo>
                    <a:pt x="97001" y="13002"/>
                  </a:lnTo>
                  <a:lnTo>
                    <a:pt x="96584" y="12943"/>
                  </a:lnTo>
                  <a:lnTo>
                    <a:pt x="96525" y="13002"/>
                  </a:lnTo>
                  <a:lnTo>
                    <a:pt x="96584" y="13181"/>
                  </a:lnTo>
                  <a:close/>
                  <a:moveTo>
                    <a:pt x="82702" y="13121"/>
                  </a:moveTo>
                  <a:lnTo>
                    <a:pt x="82821" y="13121"/>
                  </a:lnTo>
                  <a:lnTo>
                    <a:pt x="82761" y="13002"/>
                  </a:lnTo>
                  <a:cubicBezTo>
                    <a:pt x="82737" y="13038"/>
                    <a:pt x="82713" y="13086"/>
                    <a:pt x="82702" y="13121"/>
                  </a:cubicBezTo>
                  <a:close/>
                  <a:moveTo>
                    <a:pt x="88036" y="13181"/>
                  </a:moveTo>
                  <a:lnTo>
                    <a:pt x="88214" y="13300"/>
                  </a:lnTo>
                  <a:lnTo>
                    <a:pt x="88274" y="13300"/>
                  </a:lnTo>
                  <a:cubicBezTo>
                    <a:pt x="88202" y="13050"/>
                    <a:pt x="88250" y="13110"/>
                    <a:pt x="88036" y="13002"/>
                  </a:cubicBezTo>
                  <a:close/>
                  <a:moveTo>
                    <a:pt x="101097" y="13121"/>
                  </a:moveTo>
                  <a:lnTo>
                    <a:pt x="101216" y="13002"/>
                  </a:lnTo>
                  <a:lnTo>
                    <a:pt x="101097" y="13002"/>
                  </a:lnTo>
                  <a:close/>
                  <a:moveTo>
                    <a:pt x="103299" y="13002"/>
                  </a:moveTo>
                  <a:lnTo>
                    <a:pt x="103180" y="13002"/>
                  </a:lnTo>
                  <a:lnTo>
                    <a:pt x="103121" y="13181"/>
                  </a:lnTo>
                  <a:lnTo>
                    <a:pt x="103180" y="13181"/>
                  </a:lnTo>
                  <a:lnTo>
                    <a:pt x="103299" y="13062"/>
                  </a:lnTo>
                  <a:close/>
                  <a:moveTo>
                    <a:pt x="104359" y="13002"/>
                  </a:moveTo>
                  <a:lnTo>
                    <a:pt x="104478" y="13181"/>
                  </a:lnTo>
                  <a:lnTo>
                    <a:pt x="104657" y="13181"/>
                  </a:lnTo>
                  <a:cubicBezTo>
                    <a:pt x="104538" y="13050"/>
                    <a:pt x="104585" y="13062"/>
                    <a:pt x="104359" y="13002"/>
                  </a:cubicBezTo>
                  <a:close/>
                  <a:moveTo>
                    <a:pt x="3751" y="13062"/>
                  </a:moveTo>
                  <a:cubicBezTo>
                    <a:pt x="3727" y="13098"/>
                    <a:pt x="3704" y="13145"/>
                    <a:pt x="3692" y="13181"/>
                  </a:cubicBezTo>
                  <a:lnTo>
                    <a:pt x="3870" y="13241"/>
                  </a:lnTo>
                  <a:close/>
                  <a:moveTo>
                    <a:pt x="84654" y="13241"/>
                  </a:moveTo>
                  <a:lnTo>
                    <a:pt x="84654" y="13181"/>
                  </a:lnTo>
                  <a:cubicBezTo>
                    <a:pt x="84214" y="13110"/>
                    <a:pt x="84083" y="13157"/>
                    <a:pt x="83523" y="13062"/>
                  </a:cubicBezTo>
                  <a:cubicBezTo>
                    <a:pt x="83154" y="13491"/>
                    <a:pt x="82297" y="13383"/>
                    <a:pt x="81689" y="13241"/>
                  </a:cubicBezTo>
                  <a:lnTo>
                    <a:pt x="81689" y="13300"/>
                  </a:lnTo>
                  <a:cubicBezTo>
                    <a:pt x="81940" y="13538"/>
                    <a:pt x="82047" y="13562"/>
                    <a:pt x="82047" y="14074"/>
                  </a:cubicBezTo>
                  <a:lnTo>
                    <a:pt x="82463" y="14133"/>
                  </a:lnTo>
                  <a:lnTo>
                    <a:pt x="82523" y="14133"/>
                  </a:lnTo>
                  <a:lnTo>
                    <a:pt x="82571" y="14014"/>
                  </a:lnTo>
                  <a:lnTo>
                    <a:pt x="82166" y="14014"/>
                  </a:lnTo>
                  <a:cubicBezTo>
                    <a:pt x="82142" y="13979"/>
                    <a:pt x="82118" y="13931"/>
                    <a:pt x="82106" y="13895"/>
                  </a:cubicBezTo>
                  <a:cubicBezTo>
                    <a:pt x="82785" y="13633"/>
                    <a:pt x="83892" y="13300"/>
                    <a:pt x="84595" y="13419"/>
                  </a:cubicBezTo>
                  <a:cubicBezTo>
                    <a:pt x="84618" y="13360"/>
                    <a:pt x="84630" y="13300"/>
                    <a:pt x="84654" y="13241"/>
                  </a:cubicBezTo>
                  <a:close/>
                  <a:moveTo>
                    <a:pt x="72248" y="13300"/>
                  </a:moveTo>
                  <a:lnTo>
                    <a:pt x="72367" y="13181"/>
                  </a:lnTo>
                  <a:lnTo>
                    <a:pt x="72010" y="13121"/>
                  </a:lnTo>
                  <a:cubicBezTo>
                    <a:pt x="71926" y="13288"/>
                    <a:pt x="72105" y="13241"/>
                    <a:pt x="72248" y="13300"/>
                  </a:cubicBezTo>
                  <a:close/>
                  <a:moveTo>
                    <a:pt x="60377" y="13360"/>
                  </a:moveTo>
                  <a:lnTo>
                    <a:pt x="60437" y="13360"/>
                  </a:lnTo>
                  <a:cubicBezTo>
                    <a:pt x="60473" y="13300"/>
                    <a:pt x="60508" y="13241"/>
                    <a:pt x="60556" y="13181"/>
                  </a:cubicBezTo>
                  <a:lnTo>
                    <a:pt x="60377" y="13181"/>
                  </a:lnTo>
                  <a:close/>
                  <a:moveTo>
                    <a:pt x="58056" y="13419"/>
                  </a:moveTo>
                  <a:lnTo>
                    <a:pt x="57460" y="13657"/>
                  </a:lnTo>
                  <a:lnTo>
                    <a:pt x="57460" y="13717"/>
                  </a:lnTo>
                  <a:cubicBezTo>
                    <a:pt x="57782" y="13657"/>
                    <a:pt x="57794" y="13669"/>
                    <a:pt x="57996" y="13836"/>
                  </a:cubicBezTo>
                  <a:cubicBezTo>
                    <a:pt x="58163" y="13681"/>
                    <a:pt x="58246" y="13610"/>
                    <a:pt x="58056" y="13419"/>
                  </a:cubicBezTo>
                  <a:close/>
                  <a:moveTo>
                    <a:pt x="80797" y="14133"/>
                  </a:moveTo>
                  <a:cubicBezTo>
                    <a:pt x="80820" y="14098"/>
                    <a:pt x="80832" y="14050"/>
                    <a:pt x="80856" y="14014"/>
                  </a:cubicBezTo>
                  <a:cubicBezTo>
                    <a:pt x="80749" y="13872"/>
                    <a:pt x="80630" y="13562"/>
                    <a:pt x="80499" y="13419"/>
                  </a:cubicBezTo>
                  <a:cubicBezTo>
                    <a:pt x="80356" y="13752"/>
                    <a:pt x="80439" y="13705"/>
                    <a:pt x="80082" y="13717"/>
                  </a:cubicBezTo>
                  <a:cubicBezTo>
                    <a:pt x="80058" y="13812"/>
                    <a:pt x="80046" y="13919"/>
                    <a:pt x="80023" y="14014"/>
                  </a:cubicBezTo>
                  <a:lnTo>
                    <a:pt x="80201" y="14074"/>
                  </a:lnTo>
                  <a:cubicBezTo>
                    <a:pt x="80380" y="14193"/>
                    <a:pt x="80463" y="14157"/>
                    <a:pt x="80797" y="14133"/>
                  </a:cubicBezTo>
                  <a:close/>
                  <a:moveTo>
                    <a:pt x="54555" y="13895"/>
                  </a:moveTo>
                  <a:lnTo>
                    <a:pt x="54615" y="13836"/>
                  </a:lnTo>
                  <a:lnTo>
                    <a:pt x="54615" y="13538"/>
                  </a:lnTo>
                  <a:lnTo>
                    <a:pt x="54317" y="13479"/>
                  </a:lnTo>
                  <a:cubicBezTo>
                    <a:pt x="54341" y="13574"/>
                    <a:pt x="54353" y="13681"/>
                    <a:pt x="54377" y="13776"/>
                  </a:cubicBezTo>
                  <a:close/>
                  <a:moveTo>
                    <a:pt x="90357" y="13717"/>
                  </a:moveTo>
                  <a:lnTo>
                    <a:pt x="90476" y="13479"/>
                  </a:lnTo>
                  <a:lnTo>
                    <a:pt x="90357" y="13479"/>
                  </a:lnTo>
                  <a:cubicBezTo>
                    <a:pt x="90191" y="13681"/>
                    <a:pt x="90322" y="13586"/>
                    <a:pt x="90000" y="13598"/>
                  </a:cubicBezTo>
                  <a:lnTo>
                    <a:pt x="90119" y="13836"/>
                  </a:lnTo>
                  <a:close/>
                  <a:moveTo>
                    <a:pt x="92786" y="13479"/>
                  </a:moveTo>
                  <a:lnTo>
                    <a:pt x="92608" y="13479"/>
                  </a:lnTo>
                  <a:lnTo>
                    <a:pt x="92608" y="13657"/>
                  </a:lnTo>
                  <a:lnTo>
                    <a:pt x="92667" y="13657"/>
                  </a:lnTo>
                  <a:close/>
                  <a:moveTo>
                    <a:pt x="81332" y="14014"/>
                  </a:moveTo>
                  <a:lnTo>
                    <a:pt x="81570" y="13538"/>
                  </a:lnTo>
                  <a:lnTo>
                    <a:pt x="81332" y="13538"/>
                  </a:lnTo>
                  <a:cubicBezTo>
                    <a:pt x="81237" y="13776"/>
                    <a:pt x="81201" y="13824"/>
                    <a:pt x="81332" y="14014"/>
                  </a:cubicBezTo>
                  <a:close/>
                  <a:moveTo>
                    <a:pt x="84595" y="13538"/>
                  </a:moveTo>
                  <a:lnTo>
                    <a:pt x="84476" y="13538"/>
                  </a:lnTo>
                  <a:lnTo>
                    <a:pt x="84476" y="13657"/>
                  </a:lnTo>
                  <a:close/>
                  <a:moveTo>
                    <a:pt x="93608" y="13776"/>
                  </a:moveTo>
                  <a:lnTo>
                    <a:pt x="93667" y="13776"/>
                  </a:lnTo>
                  <a:cubicBezTo>
                    <a:pt x="93655" y="13717"/>
                    <a:pt x="93631" y="13657"/>
                    <a:pt x="93608" y="13598"/>
                  </a:cubicBezTo>
                  <a:cubicBezTo>
                    <a:pt x="93596" y="13633"/>
                    <a:pt x="93572" y="13681"/>
                    <a:pt x="93548" y="13717"/>
                  </a:cubicBezTo>
                  <a:close/>
                  <a:moveTo>
                    <a:pt x="93846" y="13776"/>
                  </a:moveTo>
                  <a:lnTo>
                    <a:pt x="94203" y="13836"/>
                  </a:lnTo>
                  <a:lnTo>
                    <a:pt x="94262" y="13717"/>
                  </a:lnTo>
                  <a:cubicBezTo>
                    <a:pt x="94143" y="13622"/>
                    <a:pt x="94143" y="13622"/>
                    <a:pt x="93905" y="13598"/>
                  </a:cubicBezTo>
                  <a:lnTo>
                    <a:pt x="93846" y="13717"/>
                  </a:lnTo>
                  <a:close/>
                  <a:moveTo>
                    <a:pt x="5454" y="13955"/>
                  </a:moveTo>
                  <a:lnTo>
                    <a:pt x="5454" y="13895"/>
                  </a:lnTo>
                  <a:lnTo>
                    <a:pt x="5156" y="13657"/>
                  </a:lnTo>
                  <a:lnTo>
                    <a:pt x="5097" y="13776"/>
                  </a:lnTo>
                  <a:lnTo>
                    <a:pt x="5394" y="13955"/>
                  </a:lnTo>
                  <a:close/>
                  <a:moveTo>
                    <a:pt x="52412" y="13836"/>
                  </a:moveTo>
                  <a:lnTo>
                    <a:pt x="52412" y="13717"/>
                  </a:lnTo>
                  <a:lnTo>
                    <a:pt x="52174" y="13657"/>
                  </a:lnTo>
                  <a:lnTo>
                    <a:pt x="52352" y="13836"/>
                  </a:lnTo>
                  <a:close/>
                  <a:moveTo>
                    <a:pt x="53781" y="13776"/>
                  </a:moveTo>
                  <a:lnTo>
                    <a:pt x="53841" y="13895"/>
                  </a:lnTo>
                  <a:lnTo>
                    <a:pt x="54019" y="14014"/>
                  </a:lnTo>
                  <a:cubicBezTo>
                    <a:pt x="54043" y="13931"/>
                    <a:pt x="54055" y="13860"/>
                    <a:pt x="54079" y="13776"/>
                  </a:cubicBezTo>
                  <a:cubicBezTo>
                    <a:pt x="53876" y="13681"/>
                    <a:pt x="53650" y="13633"/>
                    <a:pt x="53424" y="13657"/>
                  </a:cubicBezTo>
                  <a:cubicBezTo>
                    <a:pt x="52984" y="14074"/>
                    <a:pt x="52507" y="14133"/>
                    <a:pt x="51757" y="14133"/>
                  </a:cubicBezTo>
                  <a:lnTo>
                    <a:pt x="51698" y="14193"/>
                  </a:lnTo>
                  <a:lnTo>
                    <a:pt x="51757" y="14312"/>
                  </a:lnTo>
                  <a:cubicBezTo>
                    <a:pt x="52448" y="14241"/>
                    <a:pt x="53245" y="14229"/>
                    <a:pt x="53781" y="13776"/>
                  </a:cubicBezTo>
                  <a:close/>
                  <a:moveTo>
                    <a:pt x="57163" y="14014"/>
                  </a:moveTo>
                  <a:lnTo>
                    <a:pt x="57222" y="13895"/>
                  </a:lnTo>
                  <a:lnTo>
                    <a:pt x="57055" y="13657"/>
                  </a:lnTo>
                  <a:cubicBezTo>
                    <a:pt x="57020" y="13895"/>
                    <a:pt x="57008" y="13848"/>
                    <a:pt x="57175" y="14014"/>
                  </a:cubicBezTo>
                  <a:close/>
                  <a:moveTo>
                    <a:pt x="69688" y="13895"/>
                  </a:moveTo>
                  <a:lnTo>
                    <a:pt x="70105" y="13657"/>
                  </a:lnTo>
                  <a:lnTo>
                    <a:pt x="69867" y="13657"/>
                  </a:lnTo>
                  <a:close/>
                  <a:moveTo>
                    <a:pt x="78534" y="14014"/>
                  </a:moveTo>
                  <a:lnTo>
                    <a:pt x="79189" y="13895"/>
                  </a:lnTo>
                  <a:lnTo>
                    <a:pt x="79308" y="13895"/>
                  </a:lnTo>
                  <a:lnTo>
                    <a:pt x="79308" y="13657"/>
                  </a:lnTo>
                  <a:lnTo>
                    <a:pt x="79130" y="13657"/>
                  </a:lnTo>
                  <a:cubicBezTo>
                    <a:pt x="78975" y="13812"/>
                    <a:pt x="78975" y="13824"/>
                    <a:pt x="78653" y="13836"/>
                  </a:cubicBezTo>
                  <a:close/>
                  <a:moveTo>
                    <a:pt x="7371" y="14431"/>
                  </a:moveTo>
                  <a:cubicBezTo>
                    <a:pt x="7264" y="14074"/>
                    <a:pt x="6240" y="13895"/>
                    <a:pt x="5704" y="13776"/>
                  </a:cubicBezTo>
                  <a:lnTo>
                    <a:pt x="5585" y="13836"/>
                  </a:lnTo>
                  <a:lnTo>
                    <a:pt x="5585" y="13895"/>
                  </a:lnTo>
                  <a:lnTo>
                    <a:pt x="7180" y="14431"/>
                  </a:lnTo>
                  <a:close/>
                  <a:moveTo>
                    <a:pt x="69402" y="13895"/>
                  </a:moveTo>
                  <a:lnTo>
                    <a:pt x="69521" y="13895"/>
                  </a:lnTo>
                  <a:lnTo>
                    <a:pt x="69462" y="13776"/>
                  </a:lnTo>
                  <a:cubicBezTo>
                    <a:pt x="69438" y="13812"/>
                    <a:pt x="69414" y="13860"/>
                    <a:pt x="69402" y="13895"/>
                  </a:cubicBezTo>
                  <a:close/>
                  <a:moveTo>
                    <a:pt x="83761" y="13955"/>
                  </a:moveTo>
                  <a:cubicBezTo>
                    <a:pt x="83821" y="13812"/>
                    <a:pt x="83916" y="13860"/>
                    <a:pt x="83761" y="13776"/>
                  </a:cubicBezTo>
                  <a:close/>
                  <a:moveTo>
                    <a:pt x="56698" y="14193"/>
                  </a:moveTo>
                  <a:lnTo>
                    <a:pt x="56817" y="13955"/>
                  </a:lnTo>
                  <a:lnTo>
                    <a:pt x="56817" y="13895"/>
                  </a:lnTo>
                  <a:lnTo>
                    <a:pt x="56341" y="13836"/>
                  </a:lnTo>
                  <a:lnTo>
                    <a:pt x="54972" y="14253"/>
                  </a:lnTo>
                  <a:lnTo>
                    <a:pt x="54793" y="14550"/>
                  </a:lnTo>
                  <a:cubicBezTo>
                    <a:pt x="55734" y="14419"/>
                    <a:pt x="55865" y="14098"/>
                    <a:pt x="56698" y="14193"/>
                  </a:cubicBezTo>
                  <a:close/>
                  <a:moveTo>
                    <a:pt x="73319" y="15265"/>
                  </a:moveTo>
                  <a:lnTo>
                    <a:pt x="73319" y="14848"/>
                  </a:lnTo>
                  <a:cubicBezTo>
                    <a:pt x="73558" y="14574"/>
                    <a:pt x="73998" y="14431"/>
                    <a:pt x="74510" y="14431"/>
                  </a:cubicBezTo>
                  <a:cubicBezTo>
                    <a:pt x="74534" y="14574"/>
                    <a:pt x="74546" y="14705"/>
                    <a:pt x="74570" y="14848"/>
                  </a:cubicBezTo>
                  <a:lnTo>
                    <a:pt x="74629" y="14848"/>
                  </a:lnTo>
                  <a:lnTo>
                    <a:pt x="74808" y="14610"/>
                  </a:lnTo>
                  <a:lnTo>
                    <a:pt x="74629" y="14491"/>
                  </a:lnTo>
                  <a:lnTo>
                    <a:pt x="75284" y="14133"/>
                  </a:lnTo>
                  <a:cubicBezTo>
                    <a:pt x="75236" y="13919"/>
                    <a:pt x="75260" y="13955"/>
                    <a:pt x="75165" y="13836"/>
                  </a:cubicBezTo>
                  <a:cubicBezTo>
                    <a:pt x="73712" y="14550"/>
                    <a:pt x="71712" y="14312"/>
                    <a:pt x="70474" y="15146"/>
                  </a:cubicBezTo>
                  <a:lnTo>
                    <a:pt x="70474" y="14907"/>
                  </a:lnTo>
                  <a:cubicBezTo>
                    <a:pt x="70021" y="15276"/>
                    <a:pt x="69497" y="15193"/>
                    <a:pt x="68866" y="15443"/>
                  </a:cubicBezTo>
                  <a:cubicBezTo>
                    <a:pt x="67342" y="16038"/>
                    <a:pt x="64116" y="16241"/>
                    <a:pt x="63175" y="17098"/>
                  </a:cubicBezTo>
                  <a:cubicBezTo>
                    <a:pt x="62997" y="16884"/>
                    <a:pt x="62449" y="17146"/>
                    <a:pt x="62342" y="17277"/>
                  </a:cubicBezTo>
                  <a:lnTo>
                    <a:pt x="62104" y="17515"/>
                  </a:lnTo>
                  <a:cubicBezTo>
                    <a:pt x="66426" y="16955"/>
                    <a:pt x="68795" y="15574"/>
                    <a:pt x="73022" y="14788"/>
                  </a:cubicBezTo>
                  <a:cubicBezTo>
                    <a:pt x="73188" y="14884"/>
                    <a:pt x="73296" y="15062"/>
                    <a:pt x="73319" y="15265"/>
                  </a:cubicBezTo>
                  <a:close/>
                  <a:moveTo>
                    <a:pt x="77653" y="13836"/>
                  </a:moveTo>
                  <a:cubicBezTo>
                    <a:pt x="77558" y="14098"/>
                    <a:pt x="77713" y="14217"/>
                    <a:pt x="77594" y="14669"/>
                  </a:cubicBezTo>
                  <a:lnTo>
                    <a:pt x="77594" y="14729"/>
                  </a:lnTo>
                  <a:lnTo>
                    <a:pt x="77713" y="14788"/>
                  </a:lnTo>
                  <a:cubicBezTo>
                    <a:pt x="77951" y="14598"/>
                    <a:pt x="78177" y="14038"/>
                    <a:pt x="77653" y="13836"/>
                  </a:cubicBezTo>
                  <a:close/>
                  <a:moveTo>
                    <a:pt x="87083" y="13895"/>
                  </a:moveTo>
                  <a:lnTo>
                    <a:pt x="86976" y="13895"/>
                  </a:lnTo>
                  <a:lnTo>
                    <a:pt x="86976" y="14014"/>
                  </a:lnTo>
                  <a:close/>
                  <a:moveTo>
                    <a:pt x="85595" y="14193"/>
                  </a:moveTo>
                  <a:lnTo>
                    <a:pt x="85714" y="14074"/>
                  </a:lnTo>
                  <a:lnTo>
                    <a:pt x="85714" y="14014"/>
                  </a:lnTo>
                  <a:lnTo>
                    <a:pt x="85595" y="14014"/>
                  </a:lnTo>
                  <a:lnTo>
                    <a:pt x="85535" y="14193"/>
                  </a:lnTo>
                  <a:close/>
                  <a:moveTo>
                    <a:pt x="77225" y="14133"/>
                  </a:moveTo>
                  <a:lnTo>
                    <a:pt x="76927" y="14074"/>
                  </a:lnTo>
                  <a:cubicBezTo>
                    <a:pt x="76653" y="14264"/>
                    <a:pt x="76475" y="14419"/>
                    <a:pt x="76225" y="14312"/>
                  </a:cubicBezTo>
                  <a:lnTo>
                    <a:pt x="76034" y="14431"/>
                  </a:lnTo>
                  <a:lnTo>
                    <a:pt x="76034" y="14669"/>
                  </a:lnTo>
                  <a:lnTo>
                    <a:pt x="76153" y="14729"/>
                  </a:lnTo>
                  <a:cubicBezTo>
                    <a:pt x="76510" y="14598"/>
                    <a:pt x="76713" y="14407"/>
                    <a:pt x="77165" y="14253"/>
                  </a:cubicBezTo>
                  <a:cubicBezTo>
                    <a:pt x="77189" y="14205"/>
                    <a:pt x="77213" y="14169"/>
                    <a:pt x="77237" y="14133"/>
                  </a:cubicBezTo>
                  <a:close/>
                  <a:moveTo>
                    <a:pt x="79546" y="14074"/>
                  </a:moveTo>
                  <a:lnTo>
                    <a:pt x="79368" y="14074"/>
                  </a:lnTo>
                  <a:cubicBezTo>
                    <a:pt x="78999" y="14360"/>
                    <a:pt x="78737" y="14407"/>
                    <a:pt x="78177" y="14431"/>
                  </a:cubicBezTo>
                  <a:lnTo>
                    <a:pt x="78237" y="14669"/>
                  </a:lnTo>
                  <a:lnTo>
                    <a:pt x="79487" y="14253"/>
                  </a:lnTo>
                  <a:close/>
                  <a:moveTo>
                    <a:pt x="84880" y="14074"/>
                  </a:moveTo>
                  <a:cubicBezTo>
                    <a:pt x="84999" y="14253"/>
                    <a:pt x="84892" y="14169"/>
                    <a:pt x="85118" y="14253"/>
                  </a:cubicBezTo>
                  <a:cubicBezTo>
                    <a:pt x="85011" y="14074"/>
                    <a:pt x="85118" y="14145"/>
                    <a:pt x="84892" y="14074"/>
                  </a:cubicBezTo>
                  <a:close/>
                  <a:moveTo>
                    <a:pt x="81678" y="14312"/>
                  </a:moveTo>
                  <a:lnTo>
                    <a:pt x="81737" y="14133"/>
                  </a:lnTo>
                  <a:lnTo>
                    <a:pt x="81570" y="14133"/>
                  </a:lnTo>
                  <a:lnTo>
                    <a:pt x="81332" y="14253"/>
                  </a:lnTo>
                  <a:cubicBezTo>
                    <a:pt x="81308" y="14288"/>
                    <a:pt x="81297" y="14336"/>
                    <a:pt x="81273" y="14372"/>
                  </a:cubicBezTo>
                  <a:lnTo>
                    <a:pt x="81570" y="14312"/>
                  </a:lnTo>
                  <a:close/>
                  <a:moveTo>
                    <a:pt x="76808" y="14848"/>
                  </a:moveTo>
                  <a:lnTo>
                    <a:pt x="77344" y="14848"/>
                  </a:lnTo>
                  <a:cubicBezTo>
                    <a:pt x="77415" y="14693"/>
                    <a:pt x="77641" y="14443"/>
                    <a:pt x="77463" y="14312"/>
                  </a:cubicBezTo>
                  <a:cubicBezTo>
                    <a:pt x="77332" y="14526"/>
                    <a:pt x="77117" y="14681"/>
                    <a:pt x="76867" y="14729"/>
                  </a:cubicBezTo>
                  <a:cubicBezTo>
                    <a:pt x="76856" y="14765"/>
                    <a:pt x="76832" y="14800"/>
                    <a:pt x="76820" y="14848"/>
                  </a:cubicBezTo>
                  <a:close/>
                  <a:moveTo>
                    <a:pt x="50936" y="14491"/>
                  </a:moveTo>
                  <a:lnTo>
                    <a:pt x="50936" y="14431"/>
                  </a:lnTo>
                  <a:lnTo>
                    <a:pt x="50578" y="14372"/>
                  </a:lnTo>
                  <a:lnTo>
                    <a:pt x="50340" y="14550"/>
                  </a:lnTo>
                  <a:lnTo>
                    <a:pt x="50459" y="14729"/>
                  </a:lnTo>
                  <a:close/>
                  <a:moveTo>
                    <a:pt x="80380" y="14491"/>
                  </a:moveTo>
                  <a:lnTo>
                    <a:pt x="79904" y="14372"/>
                  </a:lnTo>
                  <a:lnTo>
                    <a:pt x="79487" y="14669"/>
                  </a:lnTo>
                  <a:lnTo>
                    <a:pt x="80261" y="14610"/>
                  </a:lnTo>
                  <a:close/>
                  <a:moveTo>
                    <a:pt x="7895" y="14610"/>
                  </a:moveTo>
                  <a:lnTo>
                    <a:pt x="7895" y="14550"/>
                  </a:lnTo>
                  <a:cubicBezTo>
                    <a:pt x="7764" y="14443"/>
                    <a:pt x="7740" y="14443"/>
                    <a:pt x="7478" y="14431"/>
                  </a:cubicBezTo>
                  <a:lnTo>
                    <a:pt x="7835" y="14610"/>
                  </a:lnTo>
                  <a:close/>
                  <a:moveTo>
                    <a:pt x="54674" y="14669"/>
                  </a:moveTo>
                  <a:cubicBezTo>
                    <a:pt x="54698" y="14610"/>
                    <a:pt x="54710" y="14550"/>
                    <a:pt x="54734" y="14491"/>
                  </a:cubicBezTo>
                  <a:lnTo>
                    <a:pt x="54317" y="14431"/>
                  </a:lnTo>
                  <a:cubicBezTo>
                    <a:pt x="54162" y="14574"/>
                    <a:pt x="54162" y="14479"/>
                    <a:pt x="54079" y="14729"/>
                  </a:cubicBezTo>
                  <a:close/>
                  <a:moveTo>
                    <a:pt x="82690" y="14729"/>
                  </a:moveTo>
                  <a:lnTo>
                    <a:pt x="83047" y="14729"/>
                  </a:lnTo>
                  <a:cubicBezTo>
                    <a:pt x="82975" y="14550"/>
                    <a:pt x="83011" y="14598"/>
                    <a:pt x="82868" y="14491"/>
                  </a:cubicBezTo>
                  <a:close/>
                  <a:moveTo>
                    <a:pt x="84237" y="14669"/>
                  </a:moveTo>
                  <a:lnTo>
                    <a:pt x="84297" y="14610"/>
                  </a:lnTo>
                  <a:lnTo>
                    <a:pt x="84178" y="14491"/>
                  </a:lnTo>
                  <a:lnTo>
                    <a:pt x="84118" y="14610"/>
                  </a:lnTo>
                  <a:close/>
                  <a:moveTo>
                    <a:pt x="83821" y="14550"/>
                  </a:moveTo>
                  <a:lnTo>
                    <a:pt x="83583" y="14907"/>
                  </a:lnTo>
                  <a:lnTo>
                    <a:pt x="83821" y="14848"/>
                  </a:lnTo>
                  <a:close/>
                  <a:moveTo>
                    <a:pt x="50102" y="14610"/>
                  </a:moveTo>
                  <a:lnTo>
                    <a:pt x="49626" y="14669"/>
                  </a:lnTo>
                  <a:cubicBezTo>
                    <a:pt x="49614" y="14753"/>
                    <a:pt x="49590" y="14824"/>
                    <a:pt x="49566" y="14907"/>
                  </a:cubicBezTo>
                  <a:cubicBezTo>
                    <a:pt x="49888" y="14848"/>
                    <a:pt x="50233" y="14824"/>
                    <a:pt x="50102" y="14610"/>
                  </a:cubicBezTo>
                  <a:close/>
                  <a:moveTo>
                    <a:pt x="75748" y="14729"/>
                  </a:moveTo>
                  <a:lnTo>
                    <a:pt x="75451" y="14669"/>
                  </a:lnTo>
                  <a:lnTo>
                    <a:pt x="75212" y="14788"/>
                  </a:lnTo>
                  <a:lnTo>
                    <a:pt x="75689" y="14848"/>
                  </a:lnTo>
                  <a:close/>
                  <a:moveTo>
                    <a:pt x="79070" y="14848"/>
                  </a:moveTo>
                  <a:lnTo>
                    <a:pt x="79130" y="14848"/>
                  </a:lnTo>
                  <a:cubicBezTo>
                    <a:pt x="79153" y="14669"/>
                    <a:pt x="79225" y="14776"/>
                    <a:pt x="79070" y="14669"/>
                  </a:cubicBezTo>
                  <a:close/>
                  <a:moveTo>
                    <a:pt x="8490" y="14729"/>
                  </a:moveTo>
                  <a:cubicBezTo>
                    <a:pt x="8788" y="15098"/>
                    <a:pt x="9859" y="15110"/>
                    <a:pt x="10514" y="15146"/>
                  </a:cubicBezTo>
                  <a:cubicBezTo>
                    <a:pt x="10121" y="14824"/>
                    <a:pt x="9109" y="14812"/>
                    <a:pt x="8490" y="14729"/>
                  </a:cubicBezTo>
                  <a:close/>
                  <a:moveTo>
                    <a:pt x="53603" y="14907"/>
                  </a:moveTo>
                  <a:lnTo>
                    <a:pt x="53900" y="14907"/>
                  </a:lnTo>
                  <a:lnTo>
                    <a:pt x="53900" y="14788"/>
                  </a:lnTo>
                  <a:lnTo>
                    <a:pt x="53662" y="14729"/>
                  </a:lnTo>
                  <a:cubicBezTo>
                    <a:pt x="53650" y="14788"/>
                    <a:pt x="53638" y="14848"/>
                    <a:pt x="53603" y="14907"/>
                  </a:cubicBezTo>
                  <a:close/>
                  <a:moveTo>
                    <a:pt x="49221" y="14967"/>
                  </a:moveTo>
                  <a:lnTo>
                    <a:pt x="49388" y="14788"/>
                  </a:lnTo>
                  <a:lnTo>
                    <a:pt x="49281" y="14788"/>
                  </a:lnTo>
                  <a:lnTo>
                    <a:pt x="46364" y="15443"/>
                  </a:lnTo>
                  <a:lnTo>
                    <a:pt x="46245" y="15622"/>
                  </a:lnTo>
                  <a:cubicBezTo>
                    <a:pt x="46649" y="15693"/>
                    <a:pt x="49019" y="15134"/>
                    <a:pt x="49221" y="14967"/>
                  </a:cubicBezTo>
                  <a:close/>
                  <a:moveTo>
                    <a:pt x="63521" y="15265"/>
                  </a:moveTo>
                  <a:lnTo>
                    <a:pt x="63401" y="15503"/>
                  </a:lnTo>
                  <a:lnTo>
                    <a:pt x="64116" y="15265"/>
                  </a:lnTo>
                  <a:cubicBezTo>
                    <a:pt x="64306" y="15157"/>
                    <a:pt x="64318" y="15098"/>
                    <a:pt x="64414" y="14907"/>
                  </a:cubicBezTo>
                  <a:lnTo>
                    <a:pt x="64235" y="14788"/>
                  </a:lnTo>
                  <a:cubicBezTo>
                    <a:pt x="64068" y="15074"/>
                    <a:pt x="63866" y="15169"/>
                    <a:pt x="63521" y="15265"/>
                  </a:cubicBezTo>
                  <a:close/>
                  <a:moveTo>
                    <a:pt x="73617" y="15026"/>
                  </a:moveTo>
                  <a:lnTo>
                    <a:pt x="74034" y="14788"/>
                  </a:lnTo>
                  <a:lnTo>
                    <a:pt x="73915" y="14788"/>
                  </a:lnTo>
                  <a:lnTo>
                    <a:pt x="73617" y="14967"/>
                  </a:lnTo>
                  <a:close/>
                  <a:moveTo>
                    <a:pt x="74677" y="15265"/>
                  </a:moveTo>
                  <a:cubicBezTo>
                    <a:pt x="74903" y="15288"/>
                    <a:pt x="74855" y="15193"/>
                    <a:pt x="75093" y="15265"/>
                  </a:cubicBezTo>
                  <a:cubicBezTo>
                    <a:pt x="75117" y="15169"/>
                    <a:pt x="75141" y="15062"/>
                    <a:pt x="75153" y="14967"/>
                  </a:cubicBezTo>
                  <a:lnTo>
                    <a:pt x="74915" y="14848"/>
                  </a:lnTo>
                  <a:lnTo>
                    <a:pt x="74677" y="15026"/>
                  </a:lnTo>
                  <a:close/>
                  <a:moveTo>
                    <a:pt x="76284" y="14848"/>
                  </a:moveTo>
                  <a:lnTo>
                    <a:pt x="76165" y="14907"/>
                  </a:lnTo>
                  <a:cubicBezTo>
                    <a:pt x="76284" y="15026"/>
                    <a:pt x="76225" y="14991"/>
                    <a:pt x="76463" y="15026"/>
                  </a:cubicBezTo>
                  <a:close/>
                  <a:moveTo>
                    <a:pt x="52543" y="15146"/>
                  </a:moveTo>
                  <a:lnTo>
                    <a:pt x="52543" y="15205"/>
                  </a:lnTo>
                  <a:lnTo>
                    <a:pt x="52662" y="15265"/>
                  </a:lnTo>
                  <a:lnTo>
                    <a:pt x="52960" y="15146"/>
                  </a:lnTo>
                  <a:lnTo>
                    <a:pt x="53067" y="14967"/>
                  </a:lnTo>
                  <a:lnTo>
                    <a:pt x="52900" y="14907"/>
                  </a:lnTo>
                  <a:cubicBezTo>
                    <a:pt x="52805" y="15026"/>
                    <a:pt x="52686" y="15110"/>
                    <a:pt x="52543" y="15146"/>
                  </a:cubicBezTo>
                  <a:close/>
                  <a:moveTo>
                    <a:pt x="125314" y="15026"/>
                  </a:moveTo>
                  <a:lnTo>
                    <a:pt x="125076" y="14907"/>
                  </a:lnTo>
                  <a:cubicBezTo>
                    <a:pt x="125195" y="15026"/>
                    <a:pt x="125100" y="14967"/>
                    <a:pt x="125314" y="15026"/>
                  </a:cubicBezTo>
                  <a:close/>
                  <a:moveTo>
                    <a:pt x="52245" y="15026"/>
                  </a:moveTo>
                  <a:lnTo>
                    <a:pt x="51650" y="15324"/>
                  </a:lnTo>
                  <a:lnTo>
                    <a:pt x="51650" y="15384"/>
                  </a:lnTo>
                  <a:lnTo>
                    <a:pt x="52352" y="15324"/>
                  </a:lnTo>
                  <a:cubicBezTo>
                    <a:pt x="52317" y="15098"/>
                    <a:pt x="52341" y="15134"/>
                    <a:pt x="52245" y="15026"/>
                  </a:cubicBezTo>
                  <a:close/>
                  <a:moveTo>
                    <a:pt x="75867" y="15086"/>
                  </a:moveTo>
                  <a:lnTo>
                    <a:pt x="75570" y="15026"/>
                  </a:lnTo>
                  <a:lnTo>
                    <a:pt x="75510" y="15205"/>
                  </a:lnTo>
                  <a:lnTo>
                    <a:pt x="75808" y="15205"/>
                  </a:lnTo>
                  <a:close/>
                  <a:moveTo>
                    <a:pt x="77522" y="15026"/>
                  </a:moveTo>
                  <a:lnTo>
                    <a:pt x="76760" y="15205"/>
                  </a:lnTo>
                  <a:lnTo>
                    <a:pt x="76760" y="15384"/>
                  </a:lnTo>
                  <a:lnTo>
                    <a:pt x="77653" y="15146"/>
                  </a:lnTo>
                  <a:close/>
                  <a:moveTo>
                    <a:pt x="62568" y="15681"/>
                  </a:moveTo>
                  <a:lnTo>
                    <a:pt x="62628" y="15681"/>
                  </a:lnTo>
                  <a:cubicBezTo>
                    <a:pt x="62890" y="15574"/>
                    <a:pt x="63092" y="15348"/>
                    <a:pt x="63163" y="15086"/>
                  </a:cubicBezTo>
                  <a:lnTo>
                    <a:pt x="63044" y="15086"/>
                  </a:lnTo>
                  <a:cubicBezTo>
                    <a:pt x="62937" y="15300"/>
                    <a:pt x="62925" y="15300"/>
                    <a:pt x="62687" y="15384"/>
                  </a:cubicBezTo>
                  <a:close/>
                  <a:moveTo>
                    <a:pt x="72784" y="15324"/>
                  </a:moveTo>
                  <a:lnTo>
                    <a:pt x="72843" y="15324"/>
                  </a:lnTo>
                  <a:cubicBezTo>
                    <a:pt x="72855" y="15265"/>
                    <a:pt x="72879" y="15205"/>
                    <a:pt x="72903" y="15146"/>
                  </a:cubicBezTo>
                  <a:lnTo>
                    <a:pt x="72724" y="15146"/>
                  </a:lnTo>
                  <a:lnTo>
                    <a:pt x="72724" y="15324"/>
                  </a:lnTo>
                  <a:close/>
                  <a:moveTo>
                    <a:pt x="11574" y="15384"/>
                  </a:moveTo>
                  <a:cubicBezTo>
                    <a:pt x="11466" y="15134"/>
                    <a:pt x="11514" y="15253"/>
                    <a:pt x="11216" y="15205"/>
                  </a:cubicBezTo>
                  <a:cubicBezTo>
                    <a:pt x="11264" y="15265"/>
                    <a:pt x="11300" y="15324"/>
                    <a:pt x="11335" y="15384"/>
                  </a:cubicBezTo>
                  <a:close/>
                  <a:moveTo>
                    <a:pt x="34374" y="15205"/>
                  </a:moveTo>
                  <a:lnTo>
                    <a:pt x="34374" y="15324"/>
                  </a:lnTo>
                  <a:lnTo>
                    <a:pt x="34493" y="15205"/>
                  </a:lnTo>
                  <a:close/>
                  <a:moveTo>
                    <a:pt x="74081" y="15562"/>
                  </a:moveTo>
                  <a:lnTo>
                    <a:pt x="74260" y="15324"/>
                  </a:lnTo>
                  <a:cubicBezTo>
                    <a:pt x="73927" y="15098"/>
                    <a:pt x="72974" y="15741"/>
                    <a:pt x="72605" y="15503"/>
                  </a:cubicBezTo>
                  <a:cubicBezTo>
                    <a:pt x="72462" y="15407"/>
                    <a:pt x="72557" y="15288"/>
                    <a:pt x="72307" y="15205"/>
                  </a:cubicBezTo>
                  <a:lnTo>
                    <a:pt x="72069" y="15800"/>
                  </a:lnTo>
                  <a:lnTo>
                    <a:pt x="72069" y="15860"/>
                  </a:lnTo>
                  <a:cubicBezTo>
                    <a:pt x="72617" y="16038"/>
                    <a:pt x="73474" y="15622"/>
                    <a:pt x="74093" y="15550"/>
                  </a:cubicBezTo>
                  <a:close/>
                  <a:moveTo>
                    <a:pt x="71891" y="15979"/>
                  </a:moveTo>
                  <a:lnTo>
                    <a:pt x="72010" y="15919"/>
                  </a:lnTo>
                  <a:lnTo>
                    <a:pt x="72010" y="15860"/>
                  </a:lnTo>
                  <a:lnTo>
                    <a:pt x="71772" y="15979"/>
                  </a:lnTo>
                  <a:lnTo>
                    <a:pt x="71712" y="15919"/>
                  </a:lnTo>
                  <a:lnTo>
                    <a:pt x="71950" y="15443"/>
                  </a:lnTo>
                  <a:lnTo>
                    <a:pt x="71772" y="15265"/>
                  </a:lnTo>
                  <a:lnTo>
                    <a:pt x="71593" y="15800"/>
                  </a:lnTo>
                  <a:cubicBezTo>
                    <a:pt x="71498" y="15646"/>
                    <a:pt x="71355" y="15538"/>
                    <a:pt x="71176" y="15503"/>
                  </a:cubicBezTo>
                  <a:cubicBezTo>
                    <a:pt x="71081" y="15669"/>
                    <a:pt x="71057" y="15753"/>
                    <a:pt x="70879" y="15860"/>
                  </a:cubicBezTo>
                  <a:cubicBezTo>
                    <a:pt x="71010" y="16336"/>
                    <a:pt x="71557" y="16205"/>
                    <a:pt x="71891" y="15967"/>
                  </a:cubicBezTo>
                  <a:close/>
                  <a:moveTo>
                    <a:pt x="100739" y="15443"/>
                  </a:moveTo>
                  <a:lnTo>
                    <a:pt x="100859" y="15265"/>
                  </a:lnTo>
                  <a:lnTo>
                    <a:pt x="100739" y="15265"/>
                  </a:lnTo>
                  <a:close/>
                  <a:moveTo>
                    <a:pt x="57579" y="15681"/>
                  </a:moveTo>
                  <a:cubicBezTo>
                    <a:pt x="57794" y="15550"/>
                    <a:pt x="57710" y="15491"/>
                    <a:pt x="58056" y="15443"/>
                  </a:cubicBezTo>
                  <a:lnTo>
                    <a:pt x="58056" y="15384"/>
                  </a:lnTo>
                  <a:lnTo>
                    <a:pt x="57698" y="15324"/>
                  </a:lnTo>
                  <a:cubicBezTo>
                    <a:pt x="57663" y="15431"/>
                    <a:pt x="57627" y="15550"/>
                    <a:pt x="57591" y="15669"/>
                  </a:cubicBezTo>
                  <a:close/>
                  <a:moveTo>
                    <a:pt x="76034" y="15443"/>
                  </a:moveTo>
                  <a:lnTo>
                    <a:pt x="76153" y="15562"/>
                  </a:lnTo>
                  <a:lnTo>
                    <a:pt x="76272" y="15503"/>
                  </a:lnTo>
                  <a:lnTo>
                    <a:pt x="76332" y="15384"/>
                  </a:lnTo>
                  <a:lnTo>
                    <a:pt x="76153" y="15324"/>
                  </a:lnTo>
                  <a:close/>
                  <a:moveTo>
                    <a:pt x="50567" y="15384"/>
                  </a:moveTo>
                  <a:lnTo>
                    <a:pt x="50567" y="15503"/>
                  </a:lnTo>
                  <a:lnTo>
                    <a:pt x="50745" y="15443"/>
                  </a:lnTo>
                  <a:lnTo>
                    <a:pt x="50745" y="15384"/>
                  </a:lnTo>
                  <a:close/>
                  <a:moveTo>
                    <a:pt x="51340" y="15384"/>
                  </a:moveTo>
                  <a:lnTo>
                    <a:pt x="51340" y="15562"/>
                  </a:lnTo>
                  <a:lnTo>
                    <a:pt x="51460" y="15384"/>
                  </a:lnTo>
                  <a:close/>
                  <a:moveTo>
                    <a:pt x="76451" y="15384"/>
                  </a:moveTo>
                  <a:lnTo>
                    <a:pt x="76391" y="15503"/>
                  </a:lnTo>
                  <a:lnTo>
                    <a:pt x="76629" y="15384"/>
                  </a:lnTo>
                  <a:close/>
                  <a:moveTo>
                    <a:pt x="97346" y="15384"/>
                  </a:moveTo>
                  <a:lnTo>
                    <a:pt x="97465" y="15562"/>
                  </a:lnTo>
                  <a:cubicBezTo>
                    <a:pt x="97489" y="15503"/>
                    <a:pt x="97501" y="15443"/>
                    <a:pt x="97525" y="15384"/>
                  </a:cubicBezTo>
                  <a:close/>
                  <a:moveTo>
                    <a:pt x="75558" y="15443"/>
                  </a:moveTo>
                  <a:cubicBezTo>
                    <a:pt x="75474" y="15515"/>
                    <a:pt x="73165" y="16265"/>
                    <a:pt x="72772" y="16277"/>
                  </a:cubicBezTo>
                  <a:cubicBezTo>
                    <a:pt x="72724" y="16336"/>
                    <a:pt x="72688" y="16396"/>
                    <a:pt x="72653" y="16455"/>
                  </a:cubicBezTo>
                  <a:cubicBezTo>
                    <a:pt x="73677" y="16300"/>
                    <a:pt x="74701" y="15693"/>
                    <a:pt x="75796" y="15741"/>
                  </a:cubicBezTo>
                  <a:close/>
                  <a:moveTo>
                    <a:pt x="77641" y="15562"/>
                  </a:moveTo>
                  <a:lnTo>
                    <a:pt x="77463" y="15443"/>
                  </a:lnTo>
                  <a:lnTo>
                    <a:pt x="77463" y="15562"/>
                  </a:lnTo>
                  <a:close/>
                  <a:moveTo>
                    <a:pt x="129588" y="15562"/>
                  </a:moveTo>
                  <a:lnTo>
                    <a:pt x="129588" y="15443"/>
                  </a:lnTo>
                  <a:lnTo>
                    <a:pt x="129350" y="15443"/>
                  </a:lnTo>
                  <a:cubicBezTo>
                    <a:pt x="129469" y="15562"/>
                    <a:pt x="129374" y="15503"/>
                    <a:pt x="129588" y="15550"/>
                  </a:cubicBezTo>
                  <a:close/>
                  <a:moveTo>
                    <a:pt x="61080" y="15919"/>
                  </a:moveTo>
                  <a:cubicBezTo>
                    <a:pt x="61163" y="15777"/>
                    <a:pt x="61235" y="15634"/>
                    <a:pt x="61318" y="15503"/>
                  </a:cubicBezTo>
                  <a:lnTo>
                    <a:pt x="61199" y="15503"/>
                  </a:lnTo>
                  <a:lnTo>
                    <a:pt x="61020" y="15919"/>
                  </a:lnTo>
                  <a:close/>
                  <a:moveTo>
                    <a:pt x="130291" y="15681"/>
                  </a:moveTo>
                  <a:lnTo>
                    <a:pt x="130291" y="15562"/>
                  </a:lnTo>
                  <a:lnTo>
                    <a:pt x="130053" y="15503"/>
                  </a:lnTo>
                  <a:lnTo>
                    <a:pt x="130112" y="15681"/>
                  </a:lnTo>
                  <a:close/>
                  <a:moveTo>
                    <a:pt x="20837" y="15681"/>
                  </a:moveTo>
                  <a:lnTo>
                    <a:pt x="20837" y="15622"/>
                  </a:lnTo>
                  <a:lnTo>
                    <a:pt x="20360" y="15562"/>
                  </a:lnTo>
                  <a:lnTo>
                    <a:pt x="20539" y="15681"/>
                  </a:lnTo>
                  <a:close/>
                  <a:moveTo>
                    <a:pt x="45828" y="15622"/>
                  </a:moveTo>
                  <a:lnTo>
                    <a:pt x="45233" y="15562"/>
                  </a:lnTo>
                  <a:lnTo>
                    <a:pt x="45113" y="15741"/>
                  </a:lnTo>
                  <a:lnTo>
                    <a:pt x="43566" y="15979"/>
                  </a:lnTo>
                  <a:cubicBezTo>
                    <a:pt x="43542" y="16050"/>
                    <a:pt x="43530" y="16134"/>
                    <a:pt x="43506" y="16217"/>
                  </a:cubicBezTo>
                  <a:cubicBezTo>
                    <a:pt x="44232" y="16062"/>
                    <a:pt x="44852" y="15800"/>
                    <a:pt x="45697" y="15800"/>
                  </a:cubicBezTo>
                  <a:close/>
                  <a:moveTo>
                    <a:pt x="13050" y="15741"/>
                  </a:moveTo>
                  <a:lnTo>
                    <a:pt x="13050" y="15622"/>
                  </a:lnTo>
                  <a:lnTo>
                    <a:pt x="12812" y="15622"/>
                  </a:lnTo>
                  <a:lnTo>
                    <a:pt x="12990" y="15741"/>
                  </a:lnTo>
                  <a:close/>
                  <a:moveTo>
                    <a:pt x="13764" y="15860"/>
                  </a:moveTo>
                  <a:lnTo>
                    <a:pt x="13360" y="15622"/>
                  </a:lnTo>
                  <a:cubicBezTo>
                    <a:pt x="13479" y="15777"/>
                    <a:pt x="13550" y="15788"/>
                    <a:pt x="13776" y="15848"/>
                  </a:cubicBezTo>
                  <a:close/>
                  <a:moveTo>
                    <a:pt x="50388" y="15800"/>
                  </a:moveTo>
                  <a:lnTo>
                    <a:pt x="50221" y="15622"/>
                  </a:lnTo>
                  <a:cubicBezTo>
                    <a:pt x="50209" y="15681"/>
                    <a:pt x="50186" y="15741"/>
                    <a:pt x="50162" y="15800"/>
                  </a:cubicBezTo>
                  <a:lnTo>
                    <a:pt x="50281" y="15919"/>
                  </a:lnTo>
                  <a:close/>
                  <a:moveTo>
                    <a:pt x="62270" y="15622"/>
                  </a:moveTo>
                  <a:lnTo>
                    <a:pt x="61973" y="15800"/>
                  </a:lnTo>
                  <a:lnTo>
                    <a:pt x="62389" y="15860"/>
                  </a:lnTo>
                  <a:cubicBezTo>
                    <a:pt x="62401" y="15777"/>
                    <a:pt x="62425" y="15693"/>
                    <a:pt x="62449" y="15622"/>
                  </a:cubicBezTo>
                  <a:close/>
                  <a:moveTo>
                    <a:pt x="13883" y="15681"/>
                  </a:moveTo>
                  <a:lnTo>
                    <a:pt x="14002" y="15860"/>
                  </a:lnTo>
                  <a:cubicBezTo>
                    <a:pt x="13943" y="15669"/>
                    <a:pt x="14014" y="15777"/>
                    <a:pt x="13895" y="15669"/>
                  </a:cubicBezTo>
                  <a:close/>
                  <a:moveTo>
                    <a:pt x="15312" y="15919"/>
                  </a:moveTo>
                  <a:lnTo>
                    <a:pt x="15312" y="15860"/>
                  </a:lnTo>
                  <a:lnTo>
                    <a:pt x="14300" y="15681"/>
                  </a:lnTo>
                  <a:lnTo>
                    <a:pt x="14181" y="15800"/>
                  </a:lnTo>
                  <a:lnTo>
                    <a:pt x="14181" y="15860"/>
                  </a:lnTo>
                  <a:lnTo>
                    <a:pt x="15253" y="16038"/>
                  </a:lnTo>
                  <a:close/>
                  <a:moveTo>
                    <a:pt x="59770" y="16443"/>
                  </a:moveTo>
                  <a:lnTo>
                    <a:pt x="60723" y="15919"/>
                  </a:lnTo>
                  <a:cubicBezTo>
                    <a:pt x="60663" y="15705"/>
                    <a:pt x="60723" y="15788"/>
                    <a:pt x="60604" y="15681"/>
                  </a:cubicBezTo>
                  <a:cubicBezTo>
                    <a:pt x="60401" y="15931"/>
                    <a:pt x="60187" y="15991"/>
                    <a:pt x="59830" y="16098"/>
                  </a:cubicBezTo>
                  <a:cubicBezTo>
                    <a:pt x="59818" y="16205"/>
                    <a:pt x="59806" y="16324"/>
                    <a:pt x="59782" y="16443"/>
                  </a:cubicBezTo>
                  <a:close/>
                  <a:moveTo>
                    <a:pt x="99620" y="15908"/>
                  </a:moveTo>
                  <a:lnTo>
                    <a:pt x="100097" y="16146"/>
                  </a:lnTo>
                  <a:lnTo>
                    <a:pt x="100156" y="16086"/>
                  </a:lnTo>
                  <a:lnTo>
                    <a:pt x="100156" y="15908"/>
                  </a:lnTo>
                  <a:lnTo>
                    <a:pt x="99799" y="15669"/>
                  </a:lnTo>
                  <a:close/>
                  <a:moveTo>
                    <a:pt x="100454" y="15788"/>
                  </a:moveTo>
                  <a:lnTo>
                    <a:pt x="100632" y="15729"/>
                  </a:lnTo>
                  <a:lnTo>
                    <a:pt x="100632" y="15669"/>
                  </a:lnTo>
                  <a:lnTo>
                    <a:pt x="100454" y="15669"/>
                  </a:lnTo>
                  <a:close/>
                  <a:moveTo>
                    <a:pt x="99085" y="15848"/>
                  </a:moveTo>
                  <a:lnTo>
                    <a:pt x="98846" y="15788"/>
                  </a:lnTo>
                  <a:lnTo>
                    <a:pt x="99085" y="15908"/>
                  </a:lnTo>
                  <a:close/>
                  <a:moveTo>
                    <a:pt x="99561" y="16086"/>
                  </a:moveTo>
                  <a:cubicBezTo>
                    <a:pt x="99489" y="15824"/>
                    <a:pt x="99561" y="15896"/>
                    <a:pt x="99323" y="15788"/>
                  </a:cubicBezTo>
                  <a:lnTo>
                    <a:pt x="99323" y="16027"/>
                  </a:lnTo>
                  <a:lnTo>
                    <a:pt x="99501" y="16086"/>
                  </a:lnTo>
                  <a:close/>
                  <a:moveTo>
                    <a:pt x="131148" y="15788"/>
                  </a:moveTo>
                  <a:lnTo>
                    <a:pt x="131029" y="15788"/>
                  </a:lnTo>
                  <a:lnTo>
                    <a:pt x="131029" y="15908"/>
                  </a:lnTo>
                  <a:close/>
                  <a:moveTo>
                    <a:pt x="132148" y="15908"/>
                  </a:moveTo>
                  <a:lnTo>
                    <a:pt x="132029" y="15788"/>
                  </a:lnTo>
                  <a:cubicBezTo>
                    <a:pt x="132053" y="15848"/>
                    <a:pt x="132077" y="15908"/>
                    <a:pt x="132089" y="15967"/>
                  </a:cubicBezTo>
                  <a:close/>
                  <a:moveTo>
                    <a:pt x="17408" y="16146"/>
                  </a:moveTo>
                  <a:cubicBezTo>
                    <a:pt x="17229" y="15967"/>
                    <a:pt x="16860" y="15919"/>
                    <a:pt x="16515" y="15908"/>
                  </a:cubicBezTo>
                  <a:lnTo>
                    <a:pt x="16277" y="15967"/>
                  </a:lnTo>
                  <a:lnTo>
                    <a:pt x="16217" y="16086"/>
                  </a:lnTo>
                  <a:cubicBezTo>
                    <a:pt x="16455" y="16265"/>
                    <a:pt x="17074" y="16265"/>
                    <a:pt x="17348" y="16384"/>
                  </a:cubicBezTo>
                  <a:cubicBezTo>
                    <a:pt x="17360" y="16312"/>
                    <a:pt x="17372" y="16229"/>
                    <a:pt x="17396" y="16146"/>
                  </a:cubicBezTo>
                  <a:close/>
                  <a:moveTo>
                    <a:pt x="69581" y="16027"/>
                  </a:moveTo>
                  <a:lnTo>
                    <a:pt x="69402" y="15908"/>
                  </a:lnTo>
                  <a:lnTo>
                    <a:pt x="69402" y="16027"/>
                  </a:lnTo>
                  <a:lnTo>
                    <a:pt x="69521" y="16146"/>
                  </a:lnTo>
                  <a:close/>
                  <a:moveTo>
                    <a:pt x="69164" y="16146"/>
                  </a:moveTo>
                  <a:lnTo>
                    <a:pt x="68926" y="16384"/>
                  </a:lnTo>
                  <a:lnTo>
                    <a:pt x="68926" y="16443"/>
                  </a:lnTo>
                  <a:lnTo>
                    <a:pt x="69105" y="16681"/>
                  </a:lnTo>
                  <a:cubicBezTo>
                    <a:pt x="69557" y="16539"/>
                    <a:pt x="70283" y="16181"/>
                    <a:pt x="70652" y="16384"/>
                  </a:cubicBezTo>
                  <a:cubicBezTo>
                    <a:pt x="70712" y="16324"/>
                    <a:pt x="70771" y="16265"/>
                    <a:pt x="70831" y="16205"/>
                  </a:cubicBezTo>
                  <a:cubicBezTo>
                    <a:pt x="70593" y="16015"/>
                    <a:pt x="70426" y="16015"/>
                    <a:pt x="70176" y="15908"/>
                  </a:cubicBezTo>
                  <a:cubicBezTo>
                    <a:pt x="70009" y="16122"/>
                    <a:pt x="69343" y="16419"/>
                    <a:pt x="69164" y="16146"/>
                  </a:cubicBezTo>
                  <a:close/>
                  <a:moveTo>
                    <a:pt x="96001" y="16027"/>
                  </a:moveTo>
                  <a:cubicBezTo>
                    <a:pt x="96263" y="16336"/>
                    <a:pt x="96965" y="16241"/>
                    <a:pt x="97310" y="16265"/>
                  </a:cubicBezTo>
                  <a:lnTo>
                    <a:pt x="97430" y="16205"/>
                  </a:lnTo>
                  <a:cubicBezTo>
                    <a:pt x="97441" y="16146"/>
                    <a:pt x="97465" y="16086"/>
                    <a:pt x="97489" y="16027"/>
                  </a:cubicBezTo>
                  <a:lnTo>
                    <a:pt x="97430" y="15908"/>
                  </a:lnTo>
                  <a:lnTo>
                    <a:pt x="96477" y="15908"/>
                  </a:lnTo>
                  <a:cubicBezTo>
                    <a:pt x="96334" y="16003"/>
                    <a:pt x="96251" y="16027"/>
                    <a:pt x="95989" y="16027"/>
                  </a:cubicBezTo>
                  <a:close/>
                  <a:moveTo>
                    <a:pt x="97846" y="16146"/>
                  </a:moveTo>
                  <a:lnTo>
                    <a:pt x="98311" y="16027"/>
                  </a:lnTo>
                  <a:lnTo>
                    <a:pt x="98311" y="15967"/>
                  </a:lnTo>
                  <a:lnTo>
                    <a:pt x="97906" y="15908"/>
                  </a:lnTo>
                  <a:cubicBezTo>
                    <a:pt x="97870" y="15991"/>
                    <a:pt x="97858" y="16074"/>
                    <a:pt x="97834" y="16146"/>
                  </a:cubicBezTo>
                  <a:close/>
                  <a:moveTo>
                    <a:pt x="103835" y="16146"/>
                  </a:moveTo>
                  <a:lnTo>
                    <a:pt x="104549" y="16324"/>
                  </a:lnTo>
                  <a:lnTo>
                    <a:pt x="104549" y="15908"/>
                  </a:lnTo>
                  <a:lnTo>
                    <a:pt x="104252" y="15908"/>
                  </a:lnTo>
                  <a:cubicBezTo>
                    <a:pt x="104026" y="16062"/>
                    <a:pt x="103966" y="15955"/>
                    <a:pt x="103823" y="16146"/>
                  </a:cubicBezTo>
                  <a:close/>
                  <a:moveTo>
                    <a:pt x="105264" y="15908"/>
                  </a:moveTo>
                  <a:cubicBezTo>
                    <a:pt x="105216" y="16074"/>
                    <a:pt x="105181" y="16229"/>
                    <a:pt x="105145" y="16384"/>
                  </a:cubicBezTo>
                  <a:lnTo>
                    <a:pt x="105204" y="16384"/>
                  </a:lnTo>
                  <a:cubicBezTo>
                    <a:pt x="105371" y="16205"/>
                    <a:pt x="105431" y="16086"/>
                    <a:pt x="105252" y="15908"/>
                  </a:cubicBezTo>
                  <a:close/>
                  <a:moveTo>
                    <a:pt x="106752" y="16146"/>
                  </a:moveTo>
                  <a:cubicBezTo>
                    <a:pt x="106728" y="16110"/>
                    <a:pt x="106705" y="16074"/>
                    <a:pt x="106693" y="16027"/>
                  </a:cubicBezTo>
                  <a:lnTo>
                    <a:pt x="106216" y="16205"/>
                  </a:lnTo>
                  <a:lnTo>
                    <a:pt x="105919" y="15967"/>
                  </a:lnTo>
                  <a:lnTo>
                    <a:pt x="105681" y="16146"/>
                  </a:lnTo>
                  <a:cubicBezTo>
                    <a:pt x="105835" y="16372"/>
                    <a:pt x="106204" y="16348"/>
                    <a:pt x="106633" y="16324"/>
                  </a:cubicBezTo>
                  <a:close/>
                  <a:moveTo>
                    <a:pt x="20551" y="16443"/>
                  </a:moveTo>
                  <a:cubicBezTo>
                    <a:pt x="20194" y="16074"/>
                    <a:pt x="18717" y="16098"/>
                    <a:pt x="18170" y="16027"/>
                  </a:cubicBezTo>
                  <a:lnTo>
                    <a:pt x="17991" y="16265"/>
                  </a:lnTo>
                  <a:cubicBezTo>
                    <a:pt x="18396" y="16670"/>
                    <a:pt x="19837" y="16467"/>
                    <a:pt x="20539" y="16443"/>
                  </a:cubicBezTo>
                  <a:close/>
                  <a:moveTo>
                    <a:pt x="88345" y="16027"/>
                  </a:moveTo>
                  <a:lnTo>
                    <a:pt x="88405" y="16265"/>
                  </a:lnTo>
                  <a:lnTo>
                    <a:pt x="88464" y="16265"/>
                  </a:lnTo>
                  <a:cubicBezTo>
                    <a:pt x="88393" y="16050"/>
                    <a:pt x="88464" y="16146"/>
                    <a:pt x="88333" y="16027"/>
                  </a:cubicBezTo>
                  <a:close/>
                  <a:moveTo>
                    <a:pt x="108407" y="16027"/>
                  </a:moveTo>
                  <a:lnTo>
                    <a:pt x="108348" y="16146"/>
                  </a:lnTo>
                  <a:lnTo>
                    <a:pt x="108467" y="16265"/>
                  </a:lnTo>
                  <a:lnTo>
                    <a:pt x="108526" y="16265"/>
                  </a:lnTo>
                  <a:cubicBezTo>
                    <a:pt x="108467" y="16050"/>
                    <a:pt x="108526" y="16146"/>
                    <a:pt x="108407" y="16027"/>
                  </a:cubicBezTo>
                  <a:close/>
                  <a:moveTo>
                    <a:pt x="17943" y="16205"/>
                  </a:moveTo>
                  <a:lnTo>
                    <a:pt x="17705" y="16086"/>
                  </a:lnTo>
                  <a:lnTo>
                    <a:pt x="17705" y="16324"/>
                  </a:lnTo>
                  <a:lnTo>
                    <a:pt x="17824" y="16384"/>
                  </a:lnTo>
                  <a:close/>
                  <a:moveTo>
                    <a:pt x="43232" y="16086"/>
                  </a:moveTo>
                  <a:lnTo>
                    <a:pt x="42935" y="16086"/>
                  </a:lnTo>
                  <a:cubicBezTo>
                    <a:pt x="42994" y="16169"/>
                    <a:pt x="43054" y="16253"/>
                    <a:pt x="43113" y="16324"/>
                  </a:cubicBezTo>
                  <a:close/>
                  <a:moveTo>
                    <a:pt x="107990" y="16086"/>
                  </a:moveTo>
                  <a:lnTo>
                    <a:pt x="107752" y="16146"/>
                  </a:lnTo>
                  <a:lnTo>
                    <a:pt x="107752" y="16324"/>
                  </a:lnTo>
                  <a:cubicBezTo>
                    <a:pt x="108038" y="16241"/>
                    <a:pt x="107943" y="16241"/>
                    <a:pt x="107978" y="16086"/>
                  </a:cubicBezTo>
                  <a:close/>
                  <a:moveTo>
                    <a:pt x="59080" y="16324"/>
                  </a:moveTo>
                  <a:lnTo>
                    <a:pt x="59199" y="16265"/>
                  </a:lnTo>
                  <a:lnTo>
                    <a:pt x="59080" y="16146"/>
                  </a:lnTo>
                  <a:close/>
                  <a:moveTo>
                    <a:pt x="45542" y="16503"/>
                  </a:moveTo>
                  <a:cubicBezTo>
                    <a:pt x="45804" y="16562"/>
                    <a:pt x="46090" y="16503"/>
                    <a:pt x="46197" y="16205"/>
                  </a:cubicBezTo>
                  <a:lnTo>
                    <a:pt x="46018" y="16205"/>
                  </a:lnTo>
                  <a:lnTo>
                    <a:pt x="45602" y="16384"/>
                  </a:lnTo>
                  <a:close/>
                  <a:moveTo>
                    <a:pt x="42280" y="16384"/>
                  </a:moveTo>
                  <a:lnTo>
                    <a:pt x="42042" y="16265"/>
                  </a:lnTo>
                  <a:cubicBezTo>
                    <a:pt x="41494" y="16467"/>
                    <a:pt x="40875" y="16229"/>
                    <a:pt x="40553" y="16681"/>
                  </a:cubicBezTo>
                  <a:lnTo>
                    <a:pt x="40553" y="16741"/>
                  </a:lnTo>
                  <a:lnTo>
                    <a:pt x="42220" y="16503"/>
                  </a:lnTo>
                  <a:close/>
                  <a:moveTo>
                    <a:pt x="47566" y="16384"/>
                  </a:moveTo>
                  <a:lnTo>
                    <a:pt x="47269" y="16265"/>
                  </a:lnTo>
                  <a:cubicBezTo>
                    <a:pt x="47292" y="16348"/>
                    <a:pt x="47304" y="16431"/>
                    <a:pt x="47328" y="16503"/>
                  </a:cubicBezTo>
                  <a:lnTo>
                    <a:pt x="47507" y="16503"/>
                  </a:lnTo>
                  <a:close/>
                  <a:moveTo>
                    <a:pt x="56770" y="16622"/>
                  </a:moveTo>
                  <a:cubicBezTo>
                    <a:pt x="55591" y="16812"/>
                    <a:pt x="55424" y="17360"/>
                    <a:pt x="54448" y="17574"/>
                  </a:cubicBezTo>
                  <a:cubicBezTo>
                    <a:pt x="54412" y="17658"/>
                    <a:pt x="54377" y="17729"/>
                    <a:pt x="54329" y="17813"/>
                  </a:cubicBezTo>
                  <a:cubicBezTo>
                    <a:pt x="55662" y="17586"/>
                    <a:pt x="57401" y="17170"/>
                    <a:pt x="58365" y="16503"/>
                  </a:cubicBezTo>
                  <a:lnTo>
                    <a:pt x="58425" y="16324"/>
                  </a:lnTo>
                  <a:lnTo>
                    <a:pt x="58127" y="16265"/>
                  </a:lnTo>
                  <a:cubicBezTo>
                    <a:pt x="57960" y="16479"/>
                    <a:pt x="57401" y="16550"/>
                    <a:pt x="57055" y="16503"/>
                  </a:cubicBezTo>
                  <a:cubicBezTo>
                    <a:pt x="56984" y="16610"/>
                    <a:pt x="56936" y="16729"/>
                    <a:pt x="56936" y="16860"/>
                  </a:cubicBezTo>
                  <a:cubicBezTo>
                    <a:pt x="56710" y="16741"/>
                    <a:pt x="56829" y="16884"/>
                    <a:pt x="56758" y="16622"/>
                  </a:cubicBezTo>
                  <a:close/>
                  <a:moveTo>
                    <a:pt x="75582" y="16265"/>
                  </a:moveTo>
                  <a:lnTo>
                    <a:pt x="75522" y="16503"/>
                  </a:lnTo>
                  <a:lnTo>
                    <a:pt x="75641" y="16503"/>
                  </a:lnTo>
                  <a:cubicBezTo>
                    <a:pt x="75605" y="16265"/>
                    <a:pt x="75701" y="16408"/>
                    <a:pt x="75570" y="16265"/>
                  </a:cubicBezTo>
                  <a:close/>
                  <a:moveTo>
                    <a:pt x="80749" y="16265"/>
                  </a:moveTo>
                  <a:cubicBezTo>
                    <a:pt x="80558" y="16550"/>
                    <a:pt x="80332" y="16646"/>
                    <a:pt x="80094" y="16860"/>
                  </a:cubicBezTo>
                  <a:lnTo>
                    <a:pt x="80451" y="16979"/>
                  </a:lnTo>
                  <a:cubicBezTo>
                    <a:pt x="80677" y="16800"/>
                    <a:pt x="80820" y="16550"/>
                    <a:pt x="80868" y="16265"/>
                  </a:cubicBezTo>
                  <a:close/>
                  <a:moveTo>
                    <a:pt x="84666" y="16265"/>
                  </a:moveTo>
                  <a:lnTo>
                    <a:pt x="84547" y="16503"/>
                  </a:lnTo>
                  <a:lnTo>
                    <a:pt x="84547" y="16562"/>
                  </a:lnTo>
                  <a:lnTo>
                    <a:pt x="85083" y="16622"/>
                  </a:lnTo>
                  <a:lnTo>
                    <a:pt x="85202" y="16443"/>
                  </a:lnTo>
                  <a:close/>
                  <a:moveTo>
                    <a:pt x="5239" y="16622"/>
                  </a:moveTo>
                  <a:cubicBezTo>
                    <a:pt x="5085" y="16455"/>
                    <a:pt x="4787" y="16372"/>
                    <a:pt x="4525" y="16324"/>
                  </a:cubicBezTo>
                  <a:cubicBezTo>
                    <a:pt x="4501" y="16360"/>
                    <a:pt x="4489" y="16408"/>
                    <a:pt x="4466" y="16443"/>
                  </a:cubicBezTo>
                  <a:cubicBezTo>
                    <a:pt x="4656" y="16622"/>
                    <a:pt x="4751" y="16634"/>
                    <a:pt x="5228" y="16622"/>
                  </a:cubicBezTo>
                  <a:close/>
                  <a:moveTo>
                    <a:pt x="48221" y="16324"/>
                  </a:moveTo>
                  <a:lnTo>
                    <a:pt x="47923" y="16324"/>
                  </a:lnTo>
                  <a:lnTo>
                    <a:pt x="47923" y="16503"/>
                  </a:lnTo>
                  <a:cubicBezTo>
                    <a:pt x="48126" y="16443"/>
                    <a:pt x="48078" y="16455"/>
                    <a:pt x="48209" y="16324"/>
                  </a:cubicBezTo>
                  <a:close/>
                  <a:moveTo>
                    <a:pt x="58960" y="16562"/>
                  </a:moveTo>
                  <a:lnTo>
                    <a:pt x="58960" y="16622"/>
                  </a:lnTo>
                  <a:lnTo>
                    <a:pt x="59496" y="16503"/>
                  </a:lnTo>
                  <a:cubicBezTo>
                    <a:pt x="59520" y="16443"/>
                    <a:pt x="59532" y="16384"/>
                    <a:pt x="59556" y="16324"/>
                  </a:cubicBezTo>
                  <a:lnTo>
                    <a:pt x="59377" y="16324"/>
                  </a:lnTo>
                  <a:lnTo>
                    <a:pt x="59020" y="16384"/>
                  </a:lnTo>
                  <a:cubicBezTo>
                    <a:pt x="58996" y="16443"/>
                    <a:pt x="58972" y="16503"/>
                    <a:pt x="58949" y="16562"/>
                  </a:cubicBezTo>
                  <a:close/>
                  <a:moveTo>
                    <a:pt x="74915" y="16324"/>
                  </a:moveTo>
                  <a:lnTo>
                    <a:pt x="74677" y="16324"/>
                  </a:lnTo>
                  <a:lnTo>
                    <a:pt x="74379" y="16443"/>
                  </a:lnTo>
                  <a:lnTo>
                    <a:pt x="74617" y="16920"/>
                  </a:lnTo>
                  <a:lnTo>
                    <a:pt x="74677" y="16920"/>
                  </a:lnTo>
                  <a:lnTo>
                    <a:pt x="74974" y="16503"/>
                  </a:lnTo>
                  <a:close/>
                  <a:moveTo>
                    <a:pt x="68676" y="16800"/>
                  </a:moveTo>
                  <a:cubicBezTo>
                    <a:pt x="68855" y="16693"/>
                    <a:pt x="68783" y="16789"/>
                    <a:pt x="68855" y="16562"/>
                  </a:cubicBezTo>
                  <a:lnTo>
                    <a:pt x="68557" y="16384"/>
                  </a:lnTo>
                  <a:lnTo>
                    <a:pt x="68378" y="16860"/>
                  </a:lnTo>
                  <a:close/>
                  <a:moveTo>
                    <a:pt x="83702" y="16622"/>
                  </a:moveTo>
                  <a:lnTo>
                    <a:pt x="83702" y="16681"/>
                  </a:lnTo>
                  <a:cubicBezTo>
                    <a:pt x="83892" y="16634"/>
                    <a:pt x="83952" y="16634"/>
                    <a:pt x="84059" y="16503"/>
                  </a:cubicBezTo>
                  <a:cubicBezTo>
                    <a:pt x="84095" y="16396"/>
                    <a:pt x="84118" y="16491"/>
                    <a:pt x="84059" y="16384"/>
                  </a:cubicBezTo>
                  <a:close/>
                  <a:moveTo>
                    <a:pt x="102692" y="16384"/>
                  </a:moveTo>
                  <a:cubicBezTo>
                    <a:pt x="102549" y="16539"/>
                    <a:pt x="102573" y="16539"/>
                    <a:pt x="102275" y="16562"/>
                  </a:cubicBezTo>
                  <a:lnTo>
                    <a:pt x="102275" y="16741"/>
                  </a:lnTo>
                  <a:lnTo>
                    <a:pt x="102454" y="16800"/>
                  </a:lnTo>
                  <a:lnTo>
                    <a:pt x="102692" y="16681"/>
                  </a:lnTo>
                  <a:close/>
                  <a:moveTo>
                    <a:pt x="21908" y="16443"/>
                  </a:moveTo>
                  <a:lnTo>
                    <a:pt x="21730" y="16443"/>
                  </a:lnTo>
                  <a:lnTo>
                    <a:pt x="21730" y="16562"/>
                  </a:lnTo>
                  <a:lnTo>
                    <a:pt x="21908" y="16503"/>
                  </a:lnTo>
                  <a:close/>
                  <a:moveTo>
                    <a:pt x="97418" y="16681"/>
                  </a:moveTo>
                  <a:lnTo>
                    <a:pt x="97525" y="16681"/>
                  </a:lnTo>
                  <a:cubicBezTo>
                    <a:pt x="97453" y="16503"/>
                    <a:pt x="97525" y="16610"/>
                    <a:pt x="97418" y="16503"/>
                  </a:cubicBezTo>
                  <a:close/>
                  <a:moveTo>
                    <a:pt x="98013" y="16503"/>
                  </a:moveTo>
                  <a:lnTo>
                    <a:pt x="97894" y="16503"/>
                  </a:lnTo>
                  <a:lnTo>
                    <a:pt x="97894" y="16622"/>
                  </a:lnTo>
                  <a:close/>
                  <a:moveTo>
                    <a:pt x="100144" y="16562"/>
                  </a:moveTo>
                  <a:lnTo>
                    <a:pt x="100085" y="16681"/>
                  </a:lnTo>
                  <a:lnTo>
                    <a:pt x="100204" y="16800"/>
                  </a:lnTo>
                  <a:lnTo>
                    <a:pt x="100382" y="16741"/>
                  </a:lnTo>
                  <a:cubicBezTo>
                    <a:pt x="100418" y="16658"/>
                    <a:pt x="100466" y="16586"/>
                    <a:pt x="100501" y="16503"/>
                  </a:cubicBezTo>
                  <a:lnTo>
                    <a:pt x="100382" y="16503"/>
                  </a:lnTo>
                  <a:close/>
                  <a:moveTo>
                    <a:pt x="36446" y="17634"/>
                  </a:moveTo>
                  <a:cubicBezTo>
                    <a:pt x="36827" y="17527"/>
                    <a:pt x="37184" y="17372"/>
                    <a:pt x="37517" y="17158"/>
                  </a:cubicBezTo>
                  <a:lnTo>
                    <a:pt x="37755" y="17396"/>
                  </a:lnTo>
                  <a:cubicBezTo>
                    <a:pt x="37994" y="17336"/>
                    <a:pt x="40303" y="16848"/>
                    <a:pt x="40434" y="16562"/>
                  </a:cubicBezTo>
                  <a:lnTo>
                    <a:pt x="40256" y="16562"/>
                  </a:lnTo>
                  <a:cubicBezTo>
                    <a:pt x="39184" y="17039"/>
                    <a:pt x="37029" y="17253"/>
                    <a:pt x="35922" y="17217"/>
                  </a:cubicBezTo>
                  <a:lnTo>
                    <a:pt x="35803" y="17396"/>
                  </a:lnTo>
                  <a:lnTo>
                    <a:pt x="35803" y="17455"/>
                  </a:lnTo>
                  <a:cubicBezTo>
                    <a:pt x="36077" y="17467"/>
                    <a:pt x="36291" y="17396"/>
                    <a:pt x="36458" y="17634"/>
                  </a:cubicBezTo>
                  <a:close/>
                  <a:moveTo>
                    <a:pt x="44411" y="16562"/>
                  </a:moveTo>
                  <a:lnTo>
                    <a:pt x="44232" y="16562"/>
                  </a:lnTo>
                  <a:cubicBezTo>
                    <a:pt x="44244" y="16646"/>
                    <a:pt x="44268" y="16717"/>
                    <a:pt x="44292" y="16800"/>
                  </a:cubicBezTo>
                  <a:lnTo>
                    <a:pt x="44351" y="16800"/>
                  </a:lnTo>
                  <a:cubicBezTo>
                    <a:pt x="44363" y="16717"/>
                    <a:pt x="44387" y="16646"/>
                    <a:pt x="44411" y="16562"/>
                  </a:cubicBezTo>
                  <a:close/>
                  <a:moveTo>
                    <a:pt x="98192" y="16681"/>
                  </a:moveTo>
                  <a:cubicBezTo>
                    <a:pt x="98430" y="16812"/>
                    <a:pt x="98608" y="16860"/>
                    <a:pt x="99013" y="16800"/>
                  </a:cubicBezTo>
                  <a:lnTo>
                    <a:pt x="99013" y="16741"/>
                  </a:lnTo>
                  <a:lnTo>
                    <a:pt x="98251" y="16562"/>
                  </a:lnTo>
                  <a:close/>
                  <a:moveTo>
                    <a:pt x="99382" y="17277"/>
                  </a:moveTo>
                  <a:lnTo>
                    <a:pt x="99620" y="17336"/>
                  </a:lnTo>
                  <a:lnTo>
                    <a:pt x="99918" y="16622"/>
                  </a:lnTo>
                  <a:lnTo>
                    <a:pt x="99680" y="16622"/>
                  </a:lnTo>
                  <a:lnTo>
                    <a:pt x="99680" y="17039"/>
                  </a:lnTo>
                  <a:lnTo>
                    <a:pt x="99561" y="17158"/>
                  </a:lnTo>
                  <a:cubicBezTo>
                    <a:pt x="99430" y="16896"/>
                    <a:pt x="99537" y="16741"/>
                    <a:pt x="99323" y="16562"/>
                  </a:cubicBezTo>
                  <a:cubicBezTo>
                    <a:pt x="99335" y="16800"/>
                    <a:pt x="99358" y="17039"/>
                    <a:pt x="99382" y="17277"/>
                  </a:cubicBezTo>
                  <a:close/>
                  <a:moveTo>
                    <a:pt x="100739" y="16741"/>
                  </a:moveTo>
                  <a:lnTo>
                    <a:pt x="100978" y="16741"/>
                  </a:lnTo>
                  <a:lnTo>
                    <a:pt x="100978" y="16562"/>
                  </a:lnTo>
                  <a:lnTo>
                    <a:pt x="100620" y="16562"/>
                  </a:lnTo>
                  <a:close/>
                  <a:moveTo>
                    <a:pt x="45125" y="16622"/>
                  </a:moveTo>
                  <a:lnTo>
                    <a:pt x="45006" y="16622"/>
                  </a:lnTo>
                  <a:lnTo>
                    <a:pt x="44947" y="16741"/>
                  </a:lnTo>
                  <a:cubicBezTo>
                    <a:pt x="45113" y="16670"/>
                    <a:pt x="45018" y="16741"/>
                    <a:pt x="45125" y="16622"/>
                  </a:cubicBezTo>
                  <a:close/>
                  <a:moveTo>
                    <a:pt x="67747" y="16979"/>
                  </a:moveTo>
                  <a:lnTo>
                    <a:pt x="68343" y="16920"/>
                  </a:lnTo>
                  <a:cubicBezTo>
                    <a:pt x="68319" y="16848"/>
                    <a:pt x="68295" y="16765"/>
                    <a:pt x="68283" y="16681"/>
                  </a:cubicBezTo>
                  <a:lnTo>
                    <a:pt x="67866" y="16622"/>
                  </a:lnTo>
                  <a:cubicBezTo>
                    <a:pt x="67819" y="16741"/>
                    <a:pt x="67771" y="16860"/>
                    <a:pt x="67735" y="16979"/>
                  </a:cubicBezTo>
                  <a:close/>
                  <a:moveTo>
                    <a:pt x="71188" y="16920"/>
                  </a:moveTo>
                  <a:cubicBezTo>
                    <a:pt x="71331" y="16777"/>
                    <a:pt x="71272" y="16848"/>
                    <a:pt x="71307" y="16681"/>
                  </a:cubicBezTo>
                  <a:lnTo>
                    <a:pt x="71010" y="16622"/>
                  </a:lnTo>
                  <a:cubicBezTo>
                    <a:pt x="70557" y="16955"/>
                    <a:pt x="69605" y="17181"/>
                    <a:pt x="69224" y="17098"/>
                  </a:cubicBezTo>
                  <a:cubicBezTo>
                    <a:pt x="69176" y="17205"/>
                    <a:pt x="69140" y="17301"/>
                    <a:pt x="69105" y="17396"/>
                  </a:cubicBezTo>
                  <a:cubicBezTo>
                    <a:pt x="69116" y="17432"/>
                    <a:pt x="69140" y="17479"/>
                    <a:pt x="69164" y="17515"/>
                  </a:cubicBezTo>
                  <a:cubicBezTo>
                    <a:pt x="69688" y="17348"/>
                    <a:pt x="70605" y="16812"/>
                    <a:pt x="71176" y="16920"/>
                  </a:cubicBezTo>
                  <a:close/>
                  <a:moveTo>
                    <a:pt x="79796" y="16622"/>
                  </a:moveTo>
                  <a:cubicBezTo>
                    <a:pt x="79677" y="16800"/>
                    <a:pt x="79534" y="16800"/>
                    <a:pt x="79380" y="16920"/>
                  </a:cubicBezTo>
                  <a:cubicBezTo>
                    <a:pt x="79499" y="17098"/>
                    <a:pt x="79392" y="17027"/>
                    <a:pt x="79618" y="17098"/>
                  </a:cubicBezTo>
                  <a:lnTo>
                    <a:pt x="80094" y="16800"/>
                  </a:lnTo>
                  <a:cubicBezTo>
                    <a:pt x="79963" y="16586"/>
                    <a:pt x="80082" y="16670"/>
                    <a:pt x="79784" y="16622"/>
                  </a:cubicBezTo>
                  <a:close/>
                  <a:moveTo>
                    <a:pt x="22515" y="16681"/>
                  </a:moveTo>
                  <a:lnTo>
                    <a:pt x="22396" y="16860"/>
                  </a:lnTo>
                  <a:cubicBezTo>
                    <a:pt x="22504" y="16777"/>
                    <a:pt x="22611" y="16836"/>
                    <a:pt x="22504" y="16681"/>
                  </a:cubicBezTo>
                  <a:close/>
                  <a:moveTo>
                    <a:pt x="67331" y="17158"/>
                  </a:moveTo>
                  <a:lnTo>
                    <a:pt x="67331" y="16681"/>
                  </a:lnTo>
                  <a:cubicBezTo>
                    <a:pt x="67104" y="16860"/>
                    <a:pt x="66830" y="16943"/>
                    <a:pt x="66557" y="16920"/>
                  </a:cubicBezTo>
                  <a:lnTo>
                    <a:pt x="66557" y="17277"/>
                  </a:lnTo>
                  <a:cubicBezTo>
                    <a:pt x="66116" y="17134"/>
                    <a:pt x="66045" y="17074"/>
                    <a:pt x="65545" y="17217"/>
                  </a:cubicBezTo>
                  <a:cubicBezTo>
                    <a:pt x="65437" y="17039"/>
                    <a:pt x="65497" y="17158"/>
                    <a:pt x="65485" y="16920"/>
                  </a:cubicBezTo>
                  <a:cubicBezTo>
                    <a:pt x="65259" y="17015"/>
                    <a:pt x="65283" y="17051"/>
                    <a:pt x="65068" y="17039"/>
                  </a:cubicBezTo>
                  <a:cubicBezTo>
                    <a:pt x="64866" y="17217"/>
                    <a:pt x="64830" y="17491"/>
                    <a:pt x="64711" y="17753"/>
                  </a:cubicBezTo>
                  <a:lnTo>
                    <a:pt x="64830" y="17872"/>
                  </a:lnTo>
                  <a:cubicBezTo>
                    <a:pt x="65056" y="17574"/>
                    <a:pt x="64937" y="17348"/>
                    <a:pt x="65366" y="17217"/>
                  </a:cubicBezTo>
                  <a:cubicBezTo>
                    <a:pt x="65342" y="17360"/>
                    <a:pt x="65330" y="17491"/>
                    <a:pt x="65306" y="17634"/>
                  </a:cubicBezTo>
                  <a:cubicBezTo>
                    <a:pt x="65854" y="17729"/>
                    <a:pt x="66711" y="17122"/>
                    <a:pt x="67331" y="17158"/>
                  </a:cubicBezTo>
                  <a:close/>
                  <a:moveTo>
                    <a:pt x="92084" y="16979"/>
                  </a:moveTo>
                  <a:cubicBezTo>
                    <a:pt x="91941" y="16729"/>
                    <a:pt x="91965" y="16812"/>
                    <a:pt x="91726" y="16681"/>
                  </a:cubicBezTo>
                  <a:lnTo>
                    <a:pt x="91667" y="16800"/>
                  </a:lnTo>
                  <a:cubicBezTo>
                    <a:pt x="91786" y="17039"/>
                    <a:pt x="91703" y="17027"/>
                    <a:pt x="92024" y="17098"/>
                  </a:cubicBezTo>
                  <a:close/>
                  <a:moveTo>
                    <a:pt x="95108" y="16681"/>
                  </a:moveTo>
                  <a:lnTo>
                    <a:pt x="95108" y="16860"/>
                  </a:lnTo>
                  <a:lnTo>
                    <a:pt x="95286" y="16979"/>
                  </a:lnTo>
                  <a:lnTo>
                    <a:pt x="95346" y="16860"/>
                  </a:lnTo>
                  <a:cubicBezTo>
                    <a:pt x="95215" y="16741"/>
                    <a:pt x="95298" y="16765"/>
                    <a:pt x="95108" y="16681"/>
                  </a:cubicBezTo>
                  <a:close/>
                  <a:moveTo>
                    <a:pt x="120754" y="16681"/>
                  </a:moveTo>
                  <a:lnTo>
                    <a:pt x="120575" y="16681"/>
                  </a:lnTo>
                  <a:lnTo>
                    <a:pt x="120694" y="16979"/>
                  </a:lnTo>
                  <a:lnTo>
                    <a:pt x="120754" y="16979"/>
                  </a:lnTo>
                  <a:close/>
                  <a:moveTo>
                    <a:pt x="9800" y="16920"/>
                  </a:moveTo>
                  <a:lnTo>
                    <a:pt x="9978" y="16979"/>
                  </a:lnTo>
                  <a:lnTo>
                    <a:pt x="10276" y="16979"/>
                  </a:lnTo>
                  <a:lnTo>
                    <a:pt x="10276" y="16920"/>
                  </a:lnTo>
                  <a:lnTo>
                    <a:pt x="9800" y="16741"/>
                  </a:lnTo>
                  <a:close/>
                  <a:moveTo>
                    <a:pt x="78844" y="16741"/>
                  </a:moveTo>
                  <a:lnTo>
                    <a:pt x="78606" y="16741"/>
                  </a:lnTo>
                  <a:cubicBezTo>
                    <a:pt x="78546" y="16800"/>
                    <a:pt x="78487" y="16860"/>
                    <a:pt x="78427" y="16920"/>
                  </a:cubicBezTo>
                  <a:lnTo>
                    <a:pt x="78427" y="17158"/>
                  </a:lnTo>
                  <a:lnTo>
                    <a:pt x="78487" y="17217"/>
                  </a:lnTo>
                  <a:lnTo>
                    <a:pt x="78725" y="17217"/>
                  </a:lnTo>
                  <a:lnTo>
                    <a:pt x="78903" y="16860"/>
                  </a:lnTo>
                  <a:cubicBezTo>
                    <a:pt x="78880" y="16824"/>
                    <a:pt x="78856" y="16777"/>
                    <a:pt x="78832" y="16741"/>
                  </a:cubicBezTo>
                  <a:close/>
                  <a:moveTo>
                    <a:pt x="87095" y="16741"/>
                  </a:moveTo>
                  <a:lnTo>
                    <a:pt x="86976" y="17039"/>
                  </a:lnTo>
                  <a:lnTo>
                    <a:pt x="87154" y="17039"/>
                  </a:lnTo>
                  <a:cubicBezTo>
                    <a:pt x="87131" y="16943"/>
                    <a:pt x="87107" y="16836"/>
                    <a:pt x="87083" y="16741"/>
                  </a:cubicBezTo>
                  <a:close/>
                  <a:moveTo>
                    <a:pt x="87690" y="16800"/>
                  </a:moveTo>
                  <a:lnTo>
                    <a:pt x="87690" y="16979"/>
                  </a:lnTo>
                  <a:lnTo>
                    <a:pt x="87809" y="16979"/>
                  </a:lnTo>
                  <a:cubicBezTo>
                    <a:pt x="87726" y="16800"/>
                    <a:pt x="87809" y="16908"/>
                    <a:pt x="87678" y="16800"/>
                  </a:cubicBezTo>
                  <a:close/>
                  <a:moveTo>
                    <a:pt x="93977" y="16860"/>
                  </a:moveTo>
                  <a:lnTo>
                    <a:pt x="93679" y="16800"/>
                  </a:lnTo>
                  <a:cubicBezTo>
                    <a:pt x="93786" y="17015"/>
                    <a:pt x="93643" y="16872"/>
                    <a:pt x="93858" y="16979"/>
                  </a:cubicBezTo>
                  <a:lnTo>
                    <a:pt x="93977" y="16920"/>
                  </a:lnTo>
                  <a:close/>
                  <a:moveTo>
                    <a:pt x="12300" y="17277"/>
                  </a:moveTo>
                  <a:cubicBezTo>
                    <a:pt x="11955" y="17015"/>
                    <a:pt x="11347" y="17003"/>
                    <a:pt x="10812" y="16860"/>
                  </a:cubicBezTo>
                  <a:lnTo>
                    <a:pt x="10573" y="16979"/>
                  </a:lnTo>
                  <a:cubicBezTo>
                    <a:pt x="10883" y="17229"/>
                    <a:pt x="11824" y="17312"/>
                    <a:pt x="12288" y="17336"/>
                  </a:cubicBezTo>
                  <a:close/>
                  <a:moveTo>
                    <a:pt x="43459" y="16860"/>
                  </a:moveTo>
                  <a:lnTo>
                    <a:pt x="43459" y="17098"/>
                  </a:lnTo>
                  <a:lnTo>
                    <a:pt x="43518" y="17098"/>
                  </a:lnTo>
                  <a:cubicBezTo>
                    <a:pt x="43494" y="16860"/>
                    <a:pt x="43589" y="17003"/>
                    <a:pt x="43459" y="16860"/>
                  </a:cubicBezTo>
                  <a:close/>
                  <a:moveTo>
                    <a:pt x="49400" y="16979"/>
                  </a:moveTo>
                  <a:lnTo>
                    <a:pt x="49162" y="16979"/>
                  </a:lnTo>
                  <a:lnTo>
                    <a:pt x="49043" y="17277"/>
                  </a:lnTo>
                  <a:lnTo>
                    <a:pt x="49102" y="17277"/>
                  </a:lnTo>
                  <a:lnTo>
                    <a:pt x="49281" y="17217"/>
                  </a:lnTo>
                  <a:close/>
                  <a:moveTo>
                    <a:pt x="104073" y="17336"/>
                  </a:moveTo>
                  <a:lnTo>
                    <a:pt x="104192" y="17455"/>
                  </a:lnTo>
                  <a:cubicBezTo>
                    <a:pt x="104204" y="17372"/>
                    <a:pt x="104228" y="17289"/>
                    <a:pt x="104252" y="17217"/>
                  </a:cubicBezTo>
                  <a:lnTo>
                    <a:pt x="104014" y="16979"/>
                  </a:lnTo>
                  <a:cubicBezTo>
                    <a:pt x="103966" y="17051"/>
                    <a:pt x="103930" y="17134"/>
                    <a:pt x="103895" y="17217"/>
                  </a:cubicBezTo>
                  <a:close/>
                  <a:moveTo>
                    <a:pt x="113217" y="17693"/>
                  </a:moveTo>
                  <a:lnTo>
                    <a:pt x="113741" y="17455"/>
                  </a:lnTo>
                  <a:cubicBezTo>
                    <a:pt x="113598" y="17205"/>
                    <a:pt x="113051" y="17265"/>
                    <a:pt x="112801" y="17217"/>
                  </a:cubicBezTo>
                  <a:lnTo>
                    <a:pt x="112920" y="17455"/>
                  </a:lnTo>
                  <a:lnTo>
                    <a:pt x="112920" y="17515"/>
                  </a:lnTo>
                  <a:cubicBezTo>
                    <a:pt x="111455" y="17134"/>
                    <a:pt x="110300" y="17098"/>
                    <a:pt x="108645" y="16979"/>
                  </a:cubicBezTo>
                  <a:cubicBezTo>
                    <a:pt x="108443" y="17074"/>
                    <a:pt x="108205" y="17098"/>
                    <a:pt x="107990" y="17039"/>
                  </a:cubicBezTo>
                  <a:lnTo>
                    <a:pt x="107931" y="17039"/>
                  </a:lnTo>
                  <a:cubicBezTo>
                    <a:pt x="107907" y="17098"/>
                    <a:pt x="107895" y="17158"/>
                    <a:pt x="107871" y="17217"/>
                  </a:cubicBezTo>
                  <a:lnTo>
                    <a:pt x="107871" y="17277"/>
                  </a:lnTo>
                  <a:cubicBezTo>
                    <a:pt x="108407" y="17515"/>
                    <a:pt x="109181" y="17181"/>
                    <a:pt x="109360" y="17515"/>
                  </a:cubicBezTo>
                  <a:cubicBezTo>
                    <a:pt x="109693" y="17455"/>
                    <a:pt x="109550" y="17539"/>
                    <a:pt x="109598" y="17277"/>
                  </a:cubicBezTo>
                  <a:cubicBezTo>
                    <a:pt x="110919" y="17312"/>
                    <a:pt x="111800" y="17717"/>
                    <a:pt x="113158" y="17753"/>
                  </a:cubicBezTo>
                  <a:lnTo>
                    <a:pt x="112920" y="18170"/>
                  </a:lnTo>
                  <a:lnTo>
                    <a:pt x="114229" y="18229"/>
                  </a:lnTo>
                  <a:cubicBezTo>
                    <a:pt x="113979" y="17955"/>
                    <a:pt x="113646" y="17836"/>
                    <a:pt x="113217" y="17753"/>
                  </a:cubicBezTo>
                  <a:close/>
                  <a:moveTo>
                    <a:pt x="82404" y="17039"/>
                  </a:moveTo>
                  <a:cubicBezTo>
                    <a:pt x="82511" y="17086"/>
                    <a:pt x="82416" y="17098"/>
                    <a:pt x="82523" y="17039"/>
                  </a:cubicBezTo>
                  <a:close/>
                  <a:moveTo>
                    <a:pt x="84309" y="17039"/>
                  </a:moveTo>
                  <a:lnTo>
                    <a:pt x="84249" y="17277"/>
                  </a:lnTo>
                  <a:lnTo>
                    <a:pt x="84309" y="17277"/>
                  </a:lnTo>
                  <a:lnTo>
                    <a:pt x="84487" y="17098"/>
                  </a:lnTo>
                  <a:close/>
                  <a:moveTo>
                    <a:pt x="105442" y="17336"/>
                  </a:moveTo>
                  <a:lnTo>
                    <a:pt x="105740" y="17455"/>
                  </a:lnTo>
                  <a:lnTo>
                    <a:pt x="105919" y="17396"/>
                  </a:lnTo>
                  <a:lnTo>
                    <a:pt x="105502" y="17039"/>
                  </a:lnTo>
                  <a:cubicBezTo>
                    <a:pt x="105466" y="17134"/>
                    <a:pt x="105454" y="17241"/>
                    <a:pt x="105431" y="17336"/>
                  </a:cubicBezTo>
                  <a:close/>
                  <a:moveTo>
                    <a:pt x="119563" y="17158"/>
                  </a:moveTo>
                  <a:lnTo>
                    <a:pt x="119087" y="17039"/>
                  </a:lnTo>
                  <a:lnTo>
                    <a:pt x="119027" y="17217"/>
                  </a:lnTo>
                  <a:lnTo>
                    <a:pt x="119206" y="17277"/>
                  </a:lnTo>
                  <a:lnTo>
                    <a:pt x="119504" y="17277"/>
                  </a:lnTo>
                  <a:close/>
                  <a:moveTo>
                    <a:pt x="12407" y="17396"/>
                  </a:moveTo>
                  <a:cubicBezTo>
                    <a:pt x="12979" y="17527"/>
                    <a:pt x="13348" y="17646"/>
                    <a:pt x="14074" y="17634"/>
                  </a:cubicBezTo>
                  <a:cubicBezTo>
                    <a:pt x="13681" y="17384"/>
                    <a:pt x="13014" y="17205"/>
                    <a:pt x="12467" y="17098"/>
                  </a:cubicBezTo>
                  <a:cubicBezTo>
                    <a:pt x="12419" y="17193"/>
                    <a:pt x="12395" y="17289"/>
                    <a:pt x="12407" y="17396"/>
                  </a:cubicBezTo>
                  <a:close/>
                  <a:moveTo>
                    <a:pt x="64652" y="17158"/>
                  </a:moveTo>
                  <a:lnTo>
                    <a:pt x="64533" y="17098"/>
                  </a:lnTo>
                  <a:cubicBezTo>
                    <a:pt x="64509" y="17241"/>
                    <a:pt x="64485" y="17372"/>
                    <a:pt x="64473" y="17515"/>
                  </a:cubicBezTo>
                  <a:cubicBezTo>
                    <a:pt x="64616" y="17384"/>
                    <a:pt x="64604" y="17420"/>
                    <a:pt x="64652" y="17158"/>
                  </a:cubicBezTo>
                  <a:close/>
                  <a:moveTo>
                    <a:pt x="74081" y="17098"/>
                  </a:moveTo>
                  <a:lnTo>
                    <a:pt x="73962" y="17098"/>
                  </a:lnTo>
                  <a:cubicBezTo>
                    <a:pt x="74069" y="17158"/>
                    <a:pt x="73986" y="17158"/>
                    <a:pt x="74093" y="17098"/>
                  </a:cubicBezTo>
                  <a:close/>
                  <a:moveTo>
                    <a:pt x="94798" y="17277"/>
                  </a:moveTo>
                  <a:lnTo>
                    <a:pt x="94798" y="17336"/>
                  </a:lnTo>
                  <a:cubicBezTo>
                    <a:pt x="95048" y="17432"/>
                    <a:pt x="95060" y="17515"/>
                    <a:pt x="95334" y="17455"/>
                  </a:cubicBezTo>
                  <a:cubicBezTo>
                    <a:pt x="95548" y="17658"/>
                    <a:pt x="95513" y="17777"/>
                    <a:pt x="95394" y="18051"/>
                  </a:cubicBezTo>
                  <a:cubicBezTo>
                    <a:pt x="95846" y="18086"/>
                    <a:pt x="96548" y="18289"/>
                    <a:pt x="96822" y="18110"/>
                  </a:cubicBezTo>
                  <a:lnTo>
                    <a:pt x="96882" y="18646"/>
                  </a:lnTo>
                  <a:cubicBezTo>
                    <a:pt x="97072" y="18515"/>
                    <a:pt x="97215" y="18324"/>
                    <a:pt x="97299" y="18110"/>
                  </a:cubicBezTo>
                  <a:cubicBezTo>
                    <a:pt x="97561" y="18170"/>
                    <a:pt x="97465" y="18098"/>
                    <a:pt x="97596" y="18289"/>
                  </a:cubicBezTo>
                  <a:lnTo>
                    <a:pt x="97834" y="18229"/>
                  </a:lnTo>
                  <a:lnTo>
                    <a:pt x="97834" y="18051"/>
                  </a:lnTo>
                  <a:lnTo>
                    <a:pt x="97596" y="17813"/>
                  </a:lnTo>
                  <a:cubicBezTo>
                    <a:pt x="97275" y="17765"/>
                    <a:pt x="96941" y="17741"/>
                    <a:pt x="96763" y="17991"/>
                  </a:cubicBezTo>
                  <a:cubicBezTo>
                    <a:pt x="96477" y="17943"/>
                    <a:pt x="96298" y="17670"/>
                    <a:pt x="95810" y="17932"/>
                  </a:cubicBezTo>
                  <a:cubicBezTo>
                    <a:pt x="95727" y="17813"/>
                    <a:pt x="95703" y="17658"/>
                    <a:pt x="95751" y="17515"/>
                  </a:cubicBezTo>
                  <a:cubicBezTo>
                    <a:pt x="95596" y="17277"/>
                    <a:pt x="95334" y="17289"/>
                    <a:pt x="94977" y="17098"/>
                  </a:cubicBezTo>
                  <a:close/>
                  <a:moveTo>
                    <a:pt x="100144" y="17098"/>
                  </a:moveTo>
                  <a:lnTo>
                    <a:pt x="100025" y="17158"/>
                  </a:lnTo>
                  <a:lnTo>
                    <a:pt x="99966" y="17217"/>
                  </a:lnTo>
                  <a:lnTo>
                    <a:pt x="100323" y="17396"/>
                  </a:lnTo>
                  <a:lnTo>
                    <a:pt x="100442" y="17277"/>
                  </a:lnTo>
                  <a:cubicBezTo>
                    <a:pt x="100418" y="17217"/>
                    <a:pt x="100406" y="17158"/>
                    <a:pt x="100382" y="17098"/>
                  </a:cubicBezTo>
                  <a:close/>
                  <a:moveTo>
                    <a:pt x="102394" y="17277"/>
                  </a:moveTo>
                  <a:lnTo>
                    <a:pt x="102454" y="17277"/>
                  </a:lnTo>
                  <a:lnTo>
                    <a:pt x="102573" y="17158"/>
                  </a:lnTo>
                  <a:lnTo>
                    <a:pt x="102573" y="17098"/>
                  </a:lnTo>
                  <a:lnTo>
                    <a:pt x="102454" y="17098"/>
                  </a:lnTo>
                  <a:cubicBezTo>
                    <a:pt x="102454" y="17158"/>
                    <a:pt x="102418" y="17217"/>
                    <a:pt x="102406" y="17277"/>
                  </a:cubicBezTo>
                  <a:close/>
                  <a:moveTo>
                    <a:pt x="93917" y="17455"/>
                  </a:moveTo>
                  <a:lnTo>
                    <a:pt x="93917" y="17158"/>
                  </a:lnTo>
                  <a:lnTo>
                    <a:pt x="93739" y="17158"/>
                  </a:lnTo>
                  <a:cubicBezTo>
                    <a:pt x="93703" y="17420"/>
                    <a:pt x="93643" y="17336"/>
                    <a:pt x="93917" y="17455"/>
                  </a:cubicBezTo>
                  <a:close/>
                  <a:moveTo>
                    <a:pt x="104895" y="17455"/>
                  </a:moveTo>
                  <a:lnTo>
                    <a:pt x="105014" y="17396"/>
                  </a:lnTo>
                  <a:lnTo>
                    <a:pt x="105014" y="17277"/>
                  </a:lnTo>
                  <a:lnTo>
                    <a:pt x="104776" y="17158"/>
                  </a:lnTo>
                  <a:lnTo>
                    <a:pt x="104538" y="17336"/>
                  </a:lnTo>
                  <a:close/>
                  <a:moveTo>
                    <a:pt x="106502" y="17455"/>
                  </a:moveTo>
                  <a:cubicBezTo>
                    <a:pt x="106538" y="17360"/>
                    <a:pt x="106585" y="17253"/>
                    <a:pt x="106621" y="17158"/>
                  </a:cubicBezTo>
                  <a:lnTo>
                    <a:pt x="106443" y="17158"/>
                  </a:lnTo>
                  <a:lnTo>
                    <a:pt x="106204" y="17217"/>
                  </a:lnTo>
                  <a:cubicBezTo>
                    <a:pt x="106300" y="17479"/>
                    <a:pt x="106204" y="17396"/>
                    <a:pt x="106502" y="17455"/>
                  </a:cubicBezTo>
                  <a:close/>
                  <a:moveTo>
                    <a:pt x="61806" y="17217"/>
                  </a:moveTo>
                  <a:cubicBezTo>
                    <a:pt x="61687" y="17277"/>
                    <a:pt x="61592" y="17360"/>
                    <a:pt x="61508" y="17455"/>
                  </a:cubicBezTo>
                  <a:cubicBezTo>
                    <a:pt x="61651" y="17610"/>
                    <a:pt x="61639" y="17622"/>
                    <a:pt x="61866" y="17574"/>
                  </a:cubicBezTo>
                  <a:lnTo>
                    <a:pt x="61985" y="17574"/>
                  </a:lnTo>
                  <a:cubicBezTo>
                    <a:pt x="61949" y="17277"/>
                    <a:pt x="61985" y="17348"/>
                    <a:pt x="61806" y="17217"/>
                  </a:cubicBezTo>
                  <a:close/>
                  <a:moveTo>
                    <a:pt x="74617" y="17455"/>
                  </a:moveTo>
                  <a:cubicBezTo>
                    <a:pt x="74784" y="17301"/>
                    <a:pt x="74724" y="17396"/>
                    <a:pt x="74736" y="17217"/>
                  </a:cubicBezTo>
                  <a:close/>
                  <a:moveTo>
                    <a:pt x="93560" y="17396"/>
                  </a:moveTo>
                  <a:cubicBezTo>
                    <a:pt x="93572" y="17360"/>
                    <a:pt x="93596" y="17312"/>
                    <a:pt x="93620" y="17277"/>
                  </a:cubicBezTo>
                  <a:lnTo>
                    <a:pt x="93084" y="17217"/>
                  </a:lnTo>
                  <a:lnTo>
                    <a:pt x="92727" y="17336"/>
                  </a:lnTo>
                  <a:cubicBezTo>
                    <a:pt x="92929" y="17682"/>
                    <a:pt x="93084" y="17455"/>
                    <a:pt x="93560" y="17396"/>
                  </a:cubicBezTo>
                  <a:close/>
                  <a:moveTo>
                    <a:pt x="95989" y="17396"/>
                  </a:moveTo>
                  <a:lnTo>
                    <a:pt x="96108" y="17396"/>
                  </a:lnTo>
                  <a:cubicBezTo>
                    <a:pt x="96025" y="17217"/>
                    <a:pt x="96108" y="17324"/>
                    <a:pt x="95989" y="17217"/>
                  </a:cubicBezTo>
                  <a:close/>
                  <a:moveTo>
                    <a:pt x="64461" y="17872"/>
                  </a:moveTo>
                  <a:cubicBezTo>
                    <a:pt x="64378" y="17574"/>
                    <a:pt x="64294" y="17586"/>
                    <a:pt x="64354" y="17277"/>
                  </a:cubicBezTo>
                  <a:cubicBezTo>
                    <a:pt x="64033" y="17360"/>
                    <a:pt x="64128" y="17324"/>
                    <a:pt x="63759" y="17277"/>
                  </a:cubicBezTo>
                  <a:cubicBezTo>
                    <a:pt x="63735" y="17420"/>
                    <a:pt x="63711" y="17551"/>
                    <a:pt x="63699" y="17693"/>
                  </a:cubicBezTo>
                  <a:cubicBezTo>
                    <a:pt x="63318" y="17598"/>
                    <a:pt x="61758" y="18086"/>
                    <a:pt x="61556" y="18467"/>
                  </a:cubicBezTo>
                  <a:lnTo>
                    <a:pt x="61556" y="18515"/>
                  </a:lnTo>
                  <a:cubicBezTo>
                    <a:pt x="62628" y="18384"/>
                    <a:pt x="63723" y="17813"/>
                    <a:pt x="64473" y="17872"/>
                  </a:cubicBezTo>
                  <a:close/>
                  <a:moveTo>
                    <a:pt x="100442" y="17574"/>
                  </a:moveTo>
                  <a:cubicBezTo>
                    <a:pt x="100263" y="17693"/>
                    <a:pt x="100347" y="17586"/>
                    <a:pt x="100263" y="17813"/>
                  </a:cubicBezTo>
                  <a:cubicBezTo>
                    <a:pt x="99858" y="17693"/>
                    <a:pt x="99442" y="17610"/>
                    <a:pt x="99013" y="17574"/>
                  </a:cubicBezTo>
                  <a:lnTo>
                    <a:pt x="98834" y="17277"/>
                  </a:lnTo>
                  <a:cubicBezTo>
                    <a:pt x="98799" y="17432"/>
                    <a:pt x="98763" y="17586"/>
                    <a:pt x="98715" y="17753"/>
                  </a:cubicBezTo>
                  <a:cubicBezTo>
                    <a:pt x="98537" y="17765"/>
                    <a:pt x="97989" y="17324"/>
                    <a:pt x="97822" y="17872"/>
                  </a:cubicBezTo>
                  <a:lnTo>
                    <a:pt x="97942" y="17991"/>
                  </a:lnTo>
                  <a:lnTo>
                    <a:pt x="98180" y="18170"/>
                  </a:lnTo>
                  <a:cubicBezTo>
                    <a:pt x="98453" y="18086"/>
                    <a:pt x="98370" y="18074"/>
                    <a:pt x="98537" y="17932"/>
                  </a:cubicBezTo>
                  <a:cubicBezTo>
                    <a:pt x="99013" y="18336"/>
                    <a:pt x="99632" y="17991"/>
                    <a:pt x="100204" y="18289"/>
                  </a:cubicBezTo>
                  <a:lnTo>
                    <a:pt x="100442" y="18051"/>
                  </a:lnTo>
                  <a:close/>
                  <a:moveTo>
                    <a:pt x="118015" y="17277"/>
                  </a:moveTo>
                  <a:lnTo>
                    <a:pt x="118015" y="17455"/>
                  </a:lnTo>
                  <a:lnTo>
                    <a:pt x="118075" y="17455"/>
                  </a:lnTo>
                  <a:cubicBezTo>
                    <a:pt x="118099" y="17277"/>
                    <a:pt x="118170" y="17384"/>
                    <a:pt x="118015" y="17277"/>
                  </a:cubicBezTo>
                  <a:close/>
                  <a:moveTo>
                    <a:pt x="47685" y="17693"/>
                  </a:moveTo>
                  <a:lnTo>
                    <a:pt x="47792" y="17574"/>
                  </a:lnTo>
                  <a:cubicBezTo>
                    <a:pt x="47650" y="17443"/>
                    <a:pt x="47673" y="17408"/>
                    <a:pt x="47447" y="17336"/>
                  </a:cubicBezTo>
                  <a:lnTo>
                    <a:pt x="47030" y="17455"/>
                  </a:lnTo>
                  <a:cubicBezTo>
                    <a:pt x="47114" y="17658"/>
                    <a:pt x="47066" y="17574"/>
                    <a:pt x="47209" y="17693"/>
                  </a:cubicBezTo>
                  <a:cubicBezTo>
                    <a:pt x="47435" y="17586"/>
                    <a:pt x="47423" y="17598"/>
                    <a:pt x="47685" y="17693"/>
                  </a:cubicBezTo>
                  <a:close/>
                  <a:moveTo>
                    <a:pt x="90417" y="17932"/>
                  </a:moveTo>
                  <a:cubicBezTo>
                    <a:pt x="90476" y="17753"/>
                    <a:pt x="90536" y="17574"/>
                    <a:pt x="90595" y="17396"/>
                  </a:cubicBezTo>
                  <a:lnTo>
                    <a:pt x="90119" y="17336"/>
                  </a:lnTo>
                  <a:cubicBezTo>
                    <a:pt x="90131" y="17610"/>
                    <a:pt x="90298" y="17527"/>
                    <a:pt x="90357" y="17932"/>
                  </a:cubicBezTo>
                  <a:close/>
                  <a:moveTo>
                    <a:pt x="35565" y="17515"/>
                  </a:moveTo>
                  <a:cubicBezTo>
                    <a:pt x="35588" y="17479"/>
                    <a:pt x="35612" y="17432"/>
                    <a:pt x="35624" y="17396"/>
                  </a:cubicBezTo>
                  <a:lnTo>
                    <a:pt x="35386" y="17396"/>
                  </a:lnTo>
                  <a:lnTo>
                    <a:pt x="34791" y="17515"/>
                  </a:lnTo>
                  <a:lnTo>
                    <a:pt x="34791" y="17574"/>
                  </a:lnTo>
                  <a:lnTo>
                    <a:pt x="34969" y="17693"/>
                  </a:lnTo>
                  <a:close/>
                  <a:moveTo>
                    <a:pt x="53436" y="17455"/>
                  </a:moveTo>
                  <a:lnTo>
                    <a:pt x="53436" y="17574"/>
                  </a:lnTo>
                  <a:lnTo>
                    <a:pt x="53674" y="17515"/>
                  </a:lnTo>
                  <a:lnTo>
                    <a:pt x="53793" y="17515"/>
                  </a:lnTo>
                  <a:lnTo>
                    <a:pt x="53793" y="17396"/>
                  </a:lnTo>
                  <a:lnTo>
                    <a:pt x="53555" y="17396"/>
                  </a:lnTo>
                  <a:close/>
                  <a:moveTo>
                    <a:pt x="106276" y="17872"/>
                  </a:moveTo>
                  <a:cubicBezTo>
                    <a:pt x="106121" y="17717"/>
                    <a:pt x="106121" y="17753"/>
                    <a:pt x="106097" y="17455"/>
                  </a:cubicBezTo>
                  <a:cubicBezTo>
                    <a:pt x="105538" y="17943"/>
                    <a:pt x="103692" y="17634"/>
                    <a:pt x="102954" y="17396"/>
                  </a:cubicBezTo>
                  <a:cubicBezTo>
                    <a:pt x="102930" y="17491"/>
                    <a:pt x="102906" y="17598"/>
                    <a:pt x="102895" y="17693"/>
                  </a:cubicBezTo>
                  <a:cubicBezTo>
                    <a:pt x="102573" y="17717"/>
                    <a:pt x="102192" y="17610"/>
                    <a:pt x="101942" y="17574"/>
                  </a:cubicBezTo>
                  <a:cubicBezTo>
                    <a:pt x="101918" y="17777"/>
                    <a:pt x="101894" y="17967"/>
                    <a:pt x="101882" y="18170"/>
                  </a:cubicBezTo>
                  <a:lnTo>
                    <a:pt x="102299" y="18467"/>
                  </a:lnTo>
                  <a:lnTo>
                    <a:pt x="102299" y="18110"/>
                  </a:lnTo>
                  <a:lnTo>
                    <a:pt x="102775" y="18170"/>
                  </a:lnTo>
                  <a:cubicBezTo>
                    <a:pt x="102883" y="18313"/>
                    <a:pt x="102823" y="18217"/>
                    <a:pt x="102835" y="18408"/>
                  </a:cubicBezTo>
                  <a:lnTo>
                    <a:pt x="103073" y="18467"/>
                  </a:lnTo>
                  <a:cubicBezTo>
                    <a:pt x="103049" y="18384"/>
                    <a:pt x="103025" y="18301"/>
                    <a:pt x="103014" y="18229"/>
                  </a:cubicBezTo>
                  <a:lnTo>
                    <a:pt x="103776" y="18408"/>
                  </a:lnTo>
                  <a:cubicBezTo>
                    <a:pt x="106502" y="18039"/>
                    <a:pt x="110729" y="18003"/>
                    <a:pt x="112741" y="18170"/>
                  </a:cubicBezTo>
                  <a:cubicBezTo>
                    <a:pt x="112765" y="18122"/>
                    <a:pt x="112789" y="18086"/>
                    <a:pt x="112801" y="18051"/>
                  </a:cubicBezTo>
                  <a:lnTo>
                    <a:pt x="112741" y="17991"/>
                  </a:lnTo>
                  <a:cubicBezTo>
                    <a:pt x="110884" y="17670"/>
                    <a:pt x="107514" y="17324"/>
                    <a:pt x="106264" y="17872"/>
                  </a:cubicBezTo>
                  <a:close/>
                  <a:moveTo>
                    <a:pt x="104490" y="17515"/>
                  </a:moveTo>
                  <a:lnTo>
                    <a:pt x="104430" y="17396"/>
                  </a:lnTo>
                  <a:lnTo>
                    <a:pt x="104371" y="17515"/>
                  </a:lnTo>
                  <a:close/>
                  <a:moveTo>
                    <a:pt x="47852" y="17813"/>
                  </a:moveTo>
                  <a:lnTo>
                    <a:pt x="48209" y="17634"/>
                  </a:lnTo>
                  <a:lnTo>
                    <a:pt x="48269" y="17515"/>
                  </a:lnTo>
                  <a:lnTo>
                    <a:pt x="48269" y="17455"/>
                  </a:lnTo>
                  <a:lnTo>
                    <a:pt x="48031" y="17455"/>
                  </a:lnTo>
                  <a:lnTo>
                    <a:pt x="47911" y="17515"/>
                  </a:lnTo>
                  <a:cubicBezTo>
                    <a:pt x="47888" y="17610"/>
                    <a:pt x="47876" y="17705"/>
                    <a:pt x="47852" y="17813"/>
                  </a:cubicBezTo>
                  <a:close/>
                  <a:moveTo>
                    <a:pt x="87631" y="17693"/>
                  </a:moveTo>
                  <a:lnTo>
                    <a:pt x="87869" y="17693"/>
                  </a:lnTo>
                  <a:cubicBezTo>
                    <a:pt x="87785" y="17467"/>
                    <a:pt x="87869" y="17574"/>
                    <a:pt x="87690" y="17455"/>
                  </a:cubicBezTo>
                  <a:cubicBezTo>
                    <a:pt x="87666" y="17539"/>
                    <a:pt x="87643" y="17610"/>
                    <a:pt x="87619" y="17693"/>
                  </a:cubicBezTo>
                  <a:close/>
                  <a:moveTo>
                    <a:pt x="114932" y="17455"/>
                  </a:moveTo>
                  <a:lnTo>
                    <a:pt x="114694" y="17455"/>
                  </a:lnTo>
                  <a:cubicBezTo>
                    <a:pt x="114813" y="17574"/>
                    <a:pt x="114717" y="17515"/>
                    <a:pt x="114932" y="17574"/>
                  </a:cubicBezTo>
                  <a:close/>
                  <a:moveTo>
                    <a:pt x="15324" y="17693"/>
                  </a:moveTo>
                  <a:lnTo>
                    <a:pt x="14252" y="17515"/>
                  </a:lnTo>
                  <a:lnTo>
                    <a:pt x="14193" y="17634"/>
                  </a:lnTo>
                  <a:lnTo>
                    <a:pt x="14074" y="17634"/>
                  </a:lnTo>
                  <a:lnTo>
                    <a:pt x="15265" y="17813"/>
                  </a:lnTo>
                  <a:close/>
                  <a:moveTo>
                    <a:pt x="16693" y="17932"/>
                  </a:moveTo>
                  <a:cubicBezTo>
                    <a:pt x="16491" y="17741"/>
                    <a:pt x="15919" y="17634"/>
                    <a:pt x="15622" y="17515"/>
                  </a:cubicBezTo>
                  <a:lnTo>
                    <a:pt x="15562" y="17693"/>
                  </a:lnTo>
                  <a:lnTo>
                    <a:pt x="16634" y="18051"/>
                  </a:lnTo>
                  <a:close/>
                  <a:moveTo>
                    <a:pt x="34493" y="17634"/>
                  </a:moveTo>
                  <a:cubicBezTo>
                    <a:pt x="34338" y="17503"/>
                    <a:pt x="34172" y="17503"/>
                    <a:pt x="33791" y="17515"/>
                  </a:cubicBezTo>
                  <a:lnTo>
                    <a:pt x="33374" y="17634"/>
                  </a:lnTo>
                  <a:lnTo>
                    <a:pt x="33255" y="17813"/>
                  </a:lnTo>
                  <a:lnTo>
                    <a:pt x="34445" y="17753"/>
                  </a:lnTo>
                  <a:close/>
                  <a:moveTo>
                    <a:pt x="40613" y="17693"/>
                  </a:moveTo>
                  <a:cubicBezTo>
                    <a:pt x="40494" y="17515"/>
                    <a:pt x="40601" y="17598"/>
                    <a:pt x="40375" y="17515"/>
                  </a:cubicBezTo>
                  <a:close/>
                  <a:moveTo>
                    <a:pt x="52960" y="17991"/>
                  </a:moveTo>
                  <a:cubicBezTo>
                    <a:pt x="53222" y="17908"/>
                    <a:pt x="53222" y="17872"/>
                    <a:pt x="53317" y="17634"/>
                  </a:cubicBezTo>
                  <a:lnTo>
                    <a:pt x="53198" y="17515"/>
                  </a:lnTo>
                  <a:lnTo>
                    <a:pt x="53019" y="17515"/>
                  </a:lnTo>
                  <a:lnTo>
                    <a:pt x="53019" y="17872"/>
                  </a:lnTo>
                  <a:close/>
                  <a:moveTo>
                    <a:pt x="60449" y="17515"/>
                  </a:moveTo>
                  <a:cubicBezTo>
                    <a:pt x="60425" y="17551"/>
                    <a:pt x="60401" y="17598"/>
                    <a:pt x="60389" y="17634"/>
                  </a:cubicBezTo>
                  <a:lnTo>
                    <a:pt x="60389" y="17872"/>
                  </a:lnTo>
                  <a:cubicBezTo>
                    <a:pt x="60223" y="17967"/>
                    <a:pt x="59568" y="17896"/>
                    <a:pt x="59258" y="18170"/>
                  </a:cubicBezTo>
                  <a:cubicBezTo>
                    <a:pt x="59008" y="18396"/>
                    <a:pt x="59127" y="18622"/>
                    <a:pt x="58663" y="18825"/>
                  </a:cubicBezTo>
                  <a:lnTo>
                    <a:pt x="58603" y="19003"/>
                  </a:lnTo>
                  <a:cubicBezTo>
                    <a:pt x="58853" y="19063"/>
                    <a:pt x="58782" y="19075"/>
                    <a:pt x="58960" y="19182"/>
                  </a:cubicBezTo>
                  <a:cubicBezTo>
                    <a:pt x="58889" y="18432"/>
                    <a:pt x="60556" y="18134"/>
                    <a:pt x="60973" y="17813"/>
                  </a:cubicBezTo>
                  <a:close/>
                  <a:moveTo>
                    <a:pt x="82178" y="17753"/>
                  </a:moveTo>
                  <a:lnTo>
                    <a:pt x="82178" y="17813"/>
                  </a:lnTo>
                  <a:lnTo>
                    <a:pt x="82475" y="17813"/>
                  </a:lnTo>
                  <a:lnTo>
                    <a:pt x="82535" y="17693"/>
                  </a:lnTo>
                  <a:lnTo>
                    <a:pt x="82297" y="17515"/>
                  </a:lnTo>
                  <a:close/>
                  <a:moveTo>
                    <a:pt x="101109" y="17515"/>
                  </a:moveTo>
                  <a:lnTo>
                    <a:pt x="101109" y="17693"/>
                  </a:lnTo>
                  <a:lnTo>
                    <a:pt x="101228" y="17693"/>
                  </a:lnTo>
                  <a:cubicBezTo>
                    <a:pt x="101144" y="17515"/>
                    <a:pt x="101216" y="17622"/>
                    <a:pt x="101097" y="17515"/>
                  </a:cubicBezTo>
                  <a:close/>
                  <a:moveTo>
                    <a:pt x="61223" y="17574"/>
                  </a:moveTo>
                  <a:lnTo>
                    <a:pt x="61223" y="17753"/>
                  </a:lnTo>
                  <a:lnTo>
                    <a:pt x="61342" y="17574"/>
                  </a:lnTo>
                  <a:close/>
                  <a:moveTo>
                    <a:pt x="101525" y="17872"/>
                  </a:moveTo>
                  <a:lnTo>
                    <a:pt x="101585" y="17813"/>
                  </a:lnTo>
                  <a:lnTo>
                    <a:pt x="101585" y="17574"/>
                  </a:lnTo>
                  <a:lnTo>
                    <a:pt x="101406" y="17574"/>
                  </a:lnTo>
                  <a:lnTo>
                    <a:pt x="101287" y="17634"/>
                  </a:lnTo>
                  <a:lnTo>
                    <a:pt x="101466" y="17872"/>
                  </a:lnTo>
                  <a:close/>
                  <a:moveTo>
                    <a:pt x="33088" y="17693"/>
                  </a:moveTo>
                  <a:lnTo>
                    <a:pt x="32731" y="17634"/>
                  </a:lnTo>
                  <a:cubicBezTo>
                    <a:pt x="32588" y="17741"/>
                    <a:pt x="32445" y="17717"/>
                    <a:pt x="32195" y="17753"/>
                  </a:cubicBezTo>
                  <a:lnTo>
                    <a:pt x="32195" y="17932"/>
                  </a:lnTo>
                  <a:lnTo>
                    <a:pt x="33088" y="17753"/>
                  </a:lnTo>
                  <a:close/>
                  <a:moveTo>
                    <a:pt x="38779" y="17753"/>
                  </a:moveTo>
                  <a:lnTo>
                    <a:pt x="38541" y="17634"/>
                  </a:lnTo>
                  <a:lnTo>
                    <a:pt x="38184" y="17932"/>
                  </a:lnTo>
                  <a:lnTo>
                    <a:pt x="38303" y="18110"/>
                  </a:lnTo>
                  <a:lnTo>
                    <a:pt x="38541" y="18110"/>
                  </a:lnTo>
                  <a:lnTo>
                    <a:pt x="38779" y="17932"/>
                  </a:lnTo>
                  <a:close/>
                  <a:moveTo>
                    <a:pt x="39851" y="17872"/>
                  </a:moveTo>
                  <a:lnTo>
                    <a:pt x="39672" y="17634"/>
                  </a:lnTo>
                  <a:lnTo>
                    <a:pt x="39553" y="17932"/>
                  </a:lnTo>
                  <a:lnTo>
                    <a:pt x="39791" y="18051"/>
                  </a:lnTo>
                  <a:cubicBezTo>
                    <a:pt x="39791" y="17991"/>
                    <a:pt x="39815" y="17932"/>
                    <a:pt x="39839" y="17872"/>
                  </a:cubicBezTo>
                  <a:close/>
                  <a:moveTo>
                    <a:pt x="52436" y="18289"/>
                  </a:moveTo>
                  <a:lnTo>
                    <a:pt x="52793" y="18170"/>
                  </a:lnTo>
                  <a:lnTo>
                    <a:pt x="52793" y="17693"/>
                  </a:lnTo>
                  <a:lnTo>
                    <a:pt x="52495" y="17634"/>
                  </a:lnTo>
                  <a:lnTo>
                    <a:pt x="52436" y="18051"/>
                  </a:lnTo>
                  <a:cubicBezTo>
                    <a:pt x="51543" y="18194"/>
                    <a:pt x="50971" y="18229"/>
                    <a:pt x="50245" y="18467"/>
                  </a:cubicBezTo>
                  <a:lnTo>
                    <a:pt x="50126" y="18646"/>
                  </a:lnTo>
                  <a:lnTo>
                    <a:pt x="50305" y="18765"/>
                  </a:lnTo>
                  <a:cubicBezTo>
                    <a:pt x="50769" y="18467"/>
                    <a:pt x="51971" y="18229"/>
                    <a:pt x="52424" y="18289"/>
                  </a:cubicBezTo>
                  <a:close/>
                  <a:moveTo>
                    <a:pt x="53984" y="17991"/>
                  </a:moveTo>
                  <a:lnTo>
                    <a:pt x="54162" y="17753"/>
                  </a:lnTo>
                  <a:lnTo>
                    <a:pt x="53984" y="17693"/>
                  </a:lnTo>
                  <a:lnTo>
                    <a:pt x="53865" y="17872"/>
                  </a:lnTo>
                  <a:close/>
                  <a:moveTo>
                    <a:pt x="61937" y="17991"/>
                  </a:moveTo>
                  <a:lnTo>
                    <a:pt x="62056" y="18051"/>
                  </a:lnTo>
                  <a:cubicBezTo>
                    <a:pt x="62092" y="17955"/>
                    <a:pt x="62128" y="17848"/>
                    <a:pt x="62175" y="17753"/>
                  </a:cubicBezTo>
                  <a:lnTo>
                    <a:pt x="61997" y="17693"/>
                  </a:lnTo>
                  <a:cubicBezTo>
                    <a:pt x="61973" y="17765"/>
                    <a:pt x="61949" y="17848"/>
                    <a:pt x="61937" y="17932"/>
                  </a:cubicBezTo>
                  <a:close/>
                  <a:moveTo>
                    <a:pt x="94703" y="18110"/>
                  </a:moveTo>
                  <a:lnTo>
                    <a:pt x="95060" y="18229"/>
                  </a:lnTo>
                  <a:lnTo>
                    <a:pt x="95298" y="17991"/>
                  </a:lnTo>
                  <a:lnTo>
                    <a:pt x="94941" y="17693"/>
                  </a:lnTo>
                  <a:cubicBezTo>
                    <a:pt x="94834" y="17908"/>
                    <a:pt x="94846" y="17884"/>
                    <a:pt x="94643" y="17991"/>
                  </a:cubicBezTo>
                  <a:cubicBezTo>
                    <a:pt x="94643" y="18027"/>
                    <a:pt x="94667" y="18074"/>
                    <a:pt x="94691" y="18110"/>
                  </a:cubicBezTo>
                  <a:close/>
                  <a:moveTo>
                    <a:pt x="32076" y="17991"/>
                  </a:moveTo>
                  <a:lnTo>
                    <a:pt x="32136" y="17872"/>
                  </a:lnTo>
                  <a:lnTo>
                    <a:pt x="31898" y="17753"/>
                  </a:lnTo>
                  <a:lnTo>
                    <a:pt x="31659" y="17872"/>
                  </a:lnTo>
                  <a:lnTo>
                    <a:pt x="31778" y="17991"/>
                  </a:lnTo>
                  <a:close/>
                  <a:moveTo>
                    <a:pt x="94524" y="18170"/>
                  </a:moveTo>
                  <a:cubicBezTo>
                    <a:pt x="94108" y="17467"/>
                    <a:pt x="92096" y="18336"/>
                    <a:pt x="91381" y="17753"/>
                  </a:cubicBezTo>
                  <a:lnTo>
                    <a:pt x="91262" y="17932"/>
                  </a:lnTo>
                  <a:lnTo>
                    <a:pt x="91560" y="18051"/>
                  </a:lnTo>
                  <a:lnTo>
                    <a:pt x="91560" y="18408"/>
                  </a:lnTo>
                  <a:lnTo>
                    <a:pt x="91203" y="18408"/>
                  </a:lnTo>
                  <a:cubicBezTo>
                    <a:pt x="91274" y="18467"/>
                    <a:pt x="91357" y="18527"/>
                    <a:pt x="91441" y="18586"/>
                  </a:cubicBezTo>
                  <a:lnTo>
                    <a:pt x="91441" y="18765"/>
                  </a:lnTo>
                  <a:cubicBezTo>
                    <a:pt x="91155" y="18813"/>
                    <a:pt x="91119" y="18753"/>
                    <a:pt x="90964" y="18944"/>
                  </a:cubicBezTo>
                  <a:cubicBezTo>
                    <a:pt x="91191" y="18920"/>
                    <a:pt x="91084" y="18967"/>
                    <a:pt x="91262" y="19122"/>
                  </a:cubicBezTo>
                  <a:cubicBezTo>
                    <a:pt x="91560" y="18884"/>
                    <a:pt x="91488" y="18836"/>
                    <a:pt x="91798" y="19003"/>
                  </a:cubicBezTo>
                  <a:cubicBezTo>
                    <a:pt x="91738" y="18717"/>
                    <a:pt x="91667" y="18634"/>
                    <a:pt x="91738" y="18348"/>
                  </a:cubicBezTo>
                  <a:lnTo>
                    <a:pt x="91738" y="18170"/>
                  </a:lnTo>
                  <a:cubicBezTo>
                    <a:pt x="92334" y="18253"/>
                    <a:pt x="92750" y="18265"/>
                    <a:pt x="93155" y="18646"/>
                  </a:cubicBezTo>
                  <a:cubicBezTo>
                    <a:pt x="92929" y="18646"/>
                    <a:pt x="93060" y="18622"/>
                    <a:pt x="92858" y="18705"/>
                  </a:cubicBezTo>
                  <a:cubicBezTo>
                    <a:pt x="92846" y="18765"/>
                    <a:pt x="92822" y="18825"/>
                    <a:pt x="92798" y="18884"/>
                  </a:cubicBezTo>
                  <a:lnTo>
                    <a:pt x="92977" y="19003"/>
                  </a:lnTo>
                  <a:cubicBezTo>
                    <a:pt x="93215" y="18717"/>
                    <a:pt x="93346" y="18729"/>
                    <a:pt x="93334" y="18170"/>
                  </a:cubicBezTo>
                  <a:cubicBezTo>
                    <a:pt x="93727" y="18194"/>
                    <a:pt x="94120" y="18194"/>
                    <a:pt x="94513" y="18170"/>
                  </a:cubicBezTo>
                  <a:close/>
                  <a:moveTo>
                    <a:pt x="114229" y="17932"/>
                  </a:moveTo>
                  <a:lnTo>
                    <a:pt x="114289" y="17872"/>
                  </a:lnTo>
                  <a:lnTo>
                    <a:pt x="114170" y="17753"/>
                  </a:lnTo>
                  <a:cubicBezTo>
                    <a:pt x="114182" y="17813"/>
                    <a:pt x="114194" y="17872"/>
                    <a:pt x="114217" y="17932"/>
                  </a:cubicBezTo>
                  <a:close/>
                  <a:moveTo>
                    <a:pt x="19134" y="18170"/>
                  </a:moveTo>
                  <a:lnTo>
                    <a:pt x="19253" y="18170"/>
                  </a:lnTo>
                  <a:cubicBezTo>
                    <a:pt x="18801" y="17777"/>
                    <a:pt x="17515" y="17848"/>
                    <a:pt x="16872" y="17813"/>
                  </a:cubicBezTo>
                  <a:cubicBezTo>
                    <a:pt x="16860" y="17848"/>
                    <a:pt x="16836" y="17896"/>
                    <a:pt x="16812" y="17932"/>
                  </a:cubicBezTo>
                  <a:cubicBezTo>
                    <a:pt x="17253" y="18277"/>
                    <a:pt x="18813" y="18253"/>
                    <a:pt x="19122" y="18170"/>
                  </a:cubicBezTo>
                  <a:close/>
                  <a:moveTo>
                    <a:pt x="30766" y="18051"/>
                  </a:moveTo>
                  <a:lnTo>
                    <a:pt x="30766" y="17991"/>
                  </a:lnTo>
                  <a:lnTo>
                    <a:pt x="30588" y="17813"/>
                  </a:lnTo>
                  <a:lnTo>
                    <a:pt x="30409" y="17813"/>
                  </a:lnTo>
                  <a:cubicBezTo>
                    <a:pt x="30481" y="17943"/>
                    <a:pt x="30612" y="18027"/>
                    <a:pt x="30755" y="18051"/>
                  </a:cubicBezTo>
                  <a:close/>
                  <a:moveTo>
                    <a:pt x="31302" y="18051"/>
                  </a:moveTo>
                  <a:lnTo>
                    <a:pt x="31481" y="18051"/>
                  </a:lnTo>
                  <a:cubicBezTo>
                    <a:pt x="31493" y="17991"/>
                    <a:pt x="31517" y="17932"/>
                    <a:pt x="31540" y="17872"/>
                  </a:cubicBezTo>
                  <a:lnTo>
                    <a:pt x="31362" y="17813"/>
                  </a:lnTo>
                  <a:cubicBezTo>
                    <a:pt x="31255" y="17979"/>
                    <a:pt x="31290" y="17860"/>
                    <a:pt x="31290" y="18051"/>
                  </a:cubicBezTo>
                  <a:close/>
                  <a:moveTo>
                    <a:pt x="133756" y="18825"/>
                  </a:moveTo>
                  <a:lnTo>
                    <a:pt x="133815" y="18825"/>
                  </a:lnTo>
                  <a:lnTo>
                    <a:pt x="133934" y="18646"/>
                  </a:lnTo>
                  <a:cubicBezTo>
                    <a:pt x="133541" y="18372"/>
                    <a:pt x="133065" y="17943"/>
                    <a:pt x="132636" y="17813"/>
                  </a:cubicBezTo>
                  <a:cubicBezTo>
                    <a:pt x="133077" y="18956"/>
                    <a:pt x="132708" y="18539"/>
                    <a:pt x="133744" y="18825"/>
                  </a:cubicBezTo>
                  <a:close/>
                  <a:moveTo>
                    <a:pt x="37934" y="18110"/>
                  </a:moveTo>
                  <a:lnTo>
                    <a:pt x="37934" y="17872"/>
                  </a:lnTo>
                  <a:lnTo>
                    <a:pt x="37755" y="17872"/>
                  </a:lnTo>
                  <a:cubicBezTo>
                    <a:pt x="37660" y="18015"/>
                    <a:pt x="37696" y="17967"/>
                    <a:pt x="37517" y="18051"/>
                  </a:cubicBezTo>
                  <a:lnTo>
                    <a:pt x="37517" y="18170"/>
                  </a:lnTo>
                  <a:lnTo>
                    <a:pt x="37874" y="18170"/>
                  </a:lnTo>
                  <a:close/>
                  <a:moveTo>
                    <a:pt x="46483" y="17991"/>
                  </a:moveTo>
                  <a:lnTo>
                    <a:pt x="46602" y="17872"/>
                  </a:lnTo>
                  <a:lnTo>
                    <a:pt x="46495" y="17872"/>
                  </a:lnTo>
                  <a:close/>
                  <a:moveTo>
                    <a:pt x="78534" y="17872"/>
                  </a:moveTo>
                  <a:lnTo>
                    <a:pt x="78653" y="18051"/>
                  </a:lnTo>
                  <a:lnTo>
                    <a:pt x="78713" y="18051"/>
                  </a:lnTo>
                  <a:cubicBezTo>
                    <a:pt x="78606" y="17836"/>
                    <a:pt x="78749" y="17979"/>
                    <a:pt x="78534" y="17872"/>
                  </a:cubicBezTo>
                  <a:close/>
                  <a:moveTo>
                    <a:pt x="89762" y="17872"/>
                  </a:moveTo>
                  <a:cubicBezTo>
                    <a:pt x="89738" y="17967"/>
                    <a:pt x="89714" y="18074"/>
                    <a:pt x="89702" y="18170"/>
                  </a:cubicBezTo>
                  <a:lnTo>
                    <a:pt x="89881" y="18110"/>
                  </a:lnTo>
                  <a:cubicBezTo>
                    <a:pt x="89821" y="17896"/>
                    <a:pt x="89881" y="17991"/>
                    <a:pt x="89762" y="17872"/>
                  </a:cubicBezTo>
                  <a:close/>
                  <a:moveTo>
                    <a:pt x="7537" y="18110"/>
                  </a:moveTo>
                  <a:cubicBezTo>
                    <a:pt x="7430" y="17932"/>
                    <a:pt x="7537" y="18003"/>
                    <a:pt x="7311" y="17932"/>
                  </a:cubicBezTo>
                  <a:cubicBezTo>
                    <a:pt x="7418" y="18110"/>
                    <a:pt x="7311" y="18027"/>
                    <a:pt x="7537" y="18110"/>
                  </a:cubicBezTo>
                  <a:close/>
                  <a:moveTo>
                    <a:pt x="30159" y="18051"/>
                  </a:moveTo>
                  <a:lnTo>
                    <a:pt x="30159" y="17991"/>
                  </a:lnTo>
                  <a:lnTo>
                    <a:pt x="29862" y="17932"/>
                  </a:lnTo>
                  <a:lnTo>
                    <a:pt x="29683" y="18051"/>
                  </a:lnTo>
                  <a:lnTo>
                    <a:pt x="29683" y="18110"/>
                  </a:lnTo>
                  <a:lnTo>
                    <a:pt x="30100" y="18110"/>
                  </a:lnTo>
                  <a:cubicBezTo>
                    <a:pt x="30124" y="18086"/>
                    <a:pt x="30135" y="18074"/>
                    <a:pt x="30159" y="18051"/>
                  </a:cubicBezTo>
                  <a:close/>
                  <a:moveTo>
                    <a:pt x="8680" y="18467"/>
                  </a:moveTo>
                  <a:lnTo>
                    <a:pt x="9038" y="18467"/>
                  </a:lnTo>
                  <a:cubicBezTo>
                    <a:pt x="8704" y="18158"/>
                    <a:pt x="8216" y="18110"/>
                    <a:pt x="7787" y="17991"/>
                  </a:cubicBezTo>
                  <a:cubicBezTo>
                    <a:pt x="7942" y="18313"/>
                    <a:pt x="8311" y="18348"/>
                    <a:pt x="8668" y="18467"/>
                  </a:cubicBezTo>
                  <a:close/>
                  <a:moveTo>
                    <a:pt x="19777" y="18170"/>
                  </a:moveTo>
                  <a:lnTo>
                    <a:pt x="19896" y="18110"/>
                  </a:lnTo>
                  <a:lnTo>
                    <a:pt x="19896" y="18051"/>
                  </a:lnTo>
                  <a:lnTo>
                    <a:pt x="19598" y="17991"/>
                  </a:lnTo>
                  <a:cubicBezTo>
                    <a:pt x="19706" y="18194"/>
                    <a:pt x="19563" y="18063"/>
                    <a:pt x="19777" y="18170"/>
                  </a:cubicBezTo>
                  <a:close/>
                  <a:moveTo>
                    <a:pt x="91250" y="18051"/>
                  </a:moveTo>
                  <a:lnTo>
                    <a:pt x="91250" y="17991"/>
                  </a:lnTo>
                  <a:lnTo>
                    <a:pt x="91072" y="17991"/>
                  </a:lnTo>
                  <a:lnTo>
                    <a:pt x="91072" y="18170"/>
                  </a:lnTo>
                  <a:lnTo>
                    <a:pt x="91191" y="18229"/>
                  </a:lnTo>
                  <a:cubicBezTo>
                    <a:pt x="91203" y="18170"/>
                    <a:pt x="91226" y="18110"/>
                    <a:pt x="91238" y="18051"/>
                  </a:cubicBezTo>
                  <a:close/>
                  <a:moveTo>
                    <a:pt x="101394" y="18110"/>
                  </a:moveTo>
                  <a:lnTo>
                    <a:pt x="101454" y="18110"/>
                  </a:lnTo>
                  <a:cubicBezTo>
                    <a:pt x="101347" y="17991"/>
                    <a:pt x="101454" y="18063"/>
                    <a:pt x="101275" y="17991"/>
                  </a:cubicBezTo>
                  <a:close/>
                  <a:moveTo>
                    <a:pt x="88047" y="18229"/>
                  </a:moveTo>
                  <a:lnTo>
                    <a:pt x="88047" y="18289"/>
                  </a:lnTo>
                  <a:cubicBezTo>
                    <a:pt x="88547" y="18444"/>
                    <a:pt x="89095" y="18420"/>
                    <a:pt x="89583" y="18229"/>
                  </a:cubicBezTo>
                  <a:lnTo>
                    <a:pt x="89702" y="18229"/>
                  </a:lnTo>
                  <a:cubicBezTo>
                    <a:pt x="89500" y="18098"/>
                    <a:pt x="89357" y="18122"/>
                    <a:pt x="89048" y="18110"/>
                  </a:cubicBezTo>
                  <a:cubicBezTo>
                    <a:pt x="88774" y="18241"/>
                    <a:pt x="88405" y="18205"/>
                    <a:pt x="88107" y="18170"/>
                  </a:cubicBezTo>
                  <a:close/>
                  <a:moveTo>
                    <a:pt x="2322" y="18884"/>
                  </a:moveTo>
                  <a:cubicBezTo>
                    <a:pt x="2180" y="18479"/>
                    <a:pt x="1668" y="18324"/>
                    <a:pt x="1310" y="18170"/>
                  </a:cubicBezTo>
                  <a:lnTo>
                    <a:pt x="1310" y="18467"/>
                  </a:lnTo>
                  <a:cubicBezTo>
                    <a:pt x="1418" y="18622"/>
                    <a:pt x="1906" y="18753"/>
                    <a:pt x="2322" y="18884"/>
                  </a:cubicBezTo>
                  <a:close/>
                  <a:moveTo>
                    <a:pt x="43994" y="18408"/>
                  </a:moveTo>
                  <a:lnTo>
                    <a:pt x="44411" y="18408"/>
                  </a:lnTo>
                  <a:lnTo>
                    <a:pt x="44411" y="18289"/>
                  </a:lnTo>
                  <a:lnTo>
                    <a:pt x="44113" y="18170"/>
                  </a:lnTo>
                  <a:cubicBezTo>
                    <a:pt x="44066" y="18241"/>
                    <a:pt x="44030" y="18324"/>
                    <a:pt x="43994" y="18408"/>
                  </a:cubicBezTo>
                  <a:close/>
                  <a:moveTo>
                    <a:pt x="58175" y="18348"/>
                  </a:moveTo>
                  <a:lnTo>
                    <a:pt x="58175" y="18527"/>
                  </a:lnTo>
                  <a:lnTo>
                    <a:pt x="58234" y="18586"/>
                  </a:lnTo>
                  <a:lnTo>
                    <a:pt x="58770" y="18408"/>
                  </a:lnTo>
                  <a:lnTo>
                    <a:pt x="58889" y="18408"/>
                  </a:lnTo>
                  <a:lnTo>
                    <a:pt x="58889" y="18348"/>
                  </a:lnTo>
                  <a:lnTo>
                    <a:pt x="58294" y="18170"/>
                  </a:lnTo>
                  <a:close/>
                  <a:moveTo>
                    <a:pt x="60318" y="18467"/>
                  </a:moveTo>
                  <a:cubicBezTo>
                    <a:pt x="60615" y="18336"/>
                    <a:pt x="60473" y="18396"/>
                    <a:pt x="60496" y="18170"/>
                  </a:cubicBezTo>
                  <a:cubicBezTo>
                    <a:pt x="60389" y="18301"/>
                    <a:pt x="60389" y="18253"/>
                    <a:pt x="60318" y="18467"/>
                  </a:cubicBezTo>
                  <a:close/>
                  <a:moveTo>
                    <a:pt x="95036" y="18408"/>
                  </a:moveTo>
                  <a:cubicBezTo>
                    <a:pt x="95108" y="18813"/>
                    <a:pt x="95144" y="18729"/>
                    <a:pt x="95453" y="18884"/>
                  </a:cubicBezTo>
                  <a:cubicBezTo>
                    <a:pt x="95251" y="19158"/>
                    <a:pt x="94727" y="19122"/>
                    <a:pt x="94382" y="19229"/>
                  </a:cubicBezTo>
                  <a:cubicBezTo>
                    <a:pt x="94322" y="19051"/>
                    <a:pt x="94262" y="18884"/>
                    <a:pt x="94215" y="18705"/>
                  </a:cubicBezTo>
                  <a:lnTo>
                    <a:pt x="94155" y="18705"/>
                  </a:lnTo>
                  <a:lnTo>
                    <a:pt x="93917" y="18813"/>
                  </a:lnTo>
                  <a:cubicBezTo>
                    <a:pt x="93870" y="18991"/>
                    <a:pt x="93834" y="19170"/>
                    <a:pt x="93798" y="19348"/>
                  </a:cubicBezTo>
                  <a:lnTo>
                    <a:pt x="93798" y="19408"/>
                  </a:lnTo>
                  <a:lnTo>
                    <a:pt x="95989" y="19170"/>
                  </a:lnTo>
                  <a:cubicBezTo>
                    <a:pt x="95786" y="18836"/>
                    <a:pt x="95941" y="18455"/>
                    <a:pt x="95751" y="18170"/>
                  </a:cubicBezTo>
                  <a:cubicBezTo>
                    <a:pt x="95572" y="18348"/>
                    <a:pt x="95298" y="18444"/>
                    <a:pt x="95048" y="18408"/>
                  </a:cubicBezTo>
                  <a:close/>
                  <a:moveTo>
                    <a:pt x="23325" y="18348"/>
                  </a:moveTo>
                  <a:cubicBezTo>
                    <a:pt x="23206" y="18241"/>
                    <a:pt x="23218" y="18253"/>
                    <a:pt x="22980" y="18229"/>
                  </a:cubicBezTo>
                  <a:lnTo>
                    <a:pt x="23158" y="18348"/>
                  </a:lnTo>
                  <a:close/>
                  <a:moveTo>
                    <a:pt x="25290" y="18229"/>
                  </a:moveTo>
                  <a:lnTo>
                    <a:pt x="25290" y="18348"/>
                  </a:lnTo>
                  <a:lnTo>
                    <a:pt x="25409" y="18229"/>
                  </a:lnTo>
                  <a:close/>
                  <a:moveTo>
                    <a:pt x="72665" y="18229"/>
                  </a:moveTo>
                  <a:lnTo>
                    <a:pt x="72486" y="18705"/>
                  </a:lnTo>
                  <a:lnTo>
                    <a:pt x="73379" y="18527"/>
                  </a:lnTo>
                  <a:lnTo>
                    <a:pt x="73379" y="18289"/>
                  </a:lnTo>
                  <a:cubicBezTo>
                    <a:pt x="72986" y="18289"/>
                    <a:pt x="72891" y="18301"/>
                    <a:pt x="72665" y="18229"/>
                  </a:cubicBezTo>
                  <a:close/>
                  <a:moveTo>
                    <a:pt x="99668" y="18229"/>
                  </a:moveTo>
                  <a:lnTo>
                    <a:pt x="99430" y="18527"/>
                  </a:lnTo>
                  <a:cubicBezTo>
                    <a:pt x="98834" y="18455"/>
                    <a:pt x="98787" y="18336"/>
                    <a:pt x="98072" y="18348"/>
                  </a:cubicBezTo>
                  <a:lnTo>
                    <a:pt x="98013" y="18348"/>
                  </a:lnTo>
                  <a:lnTo>
                    <a:pt x="97894" y="18527"/>
                  </a:lnTo>
                  <a:lnTo>
                    <a:pt x="98489" y="18765"/>
                  </a:lnTo>
                  <a:lnTo>
                    <a:pt x="98489" y="18825"/>
                  </a:lnTo>
                  <a:lnTo>
                    <a:pt x="98013" y="18765"/>
                  </a:lnTo>
                  <a:lnTo>
                    <a:pt x="97834" y="18944"/>
                  </a:lnTo>
                  <a:lnTo>
                    <a:pt x="100144" y="18705"/>
                  </a:lnTo>
                  <a:lnTo>
                    <a:pt x="100144" y="18646"/>
                  </a:lnTo>
                  <a:cubicBezTo>
                    <a:pt x="100025" y="18467"/>
                    <a:pt x="99870" y="18313"/>
                    <a:pt x="99668" y="18229"/>
                  </a:cubicBezTo>
                  <a:close/>
                  <a:moveTo>
                    <a:pt x="100561" y="18289"/>
                  </a:moveTo>
                  <a:cubicBezTo>
                    <a:pt x="100525" y="18408"/>
                    <a:pt x="100489" y="18527"/>
                    <a:pt x="100442" y="18646"/>
                  </a:cubicBezTo>
                  <a:lnTo>
                    <a:pt x="101692" y="18527"/>
                  </a:lnTo>
                  <a:lnTo>
                    <a:pt x="101692" y="18467"/>
                  </a:lnTo>
                  <a:lnTo>
                    <a:pt x="100859" y="18229"/>
                  </a:lnTo>
                  <a:close/>
                  <a:moveTo>
                    <a:pt x="21730" y="18289"/>
                  </a:moveTo>
                  <a:lnTo>
                    <a:pt x="21551" y="18289"/>
                  </a:lnTo>
                  <a:lnTo>
                    <a:pt x="21670" y="18467"/>
                  </a:lnTo>
                  <a:cubicBezTo>
                    <a:pt x="21694" y="18408"/>
                    <a:pt x="21706" y="18348"/>
                    <a:pt x="21730" y="18289"/>
                  </a:cubicBezTo>
                  <a:close/>
                  <a:moveTo>
                    <a:pt x="57877" y="18289"/>
                  </a:moveTo>
                  <a:cubicBezTo>
                    <a:pt x="57794" y="18503"/>
                    <a:pt x="57758" y="18432"/>
                    <a:pt x="57877" y="18646"/>
                  </a:cubicBezTo>
                  <a:lnTo>
                    <a:pt x="58056" y="18646"/>
                  </a:lnTo>
                  <a:close/>
                  <a:moveTo>
                    <a:pt x="61211" y="18289"/>
                  </a:moveTo>
                  <a:cubicBezTo>
                    <a:pt x="60806" y="18586"/>
                    <a:pt x="60270" y="18432"/>
                    <a:pt x="59842" y="18646"/>
                  </a:cubicBezTo>
                  <a:cubicBezTo>
                    <a:pt x="59651" y="18753"/>
                    <a:pt x="59615" y="18836"/>
                    <a:pt x="59544" y="19051"/>
                  </a:cubicBezTo>
                  <a:cubicBezTo>
                    <a:pt x="59770" y="18956"/>
                    <a:pt x="59746" y="18991"/>
                    <a:pt x="59842" y="18753"/>
                  </a:cubicBezTo>
                  <a:cubicBezTo>
                    <a:pt x="59925" y="18813"/>
                    <a:pt x="59984" y="18896"/>
                    <a:pt x="60020" y="18991"/>
                  </a:cubicBezTo>
                  <a:lnTo>
                    <a:pt x="61270" y="18634"/>
                  </a:lnTo>
                  <a:cubicBezTo>
                    <a:pt x="61246" y="18527"/>
                    <a:pt x="61223" y="18408"/>
                    <a:pt x="61211" y="18289"/>
                  </a:cubicBezTo>
                  <a:close/>
                  <a:moveTo>
                    <a:pt x="86916" y="18646"/>
                  </a:moveTo>
                  <a:lnTo>
                    <a:pt x="87143" y="18705"/>
                  </a:lnTo>
                  <a:cubicBezTo>
                    <a:pt x="87131" y="18586"/>
                    <a:pt x="87107" y="18467"/>
                    <a:pt x="87083" y="18348"/>
                  </a:cubicBezTo>
                  <a:lnTo>
                    <a:pt x="86916" y="18289"/>
                  </a:lnTo>
                  <a:close/>
                  <a:moveTo>
                    <a:pt x="86142" y="18348"/>
                  </a:moveTo>
                  <a:lnTo>
                    <a:pt x="85785" y="18455"/>
                  </a:lnTo>
                  <a:cubicBezTo>
                    <a:pt x="85952" y="18586"/>
                    <a:pt x="86000" y="18539"/>
                    <a:pt x="86321" y="18515"/>
                  </a:cubicBezTo>
                  <a:close/>
                  <a:moveTo>
                    <a:pt x="42387" y="18694"/>
                  </a:moveTo>
                  <a:lnTo>
                    <a:pt x="42566" y="18396"/>
                  </a:lnTo>
                  <a:lnTo>
                    <a:pt x="42446" y="18396"/>
                  </a:lnTo>
                  <a:lnTo>
                    <a:pt x="42268" y="18634"/>
                  </a:lnTo>
                  <a:close/>
                  <a:moveTo>
                    <a:pt x="30278" y="18455"/>
                  </a:moveTo>
                  <a:lnTo>
                    <a:pt x="30278" y="18575"/>
                  </a:lnTo>
                  <a:lnTo>
                    <a:pt x="30397" y="18455"/>
                  </a:lnTo>
                  <a:close/>
                  <a:moveTo>
                    <a:pt x="45709" y="18753"/>
                  </a:moveTo>
                  <a:lnTo>
                    <a:pt x="45292" y="18575"/>
                  </a:lnTo>
                  <a:lnTo>
                    <a:pt x="45054" y="18991"/>
                  </a:lnTo>
                  <a:cubicBezTo>
                    <a:pt x="45399" y="18825"/>
                    <a:pt x="45792" y="18741"/>
                    <a:pt x="46185" y="18753"/>
                  </a:cubicBezTo>
                  <a:lnTo>
                    <a:pt x="46245" y="18634"/>
                  </a:lnTo>
                  <a:lnTo>
                    <a:pt x="46006" y="18455"/>
                  </a:lnTo>
                  <a:close/>
                  <a:moveTo>
                    <a:pt x="97465" y="18753"/>
                  </a:moveTo>
                  <a:lnTo>
                    <a:pt x="97406" y="18872"/>
                  </a:lnTo>
                  <a:lnTo>
                    <a:pt x="97584" y="18991"/>
                  </a:lnTo>
                  <a:lnTo>
                    <a:pt x="97703" y="18932"/>
                  </a:lnTo>
                  <a:cubicBezTo>
                    <a:pt x="97727" y="18813"/>
                    <a:pt x="97751" y="18694"/>
                    <a:pt x="97763" y="18575"/>
                  </a:cubicBezTo>
                  <a:lnTo>
                    <a:pt x="97525" y="18455"/>
                  </a:lnTo>
                  <a:cubicBezTo>
                    <a:pt x="97465" y="18622"/>
                    <a:pt x="97453" y="18598"/>
                    <a:pt x="97477" y="18765"/>
                  </a:cubicBezTo>
                  <a:close/>
                  <a:moveTo>
                    <a:pt x="29504" y="18753"/>
                  </a:moveTo>
                  <a:lnTo>
                    <a:pt x="29862" y="18634"/>
                  </a:lnTo>
                  <a:lnTo>
                    <a:pt x="29862" y="18575"/>
                  </a:lnTo>
                  <a:lnTo>
                    <a:pt x="29266" y="18515"/>
                  </a:lnTo>
                  <a:cubicBezTo>
                    <a:pt x="29326" y="18694"/>
                    <a:pt x="29266" y="18634"/>
                    <a:pt x="29504" y="18765"/>
                  </a:cubicBezTo>
                  <a:close/>
                  <a:moveTo>
                    <a:pt x="57163" y="18515"/>
                  </a:moveTo>
                  <a:lnTo>
                    <a:pt x="56924" y="18872"/>
                  </a:lnTo>
                  <a:lnTo>
                    <a:pt x="57401" y="18813"/>
                  </a:lnTo>
                  <a:lnTo>
                    <a:pt x="57460" y="18694"/>
                  </a:lnTo>
                  <a:close/>
                  <a:moveTo>
                    <a:pt x="83285" y="18872"/>
                  </a:moveTo>
                  <a:cubicBezTo>
                    <a:pt x="83392" y="18801"/>
                    <a:pt x="83440" y="18646"/>
                    <a:pt x="83404" y="18515"/>
                  </a:cubicBezTo>
                  <a:cubicBezTo>
                    <a:pt x="83154" y="18836"/>
                    <a:pt x="82916" y="18741"/>
                    <a:pt x="82511" y="18872"/>
                  </a:cubicBezTo>
                  <a:cubicBezTo>
                    <a:pt x="82702" y="19051"/>
                    <a:pt x="82975" y="19051"/>
                    <a:pt x="83285" y="18884"/>
                  </a:cubicBezTo>
                  <a:close/>
                  <a:moveTo>
                    <a:pt x="29088" y="18575"/>
                  </a:moveTo>
                  <a:lnTo>
                    <a:pt x="28850" y="18575"/>
                  </a:lnTo>
                  <a:cubicBezTo>
                    <a:pt x="28826" y="18634"/>
                    <a:pt x="28814" y="18694"/>
                    <a:pt x="28790" y="18753"/>
                  </a:cubicBezTo>
                  <a:lnTo>
                    <a:pt x="28969" y="18813"/>
                  </a:lnTo>
                  <a:close/>
                  <a:moveTo>
                    <a:pt x="56448" y="18872"/>
                  </a:moveTo>
                  <a:cubicBezTo>
                    <a:pt x="56401" y="18610"/>
                    <a:pt x="56448" y="18705"/>
                    <a:pt x="56270" y="18575"/>
                  </a:cubicBezTo>
                  <a:cubicBezTo>
                    <a:pt x="56210" y="18717"/>
                    <a:pt x="56151" y="18860"/>
                    <a:pt x="56091" y="18991"/>
                  </a:cubicBezTo>
                  <a:lnTo>
                    <a:pt x="56210" y="19110"/>
                  </a:lnTo>
                  <a:close/>
                  <a:moveTo>
                    <a:pt x="85357" y="18932"/>
                  </a:moveTo>
                  <a:lnTo>
                    <a:pt x="85416" y="18932"/>
                  </a:lnTo>
                  <a:lnTo>
                    <a:pt x="85416" y="18575"/>
                  </a:lnTo>
                  <a:cubicBezTo>
                    <a:pt x="85404" y="18705"/>
                    <a:pt x="85392" y="18825"/>
                    <a:pt x="85369" y="18944"/>
                  </a:cubicBezTo>
                  <a:close/>
                  <a:moveTo>
                    <a:pt x="90583" y="18813"/>
                  </a:moveTo>
                  <a:cubicBezTo>
                    <a:pt x="90619" y="18896"/>
                    <a:pt x="90667" y="18979"/>
                    <a:pt x="90703" y="19051"/>
                  </a:cubicBezTo>
                  <a:lnTo>
                    <a:pt x="90762" y="19051"/>
                  </a:lnTo>
                  <a:lnTo>
                    <a:pt x="90881" y="18991"/>
                  </a:lnTo>
                  <a:cubicBezTo>
                    <a:pt x="90857" y="18932"/>
                    <a:pt x="90845" y="18872"/>
                    <a:pt x="90822" y="18813"/>
                  </a:cubicBezTo>
                  <a:cubicBezTo>
                    <a:pt x="90691" y="18622"/>
                    <a:pt x="90607" y="18646"/>
                    <a:pt x="90345" y="18575"/>
                  </a:cubicBezTo>
                  <a:lnTo>
                    <a:pt x="90226" y="18932"/>
                  </a:lnTo>
                  <a:lnTo>
                    <a:pt x="90226" y="18991"/>
                  </a:lnTo>
                  <a:cubicBezTo>
                    <a:pt x="90500" y="19015"/>
                    <a:pt x="90405" y="19003"/>
                    <a:pt x="90595" y="18825"/>
                  </a:cubicBezTo>
                  <a:close/>
                  <a:moveTo>
                    <a:pt x="97299" y="18575"/>
                  </a:moveTo>
                  <a:lnTo>
                    <a:pt x="97180" y="18575"/>
                  </a:lnTo>
                  <a:cubicBezTo>
                    <a:pt x="97287" y="18634"/>
                    <a:pt x="97191" y="18646"/>
                    <a:pt x="97299" y="18586"/>
                  </a:cubicBezTo>
                  <a:close/>
                  <a:moveTo>
                    <a:pt x="27540" y="18872"/>
                  </a:moveTo>
                  <a:lnTo>
                    <a:pt x="27778" y="18694"/>
                  </a:lnTo>
                  <a:lnTo>
                    <a:pt x="27361" y="18634"/>
                  </a:lnTo>
                  <a:cubicBezTo>
                    <a:pt x="27409" y="18717"/>
                    <a:pt x="27445" y="18801"/>
                    <a:pt x="27480" y="18872"/>
                  </a:cubicBezTo>
                  <a:close/>
                  <a:moveTo>
                    <a:pt x="49685" y="18694"/>
                  </a:moveTo>
                  <a:lnTo>
                    <a:pt x="49507" y="18634"/>
                  </a:lnTo>
                  <a:lnTo>
                    <a:pt x="49447" y="18753"/>
                  </a:lnTo>
                  <a:lnTo>
                    <a:pt x="49566" y="18872"/>
                  </a:lnTo>
                  <a:close/>
                  <a:moveTo>
                    <a:pt x="89929" y="19051"/>
                  </a:moveTo>
                  <a:lnTo>
                    <a:pt x="89988" y="19051"/>
                  </a:lnTo>
                  <a:cubicBezTo>
                    <a:pt x="90012" y="19015"/>
                    <a:pt x="90036" y="18979"/>
                    <a:pt x="90048" y="18932"/>
                  </a:cubicBezTo>
                  <a:lnTo>
                    <a:pt x="89750" y="18634"/>
                  </a:lnTo>
                  <a:cubicBezTo>
                    <a:pt x="89726" y="18932"/>
                    <a:pt x="89679" y="18920"/>
                    <a:pt x="89941" y="19063"/>
                  </a:cubicBezTo>
                  <a:close/>
                  <a:moveTo>
                    <a:pt x="96108" y="18634"/>
                  </a:moveTo>
                  <a:cubicBezTo>
                    <a:pt x="96084" y="18717"/>
                    <a:pt x="96060" y="18801"/>
                    <a:pt x="96048" y="18872"/>
                  </a:cubicBezTo>
                  <a:lnTo>
                    <a:pt x="96227" y="18813"/>
                  </a:lnTo>
                  <a:cubicBezTo>
                    <a:pt x="96179" y="18658"/>
                    <a:pt x="96287" y="18753"/>
                    <a:pt x="96108" y="18646"/>
                  </a:cubicBezTo>
                  <a:close/>
                  <a:moveTo>
                    <a:pt x="26766" y="18932"/>
                  </a:moveTo>
                  <a:cubicBezTo>
                    <a:pt x="26909" y="18801"/>
                    <a:pt x="26873" y="18825"/>
                    <a:pt x="26885" y="18694"/>
                  </a:cubicBezTo>
                  <a:lnTo>
                    <a:pt x="26183" y="18813"/>
                  </a:lnTo>
                  <a:lnTo>
                    <a:pt x="26183" y="18872"/>
                  </a:lnTo>
                  <a:cubicBezTo>
                    <a:pt x="26325" y="18979"/>
                    <a:pt x="26456" y="18932"/>
                    <a:pt x="26778" y="18944"/>
                  </a:cubicBezTo>
                  <a:close/>
                  <a:moveTo>
                    <a:pt x="71414" y="18753"/>
                  </a:moveTo>
                  <a:lnTo>
                    <a:pt x="71117" y="18694"/>
                  </a:lnTo>
                  <a:cubicBezTo>
                    <a:pt x="70902" y="18860"/>
                    <a:pt x="70819" y="18765"/>
                    <a:pt x="70640" y="19051"/>
                  </a:cubicBezTo>
                  <a:lnTo>
                    <a:pt x="70760" y="19170"/>
                  </a:lnTo>
                  <a:lnTo>
                    <a:pt x="71402" y="18991"/>
                  </a:lnTo>
                  <a:close/>
                  <a:moveTo>
                    <a:pt x="94798" y="18872"/>
                  </a:moveTo>
                  <a:lnTo>
                    <a:pt x="94739" y="18753"/>
                  </a:lnTo>
                  <a:cubicBezTo>
                    <a:pt x="94715" y="18801"/>
                    <a:pt x="94703" y="18836"/>
                    <a:pt x="94679" y="18872"/>
                  </a:cubicBezTo>
                  <a:close/>
                  <a:moveTo>
                    <a:pt x="96167" y="18991"/>
                  </a:moveTo>
                  <a:cubicBezTo>
                    <a:pt x="96144" y="19039"/>
                    <a:pt x="96120" y="19075"/>
                    <a:pt x="96108" y="19110"/>
                  </a:cubicBezTo>
                  <a:lnTo>
                    <a:pt x="97406" y="18991"/>
                  </a:lnTo>
                  <a:lnTo>
                    <a:pt x="96584" y="18753"/>
                  </a:lnTo>
                  <a:cubicBezTo>
                    <a:pt x="96441" y="18967"/>
                    <a:pt x="96501" y="18956"/>
                    <a:pt x="96167" y="19003"/>
                  </a:cubicBezTo>
                  <a:close/>
                  <a:moveTo>
                    <a:pt x="19944" y="18932"/>
                  </a:moveTo>
                  <a:lnTo>
                    <a:pt x="19944" y="18872"/>
                  </a:lnTo>
                  <a:lnTo>
                    <a:pt x="19646" y="18813"/>
                  </a:lnTo>
                  <a:cubicBezTo>
                    <a:pt x="19753" y="18967"/>
                    <a:pt x="19694" y="18884"/>
                    <a:pt x="19956" y="18944"/>
                  </a:cubicBezTo>
                  <a:close/>
                  <a:moveTo>
                    <a:pt x="22908" y="19170"/>
                  </a:moveTo>
                  <a:lnTo>
                    <a:pt x="23266" y="18932"/>
                  </a:lnTo>
                  <a:lnTo>
                    <a:pt x="23146" y="18813"/>
                  </a:lnTo>
                  <a:lnTo>
                    <a:pt x="22789" y="18872"/>
                  </a:lnTo>
                  <a:lnTo>
                    <a:pt x="22730" y="18932"/>
                  </a:lnTo>
                  <a:lnTo>
                    <a:pt x="22730" y="18991"/>
                  </a:lnTo>
                  <a:lnTo>
                    <a:pt x="22849" y="19170"/>
                  </a:lnTo>
                  <a:close/>
                  <a:moveTo>
                    <a:pt x="23385" y="18813"/>
                  </a:moveTo>
                  <a:lnTo>
                    <a:pt x="23385" y="18932"/>
                  </a:lnTo>
                  <a:lnTo>
                    <a:pt x="23504" y="18813"/>
                  </a:lnTo>
                  <a:close/>
                  <a:moveTo>
                    <a:pt x="24813" y="19170"/>
                  </a:moveTo>
                  <a:cubicBezTo>
                    <a:pt x="24825" y="19098"/>
                    <a:pt x="24849" y="19015"/>
                    <a:pt x="24873" y="18932"/>
                  </a:cubicBezTo>
                  <a:lnTo>
                    <a:pt x="24635" y="18813"/>
                  </a:lnTo>
                  <a:cubicBezTo>
                    <a:pt x="24611" y="18896"/>
                    <a:pt x="24599" y="18979"/>
                    <a:pt x="24575" y="19051"/>
                  </a:cubicBezTo>
                  <a:lnTo>
                    <a:pt x="24694" y="19051"/>
                  </a:lnTo>
                  <a:close/>
                  <a:moveTo>
                    <a:pt x="25230" y="18813"/>
                  </a:moveTo>
                  <a:lnTo>
                    <a:pt x="25230" y="19229"/>
                  </a:lnTo>
                  <a:cubicBezTo>
                    <a:pt x="25373" y="19051"/>
                    <a:pt x="25373" y="19003"/>
                    <a:pt x="25230" y="18825"/>
                  </a:cubicBezTo>
                  <a:close/>
                  <a:moveTo>
                    <a:pt x="55734" y="18813"/>
                  </a:moveTo>
                  <a:lnTo>
                    <a:pt x="55436" y="18932"/>
                  </a:lnTo>
                  <a:lnTo>
                    <a:pt x="55436" y="19289"/>
                  </a:lnTo>
                  <a:lnTo>
                    <a:pt x="55496" y="19289"/>
                  </a:lnTo>
                  <a:lnTo>
                    <a:pt x="55853" y="18932"/>
                  </a:lnTo>
                  <a:close/>
                  <a:moveTo>
                    <a:pt x="70402" y="18813"/>
                  </a:moveTo>
                  <a:lnTo>
                    <a:pt x="70224" y="18813"/>
                  </a:lnTo>
                  <a:lnTo>
                    <a:pt x="70224" y="18991"/>
                  </a:lnTo>
                  <a:lnTo>
                    <a:pt x="70283" y="18991"/>
                  </a:lnTo>
                  <a:cubicBezTo>
                    <a:pt x="70331" y="18944"/>
                    <a:pt x="70367" y="18884"/>
                    <a:pt x="70402" y="18825"/>
                  </a:cubicBezTo>
                  <a:close/>
                  <a:moveTo>
                    <a:pt x="73367" y="18813"/>
                  </a:moveTo>
                  <a:lnTo>
                    <a:pt x="73307" y="18932"/>
                  </a:lnTo>
                  <a:cubicBezTo>
                    <a:pt x="73427" y="18860"/>
                    <a:pt x="73355" y="18872"/>
                    <a:pt x="73379" y="18825"/>
                  </a:cubicBezTo>
                  <a:close/>
                  <a:moveTo>
                    <a:pt x="86547" y="18991"/>
                  </a:moveTo>
                  <a:lnTo>
                    <a:pt x="86547" y="19229"/>
                  </a:lnTo>
                  <a:lnTo>
                    <a:pt x="86607" y="19289"/>
                  </a:lnTo>
                  <a:cubicBezTo>
                    <a:pt x="86857" y="19075"/>
                    <a:pt x="86773" y="19086"/>
                    <a:pt x="87202" y="19110"/>
                  </a:cubicBezTo>
                  <a:cubicBezTo>
                    <a:pt x="87154" y="18991"/>
                    <a:pt x="87071" y="18884"/>
                    <a:pt x="86964" y="18813"/>
                  </a:cubicBezTo>
                  <a:lnTo>
                    <a:pt x="86726" y="18872"/>
                  </a:lnTo>
                  <a:close/>
                  <a:moveTo>
                    <a:pt x="88452" y="19467"/>
                  </a:moveTo>
                  <a:lnTo>
                    <a:pt x="88500" y="18932"/>
                  </a:lnTo>
                  <a:lnTo>
                    <a:pt x="88500" y="18813"/>
                  </a:lnTo>
                  <a:lnTo>
                    <a:pt x="88095" y="18932"/>
                  </a:lnTo>
                  <a:lnTo>
                    <a:pt x="87976" y="19110"/>
                  </a:lnTo>
                  <a:lnTo>
                    <a:pt x="88274" y="19229"/>
                  </a:lnTo>
                  <a:cubicBezTo>
                    <a:pt x="88286" y="19277"/>
                    <a:pt x="88309" y="19313"/>
                    <a:pt x="88333" y="19348"/>
                  </a:cubicBezTo>
                  <a:lnTo>
                    <a:pt x="87797" y="19408"/>
                  </a:lnTo>
                  <a:lnTo>
                    <a:pt x="87738" y="19408"/>
                  </a:lnTo>
                  <a:cubicBezTo>
                    <a:pt x="87714" y="19253"/>
                    <a:pt x="87690" y="19098"/>
                    <a:pt x="87678" y="18932"/>
                  </a:cubicBezTo>
                  <a:lnTo>
                    <a:pt x="87381" y="18813"/>
                  </a:lnTo>
                  <a:cubicBezTo>
                    <a:pt x="87369" y="19158"/>
                    <a:pt x="87416" y="19491"/>
                    <a:pt x="87500" y="19825"/>
                  </a:cubicBezTo>
                  <a:lnTo>
                    <a:pt x="87500" y="20003"/>
                  </a:lnTo>
                  <a:cubicBezTo>
                    <a:pt x="87035" y="19872"/>
                    <a:pt x="87262" y="19694"/>
                    <a:pt x="87381" y="19348"/>
                  </a:cubicBezTo>
                  <a:cubicBezTo>
                    <a:pt x="86750" y="19622"/>
                    <a:pt x="84678" y="19979"/>
                    <a:pt x="83940" y="19646"/>
                  </a:cubicBezTo>
                  <a:lnTo>
                    <a:pt x="83702" y="19944"/>
                  </a:lnTo>
                  <a:cubicBezTo>
                    <a:pt x="84142" y="20349"/>
                    <a:pt x="84547" y="20075"/>
                    <a:pt x="84892" y="19944"/>
                  </a:cubicBezTo>
                  <a:cubicBezTo>
                    <a:pt x="85047" y="20110"/>
                    <a:pt x="84988" y="20039"/>
                    <a:pt x="85011" y="20241"/>
                  </a:cubicBezTo>
                  <a:lnTo>
                    <a:pt x="86131" y="20063"/>
                  </a:lnTo>
                  <a:cubicBezTo>
                    <a:pt x="86083" y="20241"/>
                    <a:pt x="85011" y="20646"/>
                    <a:pt x="84595" y="20777"/>
                  </a:cubicBezTo>
                  <a:cubicBezTo>
                    <a:pt x="84571" y="20694"/>
                    <a:pt x="84547" y="20622"/>
                    <a:pt x="84535" y="20539"/>
                  </a:cubicBezTo>
                  <a:cubicBezTo>
                    <a:pt x="84309" y="20634"/>
                    <a:pt x="84392" y="20563"/>
                    <a:pt x="84297" y="20777"/>
                  </a:cubicBezTo>
                  <a:cubicBezTo>
                    <a:pt x="83821" y="20730"/>
                    <a:pt x="83964" y="20622"/>
                    <a:pt x="83642" y="20480"/>
                  </a:cubicBezTo>
                  <a:cubicBezTo>
                    <a:pt x="83737" y="20837"/>
                    <a:pt x="83690" y="20765"/>
                    <a:pt x="83583" y="21134"/>
                  </a:cubicBezTo>
                  <a:cubicBezTo>
                    <a:pt x="84785" y="20980"/>
                    <a:pt x="86333" y="20980"/>
                    <a:pt x="87143" y="20301"/>
                  </a:cubicBezTo>
                  <a:cubicBezTo>
                    <a:pt x="87166" y="20384"/>
                    <a:pt x="87190" y="20456"/>
                    <a:pt x="87202" y="20539"/>
                  </a:cubicBezTo>
                  <a:lnTo>
                    <a:pt x="88809" y="20301"/>
                  </a:lnTo>
                  <a:lnTo>
                    <a:pt x="88809" y="20063"/>
                  </a:lnTo>
                  <a:lnTo>
                    <a:pt x="87619" y="20063"/>
                  </a:lnTo>
                  <a:lnTo>
                    <a:pt x="87619" y="20003"/>
                  </a:lnTo>
                  <a:cubicBezTo>
                    <a:pt x="88083" y="19587"/>
                    <a:pt x="88726" y="19682"/>
                    <a:pt x="89405" y="19706"/>
                  </a:cubicBezTo>
                  <a:cubicBezTo>
                    <a:pt x="89393" y="19860"/>
                    <a:pt x="89405" y="19777"/>
                    <a:pt x="89345" y="19944"/>
                  </a:cubicBezTo>
                  <a:lnTo>
                    <a:pt x="89643" y="20122"/>
                  </a:lnTo>
                  <a:lnTo>
                    <a:pt x="89941" y="20122"/>
                  </a:lnTo>
                  <a:lnTo>
                    <a:pt x="90238" y="19467"/>
                  </a:lnTo>
                  <a:cubicBezTo>
                    <a:pt x="89607" y="19289"/>
                    <a:pt x="89071" y="19539"/>
                    <a:pt x="88464" y="19479"/>
                  </a:cubicBezTo>
                  <a:close/>
                  <a:moveTo>
                    <a:pt x="93370" y="19110"/>
                  </a:moveTo>
                  <a:lnTo>
                    <a:pt x="93489" y="18991"/>
                  </a:lnTo>
                  <a:lnTo>
                    <a:pt x="93310" y="18813"/>
                  </a:lnTo>
                  <a:cubicBezTo>
                    <a:pt x="93286" y="19027"/>
                    <a:pt x="93274" y="18967"/>
                    <a:pt x="93381" y="19122"/>
                  </a:cubicBezTo>
                  <a:close/>
                  <a:moveTo>
                    <a:pt x="121040" y="18872"/>
                  </a:moveTo>
                  <a:lnTo>
                    <a:pt x="121040" y="18813"/>
                  </a:lnTo>
                  <a:lnTo>
                    <a:pt x="120802" y="18813"/>
                  </a:lnTo>
                  <a:close/>
                  <a:moveTo>
                    <a:pt x="3382" y="19229"/>
                  </a:moveTo>
                  <a:lnTo>
                    <a:pt x="3632" y="19229"/>
                  </a:lnTo>
                  <a:lnTo>
                    <a:pt x="3632" y="19170"/>
                  </a:lnTo>
                  <a:cubicBezTo>
                    <a:pt x="3442" y="18979"/>
                    <a:pt x="2918" y="18932"/>
                    <a:pt x="2620" y="18872"/>
                  </a:cubicBezTo>
                  <a:cubicBezTo>
                    <a:pt x="2846" y="19170"/>
                    <a:pt x="3049" y="19110"/>
                    <a:pt x="3382" y="19241"/>
                  </a:cubicBezTo>
                  <a:close/>
                  <a:moveTo>
                    <a:pt x="21551" y="19051"/>
                  </a:moveTo>
                  <a:lnTo>
                    <a:pt x="21658" y="19051"/>
                  </a:lnTo>
                  <a:cubicBezTo>
                    <a:pt x="21539" y="18836"/>
                    <a:pt x="21622" y="18908"/>
                    <a:pt x="21313" y="18872"/>
                  </a:cubicBezTo>
                  <a:cubicBezTo>
                    <a:pt x="21289" y="18920"/>
                    <a:pt x="21265" y="18956"/>
                    <a:pt x="21253" y="18991"/>
                  </a:cubicBezTo>
                  <a:lnTo>
                    <a:pt x="21372" y="19110"/>
                  </a:lnTo>
                  <a:close/>
                  <a:moveTo>
                    <a:pt x="22611" y="18991"/>
                  </a:moveTo>
                  <a:lnTo>
                    <a:pt x="22611" y="18932"/>
                  </a:lnTo>
                  <a:lnTo>
                    <a:pt x="21896" y="18872"/>
                  </a:lnTo>
                  <a:cubicBezTo>
                    <a:pt x="22027" y="18991"/>
                    <a:pt x="22253" y="19015"/>
                    <a:pt x="22623" y="19003"/>
                  </a:cubicBezTo>
                  <a:close/>
                  <a:moveTo>
                    <a:pt x="24337" y="19051"/>
                  </a:moveTo>
                  <a:cubicBezTo>
                    <a:pt x="24254" y="18872"/>
                    <a:pt x="24337" y="18979"/>
                    <a:pt x="24218" y="18872"/>
                  </a:cubicBezTo>
                  <a:lnTo>
                    <a:pt x="24039" y="19110"/>
                  </a:lnTo>
                  <a:lnTo>
                    <a:pt x="24099" y="19170"/>
                  </a:lnTo>
                  <a:close/>
                  <a:moveTo>
                    <a:pt x="92191" y="18872"/>
                  </a:moveTo>
                  <a:lnTo>
                    <a:pt x="92131" y="18991"/>
                  </a:lnTo>
                  <a:lnTo>
                    <a:pt x="92250" y="18991"/>
                  </a:lnTo>
                  <a:cubicBezTo>
                    <a:pt x="92238" y="18956"/>
                    <a:pt x="92215" y="18920"/>
                    <a:pt x="92191" y="18884"/>
                  </a:cubicBezTo>
                  <a:close/>
                  <a:moveTo>
                    <a:pt x="57996" y="18932"/>
                  </a:moveTo>
                  <a:cubicBezTo>
                    <a:pt x="57567" y="19146"/>
                    <a:pt x="57020" y="19182"/>
                    <a:pt x="56627" y="19587"/>
                  </a:cubicBezTo>
                  <a:lnTo>
                    <a:pt x="56270" y="19408"/>
                  </a:lnTo>
                  <a:cubicBezTo>
                    <a:pt x="56103" y="19610"/>
                    <a:pt x="56293" y="19622"/>
                    <a:pt x="55853" y="19587"/>
                  </a:cubicBezTo>
                  <a:cubicBezTo>
                    <a:pt x="55841" y="19706"/>
                    <a:pt x="55817" y="19825"/>
                    <a:pt x="55793" y="19944"/>
                  </a:cubicBezTo>
                  <a:cubicBezTo>
                    <a:pt x="56865" y="19884"/>
                    <a:pt x="57377" y="19551"/>
                    <a:pt x="58413" y="19348"/>
                  </a:cubicBezTo>
                  <a:cubicBezTo>
                    <a:pt x="58270" y="19110"/>
                    <a:pt x="58127" y="19229"/>
                    <a:pt x="57996" y="18944"/>
                  </a:cubicBezTo>
                  <a:close/>
                  <a:moveTo>
                    <a:pt x="19289" y="26826"/>
                  </a:moveTo>
                  <a:cubicBezTo>
                    <a:pt x="19563" y="26445"/>
                    <a:pt x="20051" y="26302"/>
                    <a:pt x="20479" y="26468"/>
                  </a:cubicBezTo>
                  <a:cubicBezTo>
                    <a:pt x="20777" y="26194"/>
                    <a:pt x="20694" y="25802"/>
                    <a:pt x="20539" y="25516"/>
                  </a:cubicBezTo>
                  <a:lnTo>
                    <a:pt x="20777" y="25397"/>
                  </a:lnTo>
                  <a:cubicBezTo>
                    <a:pt x="20980" y="25528"/>
                    <a:pt x="20991" y="25492"/>
                    <a:pt x="21075" y="25754"/>
                  </a:cubicBezTo>
                  <a:lnTo>
                    <a:pt x="21134" y="25754"/>
                  </a:lnTo>
                  <a:lnTo>
                    <a:pt x="21253" y="25694"/>
                  </a:lnTo>
                  <a:cubicBezTo>
                    <a:pt x="21194" y="25540"/>
                    <a:pt x="21134" y="25385"/>
                    <a:pt x="21075" y="25218"/>
                  </a:cubicBezTo>
                  <a:lnTo>
                    <a:pt x="20360" y="25218"/>
                  </a:lnTo>
                  <a:lnTo>
                    <a:pt x="20301" y="25337"/>
                  </a:lnTo>
                  <a:cubicBezTo>
                    <a:pt x="20384" y="25563"/>
                    <a:pt x="20456" y="25778"/>
                    <a:pt x="20539" y="25992"/>
                  </a:cubicBezTo>
                  <a:lnTo>
                    <a:pt x="20479" y="26111"/>
                  </a:lnTo>
                  <a:lnTo>
                    <a:pt x="19884" y="26290"/>
                  </a:lnTo>
                  <a:cubicBezTo>
                    <a:pt x="19789" y="26111"/>
                    <a:pt x="19610" y="25980"/>
                    <a:pt x="19408" y="25933"/>
                  </a:cubicBezTo>
                  <a:cubicBezTo>
                    <a:pt x="19384" y="25754"/>
                    <a:pt x="19372" y="25575"/>
                    <a:pt x="19348" y="25397"/>
                  </a:cubicBezTo>
                  <a:lnTo>
                    <a:pt x="20063" y="25397"/>
                  </a:lnTo>
                  <a:lnTo>
                    <a:pt x="20182" y="25278"/>
                  </a:lnTo>
                  <a:cubicBezTo>
                    <a:pt x="19967" y="25123"/>
                    <a:pt x="19575" y="25171"/>
                    <a:pt x="19348" y="25278"/>
                  </a:cubicBezTo>
                  <a:cubicBezTo>
                    <a:pt x="19325" y="25218"/>
                    <a:pt x="19313" y="25159"/>
                    <a:pt x="19289" y="25099"/>
                  </a:cubicBezTo>
                  <a:lnTo>
                    <a:pt x="19289" y="24861"/>
                  </a:lnTo>
                  <a:cubicBezTo>
                    <a:pt x="20087" y="24825"/>
                    <a:pt x="20884" y="24861"/>
                    <a:pt x="21670" y="24980"/>
                  </a:cubicBezTo>
                  <a:cubicBezTo>
                    <a:pt x="21777" y="24718"/>
                    <a:pt x="21742" y="24766"/>
                    <a:pt x="21670" y="24444"/>
                  </a:cubicBezTo>
                  <a:cubicBezTo>
                    <a:pt x="22337" y="24278"/>
                    <a:pt x="23206" y="24670"/>
                    <a:pt x="23456" y="24147"/>
                  </a:cubicBezTo>
                  <a:cubicBezTo>
                    <a:pt x="23789" y="24254"/>
                    <a:pt x="23706" y="24290"/>
                    <a:pt x="23694" y="24563"/>
                  </a:cubicBezTo>
                  <a:lnTo>
                    <a:pt x="23575" y="24742"/>
                  </a:lnTo>
                  <a:cubicBezTo>
                    <a:pt x="23289" y="24575"/>
                    <a:pt x="22563" y="24587"/>
                    <a:pt x="22027" y="24563"/>
                  </a:cubicBezTo>
                  <a:cubicBezTo>
                    <a:pt x="22015" y="24611"/>
                    <a:pt x="21992" y="24647"/>
                    <a:pt x="21968" y="24682"/>
                  </a:cubicBezTo>
                  <a:lnTo>
                    <a:pt x="21968" y="24861"/>
                  </a:lnTo>
                  <a:cubicBezTo>
                    <a:pt x="22480" y="24956"/>
                    <a:pt x="23004" y="24992"/>
                    <a:pt x="23516" y="24980"/>
                  </a:cubicBezTo>
                  <a:lnTo>
                    <a:pt x="23575" y="25099"/>
                  </a:lnTo>
                  <a:lnTo>
                    <a:pt x="23575" y="25218"/>
                  </a:lnTo>
                  <a:lnTo>
                    <a:pt x="23158" y="25278"/>
                  </a:lnTo>
                  <a:cubicBezTo>
                    <a:pt x="23266" y="25385"/>
                    <a:pt x="23551" y="25456"/>
                    <a:pt x="23694" y="25516"/>
                  </a:cubicBezTo>
                  <a:cubicBezTo>
                    <a:pt x="23754" y="25171"/>
                    <a:pt x="23754" y="25278"/>
                    <a:pt x="23694" y="24921"/>
                  </a:cubicBezTo>
                  <a:cubicBezTo>
                    <a:pt x="24218" y="24980"/>
                    <a:pt x="24349" y="24980"/>
                    <a:pt x="24706" y="25456"/>
                  </a:cubicBezTo>
                  <a:lnTo>
                    <a:pt x="24468" y="25575"/>
                  </a:lnTo>
                  <a:lnTo>
                    <a:pt x="24468" y="25635"/>
                  </a:lnTo>
                  <a:lnTo>
                    <a:pt x="24766" y="25813"/>
                  </a:lnTo>
                  <a:lnTo>
                    <a:pt x="24885" y="25635"/>
                  </a:lnTo>
                  <a:cubicBezTo>
                    <a:pt x="24920" y="25552"/>
                    <a:pt x="24956" y="25480"/>
                    <a:pt x="25004" y="25397"/>
                  </a:cubicBezTo>
                  <a:lnTo>
                    <a:pt x="24587" y="25159"/>
                  </a:lnTo>
                  <a:lnTo>
                    <a:pt x="24944" y="24682"/>
                  </a:lnTo>
                  <a:cubicBezTo>
                    <a:pt x="24706" y="24575"/>
                    <a:pt x="24373" y="24682"/>
                    <a:pt x="23873" y="24682"/>
                  </a:cubicBezTo>
                  <a:lnTo>
                    <a:pt x="24409" y="24087"/>
                  </a:lnTo>
                  <a:cubicBezTo>
                    <a:pt x="24420" y="24028"/>
                    <a:pt x="24444" y="23968"/>
                    <a:pt x="24468" y="23909"/>
                  </a:cubicBezTo>
                  <a:cubicBezTo>
                    <a:pt x="24170" y="23813"/>
                    <a:pt x="24182" y="24028"/>
                    <a:pt x="23873" y="23968"/>
                  </a:cubicBezTo>
                  <a:lnTo>
                    <a:pt x="23754" y="23968"/>
                  </a:lnTo>
                  <a:lnTo>
                    <a:pt x="23813" y="23730"/>
                  </a:lnTo>
                  <a:cubicBezTo>
                    <a:pt x="24409" y="23563"/>
                    <a:pt x="25028" y="23492"/>
                    <a:pt x="25659" y="23516"/>
                  </a:cubicBezTo>
                  <a:lnTo>
                    <a:pt x="25706" y="23516"/>
                  </a:lnTo>
                  <a:lnTo>
                    <a:pt x="25885" y="23742"/>
                  </a:lnTo>
                  <a:cubicBezTo>
                    <a:pt x="25504" y="23873"/>
                    <a:pt x="25087" y="23873"/>
                    <a:pt x="24694" y="23742"/>
                  </a:cubicBezTo>
                  <a:lnTo>
                    <a:pt x="24575" y="23920"/>
                  </a:lnTo>
                  <a:lnTo>
                    <a:pt x="24575" y="24218"/>
                  </a:lnTo>
                  <a:lnTo>
                    <a:pt x="25171" y="24516"/>
                  </a:lnTo>
                  <a:lnTo>
                    <a:pt x="25171" y="24932"/>
                  </a:lnTo>
                  <a:lnTo>
                    <a:pt x="25230" y="24932"/>
                  </a:lnTo>
                  <a:cubicBezTo>
                    <a:pt x="25385" y="24742"/>
                    <a:pt x="25325" y="24635"/>
                    <a:pt x="25230" y="24397"/>
                  </a:cubicBezTo>
                  <a:cubicBezTo>
                    <a:pt x="25706" y="24075"/>
                    <a:pt x="25504" y="24266"/>
                    <a:pt x="26123" y="24397"/>
                  </a:cubicBezTo>
                  <a:cubicBezTo>
                    <a:pt x="26075" y="24932"/>
                    <a:pt x="26802" y="24956"/>
                    <a:pt x="27076" y="24873"/>
                  </a:cubicBezTo>
                  <a:cubicBezTo>
                    <a:pt x="27099" y="25016"/>
                    <a:pt x="27111" y="25159"/>
                    <a:pt x="27135" y="25290"/>
                  </a:cubicBezTo>
                  <a:lnTo>
                    <a:pt x="27611" y="25171"/>
                  </a:lnTo>
                  <a:cubicBezTo>
                    <a:pt x="27492" y="24861"/>
                    <a:pt x="27528" y="25004"/>
                    <a:pt x="27254" y="24932"/>
                  </a:cubicBezTo>
                  <a:lnTo>
                    <a:pt x="27254" y="24873"/>
                  </a:lnTo>
                  <a:cubicBezTo>
                    <a:pt x="27409" y="24778"/>
                    <a:pt x="27504" y="24790"/>
                    <a:pt x="27611" y="24635"/>
                  </a:cubicBezTo>
                  <a:lnTo>
                    <a:pt x="28207" y="24813"/>
                  </a:lnTo>
                  <a:lnTo>
                    <a:pt x="28326" y="24873"/>
                  </a:lnTo>
                  <a:cubicBezTo>
                    <a:pt x="28290" y="25075"/>
                    <a:pt x="28278" y="25028"/>
                    <a:pt x="28385" y="25171"/>
                  </a:cubicBezTo>
                  <a:cubicBezTo>
                    <a:pt x="28516" y="25051"/>
                    <a:pt x="28528" y="25075"/>
                    <a:pt x="28623" y="24873"/>
                  </a:cubicBezTo>
                  <a:cubicBezTo>
                    <a:pt x="28921" y="25040"/>
                    <a:pt x="29362" y="24980"/>
                    <a:pt x="29516" y="25230"/>
                  </a:cubicBezTo>
                  <a:lnTo>
                    <a:pt x="30350" y="24516"/>
                  </a:lnTo>
                  <a:lnTo>
                    <a:pt x="30647" y="24516"/>
                  </a:lnTo>
                  <a:cubicBezTo>
                    <a:pt x="30540" y="24742"/>
                    <a:pt x="30624" y="24659"/>
                    <a:pt x="30409" y="24754"/>
                  </a:cubicBezTo>
                  <a:cubicBezTo>
                    <a:pt x="30314" y="25016"/>
                    <a:pt x="30385" y="24897"/>
                    <a:pt x="30469" y="25230"/>
                  </a:cubicBezTo>
                  <a:lnTo>
                    <a:pt x="30886" y="25290"/>
                  </a:lnTo>
                  <a:lnTo>
                    <a:pt x="31124" y="25290"/>
                  </a:lnTo>
                  <a:cubicBezTo>
                    <a:pt x="31016" y="25028"/>
                    <a:pt x="30945" y="25087"/>
                    <a:pt x="30766" y="24932"/>
                  </a:cubicBezTo>
                  <a:cubicBezTo>
                    <a:pt x="31243" y="24575"/>
                    <a:pt x="33338" y="24551"/>
                    <a:pt x="33969" y="24456"/>
                  </a:cubicBezTo>
                  <a:lnTo>
                    <a:pt x="34029" y="24456"/>
                  </a:lnTo>
                  <a:cubicBezTo>
                    <a:pt x="34053" y="24635"/>
                    <a:pt x="34064" y="24813"/>
                    <a:pt x="34088" y="24992"/>
                  </a:cubicBezTo>
                  <a:cubicBezTo>
                    <a:pt x="35231" y="25147"/>
                    <a:pt x="37029" y="24492"/>
                    <a:pt x="38779" y="24397"/>
                  </a:cubicBezTo>
                  <a:lnTo>
                    <a:pt x="38779" y="24337"/>
                  </a:lnTo>
                  <a:cubicBezTo>
                    <a:pt x="38506" y="24004"/>
                    <a:pt x="34815" y="24504"/>
                    <a:pt x="34386" y="24754"/>
                  </a:cubicBezTo>
                  <a:lnTo>
                    <a:pt x="34207" y="24575"/>
                  </a:lnTo>
                  <a:cubicBezTo>
                    <a:pt x="35315" y="23873"/>
                    <a:pt x="37898" y="24194"/>
                    <a:pt x="39137" y="23801"/>
                  </a:cubicBezTo>
                  <a:cubicBezTo>
                    <a:pt x="41423" y="23087"/>
                    <a:pt x="44863" y="22932"/>
                    <a:pt x="47269" y="22015"/>
                  </a:cubicBezTo>
                  <a:cubicBezTo>
                    <a:pt x="47411" y="22087"/>
                    <a:pt x="47530" y="22218"/>
                    <a:pt x="47566" y="22373"/>
                  </a:cubicBezTo>
                  <a:cubicBezTo>
                    <a:pt x="47661" y="22242"/>
                    <a:pt x="47673" y="22218"/>
                    <a:pt x="47685" y="21956"/>
                  </a:cubicBezTo>
                  <a:cubicBezTo>
                    <a:pt x="48959" y="21884"/>
                    <a:pt x="50066" y="21408"/>
                    <a:pt x="51067" y="21063"/>
                  </a:cubicBezTo>
                  <a:cubicBezTo>
                    <a:pt x="51376" y="21218"/>
                    <a:pt x="55174" y="20218"/>
                    <a:pt x="55520" y="20003"/>
                  </a:cubicBezTo>
                  <a:cubicBezTo>
                    <a:pt x="55710" y="19872"/>
                    <a:pt x="55674" y="19896"/>
                    <a:pt x="55698" y="19587"/>
                  </a:cubicBezTo>
                  <a:lnTo>
                    <a:pt x="55579" y="19527"/>
                  </a:lnTo>
                  <a:cubicBezTo>
                    <a:pt x="55222" y="19729"/>
                    <a:pt x="55293" y="19551"/>
                    <a:pt x="54865" y="19587"/>
                  </a:cubicBezTo>
                  <a:cubicBezTo>
                    <a:pt x="54972" y="19313"/>
                    <a:pt x="55091" y="19348"/>
                    <a:pt x="55222" y="19110"/>
                  </a:cubicBezTo>
                  <a:lnTo>
                    <a:pt x="55222" y="19051"/>
                  </a:lnTo>
                  <a:lnTo>
                    <a:pt x="55103" y="18991"/>
                  </a:lnTo>
                  <a:cubicBezTo>
                    <a:pt x="54877" y="19182"/>
                    <a:pt x="54662" y="19241"/>
                    <a:pt x="54567" y="19587"/>
                  </a:cubicBezTo>
                  <a:lnTo>
                    <a:pt x="54269" y="19408"/>
                  </a:lnTo>
                  <a:lnTo>
                    <a:pt x="54269" y="19706"/>
                  </a:lnTo>
                  <a:cubicBezTo>
                    <a:pt x="54115" y="19825"/>
                    <a:pt x="54162" y="19658"/>
                    <a:pt x="54031" y="19884"/>
                  </a:cubicBezTo>
                  <a:cubicBezTo>
                    <a:pt x="53805" y="19741"/>
                    <a:pt x="53888" y="19765"/>
                    <a:pt x="53912" y="19408"/>
                  </a:cubicBezTo>
                  <a:lnTo>
                    <a:pt x="53853" y="19408"/>
                  </a:lnTo>
                  <a:cubicBezTo>
                    <a:pt x="53686" y="19551"/>
                    <a:pt x="53662" y="19539"/>
                    <a:pt x="53615" y="19825"/>
                  </a:cubicBezTo>
                  <a:lnTo>
                    <a:pt x="53079" y="19944"/>
                  </a:lnTo>
                  <a:cubicBezTo>
                    <a:pt x="52948" y="19706"/>
                    <a:pt x="53079" y="19694"/>
                    <a:pt x="53257" y="19467"/>
                  </a:cubicBezTo>
                  <a:lnTo>
                    <a:pt x="53257" y="19408"/>
                  </a:lnTo>
                  <a:lnTo>
                    <a:pt x="52603" y="19467"/>
                  </a:lnTo>
                  <a:cubicBezTo>
                    <a:pt x="52662" y="19860"/>
                    <a:pt x="52698" y="20063"/>
                    <a:pt x="52483" y="20301"/>
                  </a:cubicBezTo>
                  <a:lnTo>
                    <a:pt x="52424" y="20420"/>
                  </a:lnTo>
                  <a:cubicBezTo>
                    <a:pt x="52388" y="20218"/>
                    <a:pt x="52412" y="20015"/>
                    <a:pt x="52483" y="19825"/>
                  </a:cubicBezTo>
                  <a:lnTo>
                    <a:pt x="52364" y="19706"/>
                  </a:lnTo>
                  <a:cubicBezTo>
                    <a:pt x="52174" y="19801"/>
                    <a:pt x="52019" y="19968"/>
                    <a:pt x="51948" y="20182"/>
                  </a:cubicBezTo>
                  <a:cubicBezTo>
                    <a:pt x="51519" y="20253"/>
                    <a:pt x="51209" y="20051"/>
                    <a:pt x="50757" y="20301"/>
                  </a:cubicBezTo>
                  <a:lnTo>
                    <a:pt x="50578" y="20420"/>
                  </a:lnTo>
                  <a:lnTo>
                    <a:pt x="50757" y="20539"/>
                  </a:lnTo>
                  <a:cubicBezTo>
                    <a:pt x="50721" y="20610"/>
                    <a:pt x="50686" y="20694"/>
                    <a:pt x="50638" y="20777"/>
                  </a:cubicBezTo>
                  <a:cubicBezTo>
                    <a:pt x="50174" y="20622"/>
                    <a:pt x="50364" y="20551"/>
                    <a:pt x="50459" y="20182"/>
                  </a:cubicBezTo>
                  <a:cubicBezTo>
                    <a:pt x="49959" y="20253"/>
                    <a:pt x="50043" y="20456"/>
                    <a:pt x="50114" y="20956"/>
                  </a:cubicBezTo>
                  <a:lnTo>
                    <a:pt x="49757" y="21253"/>
                  </a:lnTo>
                  <a:lnTo>
                    <a:pt x="49638" y="21253"/>
                  </a:lnTo>
                  <a:lnTo>
                    <a:pt x="49519" y="21194"/>
                  </a:lnTo>
                  <a:cubicBezTo>
                    <a:pt x="49626" y="20920"/>
                    <a:pt x="49745" y="20920"/>
                    <a:pt x="49876" y="20658"/>
                  </a:cubicBezTo>
                  <a:lnTo>
                    <a:pt x="49757" y="20539"/>
                  </a:lnTo>
                  <a:lnTo>
                    <a:pt x="49340" y="20956"/>
                  </a:lnTo>
                  <a:cubicBezTo>
                    <a:pt x="49376" y="20753"/>
                    <a:pt x="49412" y="20551"/>
                    <a:pt x="49459" y="20360"/>
                  </a:cubicBezTo>
                  <a:cubicBezTo>
                    <a:pt x="49054" y="20360"/>
                    <a:pt x="49007" y="20670"/>
                    <a:pt x="48447" y="20718"/>
                  </a:cubicBezTo>
                  <a:cubicBezTo>
                    <a:pt x="48340" y="21063"/>
                    <a:pt x="48257" y="21075"/>
                    <a:pt x="48150" y="21420"/>
                  </a:cubicBezTo>
                  <a:cubicBezTo>
                    <a:pt x="47900" y="21384"/>
                    <a:pt x="47673" y="21253"/>
                    <a:pt x="47495" y="21063"/>
                  </a:cubicBezTo>
                  <a:cubicBezTo>
                    <a:pt x="47471" y="21182"/>
                    <a:pt x="47459" y="21301"/>
                    <a:pt x="47435" y="21420"/>
                  </a:cubicBezTo>
                  <a:lnTo>
                    <a:pt x="47197" y="21539"/>
                  </a:lnTo>
                  <a:lnTo>
                    <a:pt x="47138" y="21539"/>
                  </a:lnTo>
                  <a:cubicBezTo>
                    <a:pt x="47042" y="21337"/>
                    <a:pt x="47066" y="21170"/>
                    <a:pt x="47018" y="20884"/>
                  </a:cubicBezTo>
                  <a:lnTo>
                    <a:pt x="46899" y="20825"/>
                  </a:lnTo>
                  <a:cubicBezTo>
                    <a:pt x="46792" y="21194"/>
                    <a:pt x="46685" y="21492"/>
                    <a:pt x="46602" y="21777"/>
                  </a:cubicBezTo>
                  <a:lnTo>
                    <a:pt x="46542" y="21777"/>
                  </a:lnTo>
                  <a:cubicBezTo>
                    <a:pt x="46507" y="21503"/>
                    <a:pt x="46471" y="21230"/>
                    <a:pt x="46423" y="20944"/>
                  </a:cubicBezTo>
                  <a:cubicBezTo>
                    <a:pt x="46006" y="21289"/>
                    <a:pt x="45709" y="21242"/>
                    <a:pt x="45233" y="21599"/>
                  </a:cubicBezTo>
                  <a:cubicBezTo>
                    <a:pt x="45173" y="21480"/>
                    <a:pt x="45113" y="21361"/>
                    <a:pt x="45054" y="21242"/>
                  </a:cubicBezTo>
                  <a:cubicBezTo>
                    <a:pt x="44923" y="21420"/>
                    <a:pt x="44971" y="21468"/>
                    <a:pt x="44994" y="21777"/>
                  </a:cubicBezTo>
                  <a:cubicBezTo>
                    <a:pt x="44816" y="21670"/>
                    <a:pt x="44899" y="21765"/>
                    <a:pt x="44816" y="21539"/>
                  </a:cubicBezTo>
                  <a:cubicBezTo>
                    <a:pt x="43220" y="21611"/>
                    <a:pt x="43089" y="22587"/>
                    <a:pt x="41792" y="22373"/>
                  </a:cubicBezTo>
                  <a:cubicBezTo>
                    <a:pt x="41708" y="22515"/>
                    <a:pt x="41637" y="22646"/>
                    <a:pt x="41554" y="22789"/>
                  </a:cubicBezTo>
                  <a:lnTo>
                    <a:pt x="41315" y="22789"/>
                  </a:lnTo>
                  <a:lnTo>
                    <a:pt x="41256" y="22670"/>
                  </a:lnTo>
                  <a:cubicBezTo>
                    <a:pt x="41339" y="22170"/>
                    <a:pt x="41149" y="21623"/>
                    <a:pt x="41851" y="21777"/>
                  </a:cubicBezTo>
                  <a:cubicBezTo>
                    <a:pt x="41994" y="21646"/>
                    <a:pt x="41982" y="21682"/>
                    <a:pt x="42030" y="21420"/>
                  </a:cubicBezTo>
                  <a:cubicBezTo>
                    <a:pt x="41494" y="21194"/>
                    <a:pt x="40434" y="21539"/>
                    <a:pt x="39720" y="21599"/>
                  </a:cubicBezTo>
                  <a:cubicBezTo>
                    <a:pt x="39756" y="21694"/>
                    <a:pt x="39791" y="21801"/>
                    <a:pt x="39839" y="21896"/>
                  </a:cubicBezTo>
                  <a:lnTo>
                    <a:pt x="39482" y="22134"/>
                  </a:lnTo>
                  <a:lnTo>
                    <a:pt x="39244" y="22015"/>
                  </a:lnTo>
                  <a:lnTo>
                    <a:pt x="39601" y="21956"/>
                  </a:lnTo>
                  <a:lnTo>
                    <a:pt x="39601" y="21658"/>
                  </a:lnTo>
                  <a:lnTo>
                    <a:pt x="39482" y="21599"/>
                  </a:lnTo>
                  <a:cubicBezTo>
                    <a:pt x="37636" y="22218"/>
                    <a:pt x="35124" y="22277"/>
                    <a:pt x="33362" y="22551"/>
                  </a:cubicBezTo>
                  <a:lnTo>
                    <a:pt x="33302" y="22551"/>
                  </a:lnTo>
                  <a:cubicBezTo>
                    <a:pt x="33255" y="22313"/>
                    <a:pt x="33326" y="22206"/>
                    <a:pt x="33124" y="22015"/>
                  </a:cubicBezTo>
                  <a:cubicBezTo>
                    <a:pt x="32993" y="22218"/>
                    <a:pt x="33017" y="22194"/>
                    <a:pt x="33183" y="22373"/>
                  </a:cubicBezTo>
                  <a:lnTo>
                    <a:pt x="32290" y="22730"/>
                  </a:lnTo>
                  <a:lnTo>
                    <a:pt x="32112" y="22432"/>
                  </a:lnTo>
                  <a:lnTo>
                    <a:pt x="31755" y="22789"/>
                  </a:lnTo>
                  <a:lnTo>
                    <a:pt x="31159" y="22551"/>
                  </a:lnTo>
                  <a:cubicBezTo>
                    <a:pt x="31159" y="22551"/>
                    <a:pt x="29600" y="23147"/>
                    <a:pt x="29326" y="23027"/>
                  </a:cubicBezTo>
                  <a:cubicBezTo>
                    <a:pt x="28707" y="22730"/>
                    <a:pt x="23932" y="22504"/>
                    <a:pt x="23087" y="23206"/>
                  </a:cubicBezTo>
                  <a:cubicBezTo>
                    <a:pt x="22742" y="23170"/>
                    <a:pt x="22730" y="23158"/>
                    <a:pt x="22623" y="22908"/>
                  </a:cubicBezTo>
                  <a:lnTo>
                    <a:pt x="22563" y="22908"/>
                  </a:lnTo>
                  <a:cubicBezTo>
                    <a:pt x="22420" y="23039"/>
                    <a:pt x="22504" y="22980"/>
                    <a:pt x="22444" y="23206"/>
                  </a:cubicBezTo>
                  <a:lnTo>
                    <a:pt x="22325" y="23266"/>
                  </a:lnTo>
                  <a:cubicBezTo>
                    <a:pt x="22301" y="23075"/>
                    <a:pt x="22301" y="23147"/>
                    <a:pt x="22384" y="22968"/>
                  </a:cubicBezTo>
                  <a:cubicBezTo>
                    <a:pt x="21884" y="22861"/>
                    <a:pt x="21765" y="23277"/>
                    <a:pt x="21313" y="22789"/>
                  </a:cubicBezTo>
                  <a:cubicBezTo>
                    <a:pt x="21194" y="22968"/>
                    <a:pt x="21253" y="22801"/>
                    <a:pt x="21313" y="23027"/>
                  </a:cubicBezTo>
                  <a:cubicBezTo>
                    <a:pt x="20968" y="23277"/>
                    <a:pt x="20849" y="23230"/>
                    <a:pt x="20182" y="23194"/>
                  </a:cubicBezTo>
                  <a:lnTo>
                    <a:pt x="19944" y="23432"/>
                  </a:lnTo>
                  <a:cubicBezTo>
                    <a:pt x="20003" y="23837"/>
                    <a:pt x="20051" y="23920"/>
                    <a:pt x="19944" y="24266"/>
                  </a:cubicBezTo>
                  <a:lnTo>
                    <a:pt x="19944" y="24325"/>
                  </a:lnTo>
                  <a:cubicBezTo>
                    <a:pt x="20229" y="24373"/>
                    <a:pt x="20872" y="24385"/>
                    <a:pt x="21194" y="24266"/>
                  </a:cubicBezTo>
                  <a:lnTo>
                    <a:pt x="21313" y="24325"/>
                  </a:lnTo>
                  <a:lnTo>
                    <a:pt x="21372" y="24504"/>
                  </a:lnTo>
                  <a:lnTo>
                    <a:pt x="21253" y="24563"/>
                  </a:lnTo>
                  <a:cubicBezTo>
                    <a:pt x="21099" y="24718"/>
                    <a:pt x="19967" y="24635"/>
                    <a:pt x="19110" y="24623"/>
                  </a:cubicBezTo>
                  <a:cubicBezTo>
                    <a:pt x="19229" y="24266"/>
                    <a:pt x="19265" y="24349"/>
                    <a:pt x="19646" y="24385"/>
                  </a:cubicBezTo>
                  <a:cubicBezTo>
                    <a:pt x="19825" y="24016"/>
                    <a:pt x="19813" y="23599"/>
                    <a:pt x="19825" y="23087"/>
                  </a:cubicBezTo>
                  <a:cubicBezTo>
                    <a:pt x="19551" y="23111"/>
                    <a:pt x="18979" y="23016"/>
                    <a:pt x="18574" y="23135"/>
                  </a:cubicBezTo>
                  <a:cubicBezTo>
                    <a:pt x="18408" y="23254"/>
                    <a:pt x="18479" y="23147"/>
                    <a:pt x="18408" y="23373"/>
                  </a:cubicBezTo>
                  <a:lnTo>
                    <a:pt x="18515" y="23373"/>
                  </a:lnTo>
                  <a:cubicBezTo>
                    <a:pt x="18789" y="23575"/>
                    <a:pt x="19003" y="23480"/>
                    <a:pt x="19229" y="23492"/>
                  </a:cubicBezTo>
                  <a:cubicBezTo>
                    <a:pt x="19420" y="23444"/>
                    <a:pt x="19396" y="23480"/>
                    <a:pt x="19527" y="23611"/>
                  </a:cubicBezTo>
                  <a:lnTo>
                    <a:pt x="19527" y="23670"/>
                  </a:lnTo>
                  <a:cubicBezTo>
                    <a:pt x="19027" y="23789"/>
                    <a:pt x="18729" y="23873"/>
                    <a:pt x="18336" y="23670"/>
                  </a:cubicBezTo>
                  <a:cubicBezTo>
                    <a:pt x="18241" y="23635"/>
                    <a:pt x="17086" y="23658"/>
                    <a:pt x="17336" y="24385"/>
                  </a:cubicBezTo>
                  <a:lnTo>
                    <a:pt x="17205" y="24504"/>
                  </a:lnTo>
                  <a:cubicBezTo>
                    <a:pt x="16943" y="24361"/>
                    <a:pt x="16562" y="24337"/>
                    <a:pt x="16015" y="24325"/>
                  </a:cubicBezTo>
                  <a:lnTo>
                    <a:pt x="16015" y="24266"/>
                  </a:lnTo>
                  <a:lnTo>
                    <a:pt x="16146" y="24147"/>
                  </a:lnTo>
                  <a:cubicBezTo>
                    <a:pt x="16443" y="24218"/>
                    <a:pt x="16372" y="24051"/>
                    <a:pt x="16491" y="23789"/>
                  </a:cubicBezTo>
                  <a:lnTo>
                    <a:pt x="16491" y="23670"/>
                  </a:lnTo>
                  <a:cubicBezTo>
                    <a:pt x="16538" y="23789"/>
                    <a:pt x="16562" y="23694"/>
                    <a:pt x="16491" y="23789"/>
                  </a:cubicBezTo>
                  <a:cubicBezTo>
                    <a:pt x="16598" y="24028"/>
                    <a:pt x="16610" y="24016"/>
                    <a:pt x="16848" y="24087"/>
                  </a:cubicBezTo>
                  <a:lnTo>
                    <a:pt x="16967" y="24206"/>
                  </a:lnTo>
                  <a:cubicBezTo>
                    <a:pt x="17110" y="24004"/>
                    <a:pt x="16991" y="23492"/>
                    <a:pt x="17205" y="23254"/>
                  </a:cubicBezTo>
                  <a:cubicBezTo>
                    <a:pt x="16979" y="23123"/>
                    <a:pt x="16634" y="23516"/>
                    <a:pt x="16015" y="23492"/>
                  </a:cubicBezTo>
                  <a:cubicBezTo>
                    <a:pt x="16062" y="23599"/>
                    <a:pt x="16098" y="23694"/>
                    <a:pt x="16134" y="23789"/>
                  </a:cubicBezTo>
                  <a:lnTo>
                    <a:pt x="16134" y="23849"/>
                  </a:lnTo>
                  <a:lnTo>
                    <a:pt x="15955" y="23909"/>
                  </a:lnTo>
                  <a:cubicBezTo>
                    <a:pt x="15896" y="23635"/>
                    <a:pt x="16015" y="23647"/>
                    <a:pt x="15657" y="23563"/>
                  </a:cubicBezTo>
                  <a:lnTo>
                    <a:pt x="15657" y="23313"/>
                  </a:lnTo>
                  <a:cubicBezTo>
                    <a:pt x="17134" y="23194"/>
                    <a:pt x="18074" y="22456"/>
                    <a:pt x="19515" y="22968"/>
                  </a:cubicBezTo>
                  <a:cubicBezTo>
                    <a:pt x="19646" y="22968"/>
                    <a:pt x="19777" y="22920"/>
                    <a:pt x="19872" y="22849"/>
                  </a:cubicBezTo>
                  <a:lnTo>
                    <a:pt x="19872" y="22789"/>
                  </a:lnTo>
                  <a:cubicBezTo>
                    <a:pt x="18515" y="22385"/>
                    <a:pt x="15610" y="22742"/>
                    <a:pt x="15241" y="22194"/>
                  </a:cubicBezTo>
                  <a:cubicBezTo>
                    <a:pt x="15657" y="21968"/>
                    <a:pt x="16038" y="22444"/>
                    <a:pt x="16610" y="22194"/>
                  </a:cubicBezTo>
                  <a:lnTo>
                    <a:pt x="16729" y="22194"/>
                  </a:lnTo>
                  <a:cubicBezTo>
                    <a:pt x="16360" y="21730"/>
                    <a:pt x="15741" y="22027"/>
                    <a:pt x="15181" y="21777"/>
                  </a:cubicBezTo>
                  <a:lnTo>
                    <a:pt x="15062" y="21837"/>
                  </a:lnTo>
                  <a:lnTo>
                    <a:pt x="15062" y="22551"/>
                  </a:lnTo>
                  <a:cubicBezTo>
                    <a:pt x="14598" y="22563"/>
                    <a:pt x="14681" y="22670"/>
                    <a:pt x="14467" y="22908"/>
                  </a:cubicBezTo>
                  <a:lnTo>
                    <a:pt x="14229" y="22313"/>
                  </a:lnTo>
                  <a:lnTo>
                    <a:pt x="14062" y="22194"/>
                  </a:lnTo>
                  <a:cubicBezTo>
                    <a:pt x="13943" y="22361"/>
                    <a:pt x="13979" y="22325"/>
                    <a:pt x="13991" y="22551"/>
                  </a:cubicBezTo>
                  <a:cubicBezTo>
                    <a:pt x="13550" y="22563"/>
                    <a:pt x="13562" y="22575"/>
                    <a:pt x="13586" y="22254"/>
                  </a:cubicBezTo>
                  <a:lnTo>
                    <a:pt x="13348" y="22254"/>
                  </a:lnTo>
                  <a:lnTo>
                    <a:pt x="13348" y="22551"/>
                  </a:lnTo>
                  <a:cubicBezTo>
                    <a:pt x="12788" y="22551"/>
                    <a:pt x="12586" y="22551"/>
                    <a:pt x="12276" y="22313"/>
                  </a:cubicBezTo>
                  <a:cubicBezTo>
                    <a:pt x="12252" y="22551"/>
                    <a:pt x="12252" y="22539"/>
                    <a:pt x="12157" y="22658"/>
                  </a:cubicBezTo>
                  <a:cubicBezTo>
                    <a:pt x="12062" y="22551"/>
                    <a:pt x="11955" y="22420"/>
                    <a:pt x="11859" y="22313"/>
                  </a:cubicBezTo>
                  <a:lnTo>
                    <a:pt x="11502" y="22551"/>
                  </a:lnTo>
                  <a:lnTo>
                    <a:pt x="11502" y="22777"/>
                  </a:lnTo>
                  <a:cubicBezTo>
                    <a:pt x="12455" y="23075"/>
                    <a:pt x="13121" y="23099"/>
                    <a:pt x="13645" y="23194"/>
                  </a:cubicBezTo>
                  <a:lnTo>
                    <a:pt x="13943" y="23551"/>
                  </a:lnTo>
                  <a:cubicBezTo>
                    <a:pt x="13288" y="23480"/>
                    <a:pt x="13014" y="23337"/>
                    <a:pt x="12276" y="23373"/>
                  </a:cubicBezTo>
                  <a:lnTo>
                    <a:pt x="12276" y="23670"/>
                  </a:lnTo>
                  <a:cubicBezTo>
                    <a:pt x="12514" y="23778"/>
                    <a:pt x="12705" y="23742"/>
                    <a:pt x="13169" y="23730"/>
                  </a:cubicBezTo>
                  <a:lnTo>
                    <a:pt x="13407" y="24028"/>
                  </a:lnTo>
                  <a:lnTo>
                    <a:pt x="13288" y="24147"/>
                  </a:lnTo>
                  <a:cubicBezTo>
                    <a:pt x="12895" y="24087"/>
                    <a:pt x="12919" y="23980"/>
                    <a:pt x="12633" y="23849"/>
                  </a:cubicBezTo>
                  <a:lnTo>
                    <a:pt x="12574" y="23849"/>
                  </a:lnTo>
                  <a:lnTo>
                    <a:pt x="12455" y="24028"/>
                  </a:lnTo>
                  <a:cubicBezTo>
                    <a:pt x="13098" y="24611"/>
                    <a:pt x="14633" y="24444"/>
                    <a:pt x="15419" y="24623"/>
                  </a:cubicBezTo>
                  <a:cubicBezTo>
                    <a:pt x="15360" y="25456"/>
                    <a:pt x="15062" y="25218"/>
                    <a:pt x="14300" y="25099"/>
                  </a:cubicBezTo>
                  <a:lnTo>
                    <a:pt x="14300" y="25159"/>
                  </a:lnTo>
                  <a:lnTo>
                    <a:pt x="14360" y="25278"/>
                  </a:lnTo>
                  <a:cubicBezTo>
                    <a:pt x="15169" y="25504"/>
                    <a:pt x="16003" y="25599"/>
                    <a:pt x="16848" y="25575"/>
                  </a:cubicBezTo>
                  <a:lnTo>
                    <a:pt x="16848" y="25456"/>
                  </a:lnTo>
                  <a:cubicBezTo>
                    <a:pt x="16550" y="25349"/>
                    <a:pt x="16062" y="25385"/>
                    <a:pt x="15657" y="25218"/>
                  </a:cubicBezTo>
                  <a:lnTo>
                    <a:pt x="15538" y="25218"/>
                  </a:lnTo>
                  <a:lnTo>
                    <a:pt x="15538" y="25004"/>
                  </a:lnTo>
                  <a:cubicBezTo>
                    <a:pt x="15824" y="25087"/>
                    <a:pt x="16134" y="25111"/>
                    <a:pt x="16431" y="25063"/>
                  </a:cubicBezTo>
                  <a:cubicBezTo>
                    <a:pt x="16300" y="24766"/>
                    <a:pt x="16015" y="24837"/>
                    <a:pt x="15598" y="24825"/>
                  </a:cubicBezTo>
                  <a:lnTo>
                    <a:pt x="15538" y="24706"/>
                  </a:lnTo>
                  <a:lnTo>
                    <a:pt x="15657" y="24587"/>
                  </a:lnTo>
                  <a:cubicBezTo>
                    <a:pt x="16300" y="24754"/>
                    <a:pt x="18848" y="24670"/>
                    <a:pt x="19098" y="25063"/>
                  </a:cubicBezTo>
                  <a:cubicBezTo>
                    <a:pt x="18741" y="25004"/>
                    <a:pt x="18658" y="25159"/>
                    <a:pt x="18277" y="25004"/>
                  </a:cubicBezTo>
                  <a:lnTo>
                    <a:pt x="18217" y="25004"/>
                  </a:lnTo>
                  <a:cubicBezTo>
                    <a:pt x="18348" y="25504"/>
                    <a:pt x="18658" y="25361"/>
                    <a:pt x="19110" y="25349"/>
                  </a:cubicBezTo>
                  <a:cubicBezTo>
                    <a:pt x="19122" y="25432"/>
                    <a:pt x="19146" y="25516"/>
                    <a:pt x="19170" y="25587"/>
                  </a:cubicBezTo>
                  <a:lnTo>
                    <a:pt x="18813" y="25825"/>
                  </a:lnTo>
                  <a:lnTo>
                    <a:pt x="18813" y="25944"/>
                  </a:lnTo>
                  <a:lnTo>
                    <a:pt x="19229" y="26064"/>
                  </a:lnTo>
                  <a:cubicBezTo>
                    <a:pt x="18896" y="26314"/>
                    <a:pt x="18527" y="26075"/>
                    <a:pt x="18158" y="26004"/>
                  </a:cubicBezTo>
                  <a:cubicBezTo>
                    <a:pt x="18182" y="26111"/>
                    <a:pt x="18193" y="26206"/>
                    <a:pt x="18217" y="26302"/>
                  </a:cubicBezTo>
                  <a:cubicBezTo>
                    <a:pt x="17658" y="26135"/>
                    <a:pt x="12859" y="25575"/>
                    <a:pt x="12752" y="25706"/>
                  </a:cubicBezTo>
                  <a:cubicBezTo>
                    <a:pt x="11204" y="25063"/>
                    <a:pt x="9038" y="24932"/>
                    <a:pt x="7704" y="24706"/>
                  </a:cubicBezTo>
                  <a:lnTo>
                    <a:pt x="7406" y="24813"/>
                  </a:lnTo>
                  <a:lnTo>
                    <a:pt x="7406" y="24873"/>
                  </a:lnTo>
                  <a:cubicBezTo>
                    <a:pt x="7954" y="25361"/>
                    <a:pt x="12740" y="26218"/>
                    <a:pt x="13467" y="25825"/>
                  </a:cubicBezTo>
                  <a:lnTo>
                    <a:pt x="13705" y="26004"/>
                  </a:lnTo>
                  <a:cubicBezTo>
                    <a:pt x="13645" y="26397"/>
                    <a:pt x="14038" y="26397"/>
                    <a:pt x="14181" y="26064"/>
                  </a:cubicBezTo>
                  <a:lnTo>
                    <a:pt x="14300" y="26302"/>
                  </a:lnTo>
                  <a:cubicBezTo>
                    <a:pt x="14919" y="26123"/>
                    <a:pt x="15181" y="26064"/>
                    <a:pt x="15610" y="26540"/>
                  </a:cubicBezTo>
                  <a:cubicBezTo>
                    <a:pt x="16074" y="26516"/>
                    <a:pt x="16157" y="26397"/>
                    <a:pt x="16503" y="26302"/>
                  </a:cubicBezTo>
                  <a:lnTo>
                    <a:pt x="16741" y="26540"/>
                  </a:lnTo>
                  <a:cubicBezTo>
                    <a:pt x="17479" y="26718"/>
                    <a:pt x="18574" y="26242"/>
                    <a:pt x="19301" y="26837"/>
                  </a:cubicBezTo>
                  <a:close/>
                  <a:moveTo>
                    <a:pt x="59413" y="19110"/>
                  </a:moveTo>
                  <a:lnTo>
                    <a:pt x="59413" y="18991"/>
                  </a:lnTo>
                  <a:lnTo>
                    <a:pt x="59234" y="18991"/>
                  </a:lnTo>
                  <a:lnTo>
                    <a:pt x="59187" y="19170"/>
                  </a:lnTo>
                  <a:lnTo>
                    <a:pt x="59234" y="19170"/>
                  </a:lnTo>
                  <a:close/>
                  <a:moveTo>
                    <a:pt x="80904" y="18991"/>
                  </a:moveTo>
                  <a:lnTo>
                    <a:pt x="80666" y="18991"/>
                  </a:lnTo>
                  <a:lnTo>
                    <a:pt x="80606" y="19110"/>
                  </a:lnTo>
                  <a:lnTo>
                    <a:pt x="80785" y="19229"/>
                  </a:lnTo>
                  <a:close/>
                  <a:moveTo>
                    <a:pt x="81737" y="19051"/>
                  </a:moveTo>
                  <a:cubicBezTo>
                    <a:pt x="81844" y="19098"/>
                    <a:pt x="81749" y="19110"/>
                    <a:pt x="81856" y="19051"/>
                  </a:cubicBezTo>
                  <a:close/>
                  <a:moveTo>
                    <a:pt x="60" y="19110"/>
                  </a:moveTo>
                  <a:cubicBezTo>
                    <a:pt x="36" y="19289"/>
                    <a:pt x="13" y="19467"/>
                    <a:pt x="1" y="19646"/>
                  </a:cubicBezTo>
                  <a:cubicBezTo>
                    <a:pt x="406" y="20051"/>
                    <a:pt x="1298" y="20015"/>
                    <a:pt x="1894" y="20241"/>
                  </a:cubicBezTo>
                  <a:cubicBezTo>
                    <a:pt x="1739" y="19575"/>
                    <a:pt x="810" y="19170"/>
                    <a:pt x="60" y="19122"/>
                  </a:cubicBezTo>
                  <a:close/>
                  <a:moveTo>
                    <a:pt x="2144" y="19229"/>
                  </a:moveTo>
                  <a:cubicBezTo>
                    <a:pt x="2263" y="19325"/>
                    <a:pt x="2215" y="19301"/>
                    <a:pt x="2441" y="19348"/>
                  </a:cubicBezTo>
                  <a:lnTo>
                    <a:pt x="2144" y="19110"/>
                  </a:lnTo>
                  <a:close/>
                  <a:moveTo>
                    <a:pt x="38053" y="19289"/>
                  </a:moveTo>
                  <a:lnTo>
                    <a:pt x="38351" y="19110"/>
                  </a:lnTo>
                  <a:lnTo>
                    <a:pt x="38232" y="19110"/>
                  </a:lnTo>
                  <a:close/>
                  <a:moveTo>
                    <a:pt x="54317" y="19289"/>
                  </a:moveTo>
                  <a:lnTo>
                    <a:pt x="54436" y="19170"/>
                  </a:lnTo>
                  <a:lnTo>
                    <a:pt x="54436" y="19110"/>
                  </a:lnTo>
                  <a:lnTo>
                    <a:pt x="54317" y="19110"/>
                  </a:lnTo>
                  <a:lnTo>
                    <a:pt x="54257" y="19289"/>
                  </a:lnTo>
                  <a:close/>
                  <a:moveTo>
                    <a:pt x="74974" y="19110"/>
                  </a:moveTo>
                  <a:lnTo>
                    <a:pt x="74915" y="19289"/>
                  </a:lnTo>
                  <a:lnTo>
                    <a:pt x="75093" y="19348"/>
                  </a:lnTo>
                  <a:cubicBezTo>
                    <a:pt x="75070" y="19277"/>
                    <a:pt x="75022" y="19194"/>
                    <a:pt x="74974" y="19122"/>
                  </a:cubicBezTo>
                  <a:close/>
                  <a:moveTo>
                    <a:pt x="83761" y="19229"/>
                  </a:moveTo>
                  <a:lnTo>
                    <a:pt x="83702" y="19110"/>
                  </a:lnTo>
                  <a:lnTo>
                    <a:pt x="83523" y="19110"/>
                  </a:lnTo>
                  <a:cubicBezTo>
                    <a:pt x="83499" y="19289"/>
                    <a:pt x="83475" y="19467"/>
                    <a:pt x="83464" y="19646"/>
                  </a:cubicBezTo>
                  <a:cubicBezTo>
                    <a:pt x="83166" y="19753"/>
                    <a:pt x="82916" y="19813"/>
                    <a:pt x="82809" y="20110"/>
                  </a:cubicBezTo>
                  <a:cubicBezTo>
                    <a:pt x="83273" y="20099"/>
                    <a:pt x="83237" y="20099"/>
                    <a:pt x="83523" y="20289"/>
                  </a:cubicBezTo>
                  <a:cubicBezTo>
                    <a:pt x="83702" y="19872"/>
                    <a:pt x="83464" y="19610"/>
                    <a:pt x="83761" y="19241"/>
                  </a:cubicBezTo>
                  <a:close/>
                  <a:moveTo>
                    <a:pt x="84523" y="19527"/>
                  </a:moveTo>
                  <a:lnTo>
                    <a:pt x="84642" y="19408"/>
                  </a:lnTo>
                  <a:cubicBezTo>
                    <a:pt x="84630" y="19301"/>
                    <a:pt x="84607" y="19206"/>
                    <a:pt x="84583" y="19110"/>
                  </a:cubicBezTo>
                  <a:lnTo>
                    <a:pt x="84404" y="19408"/>
                  </a:lnTo>
                  <a:close/>
                  <a:moveTo>
                    <a:pt x="91298" y="19110"/>
                  </a:moveTo>
                  <a:lnTo>
                    <a:pt x="91357" y="19289"/>
                  </a:lnTo>
                  <a:cubicBezTo>
                    <a:pt x="91334" y="19348"/>
                    <a:pt x="91310" y="19408"/>
                    <a:pt x="91298" y="19467"/>
                  </a:cubicBezTo>
                  <a:cubicBezTo>
                    <a:pt x="90750" y="19396"/>
                    <a:pt x="90833" y="19277"/>
                    <a:pt x="90345" y="19408"/>
                  </a:cubicBezTo>
                  <a:cubicBezTo>
                    <a:pt x="90322" y="19467"/>
                    <a:pt x="90310" y="19527"/>
                    <a:pt x="90286" y="19587"/>
                  </a:cubicBezTo>
                  <a:lnTo>
                    <a:pt x="90464" y="19884"/>
                  </a:lnTo>
                  <a:cubicBezTo>
                    <a:pt x="90917" y="19884"/>
                    <a:pt x="91167" y="19658"/>
                    <a:pt x="91834" y="19765"/>
                  </a:cubicBezTo>
                  <a:cubicBezTo>
                    <a:pt x="91810" y="19598"/>
                    <a:pt x="91786" y="19444"/>
                    <a:pt x="91774" y="19289"/>
                  </a:cubicBezTo>
                  <a:close/>
                  <a:moveTo>
                    <a:pt x="37517" y="19170"/>
                  </a:moveTo>
                  <a:lnTo>
                    <a:pt x="37517" y="19408"/>
                  </a:lnTo>
                  <a:lnTo>
                    <a:pt x="37696" y="19408"/>
                  </a:lnTo>
                  <a:cubicBezTo>
                    <a:pt x="37613" y="19194"/>
                    <a:pt x="37708" y="19289"/>
                    <a:pt x="37517" y="19182"/>
                  </a:cubicBezTo>
                  <a:close/>
                  <a:moveTo>
                    <a:pt x="45947" y="19289"/>
                  </a:moveTo>
                  <a:cubicBezTo>
                    <a:pt x="46054" y="19206"/>
                    <a:pt x="45983" y="19217"/>
                    <a:pt x="46006" y="19170"/>
                  </a:cubicBezTo>
                  <a:close/>
                  <a:moveTo>
                    <a:pt x="46947" y="19289"/>
                  </a:moveTo>
                  <a:lnTo>
                    <a:pt x="47066" y="19170"/>
                  </a:lnTo>
                  <a:lnTo>
                    <a:pt x="46947" y="19170"/>
                  </a:lnTo>
                  <a:close/>
                  <a:moveTo>
                    <a:pt x="84059" y="19408"/>
                  </a:moveTo>
                  <a:lnTo>
                    <a:pt x="84356" y="19408"/>
                  </a:lnTo>
                  <a:lnTo>
                    <a:pt x="84416" y="19289"/>
                  </a:lnTo>
                  <a:cubicBezTo>
                    <a:pt x="84261" y="19182"/>
                    <a:pt x="84154" y="19217"/>
                    <a:pt x="83940" y="19170"/>
                  </a:cubicBezTo>
                  <a:close/>
                  <a:moveTo>
                    <a:pt x="84999" y="19408"/>
                  </a:moveTo>
                  <a:lnTo>
                    <a:pt x="85190" y="19408"/>
                  </a:lnTo>
                  <a:lnTo>
                    <a:pt x="85071" y="19170"/>
                  </a:lnTo>
                  <a:cubicBezTo>
                    <a:pt x="85047" y="19253"/>
                    <a:pt x="85035" y="19337"/>
                    <a:pt x="85011" y="19420"/>
                  </a:cubicBezTo>
                  <a:close/>
                  <a:moveTo>
                    <a:pt x="51162" y="19229"/>
                  </a:moveTo>
                  <a:cubicBezTo>
                    <a:pt x="50078" y="19289"/>
                    <a:pt x="48257" y="20253"/>
                    <a:pt x="47602" y="20063"/>
                  </a:cubicBezTo>
                  <a:lnTo>
                    <a:pt x="47483" y="20241"/>
                  </a:lnTo>
                  <a:cubicBezTo>
                    <a:pt x="47507" y="20301"/>
                    <a:pt x="47530" y="20360"/>
                    <a:pt x="47542" y="20420"/>
                  </a:cubicBezTo>
                  <a:cubicBezTo>
                    <a:pt x="48054" y="20527"/>
                    <a:pt x="50650" y="19825"/>
                    <a:pt x="51102" y="19646"/>
                  </a:cubicBezTo>
                  <a:cubicBezTo>
                    <a:pt x="51138" y="19515"/>
                    <a:pt x="51150" y="19372"/>
                    <a:pt x="51174" y="19241"/>
                  </a:cubicBezTo>
                  <a:close/>
                  <a:moveTo>
                    <a:pt x="67128" y="20003"/>
                  </a:moveTo>
                  <a:cubicBezTo>
                    <a:pt x="67533" y="19753"/>
                    <a:pt x="67438" y="19944"/>
                    <a:pt x="68081" y="20003"/>
                  </a:cubicBezTo>
                  <a:lnTo>
                    <a:pt x="68140" y="19527"/>
                  </a:lnTo>
                  <a:lnTo>
                    <a:pt x="68521" y="19527"/>
                  </a:lnTo>
                  <a:lnTo>
                    <a:pt x="68747" y="19229"/>
                  </a:lnTo>
                  <a:lnTo>
                    <a:pt x="68521" y="19229"/>
                  </a:lnTo>
                  <a:cubicBezTo>
                    <a:pt x="67795" y="19682"/>
                    <a:pt x="67890" y="19646"/>
                    <a:pt x="66914" y="19646"/>
                  </a:cubicBezTo>
                  <a:lnTo>
                    <a:pt x="66854" y="19706"/>
                  </a:lnTo>
                  <a:cubicBezTo>
                    <a:pt x="66961" y="19968"/>
                    <a:pt x="66914" y="19920"/>
                    <a:pt x="66854" y="20229"/>
                  </a:cubicBezTo>
                  <a:cubicBezTo>
                    <a:pt x="66961" y="20182"/>
                    <a:pt x="67057" y="20099"/>
                    <a:pt x="67140" y="20003"/>
                  </a:cubicBezTo>
                  <a:close/>
                  <a:moveTo>
                    <a:pt x="70224" y="19229"/>
                  </a:moveTo>
                  <a:lnTo>
                    <a:pt x="70045" y="19229"/>
                  </a:lnTo>
                  <a:lnTo>
                    <a:pt x="70105" y="19348"/>
                  </a:lnTo>
                  <a:close/>
                  <a:moveTo>
                    <a:pt x="92191" y="19527"/>
                  </a:moveTo>
                  <a:cubicBezTo>
                    <a:pt x="92203" y="19587"/>
                    <a:pt x="92227" y="19646"/>
                    <a:pt x="92250" y="19706"/>
                  </a:cubicBezTo>
                  <a:lnTo>
                    <a:pt x="92715" y="19587"/>
                  </a:lnTo>
                  <a:lnTo>
                    <a:pt x="92834" y="19587"/>
                  </a:lnTo>
                  <a:lnTo>
                    <a:pt x="92298" y="19229"/>
                  </a:lnTo>
                  <a:cubicBezTo>
                    <a:pt x="92274" y="19337"/>
                    <a:pt x="92238" y="19432"/>
                    <a:pt x="92191" y="19527"/>
                  </a:cubicBezTo>
                  <a:close/>
                  <a:moveTo>
                    <a:pt x="92786" y="19408"/>
                  </a:moveTo>
                  <a:cubicBezTo>
                    <a:pt x="92989" y="19301"/>
                    <a:pt x="92858" y="19444"/>
                    <a:pt x="92965" y="19229"/>
                  </a:cubicBezTo>
                  <a:lnTo>
                    <a:pt x="92846" y="19229"/>
                  </a:lnTo>
                  <a:cubicBezTo>
                    <a:pt x="92822" y="19301"/>
                    <a:pt x="92810" y="19360"/>
                    <a:pt x="92786" y="19420"/>
                  </a:cubicBezTo>
                  <a:close/>
                  <a:moveTo>
                    <a:pt x="36327" y="19587"/>
                  </a:moveTo>
                  <a:lnTo>
                    <a:pt x="36386" y="19587"/>
                  </a:lnTo>
                  <a:cubicBezTo>
                    <a:pt x="36410" y="19527"/>
                    <a:pt x="36422" y="19467"/>
                    <a:pt x="36446" y="19408"/>
                  </a:cubicBezTo>
                  <a:lnTo>
                    <a:pt x="36327" y="19289"/>
                  </a:lnTo>
                  <a:close/>
                  <a:moveTo>
                    <a:pt x="45304" y="19360"/>
                  </a:moveTo>
                  <a:lnTo>
                    <a:pt x="44947" y="19301"/>
                  </a:lnTo>
                  <a:lnTo>
                    <a:pt x="44768" y="19706"/>
                  </a:lnTo>
                  <a:cubicBezTo>
                    <a:pt x="44923" y="19575"/>
                    <a:pt x="44875" y="19563"/>
                    <a:pt x="45185" y="19527"/>
                  </a:cubicBezTo>
                  <a:cubicBezTo>
                    <a:pt x="45221" y="19479"/>
                    <a:pt x="45256" y="19420"/>
                    <a:pt x="45304" y="19360"/>
                  </a:cubicBezTo>
                  <a:close/>
                  <a:moveTo>
                    <a:pt x="60556" y="19527"/>
                  </a:moveTo>
                  <a:lnTo>
                    <a:pt x="60615" y="19706"/>
                  </a:lnTo>
                  <a:lnTo>
                    <a:pt x="60854" y="19706"/>
                  </a:lnTo>
                  <a:cubicBezTo>
                    <a:pt x="60889" y="19444"/>
                    <a:pt x="60925" y="19456"/>
                    <a:pt x="60734" y="19301"/>
                  </a:cubicBezTo>
                  <a:close/>
                  <a:moveTo>
                    <a:pt x="69105" y="19301"/>
                  </a:moveTo>
                  <a:cubicBezTo>
                    <a:pt x="69081" y="19420"/>
                    <a:pt x="69069" y="19527"/>
                    <a:pt x="69045" y="19646"/>
                  </a:cubicBezTo>
                  <a:lnTo>
                    <a:pt x="69105" y="19646"/>
                  </a:lnTo>
                  <a:lnTo>
                    <a:pt x="69402" y="19301"/>
                  </a:lnTo>
                  <a:close/>
                  <a:moveTo>
                    <a:pt x="79546" y="19301"/>
                  </a:moveTo>
                  <a:lnTo>
                    <a:pt x="79427" y="19301"/>
                  </a:lnTo>
                  <a:lnTo>
                    <a:pt x="79368" y="19420"/>
                  </a:lnTo>
                  <a:cubicBezTo>
                    <a:pt x="79546" y="19348"/>
                    <a:pt x="79439" y="19420"/>
                    <a:pt x="79546" y="19301"/>
                  </a:cubicBezTo>
                  <a:close/>
                  <a:moveTo>
                    <a:pt x="86202" y="19301"/>
                  </a:moveTo>
                  <a:cubicBezTo>
                    <a:pt x="86178" y="19372"/>
                    <a:pt x="86154" y="19456"/>
                    <a:pt x="86142" y="19527"/>
                  </a:cubicBezTo>
                  <a:cubicBezTo>
                    <a:pt x="86226" y="19408"/>
                    <a:pt x="86273" y="19456"/>
                    <a:pt x="86202" y="19301"/>
                  </a:cubicBezTo>
                  <a:close/>
                  <a:moveTo>
                    <a:pt x="93322" y="19301"/>
                  </a:moveTo>
                  <a:cubicBezTo>
                    <a:pt x="93203" y="19479"/>
                    <a:pt x="93298" y="19420"/>
                    <a:pt x="93024" y="19479"/>
                  </a:cubicBezTo>
                  <a:lnTo>
                    <a:pt x="93024" y="19587"/>
                  </a:lnTo>
                  <a:lnTo>
                    <a:pt x="93500" y="19527"/>
                  </a:lnTo>
                  <a:cubicBezTo>
                    <a:pt x="93417" y="19313"/>
                    <a:pt x="93500" y="19408"/>
                    <a:pt x="93322" y="19301"/>
                  </a:cubicBezTo>
                  <a:close/>
                  <a:moveTo>
                    <a:pt x="22801" y="19527"/>
                  </a:moveTo>
                  <a:lnTo>
                    <a:pt x="22920" y="19479"/>
                  </a:lnTo>
                  <a:lnTo>
                    <a:pt x="22801" y="19360"/>
                  </a:lnTo>
                  <a:close/>
                  <a:moveTo>
                    <a:pt x="35327" y="19646"/>
                  </a:moveTo>
                  <a:cubicBezTo>
                    <a:pt x="35350" y="19575"/>
                    <a:pt x="35362" y="19491"/>
                    <a:pt x="35386" y="19420"/>
                  </a:cubicBezTo>
                  <a:lnTo>
                    <a:pt x="35207" y="19420"/>
                  </a:lnTo>
                  <a:cubicBezTo>
                    <a:pt x="35172" y="19610"/>
                    <a:pt x="35160" y="19551"/>
                    <a:pt x="35267" y="19718"/>
                  </a:cubicBezTo>
                  <a:close/>
                  <a:moveTo>
                    <a:pt x="73974" y="19420"/>
                  </a:moveTo>
                  <a:lnTo>
                    <a:pt x="73974" y="19587"/>
                  </a:lnTo>
                  <a:lnTo>
                    <a:pt x="74093" y="19587"/>
                  </a:lnTo>
                  <a:cubicBezTo>
                    <a:pt x="74010" y="19420"/>
                    <a:pt x="74093" y="19515"/>
                    <a:pt x="73974" y="19420"/>
                  </a:cubicBezTo>
                  <a:close/>
                  <a:moveTo>
                    <a:pt x="14907" y="19765"/>
                  </a:moveTo>
                  <a:cubicBezTo>
                    <a:pt x="14622" y="19515"/>
                    <a:pt x="14086" y="19456"/>
                    <a:pt x="13538" y="19467"/>
                  </a:cubicBezTo>
                  <a:lnTo>
                    <a:pt x="13538" y="19587"/>
                  </a:lnTo>
                  <a:cubicBezTo>
                    <a:pt x="13800" y="19801"/>
                    <a:pt x="14443" y="19837"/>
                    <a:pt x="14907" y="19825"/>
                  </a:cubicBezTo>
                  <a:close/>
                  <a:moveTo>
                    <a:pt x="41268" y="19467"/>
                  </a:moveTo>
                  <a:lnTo>
                    <a:pt x="41089" y="19467"/>
                  </a:lnTo>
                  <a:lnTo>
                    <a:pt x="41089" y="19587"/>
                  </a:lnTo>
                  <a:lnTo>
                    <a:pt x="41268" y="19527"/>
                  </a:lnTo>
                  <a:close/>
                  <a:moveTo>
                    <a:pt x="60258" y="19825"/>
                  </a:moveTo>
                  <a:lnTo>
                    <a:pt x="60318" y="19825"/>
                  </a:lnTo>
                  <a:lnTo>
                    <a:pt x="60318" y="19587"/>
                  </a:lnTo>
                  <a:lnTo>
                    <a:pt x="60080" y="19467"/>
                  </a:lnTo>
                  <a:cubicBezTo>
                    <a:pt x="59865" y="19610"/>
                    <a:pt x="59615" y="19670"/>
                    <a:pt x="59365" y="19646"/>
                  </a:cubicBezTo>
                  <a:lnTo>
                    <a:pt x="59306" y="19765"/>
                  </a:lnTo>
                  <a:cubicBezTo>
                    <a:pt x="59330" y="19825"/>
                    <a:pt x="59353" y="19884"/>
                    <a:pt x="59365" y="19944"/>
                  </a:cubicBezTo>
                  <a:close/>
                  <a:moveTo>
                    <a:pt x="73379" y="19706"/>
                  </a:moveTo>
                  <a:lnTo>
                    <a:pt x="73498" y="19765"/>
                  </a:lnTo>
                  <a:lnTo>
                    <a:pt x="73498" y="19467"/>
                  </a:lnTo>
                  <a:lnTo>
                    <a:pt x="73379" y="19646"/>
                  </a:lnTo>
                  <a:close/>
                  <a:moveTo>
                    <a:pt x="77594" y="19706"/>
                  </a:moveTo>
                  <a:cubicBezTo>
                    <a:pt x="77534" y="19491"/>
                    <a:pt x="77594" y="19587"/>
                    <a:pt x="77475" y="19467"/>
                  </a:cubicBezTo>
                  <a:lnTo>
                    <a:pt x="77534" y="19706"/>
                  </a:lnTo>
                  <a:close/>
                  <a:moveTo>
                    <a:pt x="82344" y="19527"/>
                  </a:moveTo>
                  <a:cubicBezTo>
                    <a:pt x="82344" y="19694"/>
                    <a:pt x="82309" y="19860"/>
                    <a:pt x="82225" y="20003"/>
                  </a:cubicBezTo>
                  <a:lnTo>
                    <a:pt x="82285" y="20182"/>
                  </a:lnTo>
                  <a:cubicBezTo>
                    <a:pt x="82582" y="20122"/>
                    <a:pt x="82511" y="20146"/>
                    <a:pt x="82642" y="19944"/>
                  </a:cubicBezTo>
                  <a:cubicBezTo>
                    <a:pt x="82594" y="19813"/>
                    <a:pt x="82559" y="19670"/>
                    <a:pt x="82523" y="19527"/>
                  </a:cubicBezTo>
                  <a:close/>
                  <a:moveTo>
                    <a:pt x="7013" y="19587"/>
                  </a:moveTo>
                  <a:lnTo>
                    <a:pt x="7133" y="19765"/>
                  </a:lnTo>
                  <a:cubicBezTo>
                    <a:pt x="7073" y="19610"/>
                    <a:pt x="7192" y="19706"/>
                    <a:pt x="7013" y="19587"/>
                  </a:cubicBezTo>
                  <a:close/>
                  <a:moveTo>
                    <a:pt x="7430" y="19765"/>
                  </a:moveTo>
                  <a:lnTo>
                    <a:pt x="8728" y="20182"/>
                  </a:lnTo>
                  <a:lnTo>
                    <a:pt x="8728" y="19884"/>
                  </a:lnTo>
                  <a:cubicBezTo>
                    <a:pt x="8240" y="19789"/>
                    <a:pt x="7942" y="19682"/>
                    <a:pt x="7430" y="19587"/>
                  </a:cubicBezTo>
                  <a:close/>
                  <a:moveTo>
                    <a:pt x="41446" y="20063"/>
                  </a:moveTo>
                  <a:cubicBezTo>
                    <a:pt x="41423" y="20146"/>
                    <a:pt x="41399" y="20229"/>
                    <a:pt x="41387" y="20301"/>
                  </a:cubicBezTo>
                  <a:lnTo>
                    <a:pt x="41387" y="20360"/>
                  </a:lnTo>
                  <a:cubicBezTo>
                    <a:pt x="42482" y="20563"/>
                    <a:pt x="43506" y="19884"/>
                    <a:pt x="44471" y="19825"/>
                  </a:cubicBezTo>
                  <a:lnTo>
                    <a:pt x="44530" y="19706"/>
                  </a:lnTo>
                  <a:lnTo>
                    <a:pt x="43756" y="19587"/>
                  </a:lnTo>
                  <a:close/>
                  <a:moveTo>
                    <a:pt x="6716" y="19706"/>
                  </a:moveTo>
                  <a:lnTo>
                    <a:pt x="6954" y="20003"/>
                  </a:lnTo>
                  <a:cubicBezTo>
                    <a:pt x="6966" y="19968"/>
                    <a:pt x="6990" y="19932"/>
                    <a:pt x="7013" y="19884"/>
                  </a:cubicBezTo>
                  <a:close/>
                  <a:moveTo>
                    <a:pt x="16277" y="19944"/>
                  </a:moveTo>
                  <a:lnTo>
                    <a:pt x="16277" y="19884"/>
                  </a:lnTo>
                  <a:lnTo>
                    <a:pt x="15205" y="19706"/>
                  </a:lnTo>
                  <a:lnTo>
                    <a:pt x="15145" y="19825"/>
                  </a:lnTo>
                  <a:lnTo>
                    <a:pt x="16038" y="20003"/>
                  </a:lnTo>
                  <a:close/>
                  <a:moveTo>
                    <a:pt x="40077" y="19944"/>
                  </a:moveTo>
                  <a:lnTo>
                    <a:pt x="40077" y="19884"/>
                  </a:lnTo>
                  <a:lnTo>
                    <a:pt x="39899" y="19706"/>
                  </a:lnTo>
                  <a:lnTo>
                    <a:pt x="39779" y="19825"/>
                  </a:lnTo>
                  <a:lnTo>
                    <a:pt x="39839" y="19944"/>
                  </a:lnTo>
                  <a:close/>
                  <a:moveTo>
                    <a:pt x="59246" y="19825"/>
                  </a:moveTo>
                  <a:lnTo>
                    <a:pt x="58710" y="19706"/>
                  </a:lnTo>
                  <a:cubicBezTo>
                    <a:pt x="58520" y="19968"/>
                    <a:pt x="58365" y="20039"/>
                    <a:pt x="58008" y="20122"/>
                  </a:cubicBezTo>
                  <a:lnTo>
                    <a:pt x="58008" y="20420"/>
                  </a:lnTo>
                  <a:cubicBezTo>
                    <a:pt x="58329" y="20194"/>
                    <a:pt x="58734" y="19979"/>
                    <a:pt x="59127" y="20003"/>
                  </a:cubicBezTo>
                  <a:close/>
                  <a:moveTo>
                    <a:pt x="66319" y="19706"/>
                  </a:moveTo>
                  <a:cubicBezTo>
                    <a:pt x="66295" y="19813"/>
                    <a:pt x="66271" y="19908"/>
                    <a:pt x="66259" y="20003"/>
                  </a:cubicBezTo>
                  <a:lnTo>
                    <a:pt x="65902" y="20063"/>
                  </a:lnTo>
                  <a:lnTo>
                    <a:pt x="65842" y="20182"/>
                  </a:lnTo>
                  <a:cubicBezTo>
                    <a:pt x="65902" y="20444"/>
                    <a:pt x="65854" y="20349"/>
                    <a:pt x="66021" y="20480"/>
                  </a:cubicBezTo>
                  <a:cubicBezTo>
                    <a:pt x="66223" y="20313"/>
                    <a:pt x="66414" y="20027"/>
                    <a:pt x="66307" y="19706"/>
                  </a:cubicBezTo>
                  <a:close/>
                  <a:moveTo>
                    <a:pt x="81868" y="19706"/>
                  </a:moveTo>
                  <a:lnTo>
                    <a:pt x="81987" y="19884"/>
                  </a:lnTo>
                  <a:cubicBezTo>
                    <a:pt x="81916" y="19718"/>
                    <a:pt x="81987" y="19813"/>
                    <a:pt x="81868" y="19706"/>
                  </a:cubicBezTo>
                  <a:close/>
                  <a:moveTo>
                    <a:pt x="4454" y="20063"/>
                  </a:moveTo>
                  <a:cubicBezTo>
                    <a:pt x="4287" y="19872"/>
                    <a:pt x="4156" y="19801"/>
                    <a:pt x="3811" y="19765"/>
                  </a:cubicBezTo>
                  <a:close/>
                  <a:moveTo>
                    <a:pt x="38470" y="20003"/>
                  </a:moveTo>
                  <a:lnTo>
                    <a:pt x="38470" y="20063"/>
                  </a:lnTo>
                  <a:lnTo>
                    <a:pt x="38767" y="20182"/>
                  </a:lnTo>
                  <a:cubicBezTo>
                    <a:pt x="38696" y="19979"/>
                    <a:pt x="38696" y="19884"/>
                    <a:pt x="38529" y="19765"/>
                  </a:cubicBezTo>
                  <a:cubicBezTo>
                    <a:pt x="38506" y="19848"/>
                    <a:pt x="38494" y="19932"/>
                    <a:pt x="38470" y="20003"/>
                  </a:cubicBezTo>
                  <a:close/>
                  <a:moveTo>
                    <a:pt x="81332" y="19765"/>
                  </a:moveTo>
                  <a:lnTo>
                    <a:pt x="81035" y="19765"/>
                  </a:lnTo>
                  <a:lnTo>
                    <a:pt x="81035" y="20122"/>
                  </a:lnTo>
                  <a:lnTo>
                    <a:pt x="81094" y="20122"/>
                  </a:lnTo>
                  <a:cubicBezTo>
                    <a:pt x="81225" y="20051"/>
                    <a:pt x="81308" y="19920"/>
                    <a:pt x="81332" y="19765"/>
                  </a:cubicBezTo>
                  <a:close/>
                  <a:moveTo>
                    <a:pt x="30290" y="20122"/>
                  </a:moveTo>
                  <a:lnTo>
                    <a:pt x="30350" y="20063"/>
                  </a:lnTo>
                  <a:lnTo>
                    <a:pt x="30112" y="19825"/>
                  </a:lnTo>
                  <a:cubicBezTo>
                    <a:pt x="30124" y="19991"/>
                    <a:pt x="30100" y="19979"/>
                    <a:pt x="30278" y="20122"/>
                  </a:cubicBezTo>
                  <a:close/>
                  <a:moveTo>
                    <a:pt x="75820" y="19825"/>
                  </a:moveTo>
                  <a:lnTo>
                    <a:pt x="75760" y="20063"/>
                  </a:lnTo>
                  <a:lnTo>
                    <a:pt x="75820" y="20063"/>
                  </a:lnTo>
                  <a:lnTo>
                    <a:pt x="75939" y="19944"/>
                  </a:lnTo>
                  <a:close/>
                  <a:moveTo>
                    <a:pt x="72438" y="19944"/>
                  </a:moveTo>
                  <a:cubicBezTo>
                    <a:pt x="72415" y="20027"/>
                    <a:pt x="72391" y="20110"/>
                    <a:pt x="72379" y="20182"/>
                  </a:cubicBezTo>
                  <a:cubicBezTo>
                    <a:pt x="72450" y="20063"/>
                    <a:pt x="72498" y="20110"/>
                    <a:pt x="72426" y="19944"/>
                  </a:cubicBezTo>
                  <a:close/>
                  <a:moveTo>
                    <a:pt x="79142" y="19944"/>
                  </a:moveTo>
                  <a:lnTo>
                    <a:pt x="79082" y="20182"/>
                  </a:lnTo>
                  <a:lnTo>
                    <a:pt x="79142" y="20182"/>
                  </a:lnTo>
                  <a:lnTo>
                    <a:pt x="79261" y="20063"/>
                  </a:lnTo>
                  <a:close/>
                  <a:moveTo>
                    <a:pt x="80213" y="20063"/>
                  </a:moveTo>
                  <a:lnTo>
                    <a:pt x="80392" y="20241"/>
                  </a:lnTo>
                  <a:cubicBezTo>
                    <a:pt x="80427" y="20146"/>
                    <a:pt x="80463" y="20051"/>
                    <a:pt x="80511" y="19944"/>
                  </a:cubicBezTo>
                  <a:lnTo>
                    <a:pt x="80273" y="19944"/>
                  </a:lnTo>
                  <a:cubicBezTo>
                    <a:pt x="80237" y="19991"/>
                    <a:pt x="80225" y="20027"/>
                    <a:pt x="80201" y="20063"/>
                  </a:cubicBezTo>
                  <a:close/>
                  <a:moveTo>
                    <a:pt x="80689" y="20182"/>
                  </a:moveTo>
                  <a:cubicBezTo>
                    <a:pt x="80797" y="20015"/>
                    <a:pt x="80761" y="20146"/>
                    <a:pt x="80689" y="19944"/>
                  </a:cubicBezTo>
                  <a:close/>
                  <a:moveTo>
                    <a:pt x="38005" y="20122"/>
                  </a:moveTo>
                  <a:lnTo>
                    <a:pt x="37767" y="20003"/>
                  </a:lnTo>
                  <a:cubicBezTo>
                    <a:pt x="37744" y="20051"/>
                    <a:pt x="37732" y="20087"/>
                    <a:pt x="37708" y="20122"/>
                  </a:cubicBezTo>
                  <a:lnTo>
                    <a:pt x="37886" y="20241"/>
                  </a:lnTo>
                  <a:close/>
                  <a:moveTo>
                    <a:pt x="79439" y="20122"/>
                  </a:moveTo>
                  <a:lnTo>
                    <a:pt x="79677" y="20063"/>
                  </a:lnTo>
                  <a:lnTo>
                    <a:pt x="79677" y="20003"/>
                  </a:lnTo>
                  <a:lnTo>
                    <a:pt x="79499" y="20003"/>
                  </a:lnTo>
                  <a:cubicBezTo>
                    <a:pt x="79475" y="20051"/>
                    <a:pt x="79451" y="20087"/>
                    <a:pt x="79427" y="20122"/>
                  </a:cubicBezTo>
                  <a:close/>
                  <a:moveTo>
                    <a:pt x="89059" y="20122"/>
                  </a:moveTo>
                  <a:lnTo>
                    <a:pt x="89179" y="20241"/>
                  </a:lnTo>
                  <a:cubicBezTo>
                    <a:pt x="89155" y="20170"/>
                    <a:pt x="89131" y="20087"/>
                    <a:pt x="89119" y="20003"/>
                  </a:cubicBezTo>
                  <a:close/>
                  <a:moveTo>
                    <a:pt x="1251" y="21134"/>
                  </a:moveTo>
                  <a:lnTo>
                    <a:pt x="1477" y="21134"/>
                  </a:lnTo>
                  <a:lnTo>
                    <a:pt x="1132" y="20896"/>
                  </a:lnTo>
                  <a:cubicBezTo>
                    <a:pt x="1168" y="20849"/>
                    <a:pt x="1203" y="20813"/>
                    <a:pt x="1251" y="20777"/>
                  </a:cubicBezTo>
                  <a:cubicBezTo>
                    <a:pt x="1989" y="20861"/>
                    <a:pt x="2084" y="21325"/>
                    <a:pt x="2608" y="21599"/>
                  </a:cubicBezTo>
                  <a:lnTo>
                    <a:pt x="2668" y="21599"/>
                  </a:lnTo>
                  <a:lnTo>
                    <a:pt x="2370" y="21194"/>
                  </a:lnTo>
                  <a:lnTo>
                    <a:pt x="2370" y="21134"/>
                  </a:lnTo>
                  <a:cubicBezTo>
                    <a:pt x="3311" y="21468"/>
                    <a:pt x="3644" y="21801"/>
                    <a:pt x="4811" y="21777"/>
                  </a:cubicBezTo>
                  <a:lnTo>
                    <a:pt x="4573" y="21551"/>
                  </a:lnTo>
                  <a:lnTo>
                    <a:pt x="4573" y="21361"/>
                  </a:lnTo>
                  <a:cubicBezTo>
                    <a:pt x="5037" y="21480"/>
                    <a:pt x="5120" y="21468"/>
                    <a:pt x="5692" y="21420"/>
                  </a:cubicBezTo>
                  <a:lnTo>
                    <a:pt x="5632" y="21182"/>
                  </a:lnTo>
                  <a:cubicBezTo>
                    <a:pt x="5430" y="20849"/>
                    <a:pt x="3239" y="20456"/>
                    <a:pt x="3084" y="20539"/>
                  </a:cubicBezTo>
                  <a:cubicBezTo>
                    <a:pt x="3001" y="20313"/>
                    <a:pt x="2834" y="20134"/>
                    <a:pt x="2608" y="20063"/>
                  </a:cubicBezTo>
                  <a:lnTo>
                    <a:pt x="2430" y="20182"/>
                  </a:lnTo>
                  <a:lnTo>
                    <a:pt x="2430" y="20420"/>
                  </a:lnTo>
                  <a:lnTo>
                    <a:pt x="3084" y="20599"/>
                  </a:lnTo>
                  <a:lnTo>
                    <a:pt x="3084" y="21063"/>
                  </a:lnTo>
                  <a:lnTo>
                    <a:pt x="3203" y="21122"/>
                  </a:lnTo>
                  <a:cubicBezTo>
                    <a:pt x="3239" y="21051"/>
                    <a:pt x="3287" y="20968"/>
                    <a:pt x="3323" y="20896"/>
                  </a:cubicBezTo>
                  <a:lnTo>
                    <a:pt x="3799" y="21015"/>
                  </a:lnTo>
                  <a:cubicBezTo>
                    <a:pt x="3763" y="21111"/>
                    <a:pt x="3715" y="21206"/>
                    <a:pt x="3680" y="21313"/>
                  </a:cubicBezTo>
                  <a:cubicBezTo>
                    <a:pt x="3096" y="21372"/>
                    <a:pt x="1144" y="20432"/>
                    <a:pt x="477" y="20122"/>
                  </a:cubicBezTo>
                  <a:lnTo>
                    <a:pt x="417" y="20241"/>
                  </a:lnTo>
                  <a:cubicBezTo>
                    <a:pt x="632" y="20539"/>
                    <a:pt x="941" y="20587"/>
                    <a:pt x="894" y="20837"/>
                  </a:cubicBezTo>
                  <a:close/>
                  <a:moveTo>
                    <a:pt x="5049" y="20241"/>
                  </a:moveTo>
                  <a:lnTo>
                    <a:pt x="5049" y="20122"/>
                  </a:lnTo>
                  <a:lnTo>
                    <a:pt x="4751" y="20063"/>
                  </a:lnTo>
                  <a:cubicBezTo>
                    <a:pt x="4870" y="20194"/>
                    <a:pt x="4835" y="20182"/>
                    <a:pt x="5049" y="20241"/>
                  </a:cubicBezTo>
                  <a:close/>
                  <a:moveTo>
                    <a:pt x="26885" y="20182"/>
                  </a:moveTo>
                  <a:lnTo>
                    <a:pt x="27064" y="20122"/>
                  </a:lnTo>
                  <a:lnTo>
                    <a:pt x="27064" y="20063"/>
                  </a:lnTo>
                  <a:lnTo>
                    <a:pt x="26885" y="20063"/>
                  </a:lnTo>
                  <a:close/>
                  <a:moveTo>
                    <a:pt x="36624" y="20182"/>
                  </a:moveTo>
                  <a:cubicBezTo>
                    <a:pt x="36731" y="20396"/>
                    <a:pt x="36767" y="20372"/>
                    <a:pt x="37041" y="20420"/>
                  </a:cubicBezTo>
                  <a:lnTo>
                    <a:pt x="37458" y="20182"/>
                  </a:lnTo>
                  <a:lnTo>
                    <a:pt x="37577" y="20182"/>
                  </a:lnTo>
                  <a:cubicBezTo>
                    <a:pt x="37446" y="20075"/>
                    <a:pt x="37458" y="20087"/>
                    <a:pt x="37220" y="20063"/>
                  </a:cubicBezTo>
                  <a:cubicBezTo>
                    <a:pt x="37005" y="20241"/>
                    <a:pt x="37005" y="20206"/>
                    <a:pt x="36636" y="20182"/>
                  </a:cubicBezTo>
                  <a:close/>
                  <a:moveTo>
                    <a:pt x="46899" y="20587"/>
                  </a:moveTo>
                  <a:lnTo>
                    <a:pt x="47304" y="20480"/>
                  </a:lnTo>
                  <a:cubicBezTo>
                    <a:pt x="47423" y="20218"/>
                    <a:pt x="47471" y="20206"/>
                    <a:pt x="47197" y="20063"/>
                  </a:cubicBezTo>
                  <a:lnTo>
                    <a:pt x="46899" y="20241"/>
                  </a:lnTo>
                  <a:close/>
                  <a:moveTo>
                    <a:pt x="77641" y="20063"/>
                  </a:moveTo>
                  <a:cubicBezTo>
                    <a:pt x="77665" y="20134"/>
                    <a:pt x="77689" y="20218"/>
                    <a:pt x="77701" y="20301"/>
                  </a:cubicBezTo>
                  <a:lnTo>
                    <a:pt x="77760" y="20301"/>
                  </a:lnTo>
                  <a:close/>
                  <a:moveTo>
                    <a:pt x="57353" y="20718"/>
                  </a:moveTo>
                  <a:lnTo>
                    <a:pt x="57353" y="20777"/>
                  </a:lnTo>
                  <a:lnTo>
                    <a:pt x="57472" y="20837"/>
                  </a:lnTo>
                  <a:lnTo>
                    <a:pt x="57710" y="20122"/>
                  </a:lnTo>
                  <a:lnTo>
                    <a:pt x="57591" y="20122"/>
                  </a:lnTo>
                  <a:lnTo>
                    <a:pt x="57413" y="20301"/>
                  </a:lnTo>
                  <a:cubicBezTo>
                    <a:pt x="57389" y="20444"/>
                    <a:pt x="57365" y="20587"/>
                    <a:pt x="57353" y="20718"/>
                  </a:cubicBezTo>
                  <a:close/>
                  <a:moveTo>
                    <a:pt x="81809" y="20480"/>
                  </a:moveTo>
                  <a:lnTo>
                    <a:pt x="81809" y="20122"/>
                  </a:lnTo>
                  <a:cubicBezTo>
                    <a:pt x="81797" y="20241"/>
                    <a:pt x="81773" y="20360"/>
                    <a:pt x="81749" y="20480"/>
                  </a:cubicBezTo>
                  <a:close/>
                  <a:moveTo>
                    <a:pt x="13074" y="20182"/>
                  </a:moveTo>
                  <a:cubicBezTo>
                    <a:pt x="13371" y="20551"/>
                    <a:pt x="14324" y="20420"/>
                    <a:pt x="14907" y="20420"/>
                  </a:cubicBezTo>
                  <a:cubicBezTo>
                    <a:pt x="14598" y="20110"/>
                    <a:pt x="13538" y="20218"/>
                    <a:pt x="13062" y="20182"/>
                  </a:cubicBezTo>
                  <a:close/>
                  <a:moveTo>
                    <a:pt x="41208" y="20480"/>
                  </a:moveTo>
                  <a:lnTo>
                    <a:pt x="41327" y="20301"/>
                  </a:lnTo>
                  <a:lnTo>
                    <a:pt x="41208" y="20182"/>
                  </a:lnTo>
                  <a:lnTo>
                    <a:pt x="41030" y="20182"/>
                  </a:lnTo>
                  <a:cubicBezTo>
                    <a:pt x="40803" y="20408"/>
                    <a:pt x="40732" y="20229"/>
                    <a:pt x="40613" y="20539"/>
                  </a:cubicBezTo>
                  <a:lnTo>
                    <a:pt x="41089" y="20539"/>
                  </a:lnTo>
                  <a:close/>
                  <a:moveTo>
                    <a:pt x="65128" y="20480"/>
                  </a:moveTo>
                  <a:lnTo>
                    <a:pt x="65128" y="20718"/>
                  </a:lnTo>
                  <a:cubicBezTo>
                    <a:pt x="65283" y="20694"/>
                    <a:pt x="65426" y="20634"/>
                    <a:pt x="65545" y="20539"/>
                  </a:cubicBezTo>
                  <a:lnTo>
                    <a:pt x="65247" y="20182"/>
                  </a:lnTo>
                  <a:close/>
                  <a:moveTo>
                    <a:pt x="77189" y="20420"/>
                  </a:moveTo>
                  <a:lnTo>
                    <a:pt x="77427" y="20301"/>
                  </a:lnTo>
                  <a:lnTo>
                    <a:pt x="77248" y="20182"/>
                  </a:lnTo>
                  <a:cubicBezTo>
                    <a:pt x="77213" y="20265"/>
                    <a:pt x="77189" y="20349"/>
                    <a:pt x="77177" y="20420"/>
                  </a:cubicBezTo>
                  <a:close/>
                  <a:moveTo>
                    <a:pt x="81047" y="20777"/>
                  </a:moveTo>
                  <a:lnTo>
                    <a:pt x="80808" y="21015"/>
                  </a:lnTo>
                  <a:lnTo>
                    <a:pt x="81166" y="20956"/>
                  </a:lnTo>
                  <a:lnTo>
                    <a:pt x="81463" y="20182"/>
                  </a:lnTo>
                  <a:lnTo>
                    <a:pt x="81285" y="20182"/>
                  </a:lnTo>
                  <a:cubicBezTo>
                    <a:pt x="81058" y="20480"/>
                    <a:pt x="81023" y="20325"/>
                    <a:pt x="81035" y="20777"/>
                  </a:cubicBezTo>
                  <a:close/>
                  <a:moveTo>
                    <a:pt x="5716" y="20360"/>
                  </a:moveTo>
                  <a:cubicBezTo>
                    <a:pt x="6323" y="20825"/>
                    <a:pt x="7680" y="20468"/>
                    <a:pt x="7966" y="21253"/>
                  </a:cubicBezTo>
                  <a:lnTo>
                    <a:pt x="8323" y="21194"/>
                  </a:lnTo>
                  <a:cubicBezTo>
                    <a:pt x="8359" y="21039"/>
                    <a:pt x="8323" y="21134"/>
                    <a:pt x="8442" y="20956"/>
                  </a:cubicBezTo>
                  <a:cubicBezTo>
                    <a:pt x="7716" y="20444"/>
                    <a:pt x="6490" y="20408"/>
                    <a:pt x="5716" y="20253"/>
                  </a:cubicBezTo>
                  <a:close/>
                  <a:moveTo>
                    <a:pt x="43292" y="20241"/>
                  </a:moveTo>
                  <a:lnTo>
                    <a:pt x="43173" y="20241"/>
                  </a:lnTo>
                  <a:lnTo>
                    <a:pt x="43173" y="20360"/>
                  </a:lnTo>
                  <a:close/>
                  <a:moveTo>
                    <a:pt x="55460" y="20539"/>
                  </a:moveTo>
                  <a:lnTo>
                    <a:pt x="55281" y="20837"/>
                  </a:lnTo>
                  <a:cubicBezTo>
                    <a:pt x="55734" y="21146"/>
                    <a:pt x="56555" y="20658"/>
                    <a:pt x="57115" y="20480"/>
                  </a:cubicBezTo>
                  <a:lnTo>
                    <a:pt x="57115" y="20420"/>
                  </a:lnTo>
                  <a:lnTo>
                    <a:pt x="56877" y="20241"/>
                  </a:lnTo>
                  <a:cubicBezTo>
                    <a:pt x="56686" y="20480"/>
                    <a:pt x="55793" y="20694"/>
                    <a:pt x="55448" y="20539"/>
                  </a:cubicBezTo>
                  <a:close/>
                  <a:moveTo>
                    <a:pt x="84726" y="20241"/>
                  </a:moveTo>
                  <a:lnTo>
                    <a:pt x="84726" y="20420"/>
                  </a:lnTo>
                  <a:lnTo>
                    <a:pt x="84845" y="20420"/>
                  </a:lnTo>
                  <a:cubicBezTo>
                    <a:pt x="84761" y="20241"/>
                    <a:pt x="84833" y="20349"/>
                    <a:pt x="84714" y="20241"/>
                  </a:cubicBezTo>
                  <a:close/>
                  <a:moveTo>
                    <a:pt x="10573" y="20539"/>
                  </a:moveTo>
                  <a:lnTo>
                    <a:pt x="10693" y="20420"/>
                  </a:lnTo>
                  <a:lnTo>
                    <a:pt x="10216" y="20301"/>
                  </a:lnTo>
                  <a:cubicBezTo>
                    <a:pt x="10323" y="20515"/>
                    <a:pt x="10347" y="20468"/>
                    <a:pt x="10573" y="20539"/>
                  </a:cubicBezTo>
                  <a:close/>
                  <a:moveTo>
                    <a:pt x="46197" y="20658"/>
                  </a:moveTo>
                  <a:lnTo>
                    <a:pt x="46554" y="20599"/>
                  </a:lnTo>
                  <a:lnTo>
                    <a:pt x="46673" y="20599"/>
                  </a:lnTo>
                  <a:lnTo>
                    <a:pt x="46673" y="20420"/>
                  </a:lnTo>
                  <a:lnTo>
                    <a:pt x="46256" y="20360"/>
                  </a:lnTo>
                  <a:cubicBezTo>
                    <a:pt x="46233" y="20468"/>
                    <a:pt x="46209" y="20563"/>
                    <a:pt x="46197" y="20658"/>
                  </a:cubicBezTo>
                  <a:close/>
                  <a:moveTo>
                    <a:pt x="76058" y="20539"/>
                  </a:moveTo>
                  <a:lnTo>
                    <a:pt x="76236" y="20658"/>
                  </a:lnTo>
                  <a:lnTo>
                    <a:pt x="76296" y="20539"/>
                  </a:lnTo>
                  <a:lnTo>
                    <a:pt x="76415" y="20480"/>
                  </a:lnTo>
                  <a:lnTo>
                    <a:pt x="76415" y="20420"/>
                  </a:lnTo>
                  <a:lnTo>
                    <a:pt x="76177" y="20360"/>
                  </a:lnTo>
                  <a:cubicBezTo>
                    <a:pt x="76129" y="20420"/>
                    <a:pt x="76082" y="20480"/>
                    <a:pt x="76046" y="20539"/>
                  </a:cubicBezTo>
                  <a:close/>
                  <a:moveTo>
                    <a:pt x="79082" y="20480"/>
                  </a:moveTo>
                  <a:lnTo>
                    <a:pt x="79142" y="20718"/>
                  </a:lnTo>
                  <a:lnTo>
                    <a:pt x="79618" y="20599"/>
                  </a:lnTo>
                  <a:lnTo>
                    <a:pt x="79677" y="20480"/>
                  </a:lnTo>
                  <a:lnTo>
                    <a:pt x="79320" y="20360"/>
                  </a:lnTo>
                  <a:close/>
                  <a:moveTo>
                    <a:pt x="80035" y="20360"/>
                  </a:moveTo>
                  <a:lnTo>
                    <a:pt x="79856" y="20420"/>
                  </a:lnTo>
                  <a:lnTo>
                    <a:pt x="80392" y="21075"/>
                  </a:lnTo>
                  <a:lnTo>
                    <a:pt x="80451" y="21075"/>
                  </a:lnTo>
                  <a:cubicBezTo>
                    <a:pt x="80249" y="20753"/>
                    <a:pt x="80189" y="20801"/>
                    <a:pt x="80273" y="20420"/>
                  </a:cubicBezTo>
                  <a:close/>
                  <a:moveTo>
                    <a:pt x="548" y="20599"/>
                  </a:moveTo>
                  <a:lnTo>
                    <a:pt x="251" y="20420"/>
                  </a:lnTo>
                  <a:lnTo>
                    <a:pt x="13" y="20480"/>
                  </a:lnTo>
                  <a:lnTo>
                    <a:pt x="13" y="20658"/>
                  </a:lnTo>
                  <a:lnTo>
                    <a:pt x="548" y="20658"/>
                  </a:lnTo>
                  <a:close/>
                  <a:moveTo>
                    <a:pt x="73677" y="20539"/>
                  </a:moveTo>
                  <a:lnTo>
                    <a:pt x="73855" y="20539"/>
                  </a:lnTo>
                  <a:lnTo>
                    <a:pt x="73736" y="20420"/>
                  </a:lnTo>
                  <a:cubicBezTo>
                    <a:pt x="73712" y="20468"/>
                    <a:pt x="73688" y="20503"/>
                    <a:pt x="73677" y="20539"/>
                  </a:cubicBezTo>
                  <a:close/>
                  <a:moveTo>
                    <a:pt x="82523" y="20539"/>
                  </a:moveTo>
                  <a:lnTo>
                    <a:pt x="82582" y="20599"/>
                  </a:lnTo>
                  <a:lnTo>
                    <a:pt x="82642" y="20599"/>
                  </a:lnTo>
                  <a:cubicBezTo>
                    <a:pt x="82618" y="20539"/>
                    <a:pt x="82606" y="20480"/>
                    <a:pt x="82582" y="20420"/>
                  </a:cubicBezTo>
                  <a:close/>
                  <a:moveTo>
                    <a:pt x="11347" y="20480"/>
                  </a:moveTo>
                  <a:lnTo>
                    <a:pt x="11347" y="20658"/>
                  </a:lnTo>
                  <a:lnTo>
                    <a:pt x="11585" y="20658"/>
                  </a:lnTo>
                  <a:lnTo>
                    <a:pt x="11705" y="20539"/>
                  </a:lnTo>
                  <a:close/>
                  <a:moveTo>
                    <a:pt x="12121" y="20777"/>
                  </a:moveTo>
                  <a:lnTo>
                    <a:pt x="12359" y="20777"/>
                  </a:lnTo>
                  <a:lnTo>
                    <a:pt x="12359" y="20658"/>
                  </a:lnTo>
                  <a:lnTo>
                    <a:pt x="11812" y="20480"/>
                  </a:lnTo>
                  <a:cubicBezTo>
                    <a:pt x="11907" y="20765"/>
                    <a:pt x="11871" y="20670"/>
                    <a:pt x="12109" y="20777"/>
                  </a:cubicBezTo>
                  <a:close/>
                  <a:moveTo>
                    <a:pt x="35041" y="20599"/>
                  </a:moveTo>
                  <a:lnTo>
                    <a:pt x="35160" y="20718"/>
                  </a:lnTo>
                  <a:lnTo>
                    <a:pt x="35219" y="20718"/>
                  </a:lnTo>
                  <a:lnTo>
                    <a:pt x="35219" y="20491"/>
                  </a:lnTo>
                  <a:lnTo>
                    <a:pt x="35029" y="20491"/>
                  </a:lnTo>
                  <a:close/>
                  <a:moveTo>
                    <a:pt x="38184" y="20956"/>
                  </a:moveTo>
                  <a:lnTo>
                    <a:pt x="38482" y="20658"/>
                  </a:lnTo>
                  <a:lnTo>
                    <a:pt x="38482" y="20599"/>
                  </a:lnTo>
                  <a:lnTo>
                    <a:pt x="38244" y="20491"/>
                  </a:lnTo>
                  <a:cubicBezTo>
                    <a:pt x="37553" y="21063"/>
                    <a:pt x="35410" y="20932"/>
                    <a:pt x="34922" y="20789"/>
                  </a:cubicBezTo>
                  <a:lnTo>
                    <a:pt x="34862" y="20789"/>
                  </a:lnTo>
                  <a:cubicBezTo>
                    <a:pt x="34826" y="20920"/>
                    <a:pt x="34779" y="21063"/>
                    <a:pt x="34743" y="21194"/>
                  </a:cubicBezTo>
                  <a:cubicBezTo>
                    <a:pt x="34445" y="21027"/>
                    <a:pt x="34398" y="20789"/>
                    <a:pt x="34088" y="20670"/>
                  </a:cubicBezTo>
                  <a:lnTo>
                    <a:pt x="34029" y="20908"/>
                  </a:lnTo>
                  <a:lnTo>
                    <a:pt x="34029" y="20968"/>
                  </a:lnTo>
                  <a:lnTo>
                    <a:pt x="34267" y="21194"/>
                  </a:lnTo>
                  <a:lnTo>
                    <a:pt x="33791" y="21372"/>
                  </a:lnTo>
                  <a:cubicBezTo>
                    <a:pt x="33493" y="21075"/>
                    <a:pt x="33433" y="21337"/>
                    <a:pt x="33255" y="20908"/>
                  </a:cubicBezTo>
                  <a:lnTo>
                    <a:pt x="33136" y="20968"/>
                  </a:lnTo>
                  <a:lnTo>
                    <a:pt x="33136" y="21611"/>
                  </a:lnTo>
                  <a:cubicBezTo>
                    <a:pt x="33910" y="21658"/>
                    <a:pt x="37815" y="20753"/>
                    <a:pt x="38172" y="20956"/>
                  </a:cubicBezTo>
                  <a:close/>
                  <a:moveTo>
                    <a:pt x="38958" y="20718"/>
                  </a:moveTo>
                  <a:lnTo>
                    <a:pt x="39732" y="20777"/>
                  </a:lnTo>
                  <a:cubicBezTo>
                    <a:pt x="39744" y="20706"/>
                    <a:pt x="39768" y="20622"/>
                    <a:pt x="39791" y="20539"/>
                  </a:cubicBezTo>
                  <a:lnTo>
                    <a:pt x="39017" y="20491"/>
                  </a:lnTo>
                  <a:cubicBezTo>
                    <a:pt x="38982" y="20563"/>
                    <a:pt x="38970" y="20646"/>
                    <a:pt x="38946" y="20718"/>
                  </a:cubicBezTo>
                  <a:close/>
                  <a:moveTo>
                    <a:pt x="40208" y="20491"/>
                  </a:moveTo>
                  <a:lnTo>
                    <a:pt x="40030" y="20491"/>
                  </a:lnTo>
                  <a:cubicBezTo>
                    <a:pt x="40041" y="20527"/>
                    <a:pt x="40065" y="20563"/>
                    <a:pt x="40089" y="20599"/>
                  </a:cubicBezTo>
                  <a:close/>
                  <a:moveTo>
                    <a:pt x="40327" y="20491"/>
                  </a:moveTo>
                  <a:lnTo>
                    <a:pt x="40327" y="20599"/>
                  </a:lnTo>
                  <a:lnTo>
                    <a:pt x="40506" y="20539"/>
                  </a:lnTo>
                  <a:lnTo>
                    <a:pt x="40506" y="20491"/>
                  </a:lnTo>
                  <a:close/>
                  <a:moveTo>
                    <a:pt x="45959" y="20837"/>
                  </a:moveTo>
                  <a:lnTo>
                    <a:pt x="46137" y="20599"/>
                  </a:lnTo>
                  <a:lnTo>
                    <a:pt x="45483" y="20491"/>
                  </a:lnTo>
                  <a:lnTo>
                    <a:pt x="45304" y="20718"/>
                  </a:lnTo>
                  <a:cubicBezTo>
                    <a:pt x="45447" y="20837"/>
                    <a:pt x="45602" y="20837"/>
                    <a:pt x="45947" y="20837"/>
                  </a:cubicBezTo>
                  <a:close/>
                  <a:moveTo>
                    <a:pt x="73212" y="20599"/>
                  </a:moveTo>
                  <a:lnTo>
                    <a:pt x="73331" y="20718"/>
                  </a:lnTo>
                  <a:cubicBezTo>
                    <a:pt x="73343" y="20515"/>
                    <a:pt x="73403" y="20634"/>
                    <a:pt x="73272" y="20491"/>
                  </a:cubicBezTo>
                  <a:cubicBezTo>
                    <a:pt x="73236" y="20527"/>
                    <a:pt x="73212" y="20563"/>
                    <a:pt x="73200" y="20599"/>
                  </a:cubicBezTo>
                  <a:close/>
                  <a:moveTo>
                    <a:pt x="57948" y="20777"/>
                  </a:moveTo>
                  <a:cubicBezTo>
                    <a:pt x="57960" y="20575"/>
                    <a:pt x="58020" y="20694"/>
                    <a:pt x="57889" y="20539"/>
                  </a:cubicBezTo>
                  <a:cubicBezTo>
                    <a:pt x="57865" y="20587"/>
                    <a:pt x="57853" y="20622"/>
                    <a:pt x="57829" y="20658"/>
                  </a:cubicBezTo>
                  <a:close/>
                  <a:moveTo>
                    <a:pt x="64533" y="20837"/>
                  </a:moveTo>
                  <a:lnTo>
                    <a:pt x="64711" y="20777"/>
                  </a:lnTo>
                  <a:lnTo>
                    <a:pt x="64533" y="20539"/>
                  </a:lnTo>
                  <a:close/>
                  <a:moveTo>
                    <a:pt x="10109" y="20777"/>
                  </a:moveTo>
                  <a:lnTo>
                    <a:pt x="10109" y="20599"/>
                  </a:lnTo>
                  <a:lnTo>
                    <a:pt x="9931" y="20599"/>
                  </a:lnTo>
                  <a:close/>
                  <a:moveTo>
                    <a:pt x="12955" y="21015"/>
                  </a:moveTo>
                  <a:cubicBezTo>
                    <a:pt x="13086" y="20789"/>
                    <a:pt x="12967" y="20694"/>
                    <a:pt x="12657" y="20599"/>
                  </a:cubicBezTo>
                  <a:cubicBezTo>
                    <a:pt x="12717" y="20884"/>
                    <a:pt x="12728" y="20884"/>
                    <a:pt x="12943" y="21015"/>
                  </a:cubicBezTo>
                  <a:close/>
                  <a:moveTo>
                    <a:pt x="13312" y="20599"/>
                  </a:moveTo>
                  <a:cubicBezTo>
                    <a:pt x="13252" y="20682"/>
                    <a:pt x="13193" y="20765"/>
                    <a:pt x="13133" y="20837"/>
                  </a:cubicBezTo>
                  <a:lnTo>
                    <a:pt x="13193" y="20956"/>
                  </a:lnTo>
                  <a:lnTo>
                    <a:pt x="13371" y="21015"/>
                  </a:lnTo>
                  <a:cubicBezTo>
                    <a:pt x="13431" y="20872"/>
                    <a:pt x="13395" y="20718"/>
                    <a:pt x="13300" y="20599"/>
                  </a:cubicBezTo>
                  <a:close/>
                  <a:moveTo>
                    <a:pt x="18944" y="20718"/>
                  </a:moveTo>
                  <a:lnTo>
                    <a:pt x="18824" y="20599"/>
                  </a:lnTo>
                  <a:cubicBezTo>
                    <a:pt x="18848" y="20658"/>
                    <a:pt x="18872" y="20718"/>
                    <a:pt x="18884" y="20777"/>
                  </a:cubicBezTo>
                  <a:close/>
                  <a:moveTo>
                    <a:pt x="20015" y="20599"/>
                  </a:moveTo>
                  <a:lnTo>
                    <a:pt x="20134" y="20718"/>
                  </a:lnTo>
                  <a:lnTo>
                    <a:pt x="20194" y="20718"/>
                  </a:lnTo>
                  <a:cubicBezTo>
                    <a:pt x="20075" y="20599"/>
                    <a:pt x="20194" y="20682"/>
                    <a:pt x="20015" y="20599"/>
                  </a:cubicBezTo>
                  <a:close/>
                  <a:moveTo>
                    <a:pt x="42042" y="22146"/>
                  </a:moveTo>
                  <a:lnTo>
                    <a:pt x="42161" y="22206"/>
                  </a:lnTo>
                  <a:cubicBezTo>
                    <a:pt x="42720" y="21753"/>
                    <a:pt x="44494" y="21051"/>
                    <a:pt x="45078" y="21015"/>
                  </a:cubicBezTo>
                  <a:lnTo>
                    <a:pt x="45137" y="20896"/>
                  </a:lnTo>
                  <a:lnTo>
                    <a:pt x="44840" y="20599"/>
                  </a:lnTo>
                  <a:cubicBezTo>
                    <a:pt x="44732" y="20753"/>
                    <a:pt x="42994" y="21242"/>
                    <a:pt x="42518" y="21134"/>
                  </a:cubicBezTo>
                  <a:cubicBezTo>
                    <a:pt x="42244" y="21432"/>
                    <a:pt x="42387" y="21634"/>
                    <a:pt x="42042" y="21908"/>
                  </a:cubicBezTo>
                  <a:close/>
                  <a:moveTo>
                    <a:pt x="63652" y="20599"/>
                  </a:moveTo>
                  <a:lnTo>
                    <a:pt x="63294" y="20658"/>
                  </a:lnTo>
                  <a:lnTo>
                    <a:pt x="63175" y="20777"/>
                  </a:lnTo>
                  <a:cubicBezTo>
                    <a:pt x="63199" y="20920"/>
                    <a:pt x="63223" y="21051"/>
                    <a:pt x="63235" y="21194"/>
                  </a:cubicBezTo>
                  <a:cubicBezTo>
                    <a:pt x="63437" y="21003"/>
                    <a:pt x="63413" y="20908"/>
                    <a:pt x="63771" y="20837"/>
                  </a:cubicBezTo>
                  <a:cubicBezTo>
                    <a:pt x="63699" y="20622"/>
                    <a:pt x="63759" y="20718"/>
                    <a:pt x="63640" y="20599"/>
                  </a:cubicBezTo>
                  <a:close/>
                  <a:moveTo>
                    <a:pt x="73022" y="20599"/>
                  </a:moveTo>
                  <a:lnTo>
                    <a:pt x="72915" y="20599"/>
                  </a:lnTo>
                  <a:cubicBezTo>
                    <a:pt x="72891" y="20646"/>
                    <a:pt x="72867" y="20682"/>
                    <a:pt x="72855" y="20718"/>
                  </a:cubicBezTo>
                  <a:close/>
                  <a:moveTo>
                    <a:pt x="69105" y="20956"/>
                  </a:moveTo>
                  <a:cubicBezTo>
                    <a:pt x="69319" y="20896"/>
                    <a:pt x="69283" y="20908"/>
                    <a:pt x="69402" y="20777"/>
                  </a:cubicBezTo>
                  <a:lnTo>
                    <a:pt x="69224" y="20658"/>
                  </a:lnTo>
                  <a:lnTo>
                    <a:pt x="69116" y="20718"/>
                  </a:lnTo>
                  <a:close/>
                  <a:moveTo>
                    <a:pt x="74034" y="20896"/>
                  </a:moveTo>
                  <a:lnTo>
                    <a:pt x="74034" y="20658"/>
                  </a:lnTo>
                  <a:cubicBezTo>
                    <a:pt x="74022" y="20741"/>
                    <a:pt x="73998" y="20825"/>
                    <a:pt x="73974" y="20896"/>
                  </a:cubicBezTo>
                  <a:close/>
                  <a:moveTo>
                    <a:pt x="77534" y="21015"/>
                  </a:moveTo>
                  <a:lnTo>
                    <a:pt x="78189" y="20896"/>
                  </a:lnTo>
                  <a:lnTo>
                    <a:pt x="78308" y="20718"/>
                  </a:lnTo>
                  <a:lnTo>
                    <a:pt x="78308" y="20658"/>
                  </a:lnTo>
                  <a:lnTo>
                    <a:pt x="77534" y="20658"/>
                  </a:lnTo>
                  <a:close/>
                  <a:moveTo>
                    <a:pt x="55162" y="20837"/>
                  </a:moveTo>
                  <a:lnTo>
                    <a:pt x="54746" y="20718"/>
                  </a:lnTo>
                  <a:cubicBezTo>
                    <a:pt x="54257" y="21289"/>
                    <a:pt x="52507" y="21420"/>
                    <a:pt x="51602" y="21611"/>
                  </a:cubicBezTo>
                  <a:cubicBezTo>
                    <a:pt x="51555" y="21718"/>
                    <a:pt x="51519" y="21813"/>
                    <a:pt x="51483" y="21908"/>
                  </a:cubicBezTo>
                  <a:lnTo>
                    <a:pt x="54150" y="21313"/>
                  </a:lnTo>
                  <a:lnTo>
                    <a:pt x="54150" y="21670"/>
                  </a:lnTo>
                  <a:lnTo>
                    <a:pt x="54377" y="21670"/>
                  </a:lnTo>
                  <a:cubicBezTo>
                    <a:pt x="54341" y="21551"/>
                    <a:pt x="54293" y="21432"/>
                    <a:pt x="54257" y="21313"/>
                  </a:cubicBezTo>
                  <a:lnTo>
                    <a:pt x="54912" y="21134"/>
                  </a:lnTo>
                  <a:close/>
                  <a:moveTo>
                    <a:pt x="62878" y="20718"/>
                  </a:moveTo>
                  <a:lnTo>
                    <a:pt x="62330" y="21134"/>
                  </a:lnTo>
                  <a:lnTo>
                    <a:pt x="62151" y="21372"/>
                  </a:lnTo>
                  <a:cubicBezTo>
                    <a:pt x="62318" y="21480"/>
                    <a:pt x="62354" y="21396"/>
                    <a:pt x="62687" y="21372"/>
                  </a:cubicBezTo>
                  <a:cubicBezTo>
                    <a:pt x="62830" y="21182"/>
                    <a:pt x="62901" y="20956"/>
                    <a:pt x="62866" y="20718"/>
                  </a:cubicBezTo>
                  <a:close/>
                  <a:moveTo>
                    <a:pt x="13550" y="20777"/>
                  </a:moveTo>
                  <a:lnTo>
                    <a:pt x="13550" y="20896"/>
                  </a:lnTo>
                  <a:lnTo>
                    <a:pt x="13729" y="20837"/>
                  </a:lnTo>
                  <a:lnTo>
                    <a:pt x="13729" y="20777"/>
                  </a:lnTo>
                  <a:close/>
                  <a:moveTo>
                    <a:pt x="73081" y="20956"/>
                  </a:moveTo>
                  <a:lnTo>
                    <a:pt x="73081" y="21015"/>
                  </a:lnTo>
                  <a:lnTo>
                    <a:pt x="73260" y="21075"/>
                  </a:lnTo>
                  <a:lnTo>
                    <a:pt x="73379" y="21015"/>
                  </a:lnTo>
                  <a:cubicBezTo>
                    <a:pt x="73343" y="20932"/>
                    <a:pt x="73307" y="20861"/>
                    <a:pt x="73260" y="20777"/>
                  </a:cubicBezTo>
                  <a:close/>
                  <a:moveTo>
                    <a:pt x="76713" y="20896"/>
                  </a:moveTo>
                  <a:cubicBezTo>
                    <a:pt x="76832" y="21134"/>
                    <a:pt x="76725" y="21015"/>
                    <a:pt x="76951" y="21015"/>
                  </a:cubicBezTo>
                  <a:cubicBezTo>
                    <a:pt x="77117" y="21051"/>
                    <a:pt x="77106" y="21015"/>
                    <a:pt x="77308" y="20956"/>
                  </a:cubicBezTo>
                  <a:cubicBezTo>
                    <a:pt x="77320" y="20920"/>
                    <a:pt x="77344" y="20884"/>
                    <a:pt x="77356" y="20837"/>
                  </a:cubicBezTo>
                  <a:lnTo>
                    <a:pt x="77356" y="20777"/>
                  </a:lnTo>
                  <a:lnTo>
                    <a:pt x="77117" y="20777"/>
                  </a:lnTo>
                  <a:close/>
                  <a:moveTo>
                    <a:pt x="83178" y="20956"/>
                  </a:moveTo>
                  <a:lnTo>
                    <a:pt x="83297" y="21015"/>
                  </a:lnTo>
                  <a:lnTo>
                    <a:pt x="83237" y="20777"/>
                  </a:lnTo>
                  <a:cubicBezTo>
                    <a:pt x="83213" y="20837"/>
                    <a:pt x="83190" y="20896"/>
                    <a:pt x="83166" y="20956"/>
                  </a:cubicBezTo>
                  <a:close/>
                  <a:moveTo>
                    <a:pt x="14252" y="21134"/>
                  </a:moveTo>
                  <a:lnTo>
                    <a:pt x="14372" y="20956"/>
                  </a:lnTo>
                  <a:lnTo>
                    <a:pt x="14014" y="20837"/>
                  </a:lnTo>
                  <a:cubicBezTo>
                    <a:pt x="13907" y="21015"/>
                    <a:pt x="13979" y="20837"/>
                    <a:pt x="13955" y="21075"/>
                  </a:cubicBezTo>
                  <a:close/>
                  <a:moveTo>
                    <a:pt x="48031" y="20956"/>
                  </a:moveTo>
                  <a:lnTo>
                    <a:pt x="47911" y="20837"/>
                  </a:lnTo>
                  <a:lnTo>
                    <a:pt x="47911" y="21015"/>
                  </a:lnTo>
                  <a:close/>
                  <a:moveTo>
                    <a:pt x="29635" y="21551"/>
                  </a:moveTo>
                  <a:lnTo>
                    <a:pt x="29635" y="21908"/>
                  </a:lnTo>
                  <a:lnTo>
                    <a:pt x="29873" y="22087"/>
                  </a:lnTo>
                  <a:cubicBezTo>
                    <a:pt x="29933" y="21968"/>
                    <a:pt x="29993" y="21849"/>
                    <a:pt x="30052" y="21730"/>
                  </a:cubicBezTo>
                  <a:lnTo>
                    <a:pt x="30409" y="22027"/>
                  </a:lnTo>
                  <a:cubicBezTo>
                    <a:pt x="30445" y="21944"/>
                    <a:pt x="30481" y="21861"/>
                    <a:pt x="30528" y="21789"/>
                  </a:cubicBezTo>
                  <a:cubicBezTo>
                    <a:pt x="31124" y="22111"/>
                    <a:pt x="32529" y="21611"/>
                    <a:pt x="33017" y="21372"/>
                  </a:cubicBezTo>
                  <a:cubicBezTo>
                    <a:pt x="32993" y="21206"/>
                    <a:pt x="32981" y="21051"/>
                    <a:pt x="32957" y="20896"/>
                  </a:cubicBezTo>
                  <a:cubicBezTo>
                    <a:pt x="31874" y="20932"/>
                    <a:pt x="30862" y="21325"/>
                    <a:pt x="30112" y="20896"/>
                  </a:cubicBezTo>
                  <a:cubicBezTo>
                    <a:pt x="30088" y="21015"/>
                    <a:pt x="30064" y="21134"/>
                    <a:pt x="30052" y="21253"/>
                  </a:cubicBezTo>
                  <a:lnTo>
                    <a:pt x="29993" y="21253"/>
                  </a:lnTo>
                  <a:cubicBezTo>
                    <a:pt x="29802" y="21099"/>
                    <a:pt x="29778" y="20980"/>
                    <a:pt x="29516" y="20896"/>
                  </a:cubicBezTo>
                  <a:cubicBezTo>
                    <a:pt x="29100" y="21432"/>
                    <a:pt x="26385" y="21039"/>
                    <a:pt x="25480" y="21551"/>
                  </a:cubicBezTo>
                  <a:cubicBezTo>
                    <a:pt x="25432" y="21396"/>
                    <a:pt x="25480" y="21349"/>
                    <a:pt x="25361" y="21194"/>
                  </a:cubicBezTo>
                  <a:lnTo>
                    <a:pt x="25063" y="21253"/>
                  </a:lnTo>
                  <a:cubicBezTo>
                    <a:pt x="25099" y="21384"/>
                    <a:pt x="25135" y="21527"/>
                    <a:pt x="25182" y="21658"/>
                  </a:cubicBezTo>
                  <a:cubicBezTo>
                    <a:pt x="25885" y="21992"/>
                    <a:pt x="28600" y="21539"/>
                    <a:pt x="29623" y="21551"/>
                  </a:cubicBezTo>
                  <a:close/>
                  <a:moveTo>
                    <a:pt x="40672" y="21015"/>
                  </a:moveTo>
                  <a:lnTo>
                    <a:pt x="40792" y="21015"/>
                  </a:lnTo>
                  <a:lnTo>
                    <a:pt x="40613" y="20896"/>
                  </a:lnTo>
                  <a:cubicBezTo>
                    <a:pt x="40577" y="20956"/>
                    <a:pt x="40541" y="21015"/>
                    <a:pt x="40494" y="21075"/>
                  </a:cubicBezTo>
                  <a:cubicBezTo>
                    <a:pt x="40649" y="21051"/>
                    <a:pt x="40518" y="21134"/>
                    <a:pt x="40672" y="21015"/>
                  </a:cubicBezTo>
                  <a:close/>
                  <a:moveTo>
                    <a:pt x="8561" y="21313"/>
                  </a:moveTo>
                  <a:lnTo>
                    <a:pt x="8799" y="21432"/>
                  </a:lnTo>
                  <a:cubicBezTo>
                    <a:pt x="8883" y="21313"/>
                    <a:pt x="9014" y="21230"/>
                    <a:pt x="9157" y="21194"/>
                  </a:cubicBezTo>
                  <a:lnTo>
                    <a:pt x="9157" y="21134"/>
                  </a:lnTo>
                  <a:cubicBezTo>
                    <a:pt x="9014" y="20991"/>
                    <a:pt x="9061" y="21003"/>
                    <a:pt x="8799" y="20956"/>
                  </a:cubicBezTo>
                  <a:lnTo>
                    <a:pt x="8561" y="21063"/>
                  </a:lnTo>
                  <a:close/>
                  <a:moveTo>
                    <a:pt x="17467" y="20956"/>
                  </a:moveTo>
                  <a:cubicBezTo>
                    <a:pt x="17443" y="20991"/>
                    <a:pt x="17420" y="21027"/>
                    <a:pt x="17408" y="21075"/>
                  </a:cubicBezTo>
                  <a:cubicBezTo>
                    <a:pt x="17420" y="21111"/>
                    <a:pt x="17443" y="21146"/>
                    <a:pt x="17467" y="21194"/>
                  </a:cubicBezTo>
                  <a:lnTo>
                    <a:pt x="17586" y="21075"/>
                  </a:lnTo>
                  <a:close/>
                  <a:moveTo>
                    <a:pt x="15622" y="21253"/>
                  </a:moveTo>
                  <a:lnTo>
                    <a:pt x="15681" y="21253"/>
                  </a:lnTo>
                  <a:lnTo>
                    <a:pt x="15741" y="21134"/>
                  </a:lnTo>
                  <a:lnTo>
                    <a:pt x="15741" y="21075"/>
                  </a:lnTo>
                  <a:lnTo>
                    <a:pt x="15026" y="21015"/>
                  </a:lnTo>
                  <a:cubicBezTo>
                    <a:pt x="15145" y="21218"/>
                    <a:pt x="15336" y="21230"/>
                    <a:pt x="15622" y="21253"/>
                  </a:cubicBezTo>
                  <a:close/>
                  <a:moveTo>
                    <a:pt x="16336" y="21313"/>
                  </a:moveTo>
                  <a:lnTo>
                    <a:pt x="16396" y="21194"/>
                  </a:lnTo>
                  <a:lnTo>
                    <a:pt x="16098" y="21015"/>
                  </a:lnTo>
                  <a:cubicBezTo>
                    <a:pt x="16074" y="21051"/>
                    <a:pt x="16062" y="21099"/>
                    <a:pt x="16038" y="21134"/>
                  </a:cubicBezTo>
                  <a:cubicBezTo>
                    <a:pt x="16062" y="21194"/>
                    <a:pt x="16074" y="21253"/>
                    <a:pt x="16098" y="21313"/>
                  </a:cubicBezTo>
                  <a:close/>
                  <a:moveTo>
                    <a:pt x="1620" y="21075"/>
                  </a:moveTo>
                  <a:lnTo>
                    <a:pt x="1560" y="21194"/>
                  </a:lnTo>
                  <a:lnTo>
                    <a:pt x="1787" y="21313"/>
                  </a:lnTo>
                  <a:lnTo>
                    <a:pt x="1787" y="21134"/>
                  </a:lnTo>
                  <a:close/>
                  <a:moveTo>
                    <a:pt x="9395" y="21253"/>
                  </a:moveTo>
                  <a:lnTo>
                    <a:pt x="10288" y="21432"/>
                  </a:lnTo>
                  <a:lnTo>
                    <a:pt x="10288" y="21194"/>
                  </a:lnTo>
                  <a:lnTo>
                    <a:pt x="9395" y="21075"/>
                  </a:lnTo>
                  <a:close/>
                  <a:moveTo>
                    <a:pt x="61330" y="21075"/>
                  </a:moveTo>
                  <a:lnTo>
                    <a:pt x="61151" y="21075"/>
                  </a:lnTo>
                  <a:lnTo>
                    <a:pt x="60854" y="21372"/>
                  </a:lnTo>
                  <a:lnTo>
                    <a:pt x="60794" y="21492"/>
                  </a:lnTo>
                  <a:lnTo>
                    <a:pt x="61151" y="21730"/>
                  </a:lnTo>
                  <a:lnTo>
                    <a:pt x="61330" y="21670"/>
                  </a:lnTo>
                  <a:close/>
                  <a:moveTo>
                    <a:pt x="75522" y="21253"/>
                  </a:moveTo>
                  <a:cubicBezTo>
                    <a:pt x="75498" y="21313"/>
                    <a:pt x="75474" y="21372"/>
                    <a:pt x="75463" y="21432"/>
                  </a:cubicBezTo>
                  <a:lnTo>
                    <a:pt x="76165" y="21253"/>
                  </a:lnTo>
                  <a:lnTo>
                    <a:pt x="76355" y="21134"/>
                  </a:lnTo>
                  <a:lnTo>
                    <a:pt x="75760" y="21075"/>
                  </a:lnTo>
                  <a:close/>
                  <a:moveTo>
                    <a:pt x="83404" y="21372"/>
                  </a:moveTo>
                  <a:lnTo>
                    <a:pt x="83404" y="21313"/>
                  </a:lnTo>
                  <a:lnTo>
                    <a:pt x="83166" y="21075"/>
                  </a:lnTo>
                  <a:cubicBezTo>
                    <a:pt x="83130" y="21349"/>
                    <a:pt x="83083" y="21301"/>
                    <a:pt x="83404" y="21372"/>
                  </a:cubicBezTo>
                  <a:close/>
                  <a:moveTo>
                    <a:pt x="7299" y="22563"/>
                  </a:moveTo>
                  <a:cubicBezTo>
                    <a:pt x="7323" y="22456"/>
                    <a:pt x="7347" y="22361"/>
                    <a:pt x="7359" y="22265"/>
                  </a:cubicBezTo>
                  <a:lnTo>
                    <a:pt x="7418" y="22265"/>
                  </a:lnTo>
                  <a:cubicBezTo>
                    <a:pt x="7561" y="22396"/>
                    <a:pt x="7549" y="22361"/>
                    <a:pt x="7597" y="22623"/>
                  </a:cubicBezTo>
                  <a:cubicBezTo>
                    <a:pt x="7847" y="22742"/>
                    <a:pt x="8002" y="22670"/>
                    <a:pt x="8311" y="22920"/>
                  </a:cubicBezTo>
                  <a:cubicBezTo>
                    <a:pt x="8299" y="22718"/>
                    <a:pt x="8276" y="22527"/>
                    <a:pt x="8252" y="22325"/>
                  </a:cubicBezTo>
                  <a:lnTo>
                    <a:pt x="8668" y="22265"/>
                  </a:lnTo>
                  <a:lnTo>
                    <a:pt x="8847" y="22146"/>
                  </a:lnTo>
                  <a:cubicBezTo>
                    <a:pt x="8692" y="21801"/>
                    <a:pt x="6537" y="21253"/>
                    <a:pt x="6061" y="21194"/>
                  </a:cubicBezTo>
                  <a:cubicBezTo>
                    <a:pt x="5918" y="21456"/>
                    <a:pt x="5847" y="21813"/>
                    <a:pt x="5704" y="21908"/>
                  </a:cubicBezTo>
                  <a:lnTo>
                    <a:pt x="5942" y="22087"/>
                  </a:lnTo>
                  <a:lnTo>
                    <a:pt x="6001" y="22087"/>
                  </a:lnTo>
                  <a:lnTo>
                    <a:pt x="6001" y="21849"/>
                  </a:lnTo>
                  <a:cubicBezTo>
                    <a:pt x="6406" y="21944"/>
                    <a:pt x="6251" y="21932"/>
                    <a:pt x="6763" y="21908"/>
                  </a:cubicBezTo>
                  <a:cubicBezTo>
                    <a:pt x="6978" y="22111"/>
                    <a:pt x="7013" y="22432"/>
                    <a:pt x="7311" y="22563"/>
                  </a:cubicBezTo>
                  <a:close/>
                  <a:moveTo>
                    <a:pt x="12645" y="21551"/>
                  </a:moveTo>
                  <a:cubicBezTo>
                    <a:pt x="11990" y="21408"/>
                    <a:pt x="11324" y="21361"/>
                    <a:pt x="10454" y="21194"/>
                  </a:cubicBezTo>
                  <a:cubicBezTo>
                    <a:pt x="10431" y="21289"/>
                    <a:pt x="10407" y="21396"/>
                    <a:pt x="10395" y="21492"/>
                  </a:cubicBezTo>
                  <a:lnTo>
                    <a:pt x="12645" y="21849"/>
                  </a:lnTo>
                  <a:close/>
                  <a:moveTo>
                    <a:pt x="18170" y="21432"/>
                  </a:moveTo>
                  <a:lnTo>
                    <a:pt x="17932" y="21194"/>
                  </a:lnTo>
                  <a:cubicBezTo>
                    <a:pt x="17586" y="21408"/>
                    <a:pt x="17503" y="21396"/>
                    <a:pt x="17098" y="21253"/>
                  </a:cubicBezTo>
                  <a:lnTo>
                    <a:pt x="16919" y="21313"/>
                  </a:lnTo>
                  <a:lnTo>
                    <a:pt x="16919" y="21372"/>
                  </a:lnTo>
                  <a:cubicBezTo>
                    <a:pt x="17241" y="21634"/>
                    <a:pt x="17670" y="21575"/>
                    <a:pt x="18051" y="21670"/>
                  </a:cubicBezTo>
                  <a:cubicBezTo>
                    <a:pt x="18086" y="21587"/>
                    <a:pt x="18134" y="21515"/>
                    <a:pt x="18170" y="21432"/>
                  </a:cubicBezTo>
                  <a:close/>
                  <a:moveTo>
                    <a:pt x="82690" y="21492"/>
                  </a:moveTo>
                  <a:lnTo>
                    <a:pt x="82749" y="21492"/>
                  </a:lnTo>
                  <a:cubicBezTo>
                    <a:pt x="82809" y="21313"/>
                    <a:pt x="82797" y="21337"/>
                    <a:pt x="82690" y="21194"/>
                  </a:cubicBezTo>
                  <a:close/>
                  <a:moveTo>
                    <a:pt x="20420" y="21730"/>
                  </a:moveTo>
                  <a:cubicBezTo>
                    <a:pt x="20646" y="21646"/>
                    <a:pt x="20539" y="21587"/>
                    <a:pt x="20718" y="21730"/>
                  </a:cubicBezTo>
                  <a:lnTo>
                    <a:pt x="20896" y="21730"/>
                  </a:lnTo>
                  <a:lnTo>
                    <a:pt x="20718" y="21253"/>
                  </a:lnTo>
                  <a:lnTo>
                    <a:pt x="20420" y="21253"/>
                  </a:lnTo>
                  <a:lnTo>
                    <a:pt x="20420" y="21658"/>
                  </a:lnTo>
                  <a:cubicBezTo>
                    <a:pt x="20015" y="21587"/>
                    <a:pt x="19229" y="21575"/>
                    <a:pt x="18884" y="21313"/>
                  </a:cubicBezTo>
                  <a:cubicBezTo>
                    <a:pt x="18813" y="21384"/>
                    <a:pt x="18729" y="21444"/>
                    <a:pt x="18646" y="21492"/>
                  </a:cubicBezTo>
                  <a:cubicBezTo>
                    <a:pt x="18967" y="21658"/>
                    <a:pt x="20027" y="21706"/>
                    <a:pt x="20432" y="22134"/>
                  </a:cubicBezTo>
                  <a:close/>
                  <a:moveTo>
                    <a:pt x="24111" y="21789"/>
                  </a:moveTo>
                  <a:cubicBezTo>
                    <a:pt x="24004" y="21575"/>
                    <a:pt x="23301" y="21325"/>
                    <a:pt x="23039" y="21253"/>
                  </a:cubicBezTo>
                  <a:cubicBezTo>
                    <a:pt x="22492" y="21718"/>
                    <a:pt x="21611" y="21611"/>
                    <a:pt x="21372" y="21372"/>
                  </a:cubicBezTo>
                  <a:cubicBezTo>
                    <a:pt x="21158" y="21480"/>
                    <a:pt x="21170" y="21408"/>
                    <a:pt x="21075" y="21670"/>
                  </a:cubicBezTo>
                  <a:lnTo>
                    <a:pt x="21075" y="21730"/>
                  </a:lnTo>
                  <a:cubicBezTo>
                    <a:pt x="22170" y="21980"/>
                    <a:pt x="22730" y="21825"/>
                    <a:pt x="24111" y="21789"/>
                  </a:cubicBezTo>
                  <a:close/>
                  <a:moveTo>
                    <a:pt x="71057" y="21492"/>
                  </a:moveTo>
                  <a:cubicBezTo>
                    <a:pt x="71105" y="21408"/>
                    <a:pt x="71141" y="21325"/>
                    <a:pt x="71176" y="21253"/>
                  </a:cubicBezTo>
                  <a:lnTo>
                    <a:pt x="71057" y="21253"/>
                  </a:lnTo>
                  <a:cubicBezTo>
                    <a:pt x="71045" y="21325"/>
                    <a:pt x="71021" y="21408"/>
                    <a:pt x="70998" y="21492"/>
                  </a:cubicBezTo>
                  <a:close/>
                  <a:moveTo>
                    <a:pt x="75093" y="21372"/>
                  </a:moveTo>
                  <a:lnTo>
                    <a:pt x="74272" y="21313"/>
                  </a:lnTo>
                  <a:cubicBezTo>
                    <a:pt x="74022" y="21503"/>
                    <a:pt x="73784" y="21420"/>
                    <a:pt x="73558" y="21658"/>
                  </a:cubicBezTo>
                  <a:cubicBezTo>
                    <a:pt x="73736" y="22111"/>
                    <a:pt x="74629" y="21599"/>
                    <a:pt x="75046" y="21492"/>
                  </a:cubicBezTo>
                  <a:close/>
                  <a:moveTo>
                    <a:pt x="81154" y="21730"/>
                  </a:moveTo>
                  <a:lnTo>
                    <a:pt x="81154" y="21789"/>
                  </a:lnTo>
                  <a:lnTo>
                    <a:pt x="81213" y="21789"/>
                  </a:lnTo>
                  <a:lnTo>
                    <a:pt x="81392" y="21313"/>
                  </a:lnTo>
                  <a:lnTo>
                    <a:pt x="81273" y="21313"/>
                  </a:lnTo>
                  <a:cubicBezTo>
                    <a:pt x="81237" y="21456"/>
                    <a:pt x="81189" y="21587"/>
                    <a:pt x="81154" y="21730"/>
                  </a:cubicBezTo>
                  <a:close/>
                  <a:moveTo>
                    <a:pt x="81630" y="21313"/>
                  </a:moveTo>
                  <a:cubicBezTo>
                    <a:pt x="81582" y="21432"/>
                    <a:pt x="81547" y="21551"/>
                    <a:pt x="81511" y="21670"/>
                  </a:cubicBezTo>
                  <a:lnTo>
                    <a:pt x="81511" y="21730"/>
                  </a:lnTo>
                  <a:cubicBezTo>
                    <a:pt x="81785" y="21611"/>
                    <a:pt x="81904" y="21503"/>
                    <a:pt x="81630" y="21313"/>
                  </a:cubicBezTo>
                  <a:close/>
                  <a:moveTo>
                    <a:pt x="1370" y="21908"/>
                  </a:moveTo>
                  <a:lnTo>
                    <a:pt x="1429" y="21908"/>
                  </a:lnTo>
                  <a:cubicBezTo>
                    <a:pt x="1418" y="21658"/>
                    <a:pt x="1251" y="21444"/>
                    <a:pt x="1013" y="21372"/>
                  </a:cubicBezTo>
                  <a:cubicBezTo>
                    <a:pt x="1048" y="21527"/>
                    <a:pt x="1215" y="21718"/>
                    <a:pt x="1370" y="21908"/>
                  </a:cubicBezTo>
                  <a:close/>
                  <a:moveTo>
                    <a:pt x="60377" y="21968"/>
                  </a:moveTo>
                  <a:lnTo>
                    <a:pt x="60556" y="21551"/>
                  </a:lnTo>
                  <a:lnTo>
                    <a:pt x="60556" y="21492"/>
                  </a:lnTo>
                  <a:lnTo>
                    <a:pt x="60139" y="21372"/>
                  </a:lnTo>
                  <a:cubicBezTo>
                    <a:pt x="59984" y="21575"/>
                    <a:pt x="59746" y="21706"/>
                    <a:pt x="59484" y="21730"/>
                  </a:cubicBezTo>
                  <a:cubicBezTo>
                    <a:pt x="59449" y="21670"/>
                    <a:pt x="59401" y="21611"/>
                    <a:pt x="59365" y="21551"/>
                  </a:cubicBezTo>
                  <a:cubicBezTo>
                    <a:pt x="59020" y="21980"/>
                    <a:pt x="58389" y="22301"/>
                    <a:pt x="57651" y="22444"/>
                  </a:cubicBezTo>
                  <a:cubicBezTo>
                    <a:pt x="57984" y="22789"/>
                    <a:pt x="59794" y="21980"/>
                    <a:pt x="60377" y="21968"/>
                  </a:cubicBezTo>
                  <a:close/>
                  <a:moveTo>
                    <a:pt x="70224" y="21670"/>
                  </a:moveTo>
                  <a:cubicBezTo>
                    <a:pt x="70248" y="21611"/>
                    <a:pt x="70271" y="21551"/>
                    <a:pt x="70283" y="21492"/>
                  </a:cubicBezTo>
                  <a:lnTo>
                    <a:pt x="70117" y="21372"/>
                  </a:lnTo>
                  <a:cubicBezTo>
                    <a:pt x="70093" y="21444"/>
                    <a:pt x="70069" y="21527"/>
                    <a:pt x="70057" y="21611"/>
                  </a:cubicBezTo>
                  <a:close/>
                  <a:moveTo>
                    <a:pt x="24813" y="21730"/>
                  </a:moveTo>
                  <a:lnTo>
                    <a:pt x="24873" y="21730"/>
                  </a:lnTo>
                  <a:lnTo>
                    <a:pt x="24992" y="21611"/>
                  </a:lnTo>
                  <a:lnTo>
                    <a:pt x="24813" y="21492"/>
                  </a:lnTo>
                  <a:close/>
                  <a:moveTo>
                    <a:pt x="76998" y="21492"/>
                  </a:moveTo>
                  <a:lnTo>
                    <a:pt x="76998" y="21670"/>
                  </a:lnTo>
                  <a:lnTo>
                    <a:pt x="77117" y="21730"/>
                  </a:lnTo>
                  <a:cubicBezTo>
                    <a:pt x="77058" y="21515"/>
                    <a:pt x="77117" y="21611"/>
                    <a:pt x="76998" y="21492"/>
                  </a:cubicBezTo>
                  <a:close/>
                  <a:moveTo>
                    <a:pt x="80797" y="21492"/>
                  </a:moveTo>
                  <a:lnTo>
                    <a:pt x="80797" y="21849"/>
                  </a:lnTo>
                  <a:lnTo>
                    <a:pt x="80975" y="21849"/>
                  </a:lnTo>
                  <a:cubicBezTo>
                    <a:pt x="80927" y="21623"/>
                    <a:pt x="80939" y="21611"/>
                    <a:pt x="80797" y="21492"/>
                  </a:cubicBezTo>
                  <a:close/>
                  <a:moveTo>
                    <a:pt x="82106" y="21611"/>
                  </a:moveTo>
                  <a:lnTo>
                    <a:pt x="82344" y="21492"/>
                  </a:lnTo>
                  <a:lnTo>
                    <a:pt x="82166" y="21492"/>
                  </a:lnTo>
                  <a:cubicBezTo>
                    <a:pt x="82142" y="21527"/>
                    <a:pt x="82118" y="21575"/>
                    <a:pt x="82106" y="21611"/>
                  </a:cubicBezTo>
                  <a:close/>
                  <a:moveTo>
                    <a:pt x="76225" y="21789"/>
                  </a:moveTo>
                  <a:lnTo>
                    <a:pt x="76225" y="21849"/>
                  </a:lnTo>
                  <a:lnTo>
                    <a:pt x="76582" y="21849"/>
                  </a:lnTo>
                  <a:lnTo>
                    <a:pt x="76641" y="21730"/>
                  </a:lnTo>
                  <a:lnTo>
                    <a:pt x="76403" y="21551"/>
                  </a:lnTo>
                  <a:close/>
                  <a:moveTo>
                    <a:pt x="13300" y="21968"/>
                  </a:moveTo>
                  <a:lnTo>
                    <a:pt x="13240" y="21670"/>
                  </a:lnTo>
                  <a:lnTo>
                    <a:pt x="12943" y="21611"/>
                  </a:lnTo>
                  <a:lnTo>
                    <a:pt x="12824" y="21789"/>
                  </a:lnTo>
                  <a:lnTo>
                    <a:pt x="13002" y="21968"/>
                  </a:lnTo>
                  <a:close/>
                  <a:moveTo>
                    <a:pt x="68747" y="21968"/>
                  </a:moveTo>
                  <a:lnTo>
                    <a:pt x="69105" y="21849"/>
                  </a:lnTo>
                  <a:cubicBezTo>
                    <a:pt x="69116" y="21765"/>
                    <a:pt x="69140" y="21694"/>
                    <a:pt x="69164" y="21611"/>
                  </a:cubicBezTo>
                  <a:lnTo>
                    <a:pt x="68747" y="21670"/>
                  </a:lnTo>
                  <a:close/>
                  <a:moveTo>
                    <a:pt x="28433" y="22027"/>
                  </a:moveTo>
                  <a:cubicBezTo>
                    <a:pt x="28611" y="22146"/>
                    <a:pt x="28576" y="22099"/>
                    <a:pt x="28790" y="22087"/>
                  </a:cubicBezTo>
                  <a:cubicBezTo>
                    <a:pt x="28814" y="22004"/>
                    <a:pt x="28838" y="21920"/>
                    <a:pt x="28850" y="21849"/>
                  </a:cubicBezTo>
                  <a:lnTo>
                    <a:pt x="28373" y="21670"/>
                  </a:lnTo>
                  <a:cubicBezTo>
                    <a:pt x="28338" y="21873"/>
                    <a:pt x="28302" y="21873"/>
                    <a:pt x="28433" y="22027"/>
                  </a:cubicBezTo>
                  <a:close/>
                  <a:moveTo>
                    <a:pt x="29207" y="21908"/>
                  </a:moveTo>
                  <a:lnTo>
                    <a:pt x="29207" y="21968"/>
                  </a:lnTo>
                  <a:lnTo>
                    <a:pt x="29445" y="21968"/>
                  </a:lnTo>
                  <a:lnTo>
                    <a:pt x="29445" y="21670"/>
                  </a:lnTo>
                  <a:lnTo>
                    <a:pt x="29326" y="21670"/>
                  </a:lnTo>
                  <a:cubicBezTo>
                    <a:pt x="29266" y="21884"/>
                    <a:pt x="29338" y="21789"/>
                    <a:pt x="29207" y="21908"/>
                  </a:cubicBezTo>
                  <a:close/>
                  <a:moveTo>
                    <a:pt x="70402" y="22146"/>
                  </a:moveTo>
                  <a:cubicBezTo>
                    <a:pt x="68831" y="22492"/>
                    <a:pt x="65497" y="23230"/>
                    <a:pt x="64414" y="24039"/>
                  </a:cubicBezTo>
                  <a:cubicBezTo>
                    <a:pt x="64271" y="23873"/>
                    <a:pt x="64306" y="23754"/>
                    <a:pt x="64354" y="23516"/>
                  </a:cubicBezTo>
                  <a:lnTo>
                    <a:pt x="64175" y="23516"/>
                  </a:lnTo>
                  <a:lnTo>
                    <a:pt x="64056" y="23575"/>
                  </a:lnTo>
                  <a:lnTo>
                    <a:pt x="64235" y="23801"/>
                  </a:lnTo>
                  <a:cubicBezTo>
                    <a:pt x="63925" y="23968"/>
                    <a:pt x="63782" y="23837"/>
                    <a:pt x="63521" y="24218"/>
                  </a:cubicBezTo>
                  <a:cubicBezTo>
                    <a:pt x="63175" y="24182"/>
                    <a:pt x="63187" y="24123"/>
                    <a:pt x="62985" y="23980"/>
                  </a:cubicBezTo>
                  <a:cubicBezTo>
                    <a:pt x="62663" y="24254"/>
                    <a:pt x="62294" y="24468"/>
                    <a:pt x="61901" y="24623"/>
                  </a:cubicBezTo>
                  <a:cubicBezTo>
                    <a:pt x="61866" y="24611"/>
                    <a:pt x="61830" y="24599"/>
                    <a:pt x="61806" y="24575"/>
                  </a:cubicBezTo>
                  <a:lnTo>
                    <a:pt x="61877" y="24635"/>
                  </a:lnTo>
                  <a:cubicBezTo>
                    <a:pt x="61032" y="24992"/>
                    <a:pt x="59984" y="25242"/>
                    <a:pt x="59425" y="25051"/>
                  </a:cubicBezTo>
                  <a:cubicBezTo>
                    <a:pt x="59115" y="25266"/>
                    <a:pt x="58734" y="25528"/>
                    <a:pt x="58294" y="25587"/>
                  </a:cubicBezTo>
                  <a:lnTo>
                    <a:pt x="58234" y="25706"/>
                  </a:lnTo>
                  <a:lnTo>
                    <a:pt x="58234" y="26123"/>
                  </a:lnTo>
                  <a:cubicBezTo>
                    <a:pt x="63092" y="24587"/>
                    <a:pt x="68426" y="23968"/>
                    <a:pt x="73141" y="21789"/>
                  </a:cubicBezTo>
                  <a:lnTo>
                    <a:pt x="73260" y="21730"/>
                  </a:lnTo>
                  <a:lnTo>
                    <a:pt x="72962" y="21670"/>
                  </a:lnTo>
                  <a:close/>
                  <a:moveTo>
                    <a:pt x="79844" y="21849"/>
                  </a:moveTo>
                  <a:lnTo>
                    <a:pt x="79784" y="22027"/>
                  </a:lnTo>
                  <a:lnTo>
                    <a:pt x="80439" y="21968"/>
                  </a:lnTo>
                  <a:lnTo>
                    <a:pt x="80499" y="21849"/>
                  </a:lnTo>
                  <a:lnTo>
                    <a:pt x="80499" y="21670"/>
                  </a:lnTo>
                  <a:lnTo>
                    <a:pt x="80023" y="21670"/>
                  </a:lnTo>
                  <a:close/>
                  <a:moveTo>
                    <a:pt x="14848" y="21968"/>
                  </a:moveTo>
                  <a:lnTo>
                    <a:pt x="14848" y="21908"/>
                  </a:lnTo>
                  <a:lnTo>
                    <a:pt x="13538" y="21730"/>
                  </a:lnTo>
                  <a:lnTo>
                    <a:pt x="13538" y="21849"/>
                  </a:lnTo>
                  <a:cubicBezTo>
                    <a:pt x="13907" y="22158"/>
                    <a:pt x="14419" y="22027"/>
                    <a:pt x="14729" y="22194"/>
                  </a:cubicBezTo>
                  <a:cubicBezTo>
                    <a:pt x="14764" y="22123"/>
                    <a:pt x="14800" y="22051"/>
                    <a:pt x="14848" y="21968"/>
                  </a:cubicBezTo>
                  <a:close/>
                  <a:moveTo>
                    <a:pt x="5466" y="21789"/>
                  </a:moveTo>
                  <a:lnTo>
                    <a:pt x="5406" y="21908"/>
                  </a:lnTo>
                  <a:lnTo>
                    <a:pt x="5406" y="21968"/>
                  </a:lnTo>
                  <a:lnTo>
                    <a:pt x="5704" y="21908"/>
                  </a:lnTo>
                  <a:lnTo>
                    <a:pt x="5704" y="21849"/>
                  </a:lnTo>
                  <a:close/>
                  <a:moveTo>
                    <a:pt x="51174" y="21849"/>
                  </a:moveTo>
                  <a:lnTo>
                    <a:pt x="50936" y="21789"/>
                  </a:lnTo>
                  <a:lnTo>
                    <a:pt x="50638" y="21968"/>
                  </a:lnTo>
                  <a:lnTo>
                    <a:pt x="50638" y="22027"/>
                  </a:lnTo>
                  <a:lnTo>
                    <a:pt x="51055" y="22027"/>
                  </a:lnTo>
                  <a:close/>
                  <a:moveTo>
                    <a:pt x="58187" y="22146"/>
                  </a:moveTo>
                  <a:lnTo>
                    <a:pt x="58246" y="21968"/>
                  </a:lnTo>
                  <a:lnTo>
                    <a:pt x="58067" y="21789"/>
                  </a:lnTo>
                  <a:lnTo>
                    <a:pt x="57829" y="21968"/>
                  </a:lnTo>
                  <a:cubicBezTo>
                    <a:pt x="57972" y="22182"/>
                    <a:pt x="57913" y="22182"/>
                    <a:pt x="58175" y="22146"/>
                  </a:cubicBezTo>
                  <a:close/>
                  <a:moveTo>
                    <a:pt x="53138" y="21968"/>
                  </a:moveTo>
                  <a:lnTo>
                    <a:pt x="53138" y="21908"/>
                  </a:lnTo>
                  <a:lnTo>
                    <a:pt x="52662" y="21849"/>
                  </a:lnTo>
                  <a:cubicBezTo>
                    <a:pt x="52305" y="21992"/>
                    <a:pt x="52067" y="21956"/>
                    <a:pt x="51829" y="22206"/>
                  </a:cubicBezTo>
                  <a:cubicBezTo>
                    <a:pt x="52269" y="22146"/>
                    <a:pt x="52710" y="22075"/>
                    <a:pt x="53138" y="21968"/>
                  </a:cubicBezTo>
                  <a:close/>
                  <a:moveTo>
                    <a:pt x="58484" y="21968"/>
                  </a:moveTo>
                  <a:lnTo>
                    <a:pt x="58603" y="22027"/>
                  </a:lnTo>
                  <a:cubicBezTo>
                    <a:pt x="58579" y="21968"/>
                    <a:pt x="58556" y="21908"/>
                    <a:pt x="58544" y="21849"/>
                  </a:cubicBezTo>
                  <a:close/>
                  <a:moveTo>
                    <a:pt x="12764" y="22265"/>
                  </a:moveTo>
                  <a:cubicBezTo>
                    <a:pt x="12669" y="21884"/>
                    <a:pt x="12514" y="21920"/>
                    <a:pt x="12169" y="21908"/>
                  </a:cubicBezTo>
                  <a:cubicBezTo>
                    <a:pt x="12157" y="21944"/>
                    <a:pt x="12133" y="21992"/>
                    <a:pt x="12109" y="22027"/>
                  </a:cubicBezTo>
                  <a:cubicBezTo>
                    <a:pt x="12324" y="22075"/>
                    <a:pt x="12526" y="22158"/>
                    <a:pt x="12705" y="22265"/>
                  </a:cubicBezTo>
                  <a:close/>
                  <a:moveTo>
                    <a:pt x="41625" y="22087"/>
                  </a:moveTo>
                  <a:cubicBezTo>
                    <a:pt x="41577" y="22170"/>
                    <a:pt x="41542" y="22242"/>
                    <a:pt x="41506" y="22325"/>
                  </a:cubicBezTo>
                  <a:lnTo>
                    <a:pt x="41565" y="22325"/>
                  </a:lnTo>
                  <a:lnTo>
                    <a:pt x="41804" y="22146"/>
                  </a:lnTo>
                  <a:cubicBezTo>
                    <a:pt x="41744" y="21932"/>
                    <a:pt x="41804" y="22027"/>
                    <a:pt x="41684" y="21908"/>
                  </a:cubicBezTo>
                  <a:cubicBezTo>
                    <a:pt x="41661" y="21968"/>
                    <a:pt x="41637" y="22027"/>
                    <a:pt x="41613" y="22087"/>
                  </a:cubicBezTo>
                  <a:close/>
                  <a:moveTo>
                    <a:pt x="79320" y="22146"/>
                  </a:moveTo>
                  <a:lnTo>
                    <a:pt x="79558" y="22146"/>
                  </a:lnTo>
                  <a:cubicBezTo>
                    <a:pt x="79511" y="22063"/>
                    <a:pt x="79475" y="21992"/>
                    <a:pt x="79439" y="21908"/>
                  </a:cubicBezTo>
                  <a:close/>
                  <a:moveTo>
                    <a:pt x="10871" y="22801"/>
                  </a:moveTo>
                  <a:cubicBezTo>
                    <a:pt x="10812" y="22468"/>
                    <a:pt x="10704" y="22468"/>
                    <a:pt x="10931" y="22325"/>
                  </a:cubicBezTo>
                  <a:cubicBezTo>
                    <a:pt x="10597" y="22063"/>
                    <a:pt x="9978" y="21980"/>
                    <a:pt x="9264" y="21968"/>
                  </a:cubicBezTo>
                  <a:cubicBezTo>
                    <a:pt x="9109" y="22170"/>
                    <a:pt x="9169" y="22087"/>
                    <a:pt x="8918" y="22146"/>
                  </a:cubicBezTo>
                  <a:cubicBezTo>
                    <a:pt x="9049" y="22515"/>
                    <a:pt x="10204" y="22504"/>
                    <a:pt x="10633" y="22801"/>
                  </a:cubicBezTo>
                  <a:close/>
                  <a:moveTo>
                    <a:pt x="57234" y="21968"/>
                  </a:moveTo>
                  <a:lnTo>
                    <a:pt x="56520" y="22385"/>
                  </a:lnTo>
                  <a:lnTo>
                    <a:pt x="56817" y="22742"/>
                  </a:lnTo>
                  <a:cubicBezTo>
                    <a:pt x="57067" y="22587"/>
                    <a:pt x="56913" y="22670"/>
                    <a:pt x="56877" y="22325"/>
                  </a:cubicBezTo>
                  <a:lnTo>
                    <a:pt x="57115" y="22146"/>
                  </a:lnTo>
                  <a:cubicBezTo>
                    <a:pt x="57151" y="22337"/>
                    <a:pt x="57198" y="22539"/>
                    <a:pt x="57234" y="22742"/>
                  </a:cubicBezTo>
                  <a:lnTo>
                    <a:pt x="57294" y="22742"/>
                  </a:lnTo>
                  <a:cubicBezTo>
                    <a:pt x="57556" y="22468"/>
                    <a:pt x="57425" y="22337"/>
                    <a:pt x="57472" y="22027"/>
                  </a:cubicBezTo>
                  <a:close/>
                  <a:moveTo>
                    <a:pt x="17050" y="22265"/>
                  </a:moveTo>
                  <a:lnTo>
                    <a:pt x="17289" y="22325"/>
                  </a:lnTo>
                  <a:lnTo>
                    <a:pt x="17348" y="22325"/>
                  </a:lnTo>
                  <a:cubicBezTo>
                    <a:pt x="17265" y="22075"/>
                    <a:pt x="17312" y="22134"/>
                    <a:pt x="17110" y="22027"/>
                  </a:cubicBezTo>
                  <a:cubicBezTo>
                    <a:pt x="17086" y="22111"/>
                    <a:pt x="17062" y="22182"/>
                    <a:pt x="17039" y="22265"/>
                  </a:cubicBezTo>
                  <a:close/>
                  <a:moveTo>
                    <a:pt x="18241" y="22325"/>
                  </a:moveTo>
                  <a:lnTo>
                    <a:pt x="18241" y="22087"/>
                  </a:lnTo>
                  <a:cubicBezTo>
                    <a:pt x="18003" y="22099"/>
                    <a:pt x="18074" y="22111"/>
                    <a:pt x="17884" y="22027"/>
                  </a:cubicBezTo>
                  <a:cubicBezTo>
                    <a:pt x="17979" y="22254"/>
                    <a:pt x="17967" y="22254"/>
                    <a:pt x="18229" y="22325"/>
                  </a:cubicBezTo>
                  <a:close/>
                  <a:moveTo>
                    <a:pt x="19075" y="22385"/>
                  </a:moveTo>
                  <a:lnTo>
                    <a:pt x="19075" y="22325"/>
                  </a:lnTo>
                  <a:lnTo>
                    <a:pt x="18539" y="22027"/>
                  </a:lnTo>
                  <a:lnTo>
                    <a:pt x="18539" y="22254"/>
                  </a:lnTo>
                  <a:lnTo>
                    <a:pt x="18896" y="22432"/>
                  </a:lnTo>
                  <a:close/>
                  <a:moveTo>
                    <a:pt x="78784" y="22087"/>
                  </a:moveTo>
                  <a:lnTo>
                    <a:pt x="78784" y="22265"/>
                  </a:lnTo>
                  <a:lnTo>
                    <a:pt x="79261" y="22206"/>
                  </a:lnTo>
                  <a:lnTo>
                    <a:pt x="79261" y="22146"/>
                  </a:lnTo>
                  <a:cubicBezTo>
                    <a:pt x="79153" y="22051"/>
                    <a:pt x="79189" y="22063"/>
                    <a:pt x="78963" y="22027"/>
                  </a:cubicBezTo>
                  <a:close/>
                  <a:moveTo>
                    <a:pt x="51364" y="22087"/>
                  </a:moveTo>
                  <a:lnTo>
                    <a:pt x="51126" y="22206"/>
                  </a:lnTo>
                  <a:lnTo>
                    <a:pt x="51007" y="22385"/>
                  </a:lnTo>
                  <a:lnTo>
                    <a:pt x="51602" y="22325"/>
                  </a:lnTo>
                  <a:cubicBezTo>
                    <a:pt x="51495" y="22099"/>
                    <a:pt x="51567" y="22182"/>
                    <a:pt x="51352" y="22087"/>
                  </a:cubicBezTo>
                  <a:close/>
                  <a:moveTo>
                    <a:pt x="57532" y="22325"/>
                  </a:moveTo>
                  <a:lnTo>
                    <a:pt x="57591" y="22325"/>
                  </a:lnTo>
                  <a:lnTo>
                    <a:pt x="57698" y="22146"/>
                  </a:lnTo>
                  <a:lnTo>
                    <a:pt x="57532" y="22087"/>
                  </a:lnTo>
                  <a:close/>
                  <a:moveTo>
                    <a:pt x="78487" y="22087"/>
                  </a:moveTo>
                  <a:cubicBezTo>
                    <a:pt x="78451" y="22182"/>
                    <a:pt x="78403" y="22289"/>
                    <a:pt x="78368" y="22385"/>
                  </a:cubicBezTo>
                  <a:lnTo>
                    <a:pt x="78665" y="22325"/>
                  </a:lnTo>
                  <a:cubicBezTo>
                    <a:pt x="78582" y="22099"/>
                    <a:pt x="78665" y="22206"/>
                    <a:pt x="78487" y="22087"/>
                  </a:cubicBezTo>
                  <a:close/>
                  <a:moveTo>
                    <a:pt x="3442" y="22325"/>
                  </a:moveTo>
                  <a:cubicBezTo>
                    <a:pt x="3430" y="22265"/>
                    <a:pt x="3406" y="22206"/>
                    <a:pt x="3382" y="22146"/>
                  </a:cubicBezTo>
                  <a:lnTo>
                    <a:pt x="3382" y="22325"/>
                  </a:lnTo>
                  <a:close/>
                  <a:moveTo>
                    <a:pt x="4335" y="22146"/>
                  </a:moveTo>
                  <a:lnTo>
                    <a:pt x="4335" y="22325"/>
                  </a:lnTo>
                  <a:cubicBezTo>
                    <a:pt x="4573" y="22301"/>
                    <a:pt x="4823" y="22313"/>
                    <a:pt x="5049" y="22385"/>
                  </a:cubicBezTo>
                  <a:cubicBezTo>
                    <a:pt x="4918" y="22075"/>
                    <a:pt x="4727" y="22134"/>
                    <a:pt x="4335" y="22146"/>
                  </a:cubicBezTo>
                  <a:close/>
                  <a:moveTo>
                    <a:pt x="14431" y="22146"/>
                  </a:moveTo>
                  <a:lnTo>
                    <a:pt x="14312" y="22146"/>
                  </a:lnTo>
                  <a:lnTo>
                    <a:pt x="14312" y="22254"/>
                  </a:lnTo>
                  <a:close/>
                  <a:moveTo>
                    <a:pt x="17515" y="22325"/>
                  </a:moveTo>
                  <a:cubicBezTo>
                    <a:pt x="17693" y="22432"/>
                    <a:pt x="17574" y="22361"/>
                    <a:pt x="17872" y="22325"/>
                  </a:cubicBezTo>
                  <a:lnTo>
                    <a:pt x="17872" y="22146"/>
                  </a:lnTo>
                  <a:lnTo>
                    <a:pt x="17455" y="22146"/>
                  </a:lnTo>
                  <a:cubicBezTo>
                    <a:pt x="17467" y="22337"/>
                    <a:pt x="17396" y="22182"/>
                    <a:pt x="17515" y="22325"/>
                  </a:cubicBezTo>
                  <a:close/>
                  <a:moveTo>
                    <a:pt x="21849" y="22504"/>
                  </a:moveTo>
                  <a:lnTo>
                    <a:pt x="22146" y="22385"/>
                  </a:lnTo>
                  <a:cubicBezTo>
                    <a:pt x="22087" y="22158"/>
                    <a:pt x="22146" y="22254"/>
                    <a:pt x="22027" y="22146"/>
                  </a:cubicBezTo>
                  <a:close/>
                  <a:moveTo>
                    <a:pt x="49697" y="22146"/>
                  </a:moveTo>
                  <a:lnTo>
                    <a:pt x="49578" y="22146"/>
                  </a:lnTo>
                  <a:lnTo>
                    <a:pt x="49519" y="22265"/>
                  </a:lnTo>
                  <a:cubicBezTo>
                    <a:pt x="49685" y="22182"/>
                    <a:pt x="49578" y="22265"/>
                    <a:pt x="49685" y="22146"/>
                  </a:cubicBezTo>
                  <a:close/>
                  <a:moveTo>
                    <a:pt x="536" y="22849"/>
                  </a:moveTo>
                  <a:lnTo>
                    <a:pt x="656" y="22968"/>
                  </a:lnTo>
                  <a:lnTo>
                    <a:pt x="715" y="22968"/>
                  </a:lnTo>
                  <a:lnTo>
                    <a:pt x="775" y="22789"/>
                  </a:lnTo>
                  <a:lnTo>
                    <a:pt x="60" y="22194"/>
                  </a:lnTo>
                  <a:cubicBezTo>
                    <a:pt x="1" y="22515"/>
                    <a:pt x="215" y="22754"/>
                    <a:pt x="536" y="22861"/>
                  </a:cubicBezTo>
                  <a:close/>
                  <a:moveTo>
                    <a:pt x="32898" y="22206"/>
                  </a:moveTo>
                  <a:lnTo>
                    <a:pt x="32779" y="22206"/>
                  </a:lnTo>
                  <a:cubicBezTo>
                    <a:pt x="32874" y="22254"/>
                    <a:pt x="32791" y="22265"/>
                    <a:pt x="32886" y="22206"/>
                  </a:cubicBezTo>
                  <a:close/>
                  <a:moveTo>
                    <a:pt x="48388" y="22563"/>
                  </a:moveTo>
                  <a:lnTo>
                    <a:pt x="49162" y="22385"/>
                  </a:lnTo>
                  <a:lnTo>
                    <a:pt x="49281" y="22385"/>
                  </a:lnTo>
                  <a:lnTo>
                    <a:pt x="48923" y="22206"/>
                  </a:lnTo>
                  <a:lnTo>
                    <a:pt x="48507" y="22313"/>
                  </a:lnTo>
                  <a:close/>
                  <a:moveTo>
                    <a:pt x="77058" y="22325"/>
                  </a:moveTo>
                  <a:lnTo>
                    <a:pt x="77058" y="22385"/>
                  </a:lnTo>
                  <a:cubicBezTo>
                    <a:pt x="77284" y="22301"/>
                    <a:pt x="77177" y="22385"/>
                    <a:pt x="77296" y="22206"/>
                  </a:cubicBezTo>
                  <a:lnTo>
                    <a:pt x="77117" y="22206"/>
                  </a:lnTo>
                  <a:cubicBezTo>
                    <a:pt x="77094" y="22242"/>
                    <a:pt x="77082" y="22289"/>
                    <a:pt x="77058" y="22325"/>
                  </a:cubicBezTo>
                  <a:close/>
                  <a:moveTo>
                    <a:pt x="3442" y="23277"/>
                  </a:moveTo>
                  <a:lnTo>
                    <a:pt x="3561" y="23158"/>
                  </a:lnTo>
                  <a:cubicBezTo>
                    <a:pt x="3525" y="23039"/>
                    <a:pt x="3489" y="22920"/>
                    <a:pt x="3442" y="22801"/>
                  </a:cubicBezTo>
                  <a:cubicBezTo>
                    <a:pt x="6061" y="23742"/>
                    <a:pt x="8692" y="24099"/>
                    <a:pt x="11050" y="24813"/>
                  </a:cubicBezTo>
                  <a:lnTo>
                    <a:pt x="11288" y="24813"/>
                  </a:lnTo>
                  <a:cubicBezTo>
                    <a:pt x="11240" y="24659"/>
                    <a:pt x="11204" y="24504"/>
                    <a:pt x="11169" y="24337"/>
                  </a:cubicBezTo>
                  <a:cubicBezTo>
                    <a:pt x="10907" y="24266"/>
                    <a:pt x="10633" y="24290"/>
                    <a:pt x="10395" y="24397"/>
                  </a:cubicBezTo>
                  <a:lnTo>
                    <a:pt x="10395" y="24159"/>
                  </a:lnTo>
                  <a:cubicBezTo>
                    <a:pt x="10061" y="24182"/>
                    <a:pt x="10216" y="24159"/>
                    <a:pt x="9978" y="24337"/>
                  </a:cubicBezTo>
                  <a:cubicBezTo>
                    <a:pt x="9597" y="23980"/>
                    <a:pt x="8299" y="23694"/>
                    <a:pt x="7656" y="23635"/>
                  </a:cubicBezTo>
                  <a:lnTo>
                    <a:pt x="7537" y="23444"/>
                  </a:lnTo>
                  <a:cubicBezTo>
                    <a:pt x="7728" y="23373"/>
                    <a:pt x="7704" y="23432"/>
                    <a:pt x="7954" y="23563"/>
                  </a:cubicBezTo>
                  <a:lnTo>
                    <a:pt x="8133" y="23504"/>
                  </a:lnTo>
                  <a:lnTo>
                    <a:pt x="8133" y="23444"/>
                  </a:lnTo>
                  <a:lnTo>
                    <a:pt x="7537" y="23039"/>
                  </a:lnTo>
                  <a:cubicBezTo>
                    <a:pt x="7133" y="23016"/>
                    <a:pt x="7013" y="22992"/>
                    <a:pt x="6894" y="23277"/>
                  </a:cubicBezTo>
                  <a:cubicBezTo>
                    <a:pt x="6525" y="22825"/>
                    <a:pt x="6085" y="22825"/>
                    <a:pt x="5525" y="22742"/>
                  </a:cubicBezTo>
                  <a:cubicBezTo>
                    <a:pt x="5632" y="22908"/>
                    <a:pt x="5740" y="22908"/>
                    <a:pt x="5882" y="23039"/>
                  </a:cubicBezTo>
                  <a:cubicBezTo>
                    <a:pt x="5859" y="23099"/>
                    <a:pt x="5835" y="23147"/>
                    <a:pt x="5823" y="23218"/>
                  </a:cubicBezTo>
                  <a:cubicBezTo>
                    <a:pt x="5513" y="23158"/>
                    <a:pt x="5454" y="23123"/>
                    <a:pt x="5347" y="22861"/>
                  </a:cubicBezTo>
                  <a:lnTo>
                    <a:pt x="5168" y="22742"/>
                  </a:lnTo>
                  <a:cubicBezTo>
                    <a:pt x="5108" y="22920"/>
                    <a:pt x="5144" y="22932"/>
                    <a:pt x="5228" y="23099"/>
                  </a:cubicBezTo>
                  <a:lnTo>
                    <a:pt x="4692" y="23039"/>
                  </a:lnTo>
                  <a:cubicBezTo>
                    <a:pt x="4525" y="22813"/>
                    <a:pt x="4573" y="22861"/>
                    <a:pt x="4573" y="22504"/>
                  </a:cubicBezTo>
                  <a:lnTo>
                    <a:pt x="4037" y="22325"/>
                  </a:lnTo>
                  <a:cubicBezTo>
                    <a:pt x="3942" y="22444"/>
                    <a:pt x="3954" y="22408"/>
                    <a:pt x="3918" y="22623"/>
                  </a:cubicBezTo>
                  <a:lnTo>
                    <a:pt x="3144" y="22444"/>
                  </a:lnTo>
                  <a:lnTo>
                    <a:pt x="3323" y="22801"/>
                  </a:lnTo>
                  <a:lnTo>
                    <a:pt x="2668" y="22920"/>
                  </a:lnTo>
                  <a:cubicBezTo>
                    <a:pt x="2656" y="22813"/>
                    <a:pt x="2632" y="22718"/>
                    <a:pt x="2608" y="22623"/>
                  </a:cubicBezTo>
                  <a:lnTo>
                    <a:pt x="2608" y="22563"/>
                  </a:lnTo>
                  <a:lnTo>
                    <a:pt x="3037" y="22563"/>
                  </a:lnTo>
                  <a:lnTo>
                    <a:pt x="3096" y="22444"/>
                  </a:lnTo>
                  <a:lnTo>
                    <a:pt x="2620" y="22265"/>
                  </a:lnTo>
                  <a:cubicBezTo>
                    <a:pt x="2477" y="22599"/>
                    <a:pt x="2418" y="22968"/>
                    <a:pt x="2441" y="23325"/>
                  </a:cubicBezTo>
                  <a:cubicBezTo>
                    <a:pt x="2870" y="23444"/>
                    <a:pt x="2977" y="23230"/>
                    <a:pt x="3442" y="23277"/>
                  </a:cubicBezTo>
                  <a:close/>
                  <a:moveTo>
                    <a:pt x="6954" y="22265"/>
                  </a:moveTo>
                  <a:lnTo>
                    <a:pt x="6835" y="22265"/>
                  </a:lnTo>
                  <a:cubicBezTo>
                    <a:pt x="6942" y="22325"/>
                    <a:pt x="6847" y="22325"/>
                    <a:pt x="6954" y="22265"/>
                  </a:cubicBezTo>
                  <a:close/>
                  <a:moveTo>
                    <a:pt x="10990" y="22742"/>
                  </a:moveTo>
                  <a:cubicBezTo>
                    <a:pt x="11193" y="22766"/>
                    <a:pt x="11193" y="22789"/>
                    <a:pt x="11335" y="22623"/>
                  </a:cubicBezTo>
                  <a:lnTo>
                    <a:pt x="11466" y="22504"/>
                  </a:lnTo>
                  <a:lnTo>
                    <a:pt x="11288" y="22265"/>
                  </a:lnTo>
                  <a:cubicBezTo>
                    <a:pt x="11181" y="22420"/>
                    <a:pt x="11085" y="22575"/>
                    <a:pt x="10990" y="22742"/>
                  </a:cubicBezTo>
                  <a:close/>
                  <a:moveTo>
                    <a:pt x="1251" y="22623"/>
                  </a:moveTo>
                  <a:cubicBezTo>
                    <a:pt x="1179" y="22396"/>
                    <a:pt x="1203" y="22444"/>
                    <a:pt x="1072" y="22325"/>
                  </a:cubicBezTo>
                  <a:lnTo>
                    <a:pt x="1013" y="22385"/>
                  </a:lnTo>
                  <a:cubicBezTo>
                    <a:pt x="1025" y="22444"/>
                    <a:pt x="1048" y="22504"/>
                    <a:pt x="1072" y="22563"/>
                  </a:cubicBezTo>
                  <a:close/>
                  <a:moveTo>
                    <a:pt x="19825" y="22444"/>
                  </a:moveTo>
                  <a:lnTo>
                    <a:pt x="19825" y="22385"/>
                  </a:lnTo>
                  <a:lnTo>
                    <a:pt x="19467" y="22325"/>
                  </a:lnTo>
                  <a:lnTo>
                    <a:pt x="19706" y="22504"/>
                  </a:lnTo>
                  <a:close/>
                  <a:moveTo>
                    <a:pt x="66247" y="22551"/>
                  </a:moveTo>
                  <a:lnTo>
                    <a:pt x="66307" y="22551"/>
                  </a:lnTo>
                  <a:lnTo>
                    <a:pt x="66307" y="22504"/>
                  </a:lnTo>
                  <a:lnTo>
                    <a:pt x="66068" y="22313"/>
                  </a:lnTo>
                  <a:close/>
                  <a:moveTo>
                    <a:pt x="50519" y="22444"/>
                  </a:moveTo>
                  <a:lnTo>
                    <a:pt x="50578" y="22623"/>
                  </a:lnTo>
                  <a:lnTo>
                    <a:pt x="50757" y="22623"/>
                  </a:lnTo>
                  <a:cubicBezTo>
                    <a:pt x="50674" y="22396"/>
                    <a:pt x="50757" y="22492"/>
                    <a:pt x="50578" y="22385"/>
                  </a:cubicBezTo>
                  <a:close/>
                  <a:moveTo>
                    <a:pt x="48078" y="22742"/>
                  </a:moveTo>
                  <a:lnTo>
                    <a:pt x="48197" y="22682"/>
                  </a:lnTo>
                  <a:cubicBezTo>
                    <a:pt x="48161" y="22599"/>
                    <a:pt x="48126" y="22515"/>
                    <a:pt x="48078" y="22444"/>
                  </a:cubicBezTo>
                  <a:lnTo>
                    <a:pt x="47780" y="22563"/>
                  </a:lnTo>
                  <a:close/>
                  <a:moveTo>
                    <a:pt x="61080" y="22563"/>
                  </a:moveTo>
                  <a:lnTo>
                    <a:pt x="61199" y="22444"/>
                  </a:lnTo>
                  <a:lnTo>
                    <a:pt x="61080" y="22444"/>
                  </a:lnTo>
                  <a:close/>
                  <a:moveTo>
                    <a:pt x="76403" y="22623"/>
                  </a:moveTo>
                  <a:lnTo>
                    <a:pt x="76403" y="22789"/>
                  </a:lnTo>
                  <a:lnTo>
                    <a:pt x="76641" y="22789"/>
                  </a:lnTo>
                  <a:lnTo>
                    <a:pt x="76701" y="22670"/>
                  </a:lnTo>
                  <a:lnTo>
                    <a:pt x="76344" y="22444"/>
                  </a:lnTo>
                  <a:cubicBezTo>
                    <a:pt x="76379" y="22623"/>
                    <a:pt x="76272" y="22480"/>
                    <a:pt x="76403" y="22623"/>
                  </a:cubicBezTo>
                  <a:close/>
                  <a:moveTo>
                    <a:pt x="47554" y="22504"/>
                  </a:moveTo>
                  <a:cubicBezTo>
                    <a:pt x="47519" y="22599"/>
                    <a:pt x="47471" y="22694"/>
                    <a:pt x="47435" y="22801"/>
                  </a:cubicBezTo>
                  <a:lnTo>
                    <a:pt x="47495" y="22801"/>
                  </a:lnTo>
                  <a:cubicBezTo>
                    <a:pt x="47566" y="22742"/>
                    <a:pt x="47650" y="22682"/>
                    <a:pt x="47733" y="22623"/>
                  </a:cubicBezTo>
                  <a:close/>
                  <a:moveTo>
                    <a:pt x="56329" y="22801"/>
                  </a:moveTo>
                  <a:lnTo>
                    <a:pt x="56448" y="22742"/>
                  </a:lnTo>
                  <a:lnTo>
                    <a:pt x="56448" y="22623"/>
                  </a:lnTo>
                  <a:lnTo>
                    <a:pt x="56329" y="22504"/>
                  </a:lnTo>
                  <a:lnTo>
                    <a:pt x="56162" y="22504"/>
                  </a:lnTo>
                  <a:lnTo>
                    <a:pt x="56222" y="22801"/>
                  </a:lnTo>
                  <a:close/>
                  <a:moveTo>
                    <a:pt x="75974" y="22861"/>
                  </a:moveTo>
                  <a:lnTo>
                    <a:pt x="76272" y="22861"/>
                  </a:lnTo>
                  <a:lnTo>
                    <a:pt x="76272" y="22682"/>
                  </a:lnTo>
                  <a:lnTo>
                    <a:pt x="76094" y="22504"/>
                  </a:lnTo>
                  <a:close/>
                  <a:moveTo>
                    <a:pt x="1715" y="23158"/>
                  </a:moveTo>
                  <a:cubicBezTo>
                    <a:pt x="2013" y="22968"/>
                    <a:pt x="1870" y="22932"/>
                    <a:pt x="2132" y="23099"/>
                  </a:cubicBezTo>
                  <a:cubicBezTo>
                    <a:pt x="2382" y="22813"/>
                    <a:pt x="1930" y="22646"/>
                    <a:pt x="1537" y="22563"/>
                  </a:cubicBezTo>
                  <a:cubicBezTo>
                    <a:pt x="1477" y="22777"/>
                    <a:pt x="1560" y="23004"/>
                    <a:pt x="1727" y="23158"/>
                  </a:cubicBezTo>
                  <a:close/>
                  <a:moveTo>
                    <a:pt x="1477" y="23039"/>
                  </a:moveTo>
                  <a:lnTo>
                    <a:pt x="1251" y="22623"/>
                  </a:lnTo>
                  <a:lnTo>
                    <a:pt x="1251" y="22968"/>
                  </a:lnTo>
                  <a:close/>
                  <a:moveTo>
                    <a:pt x="55091" y="22623"/>
                  </a:moveTo>
                  <a:lnTo>
                    <a:pt x="55031" y="23087"/>
                  </a:lnTo>
                  <a:lnTo>
                    <a:pt x="55448" y="22730"/>
                  </a:lnTo>
                  <a:cubicBezTo>
                    <a:pt x="55424" y="22849"/>
                    <a:pt x="55412" y="22968"/>
                    <a:pt x="55389" y="23087"/>
                  </a:cubicBezTo>
                  <a:lnTo>
                    <a:pt x="56043" y="22968"/>
                  </a:lnTo>
                  <a:lnTo>
                    <a:pt x="56043" y="22920"/>
                  </a:lnTo>
                  <a:cubicBezTo>
                    <a:pt x="55924" y="22837"/>
                    <a:pt x="55829" y="22730"/>
                    <a:pt x="55746" y="22623"/>
                  </a:cubicBezTo>
                  <a:cubicBezTo>
                    <a:pt x="55674" y="22837"/>
                    <a:pt x="55698" y="22789"/>
                    <a:pt x="55567" y="22920"/>
                  </a:cubicBezTo>
                  <a:cubicBezTo>
                    <a:pt x="55603" y="22837"/>
                    <a:pt x="55651" y="22754"/>
                    <a:pt x="55686" y="22682"/>
                  </a:cubicBezTo>
                  <a:close/>
                  <a:moveTo>
                    <a:pt x="64294" y="22623"/>
                  </a:moveTo>
                  <a:lnTo>
                    <a:pt x="64175" y="22849"/>
                  </a:lnTo>
                  <a:cubicBezTo>
                    <a:pt x="64425" y="22766"/>
                    <a:pt x="64318" y="22861"/>
                    <a:pt x="64414" y="22623"/>
                  </a:cubicBezTo>
                  <a:close/>
                  <a:moveTo>
                    <a:pt x="72426" y="22849"/>
                  </a:moveTo>
                  <a:cubicBezTo>
                    <a:pt x="72510" y="22730"/>
                    <a:pt x="72557" y="22777"/>
                    <a:pt x="72486" y="22623"/>
                  </a:cubicBezTo>
                  <a:cubicBezTo>
                    <a:pt x="72462" y="22694"/>
                    <a:pt x="72450" y="22777"/>
                    <a:pt x="72426" y="22861"/>
                  </a:cubicBezTo>
                  <a:close/>
                  <a:moveTo>
                    <a:pt x="75272" y="22623"/>
                  </a:moveTo>
                  <a:lnTo>
                    <a:pt x="75093" y="22730"/>
                  </a:lnTo>
                  <a:cubicBezTo>
                    <a:pt x="75082" y="22789"/>
                    <a:pt x="75058" y="22849"/>
                    <a:pt x="75034" y="22908"/>
                  </a:cubicBezTo>
                  <a:lnTo>
                    <a:pt x="75034" y="22968"/>
                  </a:lnTo>
                  <a:lnTo>
                    <a:pt x="75451" y="22908"/>
                  </a:lnTo>
                  <a:cubicBezTo>
                    <a:pt x="75391" y="22706"/>
                    <a:pt x="75403" y="22742"/>
                    <a:pt x="75272" y="22623"/>
                  </a:cubicBezTo>
                  <a:close/>
                  <a:moveTo>
                    <a:pt x="46899" y="22920"/>
                  </a:moveTo>
                  <a:lnTo>
                    <a:pt x="47018" y="22920"/>
                  </a:lnTo>
                  <a:lnTo>
                    <a:pt x="47138" y="22801"/>
                  </a:lnTo>
                  <a:cubicBezTo>
                    <a:pt x="47102" y="22754"/>
                    <a:pt x="47054" y="22718"/>
                    <a:pt x="47018" y="22682"/>
                  </a:cubicBezTo>
                  <a:lnTo>
                    <a:pt x="46840" y="22682"/>
                  </a:lnTo>
                  <a:close/>
                  <a:moveTo>
                    <a:pt x="8549" y="22861"/>
                  </a:moveTo>
                  <a:lnTo>
                    <a:pt x="8788" y="22861"/>
                  </a:lnTo>
                  <a:cubicBezTo>
                    <a:pt x="8811" y="22813"/>
                    <a:pt x="8823" y="22777"/>
                    <a:pt x="8847" y="22742"/>
                  </a:cubicBezTo>
                  <a:lnTo>
                    <a:pt x="8668" y="22742"/>
                  </a:lnTo>
                  <a:close/>
                  <a:moveTo>
                    <a:pt x="54555" y="22742"/>
                  </a:moveTo>
                  <a:lnTo>
                    <a:pt x="54496" y="23266"/>
                  </a:lnTo>
                  <a:lnTo>
                    <a:pt x="54615" y="23325"/>
                  </a:lnTo>
                  <a:lnTo>
                    <a:pt x="54793" y="23266"/>
                  </a:lnTo>
                  <a:cubicBezTo>
                    <a:pt x="54889" y="23027"/>
                    <a:pt x="54829" y="22932"/>
                    <a:pt x="54555" y="22742"/>
                  </a:cubicBezTo>
                  <a:close/>
                  <a:moveTo>
                    <a:pt x="46376" y="22980"/>
                  </a:moveTo>
                  <a:cubicBezTo>
                    <a:pt x="46566" y="22896"/>
                    <a:pt x="46614" y="22980"/>
                    <a:pt x="46495" y="22801"/>
                  </a:cubicBezTo>
                  <a:lnTo>
                    <a:pt x="46376" y="22861"/>
                  </a:lnTo>
                  <a:close/>
                  <a:moveTo>
                    <a:pt x="74629" y="22980"/>
                  </a:moveTo>
                  <a:lnTo>
                    <a:pt x="74748" y="23039"/>
                  </a:lnTo>
                  <a:lnTo>
                    <a:pt x="74867" y="22920"/>
                  </a:lnTo>
                  <a:lnTo>
                    <a:pt x="74689" y="22801"/>
                  </a:lnTo>
                  <a:close/>
                  <a:moveTo>
                    <a:pt x="138447" y="22920"/>
                  </a:moveTo>
                  <a:cubicBezTo>
                    <a:pt x="138530" y="23075"/>
                    <a:pt x="138685" y="23206"/>
                    <a:pt x="138851" y="23266"/>
                  </a:cubicBezTo>
                  <a:lnTo>
                    <a:pt x="138923" y="23266"/>
                  </a:lnTo>
                  <a:lnTo>
                    <a:pt x="138923" y="23218"/>
                  </a:lnTo>
                  <a:close/>
                  <a:moveTo>
                    <a:pt x="10514" y="23158"/>
                  </a:moveTo>
                  <a:cubicBezTo>
                    <a:pt x="10407" y="22944"/>
                    <a:pt x="10550" y="23087"/>
                    <a:pt x="10335" y="22980"/>
                  </a:cubicBezTo>
                  <a:cubicBezTo>
                    <a:pt x="10371" y="23039"/>
                    <a:pt x="10407" y="23099"/>
                    <a:pt x="10454" y="23158"/>
                  </a:cubicBezTo>
                  <a:close/>
                  <a:moveTo>
                    <a:pt x="11228" y="23039"/>
                  </a:moveTo>
                  <a:lnTo>
                    <a:pt x="11347" y="23158"/>
                  </a:lnTo>
                  <a:cubicBezTo>
                    <a:pt x="11431" y="23039"/>
                    <a:pt x="11383" y="23063"/>
                    <a:pt x="11407" y="22980"/>
                  </a:cubicBezTo>
                  <a:close/>
                  <a:moveTo>
                    <a:pt x="59068" y="22980"/>
                  </a:moveTo>
                  <a:lnTo>
                    <a:pt x="58949" y="22980"/>
                  </a:lnTo>
                  <a:cubicBezTo>
                    <a:pt x="59056" y="23027"/>
                    <a:pt x="58960" y="23039"/>
                    <a:pt x="59068" y="22980"/>
                  </a:cubicBezTo>
                  <a:close/>
                  <a:moveTo>
                    <a:pt x="45292" y="23039"/>
                  </a:moveTo>
                  <a:lnTo>
                    <a:pt x="45173" y="23039"/>
                  </a:lnTo>
                  <a:lnTo>
                    <a:pt x="45066" y="23218"/>
                  </a:lnTo>
                  <a:lnTo>
                    <a:pt x="45304" y="23218"/>
                  </a:lnTo>
                  <a:close/>
                  <a:moveTo>
                    <a:pt x="53900" y="23039"/>
                  </a:moveTo>
                  <a:lnTo>
                    <a:pt x="53900" y="23397"/>
                  </a:lnTo>
                  <a:lnTo>
                    <a:pt x="54079" y="23277"/>
                  </a:lnTo>
                  <a:cubicBezTo>
                    <a:pt x="53996" y="23051"/>
                    <a:pt x="54079" y="23147"/>
                    <a:pt x="53900" y="23039"/>
                  </a:cubicBezTo>
                  <a:close/>
                  <a:moveTo>
                    <a:pt x="74260" y="23277"/>
                  </a:moveTo>
                  <a:lnTo>
                    <a:pt x="74498" y="23277"/>
                  </a:lnTo>
                  <a:cubicBezTo>
                    <a:pt x="74522" y="23230"/>
                    <a:pt x="74546" y="23194"/>
                    <a:pt x="74558" y="23158"/>
                  </a:cubicBezTo>
                  <a:lnTo>
                    <a:pt x="74260" y="23039"/>
                  </a:lnTo>
                  <a:close/>
                  <a:moveTo>
                    <a:pt x="17932" y="23575"/>
                  </a:moveTo>
                  <a:cubicBezTo>
                    <a:pt x="17955" y="23325"/>
                    <a:pt x="17979" y="23230"/>
                    <a:pt x="17753" y="23099"/>
                  </a:cubicBezTo>
                  <a:lnTo>
                    <a:pt x="17336" y="23218"/>
                  </a:lnTo>
                  <a:cubicBezTo>
                    <a:pt x="17384" y="23539"/>
                    <a:pt x="17360" y="23563"/>
                    <a:pt x="17693" y="23635"/>
                  </a:cubicBezTo>
                  <a:cubicBezTo>
                    <a:pt x="17670" y="23551"/>
                    <a:pt x="17658" y="23468"/>
                    <a:pt x="17634" y="23397"/>
                  </a:cubicBezTo>
                  <a:cubicBezTo>
                    <a:pt x="17872" y="23492"/>
                    <a:pt x="17777" y="23397"/>
                    <a:pt x="17753" y="23635"/>
                  </a:cubicBezTo>
                  <a:close/>
                  <a:moveTo>
                    <a:pt x="47614" y="23218"/>
                  </a:moveTo>
                  <a:lnTo>
                    <a:pt x="47673" y="23218"/>
                  </a:lnTo>
                  <a:cubicBezTo>
                    <a:pt x="47566" y="23099"/>
                    <a:pt x="47673" y="23170"/>
                    <a:pt x="47495" y="23099"/>
                  </a:cubicBezTo>
                  <a:close/>
                  <a:moveTo>
                    <a:pt x="45006" y="23277"/>
                  </a:moveTo>
                  <a:lnTo>
                    <a:pt x="45006" y="23158"/>
                  </a:lnTo>
                  <a:lnTo>
                    <a:pt x="44828" y="23158"/>
                  </a:lnTo>
                  <a:lnTo>
                    <a:pt x="44709" y="23337"/>
                  </a:lnTo>
                  <a:close/>
                  <a:moveTo>
                    <a:pt x="53436" y="23277"/>
                  </a:moveTo>
                  <a:lnTo>
                    <a:pt x="53198" y="23158"/>
                  </a:lnTo>
                  <a:lnTo>
                    <a:pt x="52781" y="23397"/>
                  </a:lnTo>
                  <a:lnTo>
                    <a:pt x="52722" y="23516"/>
                  </a:lnTo>
                  <a:lnTo>
                    <a:pt x="52900" y="23742"/>
                  </a:lnTo>
                  <a:lnTo>
                    <a:pt x="53424" y="23516"/>
                  </a:lnTo>
                  <a:close/>
                  <a:moveTo>
                    <a:pt x="11335" y="23456"/>
                  </a:moveTo>
                  <a:lnTo>
                    <a:pt x="11752" y="23516"/>
                  </a:lnTo>
                  <a:lnTo>
                    <a:pt x="11812" y="23516"/>
                  </a:lnTo>
                  <a:lnTo>
                    <a:pt x="11871" y="23397"/>
                  </a:lnTo>
                  <a:lnTo>
                    <a:pt x="11395" y="23218"/>
                  </a:lnTo>
                  <a:cubicBezTo>
                    <a:pt x="11383" y="23289"/>
                    <a:pt x="11371" y="23373"/>
                    <a:pt x="11335" y="23456"/>
                  </a:cubicBezTo>
                  <a:close/>
                  <a:moveTo>
                    <a:pt x="44590" y="23337"/>
                  </a:moveTo>
                  <a:lnTo>
                    <a:pt x="44351" y="23218"/>
                  </a:lnTo>
                  <a:cubicBezTo>
                    <a:pt x="44459" y="23337"/>
                    <a:pt x="44363" y="23277"/>
                    <a:pt x="44590" y="23337"/>
                  </a:cubicBezTo>
                  <a:close/>
                  <a:moveTo>
                    <a:pt x="834" y="23635"/>
                  </a:moveTo>
                  <a:cubicBezTo>
                    <a:pt x="703" y="23444"/>
                    <a:pt x="310" y="23325"/>
                    <a:pt x="60" y="23277"/>
                  </a:cubicBezTo>
                  <a:lnTo>
                    <a:pt x="60" y="23635"/>
                  </a:lnTo>
                  <a:lnTo>
                    <a:pt x="179" y="23682"/>
                  </a:lnTo>
                  <a:lnTo>
                    <a:pt x="715" y="23575"/>
                  </a:lnTo>
                  <a:close/>
                  <a:moveTo>
                    <a:pt x="4751" y="24230"/>
                  </a:moveTo>
                  <a:lnTo>
                    <a:pt x="4930" y="24111"/>
                  </a:lnTo>
                  <a:lnTo>
                    <a:pt x="4930" y="23932"/>
                  </a:lnTo>
                  <a:cubicBezTo>
                    <a:pt x="4763" y="23849"/>
                    <a:pt x="4620" y="23718"/>
                    <a:pt x="4513" y="23575"/>
                  </a:cubicBezTo>
                  <a:cubicBezTo>
                    <a:pt x="4335" y="23575"/>
                    <a:pt x="4346" y="23563"/>
                    <a:pt x="4216" y="23754"/>
                  </a:cubicBezTo>
                  <a:cubicBezTo>
                    <a:pt x="4096" y="23563"/>
                    <a:pt x="4108" y="23420"/>
                    <a:pt x="3799" y="23277"/>
                  </a:cubicBezTo>
                  <a:lnTo>
                    <a:pt x="3561" y="23456"/>
                  </a:lnTo>
                  <a:cubicBezTo>
                    <a:pt x="3334" y="23575"/>
                    <a:pt x="3394" y="23480"/>
                    <a:pt x="3084" y="23397"/>
                  </a:cubicBezTo>
                  <a:cubicBezTo>
                    <a:pt x="3120" y="23670"/>
                    <a:pt x="3227" y="23932"/>
                    <a:pt x="3382" y="24170"/>
                  </a:cubicBezTo>
                  <a:lnTo>
                    <a:pt x="2668" y="24230"/>
                  </a:lnTo>
                  <a:lnTo>
                    <a:pt x="3144" y="24528"/>
                  </a:lnTo>
                  <a:cubicBezTo>
                    <a:pt x="3501" y="24456"/>
                    <a:pt x="3620" y="24278"/>
                    <a:pt x="3739" y="24230"/>
                  </a:cubicBezTo>
                  <a:cubicBezTo>
                    <a:pt x="4120" y="24075"/>
                    <a:pt x="4311" y="24432"/>
                    <a:pt x="4751" y="24218"/>
                  </a:cubicBezTo>
                  <a:close/>
                  <a:moveTo>
                    <a:pt x="8311" y="23277"/>
                  </a:moveTo>
                  <a:lnTo>
                    <a:pt x="8311" y="23635"/>
                  </a:lnTo>
                  <a:lnTo>
                    <a:pt x="9145" y="23575"/>
                  </a:lnTo>
                  <a:cubicBezTo>
                    <a:pt x="9026" y="23373"/>
                    <a:pt x="8585" y="23337"/>
                    <a:pt x="8311" y="23277"/>
                  </a:cubicBezTo>
                  <a:close/>
                  <a:moveTo>
                    <a:pt x="57282" y="23277"/>
                  </a:moveTo>
                  <a:lnTo>
                    <a:pt x="57103" y="23516"/>
                  </a:lnTo>
                  <a:cubicBezTo>
                    <a:pt x="57329" y="23397"/>
                    <a:pt x="57258" y="23408"/>
                    <a:pt x="57294" y="23277"/>
                  </a:cubicBezTo>
                  <a:close/>
                  <a:moveTo>
                    <a:pt x="10978" y="23337"/>
                  </a:moveTo>
                  <a:lnTo>
                    <a:pt x="11157" y="23575"/>
                  </a:lnTo>
                  <a:lnTo>
                    <a:pt x="11216" y="23575"/>
                  </a:lnTo>
                  <a:cubicBezTo>
                    <a:pt x="11133" y="23325"/>
                    <a:pt x="11240" y="23420"/>
                    <a:pt x="10990" y="23337"/>
                  </a:cubicBezTo>
                  <a:close/>
                  <a:moveTo>
                    <a:pt x="43982" y="23516"/>
                  </a:moveTo>
                  <a:cubicBezTo>
                    <a:pt x="44066" y="23397"/>
                    <a:pt x="44030" y="23420"/>
                    <a:pt x="44042" y="23337"/>
                  </a:cubicBezTo>
                  <a:cubicBezTo>
                    <a:pt x="44030" y="23397"/>
                    <a:pt x="44006" y="23456"/>
                    <a:pt x="43994" y="23516"/>
                  </a:cubicBezTo>
                  <a:close/>
                  <a:moveTo>
                    <a:pt x="72069" y="23337"/>
                  </a:moveTo>
                  <a:lnTo>
                    <a:pt x="71891" y="23813"/>
                  </a:lnTo>
                  <a:lnTo>
                    <a:pt x="72188" y="23575"/>
                  </a:lnTo>
                  <a:cubicBezTo>
                    <a:pt x="72129" y="23361"/>
                    <a:pt x="72188" y="23444"/>
                    <a:pt x="72069" y="23337"/>
                  </a:cubicBezTo>
                  <a:close/>
                  <a:moveTo>
                    <a:pt x="9859" y="23873"/>
                  </a:moveTo>
                  <a:lnTo>
                    <a:pt x="9919" y="23813"/>
                  </a:lnTo>
                  <a:lnTo>
                    <a:pt x="9859" y="23516"/>
                  </a:lnTo>
                  <a:lnTo>
                    <a:pt x="9442" y="23456"/>
                  </a:lnTo>
                  <a:close/>
                  <a:moveTo>
                    <a:pt x="41970" y="23754"/>
                  </a:moveTo>
                  <a:cubicBezTo>
                    <a:pt x="42304" y="23980"/>
                    <a:pt x="42839" y="23670"/>
                    <a:pt x="43339" y="23635"/>
                  </a:cubicBezTo>
                  <a:lnTo>
                    <a:pt x="43339" y="23456"/>
                  </a:lnTo>
                  <a:lnTo>
                    <a:pt x="43101" y="23456"/>
                  </a:lnTo>
                  <a:lnTo>
                    <a:pt x="41970" y="23694"/>
                  </a:lnTo>
                  <a:close/>
                  <a:moveTo>
                    <a:pt x="43625" y="23456"/>
                  </a:moveTo>
                  <a:lnTo>
                    <a:pt x="43518" y="23456"/>
                  </a:lnTo>
                  <a:lnTo>
                    <a:pt x="43518" y="23575"/>
                  </a:lnTo>
                  <a:close/>
                  <a:moveTo>
                    <a:pt x="1191" y="23516"/>
                  </a:moveTo>
                  <a:cubicBezTo>
                    <a:pt x="1144" y="23611"/>
                    <a:pt x="1108" y="23706"/>
                    <a:pt x="1072" y="23813"/>
                  </a:cubicBezTo>
                  <a:cubicBezTo>
                    <a:pt x="1751" y="23861"/>
                    <a:pt x="2049" y="24004"/>
                    <a:pt x="2608" y="24290"/>
                  </a:cubicBezTo>
                  <a:cubicBezTo>
                    <a:pt x="2596" y="24206"/>
                    <a:pt x="2572" y="24123"/>
                    <a:pt x="2549" y="24051"/>
                  </a:cubicBezTo>
                  <a:close/>
                  <a:moveTo>
                    <a:pt x="51936" y="23992"/>
                  </a:moveTo>
                  <a:cubicBezTo>
                    <a:pt x="51900" y="23849"/>
                    <a:pt x="51864" y="23706"/>
                    <a:pt x="51817" y="23575"/>
                  </a:cubicBezTo>
                  <a:lnTo>
                    <a:pt x="51519" y="23516"/>
                  </a:lnTo>
                  <a:cubicBezTo>
                    <a:pt x="51281" y="23873"/>
                    <a:pt x="50876" y="23778"/>
                    <a:pt x="50519" y="23813"/>
                  </a:cubicBezTo>
                  <a:cubicBezTo>
                    <a:pt x="50495" y="23873"/>
                    <a:pt x="50471" y="23932"/>
                    <a:pt x="50459" y="23992"/>
                  </a:cubicBezTo>
                  <a:lnTo>
                    <a:pt x="50459" y="24290"/>
                  </a:lnTo>
                  <a:cubicBezTo>
                    <a:pt x="50983" y="24111"/>
                    <a:pt x="51317" y="24063"/>
                    <a:pt x="51698" y="23754"/>
                  </a:cubicBezTo>
                  <a:cubicBezTo>
                    <a:pt x="51721" y="23837"/>
                    <a:pt x="51745" y="23909"/>
                    <a:pt x="51757" y="23992"/>
                  </a:cubicBezTo>
                  <a:close/>
                  <a:moveTo>
                    <a:pt x="10502" y="23694"/>
                  </a:moveTo>
                  <a:lnTo>
                    <a:pt x="10383" y="23694"/>
                  </a:lnTo>
                  <a:cubicBezTo>
                    <a:pt x="10502" y="23920"/>
                    <a:pt x="10502" y="23932"/>
                    <a:pt x="10740" y="24051"/>
                  </a:cubicBezTo>
                  <a:lnTo>
                    <a:pt x="12109" y="24218"/>
                  </a:lnTo>
                  <a:lnTo>
                    <a:pt x="12407" y="24218"/>
                  </a:lnTo>
                  <a:lnTo>
                    <a:pt x="12407" y="23992"/>
                  </a:lnTo>
                  <a:cubicBezTo>
                    <a:pt x="11764" y="23849"/>
                    <a:pt x="11181" y="23658"/>
                    <a:pt x="10562" y="23575"/>
                  </a:cubicBezTo>
                  <a:cubicBezTo>
                    <a:pt x="10550" y="23611"/>
                    <a:pt x="10526" y="23647"/>
                    <a:pt x="10514" y="23682"/>
                  </a:cubicBezTo>
                  <a:close/>
                  <a:moveTo>
                    <a:pt x="45233" y="23575"/>
                  </a:moveTo>
                  <a:lnTo>
                    <a:pt x="45113" y="23575"/>
                  </a:lnTo>
                  <a:lnTo>
                    <a:pt x="45113" y="23694"/>
                  </a:lnTo>
                  <a:close/>
                  <a:moveTo>
                    <a:pt x="63461" y="23873"/>
                  </a:moveTo>
                  <a:lnTo>
                    <a:pt x="63985" y="23754"/>
                  </a:lnTo>
                  <a:cubicBezTo>
                    <a:pt x="64009" y="23706"/>
                    <a:pt x="64033" y="23670"/>
                    <a:pt x="64044" y="23635"/>
                  </a:cubicBezTo>
                  <a:lnTo>
                    <a:pt x="63568" y="23635"/>
                  </a:lnTo>
                  <a:lnTo>
                    <a:pt x="63461" y="23694"/>
                  </a:lnTo>
                  <a:close/>
                  <a:moveTo>
                    <a:pt x="138375" y="23635"/>
                  </a:moveTo>
                  <a:lnTo>
                    <a:pt x="138613" y="23754"/>
                  </a:lnTo>
                  <a:lnTo>
                    <a:pt x="138613" y="23694"/>
                  </a:lnTo>
                  <a:close/>
                  <a:moveTo>
                    <a:pt x="138780" y="23873"/>
                  </a:moveTo>
                  <a:lnTo>
                    <a:pt x="138851" y="23873"/>
                  </a:lnTo>
                  <a:lnTo>
                    <a:pt x="138851" y="23754"/>
                  </a:lnTo>
                  <a:lnTo>
                    <a:pt x="138613" y="23754"/>
                  </a:lnTo>
                  <a:close/>
                  <a:moveTo>
                    <a:pt x="4989" y="23813"/>
                  </a:moveTo>
                  <a:lnTo>
                    <a:pt x="4989" y="23992"/>
                  </a:lnTo>
                  <a:lnTo>
                    <a:pt x="5168" y="23992"/>
                  </a:lnTo>
                  <a:lnTo>
                    <a:pt x="5168" y="23932"/>
                  </a:lnTo>
                  <a:close/>
                  <a:moveTo>
                    <a:pt x="70045" y="24170"/>
                  </a:moveTo>
                  <a:lnTo>
                    <a:pt x="70164" y="24230"/>
                  </a:lnTo>
                  <a:lnTo>
                    <a:pt x="70462" y="23813"/>
                  </a:lnTo>
                  <a:lnTo>
                    <a:pt x="70343" y="23813"/>
                  </a:lnTo>
                  <a:close/>
                  <a:moveTo>
                    <a:pt x="40958" y="24111"/>
                  </a:moveTo>
                  <a:lnTo>
                    <a:pt x="41077" y="23932"/>
                  </a:lnTo>
                  <a:lnTo>
                    <a:pt x="40661" y="23873"/>
                  </a:lnTo>
                  <a:lnTo>
                    <a:pt x="40065" y="24051"/>
                  </a:lnTo>
                  <a:cubicBezTo>
                    <a:pt x="40268" y="24182"/>
                    <a:pt x="40530" y="24123"/>
                    <a:pt x="40970" y="24111"/>
                  </a:cubicBezTo>
                  <a:close/>
                  <a:moveTo>
                    <a:pt x="5704" y="24051"/>
                  </a:moveTo>
                  <a:lnTo>
                    <a:pt x="5525" y="23932"/>
                  </a:lnTo>
                  <a:lnTo>
                    <a:pt x="5347" y="23932"/>
                  </a:lnTo>
                  <a:lnTo>
                    <a:pt x="5168" y="23992"/>
                  </a:lnTo>
                  <a:lnTo>
                    <a:pt x="5347" y="24170"/>
                  </a:lnTo>
                  <a:lnTo>
                    <a:pt x="5644" y="24170"/>
                  </a:lnTo>
                  <a:close/>
                  <a:moveTo>
                    <a:pt x="49983" y="23932"/>
                  </a:moveTo>
                  <a:lnTo>
                    <a:pt x="49281" y="24349"/>
                  </a:lnTo>
                  <a:lnTo>
                    <a:pt x="49388" y="24528"/>
                  </a:lnTo>
                  <a:cubicBezTo>
                    <a:pt x="49769" y="24516"/>
                    <a:pt x="50436" y="24218"/>
                    <a:pt x="49983" y="23920"/>
                  </a:cubicBezTo>
                  <a:close/>
                  <a:moveTo>
                    <a:pt x="894" y="24349"/>
                  </a:moveTo>
                  <a:lnTo>
                    <a:pt x="894" y="24051"/>
                  </a:lnTo>
                  <a:lnTo>
                    <a:pt x="298" y="23992"/>
                  </a:lnTo>
                  <a:cubicBezTo>
                    <a:pt x="453" y="24159"/>
                    <a:pt x="667" y="24278"/>
                    <a:pt x="894" y="24337"/>
                  </a:cubicBezTo>
                  <a:close/>
                  <a:moveTo>
                    <a:pt x="5823" y="24170"/>
                  </a:moveTo>
                  <a:lnTo>
                    <a:pt x="6001" y="24290"/>
                  </a:lnTo>
                  <a:cubicBezTo>
                    <a:pt x="5942" y="24016"/>
                    <a:pt x="6001" y="24111"/>
                    <a:pt x="5823" y="23992"/>
                  </a:cubicBezTo>
                  <a:close/>
                  <a:moveTo>
                    <a:pt x="39006" y="23992"/>
                  </a:moveTo>
                  <a:cubicBezTo>
                    <a:pt x="38994" y="24111"/>
                    <a:pt x="38970" y="24230"/>
                    <a:pt x="38946" y="24349"/>
                  </a:cubicBezTo>
                  <a:lnTo>
                    <a:pt x="39244" y="24290"/>
                  </a:lnTo>
                  <a:lnTo>
                    <a:pt x="39422" y="24170"/>
                  </a:lnTo>
                  <a:lnTo>
                    <a:pt x="39065" y="23992"/>
                  </a:lnTo>
                  <a:close/>
                  <a:moveTo>
                    <a:pt x="69878" y="24290"/>
                  </a:moveTo>
                  <a:lnTo>
                    <a:pt x="69938" y="24290"/>
                  </a:lnTo>
                  <a:cubicBezTo>
                    <a:pt x="69914" y="24230"/>
                    <a:pt x="69902" y="24170"/>
                    <a:pt x="69878" y="24111"/>
                  </a:cubicBezTo>
                  <a:close/>
                  <a:moveTo>
                    <a:pt x="53853" y="24409"/>
                  </a:moveTo>
                  <a:lnTo>
                    <a:pt x="53972" y="24230"/>
                  </a:lnTo>
                  <a:lnTo>
                    <a:pt x="53853" y="24230"/>
                  </a:lnTo>
                  <a:close/>
                  <a:moveTo>
                    <a:pt x="67795" y="24409"/>
                  </a:moveTo>
                  <a:lnTo>
                    <a:pt x="67914" y="24468"/>
                  </a:lnTo>
                  <a:lnTo>
                    <a:pt x="67795" y="24230"/>
                  </a:lnTo>
                  <a:close/>
                  <a:moveTo>
                    <a:pt x="5108" y="24468"/>
                  </a:moveTo>
                  <a:lnTo>
                    <a:pt x="5347" y="24706"/>
                  </a:lnTo>
                  <a:lnTo>
                    <a:pt x="5406" y="24706"/>
                  </a:lnTo>
                  <a:lnTo>
                    <a:pt x="5049" y="24290"/>
                  </a:lnTo>
                  <a:cubicBezTo>
                    <a:pt x="5073" y="24337"/>
                    <a:pt x="5085" y="24409"/>
                    <a:pt x="5120" y="24456"/>
                  </a:cubicBezTo>
                  <a:close/>
                  <a:moveTo>
                    <a:pt x="5525" y="24706"/>
                  </a:moveTo>
                  <a:cubicBezTo>
                    <a:pt x="5549" y="24742"/>
                    <a:pt x="5573" y="24778"/>
                    <a:pt x="5585" y="24825"/>
                  </a:cubicBezTo>
                  <a:cubicBezTo>
                    <a:pt x="5835" y="24801"/>
                    <a:pt x="5704" y="24873"/>
                    <a:pt x="5882" y="24706"/>
                  </a:cubicBezTo>
                  <a:lnTo>
                    <a:pt x="5585" y="24349"/>
                  </a:lnTo>
                  <a:cubicBezTo>
                    <a:pt x="5561" y="24456"/>
                    <a:pt x="5549" y="24575"/>
                    <a:pt x="5525" y="24706"/>
                  </a:cubicBezTo>
                  <a:close/>
                  <a:moveTo>
                    <a:pt x="6299" y="24468"/>
                  </a:moveTo>
                  <a:cubicBezTo>
                    <a:pt x="6478" y="24385"/>
                    <a:pt x="6371" y="24468"/>
                    <a:pt x="6478" y="24349"/>
                  </a:cubicBezTo>
                  <a:lnTo>
                    <a:pt x="6359" y="24349"/>
                  </a:lnTo>
                  <a:close/>
                  <a:moveTo>
                    <a:pt x="7906" y="24587"/>
                  </a:moveTo>
                  <a:lnTo>
                    <a:pt x="7966" y="24587"/>
                  </a:lnTo>
                  <a:cubicBezTo>
                    <a:pt x="7883" y="24409"/>
                    <a:pt x="7930" y="24444"/>
                    <a:pt x="7787" y="24349"/>
                  </a:cubicBezTo>
                  <a:close/>
                  <a:moveTo>
                    <a:pt x="67211" y="24468"/>
                  </a:moveTo>
                  <a:lnTo>
                    <a:pt x="67331" y="24587"/>
                  </a:lnTo>
                  <a:cubicBezTo>
                    <a:pt x="67402" y="24504"/>
                    <a:pt x="67485" y="24420"/>
                    <a:pt x="67569" y="24349"/>
                  </a:cubicBezTo>
                  <a:lnTo>
                    <a:pt x="67271" y="24349"/>
                  </a:lnTo>
                  <a:cubicBezTo>
                    <a:pt x="67247" y="24385"/>
                    <a:pt x="67223" y="24420"/>
                    <a:pt x="67200" y="24456"/>
                  </a:cubicBezTo>
                  <a:close/>
                  <a:moveTo>
                    <a:pt x="12883" y="24647"/>
                  </a:moveTo>
                  <a:cubicBezTo>
                    <a:pt x="12812" y="24516"/>
                    <a:pt x="12681" y="24420"/>
                    <a:pt x="12526" y="24409"/>
                  </a:cubicBezTo>
                  <a:cubicBezTo>
                    <a:pt x="12431" y="24587"/>
                    <a:pt x="12467" y="24599"/>
                    <a:pt x="12288" y="24706"/>
                  </a:cubicBezTo>
                  <a:lnTo>
                    <a:pt x="12288" y="25004"/>
                  </a:lnTo>
                  <a:cubicBezTo>
                    <a:pt x="12883" y="25206"/>
                    <a:pt x="13312" y="25313"/>
                    <a:pt x="13955" y="25242"/>
                  </a:cubicBezTo>
                  <a:cubicBezTo>
                    <a:pt x="13836" y="24932"/>
                    <a:pt x="13657" y="24956"/>
                    <a:pt x="13598" y="24766"/>
                  </a:cubicBezTo>
                  <a:lnTo>
                    <a:pt x="13121" y="24528"/>
                  </a:lnTo>
                  <a:cubicBezTo>
                    <a:pt x="13157" y="24623"/>
                    <a:pt x="13205" y="24718"/>
                    <a:pt x="13240" y="24825"/>
                  </a:cubicBezTo>
                  <a:lnTo>
                    <a:pt x="12705" y="25004"/>
                  </a:lnTo>
                  <a:lnTo>
                    <a:pt x="12586" y="24944"/>
                  </a:lnTo>
                  <a:cubicBezTo>
                    <a:pt x="12562" y="24885"/>
                    <a:pt x="12550" y="24825"/>
                    <a:pt x="12526" y="24766"/>
                  </a:cubicBezTo>
                  <a:lnTo>
                    <a:pt x="12883" y="24706"/>
                  </a:lnTo>
                  <a:close/>
                  <a:moveTo>
                    <a:pt x="49209" y="24409"/>
                  </a:moveTo>
                  <a:lnTo>
                    <a:pt x="48971" y="24409"/>
                  </a:lnTo>
                  <a:lnTo>
                    <a:pt x="48852" y="24468"/>
                  </a:lnTo>
                  <a:lnTo>
                    <a:pt x="48852" y="24706"/>
                  </a:lnTo>
                  <a:cubicBezTo>
                    <a:pt x="49114" y="24623"/>
                    <a:pt x="49114" y="24623"/>
                    <a:pt x="49221" y="24409"/>
                  </a:cubicBezTo>
                  <a:close/>
                  <a:moveTo>
                    <a:pt x="4454" y="24468"/>
                  </a:moveTo>
                  <a:lnTo>
                    <a:pt x="4394" y="24706"/>
                  </a:lnTo>
                  <a:lnTo>
                    <a:pt x="4930" y="24944"/>
                  </a:lnTo>
                  <a:lnTo>
                    <a:pt x="4930" y="24528"/>
                  </a:lnTo>
                  <a:lnTo>
                    <a:pt x="4692" y="24706"/>
                  </a:lnTo>
                  <a:cubicBezTo>
                    <a:pt x="4608" y="24623"/>
                    <a:pt x="4537" y="24540"/>
                    <a:pt x="4454" y="24456"/>
                  </a:cubicBezTo>
                  <a:close/>
                  <a:moveTo>
                    <a:pt x="11633" y="24885"/>
                  </a:moveTo>
                  <a:lnTo>
                    <a:pt x="11633" y="24587"/>
                  </a:lnTo>
                  <a:lnTo>
                    <a:pt x="11395" y="24468"/>
                  </a:lnTo>
                  <a:lnTo>
                    <a:pt x="11395" y="24706"/>
                  </a:lnTo>
                  <a:close/>
                  <a:moveTo>
                    <a:pt x="12109" y="25004"/>
                  </a:moveTo>
                  <a:cubicBezTo>
                    <a:pt x="12086" y="24742"/>
                    <a:pt x="12074" y="24599"/>
                    <a:pt x="11931" y="24468"/>
                  </a:cubicBezTo>
                  <a:cubicBezTo>
                    <a:pt x="11895" y="24587"/>
                    <a:pt x="11859" y="24706"/>
                    <a:pt x="11812" y="24825"/>
                  </a:cubicBezTo>
                  <a:cubicBezTo>
                    <a:pt x="11943" y="24944"/>
                    <a:pt x="11895" y="24932"/>
                    <a:pt x="12109" y="25004"/>
                  </a:cubicBezTo>
                  <a:close/>
                  <a:moveTo>
                    <a:pt x="25230" y="25242"/>
                  </a:moveTo>
                  <a:lnTo>
                    <a:pt x="25290" y="25409"/>
                  </a:lnTo>
                  <a:cubicBezTo>
                    <a:pt x="25766" y="25349"/>
                    <a:pt x="25885" y="25302"/>
                    <a:pt x="26302" y="25349"/>
                  </a:cubicBezTo>
                  <a:cubicBezTo>
                    <a:pt x="26147" y="25051"/>
                    <a:pt x="25968" y="24742"/>
                    <a:pt x="25766" y="24456"/>
                  </a:cubicBezTo>
                  <a:lnTo>
                    <a:pt x="25528" y="24694"/>
                  </a:lnTo>
                  <a:lnTo>
                    <a:pt x="25409" y="24694"/>
                  </a:lnTo>
                  <a:cubicBezTo>
                    <a:pt x="25504" y="24992"/>
                    <a:pt x="25611" y="24944"/>
                    <a:pt x="25706" y="25230"/>
                  </a:cubicBezTo>
                  <a:cubicBezTo>
                    <a:pt x="25599" y="25194"/>
                    <a:pt x="25492" y="25135"/>
                    <a:pt x="25409" y="25051"/>
                  </a:cubicBezTo>
                  <a:close/>
                  <a:moveTo>
                    <a:pt x="7180" y="24766"/>
                  </a:moveTo>
                  <a:cubicBezTo>
                    <a:pt x="7049" y="24563"/>
                    <a:pt x="7121" y="24587"/>
                    <a:pt x="6835" y="24528"/>
                  </a:cubicBezTo>
                  <a:lnTo>
                    <a:pt x="6835" y="24766"/>
                  </a:lnTo>
                  <a:lnTo>
                    <a:pt x="7061" y="24825"/>
                  </a:lnTo>
                  <a:close/>
                  <a:moveTo>
                    <a:pt x="47066" y="24647"/>
                  </a:moveTo>
                  <a:lnTo>
                    <a:pt x="46828" y="24647"/>
                  </a:lnTo>
                  <a:cubicBezTo>
                    <a:pt x="46292" y="24932"/>
                    <a:pt x="45852" y="25123"/>
                    <a:pt x="45340" y="24825"/>
                  </a:cubicBezTo>
                  <a:lnTo>
                    <a:pt x="45161" y="24885"/>
                  </a:lnTo>
                  <a:cubicBezTo>
                    <a:pt x="45125" y="25063"/>
                    <a:pt x="45090" y="25242"/>
                    <a:pt x="45054" y="25409"/>
                  </a:cubicBezTo>
                  <a:cubicBezTo>
                    <a:pt x="45828" y="25385"/>
                    <a:pt x="45971" y="25051"/>
                    <a:pt x="46768" y="25004"/>
                  </a:cubicBezTo>
                  <a:cubicBezTo>
                    <a:pt x="46876" y="24873"/>
                    <a:pt x="46983" y="24754"/>
                    <a:pt x="47090" y="24635"/>
                  </a:cubicBezTo>
                  <a:close/>
                  <a:moveTo>
                    <a:pt x="47602" y="24766"/>
                  </a:moveTo>
                  <a:lnTo>
                    <a:pt x="47423" y="24766"/>
                  </a:lnTo>
                  <a:lnTo>
                    <a:pt x="47423" y="24944"/>
                  </a:lnTo>
                  <a:lnTo>
                    <a:pt x="47483" y="24944"/>
                  </a:lnTo>
                  <a:close/>
                  <a:moveTo>
                    <a:pt x="27838" y="24825"/>
                  </a:moveTo>
                  <a:lnTo>
                    <a:pt x="27718" y="25004"/>
                  </a:lnTo>
                  <a:lnTo>
                    <a:pt x="27659" y="25182"/>
                  </a:lnTo>
                  <a:lnTo>
                    <a:pt x="27838" y="25290"/>
                  </a:lnTo>
                  <a:lnTo>
                    <a:pt x="27897" y="25290"/>
                  </a:lnTo>
                  <a:cubicBezTo>
                    <a:pt x="27921" y="25159"/>
                    <a:pt x="27933" y="25016"/>
                    <a:pt x="27957" y="24885"/>
                  </a:cubicBezTo>
                  <a:close/>
                  <a:moveTo>
                    <a:pt x="32945" y="24885"/>
                  </a:moveTo>
                  <a:lnTo>
                    <a:pt x="32826" y="24992"/>
                  </a:lnTo>
                  <a:lnTo>
                    <a:pt x="32826" y="25051"/>
                  </a:lnTo>
                  <a:lnTo>
                    <a:pt x="33660" y="25051"/>
                  </a:lnTo>
                  <a:lnTo>
                    <a:pt x="33838" y="24932"/>
                  </a:lnTo>
                  <a:lnTo>
                    <a:pt x="33600" y="24825"/>
                  </a:lnTo>
                  <a:cubicBezTo>
                    <a:pt x="33374" y="25004"/>
                    <a:pt x="33231" y="24956"/>
                    <a:pt x="32945" y="24873"/>
                  </a:cubicBezTo>
                  <a:close/>
                  <a:moveTo>
                    <a:pt x="5335" y="24885"/>
                  </a:moveTo>
                  <a:lnTo>
                    <a:pt x="5120" y="24885"/>
                  </a:lnTo>
                  <a:cubicBezTo>
                    <a:pt x="5192" y="25075"/>
                    <a:pt x="5144" y="25004"/>
                    <a:pt x="5287" y="25123"/>
                  </a:cubicBezTo>
                  <a:lnTo>
                    <a:pt x="5418" y="25004"/>
                  </a:lnTo>
                  <a:cubicBezTo>
                    <a:pt x="5382" y="24956"/>
                    <a:pt x="5370" y="24921"/>
                    <a:pt x="5347" y="24873"/>
                  </a:cubicBezTo>
                  <a:close/>
                  <a:moveTo>
                    <a:pt x="66366" y="25063"/>
                  </a:moveTo>
                  <a:lnTo>
                    <a:pt x="66545" y="25063"/>
                  </a:lnTo>
                  <a:lnTo>
                    <a:pt x="66592" y="24885"/>
                  </a:lnTo>
                  <a:lnTo>
                    <a:pt x="66438" y="24885"/>
                  </a:lnTo>
                  <a:cubicBezTo>
                    <a:pt x="66414" y="24932"/>
                    <a:pt x="66390" y="25004"/>
                    <a:pt x="66366" y="25051"/>
                  </a:cubicBezTo>
                  <a:close/>
                  <a:moveTo>
                    <a:pt x="2013" y="25123"/>
                  </a:moveTo>
                  <a:lnTo>
                    <a:pt x="2072" y="25123"/>
                  </a:lnTo>
                  <a:lnTo>
                    <a:pt x="2072" y="25063"/>
                  </a:lnTo>
                  <a:cubicBezTo>
                    <a:pt x="1941" y="24956"/>
                    <a:pt x="1906" y="24956"/>
                    <a:pt x="1656" y="24944"/>
                  </a:cubicBezTo>
                  <a:close/>
                  <a:moveTo>
                    <a:pt x="16669" y="25230"/>
                  </a:moveTo>
                  <a:cubicBezTo>
                    <a:pt x="16753" y="25361"/>
                    <a:pt x="16943" y="25278"/>
                    <a:pt x="17205" y="25290"/>
                  </a:cubicBezTo>
                  <a:cubicBezTo>
                    <a:pt x="17170" y="25671"/>
                    <a:pt x="17193" y="25683"/>
                    <a:pt x="17622" y="25706"/>
                  </a:cubicBezTo>
                  <a:lnTo>
                    <a:pt x="17741" y="25528"/>
                  </a:lnTo>
                  <a:lnTo>
                    <a:pt x="17324" y="25468"/>
                  </a:lnTo>
                  <a:lnTo>
                    <a:pt x="17265" y="25349"/>
                  </a:lnTo>
                  <a:lnTo>
                    <a:pt x="17920" y="25290"/>
                  </a:lnTo>
                  <a:lnTo>
                    <a:pt x="18098" y="25182"/>
                  </a:lnTo>
                  <a:cubicBezTo>
                    <a:pt x="17848" y="24980"/>
                    <a:pt x="17074" y="24992"/>
                    <a:pt x="16729" y="24932"/>
                  </a:cubicBezTo>
                  <a:cubicBezTo>
                    <a:pt x="16669" y="25099"/>
                    <a:pt x="16658" y="25075"/>
                    <a:pt x="16681" y="25230"/>
                  </a:cubicBezTo>
                  <a:close/>
                  <a:moveTo>
                    <a:pt x="56032" y="25123"/>
                  </a:moveTo>
                  <a:cubicBezTo>
                    <a:pt x="56151" y="25028"/>
                    <a:pt x="56258" y="25087"/>
                    <a:pt x="56151" y="24932"/>
                  </a:cubicBezTo>
                  <a:close/>
                  <a:moveTo>
                    <a:pt x="5692" y="25063"/>
                  </a:moveTo>
                  <a:lnTo>
                    <a:pt x="5811" y="25242"/>
                  </a:lnTo>
                  <a:cubicBezTo>
                    <a:pt x="5763" y="25075"/>
                    <a:pt x="5882" y="25171"/>
                    <a:pt x="5716" y="25051"/>
                  </a:cubicBezTo>
                  <a:close/>
                  <a:moveTo>
                    <a:pt x="44816" y="25063"/>
                  </a:moveTo>
                  <a:lnTo>
                    <a:pt x="44399" y="25528"/>
                  </a:lnTo>
                  <a:cubicBezTo>
                    <a:pt x="44411" y="25575"/>
                    <a:pt x="44435" y="25611"/>
                    <a:pt x="44459" y="25647"/>
                  </a:cubicBezTo>
                  <a:lnTo>
                    <a:pt x="45054" y="25349"/>
                  </a:lnTo>
                  <a:cubicBezTo>
                    <a:pt x="44971" y="25135"/>
                    <a:pt x="45006" y="25159"/>
                    <a:pt x="44828" y="25051"/>
                  </a:cubicBezTo>
                  <a:close/>
                  <a:moveTo>
                    <a:pt x="21301" y="25409"/>
                  </a:moveTo>
                  <a:lnTo>
                    <a:pt x="21480" y="25409"/>
                  </a:lnTo>
                  <a:lnTo>
                    <a:pt x="21480" y="25349"/>
                  </a:lnTo>
                  <a:lnTo>
                    <a:pt x="21241" y="25182"/>
                  </a:lnTo>
                  <a:cubicBezTo>
                    <a:pt x="21218" y="25218"/>
                    <a:pt x="21194" y="25254"/>
                    <a:pt x="21182" y="25290"/>
                  </a:cubicBezTo>
                  <a:close/>
                  <a:moveTo>
                    <a:pt x="24468" y="25302"/>
                  </a:moveTo>
                  <a:lnTo>
                    <a:pt x="24111" y="25182"/>
                  </a:lnTo>
                  <a:lnTo>
                    <a:pt x="24111" y="25540"/>
                  </a:lnTo>
                  <a:cubicBezTo>
                    <a:pt x="23980" y="25587"/>
                    <a:pt x="23837" y="25611"/>
                    <a:pt x="23694" y="25599"/>
                  </a:cubicBezTo>
                  <a:lnTo>
                    <a:pt x="23754" y="25897"/>
                  </a:lnTo>
                  <a:cubicBezTo>
                    <a:pt x="23920" y="25778"/>
                    <a:pt x="24135" y="25706"/>
                    <a:pt x="24349" y="25718"/>
                  </a:cubicBezTo>
                  <a:lnTo>
                    <a:pt x="24170" y="25540"/>
                  </a:lnTo>
                  <a:cubicBezTo>
                    <a:pt x="24278" y="25480"/>
                    <a:pt x="24385" y="25397"/>
                    <a:pt x="24468" y="25302"/>
                  </a:cubicBezTo>
                  <a:close/>
                  <a:moveTo>
                    <a:pt x="64414" y="25302"/>
                  </a:moveTo>
                  <a:lnTo>
                    <a:pt x="64533" y="25182"/>
                  </a:lnTo>
                  <a:lnTo>
                    <a:pt x="64414" y="25182"/>
                  </a:lnTo>
                  <a:close/>
                  <a:moveTo>
                    <a:pt x="22980" y="25230"/>
                  </a:moveTo>
                  <a:lnTo>
                    <a:pt x="21789" y="25230"/>
                  </a:lnTo>
                  <a:lnTo>
                    <a:pt x="21670" y="25349"/>
                  </a:lnTo>
                  <a:lnTo>
                    <a:pt x="21837" y="25766"/>
                  </a:lnTo>
                  <a:cubicBezTo>
                    <a:pt x="22289" y="25552"/>
                    <a:pt x="22230" y="25349"/>
                    <a:pt x="22908" y="25587"/>
                  </a:cubicBezTo>
                  <a:lnTo>
                    <a:pt x="22968" y="25468"/>
                  </a:lnTo>
                  <a:close/>
                  <a:moveTo>
                    <a:pt x="43101" y="25290"/>
                  </a:moveTo>
                  <a:cubicBezTo>
                    <a:pt x="43042" y="25444"/>
                    <a:pt x="42982" y="25611"/>
                    <a:pt x="42923" y="25766"/>
                  </a:cubicBezTo>
                  <a:lnTo>
                    <a:pt x="43101" y="25825"/>
                  </a:lnTo>
                  <a:lnTo>
                    <a:pt x="43220" y="25647"/>
                  </a:lnTo>
                  <a:lnTo>
                    <a:pt x="43459" y="25409"/>
                  </a:lnTo>
                  <a:close/>
                  <a:moveTo>
                    <a:pt x="6763" y="25528"/>
                  </a:moveTo>
                  <a:cubicBezTo>
                    <a:pt x="6787" y="25563"/>
                    <a:pt x="6811" y="25611"/>
                    <a:pt x="6823" y="25647"/>
                  </a:cubicBezTo>
                  <a:lnTo>
                    <a:pt x="6942" y="25647"/>
                  </a:lnTo>
                  <a:lnTo>
                    <a:pt x="7061" y="25528"/>
                  </a:lnTo>
                  <a:lnTo>
                    <a:pt x="6823" y="25349"/>
                  </a:lnTo>
                  <a:close/>
                  <a:moveTo>
                    <a:pt x="30338" y="25647"/>
                  </a:moveTo>
                  <a:lnTo>
                    <a:pt x="30576" y="25647"/>
                  </a:lnTo>
                  <a:lnTo>
                    <a:pt x="30338" y="25409"/>
                  </a:lnTo>
                  <a:close/>
                  <a:moveTo>
                    <a:pt x="43994" y="25409"/>
                  </a:moveTo>
                  <a:lnTo>
                    <a:pt x="43756" y="25468"/>
                  </a:lnTo>
                  <a:cubicBezTo>
                    <a:pt x="43732" y="25563"/>
                    <a:pt x="43709" y="25671"/>
                    <a:pt x="43697" y="25766"/>
                  </a:cubicBezTo>
                  <a:lnTo>
                    <a:pt x="43816" y="25825"/>
                  </a:lnTo>
                  <a:cubicBezTo>
                    <a:pt x="43923" y="25718"/>
                    <a:pt x="43994" y="25563"/>
                    <a:pt x="43994" y="25409"/>
                  </a:cubicBezTo>
                  <a:close/>
                  <a:moveTo>
                    <a:pt x="7418" y="25706"/>
                  </a:moveTo>
                  <a:lnTo>
                    <a:pt x="7478" y="25706"/>
                  </a:lnTo>
                  <a:lnTo>
                    <a:pt x="7537" y="25528"/>
                  </a:lnTo>
                  <a:lnTo>
                    <a:pt x="7240" y="25468"/>
                  </a:lnTo>
                  <a:close/>
                  <a:moveTo>
                    <a:pt x="8014" y="25885"/>
                  </a:moveTo>
                  <a:lnTo>
                    <a:pt x="8192" y="25944"/>
                  </a:lnTo>
                  <a:lnTo>
                    <a:pt x="8430" y="25944"/>
                  </a:lnTo>
                  <a:lnTo>
                    <a:pt x="8430" y="25706"/>
                  </a:lnTo>
                  <a:lnTo>
                    <a:pt x="7716" y="25468"/>
                  </a:lnTo>
                  <a:cubicBezTo>
                    <a:pt x="7752" y="25647"/>
                    <a:pt x="7859" y="25802"/>
                    <a:pt x="8014" y="25897"/>
                  </a:cubicBezTo>
                  <a:close/>
                  <a:moveTo>
                    <a:pt x="42208" y="25468"/>
                  </a:moveTo>
                  <a:cubicBezTo>
                    <a:pt x="41744" y="25706"/>
                    <a:pt x="41268" y="25647"/>
                    <a:pt x="41137" y="26242"/>
                  </a:cubicBezTo>
                  <a:cubicBezTo>
                    <a:pt x="41673" y="26171"/>
                    <a:pt x="42316" y="26087"/>
                    <a:pt x="42446" y="25468"/>
                  </a:cubicBezTo>
                  <a:close/>
                  <a:moveTo>
                    <a:pt x="18289" y="25647"/>
                  </a:moveTo>
                  <a:lnTo>
                    <a:pt x="18110" y="25528"/>
                  </a:lnTo>
                  <a:lnTo>
                    <a:pt x="18110" y="25647"/>
                  </a:lnTo>
                  <a:close/>
                  <a:moveTo>
                    <a:pt x="22801" y="25825"/>
                  </a:moveTo>
                  <a:cubicBezTo>
                    <a:pt x="22682" y="25683"/>
                    <a:pt x="22765" y="25730"/>
                    <a:pt x="22563" y="25647"/>
                  </a:cubicBezTo>
                  <a:cubicBezTo>
                    <a:pt x="22539" y="25683"/>
                    <a:pt x="22515" y="25730"/>
                    <a:pt x="22504" y="25766"/>
                  </a:cubicBezTo>
                  <a:lnTo>
                    <a:pt x="22384" y="25766"/>
                  </a:lnTo>
                  <a:lnTo>
                    <a:pt x="22682" y="25944"/>
                  </a:lnTo>
                  <a:lnTo>
                    <a:pt x="22789" y="25885"/>
                  </a:lnTo>
                  <a:close/>
                  <a:moveTo>
                    <a:pt x="25182" y="25647"/>
                  </a:moveTo>
                  <a:cubicBezTo>
                    <a:pt x="25159" y="25683"/>
                    <a:pt x="25135" y="25730"/>
                    <a:pt x="25123" y="25766"/>
                  </a:cubicBezTo>
                  <a:lnTo>
                    <a:pt x="25242" y="25825"/>
                  </a:lnTo>
                  <a:cubicBezTo>
                    <a:pt x="25206" y="25766"/>
                    <a:pt x="25194" y="25706"/>
                    <a:pt x="25171" y="25647"/>
                  </a:cubicBezTo>
                  <a:close/>
                  <a:moveTo>
                    <a:pt x="28266" y="25885"/>
                  </a:moveTo>
                  <a:lnTo>
                    <a:pt x="28564" y="25825"/>
                  </a:lnTo>
                  <a:cubicBezTo>
                    <a:pt x="28588" y="25790"/>
                    <a:pt x="28600" y="25742"/>
                    <a:pt x="28623" y="25706"/>
                  </a:cubicBezTo>
                  <a:lnTo>
                    <a:pt x="28147" y="25647"/>
                  </a:lnTo>
                  <a:close/>
                  <a:moveTo>
                    <a:pt x="56103" y="25885"/>
                  </a:moveTo>
                  <a:cubicBezTo>
                    <a:pt x="56008" y="26004"/>
                    <a:pt x="56008" y="26004"/>
                    <a:pt x="55984" y="26242"/>
                  </a:cubicBezTo>
                  <a:cubicBezTo>
                    <a:pt x="55841" y="26135"/>
                    <a:pt x="55889" y="26183"/>
                    <a:pt x="55805" y="26004"/>
                  </a:cubicBezTo>
                  <a:lnTo>
                    <a:pt x="55508" y="26004"/>
                  </a:lnTo>
                  <a:cubicBezTo>
                    <a:pt x="55472" y="26147"/>
                    <a:pt x="55436" y="26278"/>
                    <a:pt x="55389" y="26421"/>
                  </a:cubicBezTo>
                  <a:cubicBezTo>
                    <a:pt x="54781" y="26445"/>
                    <a:pt x="54007" y="26075"/>
                    <a:pt x="53734" y="26837"/>
                  </a:cubicBezTo>
                  <a:lnTo>
                    <a:pt x="53555" y="26956"/>
                  </a:lnTo>
                  <a:lnTo>
                    <a:pt x="53495" y="26540"/>
                  </a:lnTo>
                  <a:lnTo>
                    <a:pt x="53436" y="26540"/>
                  </a:lnTo>
                  <a:cubicBezTo>
                    <a:pt x="53162" y="26754"/>
                    <a:pt x="53067" y="27028"/>
                    <a:pt x="52662" y="27135"/>
                  </a:cubicBezTo>
                  <a:cubicBezTo>
                    <a:pt x="52460" y="27195"/>
                    <a:pt x="52352" y="26873"/>
                    <a:pt x="51948" y="26956"/>
                  </a:cubicBezTo>
                  <a:cubicBezTo>
                    <a:pt x="51007" y="27159"/>
                    <a:pt x="50186" y="27528"/>
                    <a:pt x="48983" y="27492"/>
                  </a:cubicBezTo>
                  <a:cubicBezTo>
                    <a:pt x="48816" y="27683"/>
                    <a:pt x="48745" y="27635"/>
                    <a:pt x="48685" y="27969"/>
                  </a:cubicBezTo>
                  <a:lnTo>
                    <a:pt x="47971" y="27849"/>
                  </a:lnTo>
                  <a:lnTo>
                    <a:pt x="47792" y="27969"/>
                  </a:lnTo>
                  <a:lnTo>
                    <a:pt x="47792" y="28207"/>
                  </a:lnTo>
                  <a:lnTo>
                    <a:pt x="48150" y="27969"/>
                  </a:lnTo>
                  <a:cubicBezTo>
                    <a:pt x="48340" y="28135"/>
                    <a:pt x="48459" y="28361"/>
                    <a:pt x="48507" y="28611"/>
                  </a:cubicBezTo>
                  <a:lnTo>
                    <a:pt x="48864" y="28611"/>
                  </a:lnTo>
                  <a:lnTo>
                    <a:pt x="49162" y="28016"/>
                  </a:lnTo>
                  <a:lnTo>
                    <a:pt x="49281" y="27957"/>
                  </a:lnTo>
                  <a:lnTo>
                    <a:pt x="49519" y="28373"/>
                  </a:lnTo>
                  <a:lnTo>
                    <a:pt x="49578" y="28492"/>
                  </a:lnTo>
                  <a:cubicBezTo>
                    <a:pt x="49805" y="28290"/>
                    <a:pt x="51912" y="27790"/>
                    <a:pt x="52603" y="27671"/>
                  </a:cubicBezTo>
                  <a:cubicBezTo>
                    <a:pt x="52722" y="27826"/>
                    <a:pt x="52638" y="27683"/>
                    <a:pt x="52662" y="27897"/>
                  </a:cubicBezTo>
                  <a:lnTo>
                    <a:pt x="53317" y="27790"/>
                  </a:lnTo>
                  <a:lnTo>
                    <a:pt x="53495" y="27611"/>
                  </a:lnTo>
                  <a:lnTo>
                    <a:pt x="53376" y="27540"/>
                  </a:lnTo>
                  <a:lnTo>
                    <a:pt x="53257" y="27433"/>
                  </a:lnTo>
                  <a:lnTo>
                    <a:pt x="53079" y="27790"/>
                  </a:lnTo>
                  <a:lnTo>
                    <a:pt x="52960" y="27849"/>
                  </a:lnTo>
                  <a:lnTo>
                    <a:pt x="52841" y="27790"/>
                  </a:lnTo>
                  <a:cubicBezTo>
                    <a:pt x="52900" y="27492"/>
                    <a:pt x="53138" y="27254"/>
                    <a:pt x="53436" y="27195"/>
                  </a:cubicBezTo>
                  <a:cubicBezTo>
                    <a:pt x="53734" y="27135"/>
                    <a:pt x="54127" y="27457"/>
                    <a:pt x="54674" y="27254"/>
                  </a:cubicBezTo>
                  <a:cubicBezTo>
                    <a:pt x="55019" y="27123"/>
                    <a:pt x="55246" y="26778"/>
                    <a:pt x="55686" y="26837"/>
                  </a:cubicBezTo>
                  <a:lnTo>
                    <a:pt x="55924" y="26421"/>
                  </a:lnTo>
                  <a:cubicBezTo>
                    <a:pt x="56317" y="26683"/>
                    <a:pt x="56246" y="26552"/>
                    <a:pt x="56817" y="26480"/>
                  </a:cubicBezTo>
                  <a:lnTo>
                    <a:pt x="56817" y="26183"/>
                  </a:lnTo>
                  <a:cubicBezTo>
                    <a:pt x="57305" y="26028"/>
                    <a:pt x="57567" y="26016"/>
                    <a:pt x="58127" y="25885"/>
                  </a:cubicBezTo>
                  <a:lnTo>
                    <a:pt x="58187" y="25647"/>
                  </a:lnTo>
                  <a:cubicBezTo>
                    <a:pt x="57127" y="25671"/>
                    <a:pt x="56924" y="26064"/>
                    <a:pt x="56103" y="25897"/>
                  </a:cubicBezTo>
                  <a:close/>
                  <a:moveTo>
                    <a:pt x="4989" y="26302"/>
                  </a:moveTo>
                  <a:lnTo>
                    <a:pt x="5168" y="26302"/>
                  </a:lnTo>
                  <a:cubicBezTo>
                    <a:pt x="4763" y="25873"/>
                    <a:pt x="4239" y="25754"/>
                    <a:pt x="3573" y="25706"/>
                  </a:cubicBezTo>
                  <a:close/>
                  <a:moveTo>
                    <a:pt x="29516" y="25825"/>
                  </a:moveTo>
                  <a:lnTo>
                    <a:pt x="29516" y="25706"/>
                  </a:lnTo>
                  <a:lnTo>
                    <a:pt x="29266" y="25706"/>
                  </a:lnTo>
                  <a:cubicBezTo>
                    <a:pt x="29385" y="25825"/>
                    <a:pt x="29290" y="25766"/>
                    <a:pt x="29504" y="25825"/>
                  </a:cubicBezTo>
                  <a:close/>
                  <a:moveTo>
                    <a:pt x="6478" y="25766"/>
                  </a:moveTo>
                  <a:lnTo>
                    <a:pt x="6597" y="25944"/>
                  </a:lnTo>
                  <a:cubicBezTo>
                    <a:pt x="6513" y="25766"/>
                    <a:pt x="6609" y="25873"/>
                    <a:pt x="6478" y="25766"/>
                  </a:cubicBezTo>
                  <a:close/>
                  <a:moveTo>
                    <a:pt x="38410" y="26778"/>
                  </a:moveTo>
                  <a:cubicBezTo>
                    <a:pt x="38863" y="26552"/>
                    <a:pt x="39291" y="26397"/>
                    <a:pt x="39660" y="26183"/>
                  </a:cubicBezTo>
                  <a:lnTo>
                    <a:pt x="39839" y="26540"/>
                  </a:lnTo>
                  <a:cubicBezTo>
                    <a:pt x="40256" y="26337"/>
                    <a:pt x="40411" y="26302"/>
                    <a:pt x="40970" y="26242"/>
                  </a:cubicBezTo>
                  <a:cubicBezTo>
                    <a:pt x="41030" y="26028"/>
                    <a:pt x="40970" y="26111"/>
                    <a:pt x="41089" y="26004"/>
                  </a:cubicBezTo>
                  <a:cubicBezTo>
                    <a:pt x="40994" y="25754"/>
                    <a:pt x="41101" y="25849"/>
                    <a:pt x="40851" y="25766"/>
                  </a:cubicBezTo>
                  <a:cubicBezTo>
                    <a:pt x="40339" y="26385"/>
                    <a:pt x="39315" y="25766"/>
                    <a:pt x="38648" y="26302"/>
                  </a:cubicBezTo>
                  <a:lnTo>
                    <a:pt x="38470" y="26064"/>
                  </a:lnTo>
                  <a:lnTo>
                    <a:pt x="38172" y="26064"/>
                  </a:lnTo>
                  <a:lnTo>
                    <a:pt x="38053" y="26183"/>
                  </a:lnTo>
                  <a:cubicBezTo>
                    <a:pt x="38077" y="26361"/>
                    <a:pt x="38101" y="26540"/>
                    <a:pt x="38113" y="26718"/>
                  </a:cubicBezTo>
                  <a:cubicBezTo>
                    <a:pt x="38255" y="26564"/>
                    <a:pt x="38220" y="26575"/>
                    <a:pt x="38232" y="26421"/>
                  </a:cubicBezTo>
                  <a:close/>
                  <a:moveTo>
                    <a:pt x="25956" y="26123"/>
                  </a:moveTo>
                  <a:lnTo>
                    <a:pt x="25718" y="25885"/>
                  </a:lnTo>
                  <a:lnTo>
                    <a:pt x="25599" y="26183"/>
                  </a:lnTo>
                  <a:lnTo>
                    <a:pt x="25778" y="26302"/>
                  </a:lnTo>
                  <a:close/>
                  <a:moveTo>
                    <a:pt x="22563" y="26956"/>
                  </a:moveTo>
                  <a:cubicBezTo>
                    <a:pt x="22694" y="26802"/>
                    <a:pt x="22789" y="26575"/>
                    <a:pt x="22980" y="26361"/>
                  </a:cubicBezTo>
                  <a:cubicBezTo>
                    <a:pt x="22361" y="26468"/>
                    <a:pt x="22396" y="26194"/>
                    <a:pt x="22039" y="25944"/>
                  </a:cubicBezTo>
                  <a:lnTo>
                    <a:pt x="22039" y="26659"/>
                  </a:lnTo>
                  <a:lnTo>
                    <a:pt x="22504" y="26659"/>
                  </a:lnTo>
                  <a:lnTo>
                    <a:pt x="22504" y="26956"/>
                  </a:lnTo>
                  <a:close/>
                  <a:moveTo>
                    <a:pt x="9919" y="26183"/>
                  </a:moveTo>
                  <a:lnTo>
                    <a:pt x="9919" y="26123"/>
                  </a:lnTo>
                  <a:cubicBezTo>
                    <a:pt x="9800" y="26028"/>
                    <a:pt x="9645" y="26028"/>
                    <a:pt x="9383" y="26004"/>
                  </a:cubicBezTo>
                  <a:lnTo>
                    <a:pt x="9502" y="26242"/>
                  </a:lnTo>
                  <a:close/>
                  <a:moveTo>
                    <a:pt x="27968" y="26004"/>
                  </a:moveTo>
                  <a:lnTo>
                    <a:pt x="27968" y="26183"/>
                  </a:lnTo>
                  <a:lnTo>
                    <a:pt x="28088" y="26123"/>
                  </a:lnTo>
                  <a:close/>
                  <a:moveTo>
                    <a:pt x="5335" y="26302"/>
                  </a:moveTo>
                  <a:cubicBezTo>
                    <a:pt x="5478" y="26409"/>
                    <a:pt x="5418" y="26409"/>
                    <a:pt x="5632" y="26480"/>
                  </a:cubicBezTo>
                  <a:lnTo>
                    <a:pt x="5692" y="26361"/>
                  </a:lnTo>
                  <a:cubicBezTo>
                    <a:pt x="5620" y="26266"/>
                    <a:pt x="5537" y="26159"/>
                    <a:pt x="5466" y="26064"/>
                  </a:cubicBezTo>
                  <a:close/>
                  <a:moveTo>
                    <a:pt x="11276" y="26421"/>
                  </a:moveTo>
                  <a:lnTo>
                    <a:pt x="11276" y="26302"/>
                  </a:lnTo>
                  <a:lnTo>
                    <a:pt x="10323" y="26064"/>
                  </a:lnTo>
                  <a:lnTo>
                    <a:pt x="10204" y="26183"/>
                  </a:lnTo>
                  <a:lnTo>
                    <a:pt x="10204" y="26242"/>
                  </a:lnTo>
                  <a:lnTo>
                    <a:pt x="10800" y="26421"/>
                  </a:lnTo>
                  <a:close/>
                  <a:moveTo>
                    <a:pt x="7716" y="26361"/>
                  </a:moveTo>
                  <a:lnTo>
                    <a:pt x="7716" y="26194"/>
                  </a:lnTo>
                  <a:lnTo>
                    <a:pt x="7537" y="26135"/>
                  </a:lnTo>
                  <a:lnTo>
                    <a:pt x="7537" y="26361"/>
                  </a:lnTo>
                  <a:close/>
                  <a:moveTo>
                    <a:pt x="20777" y="26659"/>
                  </a:moveTo>
                  <a:cubicBezTo>
                    <a:pt x="20849" y="26718"/>
                    <a:pt x="20932" y="26778"/>
                    <a:pt x="21015" y="26837"/>
                  </a:cubicBezTo>
                  <a:lnTo>
                    <a:pt x="21253" y="26837"/>
                  </a:lnTo>
                  <a:cubicBezTo>
                    <a:pt x="21265" y="26802"/>
                    <a:pt x="21289" y="26754"/>
                    <a:pt x="21313" y="26718"/>
                  </a:cubicBezTo>
                  <a:cubicBezTo>
                    <a:pt x="21265" y="26480"/>
                    <a:pt x="21134" y="26278"/>
                    <a:pt x="20956" y="26123"/>
                  </a:cubicBezTo>
                  <a:close/>
                  <a:moveTo>
                    <a:pt x="6061" y="26194"/>
                  </a:moveTo>
                  <a:lnTo>
                    <a:pt x="5942" y="26421"/>
                  </a:lnTo>
                  <a:cubicBezTo>
                    <a:pt x="6073" y="26278"/>
                    <a:pt x="6037" y="26302"/>
                    <a:pt x="6061" y="26194"/>
                  </a:cubicBezTo>
                  <a:close/>
                  <a:moveTo>
                    <a:pt x="57651" y="26492"/>
                  </a:moveTo>
                  <a:lnTo>
                    <a:pt x="57877" y="26254"/>
                  </a:lnTo>
                  <a:lnTo>
                    <a:pt x="57996" y="26254"/>
                  </a:lnTo>
                  <a:lnTo>
                    <a:pt x="57698" y="26194"/>
                  </a:lnTo>
                  <a:close/>
                  <a:moveTo>
                    <a:pt x="26480" y="26492"/>
                  </a:moveTo>
                  <a:lnTo>
                    <a:pt x="26540" y="26492"/>
                  </a:lnTo>
                  <a:cubicBezTo>
                    <a:pt x="26456" y="26314"/>
                    <a:pt x="26504" y="26349"/>
                    <a:pt x="26361" y="26254"/>
                  </a:cubicBezTo>
                  <a:close/>
                  <a:moveTo>
                    <a:pt x="37279" y="26492"/>
                  </a:moveTo>
                  <a:lnTo>
                    <a:pt x="36922" y="26314"/>
                  </a:lnTo>
                  <a:cubicBezTo>
                    <a:pt x="35886" y="26826"/>
                    <a:pt x="33719" y="26909"/>
                    <a:pt x="32540" y="26837"/>
                  </a:cubicBezTo>
                  <a:cubicBezTo>
                    <a:pt x="32302" y="27135"/>
                    <a:pt x="32374" y="27076"/>
                    <a:pt x="32124" y="26956"/>
                  </a:cubicBezTo>
                  <a:lnTo>
                    <a:pt x="32005" y="27016"/>
                  </a:lnTo>
                  <a:lnTo>
                    <a:pt x="31826" y="27373"/>
                  </a:lnTo>
                  <a:lnTo>
                    <a:pt x="31826" y="27433"/>
                  </a:lnTo>
                  <a:cubicBezTo>
                    <a:pt x="32945" y="27397"/>
                    <a:pt x="33814" y="27254"/>
                    <a:pt x="34493" y="26837"/>
                  </a:cubicBezTo>
                  <a:cubicBezTo>
                    <a:pt x="34588" y="27016"/>
                    <a:pt x="34576" y="26933"/>
                    <a:pt x="34553" y="27135"/>
                  </a:cubicBezTo>
                  <a:lnTo>
                    <a:pt x="34850" y="27195"/>
                  </a:lnTo>
                  <a:cubicBezTo>
                    <a:pt x="34838" y="27052"/>
                    <a:pt x="34850" y="27123"/>
                    <a:pt x="34791" y="26956"/>
                  </a:cubicBezTo>
                  <a:lnTo>
                    <a:pt x="34969" y="26778"/>
                  </a:lnTo>
                  <a:cubicBezTo>
                    <a:pt x="35077" y="26933"/>
                    <a:pt x="35029" y="26956"/>
                    <a:pt x="35088" y="27135"/>
                  </a:cubicBezTo>
                  <a:cubicBezTo>
                    <a:pt x="35529" y="27052"/>
                    <a:pt x="35946" y="26897"/>
                    <a:pt x="36339" y="26659"/>
                  </a:cubicBezTo>
                  <a:cubicBezTo>
                    <a:pt x="36410" y="26766"/>
                    <a:pt x="36493" y="26861"/>
                    <a:pt x="36577" y="26956"/>
                  </a:cubicBezTo>
                  <a:lnTo>
                    <a:pt x="37291" y="26552"/>
                  </a:lnTo>
                  <a:close/>
                  <a:moveTo>
                    <a:pt x="37815" y="26552"/>
                  </a:moveTo>
                  <a:cubicBezTo>
                    <a:pt x="37779" y="26468"/>
                    <a:pt x="37744" y="26385"/>
                    <a:pt x="37696" y="26314"/>
                  </a:cubicBezTo>
                  <a:lnTo>
                    <a:pt x="37458" y="26373"/>
                  </a:lnTo>
                  <a:cubicBezTo>
                    <a:pt x="37446" y="26528"/>
                    <a:pt x="37422" y="26683"/>
                    <a:pt x="37398" y="26837"/>
                  </a:cubicBezTo>
                  <a:cubicBezTo>
                    <a:pt x="37660" y="26742"/>
                    <a:pt x="37613" y="26659"/>
                    <a:pt x="37815" y="26540"/>
                  </a:cubicBezTo>
                  <a:close/>
                  <a:moveTo>
                    <a:pt x="24992" y="26373"/>
                  </a:moveTo>
                  <a:lnTo>
                    <a:pt x="24992" y="26778"/>
                  </a:lnTo>
                  <a:lnTo>
                    <a:pt x="25111" y="26837"/>
                  </a:lnTo>
                  <a:lnTo>
                    <a:pt x="25171" y="26837"/>
                  </a:lnTo>
                  <a:cubicBezTo>
                    <a:pt x="25147" y="26575"/>
                    <a:pt x="25147" y="26492"/>
                    <a:pt x="24992" y="26361"/>
                  </a:cubicBezTo>
                  <a:close/>
                  <a:moveTo>
                    <a:pt x="11752" y="26552"/>
                  </a:moveTo>
                  <a:lnTo>
                    <a:pt x="12050" y="26611"/>
                  </a:lnTo>
                  <a:lnTo>
                    <a:pt x="12050" y="26421"/>
                  </a:lnTo>
                  <a:lnTo>
                    <a:pt x="11812" y="26421"/>
                  </a:lnTo>
                  <a:cubicBezTo>
                    <a:pt x="11800" y="26456"/>
                    <a:pt x="11776" y="26492"/>
                    <a:pt x="11752" y="26540"/>
                  </a:cubicBezTo>
                  <a:close/>
                  <a:moveTo>
                    <a:pt x="6180" y="26492"/>
                  </a:moveTo>
                  <a:cubicBezTo>
                    <a:pt x="6418" y="27076"/>
                    <a:pt x="7799" y="27040"/>
                    <a:pt x="8311" y="27195"/>
                  </a:cubicBezTo>
                  <a:cubicBezTo>
                    <a:pt x="8240" y="26575"/>
                    <a:pt x="6799" y="26504"/>
                    <a:pt x="6180" y="26480"/>
                  </a:cubicBezTo>
                  <a:close/>
                  <a:moveTo>
                    <a:pt x="12347" y="26492"/>
                  </a:moveTo>
                  <a:cubicBezTo>
                    <a:pt x="12336" y="26552"/>
                    <a:pt x="12312" y="26611"/>
                    <a:pt x="12288" y="26671"/>
                  </a:cubicBezTo>
                  <a:lnTo>
                    <a:pt x="12526" y="26671"/>
                  </a:lnTo>
                  <a:lnTo>
                    <a:pt x="12526" y="26492"/>
                  </a:lnTo>
                  <a:close/>
                  <a:moveTo>
                    <a:pt x="12943" y="26730"/>
                  </a:moveTo>
                  <a:lnTo>
                    <a:pt x="13657" y="26790"/>
                  </a:lnTo>
                  <a:lnTo>
                    <a:pt x="13657" y="26730"/>
                  </a:lnTo>
                  <a:lnTo>
                    <a:pt x="12824" y="26552"/>
                  </a:lnTo>
                  <a:cubicBezTo>
                    <a:pt x="12907" y="26718"/>
                    <a:pt x="12824" y="26611"/>
                    <a:pt x="12943" y="26718"/>
                  </a:cubicBezTo>
                  <a:close/>
                  <a:moveTo>
                    <a:pt x="24289" y="26671"/>
                  </a:moveTo>
                  <a:cubicBezTo>
                    <a:pt x="24325" y="26861"/>
                    <a:pt x="24361" y="27064"/>
                    <a:pt x="24409" y="27266"/>
                  </a:cubicBezTo>
                  <a:lnTo>
                    <a:pt x="24528" y="27326"/>
                  </a:lnTo>
                  <a:cubicBezTo>
                    <a:pt x="24539" y="26980"/>
                    <a:pt x="24706" y="26861"/>
                    <a:pt x="24587" y="26611"/>
                  </a:cubicBezTo>
                  <a:close/>
                  <a:moveTo>
                    <a:pt x="14729" y="26897"/>
                  </a:moveTo>
                  <a:cubicBezTo>
                    <a:pt x="14753" y="26861"/>
                    <a:pt x="14764" y="26826"/>
                    <a:pt x="14788" y="26790"/>
                  </a:cubicBezTo>
                  <a:lnTo>
                    <a:pt x="14610" y="26671"/>
                  </a:lnTo>
                  <a:lnTo>
                    <a:pt x="14431" y="26671"/>
                  </a:lnTo>
                  <a:lnTo>
                    <a:pt x="14312" y="26837"/>
                  </a:lnTo>
                  <a:lnTo>
                    <a:pt x="14669" y="26897"/>
                  </a:lnTo>
                  <a:close/>
                  <a:moveTo>
                    <a:pt x="23575" y="26671"/>
                  </a:moveTo>
                  <a:lnTo>
                    <a:pt x="23456" y="26730"/>
                  </a:lnTo>
                  <a:lnTo>
                    <a:pt x="23337" y="26897"/>
                  </a:lnTo>
                  <a:lnTo>
                    <a:pt x="23635" y="27016"/>
                  </a:lnTo>
                  <a:cubicBezTo>
                    <a:pt x="22789" y="27492"/>
                    <a:pt x="20372" y="26802"/>
                    <a:pt x="18824" y="27195"/>
                  </a:cubicBezTo>
                  <a:cubicBezTo>
                    <a:pt x="18801" y="27254"/>
                    <a:pt x="18789" y="27314"/>
                    <a:pt x="18765" y="27373"/>
                  </a:cubicBezTo>
                  <a:cubicBezTo>
                    <a:pt x="19051" y="27588"/>
                    <a:pt x="21968" y="27468"/>
                    <a:pt x="22325" y="27314"/>
                  </a:cubicBezTo>
                  <a:lnTo>
                    <a:pt x="22325" y="27552"/>
                  </a:lnTo>
                  <a:cubicBezTo>
                    <a:pt x="22944" y="27647"/>
                    <a:pt x="23146" y="27111"/>
                    <a:pt x="23694" y="27492"/>
                  </a:cubicBezTo>
                  <a:lnTo>
                    <a:pt x="24051" y="27195"/>
                  </a:lnTo>
                  <a:cubicBezTo>
                    <a:pt x="23980" y="27004"/>
                    <a:pt x="23885" y="26826"/>
                    <a:pt x="23754" y="26659"/>
                  </a:cubicBezTo>
                  <a:close/>
                  <a:moveTo>
                    <a:pt x="26718" y="26837"/>
                  </a:moveTo>
                  <a:lnTo>
                    <a:pt x="26956" y="26790"/>
                  </a:lnTo>
                  <a:lnTo>
                    <a:pt x="26778" y="26671"/>
                  </a:lnTo>
                  <a:cubicBezTo>
                    <a:pt x="26754" y="26718"/>
                    <a:pt x="26730" y="26778"/>
                    <a:pt x="26718" y="26837"/>
                  </a:cubicBezTo>
                  <a:close/>
                  <a:moveTo>
                    <a:pt x="9204" y="26837"/>
                  </a:moveTo>
                  <a:lnTo>
                    <a:pt x="9323" y="26956"/>
                  </a:lnTo>
                  <a:lnTo>
                    <a:pt x="9442" y="26837"/>
                  </a:lnTo>
                  <a:lnTo>
                    <a:pt x="9264" y="26730"/>
                  </a:lnTo>
                  <a:cubicBezTo>
                    <a:pt x="9240" y="26754"/>
                    <a:pt x="9228" y="26790"/>
                    <a:pt x="9204" y="26837"/>
                  </a:cubicBezTo>
                  <a:close/>
                  <a:moveTo>
                    <a:pt x="14848" y="26956"/>
                  </a:moveTo>
                  <a:lnTo>
                    <a:pt x="15265" y="26897"/>
                  </a:lnTo>
                  <a:lnTo>
                    <a:pt x="15384" y="26897"/>
                  </a:lnTo>
                  <a:cubicBezTo>
                    <a:pt x="15276" y="26790"/>
                    <a:pt x="15122" y="26730"/>
                    <a:pt x="14967" y="26730"/>
                  </a:cubicBezTo>
                  <a:close/>
                  <a:moveTo>
                    <a:pt x="20432" y="26837"/>
                  </a:moveTo>
                  <a:lnTo>
                    <a:pt x="20551" y="26730"/>
                  </a:lnTo>
                  <a:lnTo>
                    <a:pt x="20372" y="26730"/>
                  </a:lnTo>
                  <a:close/>
                  <a:moveTo>
                    <a:pt x="42387" y="26730"/>
                  </a:moveTo>
                  <a:lnTo>
                    <a:pt x="42268" y="26730"/>
                  </a:lnTo>
                  <a:cubicBezTo>
                    <a:pt x="42256" y="26790"/>
                    <a:pt x="42232" y="26837"/>
                    <a:pt x="42208" y="26897"/>
                  </a:cubicBezTo>
                  <a:cubicBezTo>
                    <a:pt x="42423" y="26790"/>
                    <a:pt x="42280" y="26933"/>
                    <a:pt x="42387" y="26718"/>
                  </a:cubicBezTo>
                  <a:close/>
                  <a:moveTo>
                    <a:pt x="9800" y="26837"/>
                  </a:moveTo>
                  <a:lnTo>
                    <a:pt x="9800" y="27135"/>
                  </a:lnTo>
                  <a:lnTo>
                    <a:pt x="10216" y="27254"/>
                  </a:lnTo>
                  <a:cubicBezTo>
                    <a:pt x="10312" y="27147"/>
                    <a:pt x="10288" y="27183"/>
                    <a:pt x="10335" y="26956"/>
                  </a:cubicBezTo>
                  <a:cubicBezTo>
                    <a:pt x="10073" y="26968"/>
                    <a:pt x="10050" y="26933"/>
                    <a:pt x="9800" y="26837"/>
                  </a:cubicBezTo>
                  <a:close/>
                  <a:moveTo>
                    <a:pt x="26599" y="27195"/>
                  </a:moveTo>
                  <a:cubicBezTo>
                    <a:pt x="26361" y="27004"/>
                    <a:pt x="26456" y="27028"/>
                    <a:pt x="26123" y="26956"/>
                  </a:cubicBezTo>
                  <a:lnTo>
                    <a:pt x="26480" y="27254"/>
                  </a:lnTo>
                  <a:lnTo>
                    <a:pt x="26480" y="27433"/>
                  </a:lnTo>
                  <a:cubicBezTo>
                    <a:pt x="26278" y="27480"/>
                    <a:pt x="26063" y="27468"/>
                    <a:pt x="25885" y="27373"/>
                  </a:cubicBezTo>
                  <a:cubicBezTo>
                    <a:pt x="25790" y="27492"/>
                    <a:pt x="25802" y="27457"/>
                    <a:pt x="25766" y="27671"/>
                  </a:cubicBezTo>
                  <a:lnTo>
                    <a:pt x="25885" y="27730"/>
                  </a:lnTo>
                  <a:cubicBezTo>
                    <a:pt x="26314" y="27564"/>
                    <a:pt x="26492" y="27540"/>
                    <a:pt x="26897" y="27611"/>
                  </a:cubicBezTo>
                  <a:cubicBezTo>
                    <a:pt x="26956" y="27159"/>
                    <a:pt x="26897" y="27266"/>
                    <a:pt x="27195" y="26897"/>
                  </a:cubicBezTo>
                  <a:lnTo>
                    <a:pt x="27016" y="26837"/>
                  </a:lnTo>
                  <a:close/>
                  <a:moveTo>
                    <a:pt x="16860" y="27135"/>
                  </a:moveTo>
                  <a:cubicBezTo>
                    <a:pt x="16979" y="27230"/>
                    <a:pt x="17122" y="27302"/>
                    <a:pt x="17277" y="27314"/>
                  </a:cubicBezTo>
                  <a:cubicBezTo>
                    <a:pt x="17300" y="27218"/>
                    <a:pt x="17312" y="27123"/>
                    <a:pt x="17336" y="27016"/>
                  </a:cubicBezTo>
                  <a:lnTo>
                    <a:pt x="16979" y="27016"/>
                  </a:lnTo>
                  <a:close/>
                  <a:moveTo>
                    <a:pt x="40958" y="27254"/>
                  </a:moveTo>
                  <a:lnTo>
                    <a:pt x="41018" y="27254"/>
                  </a:lnTo>
                  <a:lnTo>
                    <a:pt x="41018" y="27135"/>
                  </a:lnTo>
                  <a:lnTo>
                    <a:pt x="40720" y="27016"/>
                  </a:lnTo>
                  <a:close/>
                  <a:moveTo>
                    <a:pt x="10633" y="27076"/>
                  </a:moveTo>
                  <a:cubicBezTo>
                    <a:pt x="10645" y="27230"/>
                    <a:pt x="10704" y="27373"/>
                    <a:pt x="10812" y="27492"/>
                  </a:cubicBezTo>
                  <a:lnTo>
                    <a:pt x="10573" y="27611"/>
                  </a:lnTo>
                  <a:cubicBezTo>
                    <a:pt x="10585" y="27671"/>
                    <a:pt x="10609" y="27730"/>
                    <a:pt x="10633" y="27790"/>
                  </a:cubicBezTo>
                  <a:lnTo>
                    <a:pt x="10812" y="27909"/>
                  </a:lnTo>
                  <a:cubicBezTo>
                    <a:pt x="10823" y="27730"/>
                    <a:pt x="10847" y="27552"/>
                    <a:pt x="10871" y="27373"/>
                  </a:cubicBezTo>
                  <a:cubicBezTo>
                    <a:pt x="11228" y="27433"/>
                    <a:pt x="11419" y="27373"/>
                    <a:pt x="11693" y="27492"/>
                  </a:cubicBezTo>
                  <a:cubicBezTo>
                    <a:pt x="11812" y="27349"/>
                    <a:pt x="11752" y="27445"/>
                    <a:pt x="11752" y="27254"/>
                  </a:cubicBezTo>
                  <a:close/>
                  <a:moveTo>
                    <a:pt x="31112" y="27076"/>
                  </a:moveTo>
                  <a:cubicBezTo>
                    <a:pt x="30814" y="27326"/>
                    <a:pt x="30731" y="27159"/>
                    <a:pt x="30457" y="27314"/>
                  </a:cubicBezTo>
                  <a:lnTo>
                    <a:pt x="30576" y="27373"/>
                  </a:lnTo>
                  <a:lnTo>
                    <a:pt x="30874" y="27492"/>
                  </a:lnTo>
                  <a:lnTo>
                    <a:pt x="31171" y="27373"/>
                  </a:lnTo>
                  <a:lnTo>
                    <a:pt x="31350" y="27076"/>
                  </a:lnTo>
                  <a:close/>
                  <a:moveTo>
                    <a:pt x="18229" y="27254"/>
                  </a:moveTo>
                  <a:lnTo>
                    <a:pt x="18408" y="27314"/>
                  </a:lnTo>
                  <a:lnTo>
                    <a:pt x="18467" y="27314"/>
                  </a:lnTo>
                  <a:lnTo>
                    <a:pt x="18527" y="27195"/>
                  </a:lnTo>
                  <a:lnTo>
                    <a:pt x="18527" y="27135"/>
                  </a:lnTo>
                  <a:lnTo>
                    <a:pt x="18289" y="27135"/>
                  </a:lnTo>
                  <a:cubicBezTo>
                    <a:pt x="18265" y="27171"/>
                    <a:pt x="18253" y="27207"/>
                    <a:pt x="18229" y="27254"/>
                  </a:cubicBezTo>
                  <a:close/>
                  <a:moveTo>
                    <a:pt x="24992" y="27433"/>
                  </a:moveTo>
                  <a:lnTo>
                    <a:pt x="25111" y="27492"/>
                  </a:lnTo>
                  <a:cubicBezTo>
                    <a:pt x="25147" y="27433"/>
                    <a:pt x="25194" y="27373"/>
                    <a:pt x="25230" y="27314"/>
                  </a:cubicBezTo>
                  <a:lnTo>
                    <a:pt x="24992" y="27135"/>
                  </a:lnTo>
                  <a:close/>
                  <a:moveTo>
                    <a:pt x="29445" y="27314"/>
                  </a:moveTo>
                  <a:lnTo>
                    <a:pt x="29504" y="27195"/>
                  </a:lnTo>
                  <a:lnTo>
                    <a:pt x="29147" y="27135"/>
                  </a:lnTo>
                  <a:cubicBezTo>
                    <a:pt x="29028" y="27230"/>
                    <a:pt x="29064" y="27218"/>
                    <a:pt x="28850" y="27254"/>
                  </a:cubicBezTo>
                  <a:cubicBezTo>
                    <a:pt x="28981" y="27385"/>
                    <a:pt x="29171" y="27409"/>
                    <a:pt x="29326" y="27314"/>
                  </a:cubicBezTo>
                  <a:close/>
                  <a:moveTo>
                    <a:pt x="29743" y="27195"/>
                  </a:moveTo>
                  <a:cubicBezTo>
                    <a:pt x="29790" y="27254"/>
                    <a:pt x="29826" y="27314"/>
                    <a:pt x="29862" y="27373"/>
                  </a:cubicBezTo>
                  <a:cubicBezTo>
                    <a:pt x="29790" y="27195"/>
                    <a:pt x="29862" y="27302"/>
                    <a:pt x="29743" y="27195"/>
                  </a:cubicBezTo>
                  <a:close/>
                  <a:moveTo>
                    <a:pt x="9145" y="27254"/>
                  </a:moveTo>
                  <a:lnTo>
                    <a:pt x="9502" y="27611"/>
                  </a:lnTo>
                  <a:lnTo>
                    <a:pt x="9561" y="27611"/>
                  </a:lnTo>
                  <a:lnTo>
                    <a:pt x="9740" y="27433"/>
                  </a:lnTo>
                  <a:cubicBezTo>
                    <a:pt x="9609" y="27254"/>
                    <a:pt x="9514" y="27254"/>
                    <a:pt x="9145" y="27254"/>
                  </a:cubicBezTo>
                  <a:close/>
                  <a:moveTo>
                    <a:pt x="24813" y="27254"/>
                  </a:moveTo>
                  <a:lnTo>
                    <a:pt x="24694" y="27254"/>
                  </a:lnTo>
                  <a:cubicBezTo>
                    <a:pt x="24801" y="27302"/>
                    <a:pt x="24718" y="27314"/>
                    <a:pt x="24813" y="27254"/>
                  </a:cubicBezTo>
                  <a:close/>
                  <a:moveTo>
                    <a:pt x="12228" y="27314"/>
                  </a:moveTo>
                  <a:lnTo>
                    <a:pt x="12228" y="27433"/>
                  </a:lnTo>
                  <a:lnTo>
                    <a:pt x="13240" y="27671"/>
                  </a:lnTo>
                  <a:cubicBezTo>
                    <a:pt x="13038" y="27385"/>
                    <a:pt x="12693" y="27326"/>
                    <a:pt x="12228" y="27314"/>
                  </a:cubicBezTo>
                  <a:close/>
                  <a:moveTo>
                    <a:pt x="24111" y="27314"/>
                  </a:moveTo>
                  <a:lnTo>
                    <a:pt x="24111" y="27433"/>
                  </a:lnTo>
                  <a:lnTo>
                    <a:pt x="24278" y="27433"/>
                  </a:lnTo>
                  <a:close/>
                  <a:moveTo>
                    <a:pt x="27076" y="27314"/>
                  </a:moveTo>
                  <a:cubicBezTo>
                    <a:pt x="27052" y="27361"/>
                    <a:pt x="27040" y="27397"/>
                    <a:pt x="27016" y="27433"/>
                  </a:cubicBezTo>
                  <a:cubicBezTo>
                    <a:pt x="27123" y="27349"/>
                    <a:pt x="27052" y="27361"/>
                    <a:pt x="27076" y="27314"/>
                  </a:cubicBezTo>
                  <a:close/>
                  <a:moveTo>
                    <a:pt x="31588" y="27433"/>
                  </a:moveTo>
                  <a:cubicBezTo>
                    <a:pt x="31767" y="27361"/>
                    <a:pt x="31659" y="27433"/>
                    <a:pt x="31767" y="27314"/>
                  </a:cubicBezTo>
                  <a:lnTo>
                    <a:pt x="31648" y="27314"/>
                  </a:lnTo>
                  <a:cubicBezTo>
                    <a:pt x="31624" y="27349"/>
                    <a:pt x="31612" y="27385"/>
                    <a:pt x="31588" y="27433"/>
                  </a:cubicBezTo>
                  <a:close/>
                  <a:moveTo>
                    <a:pt x="53722" y="27433"/>
                  </a:moveTo>
                  <a:lnTo>
                    <a:pt x="53603" y="27492"/>
                  </a:lnTo>
                  <a:lnTo>
                    <a:pt x="53603" y="27790"/>
                  </a:lnTo>
                  <a:lnTo>
                    <a:pt x="54019" y="27671"/>
                  </a:lnTo>
                  <a:lnTo>
                    <a:pt x="54019" y="27552"/>
                  </a:lnTo>
                  <a:lnTo>
                    <a:pt x="53900" y="27433"/>
                  </a:lnTo>
                  <a:close/>
                  <a:moveTo>
                    <a:pt x="14729" y="27671"/>
                  </a:moveTo>
                  <a:lnTo>
                    <a:pt x="14372" y="27552"/>
                  </a:lnTo>
                  <a:cubicBezTo>
                    <a:pt x="14455" y="27909"/>
                    <a:pt x="14514" y="27873"/>
                    <a:pt x="14491" y="28266"/>
                  </a:cubicBezTo>
                  <a:lnTo>
                    <a:pt x="14550" y="28326"/>
                  </a:lnTo>
                  <a:lnTo>
                    <a:pt x="14729" y="28326"/>
                  </a:lnTo>
                  <a:cubicBezTo>
                    <a:pt x="14693" y="28111"/>
                    <a:pt x="14693" y="27885"/>
                    <a:pt x="14729" y="27671"/>
                  </a:cubicBezTo>
                  <a:close/>
                  <a:moveTo>
                    <a:pt x="24706" y="27611"/>
                  </a:moveTo>
                  <a:lnTo>
                    <a:pt x="24825" y="27790"/>
                  </a:lnTo>
                  <a:cubicBezTo>
                    <a:pt x="24742" y="27611"/>
                    <a:pt x="24813" y="27718"/>
                    <a:pt x="24694" y="27611"/>
                  </a:cubicBezTo>
                  <a:close/>
                  <a:moveTo>
                    <a:pt x="48507" y="27790"/>
                  </a:moveTo>
                  <a:cubicBezTo>
                    <a:pt x="48614" y="27718"/>
                    <a:pt x="48542" y="27730"/>
                    <a:pt x="48566" y="27671"/>
                  </a:cubicBezTo>
                  <a:close/>
                  <a:moveTo>
                    <a:pt x="24289" y="27909"/>
                  </a:moveTo>
                  <a:lnTo>
                    <a:pt x="24409" y="27790"/>
                  </a:lnTo>
                  <a:lnTo>
                    <a:pt x="24289" y="27790"/>
                  </a:lnTo>
                  <a:close/>
                  <a:moveTo>
                    <a:pt x="11169" y="28028"/>
                  </a:moveTo>
                  <a:lnTo>
                    <a:pt x="11288" y="28088"/>
                  </a:lnTo>
                  <a:lnTo>
                    <a:pt x="11169" y="27849"/>
                  </a:lnTo>
                  <a:close/>
                  <a:moveTo>
                    <a:pt x="16693" y="28147"/>
                  </a:moveTo>
                  <a:lnTo>
                    <a:pt x="16931" y="28147"/>
                  </a:lnTo>
                  <a:lnTo>
                    <a:pt x="16574" y="27969"/>
                  </a:lnTo>
                  <a:close/>
                  <a:moveTo>
                    <a:pt x="16277" y="28207"/>
                  </a:moveTo>
                  <a:lnTo>
                    <a:pt x="16396" y="28088"/>
                  </a:lnTo>
                  <a:lnTo>
                    <a:pt x="16157" y="28088"/>
                  </a:lnTo>
                  <a:close/>
                  <a:moveTo>
                    <a:pt x="17824" y="28266"/>
                  </a:moveTo>
                  <a:cubicBezTo>
                    <a:pt x="17967" y="28242"/>
                    <a:pt x="17848" y="28326"/>
                    <a:pt x="17991" y="28207"/>
                  </a:cubicBezTo>
                  <a:lnTo>
                    <a:pt x="18110" y="28207"/>
                  </a:lnTo>
                  <a:lnTo>
                    <a:pt x="17884" y="28088"/>
                  </a:lnTo>
                  <a:cubicBezTo>
                    <a:pt x="17848" y="28135"/>
                    <a:pt x="17836" y="28195"/>
                    <a:pt x="17812" y="28254"/>
                  </a:cubicBezTo>
                  <a:close/>
                  <a:moveTo>
                    <a:pt x="29397" y="28088"/>
                  </a:moveTo>
                  <a:lnTo>
                    <a:pt x="29338" y="28207"/>
                  </a:lnTo>
                  <a:lnTo>
                    <a:pt x="29516" y="28385"/>
                  </a:lnTo>
                  <a:lnTo>
                    <a:pt x="29576" y="28385"/>
                  </a:lnTo>
                  <a:cubicBezTo>
                    <a:pt x="29504" y="28159"/>
                    <a:pt x="29528" y="28207"/>
                    <a:pt x="29385" y="28076"/>
                  </a:cubicBezTo>
                  <a:close/>
                  <a:moveTo>
                    <a:pt x="47554" y="28445"/>
                  </a:moveTo>
                  <a:cubicBezTo>
                    <a:pt x="47340" y="28314"/>
                    <a:pt x="47459" y="28373"/>
                    <a:pt x="47376" y="28147"/>
                  </a:cubicBezTo>
                  <a:lnTo>
                    <a:pt x="47078" y="28088"/>
                  </a:lnTo>
                  <a:cubicBezTo>
                    <a:pt x="47114" y="28183"/>
                    <a:pt x="47149" y="28290"/>
                    <a:pt x="47197" y="28385"/>
                  </a:cubicBezTo>
                  <a:lnTo>
                    <a:pt x="47018" y="28623"/>
                  </a:lnTo>
                  <a:lnTo>
                    <a:pt x="46899" y="28683"/>
                  </a:lnTo>
                  <a:cubicBezTo>
                    <a:pt x="46780" y="28457"/>
                    <a:pt x="46828" y="28600"/>
                    <a:pt x="46959" y="28385"/>
                  </a:cubicBezTo>
                  <a:cubicBezTo>
                    <a:pt x="46935" y="28302"/>
                    <a:pt x="46911" y="28230"/>
                    <a:pt x="46899" y="28147"/>
                  </a:cubicBezTo>
                  <a:cubicBezTo>
                    <a:pt x="46685" y="28195"/>
                    <a:pt x="46459" y="28207"/>
                    <a:pt x="46245" y="28207"/>
                  </a:cubicBezTo>
                  <a:cubicBezTo>
                    <a:pt x="46340" y="28397"/>
                    <a:pt x="46435" y="28397"/>
                    <a:pt x="46602" y="28504"/>
                  </a:cubicBezTo>
                  <a:cubicBezTo>
                    <a:pt x="46578" y="28742"/>
                    <a:pt x="46554" y="28695"/>
                    <a:pt x="46483" y="28981"/>
                  </a:cubicBezTo>
                  <a:cubicBezTo>
                    <a:pt x="47149" y="28957"/>
                    <a:pt x="47602" y="28790"/>
                    <a:pt x="48090" y="28623"/>
                  </a:cubicBezTo>
                  <a:lnTo>
                    <a:pt x="48090" y="28266"/>
                  </a:lnTo>
                  <a:cubicBezTo>
                    <a:pt x="47852" y="28350"/>
                    <a:pt x="47757" y="28480"/>
                    <a:pt x="47554" y="28433"/>
                  </a:cubicBezTo>
                  <a:close/>
                  <a:moveTo>
                    <a:pt x="20658" y="28147"/>
                  </a:moveTo>
                  <a:lnTo>
                    <a:pt x="20777" y="28266"/>
                  </a:lnTo>
                  <a:lnTo>
                    <a:pt x="20956" y="28445"/>
                  </a:lnTo>
                  <a:lnTo>
                    <a:pt x="21015" y="28445"/>
                  </a:lnTo>
                  <a:cubicBezTo>
                    <a:pt x="20991" y="28361"/>
                    <a:pt x="20980" y="28290"/>
                    <a:pt x="20956" y="28207"/>
                  </a:cubicBezTo>
                  <a:close/>
                  <a:moveTo>
                    <a:pt x="19944" y="28326"/>
                  </a:moveTo>
                  <a:cubicBezTo>
                    <a:pt x="19967" y="28385"/>
                    <a:pt x="19991" y="28445"/>
                    <a:pt x="20003" y="28504"/>
                  </a:cubicBezTo>
                  <a:lnTo>
                    <a:pt x="20182" y="28326"/>
                  </a:lnTo>
                  <a:lnTo>
                    <a:pt x="20003" y="28207"/>
                  </a:lnTo>
                  <a:cubicBezTo>
                    <a:pt x="19991" y="28242"/>
                    <a:pt x="19967" y="28278"/>
                    <a:pt x="19956" y="28314"/>
                  </a:cubicBezTo>
                  <a:close/>
                  <a:moveTo>
                    <a:pt x="22801" y="28445"/>
                  </a:moveTo>
                  <a:lnTo>
                    <a:pt x="22801" y="28504"/>
                  </a:lnTo>
                  <a:lnTo>
                    <a:pt x="22980" y="28564"/>
                  </a:lnTo>
                  <a:lnTo>
                    <a:pt x="23099" y="28445"/>
                  </a:lnTo>
                  <a:cubicBezTo>
                    <a:pt x="23111" y="28385"/>
                    <a:pt x="23135" y="28326"/>
                    <a:pt x="23158" y="28266"/>
                  </a:cubicBezTo>
                  <a:lnTo>
                    <a:pt x="22980" y="28266"/>
                  </a:lnTo>
                  <a:close/>
                  <a:moveTo>
                    <a:pt x="16562" y="28564"/>
                  </a:moveTo>
                  <a:lnTo>
                    <a:pt x="16681" y="28623"/>
                  </a:lnTo>
                  <a:lnTo>
                    <a:pt x="16741" y="28564"/>
                  </a:lnTo>
                  <a:lnTo>
                    <a:pt x="16562" y="28326"/>
                  </a:lnTo>
                  <a:close/>
                  <a:moveTo>
                    <a:pt x="19003" y="28326"/>
                  </a:moveTo>
                  <a:lnTo>
                    <a:pt x="18765" y="28326"/>
                  </a:lnTo>
                  <a:lnTo>
                    <a:pt x="19003" y="28385"/>
                  </a:lnTo>
                  <a:close/>
                  <a:moveTo>
                    <a:pt x="45649" y="28802"/>
                  </a:moveTo>
                  <a:lnTo>
                    <a:pt x="45768" y="28742"/>
                  </a:lnTo>
                  <a:lnTo>
                    <a:pt x="45768" y="28564"/>
                  </a:lnTo>
                  <a:lnTo>
                    <a:pt x="45471" y="28445"/>
                  </a:lnTo>
                  <a:close/>
                  <a:moveTo>
                    <a:pt x="43816" y="28742"/>
                  </a:moveTo>
                  <a:cubicBezTo>
                    <a:pt x="43661" y="28766"/>
                    <a:pt x="43518" y="28826"/>
                    <a:pt x="43399" y="28921"/>
                  </a:cubicBezTo>
                  <a:cubicBezTo>
                    <a:pt x="43435" y="29016"/>
                    <a:pt x="43470" y="29112"/>
                    <a:pt x="43518" y="29219"/>
                  </a:cubicBezTo>
                  <a:cubicBezTo>
                    <a:pt x="43494" y="29290"/>
                    <a:pt x="43470" y="29373"/>
                    <a:pt x="43459" y="29457"/>
                  </a:cubicBezTo>
                  <a:cubicBezTo>
                    <a:pt x="43685" y="29326"/>
                    <a:pt x="43554" y="29350"/>
                    <a:pt x="43637" y="29100"/>
                  </a:cubicBezTo>
                  <a:lnTo>
                    <a:pt x="44113" y="28981"/>
                  </a:lnTo>
                  <a:lnTo>
                    <a:pt x="44113" y="29159"/>
                  </a:lnTo>
                  <a:cubicBezTo>
                    <a:pt x="43970" y="29302"/>
                    <a:pt x="44018" y="29290"/>
                    <a:pt x="43756" y="29338"/>
                  </a:cubicBezTo>
                  <a:lnTo>
                    <a:pt x="44292" y="29338"/>
                  </a:lnTo>
                  <a:cubicBezTo>
                    <a:pt x="44328" y="29195"/>
                    <a:pt x="44363" y="29064"/>
                    <a:pt x="44411" y="28921"/>
                  </a:cubicBezTo>
                  <a:cubicBezTo>
                    <a:pt x="44721" y="28826"/>
                    <a:pt x="44875" y="28861"/>
                    <a:pt x="45054" y="29040"/>
                  </a:cubicBezTo>
                  <a:lnTo>
                    <a:pt x="45292" y="28564"/>
                  </a:lnTo>
                  <a:lnTo>
                    <a:pt x="44637" y="28504"/>
                  </a:lnTo>
                  <a:cubicBezTo>
                    <a:pt x="44411" y="28671"/>
                    <a:pt x="43911" y="28778"/>
                    <a:pt x="43816" y="28731"/>
                  </a:cubicBezTo>
                  <a:close/>
                  <a:moveTo>
                    <a:pt x="17693" y="28623"/>
                  </a:moveTo>
                  <a:lnTo>
                    <a:pt x="17634" y="28742"/>
                  </a:lnTo>
                  <a:lnTo>
                    <a:pt x="17872" y="28861"/>
                  </a:lnTo>
                  <a:cubicBezTo>
                    <a:pt x="17789" y="28623"/>
                    <a:pt x="17872" y="28731"/>
                    <a:pt x="17693" y="28611"/>
                  </a:cubicBezTo>
                  <a:close/>
                  <a:moveTo>
                    <a:pt x="14729" y="28861"/>
                  </a:moveTo>
                  <a:lnTo>
                    <a:pt x="14848" y="28981"/>
                  </a:lnTo>
                  <a:lnTo>
                    <a:pt x="14907" y="28981"/>
                  </a:lnTo>
                  <a:cubicBezTo>
                    <a:pt x="14800" y="28850"/>
                    <a:pt x="14907" y="28933"/>
                    <a:pt x="14729" y="28850"/>
                  </a:cubicBezTo>
                  <a:close/>
                  <a:moveTo>
                    <a:pt x="19063" y="28861"/>
                  </a:moveTo>
                  <a:cubicBezTo>
                    <a:pt x="19146" y="29064"/>
                    <a:pt x="19086" y="28981"/>
                    <a:pt x="19241" y="29100"/>
                  </a:cubicBezTo>
                  <a:close/>
                  <a:moveTo>
                    <a:pt x="21611" y="29100"/>
                  </a:moveTo>
                  <a:cubicBezTo>
                    <a:pt x="21551" y="28885"/>
                    <a:pt x="21611" y="28981"/>
                    <a:pt x="21491" y="28861"/>
                  </a:cubicBezTo>
                  <a:lnTo>
                    <a:pt x="21194" y="28921"/>
                  </a:lnTo>
                  <a:cubicBezTo>
                    <a:pt x="21230" y="29004"/>
                    <a:pt x="21277" y="29076"/>
                    <a:pt x="21313" y="29159"/>
                  </a:cubicBezTo>
                  <a:close/>
                  <a:moveTo>
                    <a:pt x="23623" y="28921"/>
                  </a:moveTo>
                  <a:lnTo>
                    <a:pt x="23861" y="29040"/>
                  </a:lnTo>
                  <a:lnTo>
                    <a:pt x="23861" y="28981"/>
                  </a:lnTo>
                  <a:lnTo>
                    <a:pt x="23742" y="28861"/>
                  </a:lnTo>
                  <a:close/>
                  <a:moveTo>
                    <a:pt x="25290" y="29100"/>
                  </a:moveTo>
                  <a:lnTo>
                    <a:pt x="25349" y="29100"/>
                  </a:lnTo>
                  <a:cubicBezTo>
                    <a:pt x="25373" y="29064"/>
                    <a:pt x="25385" y="29016"/>
                    <a:pt x="25409" y="28981"/>
                  </a:cubicBezTo>
                  <a:lnTo>
                    <a:pt x="25111" y="28921"/>
                  </a:lnTo>
                  <a:cubicBezTo>
                    <a:pt x="25040" y="29076"/>
                    <a:pt x="25159" y="29004"/>
                    <a:pt x="25290" y="29088"/>
                  </a:cubicBezTo>
                  <a:close/>
                  <a:moveTo>
                    <a:pt x="29266" y="29100"/>
                  </a:moveTo>
                  <a:lnTo>
                    <a:pt x="29147" y="29100"/>
                  </a:lnTo>
                  <a:cubicBezTo>
                    <a:pt x="29278" y="29195"/>
                    <a:pt x="29266" y="29195"/>
                    <a:pt x="29504" y="29219"/>
                  </a:cubicBezTo>
                  <a:lnTo>
                    <a:pt x="29504" y="28921"/>
                  </a:lnTo>
                  <a:lnTo>
                    <a:pt x="29445" y="28921"/>
                  </a:lnTo>
                  <a:close/>
                  <a:moveTo>
                    <a:pt x="46006" y="29100"/>
                  </a:moveTo>
                  <a:lnTo>
                    <a:pt x="46066" y="29100"/>
                  </a:lnTo>
                  <a:lnTo>
                    <a:pt x="46245" y="28981"/>
                  </a:lnTo>
                  <a:lnTo>
                    <a:pt x="46066" y="28921"/>
                  </a:lnTo>
                  <a:cubicBezTo>
                    <a:pt x="46042" y="28969"/>
                    <a:pt x="46030" y="29028"/>
                    <a:pt x="46006" y="29088"/>
                  </a:cubicBezTo>
                  <a:close/>
                  <a:moveTo>
                    <a:pt x="42089" y="28981"/>
                  </a:moveTo>
                  <a:cubicBezTo>
                    <a:pt x="42113" y="29135"/>
                    <a:pt x="42125" y="29290"/>
                    <a:pt x="42149" y="29457"/>
                  </a:cubicBezTo>
                  <a:lnTo>
                    <a:pt x="41970" y="29576"/>
                  </a:lnTo>
                  <a:cubicBezTo>
                    <a:pt x="41458" y="29504"/>
                    <a:pt x="41601" y="29302"/>
                    <a:pt x="41196" y="29159"/>
                  </a:cubicBezTo>
                  <a:cubicBezTo>
                    <a:pt x="41315" y="29338"/>
                    <a:pt x="41434" y="29516"/>
                    <a:pt x="41554" y="29695"/>
                  </a:cubicBezTo>
                  <a:lnTo>
                    <a:pt x="42804" y="29457"/>
                  </a:lnTo>
                  <a:cubicBezTo>
                    <a:pt x="42768" y="29314"/>
                    <a:pt x="42720" y="29171"/>
                    <a:pt x="42685" y="29040"/>
                  </a:cubicBezTo>
                  <a:close/>
                  <a:moveTo>
                    <a:pt x="41554" y="29338"/>
                  </a:moveTo>
                  <a:lnTo>
                    <a:pt x="41792" y="29219"/>
                  </a:lnTo>
                  <a:lnTo>
                    <a:pt x="41673" y="29100"/>
                  </a:lnTo>
                  <a:lnTo>
                    <a:pt x="41554" y="29159"/>
                  </a:lnTo>
                  <a:close/>
                  <a:moveTo>
                    <a:pt x="43101" y="29338"/>
                  </a:moveTo>
                  <a:lnTo>
                    <a:pt x="43220" y="29100"/>
                  </a:lnTo>
                  <a:lnTo>
                    <a:pt x="43101" y="29100"/>
                  </a:lnTo>
                  <a:close/>
                  <a:moveTo>
                    <a:pt x="18527" y="29635"/>
                  </a:moveTo>
                  <a:lnTo>
                    <a:pt x="18527" y="29576"/>
                  </a:lnTo>
                  <a:lnTo>
                    <a:pt x="18170" y="29397"/>
                  </a:lnTo>
                  <a:cubicBezTo>
                    <a:pt x="18229" y="29540"/>
                    <a:pt x="18182" y="29576"/>
                    <a:pt x="18527" y="29623"/>
                  </a:cubicBezTo>
                  <a:close/>
                  <a:moveTo>
                    <a:pt x="18824" y="29576"/>
                  </a:moveTo>
                  <a:cubicBezTo>
                    <a:pt x="18944" y="29707"/>
                    <a:pt x="19098" y="29731"/>
                    <a:pt x="19360" y="29754"/>
                  </a:cubicBezTo>
                  <a:cubicBezTo>
                    <a:pt x="19396" y="29671"/>
                    <a:pt x="19432" y="29600"/>
                    <a:pt x="19479" y="29516"/>
                  </a:cubicBezTo>
                  <a:lnTo>
                    <a:pt x="19360" y="29516"/>
                  </a:lnTo>
                  <a:close/>
                  <a:moveTo>
                    <a:pt x="39125" y="29516"/>
                  </a:moveTo>
                  <a:lnTo>
                    <a:pt x="38529" y="29576"/>
                  </a:lnTo>
                  <a:lnTo>
                    <a:pt x="38410" y="29754"/>
                  </a:lnTo>
                  <a:lnTo>
                    <a:pt x="38232" y="29933"/>
                  </a:lnTo>
                  <a:lnTo>
                    <a:pt x="38232" y="29993"/>
                  </a:lnTo>
                  <a:lnTo>
                    <a:pt x="40422" y="29814"/>
                  </a:lnTo>
                  <a:cubicBezTo>
                    <a:pt x="39791" y="29540"/>
                    <a:pt x="39684" y="29850"/>
                    <a:pt x="39125" y="29504"/>
                  </a:cubicBezTo>
                  <a:close/>
                  <a:moveTo>
                    <a:pt x="40613" y="29635"/>
                  </a:moveTo>
                  <a:lnTo>
                    <a:pt x="40553" y="29754"/>
                  </a:lnTo>
                  <a:lnTo>
                    <a:pt x="41089" y="29695"/>
                  </a:lnTo>
                  <a:lnTo>
                    <a:pt x="41208" y="29695"/>
                  </a:lnTo>
                  <a:lnTo>
                    <a:pt x="41208" y="29635"/>
                  </a:lnTo>
                  <a:lnTo>
                    <a:pt x="41030" y="29516"/>
                  </a:lnTo>
                  <a:close/>
                  <a:moveTo>
                    <a:pt x="31409" y="29814"/>
                  </a:moveTo>
                  <a:lnTo>
                    <a:pt x="31528" y="29874"/>
                  </a:lnTo>
                  <a:lnTo>
                    <a:pt x="31588" y="29695"/>
                  </a:lnTo>
                  <a:lnTo>
                    <a:pt x="31350" y="29576"/>
                  </a:lnTo>
                  <a:close/>
                  <a:moveTo>
                    <a:pt x="21313" y="29635"/>
                  </a:moveTo>
                  <a:cubicBezTo>
                    <a:pt x="21301" y="29707"/>
                    <a:pt x="21277" y="29790"/>
                    <a:pt x="21253" y="29874"/>
                  </a:cubicBezTo>
                  <a:lnTo>
                    <a:pt x="21670" y="29933"/>
                  </a:lnTo>
                  <a:cubicBezTo>
                    <a:pt x="21575" y="29659"/>
                    <a:pt x="21563" y="29719"/>
                    <a:pt x="21313" y="29623"/>
                  </a:cubicBezTo>
                  <a:close/>
                  <a:moveTo>
                    <a:pt x="37648" y="29874"/>
                  </a:moveTo>
                  <a:cubicBezTo>
                    <a:pt x="37624" y="29933"/>
                    <a:pt x="37601" y="29993"/>
                    <a:pt x="37589" y="30052"/>
                  </a:cubicBezTo>
                  <a:lnTo>
                    <a:pt x="37934" y="30052"/>
                  </a:lnTo>
                  <a:lnTo>
                    <a:pt x="38053" y="29933"/>
                  </a:lnTo>
                  <a:lnTo>
                    <a:pt x="38053" y="29695"/>
                  </a:lnTo>
                  <a:lnTo>
                    <a:pt x="37874" y="29695"/>
                  </a:lnTo>
                  <a:close/>
                  <a:moveTo>
                    <a:pt x="27314" y="29933"/>
                  </a:moveTo>
                  <a:lnTo>
                    <a:pt x="27433" y="29814"/>
                  </a:lnTo>
                  <a:lnTo>
                    <a:pt x="27314" y="29814"/>
                  </a:lnTo>
                  <a:close/>
                  <a:moveTo>
                    <a:pt x="37172" y="30112"/>
                  </a:moveTo>
                  <a:lnTo>
                    <a:pt x="37232" y="30112"/>
                  </a:lnTo>
                  <a:cubicBezTo>
                    <a:pt x="37363" y="29981"/>
                    <a:pt x="37339" y="30028"/>
                    <a:pt x="37410" y="29814"/>
                  </a:cubicBezTo>
                  <a:lnTo>
                    <a:pt x="37172" y="29814"/>
                  </a:lnTo>
                  <a:close/>
                  <a:moveTo>
                    <a:pt x="24885" y="30112"/>
                  </a:moveTo>
                  <a:lnTo>
                    <a:pt x="25123" y="30231"/>
                  </a:lnTo>
                  <a:lnTo>
                    <a:pt x="25123" y="29993"/>
                  </a:lnTo>
                  <a:lnTo>
                    <a:pt x="24885" y="29874"/>
                  </a:lnTo>
                  <a:close/>
                  <a:moveTo>
                    <a:pt x="29981" y="29993"/>
                  </a:moveTo>
                  <a:lnTo>
                    <a:pt x="30159" y="29993"/>
                  </a:lnTo>
                  <a:lnTo>
                    <a:pt x="29981" y="29874"/>
                  </a:lnTo>
                  <a:close/>
                  <a:moveTo>
                    <a:pt x="30397" y="29993"/>
                  </a:moveTo>
                  <a:lnTo>
                    <a:pt x="30338" y="30112"/>
                  </a:lnTo>
                  <a:cubicBezTo>
                    <a:pt x="30445" y="30016"/>
                    <a:pt x="30374" y="30028"/>
                    <a:pt x="30397" y="29981"/>
                  </a:cubicBezTo>
                  <a:close/>
                  <a:moveTo>
                    <a:pt x="35088" y="30231"/>
                  </a:moveTo>
                  <a:lnTo>
                    <a:pt x="35386" y="30231"/>
                  </a:lnTo>
                  <a:lnTo>
                    <a:pt x="35207" y="30052"/>
                  </a:lnTo>
                  <a:close/>
                  <a:moveTo>
                    <a:pt x="34850" y="30290"/>
                  </a:moveTo>
                  <a:lnTo>
                    <a:pt x="34850" y="30231"/>
                  </a:lnTo>
                  <a:lnTo>
                    <a:pt x="33957" y="30171"/>
                  </a:lnTo>
                  <a:cubicBezTo>
                    <a:pt x="33826" y="30362"/>
                    <a:pt x="34600" y="30278"/>
                    <a:pt x="34850" y="30278"/>
                  </a:cubicBezTo>
                  <a:close/>
                  <a:moveTo>
                    <a:pt x="26242" y="30350"/>
                  </a:moveTo>
                  <a:lnTo>
                    <a:pt x="26242" y="30290"/>
                  </a:lnTo>
                  <a:lnTo>
                    <a:pt x="25944" y="30231"/>
                  </a:lnTo>
                  <a:cubicBezTo>
                    <a:pt x="26063" y="30338"/>
                    <a:pt x="26004" y="30302"/>
                    <a:pt x="26254" y="303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51;p4"/>
            <p:cNvGrpSpPr/>
            <p:nvPr/>
          </p:nvGrpSpPr>
          <p:grpSpPr>
            <a:xfrm rot="-1412409">
              <a:off x="7960658" y="-179373"/>
              <a:ext cx="1165675" cy="1027547"/>
              <a:chOff x="716750" y="1931325"/>
              <a:chExt cx="1165650" cy="1027525"/>
            </a:xfrm>
          </p:grpSpPr>
          <p:sp>
            <p:nvSpPr>
              <p:cNvPr id="52" name="Google Shape;52;p4"/>
              <p:cNvSpPr/>
              <p:nvPr/>
            </p:nvSpPr>
            <p:spPr>
              <a:xfrm>
                <a:off x="1576675" y="2258750"/>
                <a:ext cx="138425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5537" h="9573" extrusionOk="0">
                    <a:moveTo>
                      <a:pt x="3134" y="1"/>
                    </a:moveTo>
                    <a:cubicBezTo>
                      <a:pt x="3001" y="1"/>
                      <a:pt x="2863" y="33"/>
                      <a:pt x="2715" y="107"/>
                    </a:cubicBezTo>
                    <a:lnTo>
                      <a:pt x="2405" y="548"/>
                    </a:lnTo>
                    <a:lnTo>
                      <a:pt x="1453" y="762"/>
                    </a:lnTo>
                    <a:lnTo>
                      <a:pt x="631" y="119"/>
                    </a:lnTo>
                    <a:lnTo>
                      <a:pt x="24" y="298"/>
                    </a:lnTo>
                    <a:lnTo>
                      <a:pt x="24" y="1084"/>
                    </a:lnTo>
                    <a:cubicBezTo>
                      <a:pt x="24" y="2215"/>
                      <a:pt x="0" y="3358"/>
                      <a:pt x="24" y="4501"/>
                    </a:cubicBezTo>
                    <a:cubicBezTo>
                      <a:pt x="24" y="5406"/>
                      <a:pt x="84" y="6322"/>
                      <a:pt x="191" y="7227"/>
                    </a:cubicBezTo>
                    <a:cubicBezTo>
                      <a:pt x="298" y="8025"/>
                      <a:pt x="405" y="8858"/>
                      <a:pt x="1084" y="9335"/>
                    </a:cubicBezTo>
                    <a:cubicBezTo>
                      <a:pt x="1200" y="9381"/>
                      <a:pt x="1300" y="9400"/>
                      <a:pt x="1387" y="9400"/>
                    </a:cubicBezTo>
                    <a:cubicBezTo>
                      <a:pt x="1659" y="9400"/>
                      <a:pt x="1806" y="9217"/>
                      <a:pt x="1905" y="9108"/>
                    </a:cubicBezTo>
                    <a:lnTo>
                      <a:pt x="3191" y="9573"/>
                    </a:lnTo>
                    <a:cubicBezTo>
                      <a:pt x="3894" y="9263"/>
                      <a:pt x="3703" y="8668"/>
                      <a:pt x="3799" y="8204"/>
                    </a:cubicBezTo>
                    <a:lnTo>
                      <a:pt x="4596" y="8204"/>
                    </a:lnTo>
                    <a:cubicBezTo>
                      <a:pt x="4680" y="7965"/>
                      <a:pt x="4751" y="7727"/>
                      <a:pt x="4799" y="7489"/>
                    </a:cubicBezTo>
                    <a:cubicBezTo>
                      <a:pt x="4953" y="6668"/>
                      <a:pt x="5132" y="5846"/>
                      <a:pt x="5203" y="5013"/>
                    </a:cubicBezTo>
                    <a:cubicBezTo>
                      <a:pt x="5299" y="3882"/>
                      <a:pt x="5537" y="2750"/>
                      <a:pt x="5251" y="1619"/>
                    </a:cubicBezTo>
                    <a:cubicBezTo>
                      <a:pt x="5096" y="976"/>
                      <a:pt x="5013" y="298"/>
                      <a:pt x="4263" y="12"/>
                    </a:cubicBezTo>
                    <a:lnTo>
                      <a:pt x="3787" y="250"/>
                    </a:lnTo>
                    <a:cubicBezTo>
                      <a:pt x="3575" y="99"/>
                      <a:pt x="3364" y="1"/>
                      <a:pt x="31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716750" y="2638250"/>
                <a:ext cx="120875" cy="3206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12824" extrusionOk="0">
                    <a:moveTo>
                      <a:pt x="3989" y="1"/>
                    </a:moveTo>
                    <a:cubicBezTo>
                      <a:pt x="2965" y="322"/>
                      <a:pt x="2905" y="1370"/>
                      <a:pt x="2346" y="2060"/>
                    </a:cubicBezTo>
                    <a:lnTo>
                      <a:pt x="1774" y="1941"/>
                    </a:lnTo>
                    <a:cubicBezTo>
                      <a:pt x="1643" y="2060"/>
                      <a:pt x="1465" y="2156"/>
                      <a:pt x="1405" y="2298"/>
                    </a:cubicBezTo>
                    <a:cubicBezTo>
                      <a:pt x="1024" y="3120"/>
                      <a:pt x="679" y="3953"/>
                      <a:pt x="322" y="4787"/>
                    </a:cubicBezTo>
                    <a:lnTo>
                      <a:pt x="322" y="4858"/>
                    </a:lnTo>
                    <a:cubicBezTo>
                      <a:pt x="0" y="6228"/>
                      <a:pt x="286" y="7573"/>
                      <a:pt x="417" y="8918"/>
                    </a:cubicBezTo>
                    <a:cubicBezTo>
                      <a:pt x="441" y="9561"/>
                      <a:pt x="643" y="10180"/>
                      <a:pt x="977" y="10740"/>
                    </a:cubicBezTo>
                    <a:cubicBezTo>
                      <a:pt x="1215" y="11121"/>
                      <a:pt x="1346" y="11585"/>
                      <a:pt x="1584" y="11978"/>
                    </a:cubicBezTo>
                    <a:cubicBezTo>
                      <a:pt x="1774" y="12264"/>
                      <a:pt x="1989" y="12526"/>
                      <a:pt x="2227" y="12764"/>
                    </a:cubicBezTo>
                    <a:cubicBezTo>
                      <a:pt x="2262" y="12812"/>
                      <a:pt x="2370" y="12800"/>
                      <a:pt x="2465" y="12824"/>
                    </a:cubicBezTo>
                    <a:lnTo>
                      <a:pt x="3001" y="12478"/>
                    </a:lnTo>
                    <a:cubicBezTo>
                      <a:pt x="3171" y="12512"/>
                      <a:pt x="3342" y="12571"/>
                      <a:pt x="3511" y="12571"/>
                    </a:cubicBezTo>
                    <a:cubicBezTo>
                      <a:pt x="3696" y="12571"/>
                      <a:pt x="3880" y="12501"/>
                      <a:pt x="4060" y="12252"/>
                    </a:cubicBezTo>
                    <a:cubicBezTo>
                      <a:pt x="4120" y="11704"/>
                      <a:pt x="4239" y="11061"/>
                      <a:pt x="4215" y="10430"/>
                    </a:cubicBezTo>
                    <a:cubicBezTo>
                      <a:pt x="4156" y="9049"/>
                      <a:pt x="4025" y="7680"/>
                      <a:pt x="3941" y="6299"/>
                    </a:cubicBezTo>
                    <a:cubicBezTo>
                      <a:pt x="3929" y="5977"/>
                      <a:pt x="3953" y="5656"/>
                      <a:pt x="4036" y="5346"/>
                    </a:cubicBezTo>
                    <a:cubicBezTo>
                      <a:pt x="4156" y="4799"/>
                      <a:pt x="4346" y="4251"/>
                      <a:pt x="4453" y="3703"/>
                    </a:cubicBezTo>
                    <a:cubicBezTo>
                      <a:pt x="4620" y="2953"/>
                      <a:pt x="4727" y="2203"/>
                      <a:pt x="4798" y="1441"/>
                    </a:cubicBezTo>
                    <a:cubicBezTo>
                      <a:pt x="4834" y="870"/>
                      <a:pt x="4691" y="298"/>
                      <a:pt x="39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1360575" y="2584375"/>
                <a:ext cx="149750" cy="269400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10776" extrusionOk="0">
                    <a:moveTo>
                      <a:pt x="4430" y="1"/>
                    </a:moveTo>
                    <a:lnTo>
                      <a:pt x="3191" y="310"/>
                    </a:lnTo>
                    <a:lnTo>
                      <a:pt x="2906" y="608"/>
                    </a:lnTo>
                    <a:lnTo>
                      <a:pt x="2191" y="513"/>
                    </a:lnTo>
                    <a:cubicBezTo>
                      <a:pt x="2013" y="739"/>
                      <a:pt x="1846" y="977"/>
                      <a:pt x="1691" y="1227"/>
                    </a:cubicBezTo>
                    <a:cubicBezTo>
                      <a:pt x="1072" y="2418"/>
                      <a:pt x="667" y="3680"/>
                      <a:pt x="322" y="4977"/>
                    </a:cubicBezTo>
                    <a:cubicBezTo>
                      <a:pt x="48" y="6037"/>
                      <a:pt x="0" y="7120"/>
                      <a:pt x="24" y="8216"/>
                    </a:cubicBezTo>
                    <a:cubicBezTo>
                      <a:pt x="36" y="8597"/>
                      <a:pt x="143" y="8894"/>
                      <a:pt x="584" y="9002"/>
                    </a:cubicBezTo>
                    <a:lnTo>
                      <a:pt x="917" y="8859"/>
                    </a:lnTo>
                    <a:lnTo>
                      <a:pt x="1941" y="9490"/>
                    </a:lnTo>
                    <a:lnTo>
                      <a:pt x="1524" y="10085"/>
                    </a:lnTo>
                    <a:cubicBezTo>
                      <a:pt x="1655" y="10478"/>
                      <a:pt x="1870" y="10716"/>
                      <a:pt x="2227" y="10776"/>
                    </a:cubicBezTo>
                    <a:cubicBezTo>
                      <a:pt x="2632" y="10657"/>
                      <a:pt x="2798" y="10359"/>
                      <a:pt x="2941" y="10037"/>
                    </a:cubicBezTo>
                    <a:cubicBezTo>
                      <a:pt x="3251" y="9359"/>
                      <a:pt x="3584" y="8692"/>
                      <a:pt x="3882" y="8013"/>
                    </a:cubicBezTo>
                    <a:cubicBezTo>
                      <a:pt x="4561" y="6501"/>
                      <a:pt x="5323" y="5025"/>
                      <a:pt x="5620" y="3382"/>
                    </a:cubicBezTo>
                    <a:cubicBezTo>
                      <a:pt x="5751" y="2608"/>
                      <a:pt x="5989" y="1822"/>
                      <a:pt x="5715" y="1036"/>
                    </a:cubicBezTo>
                    <a:cubicBezTo>
                      <a:pt x="5644" y="834"/>
                      <a:pt x="5549" y="596"/>
                      <a:pt x="5394" y="489"/>
                    </a:cubicBezTo>
                    <a:cubicBezTo>
                      <a:pt x="5084" y="298"/>
                      <a:pt x="4763" y="132"/>
                      <a:pt x="44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1406125" y="1931325"/>
                <a:ext cx="122050" cy="262850"/>
              </a:xfrm>
              <a:custGeom>
                <a:avLst/>
                <a:gdLst/>
                <a:ahLst/>
                <a:cxnLst/>
                <a:rect l="l" t="t" r="r" b="b"/>
                <a:pathLst>
                  <a:path w="4882" h="10514" extrusionOk="0">
                    <a:moveTo>
                      <a:pt x="2989" y="0"/>
                    </a:moveTo>
                    <a:cubicBezTo>
                      <a:pt x="2381" y="131"/>
                      <a:pt x="2298" y="631"/>
                      <a:pt x="2060" y="1012"/>
                    </a:cubicBezTo>
                    <a:cubicBezTo>
                      <a:pt x="2033" y="1011"/>
                      <a:pt x="2007" y="1010"/>
                      <a:pt x="1982" y="1010"/>
                    </a:cubicBezTo>
                    <a:cubicBezTo>
                      <a:pt x="1439" y="1010"/>
                      <a:pt x="1171" y="1369"/>
                      <a:pt x="1012" y="1870"/>
                    </a:cubicBezTo>
                    <a:cubicBezTo>
                      <a:pt x="834" y="2453"/>
                      <a:pt x="584" y="3036"/>
                      <a:pt x="464" y="3632"/>
                    </a:cubicBezTo>
                    <a:cubicBezTo>
                      <a:pt x="286" y="4501"/>
                      <a:pt x="179" y="5382"/>
                      <a:pt x="83" y="6275"/>
                    </a:cubicBezTo>
                    <a:cubicBezTo>
                      <a:pt x="12" y="6858"/>
                      <a:pt x="0" y="7454"/>
                      <a:pt x="36" y="8049"/>
                    </a:cubicBezTo>
                    <a:cubicBezTo>
                      <a:pt x="95" y="8680"/>
                      <a:pt x="179" y="9359"/>
                      <a:pt x="715" y="9811"/>
                    </a:cubicBezTo>
                    <a:cubicBezTo>
                      <a:pt x="1215" y="10240"/>
                      <a:pt x="1869" y="10252"/>
                      <a:pt x="2512" y="10513"/>
                    </a:cubicBezTo>
                    <a:lnTo>
                      <a:pt x="2965" y="9716"/>
                    </a:lnTo>
                    <a:cubicBezTo>
                      <a:pt x="3067" y="9725"/>
                      <a:pt x="3160" y="9729"/>
                      <a:pt x="3243" y="9729"/>
                    </a:cubicBezTo>
                    <a:cubicBezTo>
                      <a:pt x="3723" y="9729"/>
                      <a:pt x="3911" y="9568"/>
                      <a:pt x="4013" y="9061"/>
                    </a:cubicBezTo>
                    <a:cubicBezTo>
                      <a:pt x="4286" y="7585"/>
                      <a:pt x="4608" y="6120"/>
                      <a:pt x="4632" y="4596"/>
                    </a:cubicBezTo>
                    <a:cubicBezTo>
                      <a:pt x="4644" y="4132"/>
                      <a:pt x="4739" y="3667"/>
                      <a:pt x="4751" y="3191"/>
                    </a:cubicBezTo>
                    <a:cubicBezTo>
                      <a:pt x="4763" y="2501"/>
                      <a:pt x="4882" y="1810"/>
                      <a:pt x="4632" y="1131"/>
                    </a:cubicBezTo>
                    <a:cubicBezTo>
                      <a:pt x="4441" y="643"/>
                      <a:pt x="4215" y="500"/>
                      <a:pt x="3667" y="500"/>
                    </a:cubicBezTo>
                    <a:lnTo>
                      <a:pt x="29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862900" y="2262325"/>
                <a:ext cx="110750" cy="272675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10907" extrusionOk="0">
                    <a:moveTo>
                      <a:pt x="2524" y="0"/>
                    </a:moveTo>
                    <a:lnTo>
                      <a:pt x="1203" y="595"/>
                    </a:lnTo>
                    <a:cubicBezTo>
                      <a:pt x="691" y="905"/>
                      <a:pt x="1012" y="1500"/>
                      <a:pt x="703" y="2000"/>
                    </a:cubicBezTo>
                    <a:cubicBezTo>
                      <a:pt x="274" y="2203"/>
                      <a:pt x="107" y="2655"/>
                      <a:pt x="84" y="3167"/>
                    </a:cubicBezTo>
                    <a:cubicBezTo>
                      <a:pt x="36" y="4131"/>
                      <a:pt x="12" y="5096"/>
                      <a:pt x="0" y="6060"/>
                    </a:cubicBezTo>
                    <a:cubicBezTo>
                      <a:pt x="0" y="7048"/>
                      <a:pt x="155" y="8037"/>
                      <a:pt x="465" y="8977"/>
                    </a:cubicBezTo>
                    <a:cubicBezTo>
                      <a:pt x="667" y="9632"/>
                      <a:pt x="953" y="10216"/>
                      <a:pt x="1667" y="10466"/>
                    </a:cubicBezTo>
                    <a:cubicBezTo>
                      <a:pt x="1822" y="10525"/>
                      <a:pt x="1941" y="10692"/>
                      <a:pt x="2072" y="10787"/>
                    </a:cubicBezTo>
                    <a:cubicBezTo>
                      <a:pt x="2155" y="10835"/>
                      <a:pt x="2239" y="10870"/>
                      <a:pt x="2322" y="10906"/>
                    </a:cubicBezTo>
                    <a:lnTo>
                      <a:pt x="2786" y="10668"/>
                    </a:lnTo>
                    <a:cubicBezTo>
                      <a:pt x="2834" y="10430"/>
                      <a:pt x="2882" y="10239"/>
                      <a:pt x="2929" y="10013"/>
                    </a:cubicBezTo>
                    <a:cubicBezTo>
                      <a:pt x="3177" y="10066"/>
                      <a:pt x="3425" y="10146"/>
                      <a:pt x="3655" y="10146"/>
                    </a:cubicBezTo>
                    <a:cubicBezTo>
                      <a:pt x="3890" y="10146"/>
                      <a:pt x="4106" y="10063"/>
                      <a:pt x="4286" y="9787"/>
                    </a:cubicBezTo>
                    <a:cubicBezTo>
                      <a:pt x="4310" y="9715"/>
                      <a:pt x="4322" y="9656"/>
                      <a:pt x="4334" y="9585"/>
                    </a:cubicBezTo>
                    <a:cubicBezTo>
                      <a:pt x="4298" y="9001"/>
                      <a:pt x="4251" y="8406"/>
                      <a:pt x="4239" y="7810"/>
                    </a:cubicBezTo>
                    <a:cubicBezTo>
                      <a:pt x="4215" y="7299"/>
                      <a:pt x="4156" y="6751"/>
                      <a:pt x="4239" y="6251"/>
                    </a:cubicBezTo>
                    <a:cubicBezTo>
                      <a:pt x="4429" y="5132"/>
                      <a:pt x="4227" y="4024"/>
                      <a:pt x="4108" y="2929"/>
                    </a:cubicBezTo>
                    <a:cubicBezTo>
                      <a:pt x="4001" y="2072"/>
                      <a:pt x="3667" y="1250"/>
                      <a:pt x="3120" y="572"/>
                    </a:cubicBezTo>
                    <a:cubicBezTo>
                      <a:pt x="2941" y="369"/>
                      <a:pt x="2739" y="179"/>
                      <a:pt x="25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1213525" y="2270500"/>
                <a:ext cx="132775" cy="22642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9057" extrusionOk="0">
                    <a:moveTo>
                      <a:pt x="2903" y="0"/>
                    </a:moveTo>
                    <a:cubicBezTo>
                      <a:pt x="2750" y="0"/>
                      <a:pt x="2557" y="73"/>
                      <a:pt x="2239" y="209"/>
                    </a:cubicBezTo>
                    <a:cubicBezTo>
                      <a:pt x="2097" y="156"/>
                      <a:pt x="1962" y="134"/>
                      <a:pt x="1830" y="134"/>
                    </a:cubicBezTo>
                    <a:cubicBezTo>
                      <a:pt x="1399" y="134"/>
                      <a:pt x="1010" y="367"/>
                      <a:pt x="572" y="495"/>
                    </a:cubicBezTo>
                    <a:lnTo>
                      <a:pt x="346" y="1554"/>
                    </a:lnTo>
                    <a:lnTo>
                      <a:pt x="1" y="2054"/>
                    </a:lnTo>
                    <a:cubicBezTo>
                      <a:pt x="96" y="2757"/>
                      <a:pt x="167" y="3388"/>
                      <a:pt x="263" y="4019"/>
                    </a:cubicBezTo>
                    <a:cubicBezTo>
                      <a:pt x="406" y="4995"/>
                      <a:pt x="525" y="5983"/>
                      <a:pt x="739" y="6948"/>
                    </a:cubicBezTo>
                    <a:cubicBezTo>
                      <a:pt x="906" y="7710"/>
                      <a:pt x="1144" y="8460"/>
                      <a:pt x="1656" y="9007"/>
                    </a:cubicBezTo>
                    <a:cubicBezTo>
                      <a:pt x="1750" y="9042"/>
                      <a:pt x="1834" y="9057"/>
                      <a:pt x="1907" y="9057"/>
                    </a:cubicBezTo>
                    <a:cubicBezTo>
                      <a:pt x="2184" y="9057"/>
                      <a:pt x="2321" y="8849"/>
                      <a:pt x="2406" y="8746"/>
                    </a:cubicBezTo>
                    <a:cubicBezTo>
                      <a:pt x="2752" y="8847"/>
                      <a:pt x="3038" y="9010"/>
                      <a:pt x="3270" y="9010"/>
                    </a:cubicBezTo>
                    <a:cubicBezTo>
                      <a:pt x="3309" y="9010"/>
                      <a:pt x="3346" y="9006"/>
                      <a:pt x="3382" y="8996"/>
                    </a:cubicBezTo>
                    <a:cubicBezTo>
                      <a:pt x="3763" y="8900"/>
                      <a:pt x="4108" y="8615"/>
                      <a:pt x="4442" y="8388"/>
                    </a:cubicBezTo>
                    <a:cubicBezTo>
                      <a:pt x="4644" y="8234"/>
                      <a:pt x="4835" y="8067"/>
                      <a:pt x="5025" y="7888"/>
                    </a:cubicBezTo>
                    <a:lnTo>
                      <a:pt x="5168" y="7888"/>
                    </a:lnTo>
                    <a:cubicBezTo>
                      <a:pt x="5216" y="7650"/>
                      <a:pt x="5311" y="7412"/>
                      <a:pt x="5299" y="7186"/>
                    </a:cubicBezTo>
                    <a:cubicBezTo>
                      <a:pt x="5240" y="6269"/>
                      <a:pt x="5144" y="5364"/>
                      <a:pt x="5049" y="4459"/>
                    </a:cubicBezTo>
                    <a:cubicBezTo>
                      <a:pt x="4894" y="3054"/>
                      <a:pt x="4656" y="1685"/>
                      <a:pt x="3632" y="566"/>
                    </a:cubicBezTo>
                    <a:cubicBezTo>
                      <a:pt x="3278" y="175"/>
                      <a:pt x="3139" y="0"/>
                      <a:pt x="29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1005475" y="2603425"/>
                <a:ext cx="117000" cy="243725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9749" extrusionOk="0">
                    <a:moveTo>
                      <a:pt x="2251" y="1525"/>
                    </a:moveTo>
                    <a:cubicBezTo>
                      <a:pt x="2548" y="2108"/>
                      <a:pt x="2548" y="2513"/>
                      <a:pt x="2251" y="2918"/>
                    </a:cubicBezTo>
                    <a:lnTo>
                      <a:pt x="2251" y="1525"/>
                    </a:lnTo>
                    <a:close/>
                    <a:moveTo>
                      <a:pt x="2477" y="1"/>
                    </a:moveTo>
                    <a:lnTo>
                      <a:pt x="1608" y="274"/>
                    </a:lnTo>
                    <a:lnTo>
                      <a:pt x="786" y="215"/>
                    </a:lnTo>
                    <a:cubicBezTo>
                      <a:pt x="703" y="298"/>
                      <a:pt x="631" y="405"/>
                      <a:pt x="584" y="513"/>
                    </a:cubicBezTo>
                    <a:cubicBezTo>
                      <a:pt x="512" y="715"/>
                      <a:pt x="441" y="929"/>
                      <a:pt x="393" y="1155"/>
                    </a:cubicBezTo>
                    <a:cubicBezTo>
                      <a:pt x="0" y="2906"/>
                      <a:pt x="0" y="4680"/>
                      <a:pt x="119" y="6454"/>
                    </a:cubicBezTo>
                    <a:cubicBezTo>
                      <a:pt x="155" y="6942"/>
                      <a:pt x="346" y="7418"/>
                      <a:pt x="512" y="7871"/>
                    </a:cubicBezTo>
                    <a:cubicBezTo>
                      <a:pt x="727" y="8466"/>
                      <a:pt x="1179" y="8835"/>
                      <a:pt x="1786" y="9025"/>
                    </a:cubicBezTo>
                    <a:lnTo>
                      <a:pt x="2405" y="8692"/>
                    </a:lnTo>
                    <a:lnTo>
                      <a:pt x="2941" y="9680"/>
                    </a:lnTo>
                    <a:cubicBezTo>
                      <a:pt x="3072" y="9724"/>
                      <a:pt x="3192" y="9748"/>
                      <a:pt x="3298" y="9748"/>
                    </a:cubicBezTo>
                    <a:cubicBezTo>
                      <a:pt x="3481" y="9748"/>
                      <a:pt x="3625" y="9675"/>
                      <a:pt x="3715" y="9502"/>
                    </a:cubicBezTo>
                    <a:cubicBezTo>
                      <a:pt x="3917" y="9156"/>
                      <a:pt x="4060" y="8799"/>
                      <a:pt x="4144" y="8418"/>
                    </a:cubicBezTo>
                    <a:cubicBezTo>
                      <a:pt x="4287" y="7513"/>
                      <a:pt x="4322" y="6597"/>
                      <a:pt x="4465" y="5692"/>
                    </a:cubicBezTo>
                    <a:cubicBezTo>
                      <a:pt x="4679" y="4299"/>
                      <a:pt x="4584" y="2870"/>
                      <a:pt x="4179" y="1525"/>
                    </a:cubicBezTo>
                    <a:cubicBezTo>
                      <a:pt x="4023" y="967"/>
                      <a:pt x="3783" y="639"/>
                      <a:pt x="3264" y="639"/>
                    </a:cubicBezTo>
                    <a:cubicBezTo>
                      <a:pt x="3229" y="639"/>
                      <a:pt x="3193" y="640"/>
                      <a:pt x="3155" y="643"/>
                    </a:cubicBezTo>
                    <a:lnTo>
                      <a:pt x="24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1772825" y="2012975"/>
                <a:ext cx="109575" cy="17525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7010" extrusionOk="0">
                    <a:moveTo>
                      <a:pt x="1245" y="1"/>
                    </a:moveTo>
                    <a:cubicBezTo>
                      <a:pt x="1123" y="1"/>
                      <a:pt x="999" y="26"/>
                      <a:pt x="870" y="80"/>
                    </a:cubicBezTo>
                    <a:cubicBezTo>
                      <a:pt x="489" y="413"/>
                      <a:pt x="739" y="782"/>
                      <a:pt x="775" y="1163"/>
                    </a:cubicBezTo>
                    <a:cubicBezTo>
                      <a:pt x="203" y="1461"/>
                      <a:pt x="1" y="1949"/>
                      <a:pt x="72" y="2568"/>
                    </a:cubicBezTo>
                    <a:cubicBezTo>
                      <a:pt x="191" y="3711"/>
                      <a:pt x="394" y="4831"/>
                      <a:pt x="929" y="5854"/>
                    </a:cubicBezTo>
                    <a:cubicBezTo>
                      <a:pt x="1167" y="6307"/>
                      <a:pt x="1382" y="6795"/>
                      <a:pt x="1858" y="7009"/>
                    </a:cubicBezTo>
                    <a:cubicBezTo>
                      <a:pt x="2346" y="6997"/>
                      <a:pt x="2394" y="6593"/>
                      <a:pt x="2489" y="6438"/>
                    </a:cubicBezTo>
                    <a:cubicBezTo>
                      <a:pt x="2858" y="6366"/>
                      <a:pt x="3096" y="6331"/>
                      <a:pt x="3358" y="6271"/>
                    </a:cubicBezTo>
                    <a:cubicBezTo>
                      <a:pt x="3620" y="6212"/>
                      <a:pt x="3870" y="6128"/>
                      <a:pt x="4227" y="6033"/>
                    </a:cubicBezTo>
                    <a:cubicBezTo>
                      <a:pt x="4299" y="5712"/>
                      <a:pt x="4358" y="5390"/>
                      <a:pt x="4382" y="5057"/>
                    </a:cubicBezTo>
                    <a:cubicBezTo>
                      <a:pt x="4370" y="4688"/>
                      <a:pt x="4323" y="4319"/>
                      <a:pt x="4251" y="3949"/>
                    </a:cubicBezTo>
                    <a:cubicBezTo>
                      <a:pt x="4025" y="2354"/>
                      <a:pt x="3192" y="1151"/>
                      <a:pt x="1906" y="235"/>
                    </a:cubicBezTo>
                    <a:cubicBezTo>
                      <a:pt x="1689" y="88"/>
                      <a:pt x="1472" y="1"/>
                      <a:pt x="12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4"/>
            <p:cNvGrpSpPr/>
            <p:nvPr/>
          </p:nvGrpSpPr>
          <p:grpSpPr>
            <a:xfrm rot="-1412409">
              <a:off x="-608967" y="4613964"/>
              <a:ext cx="1165675" cy="1027547"/>
              <a:chOff x="716750" y="1931325"/>
              <a:chExt cx="1165650" cy="1027525"/>
            </a:xfrm>
          </p:grpSpPr>
          <p:sp>
            <p:nvSpPr>
              <p:cNvPr id="61" name="Google Shape;61;p4"/>
              <p:cNvSpPr/>
              <p:nvPr/>
            </p:nvSpPr>
            <p:spPr>
              <a:xfrm>
                <a:off x="1576675" y="2258750"/>
                <a:ext cx="138425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5537" h="9573" extrusionOk="0">
                    <a:moveTo>
                      <a:pt x="3134" y="1"/>
                    </a:moveTo>
                    <a:cubicBezTo>
                      <a:pt x="3001" y="1"/>
                      <a:pt x="2863" y="33"/>
                      <a:pt x="2715" y="107"/>
                    </a:cubicBezTo>
                    <a:lnTo>
                      <a:pt x="2405" y="548"/>
                    </a:lnTo>
                    <a:lnTo>
                      <a:pt x="1453" y="762"/>
                    </a:lnTo>
                    <a:lnTo>
                      <a:pt x="631" y="119"/>
                    </a:lnTo>
                    <a:lnTo>
                      <a:pt x="24" y="298"/>
                    </a:lnTo>
                    <a:lnTo>
                      <a:pt x="24" y="1084"/>
                    </a:lnTo>
                    <a:cubicBezTo>
                      <a:pt x="24" y="2215"/>
                      <a:pt x="0" y="3358"/>
                      <a:pt x="24" y="4501"/>
                    </a:cubicBezTo>
                    <a:cubicBezTo>
                      <a:pt x="24" y="5406"/>
                      <a:pt x="84" y="6322"/>
                      <a:pt x="191" y="7227"/>
                    </a:cubicBezTo>
                    <a:cubicBezTo>
                      <a:pt x="298" y="8025"/>
                      <a:pt x="405" y="8858"/>
                      <a:pt x="1084" y="9335"/>
                    </a:cubicBezTo>
                    <a:cubicBezTo>
                      <a:pt x="1200" y="9381"/>
                      <a:pt x="1300" y="9400"/>
                      <a:pt x="1387" y="9400"/>
                    </a:cubicBezTo>
                    <a:cubicBezTo>
                      <a:pt x="1659" y="9400"/>
                      <a:pt x="1806" y="9217"/>
                      <a:pt x="1905" y="9108"/>
                    </a:cubicBezTo>
                    <a:lnTo>
                      <a:pt x="3191" y="9573"/>
                    </a:lnTo>
                    <a:cubicBezTo>
                      <a:pt x="3894" y="9263"/>
                      <a:pt x="3703" y="8668"/>
                      <a:pt x="3799" y="8204"/>
                    </a:cubicBezTo>
                    <a:lnTo>
                      <a:pt x="4596" y="8204"/>
                    </a:lnTo>
                    <a:cubicBezTo>
                      <a:pt x="4680" y="7965"/>
                      <a:pt x="4751" y="7727"/>
                      <a:pt x="4799" y="7489"/>
                    </a:cubicBezTo>
                    <a:cubicBezTo>
                      <a:pt x="4953" y="6668"/>
                      <a:pt x="5132" y="5846"/>
                      <a:pt x="5203" y="5013"/>
                    </a:cubicBezTo>
                    <a:cubicBezTo>
                      <a:pt x="5299" y="3882"/>
                      <a:pt x="5537" y="2750"/>
                      <a:pt x="5251" y="1619"/>
                    </a:cubicBezTo>
                    <a:cubicBezTo>
                      <a:pt x="5096" y="976"/>
                      <a:pt x="5013" y="298"/>
                      <a:pt x="4263" y="12"/>
                    </a:cubicBezTo>
                    <a:lnTo>
                      <a:pt x="3787" y="250"/>
                    </a:lnTo>
                    <a:cubicBezTo>
                      <a:pt x="3575" y="99"/>
                      <a:pt x="3364" y="1"/>
                      <a:pt x="31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716750" y="2638250"/>
                <a:ext cx="120875" cy="3206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12824" extrusionOk="0">
                    <a:moveTo>
                      <a:pt x="3989" y="1"/>
                    </a:moveTo>
                    <a:cubicBezTo>
                      <a:pt x="2965" y="322"/>
                      <a:pt x="2905" y="1370"/>
                      <a:pt x="2346" y="2060"/>
                    </a:cubicBezTo>
                    <a:lnTo>
                      <a:pt x="1774" y="1941"/>
                    </a:lnTo>
                    <a:cubicBezTo>
                      <a:pt x="1643" y="2060"/>
                      <a:pt x="1465" y="2156"/>
                      <a:pt x="1405" y="2298"/>
                    </a:cubicBezTo>
                    <a:cubicBezTo>
                      <a:pt x="1024" y="3120"/>
                      <a:pt x="679" y="3953"/>
                      <a:pt x="322" y="4787"/>
                    </a:cubicBezTo>
                    <a:lnTo>
                      <a:pt x="322" y="4858"/>
                    </a:lnTo>
                    <a:cubicBezTo>
                      <a:pt x="0" y="6228"/>
                      <a:pt x="286" y="7573"/>
                      <a:pt x="417" y="8918"/>
                    </a:cubicBezTo>
                    <a:cubicBezTo>
                      <a:pt x="441" y="9561"/>
                      <a:pt x="643" y="10180"/>
                      <a:pt x="977" y="10740"/>
                    </a:cubicBezTo>
                    <a:cubicBezTo>
                      <a:pt x="1215" y="11121"/>
                      <a:pt x="1346" y="11585"/>
                      <a:pt x="1584" y="11978"/>
                    </a:cubicBezTo>
                    <a:cubicBezTo>
                      <a:pt x="1774" y="12264"/>
                      <a:pt x="1989" y="12526"/>
                      <a:pt x="2227" y="12764"/>
                    </a:cubicBezTo>
                    <a:cubicBezTo>
                      <a:pt x="2262" y="12812"/>
                      <a:pt x="2370" y="12800"/>
                      <a:pt x="2465" y="12824"/>
                    </a:cubicBezTo>
                    <a:lnTo>
                      <a:pt x="3001" y="12478"/>
                    </a:lnTo>
                    <a:cubicBezTo>
                      <a:pt x="3171" y="12512"/>
                      <a:pt x="3342" y="12571"/>
                      <a:pt x="3511" y="12571"/>
                    </a:cubicBezTo>
                    <a:cubicBezTo>
                      <a:pt x="3696" y="12571"/>
                      <a:pt x="3880" y="12501"/>
                      <a:pt x="4060" y="12252"/>
                    </a:cubicBezTo>
                    <a:cubicBezTo>
                      <a:pt x="4120" y="11704"/>
                      <a:pt x="4239" y="11061"/>
                      <a:pt x="4215" y="10430"/>
                    </a:cubicBezTo>
                    <a:cubicBezTo>
                      <a:pt x="4156" y="9049"/>
                      <a:pt x="4025" y="7680"/>
                      <a:pt x="3941" y="6299"/>
                    </a:cubicBezTo>
                    <a:cubicBezTo>
                      <a:pt x="3929" y="5977"/>
                      <a:pt x="3953" y="5656"/>
                      <a:pt x="4036" y="5346"/>
                    </a:cubicBezTo>
                    <a:cubicBezTo>
                      <a:pt x="4156" y="4799"/>
                      <a:pt x="4346" y="4251"/>
                      <a:pt x="4453" y="3703"/>
                    </a:cubicBezTo>
                    <a:cubicBezTo>
                      <a:pt x="4620" y="2953"/>
                      <a:pt x="4727" y="2203"/>
                      <a:pt x="4798" y="1441"/>
                    </a:cubicBezTo>
                    <a:cubicBezTo>
                      <a:pt x="4834" y="870"/>
                      <a:pt x="4691" y="298"/>
                      <a:pt x="39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1360575" y="2584375"/>
                <a:ext cx="149750" cy="269400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10776" extrusionOk="0">
                    <a:moveTo>
                      <a:pt x="4430" y="1"/>
                    </a:moveTo>
                    <a:lnTo>
                      <a:pt x="3191" y="310"/>
                    </a:lnTo>
                    <a:lnTo>
                      <a:pt x="2906" y="608"/>
                    </a:lnTo>
                    <a:lnTo>
                      <a:pt x="2191" y="513"/>
                    </a:lnTo>
                    <a:cubicBezTo>
                      <a:pt x="2013" y="739"/>
                      <a:pt x="1846" y="977"/>
                      <a:pt x="1691" y="1227"/>
                    </a:cubicBezTo>
                    <a:cubicBezTo>
                      <a:pt x="1072" y="2418"/>
                      <a:pt x="667" y="3680"/>
                      <a:pt x="322" y="4977"/>
                    </a:cubicBezTo>
                    <a:cubicBezTo>
                      <a:pt x="48" y="6037"/>
                      <a:pt x="0" y="7120"/>
                      <a:pt x="24" y="8216"/>
                    </a:cubicBezTo>
                    <a:cubicBezTo>
                      <a:pt x="36" y="8597"/>
                      <a:pt x="143" y="8894"/>
                      <a:pt x="584" y="9002"/>
                    </a:cubicBezTo>
                    <a:lnTo>
                      <a:pt x="917" y="8859"/>
                    </a:lnTo>
                    <a:lnTo>
                      <a:pt x="1941" y="9490"/>
                    </a:lnTo>
                    <a:lnTo>
                      <a:pt x="1524" y="10085"/>
                    </a:lnTo>
                    <a:cubicBezTo>
                      <a:pt x="1655" y="10478"/>
                      <a:pt x="1870" y="10716"/>
                      <a:pt x="2227" y="10776"/>
                    </a:cubicBezTo>
                    <a:cubicBezTo>
                      <a:pt x="2632" y="10657"/>
                      <a:pt x="2798" y="10359"/>
                      <a:pt x="2941" y="10037"/>
                    </a:cubicBezTo>
                    <a:cubicBezTo>
                      <a:pt x="3251" y="9359"/>
                      <a:pt x="3584" y="8692"/>
                      <a:pt x="3882" y="8013"/>
                    </a:cubicBezTo>
                    <a:cubicBezTo>
                      <a:pt x="4561" y="6501"/>
                      <a:pt x="5323" y="5025"/>
                      <a:pt x="5620" y="3382"/>
                    </a:cubicBezTo>
                    <a:cubicBezTo>
                      <a:pt x="5751" y="2608"/>
                      <a:pt x="5989" y="1822"/>
                      <a:pt x="5715" y="1036"/>
                    </a:cubicBezTo>
                    <a:cubicBezTo>
                      <a:pt x="5644" y="834"/>
                      <a:pt x="5549" y="596"/>
                      <a:pt x="5394" y="489"/>
                    </a:cubicBezTo>
                    <a:cubicBezTo>
                      <a:pt x="5084" y="298"/>
                      <a:pt x="4763" y="132"/>
                      <a:pt x="44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1406125" y="1931325"/>
                <a:ext cx="122050" cy="262850"/>
              </a:xfrm>
              <a:custGeom>
                <a:avLst/>
                <a:gdLst/>
                <a:ahLst/>
                <a:cxnLst/>
                <a:rect l="l" t="t" r="r" b="b"/>
                <a:pathLst>
                  <a:path w="4882" h="10514" extrusionOk="0">
                    <a:moveTo>
                      <a:pt x="2989" y="0"/>
                    </a:moveTo>
                    <a:cubicBezTo>
                      <a:pt x="2381" y="131"/>
                      <a:pt x="2298" y="631"/>
                      <a:pt x="2060" y="1012"/>
                    </a:cubicBezTo>
                    <a:cubicBezTo>
                      <a:pt x="2033" y="1011"/>
                      <a:pt x="2007" y="1010"/>
                      <a:pt x="1982" y="1010"/>
                    </a:cubicBezTo>
                    <a:cubicBezTo>
                      <a:pt x="1439" y="1010"/>
                      <a:pt x="1171" y="1369"/>
                      <a:pt x="1012" y="1870"/>
                    </a:cubicBezTo>
                    <a:cubicBezTo>
                      <a:pt x="834" y="2453"/>
                      <a:pt x="584" y="3036"/>
                      <a:pt x="464" y="3632"/>
                    </a:cubicBezTo>
                    <a:cubicBezTo>
                      <a:pt x="286" y="4501"/>
                      <a:pt x="179" y="5382"/>
                      <a:pt x="83" y="6275"/>
                    </a:cubicBezTo>
                    <a:cubicBezTo>
                      <a:pt x="12" y="6858"/>
                      <a:pt x="0" y="7454"/>
                      <a:pt x="36" y="8049"/>
                    </a:cubicBezTo>
                    <a:cubicBezTo>
                      <a:pt x="95" y="8680"/>
                      <a:pt x="179" y="9359"/>
                      <a:pt x="715" y="9811"/>
                    </a:cubicBezTo>
                    <a:cubicBezTo>
                      <a:pt x="1215" y="10240"/>
                      <a:pt x="1869" y="10252"/>
                      <a:pt x="2512" y="10513"/>
                    </a:cubicBezTo>
                    <a:lnTo>
                      <a:pt x="2965" y="9716"/>
                    </a:lnTo>
                    <a:cubicBezTo>
                      <a:pt x="3067" y="9725"/>
                      <a:pt x="3160" y="9729"/>
                      <a:pt x="3243" y="9729"/>
                    </a:cubicBezTo>
                    <a:cubicBezTo>
                      <a:pt x="3723" y="9729"/>
                      <a:pt x="3911" y="9568"/>
                      <a:pt x="4013" y="9061"/>
                    </a:cubicBezTo>
                    <a:cubicBezTo>
                      <a:pt x="4286" y="7585"/>
                      <a:pt x="4608" y="6120"/>
                      <a:pt x="4632" y="4596"/>
                    </a:cubicBezTo>
                    <a:cubicBezTo>
                      <a:pt x="4644" y="4132"/>
                      <a:pt x="4739" y="3667"/>
                      <a:pt x="4751" y="3191"/>
                    </a:cubicBezTo>
                    <a:cubicBezTo>
                      <a:pt x="4763" y="2501"/>
                      <a:pt x="4882" y="1810"/>
                      <a:pt x="4632" y="1131"/>
                    </a:cubicBezTo>
                    <a:cubicBezTo>
                      <a:pt x="4441" y="643"/>
                      <a:pt x="4215" y="500"/>
                      <a:pt x="3667" y="500"/>
                    </a:cubicBezTo>
                    <a:lnTo>
                      <a:pt x="29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862900" y="2262325"/>
                <a:ext cx="110750" cy="272675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10907" extrusionOk="0">
                    <a:moveTo>
                      <a:pt x="2524" y="0"/>
                    </a:moveTo>
                    <a:lnTo>
                      <a:pt x="1203" y="595"/>
                    </a:lnTo>
                    <a:cubicBezTo>
                      <a:pt x="691" y="905"/>
                      <a:pt x="1012" y="1500"/>
                      <a:pt x="703" y="2000"/>
                    </a:cubicBezTo>
                    <a:cubicBezTo>
                      <a:pt x="274" y="2203"/>
                      <a:pt x="107" y="2655"/>
                      <a:pt x="84" y="3167"/>
                    </a:cubicBezTo>
                    <a:cubicBezTo>
                      <a:pt x="36" y="4131"/>
                      <a:pt x="12" y="5096"/>
                      <a:pt x="0" y="6060"/>
                    </a:cubicBezTo>
                    <a:cubicBezTo>
                      <a:pt x="0" y="7048"/>
                      <a:pt x="155" y="8037"/>
                      <a:pt x="465" y="8977"/>
                    </a:cubicBezTo>
                    <a:cubicBezTo>
                      <a:pt x="667" y="9632"/>
                      <a:pt x="953" y="10216"/>
                      <a:pt x="1667" y="10466"/>
                    </a:cubicBezTo>
                    <a:cubicBezTo>
                      <a:pt x="1822" y="10525"/>
                      <a:pt x="1941" y="10692"/>
                      <a:pt x="2072" y="10787"/>
                    </a:cubicBezTo>
                    <a:cubicBezTo>
                      <a:pt x="2155" y="10835"/>
                      <a:pt x="2239" y="10870"/>
                      <a:pt x="2322" y="10906"/>
                    </a:cubicBezTo>
                    <a:lnTo>
                      <a:pt x="2786" y="10668"/>
                    </a:lnTo>
                    <a:cubicBezTo>
                      <a:pt x="2834" y="10430"/>
                      <a:pt x="2882" y="10239"/>
                      <a:pt x="2929" y="10013"/>
                    </a:cubicBezTo>
                    <a:cubicBezTo>
                      <a:pt x="3177" y="10066"/>
                      <a:pt x="3425" y="10146"/>
                      <a:pt x="3655" y="10146"/>
                    </a:cubicBezTo>
                    <a:cubicBezTo>
                      <a:pt x="3890" y="10146"/>
                      <a:pt x="4106" y="10063"/>
                      <a:pt x="4286" y="9787"/>
                    </a:cubicBezTo>
                    <a:cubicBezTo>
                      <a:pt x="4310" y="9715"/>
                      <a:pt x="4322" y="9656"/>
                      <a:pt x="4334" y="9585"/>
                    </a:cubicBezTo>
                    <a:cubicBezTo>
                      <a:pt x="4298" y="9001"/>
                      <a:pt x="4251" y="8406"/>
                      <a:pt x="4239" y="7810"/>
                    </a:cubicBezTo>
                    <a:cubicBezTo>
                      <a:pt x="4215" y="7299"/>
                      <a:pt x="4156" y="6751"/>
                      <a:pt x="4239" y="6251"/>
                    </a:cubicBezTo>
                    <a:cubicBezTo>
                      <a:pt x="4429" y="5132"/>
                      <a:pt x="4227" y="4024"/>
                      <a:pt x="4108" y="2929"/>
                    </a:cubicBezTo>
                    <a:cubicBezTo>
                      <a:pt x="4001" y="2072"/>
                      <a:pt x="3667" y="1250"/>
                      <a:pt x="3120" y="572"/>
                    </a:cubicBezTo>
                    <a:cubicBezTo>
                      <a:pt x="2941" y="369"/>
                      <a:pt x="2739" y="179"/>
                      <a:pt x="25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1213525" y="2270500"/>
                <a:ext cx="132775" cy="22642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9057" extrusionOk="0">
                    <a:moveTo>
                      <a:pt x="2903" y="0"/>
                    </a:moveTo>
                    <a:cubicBezTo>
                      <a:pt x="2750" y="0"/>
                      <a:pt x="2557" y="73"/>
                      <a:pt x="2239" y="209"/>
                    </a:cubicBezTo>
                    <a:cubicBezTo>
                      <a:pt x="2097" y="156"/>
                      <a:pt x="1962" y="134"/>
                      <a:pt x="1830" y="134"/>
                    </a:cubicBezTo>
                    <a:cubicBezTo>
                      <a:pt x="1399" y="134"/>
                      <a:pt x="1010" y="367"/>
                      <a:pt x="572" y="495"/>
                    </a:cubicBezTo>
                    <a:lnTo>
                      <a:pt x="346" y="1554"/>
                    </a:lnTo>
                    <a:lnTo>
                      <a:pt x="1" y="2054"/>
                    </a:lnTo>
                    <a:cubicBezTo>
                      <a:pt x="96" y="2757"/>
                      <a:pt x="167" y="3388"/>
                      <a:pt x="263" y="4019"/>
                    </a:cubicBezTo>
                    <a:cubicBezTo>
                      <a:pt x="406" y="4995"/>
                      <a:pt x="525" y="5983"/>
                      <a:pt x="739" y="6948"/>
                    </a:cubicBezTo>
                    <a:cubicBezTo>
                      <a:pt x="906" y="7710"/>
                      <a:pt x="1144" y="8460"/>
                      <a:pt x="1656" y="9007"/>
                    </a:cubicBezTo>
                    <a:cubicBezTo>
                      <a:pt x="1750" y="9042"/>
                      <a:pt x="1834" y="9057"/>
                      <a:pt x="1907" y="9057"/>
                    </a:cubicBezTo>
                    <a:cubicBezTo>
                      <a:pt x="2184" y="9057"/>
                      <a:pt x="2321" y="8849"/>
                      <a:pt x="2406" y="8746"/>
                    </a:cubicBezTo>
                    <a:cubicBezTo>
                      <a:pt x="2752" y="8847"/>
                      <a:pt x="3038" y="9010"/>
                      <a:pt x="3270" y="9010"/>
                    </a:cubicBezTo>
                    <a:cubicBezTo>
                      <a:pt x="3309" y="9010"/>
                      <a:pt x="3346" y="9006"/>
                      <a:pt x="3382" y="8996"/>
                    </a:cubicBezTo>
                    <a:cubicBezTo>
                      <a:pt x="3763" y="8900"/>
                      <a:pt x="4108" y="8615"/>
                      <a:pt x="4442" y="8388"/>
                    </a:cubicBezTo>
                    <a:cubicBezTo>
                      <a:pt x="4644" y="8234"/>
                      <a:pt x="4835" y="8067"/>
                      <a:pt x="5025" y="7888"/>
                    </a:cubicBezTo>
                    <a:lnTo>
                      <a:pt x="5168" y="7888"/>
                    </a:lnTo>
                    <a:cubicBezTo>
                      <a:pt x="5216" y="7650"/>
                      <a:pt x="5311" y="7412"/>
                      <a:pt x="5299" y="7186"/>
                    </a:cubicBezTo>
                    <a:cubicBezTo>
                      <a:pt x="5240" y="6269"/>
                      <a:pt x="5144" y="5364"/>
                      <a:pt x="5049" y="4459"/>
                    </a:cubicBezTo>
                    <a:cubicBezTo>
                      <a:pt x="4894" y="3054"/>
                      <a:pt x="4656" y="1685"/>
                      <a:pt x="3632" y="566"/>
                    </a:cubicBezTo>
                    <a:cubicBezTo>
                      <a:pt x="3278" y="175"/>
                      <a:pt x="3139" y="0"/>
                      <a:pt x="29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1005475" y="2603425"/>
                <a:ext cx="117000" cy="243725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9749" extrusionOk="0">
                    <a:moveTo>
                      <a:pt x="2251" y="1525"/>
                    </a:moveTo>
                    <a:cubicBezTo>
                      <a:pt x="2548" y="2108"/>
                      <a:pt x="2548" y="2513"/>
                      <a:pt x="2251" y="2918"/>
                    </a:cubicBezTo>
                    <a:lnTo>
                      <a:pt x="2251" y="1525"/>
                    </a:lnTo>
                    <a:close/>
                    <a:moveTo>
                      <a:pt x="2477" y="1"/>
                    </a:moveTo>
                    <a:lnTo>
                      <a:pt x="1608" y="274"/>
                    </a:lnTo>
                    <a:lnTo>
                      <a:pt x="786" y="215"/>
                    </a:lnTo>
                    <a:cubicBezTo>
                      <a:pt x="703" y="298"/>
                      <a:pt x="631" y="405"/>
                      <a:pt x="584" y="513"/>
                    </a:cubicBezTo>
                    <a:cubicBezTo>
                      <a:pt x="512" y="715"/>
                      <a:pt x="441" y="929"/>
                      <a:pt x="393" y="1155"/>
                    </a:cubicBezTo>
                    <a:cubicBezTo>
                      <a:pt x="0" y="2906"/>
                      <a:pt x="0" y="4680"/>
                      <a:pt x="119" y="6454"/>
                    </a:cubicBezTo>
                    <a:cubicBezTo>
                      <a:pt x="155" y="6942"/>
                      <a:pt x="346" y="7418"/>
                      <a:pt x="512" y="7871"/>
                    </a:cubicBezTo>
                    <a:cubicBezTo>
                      <a:pt x="727" y="8466"/>
                      <a:pt x="1179" y="8835"/>
                      <a:pt x="1786" y="9025"/>
                    </a:cubicBezTo>
                    <a:lnTo>
                      <a:pt x="2405" y="8692"/>
                    </a:lnTo>
                    <a:lnTo>
                      <a:pt x="2941" y="9680"/>
                    </a:lnTo>
                    <a:cubicBezTo>
                      <a:pt x="3072" y="9724"/>
                      <a:pt x="3192" y="9748"/>
                      <a:pt x="3298" y="9748"/>
                    </a:cubicBezTo>
                    <a:cubicBezTo>
                      <a:pt x="3481" y="9748"/>
                      <a:pt x="3625" y="9675"/>
                      <a:pt x="3715" y="9502"/>
                    </a:cubicBezTo>
                    <a:cubicBezTo>
                      <a:pt x="3917" y="9156"/>
                      <a:pt x="4060" y="8799"/>
                      <a:pt x="4144" y="8418"/>
                    </a:cubicBezTo>
                    <a:cubicBezTo>
                      <a:pt x="4287" y="7513"/>
                      <a:pt x="4322" y="6597"/>
                      <a:pt x="4465" y="5692"/>
                    </a:cubicBezTo>
                    <a:cubicBezTo>
                      <a:pt x="4679" y="4299"/>
                      <a:pt x="4584" y="2870"/>
                      <a:pt x="4179" y="1525"/>
                    </a:cubicBezTo>
                    <a:cubicBezTo>
                      <a:pt x="4023" y="967"/>
                      <a:pt x="3783" y="639"/>
                      <a:pt x="3264" y="639"/>
                    </a:cubicBezTo>
                    <a:cubicBezTo>
                      <a:pt x="3229" y="639"/>
                      <a:pt x="3193" y="640"/>
                      <a:pt x="3155" y="643"/>
                    </a:cubicBezTo>
                    <a:lnTo>
                      <a:pt x="24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1772825" y="2012975"/>
                <a:ext cx="109575" cy="17525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7010" extrusionOk="0">
                    <a:moveTo>
                      <a:pt x="1245" y="1"/>
                    </a:moveTo>
                    <a:cubicBezTo>
                      <a:pt x="1123" y="1"/>
                      <a:pt x="999" y="26"/>
                      <a:pt x="870" y="80"/>
                    </a:cubicBezTo>
                    <a:cubicBezTo>
                      <a:pt x="489" y="413"/>
                      <a:pt x="739" y="782"/>
                      <a:pt x="775" y="1163"/>
                    </a:cubicBezTo>
                    <a:cubicBezTo>
                      <a:pt x="203" y="1461"/>
                      <a:pt x="1" y="1949"/>
                      <a:pt x="72" y="2568"/>
                    </a:cubicBezTo>
                    <a:cubicBezTo>
                      <a:pt x="191" y="3711"/>
                      <a:pt x="394" y="4831"/>
                      <a:pt x="929" y="5854"/>
                    </a:cubicBezTo>
                    <a:cubicBezTo>
                      <a:pt x="1167" y="6307"/>
                      <a:pt x="1382" y="6795"/>
                      <a:pt x="1858" y="7009"/>
                    </a:cubicBezTo>
                    <a:cubicBezTo>
                      <a:pt x="2346" y="6997"/>
                      <a:pt x="2394" y="6593"/>
                      <a:pt x="2489" y="6438"/>
                    </a:cubicBezTo>
                    <a:cubicBezTo>
                      <a:pt x="2858" y="6366"/>
                      <a:pt x="3096" y="6331"/>
                      <a:pt x="3358" y="6271"/>
                    </a:cubicBezTo>
                    <a:cubicBezTo>
                      <a:pt x="3620" y="6212"/>
                      <a:pt x="3870" y="6128"/>
                      <a:pt x="4227" y="6033"/>
                    </a:cubicBezTo>
                    <a:cubicBezTo>
                      <a:pt x="4299" y="5712"/>
                      <a:pt x="4358" y="5390"/>
                      <a:pt x="4382" y="5057"/>
                    </a:cubicBezTo>
                    <a:cubicBezTo>
                      <a:pt x="4370" y="4688"/>
                      <a:pt x="4323" y="4319"/>
                      <a:pt x="4251" y="3949"/>
                    </a:cubicBezTo>
                    <a:cubicBezTo>
                      <a:pt x="4025" y="2354"/>
                      <a:pt x="3192" y="1151"/>
                      <a:pt x="1906" y="235"/>
                    </a:cubicBezTo>
                    <a:cubicBezTo>
                      <a:pt x="1689" y="88"/>
                      <a:pt x="1472" y="1"/>
                      <a:pt x="12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" name="Google Shape;69;p4"/>
          <p:cNvSpPr txBox="1">
            <a:spLocks noGrp="1"/>
          </p:cNvSpPr>
          <p:nvPr>
            <p:ph type="title"/>
          </p:nvPr>
        </p:nvSpPr>
        <p:spPr>
          <a:xfrm>
            <a:off x="758775" y="422108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"/>
          <p:cNvSpPr txBox="1">
            <a:spLocks noGrp="1"/>
          </p:cNvSpPr>
          <p:nvPr>
            <p:ph type="body" idx="1"/>
          </p:nvPr>
        </p:nvSpPr>
        <p:spPr>
          <a:xfrm>
            <a:off x="975350" y="1038210"/>
            <a:ext cx="7193400" cy="3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1" name="Google Shape;741;p35"/>
          <p:cNvGrpSpPr/>
          <p:nvPr/>
        </p:nvGrpSpPr>
        <p:grpSpPr>
          <a:xfrm>
            <a:off x="-3487645" y="-412428"/>
            <a:ext cx="16298270" cy="6177005"/>
            <a:chOff x="-3487645" y="-412428"/>
            <a:chExt cx="16298270" cy="6177005"/>
          </a:xfrm>
        </p:grpSpPr>
        <p:sp>
          <p:nvSpPr>
            <p:cNvPr id="742" name="Google Shape;742;p35"/>
            <p:cNvSpPr/>
            <p:nvPr/>
          </p:nvSpPr>
          <p:spPr>
            <a:xfrm rot="10800000" flipH="1">
              <a:off x="-3487645" y="4490890"/>
              <a:ext cx="5827820" cy="1273686"/>
            </a:xfrm>
            <a:custGeom>
              <a:avLst/>
              <a:gdLst/>
              <a:ahLst/>
              <a:cxnLst/>
              <a:rect l="l" t="t" r="r" b="b"/>
              <a:pathLst>
                <a:path w="138923" h="30362" extrusionOk="0">
                  <a:moveTo>
                    <a:pt x="104240" y="1"/>
                  </a:moveTo>
                  <a:lnTo>
                    <a:pt x="104419" y="1"/>
                  </a:lnTo>
                  <a:lnTo>
                    <a:pt x="104419" y="60"/>
                  </a:lnTo>
                  <a:cubicBezTo>
                    <a:pt x="104240" y="60"/>
                    <a:pt x="104335" y="72"/>
                    <a:pt x="104240" y="1"/>
                  </a:cubicBezTo>
                  <a:close/>
                  <a:moveTo>
                    <a:pt x="93143" y="2787"/>
                  </a:moveTo>
                  <a:lnTo>
                    <a:pt x="93143" y="2680"/>
                  </a:lnTo>
                  <a:lnTo>
                    <a:pt x="92965" y="2680"/>
                  </a:lnTo>
                  <a:cubicBezTo>
                    <a:pt x="92858" y="2858"/>
                    <a:pt x="92929" y="2763"/>
                    <a:pt x="93143" y="2787"/>
                  </a:cubicBezTo>
                  <a:close/>
                  <a:moveTo>
                    <a:pt x="110062" y="2787"/>
                  </a:moveTo>
                  <a:lnTo>
                    <a:pt x="110062" y="2739"/>
                  </a:lnTo>
                  <a:lnTo>
                    <a:pt x="109824" y="2739"/>
                  </a:lnTo>
                  <a:lnTo>
                    <a:pt x="109824" y="2906"/>
                  </a:lnTo>
                  <a:lnTo>
                    <a:pt x="110062" y="2846"/>
                  </a:lnTo>
                  <a:close/>
                  <a:moveTo>
                    <a:pt x="110836" y="3204"/>
                  </a:moveTo>
                  <a:cubicBezTo>
                    <a:pt x="110812" y="3144"/>
                    <a:pt x="110788" y="3085"/>
                    <a:pt x="110776" y="3025"/>
                  </a:cubicBezTo>
                  <a:cubicBezTo>
                    <a:pt x="110753" y="3073"/>
                    <a:pt x="110729" y="3108"/>
                    <a:pt x="110717" y="3144"/>
                  </a:cubicBezTo>
                  <a:lnTo>
                    <a:pt x="110776" y="3204"/>
                  </a:lnTo>
                  <a:close/>
                  <a:moveTo>
                    <a:pt x="99263" y="3085"/>
                  </a:moveTo>
                  <a:cubicBezTo>
                    <a:pt x="99239" y="3168"/>
                    <a:pt x="99215" y="3251"/>
                    <a:pt x="99204" y="3323"/>
                  </a:cubicBezTo>
                  <a:lnTo>
                    <a:pt x="99311" y="3442"/>
                  </a:lnTo>
                  <a:cubicBezTo>
                    <a:pt x="99335" y="3180"/>
                    <a:pt x="99394" y="3251"/>
                    <a:pt x="99263" y="3085"/>
                  </a:cubicBezTo>
                  <a:close/>
                  <a:moveTo>
                    <a:pt x="100799" y="3144"/>
                  </a:moveTo>
                  <a:lnTo>
                    <a:pt x="100799" y="3263"/>
                  </a:lnTo>
                  <a:lnTo>
                    <a:pt x="100918" y="3144"/>
                  </a:lnTo>
                  <a:close/>
                  <a:moveTo>
                    <a:pt x="105490" y="3323"/>
                  </a:moveTo>
                  <a:lnTo>
                    <a:pt x="105311" y="3144"/>
                  </a:lnTo>
                  <a:lnTo>
                    <a:pt x="105133" y="3573"/>
                  </a:lnTo>
                  <a:cubicBezTo>
                    <a:pt x="105288" y="3549"/>
                    <a:pt x="105419" y="3454"/>
                    <a:pt x="105490" y="3323"/>
                  </a:cubicBezTo>
                  <a:close/>
                  <a:moveTo>
                    <a:pt x="102764" y="3323"/>
                  </a:moveTo>
                  <a:lnTo>
                    <a:pt x="102585" y="3204"/>
                  </a:lnTo>
                  <a:cubicBezTo>
                    <a:pt x="102561" y="3406"/>
                    <a:pt x="102537" y="3608"/>
                    <a:pt x="102525" y="3799"/>
                  </a:cubicBezTo>
                  <a:cubicBezTo>
                    <a:pt x="102704" y="3680"/>
                    <a:pt x="102692" y="3573"/>
                    <a:pt x="102764" y="3323"/>
                  </a:cubicBezTo>
                  <a:close/>
                  <a:moveTo>
                    <a:pt x="110645" y="3799"/>
                  </a:moveTo>
                  <a:cubicBezTo>
                    <a:pt x="111122" y="3668"/>
                    <a:pt x="110931" y="3561"/>
                    <a:pt x="110765" y="3263"/>
                  </a:cubicBezTo>
                  <a:lnTo>
                    <a:pt x="110169" y="3204"/>
                  </a:lnTo>
                  <a:lnTo>
                    <a:pt x="110050" y="3382"/>
                  </a:lnTo>
                  <a:cubicBezTo>
                    <a:pt x="110300" y="3549"/>
                    <a:pt x="110515" y="3525"/>
                    <a:pt x="110657" y="3799"/>
                  </a:cubicBezTo>
                  <a:close/>
                  <a:moveTo>
                    <a:pt x="117718" y="4097"/>
                  </a:moveTo>
                  <a:cubicBezTo>
                    <a:pt x="117730" y="3751"/>
                    <a:pt x="117730" y="3787"/>
                    <a:pt x="117884" y="3620"/>
                  </a:cubicBezTo>
                  <a:cubicBezTo>
                    <a:pt x="117718" y="3513"/>
                    <a:pt x="117027" y="3668"/>
                    <a:pt x="116825" y="3799"/>
                  </a:cubicBezTo>
                  <a:cubicBezTo>
                    <a:pt x="116599" y="3632"/>
                    <a:pt x="116360" y="3489"/>
                    <a:pt x="116110" y="3382"/>
                  </a:cubicBezTo>
                  <a:cubicBezTo>
                    <a:pt x="116134" y="3466"/>
                    <a:pt x="116146" y="3549"/>
                    <a:pt x="116170" y="3620"/>
                  </a:cubicBezTo>
                  <a:lnTo>
                    <a:pt x="116051" y="3680"/>
                  </a:lnTo>
                  <a:lnTo>
                    <a:pt x="115575" y="3215"/>
                  </a:lnTo>
                  <a:lnTo>
                    <a:pt x="115396" y="3215"/>
                  </a:lnTo>
                  <a:cubicBezTo>
                    <a:pt x="115432" y="3323"/>
                    <a:pt x="115479" y="3442"/>
                    <a:pt x="115515" y="3561"/>
                  </a:cubicBezTo>
                  <a:lnTo>
                    <a:pt x="115098" y="3680"/>
                  </a:lnTo>
                  <a:lnTo>
                    <a:pt x="114979" y="3680"/>
                  </a:lnTo>
                  <a:cubicBezTo>
                    <a:pt x="115087" y="3894"/>
                    <a:pt x="117349" y="4144"/>
                    <a:pt x="117718" y="4097"/>
                  </a:cubicBezTo>
                  <a:close/>
                  <a:moveTo>
                    <a:pt x="104240" y="3275"/>
                  </a:moveTo>
                  <a:lnTo>
                    <a:pt x="104061" y="3275"/>
                  </a:lnTo>
                  <a:lnTo>
                    <a:pt x="103823" y="3382"/>
                  </a:lnTo>
                  <a:lnTo>
                    <a:pt x="103823" y="3442"/>
                  </a:lnTo>
                  <a:lnTo>
                    <a:pt x="104180" y="3501"/>
                  </a:lnTo>
                  <a:cubicBezTo>
                    <a:pt x="104204" y="3430"/>
                    <a:pt x="104228" y="3346"/>
                    <a:pt x="104240" y="3275"/>
                  </a:cubicBezTo>
                  <a:close/>
                  <a:moveTo>
                    <a:pt x="113265" y="3501"/>
                  </a:moveTo>
                  <a:lnTo>
                    <a:pt x="112550" y="3442"/>
                  </a:lnTo>
                  <a:lnTo>
                    <a:pt x="112491" y="3561"/>
                  </a:lnTo>
                  <a:cubicBezTo>
                    <a:pt x="112681" y="3704"/>
                    <a:pt x="112860" y="3751"/>
                    <a:pt x="113205" y="3739"/>
                  </a:cubicBezTo>
                  <a:cubicBezTo>
                    <a:pt x="113229" y="3668"/>
                    <a:pt x="113253" y="3585"/>
                    <a:pt x="113265" y="3501"/>
                  </a:cubicBezTo>
                  <a:close/>
                  <a:moveTo>
                    <a:pt x="136125" y="20658"/>
                  </a:moveTo>
                  <a:cubicBezTo>
                    <a:pt x="135958" y="20777"/>
                    <a:pt x="135875" y="20991"/>
                    <a:pt x="135589" y="20956"/>
                  </a:cubicBezTo>
                  <a:cubicBezTo>
                    <a:pt x="135589" y="20956"/>
                    <a:pt x="132327" y="18610"/>
                    <a:pt x="132327" y="18575"/>
                  </a:cubicBezTo>
                  <a:cubicBezTo>
                    <a:pt x="131958" y="18360"/>
                    <a:pt x="131862" y="18491"/>
                    <a:pt x="131196" y="18515"/>
                  </a:cubicBezTo>
                  <a:lnTo>
                    <a:pt x="130541" y="17979"/>
                  </a:lnTo>
                  <a:lnTo>
                    <a:pt x="130541" y="17932"/>
                  </a:lnTo>
                  <a:lnTo>
                    <a:pt x="130660" y="17872"/>
                  </a:lnTo>
                  <a:cubicBezTo>
                    <a:pt x="130958" y="17908"/>
                    <a:pt x="130838" y="17813"/>
                    <a:pt x="130898" y="18039"/>
                  </a:cubicBezTo>
                  <a:cubicBezTo>
                    <a:pt x="131208" y="17967"/>
                    <a:pt x="131470" y="17848"/>
                    <a:pt x="131851" y="17741"/>
                  </a:cubicBezTo>
                  <a:lnTo>
                    <a:pt x="131910" y="17741"/>
                  </a:lnTo>
                  <a:cubicBezTo>
                    <a:pt x="131922" y="17801"/>
                    <a:pt x="131946" y="17860"/>
                    <a:pt x="131970" y="17920"/>
                  </a:cubicBezTo>
                  <a:cubicBezTo>
                    <a:pt x="131934" y="18122"/>
                    <a:pt x="132005" y="18277"/>
                    <a:pt x="132446" y="18336"/>
                  </a:cubicBezTo>
                  <a:cubicBezTo>
                    <a:pt x="132434" y="18027"/>
                    <a:pt x="132565" y="17955"/>
                    <a:pt x="132386" y="17622"/>
                  </a:cubicBezTo>
                  <a:lnTo>
                    <a:pt x="132505" y="17503"/>
                  </a:lnTo>
                  <a:lnTo>
                    <a:pt x="133744" y="18098"/>
                  </a:lnTo>
                  <a:lnTo>
                    <a:pt x="133803" y="18098"/>
                  </a:lnTo>
                  <a:cubicBezTo>
                    <a:pt x="132839" y="16193"/>
                    <a:pt x="125874" y="14955"/>
                    <a:pt x="124016" y="15134"/>
                  </a:cubicBezTo>
                  <a:lnTo>
                    <a:pt x="123957" y="15074"/>
                  </a:lnTo>
                  <a:cubicBezTo>
                    <a:pt x="123969" y="15003"/>
                    <a:pt x="123992" y="14919"/>
                    <a:pt x="124016" y="14836"/>
                  </a:cubicBezTo>
                  <a:lnTo>
                    <a:pt x="125374" y="14479"/>
                  </a:lnTo>
                  <a:lnTo>
                    <a:pt x="125671" y="14836"/>
                  </a:lnTo>
                  <a:lnTo>
                    <a:pt x="125850" y="14836"/>
                  </a:lnTo>
                  <a:cubicBezTo>
                    <a:pt x="125838" y="14717"/>
                    <a:pt x="125814" y="14598"/>
                    <a:pt x="125790" y="14479"/>
                  </a:cubicBezTo>
                  <a:lnTo>
                    <a:pt x="126326" y="14538"/>
                  </a:lnTo>
                  <a:lnTo>
                    <a:pt x="126326" y="14836"/>
                  </a:lnTo>
                  <a:cubicBezTo>
                    <a:pt x="126957" y="14860"/>
                    <a:pt x="127088" y="15074"/>
                    <a:pt x="127576" y="15312"/>
                  </a:cubicBezTo>
                  <a:lnTo>
                    <a:pt x="127755" y="15134"/>
                  </a:lnTo>
                  <a:lnTo>
                    <a:pt x="127159" y="14836"/>
                  </a:lnTo>
                  <a:lnTo>
                    <a:pt x="127040" y="14776"/>
                  </a:lnTo>
                  <a:cubicBezTo>
                    <a:pt x="127874" y="14455"/>
                    <a:pt x="130958" y="15538"/>
                    <a:pt x="131374" y="15848"/>
                  </a:cubicBezTo>
                  <a:cubicBezTo>
                    <a:pt x="131470" y="15729"/>
                    <a:pt x="131458" y="15765"/>
                    <a:pt x="131493" y="15550"/>
                  </a:cubicBezTo>
                  <a:cubicBezTo>
                    <a:pt x="131231" y="14991"/>
                    <a:pt x="131136" y="14967"/>
                    <a:pt x="130719" y="14479"/>
                  </a:cubicBezTo>
                  <a:lnTo>
                    <a:pt x="130719" y="14431"/>
                  </a:lnTo>
                  <a:lnTo>
                    <a:pt x="132208" y="15086"/>
                  </a:lnTo>
                  <a:lnTo>
                    <a:pt x="132446" y="15086"/>
                  </a:lnTo>
                  <a:cubicBezTo>
                    <a:pt x="131100" y="13407"/>
                    <a:pt x="129100" y="13217"/>
                    <a:pt x="127398" y="11824"/>
                  </a:cubicBezTo>
                  <a:lnTo>
                    <a:pt x="127279" y="11824"/>
                  </a:lnTo>
                  <a:cubicBezTo>
                    <a:pt x="127493" y="11657"/>
                    <a:pt x="127743" y="11717"/>
                    <a:pt x="127993" y="11824"/>
                  </a:cubicBezTo>
                  <a:lnTo>
                    <a:pt x="128052" y="11705"/>
                  </a:lnTo>
                  <a:cubicBezTo>
                    <a:pt x="127207" y="11383"/>
                    <a:pt x="125600" y="11419"/>
                    <a:pt x="125266" y="10574"/>
                  </a:cubicBezTo>
                  <a:lnTo>
                    <a:pt x="125385" y="10514"/>
                  </a:lnTo>
                  <a:cubicBezTo>
                    <a:pt x="125695" y="10550"/>
                    <a:pt x="125981" y="10728"/>
                    <a:pt x="126147" y="10990"/>
                  </a:cubicBezTo>
                  <a:lnTo>
                    <a:pt x="126862" y="10931"/>
                  </a:lnTo>
                  <a:lnTo>
                    <a:pt x="126862" y="10859"/>
                  </a:lnTo>
                  <a:cubicBezTo>
                    <a:pt x="126445" y="10407"/>
                    <a:pt x="125719" y="10466"/>
                    <a:pt x="125135" y="10145"/>
                  </a:cubicBezTo>
                  <a:cubicBezTo>
                    <a:pt x="124528" y="9812"/>
                    <a:pt x="123826" y="9002"/>
                    <a:pt x="123123" y="8657"/>
                  </a:cubicBezTo>
                  <a:lnTo>
                    <a:pt x="123302" y="8240"/>
                  </a:lnTo>
                  <a:lnTo>
                    <a:pt x="122766" y="8121"/>
                  </a:lnTo>
                  <a:cubicBezTo>
                    <a:pt x="122742" y="7871"/>
                    <a:pt x="122909" y="7883"/>
                    <a:pt x="122885" y="7585"/>
                  </a:cubicBezTo>
                  <a:cubicBezTo>
                    <a:pt x="122909" y="7490"/>
                    <a:pt x="122921" y="7395"/>
                    <a:pt x="122945" y="7287"/>
                  </a:cubicBezTo>
                  <a:cubicBezTo>
                    <a:pt x="121933" y="7466"/>
                    <a:pt x="120754" y="6514"/>
                    <a:pt x="119742" y="6228"/>
                  </a:cubicBezTo>
                  <a:cubicBezTo>
                    <a:pt x="119587" y="6502"/>
                    <a:pt x="119385" y="6525"/>
                    <a:pt x="119147" y="6287"/>
                  </a:cubicBezTo>
                  <a:lnTo>
                    <a:pt x="119325" y="5990"/>
                  </a:lnTo>
                  <a:cubicBezTo>
                    <a:pt x="119647" y="6073"/>
                    <a:pt x="120040" y="6097"/>
                    <a:pt x="120278" y="6228"/>
                  </a:cubicBezTo>
                  <a:lnTo>
                    <a:pt x="120516" y="5990"/>
                  </a:lnTo>
                  <a:cubicBezTo>
                    <a:pt x="121409" y="6347"/>
                    <a:pt x="122206" y="6704"/>
                    <a:pt x="123480" y="6764"/>
                  </a:cubicBezTo>
                  <a:cubicBezTo>
                    <a:pt x="123540" y="6597"/>
                    <a:pt x="123599" y="6442"/>
                    <a:pt x="123659" y="6287"/>
                  </a:cubicBezTo>
                  <a:cubicBezTo>
                    <a:pt x="123469" y="6025"/>
                    <a:pt x="123611" y="6121"/>
                    <a:pt x="123361" y="6168"/>
                  </a:cubicBezTo>
                  <a:cubicBezTo>
                    <a:pt x="123242" y="6025"/>
                    <a:pt x="123242" y="6085"/>
                    <a:pt x="123183" y="5871"/>
                  </a:cubicBezTo>
                  <a:cubicBezTo>
                    <a:pt x="123326" y="5823"/>
                    <a:pt x="123469" y="5847"/>
                    <a:pt x="123599" y="5930"/>
                  </a:cubicBezTo>
                  <a:lnTo>
                    <a:pt x="123659" y="5930"/>
                  </a:lnTo>
                  <a:cubicBezTo>
                    <a:pt x="123504" y="5573"/>
                    <a:pt x="122218" y="5049"/>
                    <a:pt x="121873" y="4918"/>
                  </a:cubicBezTo>
                  <a:cubicBezTo>
                    <a:pt x="121647" y="4799"/>
                    <a:pt x="121802" y="4847"/>
                    <a:pt x="121575" y="4978"/>
                  </a:cubicBezTo>
                  <a:cubicBezTo>
                    <a:pt x="121063" y="4335"/>
                    <a:pt x="119920" y="4501"/>
                    <a:pt x="119016" y="4204"/>
                  </a:cubicBezTo>
                  <a:lnTo>
                    <a:pt x="118718" y="4501"/>
                  </a:lnTo>
                  <a:lnTo>
                    <a:pt x="121694" y="5097"/>
                  </a:lnTo>
                  <a:lnTo>
                    <a:pt x="122040" y="5573"/>
                  </a:lnTo>
                  <a:cubicBezTo>
                    <a:pt x="121635" y="5823"/>
                    <a:pt x="120694" y="5192"/>
                    <a:pt x="120028" y="5216"/>
                  </a:cubicBezTo>
                  <a:cubicBezTo>
                    <a:pt x="118539" y="5263"/>
                    <a:pt x="115575" y="4644"/>
                    <a:pt x="114205" y="4085"/>
                  </a:cubicBezTo>
                  <a:lnTo>
                    <a:pt x="114146" y="4144"/>
                  </a:lnTo>
                  <a:lnTo>
                    <a:pt x="114384" y="4323"/>
                  </a:lnTo>
                  <a:cubicBezTo>
                    <a:pt x="113908" y="4739"/>
                    <a:pt x="111967" y="4025"/>
                    <a:pt x="111360" y="3727"/>
                  </a:cubicBezTo>
                  <a:lnTo>
                    <a:pt x="111181" y="3787"/>
                  </a:lnTo>
                  <a:lnTo>
                    <a:pt x="111181" y="3870"/>
                  </a:lnTo>
                  <a:lnTo>
                    <a:pt x="111598" y="4049"/>
                  </a:lnTo>
                  <a:cubicBezTo>
                    <a:pt x="111574" y="4120"/>
                    <a:pt x="111562" y="4204"/>
                    <a:pt x="111538" y="4287"/>
                  </a:cubicBezTo>
                  <a:cubicBezTo>
                    <a:pt x="109800" y="4049"/>
                    <a:pt x="108062" y="3930"/>
                    <a:pt x="106312" y="3930"/>
                  </a:cubicBezTo>
                  <a:cubicBezTo>
                    <a:pt x="106276" y="4168"/>
                    <a:pt x="106240" y="4394"/>
                    <a:pt x="106193" y="4632"/>
                  </a:cubicBezTo>
                  <a:lnTo>
                    <a:pt x="105657" y="4573"/>
                  </a:lnTo>
                  <a:cubicBezTo>
                    <a:pt x="105407" y="4430"/>
                    <a:pt x="105323" y="4251"/>
                    <a:pt x="105300" y="3870"/>
                  </a:cubicBezTo>
                  <a:lnTo>
                    <a:pt x="105073" y="3811"/>
                  </a:lnTo>
                  <a:cubicBezTo>
                    <a:pt x="104907" y="4156"/>
                    <a:pt x="105038" y="4192"/>
                    <a:pt x="105240" y="4454"/>
                  </a:cubicBezTo>
                  <a:lnTo>
                    <a:pt x="105133" y="4454"/>
                  </a:lnTo>
                  <a:cubicBezTo>
                    <a:pt x="104883" y="4609"/>
                    <a:pt x="104871" y="4537"/>
                    <a:pt x="104657" y="4394"/>
                  </a:cubicBezTo>
                  <a:lnTo>
                    <a:pt x="104657" y="4632"/>
                  </a:lnTo>
                  <a:cubicBezTo>
                    <a:pt x="103561" y="5109"/>
                    <a:pt x="101609" y="4489"/>
                    <a:pt x="100561" y="4573"/>
                  </a:cubicBezTo>
                  <a:lnTo>
                    <a:pt x="100501" y="4347"/>
                  </a:lnTo>
                  <a:lnTo>
                    <a:pt x="100799" y="3989"/>
                  </a:lnTo>
                  <a:cubicBezTo>
                    <a:pt x="100692" y="3775"/>
                    <a:pt x="100716" y="3739"/>
                    <a:pt x="100501" y="3632"/>
                  </a:cubicBezTo>
                  <a:lnTo>
                    <a:pt x="100501" y="3513"/>
                  </a:lnTo>
                  <a:lnTo>
                    <a:pt x="100442" y="3513"/>
                  </a:lnTo>
                  <a:cubicBezTo>
                    <a:pt x="100489" y="3906"/>
                    <a:pt x="100478" y="3870"/>
                    <a:pt x="100382" y="4287"/>
                  </a:cubicBezTo>
                  <a:cubicBezTo>
                    <a:pt x="99013" y="5156"/>
                    <a:pt x="97025" y="4442"/>
                    <a:pt x="95215" y="4632"/>
                  </a:cubicBezTo>
                  <a:cubicBezTo>
                    <a:pt x="93715" y="4799"/>
                    <a:pt x="91965" y="4537"/>
                    <a:pt x="90524" y="4751"/>
                  </a:cubicBezTo>
                  <a:cubicBezTo>
                    <a:pt x="89190" y="4966"/>
                    <a:pt x="88286" y="5228"/>
                    <a:pt x="87023" y="5109"/>
                  </a:cubicBezTo>
                  <a:lnTo>
                    <a:pt x="87143" y="5287"/>
                  </a:lnTo>
                  <a:cubicBezTo>
                    <a:pt x="86821" y="5573"/>
                    <a:pt x="84071" y="5740"/>
                    <a:pt x="83642" y="5406"/>
                  </a:cubicBezTo>
                  <a:cubicBezTo>
                    <a:pt x="83416" y="5585"/>
                    <a:pt x="83452" y="5704"/>
                    <a:pt x="83583" y="6002"/>
                  </a:cubicBezTo>
                  <a:cubicBezTo>
                    <a:pt x="83428" y="6156"/>
                    <a:pt x="83452" y="6156"/>
                    <a:pt x="83166" y="6180"/>
                  </a:cubicBezTo>
                  <a:lnTo>
                    <a:pt x="83166" y="6359"/>
                  </a:lnTo>
                  <a:cubicBezTo>
                    <a:pt x="83725" y="6252"/>
                    <a:pt x="84011" y="6192"/>
                    <a:pt x="84523" y="6418"/>
                  </a:cubicBezTo>
                  <a:cubicBezTo>
                    <a:pt x="84916" y="6085"/>
                    <a:pt x="84999" y="6037"/>
                    <a:pt x="85535" y="5882"/>
                  </a:cubicBezTo>
                  <a:cubicBezTo>
                    <a:pt x="85630" y="6002"/>
                    <a:pt x="85619" y="5966"/>
                    <a:pt x="85654" y="6180"/>
                  </a:cubicBezTo>
                  <a:cubicBezTo>
                    <a:pt x="86166" y="6323"/>
                    <a:pt x="87726" y="5478"/>
                    <a:pt x="88274" y="6002"/>
                  </a:cubicBezTo>
                  <a:cubicBezTo>
                    <a:pt x="88488" y="5906"/>
                    <a:pt x="88405" y="5978"/>
                    <a:pt x="88500" y="5763"/>
                  </a:cubicBezTo>
                  <a:lnTo>
                    <a:pt x="88619" y="5704"/>
                  </a:lnTo>
                  <a:cubicBezTo>
                    <a:pt x="88667" y="5918"/>
                    <a:pt x="88643" y="5882"/>
                    <a:pt x="88738" y="6002"/>
                  </a:cubicBezTo>
                  <a:lnTo>
                    <a:pt x="90048" y="5775"/>
                  </a:lnTo>
                  <a:lnTo>
                    <a:pt x="90048" y="6002"/>
                  </a:lnTo>
                  <a:cubicBezTo>
                    <a:pt x="88690" y="6299"/>
                    <a:pt x="86404" y="6418"/>
                    <a:pt x="85357" y="6895"/>
                  </a:cubicBezTo>
                  <a:lnTo>
                    <a:pt x="85297" y="7014"/>
                  </a:lnTo>
                  <a:lnTo>
                    <a:pt x="88393" y="6537"/>
                  </a:lnTo>
                  <a:cubicBezTo>
                    <a:pt x="89988" y="6644"/>
                    <a:pt x="94155" y="6085"/>
                    <a:pt x="94441" y="6430"/>
                  </a:cubicBezTo>
                  <a:cubicBezTo>
                    <a:pt x="94643" y="6347"/>
                    <a:pt x="94620" y="6347"/>
                    <a:pt x="94739" y="6192"/>
                  </a:cubicBezTo>
                  <a:cubicBezTo>
                    <a:pt x="95394" y="6359"/>
                    <a:pt x="96167" y="6442"/>
                    <a:pt x="96822" y="6311"/>
                  </a:cubicBezTo>
                  <a:lnTo>
                    <a:pt x="96941" y="6609"/>
                  </a:lnTo>
                  <a:cubicBezTo>
                    <a:pt x="95894" y="6799"/>
                    <a:pt x="91536" y="6454"/>
                    <a:pt x="90583" y="7204"/>
                  </a:cubicBezTo>
                  <a:lnTo>
                    <a:pt x="90583" y="7264"/>
                  </a:lnTo>
                  <a:lnTo>
                    <a:pt x="91953" y="7204"/>
                  </a:lnTo>
                  <a:lnTo>
                    <a:pt x="92250" y="7442"/>
                  </a:lnTo>
                  <a:lnTo>
                    <a:pt x="92250" y="7609"/>
                  </a:lnTo>
                  <a:lnTo>
                    <a:pt x="92131" y="7668"/>
                  </a:lnTo>
                  <a:lnTo>
                    <a:pt x="91893" y="7490"/>
                  </a:lnTo>
                  <a:lnTo>
                    <a:pt x="91834" y="7549"/>
                  </a:lnTo>
                  <a:lnTo>
                    <a:pt x="91834" y="7728"/>
                  </a:lnTo>
                  <a:lnTo>
                    <a:pt x="92488" y="7847"/>
                  </a:lnTo>
                  <a:lnTo>
                    <a:pt x="92727" y="7383"/>
                  </a:lnTo>
                  <a:cubicBezTo>
                    <a:pt x="92977" y="7526"/>
                    <a:pt x="92834" y="7466"/>
                    <a:pt x="92786" y="7787"/>
                  </a:cubicBezTo>
                  <a:cubicBezTo>
                    <a:pt x="93893" y="7787"/>
                    <a:pt x="95691" y="7942"/>
                    <a:pt x="96346" y="7490"/>
                  </a:cubicBezTo>
                  <a:lnTo>
                    <a:pt x="96465" y="7728"/>
                  </a:lnTo>
                  <a:cubicBezTo>
                    <a:pt x="99120" y="7406"/>
                    <a:pt x="103764" y="8371"/>
                    <a:pt x="104716" y="7847"/>
                  </a:cubicBezTo>
                  <a:lnTo>
                    <a:pt x="105371" y="8264"/>
                  </a:lnTo>
                  <a:cubicBezTo>
                    <a:pt x="106133" y="7633"/>
                    <a:pt x="109086" y="8216"/>
                    <a:pt x="109943" y="8442"/>
                  </a:cubicBezTo>
                  <a:cubicBezTo>
                    <a:pt x="109979" y="8502"/>
                    <a:pt x="110026" y="8561"/>
                    <a:pt x="110062" y="8621"/>
                  </a:cubicBezTo>
                  <a:lnTo>
                    <a:pt x="109407" y="8680"/>
                  </a:lnTo>
                  <a:cubicBezTo>
                    <a:pt x="109550" y="9085"/>
                    <a:pt x="109598" y="8930"/>
                    <a:pt x="109883" y="8800"/>
                  </a:cubicBezTo>
                  <a:cubicBezTo>
                    <a:pt x="110062" y="8954"/>
                    <a:pt x="110205" y="8966"/>
                    <a:pt x="110300" y="9216"/>
                  </a:cubicBezTo>
                  <a:lnTo>
                    <a:pt x="111134" y="8978"/>
                  </a:lnTo>
                  <a:cubicBezTo>
                    <a:pt x="111277" y="9359"/>
                    <a:pt x="111515" y="9335"/>
                    <a:pt x="111955" y="9395"/>
                  </a:cubicBezTo>
                  <a:lnTo>
                    <a:pt x="111955" y="9454"/>
                  </a:lnTo>
                  <a:cubicBezTo>
                    <a:pt x="111598" y="9752"/>
                    <a:pt x="110264" y="9311"/>
                    <a:pt x="109467" y="9276"/>
                  </a:cubicBezTo>
                  <a:cubicBezTo>
                    <a:pt x="109443" y="9181"/>
                    <a:pt x="109431" y="9073"/>
                    <a:pt x="109407" y="8978"/>
                  </a:cubicBezTo>
                  <a:cubicBezTo>
                    <a:pt x="109205" y="8871"/>
                    <a:pt x="108955" y="8871"/>
                    <a:pt x="108752" y="8978"/>
                  </a:cubicBezTo>
                  <a:lnTo>
                    <a:pt x="109050" y="9157"/>
                  </a:lnTo>
                  <a:cubicBezTo>
                    <a:pt x="109050" y="9157"/>
                    <a:pt x="108633" y="9776"/>
                    <a:pt x="108336" y="9812"/>
                  </a:cubicBezTo>
                  <a:lnTo>
                    <a:pt x="108574" y="9573"/>
                  </a:lnTo>
                  <a:lnTo>
                    <a:pt x="108455" y="9454"/>
                  </a:lnTo>
                  <a:cubicBezTo>
                    <a:pt x="108038" y="9478"/>
                    <a:pt x="108133" y="9478"/>
                    <a:pt x="108157" y="9812"/>
                  </a:cubicBezTo>
                  <a:lnTo>
                    <a:pt x="107978" y="9812"/>
                  </a:lnTo>
                  <a:cubicBezTo>
                    <a:pt x="107943" y="9692"/>
                    <a:pt x="107907" y="9573"/>
                    <a:pt x="107859" y="9454"/>
                  </a:cubicBezTo>
                  <a:lnTo>
                    <a:pt x="107812" y="9812"/>
                  </a:lnTo>
                  <a:lnTo>
                    <a:pt x="106919" y="9752"/>
                  </a:lnTo>
                  <a:lnTo>
                    <a:pt x="106919" y="9692"/>
                  </a:lnTo>
                  <a:cubicBezTo>
                    <a:pt x="107121" y="9383"/>
                    <a:pt x="107681" y="9300"/>
                    <a:pt x="108038" y="9454"/>
                  </a:cubicBezTo>
                  <a:cubicBezTo>
                    <a:pt x="108121" y="9288"/>
                    <a:pt x="108205" y="9133"/>
                    <a:pt x="108276" y="8978"/>
                  </a:cubicBezTo>
                  <a:cubicBezTo>
                    <a:pt x="107788" y="8800"/>
                    <a:pt x="107514" y="8954"/>
                    <a:pt x="106978" y="8800"/>
                  </a:cubicBezTo>
                  <a:cubicBezTo>
                    <a:pt x="106955" y="8764"/>
                    <a:pt x="106931" y="8716"/>
                    <a:pt x="106919" y="8680"/>
                  </a:cubicBezTo>
                  <a:lnTo>
                    <a:pt x="107276" y="8680"/>
                  </a:lnTo>
                  <a:lnTo>
                    <a:pt x="107276" y="8621"/>
                  </a:lnTo>
                  <a:cubicBezTo>
                    <a:pt x="107252" y="8585"/>
                    <a:pt x="107228" y="8538"/>
                    <a:pt x="107216" y="8502"/>
                  </a:cubicBezTo>
                  <a:cubicBezTo>
                    <a:pt x="106133" y="8680"/>
                    <a:pt x="105716" y="8740"/>
                    <a:pt x="104835" y="8621"/>
                  </a:cubicBezTo>
                  <a:lnTo>
                    <a:pt x="104716" y="8800"/>
                  </a:lnTo>
                  <a:lnTo>
                    <a:pt x="104954" y="9038"/>
                  </a:lnTo>
                  <a:cubicBezTo>
                    <a:pt x="105300" y="9002"/>
                    <a:pt x="105121" y="8954"/>
                    <a:pt x="105359" y="9038"/>
                  </a:cubicBezTo>
                  <a:cubicBezTo>
                    <a:pt x="105621" y="9002"/>
                    <a:pt x="105550" y="8942"/>
                    <a:pt x="105657" y="9216"/>
                  </a:cubicBezTo>
                  <a:cubicBezTo>
                    <a:pt x="105383" y="9311"/>
                    <a:pt x="105371" y="9395"/>
                    <a:pt x="105300" y="9692"/>
                  </a:cubicBezTo>
                  <a:lnTo>
                    <a:pt x="104538" y="9633"/>
                  </a:lnTo>
                  <a:lnTo>
                    <a:pt x="104359" y="9812"/>
                  </a:lnTo>
                  <a:cubicBezTo>
                    <a:pt x="104669" y="9954"/>
                    <a:pt x="111253" y="10574"/>
                    <a:pt x="111955" y="10288"/>
                  </a:cubicBezTo>
                  <a:lnTo>
                    <a:pt x="112193" y="10466"/>
                  </a:lnTo>
                  <a:lnTo>
                    <a:pt x="112193" y="10526"/>
                  </a:lnTo>
                  <a:lnTo>
                    <a:pt x="111538" y="10585"/>
                  </a:lnTo>
                  <a:lnTo>
                    <a:pt x="111538" y="10764"/>
                  </a:lnTo>
                  <a:cubicBezTo>
                    <a:pt x="111360" y="10895"/>
                    <a:pt x="111336" y="10847"/>
                    <a:pt x="111062" y="10824"/>
                  </a:cubicBezTo>
                  <a:lnTo>
                    <a:pt x="110943" y="10585"/>
                  </a:lnTo>
                  <a:lnTo>
                    <a:pt x="111003" y="10824"/>
                  </a:lnTo>
                  <a:cubicBezTo>
                    <a:pt x="109931" y="10931"/>
                    <a:pt x="108836" y="10585"/>
                    <a:pt x="107859" y="10466"/>
                  </a:cubicBezTo>
                  <a:cubicBezTo>
                    <a:pt x="107300" y="10383"/>
                    <a:pt x="106181" y="10824"/>
                    <a:pt x="105240" y="10585"/>
                  </a:cubicBezTo>
                  <a:cubicBezTo>
                    <a:pt x="104407" y="10359"/>
                    <a:pt x="103657" y="10121"/>
                    <a:pt x="102752" y="10347"/>
                  </a:cubicBezTo>
                  <a:lnTo>
                    <a:pt x="103109" y="10526"/>
                  </a:lnTo>
                  <a:cubicBezTo>
                    <a:pt x="102895" y="10597"/>
                    <a:pt x="101775" y="10169"/>
                    <a:pt x="101680" y="10050"/>
                  </a:cubicBezTo>
                  <a:lnTo>
                    <a:pt x="101501" y="10050"/>
                  </a:lnTo>
                  <a:lnTo>
                    <a:pt x="101561" y="10347"/>
                  </a:lnTo>
                  <a:cubicBezTo>
                    <a:pt x="101621" y="10490"/>
                    <a:pt x="101930" y="10407"/>
                    <a:pt x="102216" y="10407"/>
                  </a:cubicBezTo>
                  <a:lnTo>
                    <a:pt x="102216" y="10466"/>
                  </a:lnTo>
                  <a:cubicBezTo>
                    <a:pt x="102002" y="10621"/>
                    <a:pt x="97799" y="10883"/>
                    <a:pt x="97406" y="10704"/>
                  </a:cubicBezTo>
                  <a:cubicBezTo>
                    <a:pt x="97287" y="10859"/>
                    <a:pt x="97168" y="11014"/>
                    <a:pt x="97049" y="11181"/>
                  </a:cubicBezTo>
                  <a:lnTo>
                    <a:pt x="96870" y="10883"/>
                  </a:lnTo>
                  <a:lnTo>
                    <a:pt x="96572" y="11062"/>
                  </a:lnTo>
                  <a:lnTo>
                    <a:pt x="96394" y="10764"/>
                  </a:lnTo>
                  <a:cubicBezTo>
                    <a:pt x="95786" y="11062"/>
                    <a:pt x="95048" y="11109"/>
                    <a:pt x="94262" y="11002"/>
                  </a:cubicBezTo>
                  <a:cubicBezTo>
                    <a:pt x="94108" y="11312"/>
                    <a:pt x="94179" y="11419"/>
                    <a:pt x="94143" y="11705"/>
                  </a:cubicBezTo>
                  <a:lnTo>
                    <a:pt x="92953" y="11764"/>
                  </a:lnTo>
                  <a:lnTo>
                    <a:pt x="92953" y="12002"/>
                  </a:lnTo>
                  <a:lnTo>
                    <a:pt x="93370" y="11883"/>
                  </a:lnTo>
                  <a:lnTo>
                    <a:pt x="93548" y="12300"/>
                  </a:lnTo>
                  <a:cubicBezTo>
                    <a:pt x="94405" y="12324"/>
                    <a:pt x="95072" y="12264"/>
                    <a:pt x="95560" y="12538"/>
                  </a:cubicBezTo>
                  <a:cubicBezTo>
                    <a:pt x="95525" y="12467"/>
                    <a:pt x="95489" y="12383"/>
                    <a:pt x="95441" y="12300"/>
                  </a:cubicBezTo>
                  <a:cubicBezTo>
                    <a:pt x="95727" y="12145"/>
                    <a:pt x="97227" y="12014"/>
                    <a:pt x="97406" y="12479"/>
                  </a:cubicBezTo>
                  <a:lnTo>
                    <a:pt x="97644" y="12181"/>
                  </a:lnTo>
                  <a:cubicBezTo>
                    <a:pt x="98394" y="12479"/>
                    <a:pt x="99204" y="12098"/>
                    <a:pt x="100025" y="12479"/>
                  </a:cubicBezTo>
                  <a:lnTo>
                    <a:pt x="100323" y="12181"/>
                  </a:lnTo>
                  <a:lnTo>
                    <a:pt x="100739" y="12419"/>
                  </a:lnTo>
                  <a:lnTo>
                    <a:pt x="100978" y="12181"/>
                  </a:lnTo>
                  <a:cubicBezTo>
                    <a:pt x="101180" y="12395"/>
                    <a:pt x="101109" y="12336"/>
                    <a:pt x="100978" y="12598"/>
                  </a:cubicBezTo>
                  <a:cubicBezTo>
                    <a:pt x="101204" y="12812"/>
                    <a:pt x="101394" y="12848"/>
                    <a:pt x="101871" y="12836"/>
                  </a:cubicBezTo>
                  <a:lnTo>
                    <a:pt x="101692" y="12657"/>
                  </a:lnTo>
                  <a:cubicBezTo>
                    <a:pt x="101513" y="12526"/>
                    <a:pt x="101632" y="12621"/>
                    <a:pt x="101335" y="12657"/>
                  </a:cubicBezTo>
                  <a:lnTo>
                    <a:pt x="101335" y="12538"/>
                  </a:lnTo>
                  <a:lnTo>
                    <a:pt x="101216" y="12359"/>
                  </a:lnTo>
                  <a:cubicBezTo>
                    <a:pt x="101501" y="12062"/>
                    <a:pt x="101859" y="12145"/>
                    <a:pt x="102406" y="12181"/>
                  </a:cubicBezTo>
                  <a:cubicBezTo>
                    <a:pt x="102394" y="12395"/>
                    <a:pt x="102371" y="12312"/>
                    <a:pt x="102525" y="12479"/>
                  </a:cubicBezTo>
                  <a:cubicBezTo>
                    <a:pt x="102561" y="12348"/>
                    <a:pt x="102609" y="12205"/>
                    <a:pt x="102644" y="12062"/>
                  </a:cubicBezTo>
                  <a:lnTo>
                    <a:pt x="103002" y="12121"/>
                  </a:lnTo>
                  <a:lnTo>
                    <a:pt x="103002" y="12717"/>
                  </a:lnTo>
                  <a:lnTo>
                    <a:pt x="103537" y="12717"/>
                  </a:lnTo>
                  <a:lnTo>
                    <a:pt x="103716" y="12836"/>
                  </a:lnTo>
                  <a:cubicBezTo>
                    <a:pt x="103609" y="13050"/>
                    <a:pt x="103621" y="12990"/>
                    <a:pt x="103418" y="13074"/>
                  </a:cubicBezTo>
                  <a:lnTo>
                    <a:pt x="103418" y="13133"/>
                  </a:lnTo>
                  <a:cubicBezTo>
                    <a:pt x="103990" y="13205"/>
                    <a:pt x="104204" y="12788"/>
                    <a:pt x="105133" y="12776"/>
                  </a:cubicBezTo>
                  <a:lnTo>
                    <a:pt x="105133" y="12717"/>
                  </a:lnTo>
                  <a:cubicBezTo>
                    <a:pt x="104823" y="12467"/>
                    <a:pt x="104109" y="12586"/>
                    <a:pt x="103645" y="12538"/>
                  </a:cubicBezTo>
                  <a:lnTo>
                    <a:pt x="103526" y="12359"/>
                  </a:lnTo>
                  <a:cubicBezTo>
                    <a:pt x="104085" y="12217"/>
                    <a:pt x="104716" y="12264"/>
                    <a:pt x="105669" y="12300"/>
                  </a:cubicBezTo>
                  <a:cubicBezTo>
                    <a:pt x="105597" y="12598"/>
                    <a:pt x="105573" y="12550"/>
                    <a:pt x="105431" y="12717"/>
                  </a:cubicBezTo>
                  <a:lnTo>
                    <a:pt x="105550" y="12717"/>
                  </a:lnTo>
                  <a:cubicBezTo>
                    <a:pt x="105681" y="12824"/>
                    <a:pt x="106276" y="12717"/>
                    <a:pt x="106502" y="12776"/>
                  </a:cubicBezTo>
                  <a:cubicBezTo>
                    <a:pt x="106669" y="12574"/>
                    <a:pt x="106633" y="12693"/>
                    <a:pt x="106562" y="12419"/>
                  </a:cubicBezTo>
                  <a:lnTo>
                    <a:pt x="107026" y="12240"/>
                  </a:lnTo>
                  <a:lnTo>
                    <a:pt x="107086" y="12240"/>
                  </a:lnTo>
                  <a:cubicBezTo>
                    <a:pt x="107324" y="12550"/>
                    <a:pt x="107431" y="12467"/>
                    <a:pt x="107145" y="12717"/>
                  </a:cubicBezTo>
                  <a:cubicBezTo>
                    <a:pt x="107431" y="12895"/>
                    <a:pt x="107859" y="12776"/>
                    <a:pt x="108395" y="12717"/>
                  </a:cubicBezTo>
                  <a:cubicBezTo>
                    <a:pt x="108419" y="12538"/>
                    <a:pt x="108407" y="12598"/>
                    <a:pt x="108336" y="12419"/>
                  </a:cubicBezTo>
                  <a:cubicBezTo>
                    <a:pt x="108812" y="12395"/>
                    <a:pt x="109288" y="12419"/>
                    <a:pt x="109764" y="12479"/>
                  </a:cubicBezTo>
                  <a:cubicBezTo>
                    <a:pt x="109800" y="12538"/>
                    <a:pt x="109836" y="12598"/>
                    <a:pt x="109883" y="12657"/>
                  </a:cubicBezTo>
                  <a:lnTo>
                    <a:pt x="109586" y="12717"/>
                  </a:lnTo>
                  <a:cubicBezTo>
                    <a:pt x="109562" y="12776"/>
                    <a:pt x="109550" y="12836"/>
                    <a:pt x="109526" y="12895"/>
                  </a:cubicBezTo>
                  <a:lnTo>
                    <a:pt x="109943" y="12836"/>
                  </a:lnTo>
                  <a:cubicBezTo>
                    <a:pt x="110205" y="12729"/>
                    <a:pt x="110193" y="12574"/>
                    <a:pt x="110419" y="12419"/>
                  </a:cubicBezTo>
                  <a:cubicBezTo>
                    <a:pt x="110622" y="12574"/>
                    <a:pt x="110622" y="12657"/>
                    <a:pt x="110955" y="12717"/>
                  </a:cubicBezTo>
                  <a:cubicBezTo>
                    <a:pt x="110931" y="12621"/>
                    <a:pt x="110907" y="12526"/>
                    <a:pt x="110896" y="12419"/>
                  </a:cubicBezTo>
                  <a:lnTo>
                    <a:pt x="110955" y="12419"/>
                  </a:lnTo>
                  <a:cubicBezTo>
                    <a:pt x="111253" y="12645"/>
                    <a:pt x="111146" y="12705"/>
                    <a:pt x="111419" y="12538"/>
                  </a:cubicBezTo>
                  <a:lnTo>
                    <a:pt x="111658" y="12955"/>
                  </a:lnTo>
                  <a:cubicBezTo>
                    <a:pt x="110788" y="13598"/>
                    <a:pt x="109181" y="12848"/>
                    <a:pt x="108157" y="13133"/>
                  </a:cubicBezTo>
                  <a:cubicBezTo>
                    <a:pt x="106907" y="13479"/>
                    <a:pt x="104978" y="13360"/>
                    <a:pt x="103942" y="13312"/>
                  </a:cubicBezTo>
                  <a:cubicBezTo>
                    <a:pt x="103323" y="13288"/>
                    <a:pt x="102716" y="13407"/>
                    <a:pt x="102156" y="13669"/>
                  </a:cubicBezTo>
                  <a:cubicBezTo>
                    <a:pt x="101585" y="13955"/>
                    <a:pt x="101025" y="13479"/>
                    <a:pt x="100739" y="13371"/>
                  </a:cubicBezTo>
                  <a:cubicBezTo>
                    <a:pt x="100739" y="13371"/>
                    <a:pt x="99311" y="13633"/>
                    <a:pt x="99132" y="13669"/>
                  </a:cubicBezTo>
                  <a:cubicBezTo>
                    <a:pt x="99108" y="13514"/>
                    <a:pt x="99096" y="13348"/>
                    <a:pt x="99073" y="13193"/>
                  </a:cubicBezTo>
                  <a:lnTo>
                    <a:pt x="98537" y="13669"/>
                  </a:lnTo>
                  <a:cubicBezTo>
                    <a:pt x="97834" y="13419"/>
                    <a:pt x="96441" y="13562"/>
                    <a:pt x="96346" y="14205"/>
                  </a:cubicBezTo>
                  <a:cubicBezTo>
                    <a:pt x="96025" y="14014"/>
                    <a:pt x="96251" y="13967"/>
                    <a:pt x="95929" y="14026"/>
                  </a:cubicBezTo>
                  <a:cubicBezTo>
                    <a:pt x="95941" y="13872"/>
                    <a:pt x="95965" y="13705"/>
                    <a:pt x="95989" y="13550"/>
                  </a:cubicBezTo>
                  <a:cubicBezTo>
                    <a:pt x="95822" y="13705"/>
                    <a:pt x="95620" y="13812"/>
                    <a:pt x="95453" y="13967"/>
                  </a:cubicBezTo>
                  <a:lnTo>
                    <a:pt x="95215" y="13669"/>
                  </a:lnTo>
                  <a:cubicBezTo>
                    <a:pt x="95096" y="13812"/>
                    <a:pt x="95132" y="13907"/>
                    <a:pt x="95096" y="14145"/>
                  </a:cubicBezTo>
                  <a:lnTo>
                    <a:pt x="95036" y="14145"/>
                  </a:lnTo>
                  <a:cubicBezTo>
                    <a:pt x="94846" y="13931"/>
                    <a:pt x="94858" y="13693"/>
                    <a:pt x="94798" y="13431"/>
                  </a:cubicBezTo>
                  <a:lnTo>
                    <a:pt x="94679" y="13371"/>
                  </a:lnTo>
                  <a:cubicBezTo>
                    <a:pt x="94703" y="13550"/>
                    <a:pt x="94715" y="13729"/>
                    <a:pt x="94739" y="13907"/>
                  </a:cubicBezTo>
                  <a:lnTo>
                    <a:pt x="94024" y="14086"/>
                  </a:lnTo>
                  <a:cubicBezTo>
                    <a:pt x="93751" y="13991"/>
                    <a:pt x="93477" y="13931"/>
                    <a:pt x="93191" y="13907"/>
                  </a:cubicBezTo>
                  <a:lnTo>
                    <a:pt x="93131" y="13907"/>
                  </a:lnTo>
                  <a:lnTo>
                    <a:pt x="93131" y="14324"/>
                  </a:lnTo>
                  <a:lnTo>
                    <a:pt x="92667" y="13907"/>
                  </a:lnTo>
                  <a:lnTo>
                    <a:pt x="92429" y="13848"/>
                  </a:lnTo>
                  <a:lnTo>
                    <a:pt x="92369" y="13907"/>
                  </a:lnTo>
                  <a:lnTo>
                    <a:pt x="92369" y="14086"/>
                  </a:lnTo>
                  <a:lnTo>
                    <a:pt x="92667" y="14205"/>
                  </a:lnTo>
                  <a:lnTo>
                    <a:pt x="92774" y="14384"/>
                  </a:lnTo>
                  <a:lnTo>
                    <a:pt x="92310" y="14264"/>
                  </a:lnTo>
                  <a:cubicBezTo>
                    <a:pt x="92262" y="14026"/>
                    <a:pt x="92227" y="13788"/>
                    <a:pt x="92191" y="13550"/>
                  </a:cubicBezTo>
                  <a:cubicBezTo>
                    <a:pt x="91917" y="13717"/>
                    <a:pt x="92084" y="13883"/>
                    <a:pt x="92012" y="14145"/>
                  </a:cubicBezTo>
                  <a:lnTo>
                    <a:pt x="92012" y="14264"/>
                  </a:lnTo>
                  <a:lnTo>
                    <a:pt x="91655" y="14384"/>
                  </a:lnTo>
                  <a:cubicBezTo>
                    <a:pt x="91595" y="14288"/>
                    <a:pt x="91572" y="14181"/>
                    <a:pt x="91595" y="14086"/>
                  </a:cubicBezTo>
                  <a:cubicBezTo>
                    <a:pt x="91274" y="14157"/>
                    <a:pt x="91179" y="14288"/>
                    <a:pt x="91000" y="14026"/>
                  </a:cubicBezTo>
                  <a:cubicBezTo>
                    <a:pt x="90750" y="14157"/>
                    <a:pt x="90881" y="14050"/>
                    <a:pt x="90881" y="14384"/>
                  </a:cubicBezTo>
                  <a:cubicBezTo>
                    <a:pt x="90417" y="14276"/>
                    <a:pt x="90393" y="14098"/>
                    <a:pt x="89810" y="14086"/>
                  </a:cubicBezTo>
                  <a:lnTo>
                    <a:pt x="89631" y="14443"/>
                  </a:lnTo>
                  <a:cubicBezTo>
                    <a:pt x="89071" y="14384"/>
                    <a:pt x="88417" y="14395"/>
                    <a:pt x="87738" y="14264"/>
                  </a:cubicBezTo>
                  <a:cubicBezTo>
                    <a:pt x="87750" y="14360"/>
                    <a:pt x="87774" y="14455"/>
                    <a:pt x="87797" y="14562"/>
                  </a:cubicBezTo>
                  <a:lnTo>
                    <a:pt x="87678" y="14622"/>
                  </a:lnTo>
                  <a:lnTo>
                    <a:pt x="87619" y="14622"/>
                  </a:lnTo>
                  <a:cubicBezTo>
                    <a:pt x="87559" y="14253"/>
                    <a:pt x="87488" y="14217"/>
                    <a:pt x="87440" y="13729"/>
                  </a:cubicBezTo>
                  <a:lnTo>
                    <a:pt x="87202" y="13848"/>
                  </a:lnTo>
                  <a:lnTo>
                    <a:pt x="87143" y="13967"/>
                  </a:lnTo>
                  <a:lnTo>
                    <a:pt x="87381" y="14145"/>
                  </a:lnTo>
                  <a:cubicBezTo>
                    <a:pt x="86904" y="14657"/>
                    <a:pt x="85880" y="14669"/>
                    <a:pt x="85059" y="14312"/>
                  </a:cubicBezTo>
                  <a:cubicBezTo>
                    <a:pt x="84880" y="14491"/>
                    <a:pt x="84880" y="14526"/>
                    <a:pt x="84940" y="14788"/>
                  </a:cubicBezTo>
                  <a:cubicBezTo>
                    <a:pt x="84714" y="14836"/>
                    <a:pt x="84595" y="14729"/>
                    <a:pt x="84285" y="14669"/>
                  </a:cubicBezTo>
                  <a:cubicBezTo>
                    <a:pt x="84190" y="15003"/>
                    <a:pt x="84047" y="14991"/>
                    <a:pt x="83868" y="15205"/>
                  </a:cubicBezTo>
                  <a:cubicBezTo>
                    <a:pt x="83606" y="15122"/>
                    <a:pt x="83654" y="15181"/>
                    <a:pt x="83571" y="14907"/>
                  </a:cubicBezTo>
                  <a:cubicBezTo>
                    <a:pt x="83499" y="15050"/>
                    <a:pt x="83416" y="15193"/>
                    <a:pt x="83333" y="15324"/>
                  </a:cubicBezTo>
                  <a:cubicBezTo>
                    <a:pt x="83035" y="15276"/>
                    <a:pt x="82404" y="15181"/>
                    <a:pt x="82332" y="14788"/>
                  </a:cubicBezTo>
                  <a:lnTo>
                    <a:pt x="82094" y="14848"/>
                  </a:lnTo>
                  <a:lnTo>
                    <a:pt x="81975" y="14848"/>
                  </a:lnTo>
                  <a:lnTo>
                    <a:pt x="81975" y="14907"/>
                  </a:lnTo>
                  <a:cubicBezTo>
                    <a:pt x="82070" y="15086"/>
                    <a:pt x="82249" y="15193"/>
                    <a:pt x="82451" y="15205"/>
                  </a:cubicBezTo>
                  <a:cubicBezTo>
                    <a:pt x="82428" y="15312"/>
                    <a:pt x="82404" y="15407"/>
                    <a:pt x="82392" y="15503"/>
                  </a:cubicBezTo>
                  <a:cubicBezTo>
                    <a:pt x="81070" y="15431"/>
                    <a:pt x="80154" y="16384"/>
                    <a:pt x="79011" y="15681"/>
                  </a:cubicBezTo>
                  <a:lnTo>
                    <a:pt x="78892" y="15800"/>
                  </a:lnTo>
                  <a:cubicBezTo>
                    <a:pt x="79011" y="15896"/>
                    <a:pt x="79034" y="15848"/>
                    <a:pt x="79189" y="15979"/>
                  </a:cubicBezTo>
                  <a:cubicBezTo>
                    <a:pt x="79201" y="16038"/>
                    <a:pt x="79225" y="16098"/>
                    <a:pt x="79249" y="16158"/>
                  </a:cubicBezTo>
                  <a:lnTo>
                    <a:pt x="78772" y="16038"/>
                  </a:lnTo>
                  <a:cubicBezTo>
                    <a:pt x="78641" y="15919"/>
                    <a:pt x="78665" y="15931"/>
                    <a:pt x="78653" y="15681"/>
                  </a:cubicBezTo>
                  <a:lnTo>
                    <a:pt x="78475" y="15562"/>
                  </a:lnTo>
                  <a:cubicBezTo>
                    <a:pt x="78368" y="15717"/>
                    <a:pt x="78403" y="15919"/>
                    <a:pt x="78534" y="16038"/>
                  </a:cubicBezTo>
                  <a:cubicBezTo>
                    <a:pt x="78344" y="16312"/>
                    <a:pt x="77213" y="16300"/>
                    <a:pt x="77165" y="16217"/>
                  </a:cubicBezTo>
                  <a:cubicBezTo>
                    <a:pt x="76832" y="16491"/>
                    <a:pt x="75498" y="17051"/>
                    <a:pt x="75082" y="16991"/>
                  </a:cubicBezTo>
                  <a:cubicBezTo>
                    <a:pt x="75046" y="17086"/>
                    <a:pt x="74998" y="17193"/>
                    <a:pt x="74962" y="17289"/>
                  </a:cubicBezTo>
                  <a:lnTo>
                    <a:pt x="74962" y="17348"/>
                  </a:lnTo>
                  <a:lnTo>
                    <a:pt x="75558" y="17229"/>
                  </a:lnTo>
                  <a:lnTo>
                    <a:pt x="75677" y="17348"/>
                  </a:lnTo>
                  <a:lnTo>
                    <a:pt x="75201" y="17646"/>
                  </a:lnTo>
                  <a:cubicBezTo>
                    <a:pt x="74986" y="17896"/>
                    <a:pt x="74474" y="17848"/>
                    <a:pt x="73891" y="17943"/>
                  </a:cubicBezTo>
                  <a:cubicBezTo>
                    <a:pt x="74069" y="17729"/>
                    <a:pt x="74165" y="17658"/>
                    <a:pt x="74546" y="17646"/>
                  </a:cubicBezTo>
                  <a:lnTo>
                    <a:pt x="74546" y="17229"/>
                  </a:lnTo>
                  <a:lnTo>
                    <a:pt x="73486" y="17646"/>
                  </a:lnTo>
                  <a:cubicBezTo>
                    <a:pt x="73462" y="17622"/>
                    <a:pt x="73438" y="17610"/>
                    <a:pt x="73427" y="17586"/>
                  </a:cubicBezTo>
                  <a:cubicBezTo>
                    <a:pt x="73474" y="17372"/>
                    <a:pt x="73629" y="17193"/>
                    <a:pt x="73843" y="17110"/>
                  </a:cubicBezTo>
                  <a:lnTo>
                    <a:pt x="73843" y="17051"/>
                  </a:lnTo>
                  <a:cubicBezTo>
                    <a:pt x="73677" y="16931"/>
                    <a:pt x="73808" y="17003"/>
                    <a:pt x="73546" y="16991"/>
                  </a:cubicBezTo>
                  <a:lnTo>
                    <a:pt x="73784" y="16634"/>
                  </a:lnTo>
                  <a:cubicBezTo>
                    <a:pt x="72891" y="16848"/>
                    <a:pt x="72034" y="17027"/>
                    <a:pt x="71164" y="17170"/>
                  </a:cubicBezTo>
                  <a:cubicBezTo>
                    <a:pt x="71176" y="17324"/>
                    <a:pt x="71164" y="17241"/>
                    <a:pt x="71224" y="17408"/>
                  </a:cubicBezTo>
                  <a:lnTo>
                    <a:pt x="71105" y="17527"/>
                  </a:lnTo>
                  <a:cubicBezTo>
                    <a:pt x="71033" y="17336"/>
                    <a:pt x="71105" y="17360"/>
                    <a:pt x="70986" y="17229"/>
                  </a:cubicBezTo>
                  <a:lnTo>
                    <a:pt x="70867" y="17586"/>
                  </a:lnTo>
                  <a:cubicBezTo>
                    <a:pt x="70212" y="17348"/>
                    <a:pt x="69843" y="17598"/>
                    <a:pt x="69212" y="17586"/>
                  </a:cubicBezTo>
                  <a:cubicBezTo>
                    <a:pt x="69152" y="17717"/>
                    <a:pt x="69093" y="17860"/>
                    <a:pt x="69033" y="18003"/>
                  </a:cubicBezTo>
                  <a:lnTo>
                    <a:pt x="68974" y="18003"/>
                  </a:lnTo>
                  <a:cubicBezTo>
                    <a:pt x="68831" y="17813"/>
                    <a:pt x="68902" y="17848"/>
                    <a:pt x="68974" y="17586"/>
                  </a:cubicBezTo>
                  <a:lnTo>
                    <a:pt x="68855" y="17467"/>
                  </a:lnTo>
                  <a:cubicBezTo>
                    <a:pt x="68640" y="17789"/>
                    <a:pt x="68497" y="18003"/>
                    <a:pt x="68438" y="18479"/>
                  </a:cubicBezTo>
                  <a:lnTo>
                    <a:pt x="67723" y="18658"/>
                  </a:lnTo>
                  <a:cubicBezTo>
                    <a:pt x="67902" y="18432"/>
                    <a:pt x="68081" y="18217"/>
                    <a:pt x="68259" y="18003"/>
                  </a:cubicBezTo>
                  <a:cubicBezTo>
                    <a:pt x="68009" y="17860"/>
                    <a:pt x="68104" y="17836"/>
                    <a:pt x="67843" y="17943"/>
                  </a:cubicBezTo>
                  <a:cubicBezTo>
                    <a:pt x="67807" y="17801"/>
                    <a:pt x="67759" y="17658"/>
                    <a:pt x="67723" y="17527"/>
                  </a:cubicBezTo>
                  <a:lnTo>
                    <a:pt x="67664" y="17527"/>
                  </a:lnTo>
                  <a:cubicBezTo>
                    <a:pt x="67569" y="17741"/>
                    <a:pt x="67462" y="17955"/>
                    <a:pt x="67366" y="18182"/>
                  </a:cubicBezTo>
                  <a:lnTo>
                    <a:pt x="67366" y="18241"/>
                  </a:lnTo>
                  <a:lnTo>
                    <a:pt x="67843" y="18063"/>
                  </a:lnTo>
                  <a:lnTo>
                    <a:pt x="67962" y="18182"/>
                  </a:lnTo>
                  <a:lnTo>
                    <a:pt x="67545" y="18420"/>
                  </a:lnTo>
                  <a:cubicBezTo>
                    <a:pt x="67319" y="18563"/>
                    <a:pt x="67378" y="18753"/>
                    <a:pt x="67307" y="19015"/>
                  </a:cubicBezTo>
                  <a:lnTo>
                    <a:pt x="67128" y="19015"/>
                  </a:lnTo>
                  <a:cubicBezTo>
                    <a:pt x="67069" y="18741"/>
                    <a:pt x="67104" y="18777"/>
                    <a:pt x="67247" y="18598"/>
                  </a:cubicBezTo>
                  <a:cubicBezTo>
                    <a:pt x="67211" y="18479"/>
                    <a:pt x="67164" y="18360"/>
                    <a:pt x="67128" y="18241"/>
                  </a:cubicBezTo>
                  <a:cubicBezTo>
                    <a:pt x="66914" y="18384"/>
                    <a:pt x="66842" y="18527"/>
                    <a:pt x="66592" y="18658"/>
                  </a:cubicBezTo>
                  <a:lnTo>
                    <a:pt x="66414" y="18479"/>
                  </a:lnTo>
                  <a:cubicBezTo>
                    <a:pt x="66473" y="18336"/>
                    <a:pt x="66533" y="18205"/>
                    <a:pt x="66592" y="18063"/>
                  </a:cubicBezTo>
                  <a:lnTo>
                    <a:pt x="66890" y="18063"/>
                  </a:lnTo>
                  <a:lnTo>
                    <a:pt x="67247" y="17884"/>
                  </a:lnTo>
                  <a:cubicBezTo>
                    <a:pt x="66938" y="17408"/>
                    <a:pt x="61794" y="19396"/>
                    <a:pt x="61306" y="19194"/>
                  </a:cubicBezTo>
                  <a:lnTo>
                    <a:pt x="61068" y="19313"/>
                  </a:lnTo>
                  <a:cubicBezTo>
                    <a:pt x="61056" y="19372"/>
                    <a:pt x="61032" y="19432"/>
                    <a:pt x="61008" y="19491"/>
                  </a:cubicBezTo>
                  <a:lnTo>
                    <a:pt x="61008" y="19551"/>
                  </a:lnTo>
                  <a:cubicBezTo>
                    <a:pt x="62092" y="19634"/>
                    <a:pt x="62699" y="18896"/>
                    <a:pt x="64044" y="18896"/>
                  </a:cubicBezTo>
                  <a:cubicBezTo>
                    <a:pt x="64056" y="18932"/>
                    <a:pt x="64080" y="18967"/>
                    <a:pt x="64104" y="19015"/>
                  </a:cubicBezTo>
                  <a:cubicBezTo>
                    <a:pt x="63390" y="19313"/>
                    <a:pt x="61723" y="19610"/>
                    <a:pt x="61366" y="20253"/>
                  </a:cubicBezTo>
                  <a:lnTo>
                    <a:pt x="61187" y="20372"/>
                  </a:lnTo>
                  <a:cubicBezTo>
                    <a:pt x="61044" y="20241"/>
                    <a:pt x="61056" y="20289"/>
                    <a:pt x="61008" y="20027"/>
                  </a:cubicBezTo>
                  <a:lnTo>
                    <a:pt x="60949" y="20027"/>
                  </a:lnTo>
                  <a:cubicBezTo>
                    <a:pt x="60889" y="20218"/>
                    <a:pt x="60830" y="20420"/>
                    <a:pt x="60782" y="20622"/>
                  </a:cubicBezTo>
                  <a:lnTo>
                    <a:pt x="60604" y="20741"/>
                  </a:lnTo>
                  <a:lnTo>
                    <a:pt x="60544" y="20741"/>
                  </a:lnTo>
                  <a:lnTo>
                    <a:pt x="60663" y="20384"/>
                  </a:lnTo>
                  <a:lnTo>
                    <a:pt x="60663" y="20325"/>
                  </a:lnTo>
                  <a:lnTo>
                    <a:pt x="59830" y="20622"/>
                  </a:lnTo>
                  <a:lnTo>
                    <a:pt x="59770" y="20622"/>
                  </a:lnTo>
                  <a:cubicBezTo>
                    <a:pt x="59806" y="20456"/>
                    <a:pt x="59842" y="20301"/>
                    <a:pt x="59889" y="20146"/>
                  </a:cubicBezTo>
                  <a:cubicBezTo>
                    <a:pt x="59830" y="20265"/>
                    <a:pt x="59770" y="20384"/>
                    <a:pt x="59711" y="20503"/>
                  </a:cubicBezTo>
                  <a:cubicBezTo>
                    <a:pt x="59199" y="20444"/>
                    <a:pt x="58984" y="20551"/>
                    <a:pt x="58460" y="20444"/>
                  </a:cubicBezTo>
                  <a:cubicBezTo>
                    <a:pt x="58258" y="20658"/>
                    <a:pt x="58318" y="20563"/>
                    <a:pt x="58460" y="20801"/>
                  </a:cubicBezTo>
                  <a:cubicBezTo>
                    <a:pt x="57817" y="21361"/>
                    <a:pt x="56746" y="21194"/>
                    <a:pt x="56079" y="21515"/>
                  </a:cubicBezTo>
                  <a:lnTo>
                    <a:pt x="55960" y="21456"/>
                  </a:lnTo>
                  <a:lnTo>
                    <a:pt x="55960" y="21396"/>
                  </a:lnTo>
                  <a:cubicBezTo>
                    <a:pt x="56139" y="21182"/>
                    <a:pt x="56401" y="21075"/>
                    <a:pt x="56674" y="21099"/>
                  </a:cubicBezTo>
                  <a:lnTo>
                    <a:pt x="56674" y="20920"/>
                  </a:lnTo>
                  <a:cubicBezTo>
                    <a:pt x="56353" y="20944"/>
                    <a:pt x="56032" y="21003"/>
                    <a:pt x="55722" y="21099"/>
                  </a:cubicBezTo>
                  <a:cubicBezTo>
                    <a:pt x="55639" y="21242"/>
                    <a:pt x="55603" y="21408"/>
                    <a:pt x="55603" y="21575"/>
                  </a:cubicBezTo>
                  <a:cubicBezTo>
                    <a:pt x="55008" y="21587"/>
                    <a:pt x="54388" y="21789"/>
                    <a:pt x="54174" y="22218"/>
                  </a:cubicBezTo>
                  <a:cubicBezTo>
                    <a:pt x="54138" y="22146"/>
                    <a:pt x="54103" y="22063"/>
                    <a:pt x="54055" y="21980"/>
                  </a:cubicBezTo>
                  <a:cubicBezTo>
                    <a:pt x="51567" y="22646"/>
                    <a:pt x="47733" y="23218"/>
                    <a:pt x="45280" y="24004"/>
                  </a:cubicBezTo>
                  <a:cubicBezTo>
                    <a:pt x="43744" y="24492"/>
                    <a:pt x="42137" y="24218"/>
                    <a:pt x="40946" y="24956"/>
                  </a:cubicBezTo>
                  <a:cubicBezTo>
                    <a:pt x="40553" y="24587"/>
                    <a:pt x="39410" y="24956"/>
                    <a:pt x="39160" y="25135"/>
                  </a:cubicBezTo>
                  <a:lnTo>
                    <a:pt x="38982" y="24897"/>
                  </a:lnTo>
                  <a:cubicBezTo>
                    <a:pt x="38922" y="24992"/>
                    <a:pt x="38863" y="25087"/>
                    <a:pt x="38803" y="25194"/>
                  </a:cubicBezTo>
                  <a:cubicBezTo>
                    <a:pt x="37994" y="24694"/>
                    <a:pt x="34969" y="26099"/>
                    <a:pt x="34053" y="25373"/>
                  </a:cubicBezTo>
                  <a:lnTo>
                    <a:pt x="34053" y="25671"/>
                  </a:lnTo>
                  <a:cubicBezTo>
                    <a:pt x="33564" y="25706"/>
                    <a:pt x="33398" y="25813"/>
                    <a:pt x="32993" y="25611"/>
                  </a:cubicBezTo>
                  <a:cubicBezTo>
                    <a:pt x="32719" y="25492"/>
                    <a:pt x="32660" y="25444"/>
                    <a:pt x="32636" y="25075"/>
                  </a:cubicBezTo>
                  <a:cubicBezTo>
                    <a:pt x="32410" y="24968"/>
                    <a:pt x="32159" y="24932"/>
                    <a:pt x="31921" y="24956"/>
                  </a:cubicBezTo>
                  <a:lnTo>
                    <a:pt x="31921" y="25016"/>
                  </a:lnTo>
                  <a:lnTo>
                    <a:pt x="32517" y="25313"/>
                  </a:lnTo>
                  <a:cubicBezTo>
                    <a:pt x="32529" y="25385"/>
                    <a:pt x="32552" y="25468"/>
                    <a:pt x="32576" y="25552"/>
                  </a:cubicBezTo>
                  <a:lnTo>
                    <a:pt x="32576" y="25611"/>
                  </a:lnTo>
                  <a:cubicBezTo>
                    <a:pt x="32314" y="25754"/>
                    <a:pt x="31683" y="25837"/>
                    <a:pt x="31445" y="25849"/>
                  </a:cubicBezTo>
                  <a:cubicBezTo>
                    <a:pt x="31326" y="25992"/>
                    <a:pt x="31386" y="25909"/>
                    <a:pt x="31386" y="26206"/>
                  </a:cubicBezTo>
                  <a:cubicBezTo>
                    <a:pt x="31243" y="26052"/>
                    <a:pt x="31052" y="25956"/>
                    <a:pt x="30850" y="25909"/>
                  </a:cubicBezTo>
                  <a:lnTo>
                    <a:pt x="30731" y="25968"/>
                  </a:lnTo>
                  <a:cubicBezTo>
                    <a:pt x="30743" y="26278"/>
                    <a:pt x="28207" y="26623"/>
                    <a:pt x="27647" y="26266"/>
                  </a:cubicBezTo>
                  <a:lnTo>
                    <a:pt x="27587" y="26373"/>
                  </a:lnTo>
                  <a:lnTo>
                    <a:pt x="27707" y="26552"/>
                  </a:lnTo>
                  <a:lnTo>
                    <a:pt x="27707" y="26611"/>
                  </a:lnTo>
                  <a:cubicBezTo>
                    <a:pt x="27457" y="26587"/>
                    <a:pt x="27611" y="26647"/>
                    <a:pt x="27409" y="26492"/>
                  </a:cubicBezTo>
                  <a:lnTo>
                    <a:pt x="27349" y="26492"/>
                  </a:lnTo>
                  <a:cubicBezTo>
                    <a:pt x="27468" y="26754"/>
                    <a:pt x="27587" y="27016"/>
                    <a:pt x="27707" y="27266"/>
                  </a:cubicBezTo>
                  <a:lnTo>
                    <a:pt x="27766" y="27266"/>
                  </a:lnTo>
                  <a:cubicBezTo>
                    <a:pt x="27802" y="27087"/>
                    <a:pt x="27849" y="26909"/>
                    <a:pt x="27885" y="26730"/>
                  </a:cubicBezTo>
                  <a:cubicBezTo>
                    <a:pt x="28207" y="26599"/>
                    <a:pt x="28326" y="26695"/>
                    <a:pt x="28719" y="26611"/>
                  </a:cubicBezTo>
                  <a:lnTo>
                    <a:pt x="28778" y="26790"/>
                  </a:lnTo>
                  <a:lnTo>
                    <a:pt x="28600" y="26849"/>
                  </a:lnTo>
                  <a:lnTo>
                    <a:pt x="28600" y="26909"/>
                  </a:lnTo>
                  <a:cubicBezTo>
                    <a:pt x="28861" y="26956"/>
                    <a:pt x="29552" y="27099"/>
                    <a:pt x="29790" y="26611"/>
                  </a:cubicBezTo>
                  <a:lnTo>
                    <a:pt x="30505" y="26909"/>
                  </a:lnTo>
                  <a:lnTo>
                    <a:pt x="30909" y="26492"/>
                  </a:lnTo>
                  <a:cubicBezTo>
                    <a:pt x="31838" y="26968"/>
                    <a:pt x="36005" y="26135"/>
                    <a:pt x="37624" y="25849"/>
                  </a:cubicBezTo>
                  <a:cubicBezTo>
                    <a:pt x="41268" y="25206"/>
                    <a:pt x="45292" y="24659"/>
                    <a:pt x="48542" y="23766"/>
                  </a:cubicBezTo>
                  <a:cubicBezTo>
                    <a:pt x="50769" y="23158"/>
                    <a:pt x="53984" y="23135"/>
                    <a:pt x="55317" y="21980"/>
                  </a:cubicBezTo>
                  <a:lnTo>
                    <a:pt x="55317" y="22277"/>
                  </a:lnTo>
                  <a:cubicBezTo>
                    <a:pt x="57329" y="21480"/>
                    <a:pt x="61104" y="21265"/>
                    <a:pt x="63032" y="20313"/>
                  </a:cubicBezTo>
                  <a:lnTo>
                    <a:pt x="63271" y="20491"/>
                  </a:lnTo>
                  <a:cubicBezTo>
                    <a:pt x="63282" y="20527"/>
                    <a:pt x="63306" y="20575"/>
                    <a:pt x="63330" y="20610"/>
                  </a:cubicBezTo>
                  <a:lnTo>
                    <a:pt x="63568" y="20075"/>
                  </a:lnTo>
                  <a:lnTo>
                    <a:pt x="63925" y="20015"/>
                  </a:lnTo>
                  <a:lnTo>
                    <a:pt x="63925" y="20372"/>
                  </a:lnTo>
                  <a:cubicBezTo>
                    <a:pt x="64271" y="20146"/>
                    <a:pt x="64783" y="20170"/>
                    <a:pt x="64985" y="19718"/>
                  </a:cubicBezTo>
                  <a:cubicBezTo>
                    <a:pt x="64806" y="19610"/>
                    <a:pt x="64902" y="19658"/>
                    <a:pt x="64628" y="19658"/>
                  </a:cubicBezTo>
                  <a:cubicBezTo>
                    <a:pt x="64616" y="19527"/>
                    <a:pt x="64592" y="19384"/>
                    <a:pt x="64568" y="19241"/>
                  </a:cubicBezTo>
                  <a:lnTo>
                    <a:pt x="64866" y="19241"/>
                  </a:lnTo>
                  <a:lnTo>
                    <a:pt x="65164" y="20015"/>
                  </a:lnTo>
                  <a:lnTo>
                    <a:pt x="65164" y="20134"/>
                  </a:lnTo>
                  <a:cubicBezTo>
                    <a:pt x="65271" y="20003"/>
                    <a:pt x="65283" y="19932"/>
                    <a:pt x="65283" y="19658"/>
                  </a:cubicBezTo>
                  <a:cubicBezTo>
                    <a:pt x="66092" y="19598"/>
                    <a:pt x="67045" y="19229"/>
                    <a:pt x="67723" y="19003"/>
                  </a:cubicBezTo>
                  <a:cubicBezTo>
                    <a:pt x="68426" y="19301"/>
                    <a:pt x="70998" y="18396"/>
                    <a:pt x="71998" y="18241"/>
                  </a:cubicBezTo>
                  <a:cubicBezTo>
                    <a:pt x="71903" y="18467"/>
                    <a:pt x="71783" y="18539"/>
                    <a:pt x="71581" y="18646"/>
                  </a:cubicBezTo>
                  <a:lnTo>
                    <a:pt x="71581" y="18884"/>
                  </a:lnTo>
                  <a:lnTo>
                    <a:pt x="71641" y="18944"/>
                  </a:lnTo>
                  <a:lnTo>
                    <a:pt x="72295" y="18765"/>
                  </a:lnTo>
                  <a:cubicBezTo>
                    <a:pt x="72307" y="18551"/>
                    <a:pt x="72331" y="18336"/>
                    <a:pt x="72355" y="18122"/>
                  </a:cubicBezTo>
                  <a:lnTo>
                    <a:pt x="73546" y="17943"/>
                  </a:lnTo>
                  <a:cubicBezTo>
                    <a:pt x="73558" y="18098"/>
                    <a:pt x="73581" y="18253"/>
                    <a:pt x="73605" y="18420"/>
                  </a:cubicBezTo>
                  <a:lnTo>
                    <a:pt x="76570" y="17646"/>
                  </a:lnTo>
                  <a:lnTo>
                    <a:pt x="76689" y="17289"/>
                  </a:lnTo>
                  <a:lnTo>
                    <a:pt x="76689" y="17229"/>
                  </a:lnTo>
                  <a:lnTo>
                    <a:pt x="76153" y="17467"/>
                  </a:lnTo>
                  <a:lnTo>
                    <a:pt x="75736" y="17467"/>
                  </a:lnTo>
                  <a:cubicBezTo>
                    <a:pt x="75891" y="17074"/>
                    <a:pt x="76546" y="16943"/>
                    <a:pt x="76987" y="16872"/>
                  </a:cubicBezTo>
                  <a:lnTo>
                    <a:pt x="77106" y="16991"/>
                  </a:lnTo>
                  <a:cubicBezTo>
                    <a:pt x="76998" y="17241"/>
                    <a:pt x="77010" y="17360"/>
                    <a:pt x="76748" y="17455"/>
                  </a:cubicBezTo>
                  <a:lnTo>
                    <a:pt x="76629" y="17634"/>
                  </a:lnTo>
                  <a:lnTo>
                    <a:pt x="78046" y="17336"/>
                  </a:lnTo>
                  <a:cubicBezTo>
                    <a:pt x="78070" y="17265"/>
                    <a:pt x="78094" y="17181"/>
                    <a:pt x="78106" y="17098"/>
                  </a:cubicBezTo>
                  <a:lnTo>
                    <a:pt x="78106" y="17039"/>
                  </a:lnTo>
                  <a:cubicBezTo>
                    <a:pt x="77868" y="17039"/>
                    <a:pt x="77784" y="17170"/>
                    <a:pt x="77582" y="17336"/>
                  </a:cubicBezTo>
                  <a:lnTo>
                    <a:pt x="77403" y="17217"/>
                  </a:lnTo>
                  <a:cubicBezTo>
                    <a:pt x="77356" y="17098"/>
                    <a:pt x="77320" y="16979"/>
                    <a:pt x="77284" y="16872"/>
                  </a:cubicBezTo>
                  <a:cubicBezTo>
                    <a:pt x="78320" y="16455"/>
                    <a:pt x="80701" y="16062"/>
                    <a:pt x="81678" y="16217"/>
                  </a:cubicBezTo>
                  <a:cubicBezTo>
                    <a:pt x="81654" y="16372"/>
                    <a:pt x="81630" y="16527"/>
                    <a:pt x="81618" y="16693"/>
                  </a:cubicBezTo>
                  <a:cubicBezTo>
                    <a:pt x="81380" y="16574"/>
                    <a:pt x="81499" y="16681"/>
                    <a:pt x="81499" y="16455"/>
                  </a:cubicBezTo>
                  <a:lnTo>
                    <a:pt x="81380" y="16217"/>
                  </a:lnTo>
                  <a:lnTo>
                    <a:pt x="81320" y="16217"/>
                  </a:lnTo>
                  <a:lnTo>
                    <a:pt x="81082" y="16515"/>
                  </a:lnTo>
                  <a:cubicBezTo>
                    <a:pt x="81261" y="16777"/>
                    <a:pt x="81273" y="16729"/>
                    <a:pt x="81082" y="16991"/>
                  </a:cubicBezTo>
                  <a:cubicBezTo>
                    <a:pt x="81249" y="17086"/>
                    <a:pt x="82070" y="16896"/>
                    <a:pt x="82440" y="16872"/>
                  </a:cubicBezTo>
                  <a:lnTo>
                    <a:pt x="82559" y="16693"/>
                  </a:lnTo>
                  <a:cubicBezTo>
                    <a:pt x="82475" y="16634"/>
                    <a:pt x="82368" y="16610"/>
                    <a:pt x="82261" y="16634"/>
                  </a:cubicBezTo>
                  <a:lnTo>
                    <a:pt x="82154" y="16515"/>
                  </a:lnTo>
                  <a:cubicBezTo>
                    <a:pt x="82297" y="16384"/>
                    <a:pt x="82749" y="16289"/>
                    <a:pt x="83154" y="16277"/>
                  </a:cubicBezTo>
                  <a:lnTo>
                    <a:pt x="83154" y="16396"/>
                  </a:lnTo>
                  <a:lnTo>
                    <a:pt x="83035" y="16396"/>
                  </a:lnTo>
                  <a:lnTo>
                    <a:pt x="82856" y="16753"/>
                  </a:lnTo>
                  <a:cubicBezTo>
                    <a:pt x="83213" y="16693"/>
                    <a:pt x="83071" y="16705"/>
                    <a:pt x="83452" y="16753"/>
                  </a:cubicBezTo>
                  <a:lnTo>
                    <a:pt x="83511" y="16693"/>
                  </a:lnTo>
                  <a:lnTo>
                    <a:pt x="83511" y="16574"/>
                  </a:lnTo>
                  <a:lnTo>
                    <a:pt x="83213" y="16336"/>
                  </a:lnTo>
                  <a:lnTo>
                    <a:pt x="83273" y="16158"/>
                  </a:lnTo>
                  <a:cubicBezTo>
                    <a:pt x="84035" y="16169"/>
                    <a:pt x="84785" y="16027"/>
                    <a:pt x="85488" y="15729"/>
                  </a:cubicBezTo>
                  <a:cubicBezTo>
                    <a:pt x="85702" y="15836"/>
                    <a:pt x="85630" y="15872"/>
                    <a:pt x="85845" y="15967"/>
                  </a:cubicBezTo>
                  <a:cubicBezTo>
                    <a:pt x="85738" y="16229"/>
                    <a:pt x="85547" y="16443"/>
                    <a:pt x="85309" y="16562"/>
                  </a:cubicBezTo>
                  <a:cubicBezTo>
                    <a:pt x="85392" y="16979"/>
                    <a:pt x="85678" y="16860"/>
                    <a:pt x="85952" y="16681"/>
                  </a:cubicBezTo>
                  <a:cubicBezTo>
                    <a:pt x="86285" y="16479"/>
                    <a:pt x="86202" y="15896"/>
                    <a:pt x="85773" y="15788"/>
                  </a:cubicBezTo>
                  <a:lnTo>
                    <a:pt x="85773" y="15729"/>
                  </a:lnTo>
                  <a:lnTo>
                    <a:pt x="86011" y="15610"/>
                  </a:lnTo>
                  <a:cubicBezTo>
                    <a:pt x="86083" y="15777"/>
                    <a:pt x="86428" y="15943"/>
                    <a:pt x="86666" y="16086"/>
                  </a:cubicBezTo>
                  <a:cubicBezTo>
                    <a:pt x="86690" y="15931"/>
                    <a:pt x="86714" y="15777"/>
                    <a:pt x="86726" y="15610"/>
                  </a:cubicBezTo>
                  <a:lnTo>
                    <a:pt x="86845" y="15550"/>
                  </a:lnTo>
                  <a:lnTo>
                    <a:pt x="86964" y="15729"/>
                  </a:lnTo>
                  <a:cubicBezTo>
                    <a:pt x="86940" y="16074"/>
                    <a:pt x="86904" y="16181"/>
                    <a:pt x="86607" y="16265"/>
                  </a:cubicBezTo>
                  <a:lnTo>
                    <a:pt x="86488" y="16443"/>
                  </a:lnTo>
                  <a:cubicBezTo>
                    <a:pt x="86785" y="16681"/>
                    <a:pt x="87166" y="16539"/>
                    <a:pt x="87440" y="16562"/>
                  </a:cubicBezTo>
                  <a:lnTo>
                    <a:pt x="87678" y="16503"/>
                  </a:lnTo>
                  <a:lnTo>
                    <a:pt x="87678" y="16265"/>
                  </a:lnTo>
                  <a:lnTo>
                    <a:pt x="87143" y="16265"/>
                  </a:lnTo>
                  <a:lnTo>
                    <a:pt x="87023" y="16205"/>
                  </a:lnTo>
                  <a:lnTo>
                    <a:pt x="87023" y="16027"/>
                  </a:lnTo>
                  <a:cubicBezTo>
                    <a:pt x="87226" y="15896"/>
                    <a:pt x="87440" y="15788"/>
                    <a:pt x="87678" y="15729"/>
                  </a:cubicBezTo>
                  <a:cubicBezTo>
                    <a:pt x="87785" y="15741"/>
                    <a:pt x="87893" y="15777"/>
                    <a:pt x="87976" y="15848"/>
                  </a:cubicBezTo>
                  <a:cubicBezTo>
                    <a:pt x="87893" y="16086"/>
                    <a:pt x="87821" y="16324"/>
                    <a:pt x="87738" y="16562"/>
                  </a:cubicBezTo>
                  <a:cubicBezTo>
                    <a:pt x="88071" y="16396"/>
                    <a:pt x="88166" y="16229"/>
                    <a:pt x="88155" y="15729"/>
                  </a:cubicBezTo>
                  <a:lnTo>
                    <a:pt x="88631" y="15491"/>
                  </a:lnTo>
                  <a:cubicBezTo>
                    <a:pt x="88893" y="15324"/>
                    <a:pt x="89024" y="15503"/>
                    <a:pt x="89464" y="15550"/>
                  </a:cubicBezTo>
                  <a:cubicBezTo>
                    <a:pt x="89369" y="15955"/>
                    <a:pt x="89179" y="15848"/>
                    <a:pt x="88809" y="15788"/>
                  </a:cubicBezTo>
                  <a:cubicBezTo>
                    <a:pt x="88786" y="15884"/>
                    <a:pt x="88762" y="15991"/>
                    <a:pt x="88750" y="16086"/>
                  </a:cubicBezTo>
                  <a:lnTo>
                    <a:pt x="89048" y="15967"/>
                  </a:lnTo>
                  <a:lnTo>
                    <a:pt x="89107" y="16146"/>
                  </a:lnTo>
                  <a:lnTo>
                    <a:pt x="88631" y="16860"/>
                  </a:lnTo>
                  <a:lnTo>
                    <a:pt x="88750" y="16979"/>
                  </a:lnTo>
                  <a:lnTo>
                    <a:pt x="89107" y="16920"/>
                  </a:lnTo>
                  <a:cubicBezTo>
                    <a:pt x="89214" y="16658"/>
                    <a:pt x="89179" y="16753"/>
                    <a:pt x="89048" y="16503"/>
                  </a:cubicBezTo>
                  <a:cubicBezTo>
                    <a:pt x="89214" y="16300"/>
                    <a:pt x="89202" y="16205"/>
                    <a:pt x="89464" y="16086"/>
                  </a:cubicBezTo>
                  <a:cubicBezTo>
                    <a:pt x="89595" y="16003"/>
                    <a:pt x="90881" y="15610"/>
                    <a:pt x="91298" y="16146"/>
                  </a:cubicBezTo>
                  <a:cubicBezTo>
                    <a:pt x="90964" y="16277"/>
                    <a:pt x="90024" y="16253"/>
                    <a:pt x="89405" y="16205"/>
                  </a:cubicBezTo>
                  <a:cubicBezTo>
                    <a:pt x="89381" y="16241"/>
                    <a:pt x="89357" y="16289"/>
                    <a:pt x="89345" y="16324"/>
                  </a:cubicBezTo>
                  <a:cubicBezTo>
                    <a:pt x="89583" y="16515"/>
                    <a:pt x="89464" y="16515"/>
                    <a:pt x="89405" y="16860"/>
                  </a:cubicBezTo>
                  <a:lnTo>
                    <a:pt x="89524" y="16920"/>
                  </a:lnTo>
                  <a:lnTo>
                    <a:pt x="89881" y="16920"/>
                  </a:lnTo>
                  <a:cubicBezTo>
                    <a:pt x="89833" y="16800"/>
                    <a:pt x="89798" y="16681"/>
                    <a:pt x="89762" y="16562"/>
                  </a:cubicBezTo>
                  <a:cubicBezTo>
                    <a:pt x="90131" y="16503"/>
                    <a:pt x="90298" y="16479"/>
                    <a:pt x="90226" y="16860"/>
                  </a:cubicBezTo>
                  <a:lnTo>
                    <a:pt x="90583" y="16920"/>
                  </a:lnTo>
                  <a:cubicBezTo>
                    <a:pt x="90619" y="16717"/>
                    <a:pt x="90607" y="16741"/>
                    <a:pt x="90524" y="16562"/>
                  </a:cubicBezTo>
                  <a:cubicBezTo>
                    <a:pt x="90762" y="16670"/>
                    <a:pt x="90738" y="16658"/>
                    <a:pt x="90822" y="16920"/>
                  </a:cubicBezTo>
                  <a:cubicBezTo>
                    <a:pt x="91250" y="16920"/>
                    <a:pt x="91274" y="16896"/>
                    <a:pt x="91298" y="16503"/>
                  </a:cubicBezTo>
                  <a:cubicBezTo>
                    <a:pt x="91774" y="16289"/>
                    <a:pt x="91834" y="16503"/>
                    <a:pt x="92369" y="16503"/>
                  </a:cubicBezTo>
                  <a:cubicBezTo>
                    <a:pt x="92393" y="16681"/>
                    <a:pt x="92405" y="16860"/>
                    <a:pt x="92429" y="17039"/>
                  </a:cubicBezTo>
                  <a:lnTo>
                    <a:pt x="92667" y="16979"/>
                  </a:lnTo>
                  <a:cubicBezTo>
                    <a:pt x="92572" y="16729"/>
                    <a:pt x="92679" y="16824"/>
                    <a:pt x="92429" y="16741"/>
                  </a:cubicBezTo>
                  <a:lnTo>
                    <a:pt x="92608" y="16384"/>
                  </a:lnTo>
                  <a:cubicBezTo>
                    <a:pt x="92953" y="16384"/>
                    <a:pt x="93298" y="16515"/>
                    <a:pt x="93560" y="16741"/>
                  </a:cubicBezTo>
                  <a:cubicBezTo>
                    <a:pt x="94024" y="16431"/>
                    <a:pt x="95048" y="16181"/>
                    <a:pt x="95644" y="16384"/>
                  </a:cubicBezTo>
                  <a:lnTo>
                    <a:pt x="95703" y="16324"/>
                  </a:lnTo>
                  <a:lnTo>
                    <a:pt x="95703" y="16205"/>
                  </a:lnTo>
                  <a:cubicBezTo>
                    <a:pt x="95489" y="16015"/>
                    <a:pt x="95322" y="16027"/>
                    <a:pt x="95048" y="16027"/>
                  </a:cubicBezTo>
                  <a:cubicBezTo>
                    <a:pt x="95072" y="15908"/>
                    <a:pt x="95084" y="15788"/>
                    <a:pt x="95108" y="15669"/>
                  </a:cubicBezTo>
                  <a:lnTo>
                    <a:pt x="94751" y="16146"/>
                  </a:lnTo>
                  <a:cubicBezTo>
                    <a:pt x="94310" y="16074"/>
                    <a:pt x="94310" y="15919"/>
                    <a:pt x="93977" y="16027"/>
                  </a:cubicBezTo>
                  <a:cubicBezTo>
                    <a:pt x="93965" y="15908"/>
                    <a:pt x="93941" y="15788"/>
                    <a:pt x="93917" y="15669"/>
                  </a:cubicBezTo>
                  <a:cubicBezTo>
                    <a:pt x="94120" y="15646"/>
                    <a:pt x="93989" y="15657"/>
                    <a:pt x="94155" y="15729"/>
                  </a:cubicBezTo>
                  <a:cubicBezTo>
                    <a:pt x="94191" y="15598"/>
                    <a:pt x="94239" y="15455"/>
                    <a:pt x="94274" y="15312"/>
                  </a:cubicBezTo>
                  <a:lnTo>
                    <a:pt x="94334" y="15312"/>
                  </a:lnTo>
                  <a:cubicBezTo>
                    <a:pt x="94465" y="15491"/>
                    <a:pt x="94417" y="15467"/>
                    <a:pt x="94393" y="15729"/>
                  </a:cubicBezTo>
                  <a:cubicBezTo>
                    <a:pt x="94679" y="15717"/>
                    <a:pt x="95501" y="15157"/>
                    <a:pt x="95644" y="15015"/>
                  </a:cubicBezTo>
                  <a:cubicBezTo>
                    <a:pt x="96037" y="15443"/>
                    <a:pt x="96382" y="15098"/>
                    <a:pt x="96656" y="15669"/>
                  </a:cubicBezTo>
                  <a:lnTo>
                    <a:pt x="96834" y="15669"/>
                  </a:lnTo>
                  <a:lnTo>
                    <a:pt x="96882" y="15193"/>
                  </a:lnTo>
                  <a:lnTo>
                    <a:pt x="97894" y="15372"/>
                  </a:lnTo>
                  <a:cubicBezTo>
                    <a:pt x="98072" y="15336"/>
                    <a:pt x="98275" y="15169"/>
                    <a:pt x="98608" y="15134"/>
                  </a:cubicBezTo>
                  <a:lnTo>
                    <a:pt x="98668" y="15134"/>
                  </a:lnTo>
                  <a:cubicBezTo>
                    <a:pt x="98704" y="15193"/>
                    <a:pt x="98751" y="15253"/>
                    <a:pt x="98787" y="15312"/>
                  </a:cubicBezTo>
                  <a:lnTo>
                    <a:pt x="98251" y="15312"/>
                  </a:lnTo>
                  <a:cubicBezTo>
                    <a:pt x="98311" y="15431"/>
                    <a:pt x="98370" y="15550"/>
                    <a:pt x="98430" y="15669"/>
                  </a:cubicBezTo>
                  <a:cubicBezTo>
                    <a:pt x="98668" y="15503"/>
                    <a:pt x="98977" y="15431"/>
                    <a:pt x="99263" y="15491"/>
                  </a:cubicBezTo>
                  <a:lnTo>
                    <a:pt x="99323" y="15372"/>
                  </a:lnTo>
                  <a:lnTo>
                    <a:pt x="99085" y="15193"/>
                  </a:lnTo>
                  <a:lnTo>
                    <a:pt x="99204" y="15134"/>
                  </a:lnTo>
                  <a:lnTo>
                    <a:pt x="99680" y="15550"/>
                  </a:lnTo>
                  <a:cubicBezTo>
                    <a:pt x="99882" y="15455"/>
                    <a:pt x="100156" y="15491"/>
                    <a:pt x="100573" y="15491"/>
                  </a:cubicBezTo>
                  <a:lnTo>
                    <a:pt x="100573" y="15431"/>
                  </a:lnTo>
                  <a:cubicBezTo>
                    <a:pt x="100347" y="15276"/>
                    <a:pt x="100180" y="15360"/>
                    <a:pt x="99977" y="15193"/>
                  </a:cubicBezTo>
                  <a:cubicBezTo>
                    <a:pt x="100442" y="14991"/>
                    <a:pt x="100954" y="15015"/>
                    <a:pt x="101394" y="14895"/>
                  </a:cubicBezTo>
                  <a:cubicBezTo>
                    <a:pt x="101454" y="15276"/>
                    <a:pt x="101371" y="15205"/>
                    <a:pt x="101156" y="15431"/>
                  </a:cubicBezTo>
                  <a:lnTo>
                    <a:pt x="101394" y="15729"/>
                  </a:lnTo>
                  <a:lnTo>
                    <a:pt x="101097" y="16146"/>
                  </a:lnTo>
                  <a:lnTo>
                    <a:pt x="101097" y="16205"/>
                  </a:lnTo>
                  <a:lnTo>
                    <a:pt x="101752" y="16265"/>
                  </a:lnTo>
                  <a:lnTo>
                    <a:pt x="102168" y="16265"/>
                  </a:lnTo>
                  <a:cubicBezTo>
                    <a:pt x="102061" y="16003"/>
                    <a:pt x="102002" y="16015"/>
                    <a:pt x="101632" y="16027"/>
                  </a:cubicBezTo>
                  <a:lnTo>
                    <a:pt x="101632" y="15967"/>
                  </a:lnTo>
                  <a:cubicBezTo>
                    <a:pt x="102204" y="15538"/>
                    <a:pt x="102609" y="15824"/>
                    <a:pt x="103061" y="15491"/>
                  </a:cubicBezTo>
                  <a:cubicBezTo>
                    <a:pt x="103240" y="15396"/>
                    <a:pt x="103097" y="15479"/>
                    <a:pt x="103061" y="15253"/>
                  </a:cubicBezTo>
                  <a:cubicBezTo>
                    <a:pt x="103526" y="15110"/>
                    <a:pt x="104288" y="15229"/>
                    <a:pt x="104728" y="15074"/>
                  </a:cubicBezTo>
                  <a:cubicBezTo>
                    <a:pt x="104764" y="15157"/>
                    <a:pt x="104800" y="15241"/>
                    <a:pt x="104847" y="15312"/>
                  </a:cubicBezTo>
                  <a:lnTo>
                    <a:pt x="103478" y="15372"/>
                  </a:lnTo>
                  <a:lnTo>
                    <a:pt x="103359" y="15372"/>
                  </a:lnTo>
                  <a:lnTo>
                    <a:pt x="103359" y="15669"/>
                  </a:lnTo>
                  <a:cubicBezTo>
                    <a:pt x="104764" y="15288"/>
                    <a:pt x="107621" y="15777"/>
                    <a:pt x="109407" y="15729"/>
                  </a:cubicBezTo>
                  <a:cubicBezTo>
                    <a:pt x="109217" y="16027"/>
                    <a:pt x="109050" y="16086"/>
                    <a:pt x="108764" y="16146"/>
                  </a:cubicBezTo>
                  <a:lnTo>
                    <a:pt x="108764" y="16324"/>
                  </a:lnTo>
                  <a:lnTo>
                    <a:pt x="108824" y="16384"/>
                  </a:lnTo>
                  <a:lnTo>
                    <a:pt x="109824" y="16265"/>
                  </a:lnTo>
                  <a:lnTo>
                    <a:pt x="109645" y="15729"/>
                  </a:lnTo>
                  <a:lnTo>
                    <a:pt x="110062" y="15729"/>
                  </a:lnTo>
                  <a:cubicBezTo>
                    <a:pt x="110086" y="15896"/>
                    <a:pt x="110110" y="16050"/>
                    <a:pt x="110122" y="16205"/>
                  </a:cubicBezTo>
                  <a:cubicBezTo>
                    <a:pt x="111050" y="17074"/>
                    <a:pt x="113574" y="15955"/>
                    <a:pt x="113920" y="16027"/>
                  </a:cubicBezTo>
                  <a:lnTo>
                    <a:pt x="113979" y="15908"/>
                  </a:lnTo>
                  <a:lnTo>
                    <a:pt x="113682" y="15729"/>
                  </a:lnTo>
                  <a:lnTo>
                    <a:pt x="112860" y="16205"/>
                  </a:lnTo>
                  <a:cubicBezTo>
                    <a:pt x="112062" y="16419"/>
                    <a:pt x="111538" y="15800"/>
                    <a:pt x="110836" y="16146"/>
                  </a:cubicBezTo>
                  <a:cubicBezTo>
                    <a:pt x="110634" y="15931"/>
                    <a:pt x="110729" y="16074"/>
                    <a:pt x="110776" y="15788"/>
                  </a:cubicBezTo>
                  <a:cubicBezTo>
                    <a:pt x="111241" y="15538"/>
                    <a:pt x="112015" y="15693"/>
                    <a:pt x="112086" y="15848"/>
                  </a:cubicBezTo>
                  <a:lnTo>
                    <a:pt x="112384" y="15788"/>
                  </a:lnTo>
                  <a:lnTo>
                    <a:pt x="112265" y="15669"/>
                  </a:lnTo>
                  <a:lnTo>
                    <a:pt x="112324" y="15431"/>
                  </a:lnTo>
                  <a:lnTo>
                    <a:pt x="112801" y="15491"/>
                  </a:lnTo>
                  <a:cubicBezTo>
                    <a:pt x="112801" y="15681"/>
                    <a:pt x="112860" y="15527"/>
                    <a:pt x="112741" y="15669"/>
                  </a:cubicBezTo>
                  <a:lnTo>
                    <a:pt x="112741" y="15848"/>
                  </a:lnTo>
                  <a:lnTo>
                    <a:pt x="113217" y="15372"/>
                  </a:lnTo>
                  <a:cubicBezTo>
                    <a:pt x="114074" y="15467"/>
                    <a:pt x="114706" y="15431"/>
                    <a:pt x="115527" y="15669"/>
                  </a:cubicBezTo>
                  <a:cubicBezTo>
                    <a:pt x="115527" y="15896"/>
                    <a:pt x="115539" y="15777"/>
                    <a:pt x="115468" y="15967"/>
                  </a:cubicBezTo>
                  <a:cubicBezTo>
                    <a:pt x="115575" y="16050"/>
                    <a:pt x="118789" y="16205"/>
                    <a:pt x="118789" y="16205"/>
                  </a:cubicBezTo>
                  <a:cubicBezTo>
                    <a:pt x="118908" y="16360"/>
                    <a:pt x="118849" y="16277"/>
                    <a:pt x="118849" y="16562"/>
                  </a:cubicBezTo>
                  <a:lnTo>
                    <a:pt x="119801" y="16920"/>
                  </a:lnTo>
                  <a:lnTo>
                    <a:pt x="119861" y="16860"/>
                  </a:lnTo>
                  <a:lnTo>
                    <a:pt x="119861" y="16622"/>
                  </a:lnTo>
                  <a:lnTo>
                    <a:pt x="119147" y="16384"/>
                  </a:lnTo>
                  <a:lnTo>
                    <a:pt x="119087" y="16265"/>
                  </a:lnTo>
                  <a:lnTo>
                    <a:pt x="122290" y="16503"/>
                  </a:lnTo>
                  <a:cubicBezTo>
                    <a:pt x="122314" y="16431"/>
                    <a:pt x="122337" y="16348"/>
                    <a:pt x="122349" y="16265"/>
                  </a:cubicBezTo>
                  <a:cubicBezTo>
                    <a:pt x="122849" y="16419"/>
                    <a:pt x="123266" y="16562"/>
                    <a:pt x="123897" y="16503"/>
                  </a:cubicBezTo>
                  <a:cubicBezTo>
                    <a:pt x="123933" y="16622"/>
                    <a:pt x="123980" y="16741"/>
                    <a:pt x="124016" y="16860"/>
                  </a:cubicBezTo>
                  <a:lnTo>
                    <a:pt x="124135" y="16920"/>
                  </a:lnTo>
                  <a:lnTo>
                    <a:pt x="124314" y="16622"/>
                  </a:lnTo>
                  <a:lnTo>
                    <a:pt x="125445" y="17098"/>
                  </a:lnTo>
                  <a:lnTo>
                    <a:pt x="125564" y="16920"/>
                  </a:lnTo>
                  <a:cubicBezTo>
                    <a:pt x="125755" y="16824"/>
                    <a:pt x="126814" y="17015"/>
                    <a:pt x="127159" y="17098"/>
                  </a:cubicBezTo>
                  <a:lnTo>
                    <a:pt x="127219" y="17277"/>
                  </a:lnTo>
                  <a:lnTo>
                    <a:pt x="127219" y="17515"/>
                  </a:lnTo>
                  <a:lnTo>
                    <a:pt x="126743" y="17336"/>
                  </a:lnTo>
                  <a:lnTo>
                    <a:pt x="126743" y="17396"/>
                  </a:lnTo>
                  <a:cubicBezTo>
                    <a:pt x="126945" y="17551"/>
                    <a:pt x="127207" y="17622"/>
                    <a:pt x="127457" y="17574"/>
                  </a:cubicBezTo>
                  <a:lnTo>
                    <a:pt x="127636" y="17932"/>
                  </a:lnTo>
                  <a:cubicBezTo>
                    <a:pt x="126755" y="17693"/>
                    <a:pt x="125362" y="17562"/>
                    <a:pt x="124612" y="17396"/>
                  </a:cubicBezTo>
                  <a:lnTo>
                    <a:pt x="124492" y="17574"/>
                  </a:lnTo>
                  <a:cubicBezTo>
                    <a:pt x="124754" y="17872"/>
                    <a:pt x="125433" y="18003"/>
                    <a:pt x="125862" y="18110"/>
                  </a:cubicBezTo>
                  <a:lnTo>
                    <a:pt x="125981" y="18289"/>
                  </a:lnTo>
                  <a:cubicBezTo>
                    <a:pt x="125397" y="18658"/>
                    <a:pt x="124195" y="18003"/>
                    <a:pt x="123123" y="17991"/>
                  </a:cubicBezTo>
                  <a:lnTo>
                    <a:pt x="123123" y="17872"/>
                  </a:lnTo>
                  <a:cubicBezTo>
                    <a:pt x="123088" y="17789"/>
                    <a:pt x="123052" y="17705"/>
                    <a:pt x="123004" y="17634"/>
                  </a:cubicBezTo>
                  <a:lnTo>
                    <a:pt x="123897" y="17753"/>
                  </a:lnTo>
                  <a:cubicBezTo>
                    <a:pt x="123933" y="17539"/>
                    <a:pt x="123897" y="17634"/>
                    <a:pt x="123778" y="17455"/>
                  </a:cubicBezTo>
                  <a:cubicBezTo>
                    <a:pt x="124004" y="17384"/>
                    <a:pt x="124016" y="17455"/>
                    <a:pt x="124195" y="17574"/>
                  </a:cubicBezTo>
                  <a:lnTo>
                    <a:pt x="124373" y="17396"/>
                  </a:lnTo>
                  <a:cubicBezTo>
                    <a:pt x="123850" y="16908"/>
                    <a:pt x="122480" y="16884"/>
                    <a:pt x="121945" y="16860"/>
                  </a:cubicBezTo>
                  <a:lnTo>
                    <a:pt x="122004" y="17039"/>
                  </a:lnTo>
                  <a:cubicBezTo>
                    <a:pt x="122361" y="17003"/>
                    <a:pt x="122718" y="17110"/>
                    <a:pt x="123004" y="17336"/>
                  </a:cubicBezTo>
                  <a:lnTo>
                    <a:pt x="123004" y="17396"/>
                  </a:lnTo>
                  <a:lnTo>
                    <a:pt x="121290" y="17217"/>
                  </a:lnTo>
                  <a:lnTo>
                    <a:pt x="121230" y="17098"/>
                  </a:lnTo>
                  <a:cubicBezTo>
                    <a:pt x="121385" y="16979"/>
                    <a:pt x="121373" y="16991"/>
                    <a:pt x="121587" y="17039"/>
                  </a:cubicBezTo>
                  <a:cubicBezTo>
                    <a:pt x="121599" y="16955"/>
                    <a:pt x="121623" y="16884"/>
                    <a:pt x="121647" y="16800"/>
                  </a:cubicBezTo>
                  <a:lnTo>
                    <a:pt x="121290" y="16622"/>
                  </a:lnTo>
                  <a:lnTo>
                    <a:pt x="121052" y="16622"/>
                  </a:lnTo>
                  <a:lnTo>
                    <a:pt x="121052" y="17455"/>
                  </a:lnTo>
                  <a:cubicBezTo>
                    <a:pt x="120218" y="17455"/>
                    <a:pt x="119432" y="17217"/>
                    <a:pt x="118789" y="17753"/>
                  </a:cubicBezTo>
                  <a:cubicBezTo>
                    <a:pt x="118587" y="17527"/>
                    <a:pt x="118682" y="17610"/>
                    <a:pt x="118730" y="17277"/>
                  </a:cubicBezTo>
                  <a:lnTo>
                    <a:pt x="118611" y="17217"/>
                  </a:lnTo>
                  <a:lnTo>
                    <a:pt x="118551" y="17217"/>
                  </a:lnTo>
                  <a:cubicBezTo>
                    <a:pt x="118408" y="17396"/>
                    <a:pt x="118313" y="17634"/>
                    <a:pt x="118313" y="17872"/>
                  </a:cubicBezTo>
                  <a:cubicBezTo>
                    <a:pt x="117992" y="17753"/>
                    <a:pt x="117730" y="17551"/>
                    <a:pt x="117670" y="17158"/>
                  </a:cubicBezTo>
                  <a:cubicBezTo>
                    <a:pt x="116944" y="17003"/>
                    <a:pt x="116253" y="17420"/>
                    <a:pt x="115468" y="17098"/>
                  </a:cubicBezTo>
                  <a:lnTo>
                    <a:pt x="115170" y="17336"/>
                  </a:lnTo>
                  <a:cubicBezTo>
                    <a:pt x="115860" y="17848"/>
                    <a:pt x="116646" y="17384"/>
                    <a:pt x="117492" y="17336"/>
                  </a:cubicBezTo>
                  <a:lnTo>
                    <a:pt x="117492" y="17396"/>
                  </a:lnTo>
                  <a:lnTo>
                    <a:pt x="117313" y="17515"/>
                  </a:lnTo>
                  <a:cubicBezTo>
                    <a:pt x="117444" y="17741"/>
                    <a:pt x="117670" y="17586"/>
                    <a:pt x="117908" y="17813"/>
                  </a:cubicBezTo>
                  <a:lnTo>
                    <a:pt x="114396" y="17813"/>
                  </a:lnTo>
                  <a:cubicBezTo>
                    <a:pt x="114455" y="17884"/>
                    <a:pt x="116099" y="18420"/>
                    <a:pt x="116587" y="18408"/>
                  </a:cubicBezTo>
                  <a:lnTo>
                    <a:pt x="116587" y="18110"/>
                  </a:lnTo>
                  <a:lnTo>
                    <a:pt x="116765" y="18051"/>
                  </a:lnTo>
                  <a:cubicBezTo>
                    <a:pt x="116837" y="18217"/>
                    <a:pt x="116968" y="18372"/>
                    <a:pt x="117122" y="18467"/>
                  </a:cubicBezTo>
                  <a:lnTo>
                    <a:pt x="117361" y="18467"/>
                  </a:lnTo>
                  <a:lnTo>
                    <a:pt x="117122" y="18170"/>
                  </a:lnTo>
                  <a:lnTo>
                    <a:pt x="117420" y="18110"/>
                  </a:lnTo>
                  <a:cubicBezTo>
                    <a:pt x="117503" y="18289"/>
                    <a:pt x="117515" y="18253"/>
                    <a:pt x="117480" y="18467"/>
                  </a:cubicBezTo>
                  <a:lnTo>
                    <a:pt x="118432" y="18527"/>
                  </a:lnTo>
                  <a:cubicBezTo>
                    <a:pt x="118408" y="18408"/>
                    <a:pt x="118396" y="18289"/>
                    <a:pt x="118373" y="18170"/>
                  </a:cubicBezTo>
                  <a:lnTo>
                    <a:pt x="118908" y="17991"/>
                  </a:lnTo>
                  <a:lnTo>
                    <a:pt x="119027" y="18110"/>
                  </a:lnTo>
                  <a:lnTo>
                    <a:pt x="119027" y="18467"/>
                  </a:lnTo>
                  <a:lnTo>
                    <a:pt x="118730" y="18289"/>
                  </a:lnTo>
                  <a:cubicBezTo>
                    <a:pt x="118646" y="18384"/>
                    <a:pt x="118575" y="18479"/>
                    <a:pt x="118492" y="18586"/>
                  </a:cubicBezTo>
                  <a:lnTo>
                    <a:pt x="120278" y="18765"/>
                  </a:lnTo>
                  <a:cubicBezTo>
                    <a:pt x="120087" y="18610"/>
                    <a:pt x="119659" y="18563"/>
                    <a:pt x="119325" y="18586"/>
                  </a:cubicBezTo>
                  <a:cubicBezTo>
                    <a:pt x="119301" y="18408"/>
                    <a:pt x="119289" y="18229"/>
                    <a:pt x="119266" y="18051"/>
                  </a:cubicBezTo>
                  <a:lnTo>
                    <a:pt x="119385" y="18051"/>
                  </a:lnTo>
                  <a:cubicBezTo>
                    <a:pt x="119480" y="18003"/>
                    <a:pt x="120992" y="18765"/>
                    <a:pt x="121885" y="18527"/>
                  </a:cubicBezTo>
                  <a:lnTo>
                    <a:pt x="122052" y="18705"/>
                  </a:lnTo>
                  <a:cubicBezTo>
                    <a:pt x="121873" y="18836"/>
                    <a:pt x="121778" y="18789"/>
                    <a:pt x="121456" y="18765"/>
                  </a:cubicBezTo>
                  <a:lnTo>
                    <a:pt x="121349" y="18944"/>
                  </a:lnTo>
                  <a:lnTo>
                    <a:pt x="126743" y="19884"/>
                  </a:lnTo>
                  <a:cubicBezTo>
                    <a:pt x="126576" y="19670"/>
                    <a:pt x="126302" y="19575"/>
                    <a:pt x="126028" y="19646"/>
                  </a:cubicBezTo>
                  <a:cubicBezTo>
                    <a:pt x="125897" y="19527"/>
                    <a:pt x="125921" y="19575"/>
                    <a:pt x="125850" y="19348"/>
                  </a:cubicBezTo>
                  <a:lnTo>
                    <a:pt x="126028" y="19289"/>
                  </a:lnTo>
                  <a:lnTo>
                    <a:pt x="127279" y="19765"/>
                  </a:lnTo>
                  <a:lnTo>
                    <a:pt x="126862" y="19765"/>
                  </a:lnTo>
                  <a:lnTo>
                    <a:pt x="126802" y="19825"/>
                  </a:lnTo>
                  <a:lnTo>
                    <a:pt x="131327" y="21075"/>
                  </a:lnTo>
                  <a:cubicBezTo>
                    <a:pt x="131410" y="20956"/>
                    <a:pt x="131398" y="20991"/>
                    <a:pt x="131434" y="20777"/>
                  </a:cubicBezTo>
                  <a:lnTo>
                    <a:pt x="131493" y="20777"/>
                  </a:lnTo>
                  <a:cubicBezTo>
                    <a:pt x="131612" y="20956"/>
                    <a:pt x="131553" y="20861"/>
                    <a:pt x="131553" y="21134"/>
                  </a:cubicBezTo>
                  <a:cubicBezTo>
                    <a:pt x="132291" y="21372"/>
                    <a:pt x="133779" y="21265"/>
                    <a:pt x="133875" y="21908"/>
                  </a:cubicBezTo>
                  <a:cubicBezTo>
                    <a:pt x="134089" y="21873"/>
                    <a:pt x="134339" y="21694"/>
                    <a:pt x="134708" y="21849"/>
                  </a:cubicBezTo>
                  <a:lnTo>
                    <a:pt x="134827" y="21730"/>
                  </a:lnTo>
                  <a:lnTo>
                    <a:pt x="134232" y="21551"/>
                  </a:lnTo>
                  <a:lnTo>
                    <a:pt x="134113" y="21253"/>
                  </a:lnTo>
                  <a:lnTo>
                    <a:pt x="134291" y="21372"/>
                  </a:lnTo>
                  <a:lnTo>
                    <a:pt x="134351" y="21313"/>
                  </a:lnTo>
                  <a:lnTo>
                    <a:pt x="134291" y="21075"/>
                  </a:lnTo>
                  <a:lnTo>
                    <a:pt x="134994" y="21194"/>
                  </a:lnTo>
                  <a:lnTo>
                    <a:pt x="135232" y="21670"/>
                  </a:lnTo>
                  <a:lnTo>
                    <a:pt x="135053" y="21551"/>
                  </a:lnTo>
                  <a:lnTo>
                    <a:pt x="134994" y="21551"/>
                  </a:lnTo>
                  <a:cubicBezTo>
                    <a:pt x="135053" y="21753"/>
                    <a:pt x="135113" y="21944"/>
                    <a:pt x="135172" y="22146"/>
                  </a:cubicBezTo>
                  <a:cubicBezTo>
                    <a:pt x="134827" y="21992"/>
                    <a:pt x="134565" y="21980"/>
                    <a:pt x="134113" y="21968"/>
                  </a:cubicBezTo>
                  <a:cubicBezTo>
                    <a:pt x="134470" y="22218"/>
                    <a:pt x="134910" y="22349"/>
                    <a:pt x="135351" y="22325"/>
                  </a:cubicBezTo>
                  <a:lnTo>
                    <a:pt x="135351" y="22027"/>
                  </a:lnTo>
                  <a:lnTo>
                    <a:pt x="135708" y="22087"/>
                  </a:lnTo>
                  <a:cubicBezTo>
                    <a:pt x="135672" y="22158"/>
                    <a:pt x="135637" y="22242"/>
                    <a:pt x="135589" y="22325"/>
                  </a:cubicBezTo>
                  <a:lnTo>
                    <a:pt x="137256" y="23039"/>
                  </a:lnTo>
                  <a:lnTo>
                    <a:pt x="137494" y="23039"/>
                  </a:lnTo>
                  <a:lnTo>
                    <a:pt x="136899" y="22742"/>
                  </a:lnTo>
                  <a:cubicBezTo>
                    <a:pt x="136780" y="22539"/>
                    <a:pt x="136661" y="22337"/>
                    <a:pt x="136542" y="22146"/>
                  </a:cubicBezTo>
                  <a:lnTo>
                    <a:pt x="136542" y="22087"/>
                  </a:lnTo>
                  <a:cubicBezTo>
                    <a:pt x="137101" y="22265"/>
                    <a:pt x="137435" y="22646"/>
                    <a:pt x="138089" y="22849"/>
                  </a:cubicBezTo>
                  <a:lnTo>
                    <a:pt x="138137" y="22849"/>
                  </a:lnTo>
                  <a:cubicBezTo>
                    <a:pt x="137982" y="21742"/>
                    <a:pt x="136387" y="21742"/>
                    <a:pt x="136125" y="20658"/>
                  </a:cubicBezTo>
                  <a:close/>
                  <a:moveTo>
                    <a:pt x="114813" y="3799"/>
                  </a:moveTo>
                  <a:lnTo>
                    <a:pt x="114634" y="3620"/>
                  </a:lnTo>
                  <a:lnTo>
                    <a:pt x="114575" y="3739"/>
                  </a:lnTo>
                  <a:lnTo>
                    <a:pt x="114813" y="3858"/>
                  </a:lnTo>
                  <a:close/>
                  <a:moveTo>
                    <a:pt x="118611" y="3858"/>
                  </a:moveTo>
                  <a:lnTo>
                    <a:pt x="118075" y="3620"/>
                  </a:lnTo>
                  <a:cubicBezTo>
                    <a:pt x="118111" y="3763"/>
                    <a:pt x="118158" y="3906"/>
                    <a:pt x="118194" y="4037"/>
                  </a:cubicBezTo>
                  <a:close/>
                  <a:moveTo>
                    <a:pt x="92965" y="3680"/>
                  </a:moveTo>
                  <a:cubicBezTo>
                    <a:pt x="92941" y="3739"/>
                    <a:pt x="92929" y="3799"/>
                    <a:pt x="92905" y="3858"/>
                  </a:cubicBezTo>
                  <a:lnTo>
                    <a:pt x="92965" y="3858"/>
                  </a:lnTo>
                  <a:cubicBezTo>
                    <a:pt x="93024" y="3692"/>
                    <a:pt x="93060" y="3835"/>
                    <a:pt x="92965" y="3680"/>
                  </a:cubicBezTo>
                  <a:close/>
                  <a:moveTo>
                    <a:pt x="104728" y="3799"/>
                  </a:moveTo>
                  <a:lnTo>
                    <a:pt x="104549" y="3799"/>
                  </a:lnTo>
                  <a:lnTo>
                    <a:pt x="104549" y="3918"/>
                  </a:lnTo>
                  <a:lnTo>
                    <a:pt x="104728" y="3858"/>
                  </a:lnTo>
                  <a:close/>
                  <a:moveTo>
                    <a:pt x="105431" y="3977"/>
                  </a:moveTo>
                  <a:lnTo>
                    <a:pt x="105609" y="4097"/>
                  </a:lnTo>
                  <a:lnTo>
                    <a:pt x="105907" y="3977"/>
                  </a:lnTo>
                  <a:cubicBezTo>
                    <a:pt x="105788" y="3882"/>
                    <a:pt x="105752" y="3870"/>
                    <a:pt x="105502" y="3858"/>
                  </a:cubicBezTo>
                  <a:close/>
                  <a:moveTo>
                    <a:pt x="99323" y="4275"/>
                  </a:moveTo>
                  <a:lnTo>
                    <a:pt x="99382" y="4275"/>
                  </a:lnTo>
                  <a:cubicBezTo>
                    <a:pt x="99466" y="4049"/>
                    <a:pt x="99442" y="4049"/>
                    <a:pt x="99263" y="3918"/>
                  </a:cubicBezTo>
                  <a:cubicBezTo>
                    <a:pt x="99358" y="4120"/>
                    <a:pt x="99323" y="4037"/>
                    <a:pt x="99323" y="4275"/>
                  </a:cubicBezTo>
                  <a:close/>
                  <a:moveTo>
                    <a:pt x="99918" y="3918"/>
                  </a:moveTo>
                  <a:lnTo>
                    <a:pt x="99739" y="3918"/>
                  </a:lnTo>
                  <a:lnTo>
                    <a:pt x="99799" y="4037"/>
                  </a:lnTo>
                  <a:close/>
                  <a:moveTo>
                    <a:pt x="101156" y="4335"/>
                  </a:moveTo>
                  <a:lnTo>
                    <a:pt x="101394" y="4275"/>
                  </a:lnTo>
                  <a:cubicBezTo>
                    <a:pt x="101323" y="4097"/>
                    <a:pt x="101394" y="4204"/>
                    <a:pt x="101287" y="4097"/>
                  </a:cubicBezTo>
                  <a:cubicBezTo>
                    <a:pt x="101168" y="3989"/>
                    <a:pt x="101132" y="3989"/>
                    <a:pt x="100870" y="3977"/>
                  </a:cubicBezTo>
                  <a:close/>
                  <a:moveTo>
                    <a:pt x="103418" y="4454"/>
                  </a:moveTo>
                  <a:lnTo>
                    <a:pt x="103478" y="4454"/>
                  </a:lnTo>
                  <a:lnTo>
                    <a:pt x="103478" y="4394"/>
                  </a:lnTo>
                  <a:lnTo>
                    <a:pt x="103002" y="4168"/>
                  </a:lnTo>
                  <a:cubicBezTo>
                    <a:pt x="102930" y="4275"/>
                    <a:pt x="103276" y="4382"/>
                    <a:pt x="103418" y="4466"/>
                  </a:cubicBezTo>
                  <a:close/>
                  <a:moveTo>
                    <a:pt x="104192" y="4275"/>
                  </a:moveTo>
                  <a:lnTo>
                    <a:pt x="104669" y="4335"/>
                  </a:lnTo>
                  <a:lnTo>
                    <a:pt x="104609" y="4216"/>
                  </a:lnTo>
                  <a:lnTo>
                    <a:pt x="104192" y="4156"/>
                  </a:lnTo>
                  <a:close/>
                  <a:moveTo>
                    <a:pt x="102168" y="4466"/>
                  </a:moveTo>
                  <a:cubicBezTo>
                    <a:pt x="102073" y="4239"/>
                    <a:pt x="102144" y="4323"/>
                    <a:pt x="101930" y="4228"/>
                  </a:cubicBezTo>
                  <a:cubicBezTo>
                    <a:pt x="101894" y="4287"/>
                    <a:pt x="101847" y="4347"/>
                    <a:pt x="101811" y="4406"/>
                  </a:cubicBezTo>
                  <a:lnTo>
                    <a:pt x="101930" y="4525"/>
                  </a:lnTo>
                  <a:close/>
                  <a:moveTo>
                    <a:pt x="118254" y="4287"/>
                  </a:moveTo>
                  <a:lnTo>
                    <a:pt x="118135" y="4347"/>
                  </a:lnTo>
                  <a:cubicBezTo>
                    <a:pt x="118265" y="4370"/>
                    <a:pt x="118206" y="4335"/>
                    <a:pt x="118254" y="4275"/>
                  </a:cubicBezTo>
                  <a:close/>
                  <a:moveTo>
                    <a:pt x="103645" y="4347"/>
                  </a:moveTo>
                  <a:lnTo>
                    <a:pt x="103597" y="4454"/>
                  </a:lnTo>
                  <a:lnTo>
                    <a:pt x="103704" y="4513"/>
                  </a:lnTo>
                  <a:cubicBezTo>
                    <a:pt x="103728" y="4335"/>
                    <a:pt x="103811" y="4442"/>
                    <a:pt x="103645" y="4335"/>
                  </a:cubicBezTo>
                  <a:close/>
                  <a:moveTo>
                    <a:pt x="84595" y="5240"/>
                  </a:moveTo>
                  <a:cubicBezTo>
                    <a:pt x="84583" y="5311"/>
                    <a:pt x="84559" y="5394"/>
                    <a:pt x="84535" y="5478"/>
                  </a:cubicBezTo>
                  <a:lnTo>
                    <a:pt x="84714" y="5478"/>
                  </a:lnTo>
                  <a:cubicBezTo>
                    <a:pt x="84654" y="5251"/>
                    <a:pt x="84714" y="5347"/>
                    <a:pt x="84595" y="5228"/>
                  </a:cubicBezTo>
                  <a:close/>
                  <a:moveTo>
                    <a:pt x="82463" y="6061"/>
                  </a:moveTo>
                  <a:cubicBezTo>
                    <a:pt x="82582" y="6216"/>
                    <a:pt x="82547" y="6263"/>
                    <a:pt x="82582" y="6418"/>
                  </a:cubicBezTo>
                  <a:lnTo>
                    <a:pt x="82761" y="6478"/>
                  </a:lnTo>
                  <a:lnTo>
                    <a:pt x="82999" y="5835"/>
                  </a:lnTo>
                  <a:cubicBezTo>
                    <a:pt x="82678" y="5847"/>
                    <a:pt x="82356" y="5799"/>
                    <a:pt x="82047" y="5716"/>
                  </a:cubicBezTo>
                  <a:lnTo>
                    <a:pt x="81928" y="5942"/>
                  </a:lnTo>
                  <a:lnTo>
                    <a:pt x="81451" y="5775"/>
                  </a:lnTo>
                  <a:lnTo>
                    <a:pt x="81392" y="5835"/>
                  </a:lnTo>
                  <a:cubicBezTo>
                    <a:pt x="81439" y="5942"/>
                    <a:pt x="81475" y="6061"/>
                    <a:pt x="81511" y="6180"/>
                  </a:cubicBezTo>
                  <a:close/>
                  <a:moveTo>
                    <a:pt x="81094" y="6240"/>
                  </a:moveTo>
                  <a:lnTo>
                    <a:pt x="81154" y="6240"/>
                  </a:lnTo>
                  <a:cubicBezTo>
                    <a:pt x="81213" y="6144"/>
                    <a:pt x="81273" y="6049"/>
                    <a:pt x="81332" y="5942"/>
                  </a:cubicBezTo>
                  <a:lnTo>
                    <a:pt x="81332" y="5894"/>
                  </a:lnTo>
                  <a:lnTo>
                    <a:pt x="80856" y="5775"/>
                  </a:lnTo>
                  <a:cubicBezTo>
                    <a:pt x="80916" y="6025"/>
                    <a:pt x="81070" y="5859"/>
                    <a:pt x="81094" y="6240"/>
                  </a:cubicBezTo>
                  <a:close/>
                  <a:moveTo>
                    <a:pt x="83118" y="5894"/>
                  </a:moveTo>
                  <a:lnTo>
                    <a:pt x="83118" y="6002"/>
                  </a:lnTo>
                  <a:lnTo>
                    <a:pt x="83237" y="5894"/>
                  </a:lnTo>
                  <a:close/>
                  <a:moveTo>
                    <a:pt x="80142" y="6359"/>
                  </a:moveTo>
                  <a:cubicBezTo>
                    <a:pt x="79987" y="6180"/>
                    <a:pt x="79892" y="6133"/>
                    <a:pt x="79606" y="6061"/>
                  </a:cubicBezTo>
                  <a:cubicBezTo>
                    <a:pt x="79392" y="6299"/>
                    <a:pt x="79189" y="6323"/>
                    <a:pt x="78832" y="6418"/>
                  </a:cubicBezTo>
                  <a:cubicBezTo>
                    <a:pt x="79189" y="6668"/>
                    <a:pt x="79618" y="6383"/>
                    <a:pt x="80142" y="6359"/>
                  </a:cubicBezTo>
                  <a:close/>
                  <a:moveTo>
                    <a:pt x="85071" y="6359"/>
                  </a:moveTo>
                  <a:lnTo>
                    <a:pt x="85249" y="6299"/>
                  </a:lnTo>
                  <a:lnTo>
                    <a:pt x="85130" y="6180"/>
                  </a:lnTo>
                  <a:close/>
                  <a:moveTo>
                    <a:pt x="80618" y="6240"/>
                  </a:moveTo>
                  <a:lnTo>
                    <a:pt x="80618" y="6359"/>
                  </a:lnTo>
                  <a:lnTo>
                    <a:pt x="80737" y="6240"/>
                  </a:lnTo>
                  <a:close/>
                  <a:moveTo>
                    <a:pt x="78487" y="6418"/>
                  </a:moveTo>
                  <a:lnTo>
                    <a:pt x="78368" y="6656"/>
                  </a:lnTo>
                  <a:cubicBezTo>
                    <a:pt x="78594" y="6514"/>
                    <a:pt x="78546" y="6597"/>
                    <a:pt x="78487" y="6418"/>
                  </a:cubicBezTo>
                  <a:close/>
                  <a:moveTo>
                    <a:pt x="77713" y="6537"/>
                  </a:moveTo>
                  <a:lnTo>
                    <a:pt x="77415" y="6478"/>
                  </a:lnTo>
                  <a:cubicBezTo>
                    <a:pt x="77439" y="6549"/>
                    <a:pt x="77451" y="6633"/>
                    <a:pt x="77475" y="6716"/>
                  </a:cubicBezTo>
                  <a:cubicBezTo>
                    <a:pt x="77677" y="6633"/>
                    <a:pt x="77594" y="6680"/>
                    <a:pt x="77713" y="6537"/>
                  </a:cubicBezTo>
                  <a:close/>
                  <a:moveTo>
                    <a:pt x="77891" y="6537"/>
                  </a:moveTo>
                  <a:lnTo>
                    <a:pt x="77891" y="6716"/>
                  </a:lnTo>
                  <a:lnTo>
                    <a:pt x="78130" y="6716"/>
                  </a:lnTo>
                  <a:cubicBezTo>
                    <a:pt x="78010" y="6537"/>
                    <a:pt x="78118" y="6609"/>
                    <a:pt x="77891" y="6537"/>
                  </a:cubicBezTo>
                  <a:close/>
                  <a:moveTo>
                    <a:pt x="81332" y="6537"/>
                  </a:moveTo>
                  <a:lnTo>
                    <a:pt x="81154" y="6537"/>
                  </a:lnTo>
                  <a:lnTo>
                    <a:pt x="80677" y="6644"/>
                  </a:lnTo>
                  <a:lnTo>
                    <a:pt x="80618" y="6764"/>
                  </a:lnTo>
                  <a:lnTo>
                    <a:pt x="81273" y="6704"/>
                  </a:lnTo>
                  <a:cubicBezTo>
                    <a:pt x="81297" y="6656"/>
                    <a:pt x="81320" y="6597"/>
                    <a:pt x="81332" y="6537"/>
                  </a:cubicBezTo>
                  <a:close/>
                  <a:moveTo>
                    <a:pt x="123838" y="6537"/>
                  </a:moveTo>
                  <a:lnTo>
                    <a:pt x="123778" y="6644"/>
                  </a:lnTo>
                  <a:lnTo>
                    <a:pt x="123957" y="6644"/>
                  </a:lnTo>
                  <a:close/>
                  <a:moveTo>
                    <a:pt x="73010" y="9002"/>
                  </a:moveTo>
                  <a:cubicBezTo>
                    <a:pt x="73974" y="8811"/>
                    <a:pt x="74974" y="8597"/>
                    <a:pt x="75951" y="8359"/>
                  </a:cubicBezTo>
                  <a:cubicBezTo>
                    <a:pt x="75070" y="8502"/>
                    <a:pt x="74010" y="8740"/>
                    <a:pt x="73010" y="9002"/>
                  </a:cubicBezTo>
                  <a:close/>
                  <a:moveTo>
                    <a:pt x="70521" y="9800"/>
                  </a:moveTo>
                  <a:cubicBezTo>
                    <a:pt x="71343" y="9478"/>
                    <a:pt x="72164" y="9216"/>
                    <a:pt x="73010" y="9002"/>
                  </a:cubicBezTo>
                  <a:cubicBezTo>
                    <a:pt x="72045" y="9192"/>
                    <a:pt x="71105" y="9383"/>
                    <a:pt x="70224" y="9562"/>
                  </a:cubicBezTo>
                  <a:cubicBezTo>
                    <a:pt x="70331" y="9764"/>
                    <a:pt x="70319" y="9704"/>
                    <a:pt x="70521" y="9800"/>
                  </a:cubicBezTo>
                  <a:close/>
                  <a:moveTo>
                    <a:pt x="77117" y="8490"/>
                  </a:moveTo>
                  <a:lnTo>
                    <a:pt x="78951" y="7716"/>
                  </a:lnTo>
                  <a:cubicBezTo>
                    <a:pt x="79058" y="7847"/>
                    <a:pt x="79046" y="7835"/>
                    <a:pt x="79070" y="8073"/>
                  </a:cubicBezTo>
                  <a:lnTo>
                    <a:pt x="79130" y="8073"/>
                  </a:lnTo>
                  <a:cubicBezTo>
                    <a:pt x="79153" y="7954"/>
                    <a:pt x="79177" y="7835"/>
                    <a:pt x="79189" y="7716"/>
                  </a:cubicBezTo>
                  <a:cubicBezTo>
                    <a:pt x="79427" y="7823"/>
                    <a:pt x="79356" y="7752"/>
                    <a:pt x="79427" y="8014"/>
                  </a:cubicBezTo>
                  <a:cubicBezTo>
                    <a:pt x="80737" y="7454"/>
                    <a:pt x="83642" y="6918"/>
                    <a:pt x="84714" y="7252"/>
                  </a:cubicBezTo>
                  <a:cubicBezTo>
                    <a:pt x="84773" y="7168"/>
                    <a:pt x="84833" y="7085"/>
                    <a:pt x="84892" y="7014"/>
                  </a:cubicBezTo>
                  <a:lnTo>
                    <a:pt x="84892" y="6775"/>
                  </a:lnTo>
                  <a:lnTo>
                    <a:pt x="84654" y="6716"/>
                  </a:lnTo>
                  <a:cubicBezTo>
                    <a:pt x="84166" y="7061"/>
                    <a:pt x="83333" y="6847"/>
                    <a:pt x="82642" y="7014"/>
                  </a:cubicBezTo>
                  <a:lnTo>
                    <a:pt x="80380" y="7490"/>
                  </a:lnTo>
                  <a:lnTo>
                    <a:pt x="78427" y="7668"/>
                  </a:lnTo>
                  <a:cubicBezTo>
                    <a:pt x="77618" y="7918"/>
                    <a:pt x="76784" y="8157"/>
                    <a:pt x="75951" y="8359"/>
                  </a:cubicBezTo>
                  <a:cubicBezTo>
                    <a:pt x="76379" y="8276"/>
                    <a:pt x="76808" y="8228"/>
                    <a:pt x="77237" y="8192"/>
                  </a:cubicBezTo>
                  <a:close/>
                  <a:moveTo>
                    <a:pt x="125016" y="6895"/>
                  </a:moveTo>
                  <a:cubicBezTo>
                    <a:pt x="124909" y="6680"/>
                    <a:pt x="125052" y="6811"/>
                    <a:pt x="124838" y="6716"/>
                  </a:cubicBezTo>
                  <a:cubicBezTo>
                    <a:pt x="124921" y="6859"/>
                    <a:pt x="124778" y="6799"/>
                    <a:pt x="125016" y="6895"/>
                  </a:cubicBezTo>
                  <a:close/>
                  <a:moveTo>
                    <a:pt x="74141" y="7061"/>
                  </a:moveTo>
                  <a:cubicBezTo>
                    <a:pt x="74129" y="7180"/>
                    <a:pt x="74105" y="7299"/>
                    <a:pt x="74081" y="7418"/>
                  </a:cubicBezTo>
                  <a:lnTo>
                    <a:pt x="74498" y="7418"/>
                  </a:lnTo>
                  <a:cubicBezTo>
                    <a:pt x="74415" y="7192"/>
                    <a:pt x="74367" y="7156"/>
                    <a:pt x="74141" y="7061"/>
                  </a:cubicBezTo>
                  <a:close/>
                  <a:moveTo>
                    <a:pt x="72545" y="7299"/>
                  </a:moveTo>
                  <a:lnTo>
                    <a:pt x="72545" y="7359"/>
                  </a:lnTo>
                  <a:lnTo>
                    <a:pt x="72129" y="7895"/>
                  </a:lnTo>
                  <a:lnTo>
                    <a:pt x="73617" y="7537"/>
                  </a:lnTo>
                  <a:lnTo>
                    <a:pt x="73855" y="7180"/>
                  </a:lnTo>
                  <a:cubicBezTo>
                    <a:pt x="73272" y="7156"/>
                    <a:pt x="73069" y="7323"/>
                    <a:pt x="72605" y="7478"/>
                  </a:cubicBezTo>
                  <a:cubicBezTo>
                    <a:pt x="72641" y="7371"/>
                    <a:pt x="72700" y="7264"/>
                    <a:pt x="72784" y="7180"/>
                  </a:cubicBezTo>
                  <a:lnTo>
                    <a:pt x="72784" y="7121"/>
                  </a:lnTo>
                  <a:lnTo>
                    <a:pt x="72545" y="7121"/>
                  </a:lnTo>
                  <a:lnTo>
                    <a:pt x="71950" y="7299"/>
                  </a:lnTo>
                  <a:cubicBezTo>
                    <a:pt x="72105" y="7418"/>
                    <a:pt x="72224" y="7347"/>
                    <a:pt x="72545" y="7299"/>
                  </a:cubicBezTo>
                  <a:close/>
                  <a:moveTo>
                    <a:pt x="74855" y="7180"/>
                  </a:moveTo>
                  <a:lnTo>
                    <a:pt x="74855" y="7121"/>
                  </a:lnTo>
                  <a:lnTo>
                    <a:pt x="74736" y="7121"/>
                  </a:lnTo>
                  <a:lnTo>
                    <a:pt x="74677" y="7299"/>
                  </a:lnTo>
                  <a:lnTo>
                    <a:pt x="74736" y="7299"/>
                  </a:lnTo>
                  <a:close/>
                  <a:moveTo>
                    <a:pt x="88214" y="7359"/>
                  </a:moveTo>
                  <a:lnTo>
                    <a:pt x="88036" y="7359"/>
                  </a:lnTo>
                  <a:lnTo>
                    <a:pt x="87916" y="7716"/>
                  </a:lnTo>
                  <a:lnTo>
                    <a:pt x="87976" y="7716"/>
                  </a:lnTo>
                  <a:lnTo>
                    <a:pt x="88095" y="7537"/>
                  </a:lnTo>
                  <a:close/>
                  <a:moveTo>
                    <a:pt x="90060" y="7359"/>
                  </a:moveTo>
                  <a:cubicBezTo>
                    <a:pt x="90012" y="7418"/>
                    <a:pt x="89976" y="7478"/>
                    <a:pt x="89941" y="7537"/>
                  </a:cubicBezTo>
                  <a:lnTo>
                    <a:pt x="90060" y="7597"/>
                  </a:lnTo>
                  <a:lnTo>
                    <a:pt x="90179" y="7359"/>
                  </a:lnTo>
                  <a:close/>
                  <a:moveTo>
                    <a:pt x="89107" y="7716"/>
                  </a:moveTo>
                  <a:lnTo>
                    <a:pt x="89107" y="7776"/>
                  </a:lnTo>
                  <a:lnTo>
                    <a:pt x="89167" y="7776"/>
                  </a:lnTo>
                  <a:cubicBezTo>
                    <a:pt x="89238" y="7657"/>
                    <a:pt x="89274" y="7668"/>
                    <a:pt x="89226" y="7537"/>
                  </a:cubicBezTo>
                  <a:close/>
                  <a:moveTo>
                    <a:pt x="70224" y="7657"/>
                  </a:moveTo>
                  <a:lnTo>
                    <a:pt x="70224" y="7835"/>
                  </a:lnTo>
                  <a:lnTo>
                    <a:pt x="70283" y="7835"/>
                  </a:lnTo>
                  <a:cubicBezTo>
                    <a:pt x="70271" y="7776"/>
                    <a:pt x="70248" y="7716"/>
                    <a:pt x="70224" y="7657"/>
                  </a:cubicBezTo>
                  <a:close/>
                  <a:moveTo>
                    <a:pt x="71891" y="7835"/>
                  </a:moveTo>
                  <a:lnTo>
                    <a:pt x="71414" y="7657"/>
                  </a:lnTo>
                  <a:cubicBezTo>
                    <a:pt x="71272" y="7966"/>
                    <a:pt x="70974" y="7966"/>
                    <a:pt x="70581" y="8014"/>
                  </a:cubicBezTo>
                  <a:lnTo>
                    <a:pt x="70581" y="8073"/>
                  </a:lnTo>
                  <a:lnTo>
                    <a:pt x="71891" y="7954"/>
                  </a:lnTo>
                  <a:close/>
                  <a:moveTo>
                    <a:pt x="84059" y="7835"/>
                  </a:moveTo>
                  <a:lnTo>
                    <a:pt x="84059" y="7954"/>
                  </a:lnTo>
                  <a:lnTo>
                    <a:pt x="84237" y="7895"/>
                  </a:lnTo>
                  <a:lnTo>
                    <a:pt x="84237" y="7835"/>
                  </a:lnTo>
                  <a:close/>
                  <a:moveTo>
                    <a:pt x="124838" y="8014"/>
                  </a:moveTo>
                  <a:lnTo>
                    <a:pt x="124361" y="7835"/>
                  </a:lnTo>
                  <a:lnTo>
                    <a:pt x="124600" y="8014"/>
                  </a:lnTo>
                  <a:close/>
                  <a:moveTo>
                    <a:pt x="98954" y="8371"/>
                  </a:moveTo>
                  <a:cubicBezTo>
                    <a:pt x="99096" y="8168"/>
                    <a:pt x="99073" y="8204"/>
                    <a:pt x="99013" y="8073"/>
                  </a:cubicBezTo>
                  <a:cubicBezTo>
                    <a:pt x="99001" y="8180"/>
                    <a:pt x="98977" y="8276"/>
                    <a:pt x="98965" y="8371"/>
                  </a:cubicBezTo>
                  <a:close/>
                  <a:moveTo>
                    <a:pt x="69986" y="8430"/>
                  </a:moveTo>
                  <a:lnTo>
                    <a:pt x="69867" y="8192"/>
                  </a:lnTo>
                  <a:lnTo>
                    <a:pt x="69509" y="8311"/>
                  </a:lnTo>
                  <a:cubicBezTo>
                    <a:pt x="69712" y="8502"/>
                    <a:pt x="69676" y="8454"/>
                    <a:pt x="69986" y="8430"/>
                  </a:cubicBezTo>
                  <a:close/>
                  <a:moveTo>
                    <a:pt x="96346" y="8609"/>
                  </a:moveTo>
                  <a:cubicBezTo>
                    <a:pt x="96370" y="8669"/>
                    <a:pt x="96382" y="8728"/>
                    <a:pt x="96406" y="8788"/>
                  </a:cubicBezTo>
                  <a:cubicBezTo>
                    <a:pt x="96787" y="8788"/>
                    <a:pt x="96858" y="8835"/>
                    <a:pt x="97060" y="8966"/>
                  </a:cubicBezTo>
                  <a:lnTo>
                    <a:pt x="97180" y="8669"/>
                  </a:lnTo>
                  <a:lnTo>
                    <a:pt x="97418" y="8669"/>
                  </a:lnTo>
                  <a:cubicBezTo>
                    <a:pt x="97382" y="8764"/>
                    <a:pt x="97334" y="8871"/>
                    <a:pt x="97299" y="8966"/>
                  </a:cubicBezTo>
                  <a:cubicBezTo>
                    <a:pt x="98084" y="8740"/>
                    <a:pt x="99061" y="8585"/>
                    <a:pt x="99977" y="8847"/>
                  </a:cubicBezTo>
                  <a:lnTo>
                    <a:pt x="100156" y="8669"/>
                  </a:lnTo>
                  <a:cubicBezTo>
                    <a:pt x="99954" y="8430"/>
                    <a:pt x="97549" y="8347"/>
                    <a:pt x="96775" y="8192"/>
                  </a:cubicBezTo>
                  <a:cubicBezTo>
                    <a:pt x="96668" y="8371"/>
                    <a:pt x="96525" y="8514"/>
                    <a:pt x="96346" y="8609"/>
                  </a:cubicBezTo>
                  <a:close/>
                  <a:moveTo>
                    <a:pt x="68628" y="8549"/>
                  </a:moveTo>
                  <a:cubicBezTo>
                    <a:pt x="68545" y="8323"/>
                    <a:pt x="68628" y="8430"/>
                    <a:pt x="68450" y="8311"/>
                  </a:cubicBezTo>
                  <a:cubicBezTo>
                    <a:pt x="68485" y="8395"/>
                    <a:pt x="68521" y="8466"/>
                    <a:pt x="68569" y="8549"/>
                  </a:cubicBezTo>
                  <a:close/>
                  <a:moveTo>
                    <a:pt x="104299" y="8311"/>
                  </a:moveTo>
                  <a:lnTo>
                    <a:pt x="104419" y="8490"/>
                  </a:lnTo>
                  <a:lnTo>
                    <a:pt x="104478" y="8490"/>
                  </a:lnTo>
                  <a:cubicBezTo>
                    <a:pt x="104371" y="8288"/>
                    <a:pt x="104514" y="8419"/>
                    <a:pt x="104299" y="8311"/>
                  </a:cubicBezTo>
                  <a:close/>
                  <a:moveTo>
                    <a:pt x="126207" y="8609"/>
                  </a:moveTo>
                  <a:cubicBezTo>
                    <a:pt x="126028" y="8407"/>
                    <a:pt x="125755" y="8323"/>
                    <a:pt x="125374" y="8311"/>
                  </a:cubicBezTo>
                  <a:lnTo>
                    <a:pt x="125374" y="8430"/>
                  </a:lnTo>
                  <a:lnTo>
                    <a:pt x="126088" y="8728"/>
                  </a:lnTo>
                  <a:close/>
                  <a:moveTo>
                    <a:pt x="96227" y="8549"/>
                  </a:moveTo>
                  <a:lnTo>
                    <a:pt x="95870" y="8371"/>
                  </a:lnTo>
                  <a:lnTo>
                    <a:pt x="95810" y="8609"/>
                  </a:lnTo>
                  <a:lnTo>
                    <a:pt x="95394" y="8371"/>
                  </a:lnTo>
                  <a:lnTo>
                    <a:pt x="94798" y="8490"/>
                  </a:lnTo>
                  <a:lnTo>
                    <a:pt x="94739" y="8728"/>
                  </a:lnTo>
                  <a:lnTo>
                    <a:pt x="94739" y="8788"/>
                  </a:lnTo>
                  <a:cubicBezTo>
                    <a:pt x="95358" y="8966"/>
                    <a:pt x="95751" y="8835"/>
                    <a:pt x="96227" y="8788"/>
                  </a:cubicBezTo>
                  <a:close/>
                  <a:moveTo>
                    <a:pt x="100442" y="8609"/>
                  </a:moveTo>
                  <a:cubicBezTo>
                    <a:pt x="100739" y="8573"/>
                    <a:pt x="100668" y="8597"/>
                    <a:pt x="100799" y="8430"/>
                  </a:cubicBezTo>
                  <a:lnTo>
                    <a:pt x="100918" y="8430"/>
                  </a:lnTo>
                  <a:lnTo>
                    <a:pt x="100620" y="8371"/>
                  </a:lnTo>
                  <a:close/>
                  <a:moveTo>
                    <a:pt x="89345" y="8609"/>
                  </a:moveTo>
                  <a:lnTo>
                    <a:pt x="89167" y="8728"/>
                  </a:lnTo>
                  <a:cubicBezTo>
                    <a:pt x="89369" y="9026"/>
                    <a:pt x="89369" y="8835"/>
                    <a:pt x="89226" y="9145"/>
                  </a:cubicBezTo>
                  <a:lnTo>
                    <a:pt x="89226" y="9204"/>
                  </a:lnTo>
                  <a:lnTo>
                    <a:pt x="93977" y="8966"/>
                  </a:lnTo>
                  <a:lnTo>
                    <a:pt x="94096" y="8788"/>
                  </a:lnTo>
                  <a:lnTo>
                    <a:pt x="93858" y="8549"/>
                  </a:lnTo>
                  <a:lnTo>
                    <a:pt x="93084" y="8549"/>
                  </a:lnTo>
                  <a:cubicBezTo>
                    <a:pt x="92798" y="8883"/>
                    <a:pt x="92715" y="8609"/>
                    <a:pt x="92310" y="8430"/>
                  </a:cubicBezTo>
                  <a:cubicBezTo>
                    <a:pt x="92215" y="8680"/>
                    <a:pt x="92274" y="8692"/>
                    <a:pt x="92012" y="8788"/>
                  </a:cubicBezTo>
                  <a:cubicBezTo>
                    <a:pt x="91834" y="8561"/>
                    <a:pt x="91143" y="8502"/>
                    <a:pt x="90345" y="8549"/>
                  </a:cubicBezTo>
                  <a:lnTo>
                    <a:pt x="90345" y="8847"/>
                  </a:lnTo>
                  <a:cubicBezTo>
                    <a:pt x="90143" y="8680"/>
                    <a:pt x="89690" y="8490"/>
                    <a:pt x="89357" y="8609"/>
                  </a:cubicBezTo>
                  <a:close/>
                  <a:moveTo>
                    <a:pt x="101037" y="8430"/>
                  </a:moveTo>
                  <a:cubicBezTo>
                    <a:pt x="100990" y="8859"/>
                    <a:pt x="102025" y="8847"/>
                    <a:pt x="102644" y="8847"/>
                  </a:cubicBezTo>
                  <a:cubicBezTo>
                    <a:pt x="102311" y="8359"/>
                    <a:pt x="101478" y="8526"/>
                    <a:pt x="101037" y="8430"/>
                  </a:cubicBezTo>
                  <a:close/>
                  <a:moveTo>
                    <a:pt x="109002" y="8609"/>
                  </a:moveTo>
                  <a:lnTo>
                    <a:pt x="108764" y="8430"/>
                  </a:lnTo>
                  <a:cubicBezTo>
                    <a:pt x="108538" y="8549"/>
                    <a:pt x="108467" y="8514"/>
                    <a:pt x="108169" y="8490"/>
                  </a:cubicBezTo>
                  <a:lnTo>
                    <a:pt x="108169" y="8549"/>
                  </a:lnTo>
                  <a:cubicBezTo>
                    <a:pt x="108312" y="8680"/>
                    <a:pt x="108514" y="8728"/>
                    <a:pt x="108705" y="8669"/>
                  </a:cubicBezTo>
                  <a:cubicBezTo>
                    <a:pt x="108895" y="8704"/>
                    <a:pt x="108836" y="8716"/>
                    <a:pt x="109002" y="8609"/>
                  </a:cubicBezTo>
                  <a:close/>
                  <a:moveTo>
                    <a:pt x="87095" y="9383"/>
                  </a:moveTo>
                  <a:lnTo>
                    <a:pt x="87095" y="9502"/>
                  </a:lnTo>
                  <a:cubicBezTo>
                    <a:pt x="87404" y="9335"/>
                    <a:pt x="87416" y="9407"/>
                    <a:pt x="87750" y="9264"/>
                  </a:cubicBezTo>
                  <a:cubicBezTo>
                    <a:pt x="87785" y="9347"/>
                    <a:pt x="87821" y="9419"/>
                    <a:pt x="87869" y="9502"/>
                  </a:cubicBezTo>
                  <a:cubicBezTo>
                    <a:pt x="88250" y="9335"/>
                    <a:pt x="88274" y="9204"/>
                    <a:pt x="88988" y="9264"/>
                  </a:cubicBezTo>
                  <a:cubicBezTo>
                    <a:pt x="89107" y="9026"/>
                    <a:pt x="89048" y="8978"/>
                    <a:pt x="89048" y="8669"/>
                  </a:cubicBezTo>
                  <a:lnTo>
                    <a:pt x="88809" y="8609"/>
                  </a:lnTo>
                  <a:cubicBezTo>
                    <a:pt x="88655" y="8788"/>
                    <a:pt x="88714" y="8859"/>
                    <a:pt x="88452" y="8966"/>
                  </a:cubicBezTo>
                  <a:cubicBezTo>
                    <a:pt x="88417" y="8692"/>
                    <a:pt x="88440" y="8728"/>
                    <a:pt x="88274" y="8609"/>
                  </a:cubicBezTo>
                  <a:lnTo>
                    <a:pt x="87214" y="8490"/>
                  </a:lnTo>
                  <a:cubicBezTo>
                    <a:pt x="87250" y="8609"/>
                    <a:pt x="87285" y="8728"/>
                    <a:pt x="87333" y="8847"/>
                  </a:cubicBezTo>
                  <a:lnTo>
                    <a:pt x="87035" y="9145"/>
                  </a:lnTo>
                  <a:cubicBezTo>
                    <a:pt x="87047" y="9228"/>
                    <a:pt x="87071" y="9300"/>
                    <a:pt x="87083" y="9383"/>
                  </a:cubicBezTo>
                  <a:close/>
                  <a:moveTo>
                    <a:pt x="107752" y="8609"/>
                  </a:moveTo>
                  <a:cubicBezTo>
                    <a:pt x="107633" y="8514"/>
                    <a:pt x="107669" y="8526"/>
                    <a:pt x="107455" y="8490"/>
                  </a:cubicBezTo>
                  <a:cubicBezTo>
                    <a:pt x="107371" y="8657"/>
                    <a:pt x="107550" y="8633"/>
                    <a:pt x="107752" y="8669"/>
                  </a:cubicBezTo>
                  <a:close/>
                  <a:moveTo>
                    <a:pt x="124612" y="8549"/>
                  </a:moveTo>
                  <a:cubicBezTo>
                    <a:pt x="124778" y="8764"/>
                    <a:pt x="124850" y="8800"/>
                    <a:pt x="125266" y="8788"/>
                  </a:cubicBezTo>
                  <a:cubicBezTo>
                    <a:pt x="125278" y="8752"/>
                    <a:pt x="125302" y="8704"/>
                    <a:pt x="125326" y="8669"/>
                  </a:cubicBezTo>
                  <a:lnTo>
                    <a:pt x="124790" y="8490"/>
                  </a:lnTo>
                  <a:close/>
                  <a:moveTo>
                    <a:pt x="79725" y="8549"/>
                  </a:moveTo>
                  <a:cubicBezTo>
                    <a:pt x="79713" y="8609"/>
                    <a:pt x="79689" y="8669"/>
                    <a:pt x="79665" y="8728"/>
                  </a:cubicBezTo>
                  <a:lnTo>
                    <a:pt x="79856" y="8669"/>
                  </a:lnTo>
                  <a:close/>
                  <a:moveTo>
                    <a:pt x="123778" y="8788"/>
                  </a:moveTo>
                  <a:lnTo>
                    <a:pt x="123897" y="8728"/>
                  </a:lnTo>
                  <a:lnTo>
                    <a:pt x="123957" y="8549"/>
                  </a:lnTo>
                  <a:lnTo>
                    <a:pt x="123719" y="8549"/>
                  </a:lnTo>
                  <a:lnTo>
                    <a:pt x="123659" y="8669"/>
                  </a:lnTo>
                  <a:close/>
                  <a:moveTo>
                    <a:pt x="124314" y="8669"/>
                  </a:moveTo>
                  <a:cubicBezTo>
                    <a:pt x="124207" y="8573"/>
                    <a:pt x="124242" y="8585"/>
                    <a:pt x="124016" y="8549"/>
                  </a:cubicBezTo>
                  <a:lnTo>
                    <a:pt x="124135" y="8669"/>
                  </a:lnTo>
                  <a:close/>
                  <a:moveTo>
                    <a:pt x="68938" y="8609"/>
                  </a:moveTo>
                  <a:lnTo>
                    <a:pt x="68819" y="8669"/>
                  </a:lnTo>
                  <a:cubicBezTo>
                    <a:pt x="68831" y="8704"/>
                    <a:pt x="68855" y="8752"/>
                    <a:pt x="68878" y="8788"/>
                  </a:cubicBezTo>
                  <a:cubicBezTo>
                    <a:pt x="68950" y="8669"/>
                    <a:pt x="68914" y="8692"/>
                    <a:pt x="68926" y="8609"/>
                  </a:cubicBezTo>
                  <a:close/>
                  <a:moveTo>
                    <a:pt x="86976" y="8609"/>
                  </a:moveTo>
                  <a:lnTo>
                    <a:pt x="86916" y="8966"/>
                  </a:lnTo>
                  <a:lnTo>
                    <a:pt x="86976" y="8966"/>
                  </a:lnTo>
                  <a:cubicBezTo>
                    <a:pt x="87000" y="8728"/>
                    <a:pt x="87143" y="8692"/>
                    <a:pt x="86976" y="8609"/>
                  </a:cubicBezTo>
                  <a:close/>
                  <a:moveTo>
                    <a:pt x="103478" y="9026"/>
                  </a:moveTo>
                  <a:cubicBezTo>
                    <a:pt x="103156" y="9097"/>
                    <a:pt x="102644" y="9109"/>
                    <a:pt x="102359" y="8907"/>
                  </a:cubicBezTo>
                  <a:lnTo>
                    <a:pt x="102180" y="9264"/>
                  </a:lnTo>
                  <a:cubicBezTo>
                    <a:pt x="102466" y="9490"/>
                    <a:pt x="103335" y="9466"/>
                    <a:pt x="103716" y="9323"/>
                  </a:cubicBezTo>
                  <a:cubicBezTo>
                    <a:pt x="103776" y="9073"/>
                    <a:pt x="103728" y="8823"/>
                    <a:pt x="103597" y="8609"/>
                  </a:cubicBezTo>
                  <a:cubicBezTo>
                    <a:pt x="103549" y="8752"/>
                    <a:pt x="103514" y="8883"/>
                    <a:pt x="103478" y="9026"/>
                  </a:cubicBezTo>
                  <a:close/>
                  <a:moveTo>
                    <a:pt x="94465" y="8907"/>
                  </a:moveTo>
                  <a:lnTo>
                    <a:pt x="94513" y="8669"/>
                  </a:lnTo>
                  <a:lnTo>
                    <a:pt x="94334" y="8669"/>
                  </a:lnTo>
                  <a:cubicBezTo>
                    <a:pt x="94358" y="8752"/>
                    <a:pt x="94382" y="8823"/>
                    <a:pt x="94393" y="8907"/>
                  </a:cubicBezTo>
                  <a:close/>
                  <a:moveTo>
                    <a:pt x="104133" y="8728"/>
                  </a:moveTo>
                  <a:lnTo>
                    <a:pt x="104073" y="8847"/>
                  </a:lnTo>
                  <a:lnTo>
                    <a:pt x="104192" y="8966"/>
                  </a:lnTo>
                  <a:cubicBezTo>
                    <a:pt x="104407" y="8859"/>
                    <a:pt x="104395" y="8930"/>
                    <a:pt x="104490" y="8669"/>
                  </a:cubicBezTo>
                  <a:lnTo>
                    <a:pt x="104252" y="8669"/>
                  </a:lnTo>
                  <a:close/>
                  <a:moveTo>
                    <a:pt x="82821" y="8907"/>
                  </a:moveTo>
                  <a:cubicBezTo>
                    <a:pt x="82571" y="8835"/>
                    <a:pt x="82666" y="8871"/>
                    <a:pt x="82523" y="8728"/>
                  </a:cubicBezTo>
                  <a:lnTo>
                    <a:pt x="82106" y="8847"/>
                  </a:lnTo>
                  <a:lnTo>
                    <a:pt x="81987" y="9204"/>
                  </a:lnTo>
                  <a:lnTo>
                    <a:pt x="81987" y="9383"/>
                  </a:lnTo>
                  <a:cubicBezTo>
                    <a:pt x="82916" y="9335"/>
                    <a:pt x="83737" y="9014"/>
                    <a:pt x="84607" y="9145"/>
                  </a:cubicBezTo>
                  <a:lnTo>
                    <a:pt x="84714" y="9085"/>
                  </a:lnTo>
                  <a:lnTo>
                    <a:pt x="84714" y="8907"/>
                  </a:lnTo>
                  <a:cubicBezTo>
                    <a:pt x="84297" y="8776"/>
                    <a:pt x="83249" y="8752"/>
                    <a:pt x="82809" y="8907"/>
                  </a:cubicBezTo>
                  <a:close/>
                  <a:moveTo>
                    <a:pt x="85011" y="8966"/>
                  </a:moveTo>
                  <a:lnTo>
                    <a:pt x="85249" y="8907"/>
                  </a:lnTo>
                  <a:cubicBezTo>
                    <a:pt x="85416" y="8811"/>
                    <a:pt x="85345" y="8895"/>
                    <a:pt x="85309" y="8728"/>
                  </a:cubicBezTo>
                  <a:lnTo>
                    <a:pt x="85011" y="8847"/>
                  </a:lnTo>
                  <a:close/>
                  <a:moveTo>
                    <a:pt x="86083" y="8788"/>
                  </a:moveTo>
                  <a:lnTo>
                    <a:pt x="86023" y="8907"/>
                  </a:lnTo>
                  <a:lnTo>
                    <a:pt x="86142" y="9026"/>
                  </a:lnTo>
                  <a:lnTo>
                    <a:pt x="86202" y="8907"/>
                  </a:lnTo>
                  <a:close/>
                  <a:moveTo>
                    <a:pt x="108407" y="9026"/>
                  </a:moveTo>
                  <a:lnTo>
                    <a:pt x="108526" y="9085"/>
                  </a:lnTo>
                  <a:cubicBezTo>
                    <a:pt x="108574" y="9014"/>
                    <a:pt x="108598" y="8930"/>
                    <a:pt x="108586" y="8847"/>
                  </a:cubicBezTo>
                  <a:lnTo>
                    <a:pt x="108407" y="8966"/>
                  </a:lnTo>
                  <a:close/>
                  <a:moveTo>
                    <a:pt x="64842" y="9026"/>
                  </a:moveTo>
                  <a:cubicBezTo>
                    <a:pt x="64818" y="9085"/>
                    <a:pt x="64795" y="9145"/>
                    <a:pt x="64783" y="9204"/>
                  </a:cubicBezTo>
                  <a:lnTo>
                    <a:pt x="64842" y="9204"/>
                  </a:lnTo>
                  <a:cubicBezTo>
                    <a:pt x="64890" y="9038"/>
                    <a:pt x="64925" y="9181"/>
                    <a:pt x="64830" y="9026"/>
                  </a:cubicBezTo>
                  <a:close/>
                  <a:moveTo>
                    <a:pt x="66330" y="9026"/>
                  </a:moveTo>
                  <a:lnTo>
                    <a:pt x="66211" y="9026"/>
                  </a:lnTo>
                  <a:cubicBezTo>
                    <a:pt x="66188" y="9085"/>
                    <a:pt x="66164" y="9145"/>
                    <a:pt x="66152" y="9204"/>
                  </a:cubicBezTo>
                  <a:cubicBezTo>
                    <a:pt x="66342" y="9097"/>
                    <a:pt x="66211" y="9240"/>
                    <a:pt x="66307" y="9026"/>
                  </a:cubicBezTo>
                  <a:close/>
                  <a:moveTo>
                    <a:pt x="98680" y="9085"/>
                  </a:moveTo>
                  <a:lnTo>
                    <a:pt x="98203" y="9026"/>
                  </a:lnTo>
                  <a:lnTo>
                    <a:pt x="97787" y="9442"/>
                  </a:lnTo>
                  <a:lnTo>
                    <a:pt x="97787" y="9502"/>
                  </a:lnTo>
                  <a:cubicBezTo>
                    <a:pt x="98072" y="9550"/>
                    <a:pt x="98120" y="9478"/>
                    <a:pt x="98323" y="9323"/>
                  </a:cubicBezTo>
                  <a:cubicBezTo>
                    <a:pt x="98584" y="9359"/>
                    <a:pt x="98584" y="9383"/>
                    <a:pt x="98668" y="9085"/>
                  </a:cubicBezTo>
                  <a:close/>
                  <a:moveTo>
                    <a:pt x="100811" y="9026"/>
                  </a:moveTo>
                  <a:cubicBezTo>
                    <a:pt x="100775" y="9121"/>
                    <a:pt x="100739" y="9228"/>
                    <a:pt x="100692" y="9323"/>
                  </a:cubicBezTo>
                  <a:lnTo>
                    <a:pt x="100882" y="9383"/>
                  </a:lnTo>
                  <a:lnTo>
                    <a:pt x="100930" y="9383"/>
                  </a:lnTo>
                  <a:cubicBezTo>
                    <a:pt x="100894" y="9145"/>
                    <a:pt x="100906" y="9145"/>
                    <a:pt x="100799" y="9026"/>
                  </a:cubicBezTo>
                  <a:close/>
                  <a:moveTo>
                    <a:pt x="80154" y="9145"/>
                  </a:moveTo>
                  <a:lnTo>
                    <a:pt x="79915" y="9085"/>
                  </a:lnTo>
                  <a:lnTo>
                    <a:pt x="80154" y="9323"/>
                  </a:lnTo>
                  <a:close/>
                  <a:moveTo>
                    <a:pt x="104383" y="9442"/>
                  </a:moveTo>
                  <a:lnTo>
                    <a:pt x="104442" y="9442"/>
                  </a:lnTo>
                  <a:lnTo>
                    <a:pt x="104680" y="9323"/>
                  </a:lnTo>
                  <a:cubicBezTo>
                    <a:pt x="104633" y="9240"/>
                    <a:pt x="104597" y="9169"/>
                    <a:pt x="104561" y="9085"/>
                  </a:cubicBezTo>
                  <a:lnTo>
                    <a:pt x="104383" y="9204"/>
                  </a:lnTo>
                  <a:close/>
                  <a:moveTo>
                    <a:pt x="65140" y="9323"/>
                  </a:moveTo>
                  <a:cubicBezTo>
                    <a:pt x="65068" y="9145"/>
                    <a:pt x="65140" y="9252"/>
                    <a:pt x="65021" y="9145"/>
                  </a:cubicBezTo>
                  <a:lnTo>
                    <a:pt x="64961" y="9264"/>
                  </a:lnTo>
                  <a:lnTo>
                    <a:pt x="65080" y="9323"/>
                  </a:lnTo>
                  <a:close/>
                  <a:moveTo>
                    <a:pt x="81463" y="9442"/>
                  </a:moveTo>
                  <a:lnTo>
                    <a:pt x="81463" y="9502"/>
                  </a:lnTo>
                  <a:lnTo>
                    <a:pt x="81820" y="9502"/>
                  </a:lnTo>
                  <a:lnTo>
                    <a:pt x="81880" y="9383"/>
                  </a:lnTo>
                  <a:lnTo>
                    <a:pt x="81582" y="9145"/>
                  </a:lnTo>
                  <a:close/>
                  <a:moveTo>
                    <a:pt x="124683" y="9264"/>
                  </a:moveTo>
                  <a:cubicBezTo>
                    <a:pt x="124564" y="9169"/>
                    <a:pt x="124600" y="9181"/>
                    <a:pt x="124385" y="9145"/>
                  </a:cubicBezTo>
                  <a:cubicBezTo>
                    <a:pt x="124421" y="9181"/>
                    <a:pt x="124457" y="9228"/>
                    <a:pt x="124504" y="9264"/>
                  </a:cubicBezTo>
                  <a:close/>
                  <a:moveTo>
                    <a:pt x="81047" y="9383"/>
                  </a:moveTo>
                  <a:lnTo>
                    <a:pt x="80868" y="9204"/>
                  </a:lnTo>
                  <a:cubicBezTo>
                    <a:pt x="80856" y="9323"/>
                    <a:pt x="80832" y="9442"/>
                    <a:pt x="80808" y="9562"/>
                  </a:cubicBezTo>
                  <a:lnTo>
                    <a:pt x="80868" y="9562"/>
                  </a:lnTo>
                  <a:close/>
                  <a:moveTo>
                    <a:pt x="99394" y="9204"/>
                  </a:moveTo>
                  <a:lnTo>
                    <a:pt x="99335" y="9323"/>
                  </a:lnTo>
                  <a:lnTo>
                    <a:pt x="99394" y="9383"/>
                  </a:lnTo>
                  <a:lnTo>
                    <a:pt x="99454" y="9383"/>
                  </a:lnTo>
                  <a:cubicBezTo>
                    <a:pt x="99418" y="9323"/>
                    <a:pt x="99394" y="9264"/>
                    <a:pt x="99382" y="9204"/>
                  </a:cubicBezTo>
                  <a:close/>
                  <a:moveTo>
                    <a:pt x="101478" y="9264"/>
                  </a:moveTo>
                  <a:lnTo>
                    <a:pt x="101537" y="9383"/>
                  </a:lnTo>
                  <a:cubicBezTo>
                    <a:pt x="101621" y="9264"/>
                    <a:pt x="101585" y="9288"/>
                    <a:pt x="101597" y="9204"/>
                  </a:cubicBezTo>
                  <a:close/>
                  <a:moveTo>
                    <a:pt x="86690" y="9264"/>
                  </a:moveTo>
                  <a:lnTo>
                    <a:pt x="86333" y="9383"/>
                  </a:lnTo>
                  <a:lnTo>
                    <a:pt x="86333" y="9502"/>
                  </a:lnTo>
                  <a:lnTo>
                    <a:pt x="86869" y="9442"/>
                  </a:lnTo>
                  <a:lnTo>
                    <a:pt x="86928" y="9383"/>
                  </a:lnTo>
                  <a:close/>
                  <a:moveTo>
                    <a:pt x="63473" y="9323"/>
                  </a:moveTo>
                  <a:lnTo>
                    <a:pt x="63354" y="9502"/>
                  </a:lnTo>
                  <a:lnTo>
                    <a:pt x="63354" y="9562"/>
                  </a:lnTo>
                  <a:lnTo>
                    <a:pt x="63473" y="9442"/>
                  </a:lnTo>
                  <a:cubicBezTo>
                    <a:pt x="63521" y="9335"/>
                    <a:pt x="63521" y="9431"/>
                    <a:pt x="63461" y="9323"/>
                  </a:cubicBezTo>
                  <a:close/>
                  <a:moveTo>
                    <a:pt x="94167" y="9621"/>
                  </a:moveTo>
                  <a:lnTo>
                    <a:pt x="94167" y="9681"/>
                  </a:lnTo>
                  <a:lnTo>
                    <a:pt x="94405" y="9681"/>
                  </a:lnTo>
                  <a:cubicBezTo>
                    <a:pt x="94382" y="9442"/>
                    <a:pt x="94382" y="9442"/>
                    <a:pt x="94286" y="9323"/>
                  </a:cubicBezTo>
                  <a:close/>
                  <a:moveTo>
                    <a:pt x="95298" y="9621"/>
                  </a:moveTo>
                  <a:lnTo>
                    <a:pt x="95477" y="9681"/>
                  </a:lnTo>
                  <a:lnTo>
                    <a:pt x="95536" y="9681"/>
                  </a:lnTo>
                  <a:cubicBezTo>
                    <a:pt x="95501" y="9383"/>
                    <a:pt x="95548" y="9442"/>
                    <a:pt x="95358" y="9323"/>
                  </a:cubicBezTo>
                  <a:close/>
                  <a:moveTo>
                    <a:pt x="77248" y="9383"/>
                  </a:moveTo>
                  <a:cubicBezTo>
                    <a:pt x="77272" y="9466"/>
                    <a:pt x="77284" y="9538"/>
                    <a:pt x="77308" y="9621"/>
                  </a:cubicBezTo>
                  <a:lnTo>
                    <a:pt x="77368" y="9621"/>
                  </a:lnTo>
                  <a:close/>
                  <a:moveTo>
                    <a:pt x="96846" y="9562"/>
                  </a:moveTo>
                  <a:lnTo>
                    <a:pt x="97072" y="9740"/>
                  </a:lnTo>
                  <a:cubicBezTo>
                    <a:pt x="97120" y="9681"/>
                    <a:pt x="97156" y="9621"/>
                    <a:pt x="97191" y="9562"/>
                  </a:cubicBezTo>
                  <a:cubicBezTo>
                    <a:pt x="97060" y="9538"/>
                    <a:pt x="96941" y="9478"/>
                    <a:pt x="96846" y="9383"/>
                  </a:cubicBezTo>
                  <a:close/>
                  <a:moveTo>
                    <a:pt x="62937" y="9621"/>
                  </a:moveTo>
                  <a:lnTo>
                    <a:pt x="62937" y="9502"/>
                  </a:lnTo>
                  <a:lnTo>
                    <a:pt x="62770" y="9502"/>
                  </a:lnTo>
                  <a:lnTo>
                    <a:pt x="62651" y="9562"/>
                  </a:lnTo>
                  <a:lnTo>
                    <a:pt x="62770" y="9681"/>
                  </a:lnTo>
                  <a:close/>
                  <a:moveTo>
                    <a:pt x="96132" y="9740"/>
                  </a:moveTo>
                  <a:lnTo>
                    <a:pt x="96251" y="9502"/>
                  </a:lnTo>
                  <a:lnTo>
                    <a:pt x="96048" y="9502"/>
                  </a:lnTo>
                  <a:lnTo>
                    <a:pt x="95929" y="9562"/>
                  </a:lnTo>
                  <a:close/>
                  <a:moveTo>
                    <a:pt x="70009" y="9859"/>
                  </a:moveTo>
                  <a:cubicBezTo>
                    <a:pt x="69974" y="9752"/>
                    <a:pt x="69938" y="9657"/>
                    <a:pt x="69890" y="9562"/>
                  </a:cubicBezTo>
                  <a:cubicBezTo>
                    <a:pt x="69617" y="9978"/>
                    <a:pt x="68831" y="9776"/>
                    <a:pt x="68700" y="10216"/>
                  </a:cubicBezTo>
                  <a:lnTo>
                    <a:pt x="69593" y="9919"/>
                  </a:lnTo>
                  <a:close/>
                  <a:moveTo>
                    <a:pt x="101299" y="9562"/>
                  </a:moveTo>
                  <a:cubicBezTo>
                    <a:pt x="101406" y="9740"/>
                    <a:pt x="101311" y="9657"/>
                    <a:pt x="101537" y="9740"/>
                  </a:cubicBezTo>
                  <a:cubicBezTo>
                    <a:pt x="101406" y="9562"/>
                    <a:pt x="101501" y="9633"/>
                    <a:pt x="101275" y="9562"/>
                  </a:cubicBezTo>
                  <a:close/>
                  <a:moveTo>
                    <a:pt x="102311" y="9562"/>
                  </a:moveTo>
                  <a:lnTo>
                    <a:pt x="102192" y="9621"/>
                  </a:lnTo>
                  <a:cubicBezTo>
                    <a:pt x="102537" y="10038"/>
                    <a:pt x="103490" y="9954"/>
                    <a:pt x="104204" y="9859"/>
                  </a:cubicBezTo>
                  <a:cubicBezTo>
                    <a:pt x="104026" y="9502"/>
                    <a:pt x="102775" y="9562"/>
                    <a:pt x="102287" y="9562"/>
                  </a:cubicBezTo>
                  <a:close/>
                  <a:moveTo>
                    <a:pt x="94001" y="9621"/>
                  </a:moveTo>
                  <a:lnTo>
                    <a:pt x="93751" y="9621"/>
                  </a:lnTo>
                  <a:cubicBezTo>
                    <a:pt x="93631" y="9788"/>
                    <a:pt x="93810" y="9716"/>
                    <a:pt x="94001" y="9740"/>
                  </a:cubicBezTo>
                  <a:close/>
                  <a:moveTo>
                    <a:pt x="74939" y="9681"/>
                  </a:moveTo>
                  <a:lnTo>
                    <a:pt x="74879" y="9800"/>
                  </a:lnTo>
                  <a:cubicBezTo>
                    <a:pt x="75058" y="9716"/>
                    <a:pt x="74951" y="9800"/>
                    <a:pt x="75058" y="9681"/>
                  </a:cubicBezTo>
                  <a:close/>
                  <a:moveTo>
                    <a:pt x="79689" y="9919"/>
                  </a:moveTo>
                  <a:lnTo>
                    <a:pt x="79689" y="9800"/>
                  </a:lnTo>
                  <a:lnTo>
                    <a:pt x="79451" y="9800"/>
                  </a:lnTo>
                  <a:cubicBezTo>
                    <a:pt x="79546" y="9919"/>
                    <a:pt x="79451" y="9859"/>
                    <a:pt x="79665" y="9919"/>
                  </a:cubicBezTo>
                  <a:close/>
                  <a:moveTo>
                    <a:pt x="83666" y="9800"/>
                  </a:moveTo>
                  <a:lnTo>
                    <a:pt x="83547" y="9800"/>
                  </a:lnTo>
                  <a:lnTo>
                    <a:pt x="83547" y="10038"/>
                  </a:lnTo>
                  <a:close/>
                  <a:moveTo>
                    <a:pt x="68593" y="10097"/>
                  </a:moveTo>
                  <a:lnTo>
                    <a:pt x="67759" y="10097"/>
                  </a:lnTo>
                  <a:lnTo>
                    <a:pt x="67521" y="10454"/>
                  </a:lnTo>
                  <a:lnTo>
                    <a:pt x="68474" y="10276"/>
                  </a:lnTo>
                  <a:close/>
                  <a:moveTo>
                    <a:pt x="93108" y="10335"/>
                  </a:moveTo>
                  <a:lnTo>
                    <a:pt x="93286" y="10216"/>
                  </a:lnTo>
                  <a:lnTo>
                    <a:pt x="92989" y="10097"/>
                  </a:lnTo>
                  <a:lnTo>
                    <a:pt x="92869" y="10157"/>
                  </a:lnTo>
                  <a:cubicBezTo>
                    <a:pt x="92846" y="10193"/>
                    <a:pt x="92834" y="10228"/>
                    <a:pt x="92810" y="10276"/>
                  </a:cubicBezTo>
                  <a:cubicBezTo>
                    <a:pt x="92929" y="10371"/>
                    <a:pt x="92905" y="10395"/>
                    <a:pt x="93084" y="10335"/>
                  </a:cubicBezTo>
                  <a:close/>
                  <a:moveTo>
                    <a:pt x="94060" y="10335"/>
                  </a:moveTo>
                  <a:lnTo>
                    <a:pt x="97263" y="10454"/>
                  </a:lnTo>
                  <a:lnTo>
                    <a:pt x="97263" y="10395"/>
                  </a:lnTo>
                  <a:cubicBezTo>
                    <a:pt x="96763" y="9954"/>
                    <a:pt x="95167" y="10216"/>
                    <a:pt x="94584" y="10097"/>
                  </a:cubicBezTo>
                  <a:cubicBezTo>
                    <a:pt x="94405" y="10216"/>
                    <a:pt x="94370" y="10169"/>
                    <a:pt x="94048" y="10157"/>
                  </a:cubicBezTo>
                  <a:close/>
                  <a:moveTo>
                    <a:pt x="128850" y="11050"/>
                  </a:moveTo>
                  <a:lnTo>
                    <a:pt x="128850" y="10990"/>
                  </a:lnTo>
                  <a:lnTo>
                    <a:pt x="127779" y="10752"/>
                  </a:lnTo>
                  <a:lnTo>
                    <a:pt x="126826" y="10097"/>
                  </a:lnTo>
                  <a:cubicBezTo>
                    <a:pt x="126850" y="10216"/>
                    <a:pt x="126862" y="10335"/>
                    <a:pt x="126886" y="10454"/>
                  </a:cubicBezTo>
                  <a:cubicBezTo>
                    <a:pt x="127731" y="10812"/>
                    <a:pt x="127910" y="10966"/>
                    <a:pt x="128814" y="11050"/>
                  </a:cubicBezTo>
                  <a:close/>
                  <a:moveTo>
                    <a:pt x="72272" y="10157"/>
                  </a:moveTo>
                  <a:lnTo>
                    <a:pt x="72331" y="10335"/>
                  </a:lnTo>
                  <a:lnTo>
                    <a:pt x="72391" y="10276"/>
                  </a:lnTo>
                  <a:close/>
                  <a:moveTo>
                    <a:pt x="97858" y="10276"/>
                  </a:moveTo>
                  <a:lnTo>
                    <a:pt x="97858" y="10454"/>
                  </a:lnTo>
                  <a:lnTo>
                    <a:pt x="98156" y="10395"/>
                  </a:lnTo>
                  <a:lnTo>
                    <a:pt x="98275" y="10395"/>
                  </a:lnTo>
                  <a:cubicBezTo>
                    <a:pt x="98180" y="10145"/>
                    <a:pt x="98287" y="10240"/>
                    <a:pt x="98037" y="10157"/>
                  </a:cubicBezTo>
                  <a:close/>
                  <a:moveTo>
                    <a:pt x="100644" y="10276"/>
                  </a:moveTo>
                  <a:lnTo>
                    <a:pt x="101180" y="10454"/>
                  </a:lnTo>
                  <a:lnTo>
                    <a:pt x="101240" y="10454"/>
                  </a:lnTo>
                  <a:lnTo>
                    <a:pt x="101359" y="10276"/>
                  </a:lnTo>
                  <a:lnTo>
                    <a:pt x="101120" y="10157"/>
                  </a:lnTo>
                  <a:lnTo>
                    <a:pt x="100644" y="10216"/>
                  </a:lnTo>
                  <a:close/>
                  <a:moveTo>
                    <a:pt x="71676" y="10216"/>
                  </a:moveTo>
                  <a:cubicBezTo>
                    <a:pt x="71783" y="10264"/>
                    <a:pt x="71700" y="10264"/>
                    <a:pt x="71795" y="10216"/>
                  </a:cubicBezTo>
                  <a:close/>
                  <a:moveTo>
                    <a:pt x="91679" y="10216"/>
                  </a:moveTo>
                  <a:lnTo>
                    <a:pt x="91572" y="10216"/>
                  </a:lnTo>
                  <a:lnTo>
                    <a:pt x="91334" y="10276"/>
                  </a:lnTo>
                  <a:cubicBezTo>
                    <a:pt x="91441" y="10371"/>
                    <a:pt x="91405" y="10347"/>
                    <a:pt x="91631" y="10395"/>
                  </a:cubicBezTo>
                  <a:close/>
                  <a:moveTo>
                    <a:pt x="93524" y="10216"/>
                  </a:moveTo>
                  <a:lnTo>
                    <a:pt x="93346" y="10335"/>
                  </a:lnTo>
                  <a:lnTo>
                    <a:pt x="93643" y="10395"/>
                  </a:lnTo>
                  <a:lnTo>
                    <a:pt x="93643" y="10216"/>
                  </a:lnTo>
                  <a:close/>
                  <a:moveTo>
                    <a:pt x="97561" y="10454"/>
                  </a:moveTo>
                  <a:lnTo>
                    <a:pt x="97739" y="10395"/>
                  </a:lnTo>
                  <a:lnTo>
                    <a:pt x="97739" y="10335"/>
                  </a:lnTo>
                  <a:lnTo>
                    <a:pt x="97561" y="10216"/>
                  </a:lnTo>
                  <a:cubicBezTo>
                    <a:pt x="97537" y="10288"/>
                    <a:pt x="97525" y="10371"/>
                    <a:pt x="97501" y="10454"/>
                  </a:cubicBezTo>
                  <a:close/>
                  <a:moveTo>
                    <a:pt x="99168" y="10514"/>
                  </a:moveTo>
                  <a:cubicBezTo>
                    <a:pt x="99311" y="10490"/>
                    <a:pt x="99454" y="10431"/>
                    <a:pt x="99573" y="10335"/>
                  </a:cubicBezTo>
                  <a:lnTo>
                    <a:pt x="99573" y="10276"/>
                  </a:lnTo>
                  <a:lnTo>
                    <a:pt x="99227" y="10216"/>
                  </a:lnTo>
                  <a:cubicBezTo>
                    <a:pt x="99180" y="10312"/>
                    <a:pt x="99156" y="10419"/>
                    <a:pt x="99144" y="10514"/>
                  </a:cubicBezTo>
                  <a:close/>
                  <a:moveTo>
                    <a:pt x="99704" y="10216"/>
                  </a:moveTo>
                  <a:lnTo>
                    <a:pt x="99823" y="10395"/>
                  </a:lnTo>
                  <a:lnTo>
                    <a:pt x="100287" y="10335"/>
                  </a:lnTo>
                  <a:cubicBezTo>
                    <a:pt x="100120" y="10216"/>
                    <a:pt x="99966" y="10204"/>
                    <a:pt x="99668" y="10216"/>
                  </a:cubicBezTo>
                  <a:close/>
                  <a:moveTo>
                    <a:pt x="67402" y="10395"/>
                  </a:moveTo>
                  <a:lnTo>
                    <a:pt x="67164" y="10276"/>
                  </a:lnTo>
                  <a:cubicBezTo>
                    <a:pt x="67128" y="10371"/>
                    <a:pt x="67081" y="10466"/>
                    <a:pt x="67045" y="10574"/>
                  </a:cubicBezTo>
                  <a:lnTo>
                    <a:pt x="67283" y="10454"/>
                  </a:lnTo>
                  <a:close/>
                  <a:moveTo>
                    <a:pt x="88119" y="10454"/>
                  </a:moveTo>
                  <a:lnTo>
                    <a:pt x="88119" y="10514"/>
                  </a:lnTo>
                  <a:lnTo>
                    <a:pt x="88476" y="10574"/>
                  </a:lnTo>
                  <a:cubicBezTo>
                    <a:pt x="88512" y="10359"/>
                    <a:pt x="88559" y="10419"/>
                    <a:pt x="88417" y="10276"/>
                  </a:cubicBezTo>
                  <a:cubicBezTo>
                    <a:pt x="88274" y="10407"/>
                    <a:pt x="88309" y="10383"/>
                    <a:pt x="88095" y="10454"/>
                  </a:cubicBezTo>
                  <a:close/>
                  <a:moveTo>
                    <a:pt x="89607" y="10454"/>
                  </a:moveTo>
                  <a:lnTo>
                    <a:pt x="90262" y="10454"/>
                  </a:lnTo>
                  <a:lnTo>
                    <a:pt x="90262" y="10395"/>
                  </a:lnTo>
                  <a:lnTo>
                    <a:pt x="89845" y="10276"/>
                  </a:lnTo>
                  <a:close/>
                  <a:moveTo>
                    <a:pt x="91214" y="10335"/>
                  </a:moveTo>
                  <a:lnTo>
                    <a:pt x="90619" y="10276"/>
                  </a:lnTo>
                  <a:lnTo>
                    <a:pt x="90262" y="10395"/>
                  </a:lnTo>
                  <a:lnTo>
                    <a:pt x="91095" y="10395"/>
                  </a:lnTo>
                  <a:close/>
                  <a:moveTo>
                    <a:pt x="84059" y="10859"/>
                  </a:moveTo>
                  <a:lnTo>
                    <a:pt x="82404" y="11395"/>
                  </a:lnTo>
                  <a:lnTo>
                    <a:pt x="82285" y="11633"/>
                  </a:lnTo>
                  <a:lnTo>
                    <a:pt x="82344" y="11752"/>
                  </a:lnTo>
                  <a:cubicBezTo>
                    <a:pt x="82666" y="11621"/>
                    <a:pt x="83344" y="11490"/>
                    <a:pt x="83464" y="11276"/>
                  </a:cubicBezTo>
                  <a:lnTo>
                    <a:pt x="84178" y="11633"/>
                  </a:lnTo>
                  <a:lnTo>
                    <a:pt x="84059" y="11395"/>
                  </a:lnTo>
                  <a:lnTo>
                    <a:pt x="84476" y="11157"/>
                  </a:lnTo>
                  <a:lnTo>
                    <a:pt x="84654" y="11157"/>
                  </a:lnTo>
                  <a:cubicBezTo>
                    <a:pt x="84642" y="11502"/>
                    <a:pt x="84583" y="11395"/>
                    <a:pt x="84773" y="11574"/>
                  </a:cubicBezTo>
                  <a:cubicBezTo>
                    <a:pt x="84904" y="11407"/>
                    <a:pt x="84868" y="11300"/>
                    <a:pt x="84892" y="11097"/>
                  </a:cubicBezTo>
                  <a:lnTo>
                    <a:pt x="87797" y="10621"/>
                  </a:lnTo>
                  <a:lnTo>
                    <a:pt x="87857" y="10562"/>
                  </a:lnTo>
                  <a:lnTo>
                    <a:pt x="87857" y="10502"/>
                  </a:lnTo>
                  <a:lnTo>
                    <a:pt x="87143" y="10323"/>
                  </a:lnTo>
                  <a:cubicBezTo>
                    <a:pt x="86857" y="10669"/>
                    <a:pt x="84595" y="10966"/>
                    <a:pt x="84059" y="11097"/>
                  </a:cubicBezTo>
                  <a:close/>
                  <a:moveTo>
                    <a:pt x="66664" y="10681"/>
                  </a:moveTo>
                  <a:cubicBezTo>
                    <a:pt x="66842" y="10574"/>
                    <a:pt x="66771" y="10669"/>
                    <a:pt x="66842" y="10443"/>
                  </a:cubicBezTo>
                  <a:lnTo>
                    <a:pt x="66545" y="10383"/>
                  </a:lnTo>
                  <a:cubicBezTo>
                    <a:pt x="66235" y="10609"/>
                    <a:pt x="65854" y="10574"/>
                    <a:pt x="65485" y="10621"/>
                  </a:cubicBezTo>
                  <a:cubicBezTo>
                    <a:pt x="65068" y="10681"/>
                    <a:pt x="64687" y="11074"/>
                    <a:pt x="64414" y="11157"/>
                  </a:cubicBezTo>
                  <a:cubicBezTo>
                    <a:pt x="63521" y="11455"/>
                    <a:pt x="62449" y="11431"/>
                    <a:pt x="61377" y="11693"/>
                  </a:cubicBezTo>
                  <a:cubicBezTo>
                    <a:pt x="60568" y="11895"/>
                    <a:pt x="60056" y="12240"/>
                    <a:pt x="59187" y="12288"/>
                  </a:cubicBezTo>
                  <a:cubicBezTo>
                    <a:pt x="59163" y="12348"/>
                    <a:pt x="59151" y="12407"/>
                    <a:pt x="59127" y="12467"/>
                  </a:cubicBezTo>
                  <a:lnTo>
                    <a:pt x="59127" y="12705"/>
                  </a:lnTo>
                  <a:cubicBezTo>
                    <a:pt x="60508" y="12252"/>
                    <a:pt x="62854" y="11812"/>
                    <a:pt x="64414" y="11216"/>
                  </a:cubicBezTo>
                  <a:close/>
                  <a:moveTo>
                    <a:pt x="70581" y="10740"/>
                  </a:moveTo>
                  <a:lnTo>
                    <a:pt x="70700" y="10681"/>
                  </a:lnTo>
                  <a:lnTo>
                    <a:pt x="70700" y="10443"/>
                  </a:lnTo>
                  <a:lnTo>
                    <a:pt x="70521" y="10443"/>
                  </a:lnTo>
                  <a:lnTo>
                    <a:pt x="70402" y="10502"/>
                  </a:lnTo>
                  <a:cubicBezTo>
                    <a:pt x="70367" y="10562"/>
                    <a:pt x="70331" y="10621"/>
                    <a:pt x="70283" y="10681"/>
                  </a:cubicBezTo>
                  <a:cubicBezTo>
                    <a:pt x="70462" y="10800"/>
                    <a:pt x="70355" y="10740"/>
                    <a:pt x="70581" y="10752"/>
                  </a:cubicBezTo>
                  <a:close/>
                  <a:moveTo>
                    <a:pt x="79606" y="10562"/>
                  </a:moveTo>
                  <a:cubicBezTo>
                    <a:pt x="79784" y="10490"/>
                    <a:pt x="79677" y="10562"/>
                    <a:pt x="79784" y="10443"/>
                  </a:cubicBezTo>
                  <a:lnTo>
                    <a:pt x="79665" y="10443"/>
                  </a:lnTo>
                  <a:close/>
                  <a:moveTo>
                    <a:pt x="109883" y="10562"/>
                  </a:moveTo>
                  <a:lnTo>
                    <a:pt x="110003" y="10562"/>
                  </a:lnTo>
                  <a:lnTo>
                    <a:pt x="110003" y="10502"/>
                  </a:lnTo>
                  <a:lnTo>
                    <a:pt x="109645" y="10502"/>
                  </a:lnTo>
                  <a:cubicBezTo>
                    <a:pt x="109764" y="10597"/>
                    <a:pt x="109717" y="10645"/>
                    <a:pt x="109895" y="10574"/>
                  </a:cubicBezTo>
                  <a:close/>
                  <a:moveTo>
                    <a:pt x="69343" y="10740"/>
                  </a:moveTo>
                  <a:lnTo>
                    <a:pt x="69224" y="10919"/>
                  </a:lnTo>
                  <a:lnTo>
                    <a:pt x="69938" y="10919"/>
                  </a:lnTo>
                  <a:lnTo>
                    <a:pt x="70045" y="10800"/>
                  </a:lnTo>
                  <a:cubicBezTo>
                    <a:pt x="69974" y="10574"/>
                    <a:pt x="70045" y="10681"/>
                    <a:pt x="69867" y="10562"/>
                  </a:cubicBezTo>
                  <a:cubicBezTo>
                    <a:pt x="69724" y="10728"/>
                    <a:pt x="69676" y="10740"/>
                    <a:pt x="69343" y="10752"/>
                  </a:cubicBezTo>
                  <a:close/>
                  <a:moveTo>
                    <a:pt x="61211" y="10740"/>
                  </a:moveTo>
                  <a:lnTo>
                    <a:pt x="61092" y="10740"/>
                  </a:lnTo>
                  <a:cubicBezTo>
                    <a:pt x="61068" y="10800"/>
                    <a:pt x="61044" y="10859"/>
                    <a:pt x="61032" y="10919"/>
                  </a:cubicBezTo>
                  <a:cubicBezTo>
                    <a:pt x="61235" y="10812"/>
                    <a:pt x="61104" y="10955"/>
                    <a:pt x="61211" y="10752"/>
                  </a:cubicBezTo>
                  <a:close/>
                  <a:moveTo>
                    <a:pt x="68866" y="10800"/>
                  </a:moveTo>
                  <a:cubicBezTo>
                    <a:pt x="68664" y="10990"/>
                    <a:pt x="68200" y="10978"/>
                    <a:pt x="67973" y="11157"/>
                  </a:cubicBezTo>
                  <a:lnTo>
                    <a:pt x="67973" y="11216"/>
                  </a:lnTo>
                  <a:cubicBezTo>
                    <a:pt x="68331" y="11216"/>
                    <a:pt x="68700" y="11157"/>
                    <a:pt x="69045" y="11038"/>
                  </a:cubicBezTo>
                  <a:lnTo>
                    <a:pt x="69152" y="10859"/>
                  </a:lnTo>
                  <a:close/>
                  <a:moveTo>
                    <a:pt x="88869" y="11097"/>
                  </a:moveTo>
                  <a:lnTo>
                    <a:pt x="88869" y="11157"/>
                  </a:lnTo>
                  <a:lnTo>
                    <a:pt x="88988" y="11216"/>
                  </a:lnTo>
                  <a:lnTo>
                    <a:pt x="89286" y="11216"/>
                  </a:lnTo>
                  <a:lnTo>
                    <a:pt x="88988" y="10978"/>
                  </a:lnTo>
                  <a:close/>
                  <a:moveTo>
                    <a:pt x="87678" y="11038"/>
                  </a:moveTo>
                  <a:lnTo>
                    <a:pt x="87143" y="11097"/>
                  </a:lnTo>
                  <a:lnTo>
                    <a:pt x="87023" y="11276"/>
                  </a:lnTo>
                  <a:cubicBezTo>
                    <a:pt x="87154" y="11359"/>
                    <a:pt x="87476" y="11324"/>
                    <a:pt x="87797" y="11276"/>
                  </a:cubicBezTo>
                  <a:close/>
                  <a:moveTo>
                    <a:pt x="88155" y="11038"/>
                  </a:moveTo>
                  <a:cubicBezTo>
                    <a:pt x="88250" y="11300"/>
                    <a:pt x="88381" y="11312"/>
                    <a:pt x="88571" y="11455"/>
                  </a:cubicBezTo>
                  <a:lnTo>
                    <a:pt x="88750" y="11216"/>
                  </a:lnTo>
                  <a:cubicBezTo>
                    <a:pt x="88595" y="11050"/>
                    <a:pt x="88512" y="11038"/>
                    <a:pt x="88166" y="11050"/>
                  </a:cubicBezTo>
                  <a:close/>
                  <a:moveTo>
                    <a:pt x="89762" y="11336"/>
                  </a:moveTo>
                  <a:lnTo>
                    <a:pt x="90107" y="11455"/>
                  </a:lnTo>
                  <a:cubicBezTo>
                    <a:pt x="90322" y="11300"/>
                    <a:pt x="90310" y="11347"/>
                    <a:pt x="90345" y="11157"/>
                  </a:cubicBezTo>
                  <a:lnTo>
                    <a:pt x="89821" y="11038"/>
                  </a:lnTo>
                  <a:cubicBezTo>
                    <a:pt x="89798" y="11145"/>
                    <a:pt x="89774" y="11240"/>
                    <a:pt x="89762" y="11336"/>
                  </a:cubicBezTo>
                  <a:close/>
                  <a:moveTo>
                    <a:pt x="92072" y="11633"/>
                  </a:moveTo>
                  <a:lnTo>
                    <a:pt x="92250" y="11276"/>
                  </a:lnTo>
                  <a:cubicBezTo>
                    <a:pt x="92286" y="11252"/>
                    <a:pt x="92334" y="11240"/>
                    <a:pt x="92369" y="11216"/>
                  </a:cubicBezTo>
                  <a:cubicBezTo>
                    <a:pt x="92227" y="11109"/>
                    <a:pt x="92012" y="11109"/>
                    <a:pt x="91715" y="11097"/>
                  </a:cubicBezTo>
                  <a:cubicBezTo>
                    <a:pt x="91869" y="11324"/>
                    <a:pt x="91869" y="11228"/>
                    <a:pt x="91893" y="11455"/>
                  </a:cubicBezTo>
                  <a:close/>
                  <a:moveTo>
                    <a:pt x="93917" y="11395"/>
                  </a:moveTo>
                  <a:cubicBezTo>
                    <a:pt x="93834" y="11145"/>
                    <a:pt x="93881" y="11205"/>
                    <a:pt x="93679" y="11097"/>
                  </a:cubicBezTo>
                  <a:cubicBezTo>
                    <a:pt x="93453" y="11252"/>
                    <a:pt x="92953" y="11431"/>
                    <a:pt x="92608" y="11336"/>
                  </a:cubicBezTo>
                  <a:lnTo>
                    <a:pt x="92548" y="11455"/>
                  </a:lnTo>
                  <a:cubicBezTo>
                    <a:pt x="93119" y="11609"/>
                    <a:pt x="93239" y="11574"/>
                    <a:pt x="93917" y="11395"/>
                  </a:cubicBezTo>
                  <a:close/>
                  <a:moveTo>
                    <a:pt x="86321" y="11336"/>
                  </a:moveTo>
                  <a:lnTo>
                    <a:pt x="86381" y="11216"/>
                  </a:lnTo>
                  <a:lnTo>
                    <a:pt x="86083" y="11157"/>
                  </a:lnTo>
                  <a:lnTo>
                    <a:pt x="85845" y="11216"/>
                  </a:lnTo>
                  <a:lnTo>
                    <a:pt x="85845" y="11514"/>
                  </a:lnTo>
                  <a:lnTo>
                    <a:pt x="85964" y="11574"/>
                  </a:lnTo>
                  <a:close/>
                  <a:moveTo>
                    <a:pt x="89345" y="11276"/>
                  </a:moveTo>
                  <a:lnTo>
                    <a:pt x="89464" y="11157"/>
                  </a:lnTo>
                  <a:lnTo>
                    <a:pt x="89357" y="11157"/>
                  </a:lnTo>
                  <a:close/>
                  <a:moveTo>
                    <a:pt x="86559" y="11216"/>
                  </a:moveTo>
                  <a:lnTo>
                    <a:pt x="86678" y="11395"/>
                  </a:lnTo>
                  <a:cubicBezTo>
                    <a:pt x="86702" y="11336"/>
                    <a:pt x="86714" y="11276"/>
                    <a:pt x="86738" y="11216"/>
                  </a:cubicBezTo>
                  <a:close/>
                  <a:moveTo>
                    <a:pt x="65128" y="11752"/>
                  </a:moveTo>
                  <a:lnTo>
                    <a:pt x="65009" y="11990"/>
                  </a:lnTo>
                  <a:cubicBezTo>
                    <a:pt x="65771" y="11895"/>
                    <a:pt x="66509" y="11693"/>
                    <a:pt x="67438" y="11514"/>
                  </a:cubicBezTo>
                  <a:cubicBezTo>
                    <a:pt x="67462" y="11455"/>
                    <a:pt x="67485" y="11395"/>
                    <a:pt x="67497" y="11336"/>
                  </a:cubicBezTo>
                  <a:cubicBezTo>
                    <a:pt x="67271" y="11288"/>
                    <a:pt x="67152" y="11336"/>
                    <a:pt x="66854" y="11276"/>
                  </a:cubicBezTo>
                  <a:cubicBezTo>
                    <a:pt x="66449" y="11574"/>
                    <a:pt x="65771" y="11586"/>
                    <a:pt x="65128" y="11752"/>
                  </a:cubicBezTo>
                  <a:close/>
                  <a:moveTo>
                    <a:pt x="90774" y="11395"/>
                  </a:moveTo>
                  <a:lnTo>
                    <a:pt x="90655" y="11276"/>
                  </a:lnTo>
                  <a:lnTo>
                    <a:pt x="90655" y="11455"/>
                  </a:lnTo>
                  <a:close/>
                  <a:moveTo>
                    <a:pt x="91607" y="11276"/>
                  </a:moveTo>
                  <a:lnTo>
                    <a:pt x="91369" y="11514"/>
                  </a:lnTo>
                  <a:lnTo>
                    <a:pt x="91429" y="11633"/>
                  </a:lnTo>
                  <a:lnTo>
                    <a:pt x="91667" y="11633"/>
                  </a:lnTo>
                  <a:lnTo>
                    <a:pt x="91726" y="11514"/>
                  </a:lnTo>
                  <a:close/>
                  <a:moveTo>
                    <a:pt x="85369" y="11514"/>
                  </a:moveTo>
                  <a:lnTo>
                    <a:pt x="85488" y="11395"/>
                  </a:lnTo>
                  <a:lnTo>
                    <a:pt x="85190" y="11336"/>
                  </a:lnTo>
                  <a:close/>
                  <a:moveTo>
                    <a:pt x="87809" y="11455"/>
                  </a:moveTo>
                  <a:lnTo>
                    <a:pt x="87750" y="11336"/>
                  </a:lnTo>
                  <a:lnTo>
                    <a:pt x="87690" y="11455"/>
                  </a:lnTo>
                  <a:close/>
                  <a:moveTo>
                    <a:pt x="87214" y="11455"/>
                  </a:moveTo>
                  <a:lnTo>
                    <a:pt x="87095" y="11455"/>
                  </a:lnTo>
                  <a:lnTo>
                    <a:pt x="87095" y="11633"/>
                  </a:lnTo>
                  <a:close/>
                  <a:moveTo>
                    <a:pt x="81392" y="11812"/>
                  </a:moveTo>
                  <a:lnTo>
                    <a:pt x="81451" y="11812"/>
                  </a:lnTo>
                  <a:lnTo>
                    <a:pt x="81570" y="11693"/>
                  </a:lnTo>
                  <a:lnTo>
                    <a:pt x="81570" y="11633"/>
                  </a:lnTo>
                  <a:lnTo>
                    <a:pt x="81451" y="11633"/>
                  </a:lnTo>
                  <a:cubicBezTo>
                    <a:pt x="81428" y="11693"/>
                    <a:pt x="81404" y="11752"/>
                    <a:pt x="81392" y="11812"/>
                  </a:cubicBezTo>
                  <a:close/>
                  <a:moveTo>
                    <a:pt x="89869" y="11633"/>
                  </a:moveTo>
                  <a:cubicBezTo>
                    <a:pt x="89536" y="11919"/>
                    <a:pt x="86523" y="12336"/>
                    <a:pt x="85892" y="12467"/>
                  </a:cubicBezTo>
                  <a:cubicBezTo>
                    <a:pt x="85916" y="12359"/>
                    <a:pt x="85940" y="12264"/>
                    <a:pt x="85952" y="12169"/>
                  </a:cubicBezTo>
                  <a:lnTo>
                    <a:pt x="85833" y="12169"/>
                  </a:lnTo>
                  <a:cubicBezTo>
                    <a:pt x="85821" y="12407"/>
                    <a:pt x="85797" y="12645"/>
                    <a:pt x="85773" y="12883"/>
                  </a:cubicBezTo>
                  <a:lnTo>
                    <a:pt x="85595" y="13062"/>
                  </a:lnTo>
                  <a:cubicBezTo>
                    <a:pt x="85285" y="13002"/>
                    <a:pt x="85380" y="12967"/>
                    <a:pt x="85118" y="13062"/>
                  </a:cubicBezTo>
                  <a:cubicBezTo>
                    <a:pt x="85118" y="12824"/>
                    <a:pt x="85142" y="12860"/>
                    <a:pt x="85238" y="12645"/>
                  </a:cubicBezTo>
                  <a:lnTo>
                    <a:pt x="84999" y="12586"/>
                  </a:lnTo>
                  <a:lnTo>
                    <a:pt x="84940" y="12586"/>
                  </a:lnTo>
                  <a:cubicBezTo>
                    <a:pt x="84880" y="12967"/>
                    <a:pt x="84761" y="13086"/>
                    <a:pt x="84773" y="13586"/>
                  </a:cubicBezTo>
                  <a:cubicBezTo>
                    <a:pt x="85166" y="13681"/>
                    <a:pt x="85666" y="13514"/>
                    <a:pt x="86071" y="13407"/>
                  </a:cubicBezTo>
                  <a:lnTo>
                    <a:pt x="86190" y="13288"/>
                  </a:lnTo>
                  <a:lnTo>
                    <a:pt x="85892" y="13121"/>
                  </a:lnTo>
                  <a:cubicBezTo>
                    <a:pt x="85916" y="13014"/>
                    <a:pt x="85940" y="12919"/>
                    <a:pt x="85952" y="12824"/>
                  </a:cubicBezTo>
                  <a:lnTo>
                    <a:pt x="86083" y="12645"/>
                  </a:lnTo>
                  <a:cubicBezTo>
                    <a:pt x="86250" y="12895"/>
                    <a:pt x="86190" y="12919"/>
                    <a:pt x="86607" y="12943"/>
                  </a:cubicBezTo>
                  <a:lnTo>
                    <a:pt x="86607" y="13002"/>
                  </a:lnTo>
                  <a:lnTo>
                    <a:pt x="86428" y="13181"/>
                  </a:lnTo>
                  <a:lnTo>
                    <a:pt x="86428" y="13479"/>
                  </a:lnTo>
                  <a:lnTo>
                    <a:pt x="86488" y="13479"/>
                  </a:lnTo>
                  <a:cubicBezTo>
                    <a:pt x="86583" y="13360"/>
                    <a:pt x="86571" y="13395"/>
                    <a:pt x="86607" y="13181"/>
                  </a:cubicBezTo>
                  <a:lnTo>
                    <a:pt x="86904" y="13121"/>
                  </a:lnTo>
                  <a:lnTo>
                    <a:pt x="87083" y="13479"/>
                  </a:lnTo>
                  <a:cubicBezTo>
                    <a:pt x="87274" y="13383"/>
                    <a:pt x="87238" y="13348"/>
                    <a:pt x="87500" y="13300"/>
                  </a:cubicBezTo>
                  <a:lnTo>
                    <a:pt x="87500" y="13241"/>
                  </a:lnTo>
                  <a:lnTo>
                    <a:pt x="87143" y="12943"/>
                  </a:lnTo>
                  <a:lnTo>
                    <a:pt x="87321" y="12883"/>
                  </a:lnTo>
                  <a:cubicBezTo>
                    <a:pt x="87583" y="12657"/>
                    <a:pt x="87535" y="12931"/>
                    <a:pt x="87738" y="12764"/>
                  </a:cubicBezTo>
                  <a:cubicBezTo>
                    <a:pt x="87952" y="12598"/>
                    <a:pt x="87857" y="12526"/>
                    <a:pt x="87916" y="12228"/>
                  </a:cubicBezTo>
                  <a:lnTo>
                    <a:pt x="88393" y="12169"/>
                  </a:lnTo>
                  <a:lnTo>
                    <a:pt x="88512" y="12348"/>
                  </a:lnTo>
                  <a:cubicBezTo>
                    <a:pt x="88464" y="12490"/>
                    <a:pt x="88488" y="12645"/>
                    <a:pt x="88571" y="12764"/>
                  </a:cubicBezTo>
                  <a:lnTo>
                    <a:pt x="88631" y="12467"/>
                  </a:lnTo>
                  <a:cubicBezTo>
                    <a:pt x="89309" y="12288"/>
                    <a:pt x="89405" y="12121"/>
                    <a:pt x="90000" y="11871"/>
                  </a:cubicBezTo>
                  <a:cubicBezTo>
                    <a:pt x="90024" y="11657"/>
                    <a:pt x="90060" y="11776"/>
                    <a:pt x="89881" y="11633"/>
                  </a:cubicBezTo>
                  <a:close/>
                  <a:moveTo>
                    <a:pt x="90405" y="11633"/>
                  </a:moveTo>
                  <a:lnTo>
                    <a:pt x="90286" y="11633"/>
                  </a:lnTo>
                  <a:cubicBezTo>
                    <a:pt x="90274" y="11717"/>
                    <a:pt x="90250" y="11788"/>
                    <a:pt x="90226" y="11871"/>
                  </a:cubicBezTo>
                  <a:lnTo>
                    <a:pt x="90345" y="11871"/>
                  </a:lnTo>
                  <a:cubicBezTo>
                    <a:pt x="90369" y="11800"/>
                    <a:pt x="90393" y="11717"/>
                    <a:pt x="90417" y="11633"/>
                  </a:cubicBezTo>
                  <a:close/>
                  <a:moveTo>
                    <a:pt x="91060" y="12526"/>
                  </a:moveTo>
                  <a:cubicBezTo>
                    <a:pt x="91262" y="12443"/>
                    <a:pt x="91226" y="12407"/>
                    <a:pt x="91357" y="12288"/>
                  </a:cubicBezTo>
                  <a:lnTo>
                    <a:pt x="91357" y="12586"/>
                  </a:lnTo>
                  <a:lnTo>
                    <a:pt x="91595" y="12526"/>
                  </a:lnTo>
                  <a:lnTo>
                    <a:pt x="91655" y="12050"/>
                  </a:lnTo>
                  <a:cubicBezTo>
                    <a:pt x="91274" y="11883"/>
                    <a:pt x="90988" y="11776"/>
                    <a:pt x="90643" y="11633"/>
                  </a:cubicBezTo>
                  <a:lnTo>
                    <a:pt x="90524" y="12169"/>
                  </a:lnTo>
                  <a:cubicBezTo>
                    <a:pt x="90822" y="12348"/>
                    <a:pt x="90905" y="12169"/>
                    <a:pt x="91072" y="12526"/>
                  </a:cubicBezTo>
                  <a:close/>
                  <a:moveTo>
                    <a:pt x="92310" y="11693"/>
                  </a:moveTo>
                  <a:lnTo>
                    <a:pt x="91953" y="11752"/>
                  </a:lnTo>
                  <a:cubicBezTo>
                    <a:pt x="92036" y="12014"/>
                    <a:pt x="92096" y="12098"/>
                    <a:pt x="92072" y="12348"/>
                  </a:cubicBezTo>
                  <a:cubicBezTo>
                    <a:pt x="92310" y="12538"/>
                    <a:pt x="92560" y="12383"/>
                    <a:pt x="92965" y="12407"/>
                  </a:cubicBezTo>
                  <a:cubicBezTo>
                    <a:pt x="92989" y="12621"/>
                    <a:pt x="93000" y="12848"/>
                    <a:pt x="93024" y="13062"/>
                  </a:cubicBezTo>
                  <a:cubicBezTo>
                    <a:pt x="93239" y="13133"/>
                    <a:pt x="93453" y="13169"/>
                    <a:pt x="93679" y="13181"/>
                  </a:cubicBezTo>
                  <a:cubicBezTo>
                    <a:pt x="93715" y="13098"/>
                    <a:pt x="93751" y="13026"/>
                    <a:pt x="93798" y="12943"/>
                  </a:cubicBezTo>
                  <a:lnTo>
                    <a:pt x="94393" y="13300"/>
                  </a:lnTo>
                  <a:lnTo>
                    <a:pt x="94691" y="13241"/>
                  </a:lnTo>
                  <a:lnTo>
                    <a:pt x="94798" y="12943"/>
                  </a:lnTo>
                  <a:lnTo>
                    <a:pt x="94691" y="12943"/>
                  </a:lnTo>
                  <a:cubicBezTo>
                    <a:pt x="94501" y="12836"/>
                    <a:pt x="93655" y="12836"/>
                    <a:pt x="93203" y="12883"/>
                  </a:cubicBezTo>
                  <a:cubicBezTo>
                    <a:pt x="93179" y="12681"/>
                    <a:pt x="93155" y="12490"/>
                    <a:pt x="93143" y="12288"/>
                  </a:cubicBezTo>
                  <a:lnTo>
                    <a:pt x="92846" y="12288"/>
                  </a:lnTo>
                  <a:lnTo>
                    <a:pt x="92846" y="11812"/>
                  </a:lnTo>
                  <a:cubicBezTo>
                    <a:pt x="92524" y="11859"/>
                    <a:pt x="92453" y="11955"/>
                    <a:pt x="92310" y="11693"/>
                  </a:cubicBezTo>
                  <a:close/>
                  <a:moveTo>
                    <a:pt x="76641" y="12288"/>
                  </a:moveTo>
                  <a:cubicBezTo>
                    <a:pt x="76796" y="12205"/>
                    <a:pt x="76903" y="12050"/>
                    <a:pt x="76939" y="11871"/>
                  </a:cubicBezTo>
                  <a:lnTo>
                    <a:pt x="76760" y="11871"/>
                  </a:lnTo>
                  <a:lnTo>
                    <a:pt x="76463" y="11990"/>
                  </a:lnTo>
                  <a:cubicBezTo>
                    <a:pt x="76534" y="12169"/>
                    <a:pt x="76463" y="12062"/>
                    <a:pt x="76570" y="12169"/>
                  </a:cubicBezTo>
                  <a:cubicBezTo>
                    <a:pt x="76606" y="12217"/>
                    <a:pt x="76617" y="12252"/>
                    <a:pt x="76641" y="12288"/>
                  </a:cubicBezTo>
                  <a:close/>
                  <a:moveTo>
                    <a:pt x="58829" y="11931"/>
                  </a:moveTo>
                  <a:lnTo>
                    <a:pt x="58413" y="12109"/>
                  </a:lnTo>
                  <a:lnTo>
                    <a:pt x="58353" y="12228"/>
                  </a:lnTo>
                  <a:lnTo>
                    <a:pt x="58770" y="12109"/>
                  </a:lnTo>
                  <a:cubicBezTo>
                    <a:pt x="58877" y="11990"/>
                    <a:pt x="58901" y="12098"/>
                    <a:pt x="58829" y="11931"/>
                  </a:cubicBezTo>
                  <a:close/>
                  <a:moveTo>
                    <a:pt x="91893" y="11931"/>
                  </a:moveTo>
                  <a:lnTo>
                    <a:pt x="91774" y="11931"/>
                  </a:lnTo>
                  <a:lnTo>
                    <a:pt x="91715" y="12050"/>
                  </a:lnTo>
                  <a:cubicBezTo>
                    <a:pt x="91893" y="11978"/>
                    <a:pt x="91786" y="12050"/>
                    <a:pt x="91893" y="11931"/>
                  </a:cubicBezTo>
                  <a:close/>
                  <a:moveTo>
                    <a:pt x="64294" y="11990"/>
                  </a:moveTo>
                  <a:cubicBezTo>
                    <a:pt x="64402" y="12145"/>
                    <a:pt x="64354" y="12109"/>
                    <a:pt x="64592" y="12169"/>
                  </a:cubicBezTo>
                  <a:close/>
                  <a:moveTo>
                    <a:pt x="63521" y="12228"/>
                  </a:moveTo>
                  <a:lnTo>
                    <a:pt x="63580" y="12288"/>
                  </a:lnTo>
                  <a:lnTo>
                    <a:pt x="63640" y="12288"/>
                  </a:lnTo>
                  <a:cubicBezTo>
                    <a:pt x="63616" y="12228"/>
                    <a:pt x="63592" y="12169"/>
                    <a:pt x="63580" y="12109"/>
                  </a:cubicBezTo>
                  <a:cubicBezTo>
                    <a:pt x="63556" y="12157"/>
                    <a:pt x="63544" y="12205"/>
                    <a:pt x="63521" y="12228"/>
                  </a:cubicBezTo>
                  <a:close/>
                  <a:moveTo>
                    <a:pt x="75510" y="12109"/>
                  </a:moveTo>
                  <a:cubicBezTo>
                    <a:pt x="75486" y="12228"/>
                    <a:pt x="75474" y="12348"/>
                    <a:pt x="75451" y="12467"/>
                  </a:cubicBezTo>
                  <a:cubicBezTo>
                    <a:pt x="75689" y="12371"/>
                    <a:pt x="75617" y="12348"/>
                    <a:pt x="75867" y="12348"/>
                  </a:cubicBezTo>
                  <a:cubicBezTo>
                    <a:pt x="75760" y="12050"/>
                    <a:pt x="75808" y="12181"/>
                    <a:pt x="75510" y="12109"/>
                  </a:cubicBezTo>
                  <a:close/>
                  <a:moveTo>
                    <a:pt x="78892" y="12109"/>
                  </a:moveTo>
                  <a:cubicBezTo>
                    <a:pt x="78415" y="12514"/>
                    <a:pt x="77594" y="12371"/>
                    <a:pt x="76998" y="12467"/>
                  </a:cubicBezTo>
                  <a:cubicBezTo>
                    <a:pt x="76713" y="12514"/>
                    <a:pt x="76355" y="12812"/>
                    <a:pt x="76165" y="12883"/>
                  </a:cubicBezTo>
                  <a:cubicBezTo>
                    <a:pt x="75189" y="13264"/>
                    <a:pt x="73867" y="13252"/>
                    <a:pt x="72724" y="13598"/>
                  </a:cubicBezTo>
                  <a:cubicBezTo>
                    <a:pt x="67581" y="15146"/>
                    <a:pt x="63151" y="16027"/>
                    <a:pt x="58175" y="17455"/>
                  </a:cubicBezTo>
                  <a:cubicBezTo>
                    <a:pt x="56663" y="17884"/>
                    <a:pt x="54781" y="18063"/>
                    <a:pt x="53484" y="18527"/>
                  </a:cubicBezTo>
                  <a:cubicBezTo>
                    <a:pt x="52924" y="18717"/>
                    <a:pt x="51876" y="19420"/>
                    <a:pt x="51352" y="19229"/>
                  </a:cubicBezTo>
                  <a:lnTo>
                    <a:pt x="51352" y="19467"/>
                  </a:lnTo>
                  <a:cubicBezTo>
                    <a:pt x="54769" y="19170"/>
                    <a:pt x="57436" y="17979"/>
                    <a:pt x="60782" y="16979"/>
                  </a:cubicBezTo>
                  <a:cubicBezTo>
                    <a:pt x="62068" y="16598"/>
                    <a:pt x="63735" y="16515"/>
                    <a:pt x="64818" y="16146"/>
                  </a:cubicBezTo>
                  <a:cubicBezTo>
                    <a:pt x="65973" y="15753"/>
                    <a:pt x="68986" y="14622"/>
                    <a:pt x="69926" y="14955"/>
                  </a:cubicBezTo>
                  <a:cubicBezTo>
                    <a:pt x="70093" y="14300"/>
                    <a:pt x="71700" y="14241"/>
                    <a:pt x="72355" y="14062"/>
                  </a:cubicBezTo>
                  <a:lnTo>
                    <a:pt x="78951" y="12407"/>
                  </a:lnTo>
                  <a:cubicBezTo>
                    <a:pt x="78987" y="12205"/>
                    <a:pt x="79034" y="12264"/>
                    <a:pt x="78892" y="12109"/>
                  </a:cubicBezTo>
                  <a:close/>
                  <a:moveTo>
                    <a:pt x="90286" y="12109"/>
                  </a:moveTo>
                  <a:cubicBezTo>
                    <a:pt x="90274" y="12193"/>
                    <a:pt x="90250" y="12276"/>
                    <a:pt x="90226" y="12348"/>
                  </a:cubicBezTo>
                  <a:cubicBezTo>
                    <a:pt x="90322" y="12228"/>
                    <a:pt x="90369" y="12276"/>
                    <a:pt x="90298" y="12109"/>
                  </a:cubicBezTo>
                  <a:close/>
                  <a:moveTo>
                    <a:pt x="62866" y="12407"/>
                  </a:moveTo>
                  <a:cubicBezTo>
                    <a:pt x="63009" y="12538"/>
                    <a:pt x="63235" y="12479"/>
                    <a:pt x="63580" y="12467"/>
                  </a:cubicBezTo>
                  <a:lnTo>
                    <a:pt x="63580" y="12407"/>
                  </a:lnTo>
                  <a:cubicBezTo>
                    <a:pt x="63425" y="12336"/>
                    <a:pt x="63271" y="12300"/>
                    <a:pt x="63104" y="12288"/>
                  </a:cubicBezTo>
                  <a:close/>
                  <a:moveTo>
                    <a:pt x="128945" y="12348"/>
                  </a:moveTo>
                  <a:lnTo>
                    <a:pt x="128945" y="12526"/>
                  </a:lnTo>
                  <a:lnTo>
                    <a:pt x="129064" y="12526"/>
                  </a:lnTo>
                  <a:cubicBezTo>
                    <a:pt x="128981" y="12348"/>
                    <a:pt x="129064" y="12455"/>
                    <a:pt x="128945" y="12348"/>
                  </a:cubicBezTo>
                  <a:close/>
                  <a:moveTo>
                    <a:pt x="52126" y="12467"/>
                  </a:moveTo>
                  <a:lnTo>
                    <a:pt x="52126" y="12407"/>
                  </a:lnTo>
                  <a:lnTo>
                    <a:pt x="52007" y="12407"/>
                  </a:lnTo>
                  <a:cubicBezTo>
                    <a:pt x="51983" y="12467"/>
                    <a:pt x="51971" y="12526"/>
                    <a:pt x="51948" y="12586"/>
                  </a:cubicBezTo>
                  <a:lnTo>
                    <a:pt x="52007" y="12586"/>
                  </a:lnTo>
                  <a:cubicBezTo>
                    <a:pt x="52043" y="12550"/>
                    <a:pt x="52091" y="12514"/>
                    <a:pt x="52126" y="12467"/>
                  </a:cubicBezTo>
                  <a:close/>
                  <a:moveTo>
                    <a:pt x="85428" y="12705"/>
                  </a:moveTo>
                  <a:cubicBezTo>
                    <a:pt x="85523" y="12562"/>
                    <a:pt x="85547" y="12586"/>
                    <a:pt x="85488" y="12407"/>
                  </a:cubicBezTo>
                  <a:cubicBezTo>
                    <a:pt x="85452" y="12502"/>
                    <a:pt x="85404" y="12609"/>
                    <a:pt x="85369" y="12705"/>
                  </a:cubicBezTo>
                  <a:close/>
                  <a:moveTo>
                    <a:pt x="100382" y="12526"/>
                  </a:moveTo>
                  <a:lnTo>
                    <a:pt x="100501" y="12407"/>
                  </a:lnTo>
                  <a:lnTo>
                    <a:pt x="100382" y="12407"/>
                  </a:lnTo>
                  <a:close/>
                  <a:moveTo>
                    <a:pt x="59008" y="12705"/>
                  </a:moveTo>
                  <a:lnTo>
                    <a:pt x="58829" y="12526"/>
                  </a:lnTo>
                  <a:lnTo>
                    <a:pt x="58532" y="12467"/>
                  </a:lnTo>
                  <a:cubicBezTo>
                    <a:pt x="58520" y="12526"/>
                    <a:pt x="58496" y="12586"/>
                    <a:pt x="58472" y="12645"/>
                  </a:cubicBezTo>
                  <a:cubicBezTo>
                    <a:pt x="57651" y="12729"/>
                    <a:pt x="55734" y="12990"/>
                    <a:pt x="54972" y="13479"/>
                  </a:cubicBezTo>
                  <a:lnTo>
                    <a:pt x="54972" y="13717"/>
                  </a:lnTo>
                  <a:lnTo>
                    <a:pt x="58949" y="12764"/>
                  </a:lnTo>
                  <a:close/>
                  <a:moveTo>
                    <a:pt x="74629" y="12586"/>
                  </a:moveTo>
                  <a:lnTo>
                    <a:pt x="74867" y="12467"/>
                  </a:lnTo>
                  <a:lnTo>
                    <a:pt x="74689" y="12467"/>
                  </a:lnTo>
                  <a:cubicBezTo>
                    <a:pt x="74665" y="12514"/>
                    <a:pt x="74641" y="12550"/>
                    <a:pt x="74617" y="12586"/>
                  </a:cubicBezTo>
                  <a:close/>
                  <a:moveTo>
                    <a:pt x="74034" y="12526"/>
                  </a:moveTo>
                  <a:cubicBezTo>
                    <a:pt x="73855" y="12693"/>
                    <a:pt x="73605" y="12764"/>
                    <a:pt x="73379" y="12705"/>
                  </a:cubicBezTo>
                  <a:cubicBezTo>
                    <a:pt x="73284" y="12824"/>
                    <a:pt x="73296" y="12788"/>
                    <a:pt x="73260" y="13002"/>
                  </a:cubicBezTo>
                  <a:cubicBezTo>
                    <a:pt x="73581" y="12979"/>
                    <a:pt x="73677" y="12871"/>
                    <a:pt x="74034" y="12764"/>
                  </a:cubicBezTo>
                  <a:lnTo>
                    <a:pt x="74153" y="12526"/>
                  </a:lnTo>
                  <a:close/>
                  <a:moveTo>
                    <a:pt x="90536" y="12764"/>
                  </a:moveTo>
                  <a:cubicBezTo>
                    <a:pt x="90441" y="12514"/>
                    <a:pt x="90548" y="12609"/>
                    <a:pt x="90298" y="12526"/>
                  </a:cubicBezTo>
                  <a:lnTo>
                    <a:pt x="90476" y="12764"/>
                  </a:lnTo>
                  <a:close/>
                  <a:moveTo>
                    <a:pt x="90060" y="12586"/>
                  </a:moveTo>
                  <a:lnTo>
                    <a:pt x="89881" y="12586"/>
                  </a:lnTo>
                  <a:lnTo>
                    <a:pt x="89881" y="12705"/>
                  </a:lnTo>
                  <a:lnTo>
                    <a:pt x="90060" y="12645"/>
                  </a:lnTo>
                  <a:close/>
                  <a:moveTo>
                    <a:pt x="91191" y="12645"/>
                  </a:moveTo>
                  <a:cubicBezTo>
                    <a:pt x="91012" y="13014"/>
                    <a:pt x="91095" y="13419"/>
                    <a:pt x="91191" y="13895"/>
                  </a:cubicBezTo>
                  <a:cubicBezTo>
                    <a:pt x="91334" y="13681"/>
                    <a:pt x="91226" y="13598"/>
                    <a:pt x="91191" y="13241"/>
                  </a:cubicBezTo>
                  <a:lnTo>
                    <a:pt x="91715" y="13181"/>
                  </a:lnTo>
                  <a:cubicBezTo>
                    <a:pt x="91536" y="13002"/>
                    <a:pt x="91357" y="12824"/>
                    <a:pt x="91179" y="12645"/>
                  </a:cubicBezTo>
                  <a:close/>
                  <a:moveTo>
                    <a:pt x="108752" y="12645"/>
                  </a:moveTo>
                  <a:cubicBezTo>
                    <a:pt x="108740" y="12729"/>
                    <a:pt x="108717" y="12800"/>
                    <a:pt x="108693" y="12883"/>
                  </a:cubicBezTo>
                  <a:lnTo>
                    <a:pt x="108931" y="12883"/>
                  </a:lnTo>
                  <a:cubicBezTo>
                    <a:pt x="108848" y="12705"/>
                    <a:pt x="108895" y="12752"/>
                    <a:pt x="108752" y="12645"/>
                  </a:cubicBezTo>
                  <a:close/>
                  <a:moveTo>
                    <a:pt x="82582" y="12705"/>
                  </a:moveTo>
                  <a:lnTo>
                    <a:pt x="82523" y="12824"/>
                  </a:lnTo>
                  <a:lnTo>
                    <a:pt x="82642" y="12824"/>
                  </a:lnTo>
                  <a:cubicBezTo>
                    <a:pt x="82618" y="12788"/>
                    <a:pt x="82594" y="12740"/>
                    <a:pt x="82582" y="12705"/>
                  </a:cubicBezTo>
                  <a:close/>
                  <a:moveTo>
                    <a:pt x="84666" y="12705"/>
                  </a:moveTo>
                  <a:lnTo>
                    <a:pt x="84607" y="12824"/>
                  </a:lnTo>
                  <a:lnTo>
                    <a:pt x="84726" y="12883"/>
                  </a:lnTo>
                  <a:cubicBezTo>
                    <a:pt x="84678" y="12705"/>
                    <a:pt x="84785" y="12848"/>
                    <a:pt x="84654" y="12705"/>
                  </a:cubicBezTo>
                  <a:close/>
                  <a:moveTo>
                    <a:pt x="2263" y="12764"/>
                  </a:moveTo>
                  <a:lnTo>
                    <a:pt x="2263" y="12883"/>
                  </a:lnTo>
                  <a:lnTo>
                    <a:pt x="2441" y="12883"/>
                  </a:lnTo>
                  <a:close/>
                  <a:moveTo>
                    <a:pt x="60913" y="12764"/>
                  </a:moveTo>
                  <a:cubicBezTo>
                    <a:pt x="60877" y="12860"/>
                    <a:pt x="60842" y="12967"/>
                    <a:pt x="60794" y="13062"/>
                  </a:cubicBezTo>
                  <a:lnTo>
                    <a:pt x="60794" y="13121"/>
                  </a:lnTo>
                  <a:lnTo>
                    <a:pt x="61092" y="13002"/>
                  </a:lnTo>
                  <a:cubicBezTo>
                    <a:pt x="61008" y="12776"/>
                    <a:pt x="61092" y="12883"/>
                    <a:pt x="60913" y="12764"/>
                  </a:cubicBezTo>
                  <a:close/>
                  <a:moveTo>
                    <a:pt x="61330" y="12883"/>
                  </a:moveTo>
                  <a:lnTo>
                    <a:pt x="61211" y="12824"/>
                  </a:lnTo>
                  <a:cubicBezTo>
                    <a:pt x="61187" y="12943"/>
                    <a:pt x="61175" y="13062"/>
                    <a:pt x="61151" y="13181"/>
                  </a:cubicBezTo>
                  <a:lnTo>
                    <a:pt x="61270" y="13181"/>
                  </a:lnTo>
                  <a:cubicBezTo>
                    <a:pt x="61282" y="13086"/>
                    <a:pt x="61306" y="12979"/>
                    <a:pt x="61330" y="12883"/>
                  </a:cubicBezTo>
                  <a:close/>
                  <a:moveTo>
                    <a:pt x="99501" y="12824"/>
                  </a:moveTo>
                  <a:lnTo>
                    <a:pt x="99442" y="13062"/>
                  </a:lnTo>
                  <a:cubicBezTo>
                    <a:pt x="99620" y="12943"/>
                    <a:pt x="99537" y="13050"/>
                    <a:pt x="99620" y="12824"/>
                  </a:cubicBezTo>
                  <a:close/>
                  <a:moveTo>
                    <a:pt x="55448" y="12943"/>
                  </a:moveTo>
                  <a:lnTo>
                    <a:pt x="55329" y="12883"/>
                  </a:lnTo>
                  <a:lnTo>
                    <a:pt x="55091" y="13002"/>
                  </a:lnTo>
                  <a:lnTo>
                    <a:pt x="55210" y="13121"/>
                  </a:lnTo>
                  <a:close/>
                  <a:moveTo>
                    <a:pt x="81987" y="13002"/>
                  </a:moveTo>
                  <a:lnTo>
                    <a:pt x="82047" y="12883"/>
                  </a:lnTo>
                  <a:lnTo>
                    <a:pt x="81809" y="12883"/>
                  </a:lnTo>
                  <a:close/>
                  <a:moveTo>
                    <a:pt x="88631" y="12943"/>
                  </a:moveTo>
                  <a:lnTo>
                    <a:pt x="88571" y="13002"/>
                  </a:lnTo>
                  <a:lnTo>
                    <a:pt x="88571" y="13241"/>
                  </a:lnTo>
                  <a:cubicBezTo>
                    <a:pt x="88774" y="13300"/>
                    <a:pt x="88988" y="13276"/>
                    <a:pt x="89167" y="13181"/>
                  </a:cubicBezTo>
                  <a:cubicBezTo>
                    <a:pt x="89405" y="13241"/>
                    <a:pt x="89321" y="13229"/>
                    <a:pt x="89464" y="13062"/>
                  </a:cubicBezTo>
                  <a:lnTo>
                    <a:pt x="89464" y="13002"/>
                  </a:lnTo>
                  <a:cubicBezTo>
                    <a:pt x="89214" y="13002"/>
                    <a:pt x="89226" y="12979"/>
                    <a:pt x="88988" y="12883"/>
                  </a:cubicBezTo>
                  <a:cubicBezTo>
                    <a:pt x="88798" y="13074"/>
                    <a:pt x="88893" y="13014"/>
                    <a:pt x="88631" y="12943"/>
                  </a:cubicBezTo>
                  <a:close/>
                  <a:moveTo>
                    <a:pt x="96227" y="13062"/>
                  </a:moveTo>
                  <a:lnTo>
                    <a:pt x="95751" y="12883"/>
                  </a:lnTo>
                  <a:lnTo>
                    <a:pt x="95751" y="13062"/>
                  </a:lnTo>
                  <a:lnTo>
                    <a:pt x="96108" y="13181"/>
                  </a:lnTo>
                  <a:close/>
                  <a:moveTo>
                    <a:pt x="97894" y="13121"/>
                  </a:moveTo>
                  <a:cubicBezTo>
                    <a:pt x="97811" y="12895"/>
                    <a:pt x="97894" y="13002"/>
                    <a:pt x="97715" y="12883"/>
                  </a:cubicBezTo>
                  <a:lnTo>
                    <a:pt x="97537" y="13002"/>
                  </a:lnTo>
                  <a:lnTo>
                    <a:pt x="97775" y="13181"/>
                  </a:lnTo>
                  <a:close/>
                  <a:moveTo>
                    <a:pt x="58353" y="13360"/>
                  </a:moveTo>
                  <a:lnTo>
                    <a:pt x="58353" y="13419"/>
                  </a:lnTo>
                  <a:cubicBezTo>
                    <a:pt x="58651" y="13681"/>
                    <a:pt x="59103" y="13383"/>
                    <a:pt x="59425" y="13479"/>
                  </a:cubicBezTo>
                  <a:cubicBezTo>
                    <a:pt x="59913" y="13431"/>
                    <a:pt x="59782" y="13276"/>
                    <a:pt x="60199" y="13181"/>
                  </a:cubicBezTo>
                  <a:lnTo>
                    <a:pt x="60377" y="12943"/>
                  </a:lnTo>
                  <a:lnTo>
                    <a:pt x="60199" y="12943"/>
                  </a:lnTo>
                  <a:cubicBezTo>
                    <a:pt x="59508" y="13252"/>
                    <a:pt x="59294" y="13360"/>
                    <a:pt x="58353" y="13360"/>
                  </a:cubicBezTo>
                  <a:close/>
                  <a:moveTo>
                    <a:pt x="92667" y="13062"/>
                  </a:moveTo>
                  <a:lnTo>
                    <a:pt x="92429" y="12943"/>
                  </a:lnTo>
                  <a:cubicBezTo>
                    <a:pt x="92512" y="13145"/>
                    <a:pt x="92465" y="13062"/>
                    <a:pt x="92608" y="13181"/>
                  </a:cubicBezTo>
                  <a:lnTo>
                    <a:pt x="92608" y="13300"/>
                  </a:lnTo>
                  <a:cubicBezTo>
                    <a:pt x="92631" y="13217"/>
                    <a:pt x="92643" y="13145"/>
                    <a:pt x="92667" y="13062"/>
                  </a:cubicBezTo>
                  <a:close/>
                  <a:moveTo>
                    <a:pt x="95334" y="12943"/>
                  </a:moveTo>
                  <a:lnTo>
                    <a:pt x="95286" y="13181"/>
                  </a:lnTo>
                  <a:lnTo>
                    <a:pt x="95394" y="13181"/>
                  </a:lnTo>
                  <a:cubicBezTo>
                    <a:pt x="95382" y="12955"/>
                    <a:pt x="95453" y="13110"/>
                    <a:pt x="95334" y="12943"/>
                  </a:cubicBezTo>
                  <a:close/>
                  <a:moveTo>
                    <a:pt x="96822" y="13241"/>
                  </a:moveTo>
                  <a:lnTo>
                    <a:pt x="97001" y="13002"/>
                  </a:lnTo>
                  <a:lnTo>
                    <a:pt x="96584" y="12943"/>
                  </a:lnTo>
                  <a:lnTo>
                    <a:pt x="96525" y="13002"/>
                  </a:lnTo>
                  <a:lnTo>
                    <a:pt x="96584" y="13181"/>
                  </a:lnTo>
                  <a:close/>
                  <a:moveTo>
                    <a:pt x="82702" y="13121"/>
                  </a:moveTo>
                  <a:lnTo>
                    <a:pt x="82821" y="13121"/>
                  </a:lnTo>
                  <a:lnTo>
                    <a:pt x="82761" y="13002"/>
                  </a:lnTo>
                  <a:cubicBezTo>
                    <a:pt x="82737" y="13038"/>
                    <a:pt x="82713" y="13086"/>
                    <a:pt x="82702" y="13121"/>
                  </a:cubicBezTo>
                  <a:close/>
                  <a:moveTo>
                    <a:pt x="88036" y="13181"/>
                  </a:moveTo>
                  <a:lnTo>
                    <a:pt x="88214" y="13300"/>
                  </a:lnTo>
                  <a:lnTo>
                    <a:pt x="88274" y="13300"/>
                  </a:lnTo>
                  <a:cubicBezTo>
                    <a:pt x="88202" y="13050"/>
                    <a:pt x="88250" y="13110"/>
                    <a:pt x="88036" y="13002"/>
                  </a:cubicBezTo>
                  <a:close/>
                  <a:moveTo>
                    <a:pt x="101097" y="13121"/>
                  </a:moveTo>
                  <a:lnTo>
                    <a:pt x="101216" y="13002"/>
                  </a:lnTo>
                  <a:lnTo>
                    <a:pt x="101097" y="13002"/>
                  </a:lnTo>
                  <a:close/>
                  <a:moveTo>
                    <a:pt x="103299" y="13002"/>
                  </a:moveTo>
                  <a:lnTo>
                    <a:pt x="103180" y="13002"/>
                  </a:lnTo>
                  <a:lnTo>
                    <a:pt x="103121" y="13181"/>
                  </a:lnTo>
                  <a:lnTo>
                    <a:pt x="103180" y="13181"/>
                  </a:lnTo>
                  <a:lnTo>
                    <a:pt x="103299" y="13062"/>
                  </a:lnTo>
                  <a:close/>
                  <a:moveTo>
                    <a:pt x="104359" y="13002"/>
                  </a:moveTo>
                  <a:lnTo>
                    <a:pt x="104478" y="13181"/>
                  </a:lnTo>
                  <a:lnTo>
                    <a:pt x="104657" y="13181"/>
                  </a:lnTo>
                  <a:cubicBezTo>
                    <a:pt x="104538" y="13050"/>
                    <a:pt x="104585" y="13062"/>
                    <a:pt x="104359" y="13002"/>
                  </a:cubicBezTo>
                  <a:close/>
                  <a:moveTo>
                    <a:pt x="3751" y="13062"/>
                  </a:moveTo>
                  <a:cubicBezTo>
                    <a:pt x="3727" y="13098"/>
                    <a:pt x="3704" y="13145"/>
                    <a:pt x="3692" y="13181"/>
                  </a:cubicBezTo>
                  <a:lnTo>
                    <a:pt x="3870" y="13241"/>
                  </a:lnTo>
                  <a:close/>
                  <a:moveTo>
                    <a:pt x="84654" y="13241"/>
                  </a:moveTo>
                  <a:lnTo>
                    <a:pt x="84654" y="13181"/>
                  </a:lnTo>
                  <a:cubicBezTo>
                    <a:pt x="84214" y="13110"/>
                    <a:pt x="84083" y="13157"/>
                    <a:pt x="83523" y="13062"/>
                  </a:cubicBezTo>
                  <a:cubicBezTo>
                    <a:pt x="83154" y="13491"/>
                    <a:pt x="82297" y="13383"/>
                    <a:pt x="81689" y="13241"/>
                  </a:cubicBezTo>
                  <a:lnTo>
                    <a:pt x="81689" y="13300"/>
                  </a:lnTo>
                  <a:cubicBezTo>
                    <a:pt x="81940" y="13538"/>
                    <a:pt x="82047" y="13562"/>
                    <a:pt x="82047" y="14074"/>
                  </a:cubicBezTo>
                  <a:lnTo>
                    <a:pt x="82463" y="14133"/>
                  </a:lnTo>
                  <a:lnTo>
                    <a:pt x="82523" y="14133"/>
                  </a:lnTo>
                  <a:lnTo>
                    <a:pt x="82571" y="14014"/>
                  </a:lnTo>
                  <a:lnTo>
                    <a:pt x="82166" y="14014"/>
                  </a:lnTo>
                  <a:cubicBezTo>
                    <a:pt x="82142" y="13979"/>
                    <a:pt x="82118" y="13931"/>
                    <a:pt x="82106" y="13895"/>
                  </a:cubicBezTo>
                  <a:cubicBezTo>
                    <a:pt x="82785" y="13633"/>
                    <a:pt x="83892" y="13300"/>
                    <a:pt x="84595" y="13419"/>
                  </a:cubicBezTo>
                  <a:cubicBezTo>
                    <a:pt x="84618" y="13360"/>
                    <a:pt x="84630" y="13300"/>
                    <a:pt x="84654" y="13241"/>
                  </a:cubicBezTo>
                  <a:close/>
                  <a:moveTo>
                    <a:pt x="72248" y="13300"/>
                  </a:moveTo>
                  <a:lnTo>
                    <a:pt x="72367" y="13181"/>
                  </a:lnTo>
                  <a:lnTo>
                    <a:pt x="72010" y="13121"/>
                  </a:lnTo>
                  <a:cubicBezTo>
                    <a:pt x="71926" y="13288"/>
                    <a:pt x="72105" y="13241"/>
                    <a:pt x="72248" y="13300"/>
                  </a:cubicBezTo>
                  <a:close/>
                  <a:moveTo>
                    <a:pt x="60377" y="13360"/>
                  </a:moveTo>
                  <a:lnTo>
                    <a:pt x="60437" y="13360"/>
                  </a:lnTo>
                  <a:cubicBezTo>
                    <a:pt x="60473" y="13300"/>
                    <a:pt x="60508" y="13241"/>
                    <a:pt x="60556" y="13181"/>
                  </a:cubicBezTo>
                  <a:lnTo>
                    <a:pt x="60377" y="13181"/>
                  </a:lnTo>
                  <a:close/>
                  <a:moveTo>
                    <a:pt x="58056" y="13419"/>
                  </a:moveTo>
                  <a:lnTo>
                    <a:pt x="57460" y="13657"/>
                  </a:lnTo>
                  <a:lnTo>
                    <a:pt x="57460" y="13717"/>
                  </a:lnTo>
                  <a:cubicBezTo>
                    <a:pt x="57782" y="13657"/>
                    <a:pt x="57794" y="13669"/>
                    <a:pt x="57996" y="13836"/>
                  </a:cubicBezTo>
                  <a:cubicBezTo>
                    <a:pt x="58163" y="13681"/>
                    <a:pt x="58246" y="13610"/>
                    <a:pt x="58056" y="13419"/>
                  </a:cubicBezTo>
                  <a:close/>
                  <a:moveTo>
                    <a:pt x="80797" y="14133"/>
                  </a:moveTo>
                  <a:cubicBezTo>
                    <a:pt x="80820" y="14098"/>
                    <a:pt x="80832" y="14050"/>
                    <a:pt x="80856" y="14014"/>
                  </a:cubicBezTo>
                  <a:cubicBezTo>
                    <a:pt x="80749" y="13872"/>
                    <a:pt x="80630" y="13562"/>
                    <a:pt x="80499" y="13419"/>
                  </a:cubicBezTo>
                  <a:cubicBezTo>
                    <a:pt x="80356" y="13752"/>
                    <a:pt x="80439" y="13705"/>
                    <a:pt x="80082" y="13717"/>
                  </a:cubicBezTo>
                  <a:cubicBezTo>
                    <a:pt x="80058" y="13812"/>
                    <a:pt x="80046" y="13919"/>
                    <a:pt x="80023" y="14014"/>
                  </a:cubicBezTo>
                  <a:lnTo>
                    <a:pt x="80201" y="14074"/>
                  </a:lnTo>
                  <a:cubicBezTo>
                    <a:pt x="80380" y="14193"/>
                    <a:pt x="80463" y="14157"/>
                    <a:pt x="80797" y="14133"/>
                  </a:cubicBezTo>
                  <a:close/>
                  <a:moveTo>
                    <a:pt x="54555" y="13895"/>
                  </a:moveTo>
                  <a:lnTo>
                    <a:pt x="54615" y="13836"/>
                  </a:lnTo>
                  <a:lnTo>
                    <a:pt x="54615" y="13538"/>
                  </a:lnTo>
                  <a:lnTo>
                    <a:pt x="54317" y="13479"/>
                  </a:lnTo>
                  <a:cubicBezTo>
                    <a:pt x="54341" y="13574"/>
                    <a:pt x="54353" y="13681"/>
                    <a:pt x="54377" y="13776"/>
                  </a:cubicBezTo>
                  <a:close/>
                  <a:moveTo>
                    <a:pt x="90357" y="13717"/>
                  </a:moveTo>
                  <a:lnTo>
                    <a:pt x="90476" y="13479"/>
                  </a:lnTo>
                  <a:lnTo>
                    <a:pt x="90357" y="13479"/>
                  </a:lnTo>
                  <a:cubicBezTo>
                    <a:pt x="90191" y="13681"/>
                    <a:pt x="90322" y="13586"/>
                    <a:pt x="90000" y="13598"/>
                  </a:cubicBezTo>
                  <a:lnTo>
                    <a:pt x="90119" y="13836"/>
                  </a:lnTo>
                  <a:close/>
                  <a:moveTo>
                    <a:pt x="92786" y="13479"/>
                  </a:moveTo>
                  <a:lnTo>
                    <a:pt x="92608" y="13479"/>
                  </a:lnTo>
                  <a:lnTo>
                    <a:pt x="92608" y="13657"/>
                  </a:lnTo>
                  <a:lnTo>
                    <a:pt x="92667" y="13657"/>
                  </a:lnTo>
                  <a:close/>
                  <a:moveTo>
                    <a:pt x="81332" y="14014"/>
                  </a:moveTo>
                  <a:lnTo>
                    <a:pt x="81570" y="13538"/>
                  </a:lnTo>
                  <a:lnTo>
                    <a:pt x="81332" y="13538"/>
                  </a:lnTo>
                  <a:cubicBezTo>
                    <a:pt x="81237" y="13776"/>
                    <a:pt x="81201" y="13824"/>
                    <a:pt x="81332" y="14014"/>
                  </a:cubicBezTo>
                  <a:close/>
                  <a:moveTo>
                    <a:pt x="84595" y="13538"/>
                  </a:moveTo>
                  <a:lnTo>
                    <a:pt x="84476" y="13538"/>
                  </a:lnTo>
                  <a:lnTo>
                    <a:pt x="84476" y="13657"/>
                  </a:lnTo>
                  <a:close/>
                  <a:moveTo>
                    <a:pt x="93608" y="13776"/>
                  </a:moveTo>
                  <a:lnTo>
                    <a:pt x="93667" y="13776"/>
                  </a:lnTo>
                  <a:cubicBezTo>
                    <a:pt x="93655" y="13717"/>
                    <a:pt x="93631" y="13657"/>
                    <a:pt x="93608" y="13598"/>
                  </a:cubicBezTo>
                  <a:cubicBezTo>
                    <a:pt x="93596" y="13633"/>
                    <a:pt x="93572" y="13681"/>
                    <a:pt x="93548" y="13717"/>
                  </a:cubicBezTo>
                  <a:close/>
                  <a:moveTo>
                    <a:pt x="93846" y="13776"/>
                  </a:moveTo>
                  <a:lnTo>
                    <a:pt x="94203" y="13836"/>
                  </a:lnTo>
                  <a:lnTo>
                    <a:pt x="94262" y="13717"/>
                  </a:lnTo>
                  <a:cubicBezTo>
                    <a:pt x="94143" y="13622"/>
                    <a:pt x="94143" y="13622"/>
                    <a:pt x="93905" y="13598"/>
                  </a:cubicBezTo>
                  <a:lnTo>
                    <a:pt x="93846" y="13717"/>
                  </a:lnTo>
                  <a:close/>
                  <a:moveTo>
                    <a:pt x="5454" y="13955"/>
                  </a:moveTo>
                  <a:lnTo>
                    <a:pt x="5454" y="13895"/>
                  </a:lnTo>
                  <a:lnTo>
                    <a:pt x="5156" y="13657"/>
                  </a:lnTo>
                  <a:lnTo>
                    <a:pt x="5097" y="13776"/>
                  </a:lnTo>
                  <a:lnTo>
                    <a:pt x="5394" y="13955"/>
                  </a:lnTo>
                  <a:close/>
                  <a:moveTo>
                    <a:pt x="52412" y="13836"/>
                  </a:moveTo>
                  <a:lnTo>
                    <a:pt x="52412" y="13717"/>
                  </a:lnTo>
                  <a:lnTo>
                    <a:pt x="52174" y="13657"/>
                  </a:lnTo>
                  <a:lnTo>
                    <a:pt x="52352" y="13836"/>
                  </a:lnTo>
                  <a:close/>
                  <a:moveTo>
                    <a:pt x="53781" y="13776"/>
                  </a:moveTo>
                  <a:lnTo>
                    <a:pt x="53841" y="13895"/>
                  </a:lnTo>
                  <a:lnTo>
                    <a:pt x="54019" y="14014"/>
                  </a:lnTo>
                  <a:cubicBezTo>
                    <a:pt x="54043" y="13931"/>
                    <a:pt x="54055" y="13860"/>
                    <a:pt x="54079" y="13776"/>
                  </a:cubicBezTo>
                  <a:cubicBezTo>
                    <a:pt x="53876" y="13681"/>
                    <a:pt x="53650" y="13633"/>
                    <a:pt x="53424" y="13657"/>
                  </a:cubicBezTo>
                  <a:cubicBezTo>
                    <a:pt x="52984" y="14074"/>
                    <a:pt x="52507" y="14133"/>
                    <a:pt x="51757" y="14133"/>
                  </a:cubicBezTo>
                  <a:lnTo>
                    <a:pt x="51698" y="14193"/>
                  </a:lnTo>
                  <a:lnTo>
                    <a:pt x="51757" y="14312"/>
                  </a:lnTo>
                  <a:cubicBezTo>
                    <a:pt x="52448" y="14241"/>
                    <a:pt x="53245" y="14229"/>
                    <a:pt x="53781" y="13776"/>
                  </a:cubicBezTo>
                  <a:close/>
                  <a:moveTo>
                    <a:pt x="57163" y="14014"/>
                  </a:moveTo>
                  <a:lnTo>
                    <a:pt x="57222" y="13895"/>
                  </a:lnTo>
                  <a:lnTo>
                    <a:pt x="57055" y="13657"/>
                  </a:lnTo>
                  <a:cubicBezTo>
                    <a:pt x="57020" y="13895"/>
                    <a:pt x="57008" y="13848"/>
                    <a:pt x="57175" y="14014"/>
                  </a:cubicBezTo>
                  <a:close/>
                  <a:moveTo>
                    <a:pt x="69688" y="13895"/>
                  </a:moveTo>
                  <a:lnTo>
                    <a:pt x="70105" y="13657"/>
                  </a:lnTo>
                  <a:lnTo>
                    <a:pt x="69867" y="13657"/>
                  </a:lnTo>
                  <a:close/>
                  <a:moveTo>
                    <a:pt x="78534" y="14014"/>
                  </a:moveTo>
                  <a:lnTo>
                    <a:pt x="79189" y="13895"/>
                  </a:lnTo>
                  <a:lnTo>
                    <a:pt x="79308" y="13895"/>
                  </a:lnTo>
                  <a:lnTo>
                    <a:pt x="79308" y="13657"/>
                  </a:lnTo>
                  <a:lnTo>
                    <a:pt x="79130" y="13657"/>
                  </a:lnTo>
                  <a:cubicBezTo>
                    <a:pt x="78975" y="13812"/>
                    <a:pt x="78975" y="13824"/>
                    <a:pt x="78653" y="13836"/>
                  </a:cubicBezTo>
                  <a:close/>
                  <a:moveTo>
                    <a:pt x="7371" y="14431"/>
                  </a:moveTo>
                  <a:cubicBezTo>
                    <a:pt x="7264" y="14074"/>
                    <a:pt x="6240" y="13895"/>
                    <a:pt x="5704" y="13776"/>
                  </a:cubicBezTo>
                  <a:lnTo>
                    <a:pt x="5585" y="13836"/>
                  </a:lnTo>
                  <a:lnTo>
                    <a:pt x="5585" y="13895"/>
                  </a:lnTo>
                  <a:lnTo>
                    <a:pt x="7180" y="14431"/>
                  </a:lnTo>
                  <a:close/>
                  <a:moveTo>
                    <a:pt x="69402" y="13895"/>
                  </a:moveTo>
                  <a:lnTo>
                    <a:pt x="69521" y="13895"/>
                  </a:lnTo>
                  <a:lnTo>
                    <a:pt x="69462" y="13776"/>
                  </a:lnTo>
                  <a:cubicBezTo>
                    <a:pt x="69438" y="13812"/>
                    <a:pt x="69414" y="13860"/>
                    <a:pt x="69402" y="13895"/>
                  </a:cubicBezTo>
                  <a:close/>
                  <a:moveTo>
                    <a:pt x="83761" y="13955"/>
                  </a:moveTo>
                  <a:cubicBezTo>
                    <a:pt x="83821" y="13812"/>
                    <a:pt x="83916" y="13860"/>
                    <a:pt x="83761" y="13776"/>
                  </a:cubicBezTo>
                  <a:close/>
                  <a:moveTo>
                    <a:pt x="56698" y="14193"/>
                  </a:moveTo>
                  <a:lnTo>
                    <a:pt x="56817" y="13955"/>
                  </a:lnTo>
                  <a:lnTo>
                    <a:pt x="56817" y="13895"/>
                  </a:lnTo>
                  <a:lnTo>
                    <a:pt x="56341" y="13836"/>
                  </a:lnTo>
                  <a:lnTo>
                    <a:pt x="54972" y="14253"/>
                  </a:lnTo>
                  <a:lnTo>
                    <a:pt x="54793" y="14550"/>
                  </a:lnTo>
                  <a:cubicBezTo>
                    <a:pt x="55734" y="14419"/>
                    <a:pt x="55865" y="14098"/>
                    <a:pt x="56698" y="14193"/>
                  </a:cubicBezTo>
                  <a:close/>
                  <a:moveTo>
                    <a:pt x="73319" y="15265"/>
                  </a:moveTo>
                  <a:lnTo>
                    <a:pt x="73319" y="14848"/>
                  </a:lnTo>
                  <a:cubicBezTo>
                    <a:pt x="73558" y="14574"/>
                    <a:pt x="73998" y="14431"/>
                    <a:pt x="74510" y="14431"/>
                  </a:cubicBezTo>
                  <a:cubicBezTo>
                    <a:pt x="74534" y="14574"/>
                    <a:pt x="74546" y="14705"/>
                    <a:pt x="74570" y="14848"/>
                  </a:cubicBezTo>
                  <a:lnTo>
                    <a:pt x="74629" y="14848"/>
                  </a:lnTo>
                  <a:lnTo>
                    <a:pt x="74808" y="14610"/>
                  </a:lnTo>
                  <a:lnTo>
                    <a:pt x="74629" y="14491"/>
                  </a:lnTo>
                  <a:lnTo>
                    <a:pt x="75284" y="14133"/>
                  </a:lnTo>
                  <a:cubicBezTo>
                    <a:pt x="75236" y="13919"/>
                    <a:pt x="75260" y="13955"/>
                    <a:pt x="75165" y="13836"/>
                  </a:cubicBezTo>
                  <a:cubicBezTo>
                    <a:pt x="73712" y="14550"/>
                    <a:pt x="71712" y="14312"/>
                    <a:pt x="70474" y="15146"/>
                  </a:cubicBezTo>
                  <a:lnTo>
                    <a:pt x="70474" y="14907"/>
                  </a:lnTo>
                  <a:cubicBezTo>
                    <a:pt x="70021" y="15276"/>
                    <a:pt x="69497" y="15193"/>
                    <a:pt x="68866" y="15443"/>
                  </a:cubicBezTo>
                  <a:cubicBezTo>
                    <a:pt x="67342" y="16038"/>
                    <a:pt x="64116" y="16241"/>
                    <a:pt x="63175" y="17098"/>
                  </a:cubicBezTo>
                  <a:cubicBezTo>
                    <a:pt x="62997" y="16884"/>
                    <a:pt x="62449" y="17146"/>
                    <a:pt x="62342" y="17277"/>
                  </a:cubicBezTo>
                  <a:lnTo>
                    <a:pt x="62104" y="17515"/>
                  </a:lnTo>
                  <a:cubicBezTo>
                    <a:pt x="66426" y="16955"/>
                    <a:pt x="68795" y="15574"/>
                    <a:pt x="73022" y="14788"/>
                  </a:cubicBezTo>
                  <a:cubicBezTo>
                    <a:pt x="73188" y="14884"/>
                    <a:pt x="73296" y="15062"/>
                    <a:pt x="73319" y="15265"/>
                  </a:cubicBezTo>
                  <a:close/>
                  <a:moveTo>
                    <a:pt x="77653" y="13836"/>
                  </a:moveTo>
                  <a:cubicBezTo>
                    <a:pt x="77558" y="14098"/>
                    <a:pt x="77713" y="14217"/>
                    <a:pt x="77594" y="14669"/>
                  </a:cubicBezTo>
                  <a:lnTo>
                    <a:pt x="77594" y="14729"/>
                  </a:lnTo>
                  <a:lnTo>
                    <a:pt x="77713" y="14788"/>
                  </a:lnTo>
                  <a:cubicBezTo>
                    <a:pt x="77951" y="14598"/>
                    <a:pt x="78177" y="14038"/>
                    <a:pt x="77653" y="13836"/>
                  </a:cubicBezTo>
                  <a:close/>
                  <a:moveTo>
                    <a:pt x="87083" y="13895"/>
                  </a:moveTo>
                  <a:lnTo>
                    <a:pt x="86976" y="13895"/>
                  </a:lnTo>
                  <a:lnTo>
                    <a:pt x="86976" y="14014"/>
                  </a:lnTo>
                  <a:close/>
                  <a:moveTo>
                    <a:pt x="85595" y="14193"/>
                  </a:moveTo>
                  <a:lnTo>
                    <a:pt x="85714" y="14074"/>
                  </a:lnTo>
                  <a:lnTo>
                    <a:pt x="85714" y="14014"/>
                  </a:lnTo>
                  <a:lnTo>
                    <a:pt x="85595" y="14014"/>
                  </a:lnTo>
                  <a:lnTo>
                    <a:pt x="85535" y="14193"/>
                  </a:lnTo>
                  <a:close/>
                  <a:moveTo>
                    <a:pt x="77225" y="14133"/>
                  </a:moveTo>
                  <a:lnTo>
                    <a:pt x="76927" y="14074"/>
                  </a:lnTo>
                  <a:cubicBezTo>
                    <a:pt x="76653" y="14264"/>
                    <a:pt x="76475" y="14419"/>
                    <a:pt x="76225" y="14312"/>
                  </a:cubicBezTo>
                  <a:lnTo>
                    <a:pt x="76034" y="14431"/>
                  </a:lnTo>
                  <a:lnTo>
                    <a:pt x="76034" y="14669"/>
                  </a:lnTo>
                  <a:lnTo>
                    <a:pt x="76153" y="14729"/>
                  </a:lnTo>
                  <a:cubicBezTo>
                    <a:pt x="76510" y="14598"/>
                    <a:pt x="76713" y="14407"/>
                    <a:pt x="77165" y="14253"/>
                  </a:cubicBezTo>
                  <a:cubicBezTo>
                    <a:pt x="77189" y="14205"/>
                    <a:pt x="77213" y="14169"/>
                    <a:pt x="77237" y="14133"/>
                  </a:cubicBezTo>
                  <a:close/>
                  <a:moveTo>
                    <a:pt x="79546" y="14074"/>
                  </a:moveTo>
                  <a:lnTo>
                    <a:pt x="79368" y="14074"/>
                  </a:lnTo>
                  <a:cubicBezTo>
                    <a:pt x="78999" y="14360"/>
                    <a:pt x="78737" y="14407"/>
                    <a:pt x="78177" y="14431"/>
                  </a:cubicBezTo>
                  <a:lnTo>
                    <a:pt x="78237" y="14669"/>
                  </a:lnTo>
                  <a:lnTo>
                    <a:pt x="79487" y="14253"/>
                  </a:lnTo>
                  <a:close/>
                  <a:moveTo>
                    <a:pt x="84880" y="14074"/>
                  </a:moveTo>
                  <a:cubicBezTo>
                    <a:pt x="84999" y="14253"/>
                    <a:pt x="84892" y="14169"/>
                    <a:pt x="85118" y="14253"/>
                  </a:cubicBezTo>
                  <a:cubicBezTo>
                    <a:pt x="85011" y="14074"/>
                    <a:pt x="85118" y="14145"/>
                    <a:pt x="84892" y="14074"/>
                  </a:cubicBezTo>
                  <a:close/>
                  <a:moveTo>
                    <a:pt x="81678" y="14312"/>
                  </a:moveTo>
                  <a:lnTo>
                    <a:pt x="81737" y="14133"/>
                  </a:lnTo>
                  <a:lnTo>
                    <a:pt x="81570" y="14133"/>
                  </a:lnTo>
                  <a:lnTo>
                    <a:pt x="81332" y="14253"/>
                  </a:lnTo>
                  <a:cubicBezTo>
                    <a:pt x="81308" y="14288"/>
                    <a:pt x="81297" y="14336"/>
                    <a:pt x="81273" y="14372"/>
                  </a:cubicBezTo>
                  <a:lnTo>
                    <a:pt x="81570" y="14312"/>
                  </a:lnTo>
                  <a:close/>
                  <a:moveTo>
                    <a:pt x="76808" y="14848"/>
                  </a:moveTo>
                  <a:lnTo>
                    <a:pt x="77344" y="14848"/>
                  </a:lnTo>
                  <a:cubicBezTo>
                    <a:pt x="77415" y="14693"/>
                    <a:pt x="77641" y="14443"/>
                    <a:pt x="77463" y="14312"/>
                  </a:cubicBezTo>
                  <a:cubicBezTo>
                    <a:pt x="77332" y="14526"/>
                    <a:pt x="77117" y="14681"/>
                    <a:pt x="76867" y="14729"/>
                  </a:cubicBezTo>
                  <a:cubicBezTo>
                    <a:pt x="76856" y="14765"/>
                    <a:pt x="76832" y="14800"/>
                    <a:pt x="76820" y="14848"/>
                  </a:cubicBezTo>
                  <a:close/>
                  <a:moveTo>
                    <a:pt x="50936" y="14491"/>
                  </a:moveTo>
                  <a:lnTo>
                    <a:pt x="50936" y="14431"/>
                  </a:lnTo>
                  <a:lnTo>
                    <a:pt x="50578" y="14372"/>
                  </a:lnTo>
                  <a:lnTo>
                    <a:pt x="50340" y="14550"/>
                  </a:lnTo>
                  <a:lnTo>
                    <a:pt x="50459" y="14729"/>
                  </a:lnTo>
                  <a:close/>
                  <a:moveTo>
                    <a:pt x="80380" y="14491"/>
                  </a:moveTo>
                  <a:lnTo>
                    <a:pt x="79904" y="14372"/>
                  </a:lnTo>
                  <a:lnTo>
                    <a:pt x="79487" y="14669"/>
                  </a:lnTo>
                  <a:lnTo>
                    <a:pt x="80261" y="14610"/>
                  </a:lnTo>
                  <a:close/>
                  <a:moveTo>
                    <a:pt x="7895" y="14610"/>
                  </a:moveTo>
                  <a:lnTo>
                    <a:pt x="7895" y="14550"/>
                  </a:lnTo>
                  <a:cubicBezTo>
                    <a:pt x="7764" y="14443"/>
                    <a:pt x="7740" y="14443"/>
                    <a:pt x="7478" y="14431"/>
                  </a:cubicBezTo>
                  <a:lnTo>
                    <a:pt x="7835" y="14610"/>
                  </a:lnTo>
                  <a:close/>
                  <a:moveTo>
                    <a:pt x="54674" y="14669"/>
                  </a:moveTo>
                  <a:cubicBezTo>
                    <a:pt x="54698" y="14610"/>
                    <a:pt x="54710" y="14550"/>
                    <a:pt x="54734" y="14491"/>
                  </a:cubicBezTo>
                  <a:lnTo>
                    <a:pt x="54317" y="14431"/>
                  </a:lnTo>
                  <a:cubicBezTo>
                    <a:pt x="54162" y="14574"/>
                    <a:pt x="54162" y="14479"/>
                    <a:pt x="54079" y="14729"/>
                  </a:cubicBezTo>
                  <a:close/>
                  <a:moveTo>
                    <a:pt x="82690" y="14729"/>
                  </a:moveTo>
                  <a:lnTo>
                    <a:pt x="83047" y="14729"/>
                  </a:lnTo>
                  <a:cubicBezTo>
                    <a:pt x="82975" y="14550"/>
                    <a:pt x="83011" y="14598"/>
                    <a:pt x="82868" y="14491"/>
                  </a:cubicBezTo>
                  <a:close/>
                  <a:moveTo>
                    <a:pt x="84237" y="14669"/>
                  </a:moveTo>
                  <a:lnTo>
                    <a:pt x="84297" y="14610"/>
                  </a:lnTo>
                  <a:lnTo>
                    <a:pt x="84178" y="14491"/>
                  </a:lnTo>
                  <a:lnTo>
                    <a:pt x="84118" y="14610"/>
                  </a:lnTo>
                  <a:close/>
                  <a:moveTo>
                    <a:pt x="83821" y="14550"/>
                  </a:moveTo>
                  <a:lnTo>
                    <a:pt x="83583" y="14907"/>
                  </a:lnTo>
                  <a:lnTo>
                    <a:pt x="83821" y="14848"/>
                  </a:lnTo>
                  <a:close/>
                  <a:moveTo>
                    <a:pt x="50102" y="14610"/>
                  </a:moveTo>
                  <a:lnTo>
                    <a:pt x="49626" y="14669"/>
                  </a:lnTo>
                  <a:cubicBezTo>
                    <a:pt x="49614" y="14753"/>
                    <a:pt x="49590" y="14824"/>
                    <a:pt x="49566" y="14907"/>
                  </a:cubicBezTo>
                  <a:cubicBezTo>
                    <a:pt x="49888" y="14848"/>
                    <a:pt x="50233" y="14824"/>
                    <a:pt x="50102" y="14610"/>
                  </a:cubicBezTo>
                  <a:close/>
                  <a:moveTo>
                    <a:pt x="75748" y="14729"/>
                  </a:moveTo>
                  <a:lnTo>
                    <a:pt x="75451" y="14669"/>
                  </a:lnTo>
                  <a:lnTo>
                    <a:pt x="75212" y="14788"/>
                  </a:lnTo>
                  <a:lnTo>
                    <a:pt x="75689" y="14848"/>
                  </a:lnTo>
                  <a:close/>
                  <a:moveTo>
                    <a:pt x="79070" y="14848"/>
                  </a:moveTo>
                  <a:lnTo>
                    <a:pt x="79130" y="14848"/>
                  </a:lnTo>
                  <a:cubicBezTo>
                    <a:pt x="79153" y="14669"/>
                    <a:pt x="79225" y="14776"/>
                    <a:pt x="79070" y="14669"/>
                  </a:cubicBezTo>
                  <a:close/>
                  <a:moveTo>
                    <a:pt x="8490" y="14729"/>
                  </a:moveTo>
                  <a:cubicBezTo>
                    <a:pt x="8788" y="15098"/>
                    <a:pt x="9859" y="15110"/>
                    <a:pt x="10514" y="15146"/>
                  </a:cubicBezTo>
                  <a:cubicBezTo>
                    <a:pt x="10121" y="14824"/>
                    <a:pt x="9109" y="14812"/>
                    <a:pt x="8490" y="14729"/>
                  </a:cubicBezTo>
                  <a:close/>
                  <a:moveTo>
                    <a:pt x="53603" y="14907"/>
                  </a:moveTo>
                  <a:lnTo>
                    <a:pt x="53900" y="14907"/>
                  </a:lnTo>
                  <a:lnTo>
                    <a:pt x="53900" y="14788"/>
                  </a:lnTo>
                  <a:lnTo>
                    <a:pt x="53662" y="14729"/>
                  </a:lnTo>
                  <a:cubicBezTo>
                    <a:pt x="53650" y="14788"/>
                    <a:pt x="53638" y="14848"/>
                    <a:pt x="53603" y="14907"/>
                  </a:cubicBezTo>
                  <a:close/>
                  <a:moveTo>
                    <a:pt x="49221" y="14967"/>
                  </a:moveTo>
                  <a:lnTo>
                    <a:pt x="49388" y="14788"/>
                  </a:lnTo>
                  <a:lnTo>
                    <a:pt x="49281" y="14788"/>
                  </a:lnTo>
                  <a:lnTo>
                    <a:pt x="46364" y="15443"/>
                  </a:lnTo>
                  <a:lnTo>
                    <a:pt x="46245" y="15622"/>
                  </a:lnTo>
                  <a:cubicBezTo>
                    <a:pt x="46649" y="15693"/>
                    <a:pt x="49019" y="15134"/>
                    <a:pt x="49221" y="14967"/>
                  </a:cubicBezTo>
                  <a:close/>
                  <a:moveTo>
                    <a:pt x="63521" y="15265"/>
                  </a:moveTo>
                  <a:lnTo>
                    <a:pt x="63401" y="15503"/>
                  </a:lnTo>
                  <a:lnTo>
                    <a:pt x="64116" y="15265"/>
                  </a:lnTo>
                  <a:cubicBezTo>
                    <a:pt x="64306" y="15157"/>
                    <a:pt x="64318" y="15098"/>
                    <a:pt x="64414" y="14907"/>
                  </a:cubicBezTo>
                  <a:lnTo>
                    <a:pt x="64235" y="14788"/>
                  </a:lnTo>
                  <a:cubicBezTo>
                    <a:pt x="64068" y="15074"/>
                    <a:pt x="63866" y="15169"/>
                    <a:pt x="63521" y="15265"/>
                  </a:cubicBezTo>
                  <a:close/>
                  <a:moveTo>
                    <a:pt x="73617" y="15026"/>
                  </a:moveTo>
                  <a:lnTo>
                    <a:pt x="74034" y="14788"/>
                  </a:lnTo>
                  <a:lnTo>
                    <a:pt x="73915" y="14788"/>
                  </a:lnTo>
                  <a:lnTo>
                    <a:pt x="73617" y="14967"/>
                  </a:lnTo>
                  <a:close/>
                  <a:moveTo>
                    <a:pt x="74677" y="15265"/>
                  </a:moveTo>
                  <a:cubicBezTo>
                    <a:pt x="74903" y="15288"/>
                    <a:pt x="74855" y="15193"/>
                    <a:pt x="75093" y="15265"/>
                  </a:cubicBezTo>
                  <a:cubicBezTo>
                    <a:pt x="75117" y="15169"/>
                    <a:pt x="75141" y="15062"/>
                    <a:pt x="75153" y="14967"/>
                  </a:cubicBezTo>
                  <a:lnTo>
                    <a:pt x="74915" y="14848"/>
                  </a:lnTo>
                  <a:lnTo>
                    <a:pt x="74677" y="15026"/>
                  </a:lnTo>
                  <a:close/>
                  <a:moveTo>
                    <a:pt x="76284" y="14848"/>
                  </a:moveTo>
                  <a:lnTo>
                    <a:pt x="76165" y="14907"/>
                  </a:lnTo>
                  <a:cubicBezTo>
                    <a:pt x="76284" y="15026"/>
                    <a:pt x="76225" y="14991"/>
                    <a:pt x="76463" y="15026"/>
                  </a:cubicBezTo>
                  <a:close/>
                  <a:moveTo>
                    <a:pt x="52543" y="15146"/>
                  </a:moveTo>
                  <a:lnTo>
                    <a:pt x="52543" y="15205"/>
                  </a:lnTo>
                  <a:lnTo>
                    <a:pt x="52662" y="15265"/>
                  </a:lnTo>
                  <a:lnTo>
                    <a:pt x="52960" y="15146"/>
                  </a:lnTo>
                  <a:lnTo>
                    <a:pt x="53067" y="14967"/>
                  </a:lnTo>
                  <a:lnTo>
                    <a:pt x="52900" y="14907"/>
                  </a:lnTo>
                  <a:cubicBezTo>
                    <a:pt x="52805" y="15026"/>
                    <a:pt x="52686" y="15110"/>
                    <a:pt x="52543" y="15146"/>
                  </a:cubicBezTo>
                  <a:close/>
                  <a:moveTo>
                    <a:pt x="125314" y="15026"/>
                  </a:moveTo>
                  <a:lnTo>
                    <a:pt x="125076" y="14907"/>
                  </a:lnTo>
                  <a:cubicBezTo>
                    <a:pt x="125195" y="15026"/>
                    <a:pt x="125100" y="14967"/>
                    <a:pt x="125314" y="15026"/>
                  </a:cubicBezTo>
                  <a:close/>
                  <a:moveTo>
                    <a:pt x="52245" y="15026"/>
                  </a:moveTo>
                  <a:lnTo>
                    <a:pt x="51650" y="15324"/>
                  </a:lnTo>
                  <a:lnTo>
                    <a:pt x="51650" y="15384"/>
                  </a:lnTo>
                  <a:lnTo>
                    <a:pt x="52352" y="15324"/>
                  </a:lnTo>
                  <a:cubicBezTo>
                    <a:pt x="52317" y="15098"/>
                    <a:pt x="52341" y="15134"/>
                    <a:pt x="52245" y="15026"/>
                  </a:cubicBezTo>
                  <a:close/>
                  <a:moveTo>
                    <a:pt x="75867" y="15086"/>
                  </a:moveTo>
                  <a:lnTo>
                    <a:pt x="75570" y="15026"/>
                  </a:lnTo>
                  <a:lnTo>
                    <a:pt x="75510" y="15205"/>
                  </a:lnTo>
                  <a:lnTo>
                    <a:pt x="75808" y="15205"/>
                  </a:lnTo>
                  <a:close/>
                  <a:moveTo>
                    <a:pt x="77522" y="15026"/>
                  </a:moveTo>
                  <a:lnTo>
                    <a:pt x="76760" y="15205"/>
                  </a:lnTo>
                  <a:lnTo>
                    <a:pt x="76760" y="15384"/>
                  </a:lnTo>
                  <a:lnTo>
                    <a:pt x="77653" y="15146"/>
                  </a:lnTo>
                  <a:close/>
                  <a:moveTo>
                    <a:pt x="62568" y="15681"/>
                  </a:moveTo>
                  <a:lnTo>
                    <a:pt x="62628" y="15681"/>
                  </a:lnTo>
                  <a:cubicBezTo>
                    <a:pt x="62890" y="15574"/>
                    <a:pt x="63092" y="15348"/>
                    <a:pt x="63163" y="15086"/>
                  </a:cubicBezTo>
                  <a:lnTo>
                    <a:pt x="63044" y="15086"/>
                  </a:lnTo>
                  <a:cubicBezTo>
                    <a:pt x="62937" y="15300"/>
                    <a:pt x="62925" y="15300"/>
                    <a:pt x="62687" y="15384"/>
                  </a:cubicBezTo>
                  <a:close/>
                  <a:moveTo>
                    <a:pt x="72784" y="15324"/>
                  </a:moveTo>
                  <a:lnTo>
                    <a:pt x="72843" y="15324"/>
                  </a:lnTo>
                  <a:cubicBezTo>
                    <a:pt x="72855" y="15265"/>
                    <a:pt x="72879" y="15205"/>
                    <a:pt x="72903" y="15146"/>
                  </a:cubicBezTo>
                  <a:lnTo>
                    <a:pt x="72724" y="15146"/>
                  </a:lnTo>
                  <a:lnTo>
                    <a:pt x="72724" y="15324"/>
                  </a:lnTo>
                  <a:close/>
                  <a:moveTo>
                    <a:pt x="11574" y="15384"/>
                  </a:moveTo>
                  <a:cubicBezTo>
                    <a:pt x="11466" y="15134"/>
                    <a:pt x="11514" y="15253"/>
                    <a:pt x="11216" y="15205"/>
                  </a:cubicBezTo>
                  <a:cubicBezTo>
                    <a:pt x="11264" y="15265"/>
                    <a:pt x="11300" y="15324"/>
                    <a:pt x="11335" y="15384"/>
                  </a:cubicBezTo>
                  <a:close/>
                  <a:moveTo>
                    <a:pt x="34374" y="15205"/>
                  </a:moveTo>
                  <a:lnTo>
                    <a:pt x="34374" y="15324"/>
                  </a:lnTo>
                  <a:lnTo>
                    <a:pt x="34493" y="15205"/>
                  </a:lnTo>
                  <a:close/>
                  <a:moveTo>
                    <a:pt x="74081" y="15562"/>
                  </a:moveTo>
                  <a:lnTo>
                    <a:pt x="74260" y="15324"/>
                  </a:lnTo>
                  <a:cubicBezTo>
                    <a:pt x="73927" y="15098"/>
                    <a:pt x="72974" y="15741"/>
                    <a:pt x="72605" y="15503"/>
                  </a:cubicBezTo>
                  <a:cubicBezTo>
                    <a:pt x="72462" y="15407"/>
                    <a:pt x="72557" y="15288"/>
                    <a:pt x="72307" y="15205"/>
                  </a:cubicBezTo>
                  <a:lnTo>
                    <a:pt x="72069" y="15800"/>
                  </a:lnTo>
                  <a:lnTo>
                    <a:pt x="72069" y="15860"/>
                  </a:lnTo>
                  <a:cubicBezTo>
                    <a:pt x="72617" y="16038"/>
                    <a:pt x="73474" y="15622"/>
                    <a:pt x="74093" y="15550"/>
                  </a:cubicBezTo>
                  <a:close/>
                  <a:moveTo>
                    <a:pt x="71891" y="15979"/>
                  </a:moveTo>
                  <a:lnTo>
                    <a:pt x="72010" y="15919"/>
                  </a:lnTo>
                  <a:lnTo>
                    <a:pt x="72010" y="15860"/>
                  </a:lnTo>
                  <a:lnTo>
                    <a:pt x="71772" y="15979"/>
                  </a:lnTo>
                  <a:lnTo>
                    <a:pt x="71712" y="15919"/>
                  </a:lnTo>
                  <a:lnTo>
                    <a:pt x="71950" y="15443"/>
                  </a:lnTo>
                  <a:lnTo>
                    <a:pt x="71772" y="15265"/>
                  </a:lnTo>
                  <a:lnTo>
                    <a:pt x="71593" y="15800"/>
                  </a:lnTo>
                  <a:cubicBezTo>
                    <a:pt x="71498" y="15646"/>
                    <a:pt x="71355" y="15538"/>
                    <a:pt x="71176" y="15503"/>
                  </a:cubicBezTo>
                  <a:cubicBezTo>
                    <a:pt x="71081" y="15669"/>
                    <a:pt x="71057" y="15753"/>
                    <a:pt x="70879" y="15860"/>
                  </a:cubicBezTo>
                  <a:cubicBezTo>
                    <a:pt x="71010" y="16336"/>
                    <a:pt x="71557" y="16205"/>
                    <a:pt x="71891" y="15967"/>
                  </a:cubicBezTo>
                  <a:close/>
                  <a:moveTo>
                    <a:pt x="100739" y="15443"/>
                  </a:moveTo>
                  <a:lnTo>
                    <a:pt x="100859" y="15265"/>
                  </a:lnTo>
                  <a:lnTo>
                    <a:pt x="100739" y="15265"/>
                  </a:lnTo>
                  <a:close/>
                  <a:moveTo>
                    <a:pt x="57579" y="15681"/>
                  </a:moveTo>
                  <a:cubicBezTo>
                    <a:pt x="57794" y="15550"/>
                    <a:pt x="57710" y="15491"/>
                    <a:pt x="58056" y="15443"/>
                  </a:cubicBezTo>
                  <a:lnTo>
                    <a:pt x="58056" y="15384"/>
                  </a:lnTo>
                  <a:lnTo>
                    <a:pt x="57698" y="15324"/>
                  </a:lnTo>
                  <a:cubicBezTo>
                    <a:pt x="57663" y="15431"/>
                    <a:pt x="57627" y="15550"/>
                    <a:pt x="57591" y="15669"/>
                  </a:cubicBezTo>
                  <a:close/>
                  <a:moveTo>
                    <a:pt x="76034" y="15443"/>
                  </a:moveTo>
                  <a:lnTo>
                    <a:pt x="76153" y="15562"/>
                  </a:lnTo>
                  <a:lnTo>
                    <a:pt x="76272" y="15503"/>
                  </a:lnTo>
                  <a:lnTo>
                    <a:pt x="76332" y="15384"/>
                  </a:lnTo>
                  <a:lnTo>
                    <a:pt x="76153" y="15324"/>
                  </a:lnTo>
                  <a:close/>
                  <a:moveTo>
                    <a:pt x="50567" y="15384"/>
                  </a:moveTo>
                  <a:lnTo>
                    <a:pt x="50567" y="15503"/>
                  </a:lnTo>
                  <a:lnTo>
                    <a:pt x="50745" y="15443"/>
                  </a:lnTo>
                  <a:lnTo>
                    <a:pt x="50745" y="15384"/>
                  </a:lnTo>
                  <a:close/>
                  <a:moveTo>
                    <a:pt x="51340" y="15384"/>
                  </a:moveTo>
                  <a:lnTo>
                    <a:pt x="51340" y="15562"/>
                  </a:lnTo>
                  <a:lnTo>
                    <a:pt x="51460" y="15384"/>
                  </a:lnTo>
                  <a:close/>
                  <a:moveTo>
                    <a:pt x="76451" y="15384"/>
                  </a:moveTo>
                  <a:lnTo>
                    <a:pt x="76391" y="15503"/>
                  </a:lnTo>
                  <a:lnTo>
                    <a:pt x="76629" y="15384"/>
                  </a:lnTo>
                  <a:close/>
                  <a:moveTo>
                    <a:pt x="97346" y="15384"/>
                  </a:moveTo>
                  <a:lnTo>
                    <a:pt x="97465" y="15562"/>
                  </a:lnTo>
                  <a:cubicBezTo>
                    <a:pt x="97489" y="15503"/>
                    <a:pt x="97501" y="15443"/>
                    <a:pt x="97525" y="15384"/>
                  </a:cubicBezTo>
                  <a:close/>
                  <a:moveTo>
                    <a:pt x="75558" y="15443"/>
                  </a:moveTo>
                  <a:cubicBezTo>
                    <a:pt x="75474" y="15515"/>
                    <a:pt x="73165" y="16265"/>
                    <a:pt x="72772" y="16277"/>
                  </a:cubicBezTo>
                  <a:cubicBezTo>
                    <a:pt x="72724" y="16336"/>
                    <a:pt x="72688" y="16396"/>
                    <a:pt x="72653" y="16455"/>
                  </a:cubicBezTo>
                  <a:cubicBezTo>
                    <a:pt x="73677" y="16300"/>
                    <a:pt x="74701" y="15693"/>
                    <a:pt x="75796" y="15741"/>
                  </a:cubicBezTo>
                  <a:close/>
                  <a:moveTo>
                    <a:pt x="77641" y="15562"/>
                  </a:moveTo>
                  <a:lnTo>
                    <a:pt x="77463" y="15443"/>
                  </a:lnTo>
                  <a:lnTo>
                    <a:pt x="77463" y="15562"/>
                  </a:lnTo>
                  <a:close/>
                  <a:moveTo>
                    <a:pt x="129588" y="15562"/>
                  </a:moveTo>
                  <a:lnTo>
                    <a:pt x="129588" y="15443"/>
                  </a:lnTo>
                  <a:lnTo>
                    <a:pt x="129350" y="15443"/>
                  </a:lnTo>
                  <a:cubicBezTo>
                    <a:pt x="129469" y="15562"/>
                    <a:pt x="129374" y="15503"/>
                    <a:pt x="129588" y="15550"/>
                  </a:cubicBezTo>
                  <a:close/>
                  <a:moveTo>
                    <a:pt x="61080" y="15919"/>
                  </a:moveTo>
                  <a:cubicBezTo>
                    <a:pt x="61163" y="15777"/>
                    <a:pt x="61235" y="15634"/>
                    <a:pt x="61318" y="15503"/>
                  </a:cubicBezTo>
                  <a:lnTo>
                    <a:pt x="61199" y="15503"/>
                  </a:lnTo>
                  <a:lnTo>
                    <a:pt x="61020" y="15919"/>
                  </a:lnTo>
                  <a:close/>
                  <a:moveTo>
                    <a:pt x="130291" y="15681"/>
                  </a:moveTo>
                  <a:lnTo>
                    <a:pt x="130291" y="15562"/>
                  </a:lnTo>
                  <a:lnTo>
                    <a:pt x="130053" y="15503"/>
                  </a:lnTo>
                  <a:lnTo>
                    <a:pt x="130112" y="15681"/>
                  </a:lnTo>
                  <a:close/>
                  <a:moveTo>
                    <a:pt x="20837" y="15681"/>
                  </a:moveTo>
                  <a:lnTo>
                    <a:pt x="20837" y="15622"/>
                  </a:lnTo>
                  <a:lnTo>
                    <a:pt x="20360" y="15562"/>
                  </a:lnTo>
                  <a:lnTo>
                    <a:pt x="20539" y="15681"/>
                  </a:lnTo>
                  <a:close/>
                  <a:moveTo>
                    <a:pt x="45828" y="15622"/>
                  </a:moveTo>
                  <a:lnTo>
                    <a:pt x="45233" y="15562"/>
                  </a:lnTo>
                  <a:lnTo>
                    <a:pt x="45113" y="15741"/>
                  </a:lnTo>
                  <a:lnTo>
                    <a:pt x="43566" y="15979"/>
                  </a:lnTo>
                  <a:cubicBezTo>
                    <a:pt x="43542" y="16050"/>
                    <a:pt x="43530" y="16134"/>
                    <a:pt x="43506" y="16217"/>
                  </a:cubicBezTo>
                  <a:cubicBezTo>
                    <a:pt x="44232" y="16062"/>
                    <a:pt x="44852" y="15800"/>
                    <a:pt x="45697" y="15800"/>
                  </a:cubicBezTo>
                  <a:close/>
                  <a:moveTo>
                    <a:pt x="13050" y="15741"/>
                  </a:moveTo>
                  <a:lnTo>
                    <a:pt x="13050" y="15622"/>
                  </a:lnTo>
                  <a:lnTo>
                    <a:pt x="12812" y="15622"/>
                  </a:lnTo>
                  <a:lnTo>
                    <a:pt x="12990" y="15741"/>
                  </a:lnTo>
                  <a:close/>
                  <a:moveTo>
                    <a:pt x="13764" y="15860"/>
                  </a:moveTo>
                  <a:lnTo>
                    <a:pt x="13360" y="15622"/>
                  </a:lnTo>
                  <a:cubicBezTo>
                    <a:pt x="13479" y="15777"/>
                    <a:pt x="13550" y="15788"/>
                    <a:pt x="13776" y="15848"/>
                  </a:cubicBezTo>
                  <a:close/>
                  <a:moveTo>
                    <a:pt x="50388" y="15800"/>
                  </a:moveTo>
                  <a:lnTo>
                    <a:pt x="50221" y="15622"/>
                  </a:lnTo>
                  <a:cubicBezTo>
                    <a:pt x="50209" y="15681"/>
                    <a:pt x="50186" y="15741"/>
                    <a:pt x="50162" y="15800"/>
                  </a:cubicBezTo>
                  <a:lnTo>
                    <a:pt x="50281" y="15919"/>
                  </a:lnTo>
                  <a:close/>
                  <a:moveTo>
                    <a:pt x="62270" y="15622"/>
                  </a:moveTo>
                  <a:lnTo>
                    <a:pt x="61973" y="15800"/>
                  </a:lnTo>
                  <a:lnTo>
                    <a:pt x="62389" y="15860"/>
                  </a:lnTo>
                  <a:cubicBezTo>
                    <a:pt x="62401" y="15777"/>
                    <a:pt x="62425" y="15693"/>
                    <a:pt x="62449" y="15622"/>
                  </a:cubicBezTo>
                  <a:close/>
                  <a:moveTo>
                    <a:pt x="13883" y="15681"/>
                  </a:moveTo>
                  <a:lnTo>
                    <a:pt x="14002" y="15860"/>
                  </a:lnTo>
                  <a:cubicBezTo>
                    <a:pt x="13943" y="15669"/>
                    <a:pt x="14014" y="15777"/>
                    <a:pt x="13895" y="15669"/>
                  </a:cubicBezTo>
                  <a:close/>
                  <a:moveTo>
                    <a:pt x="15312" y="15919"/>
                  </a:moveTo>
                  <a:lnTo>
                    <a:pt x="15312" y="15860"/>
                  </a:lnTo>
                  <a:lnTo>
                    <a:pt x="14300" y="15681"/>
                  </a:lnTo>
                  <a:lnTo>
                    <a:pt x="14181" y="15800"/>
                  </a:lnTo>
                  <a:lnTo>
                    <a:pt x="14181" y="15860"/>
                  </a:lnTo>
                  <a:lnTo>
                    <a:pt x="15253" y="16038"/>
                  </a:lnTo>
                  <a:close/>
                  <a:moveTo>
                    <a:pt x="59770" y="16443"/>
                  </a:moveTo>
                  <a:lnTo>
                    <a:pt x="60723" y="15919"/>
                  </a:lnTo>
                  <a:cubicBezTo>
                    <a:pt x="60663" y="15705"/>
                    <a:pt x="60723" y="15788"/>
                    <a:pt x="60604" y="15681"/>
                  </a:cubicBezTo>
                  <a:cubicBezTo>
                    <a:pt x="60401" y="15931"/>
                    <a:pt x="60187" y="15991"/>
                    <a:pt x="59830" y="16098"/>
                  </a:cubicBezTo>
                  <a:cubicBezTo>
                    <a:pt x="59818" y="16205"/>
                    <a:pt x="59806" y="16324"/>
                    <a:pt x="59782" y="16443"/>
                  </a:cubicBezTo>
                  <a:close/>
                  <a:moveTo>
                    <a:pt x="99620" y="15908"/>
                  </a:moveTo>
                  <a:lnTo>
                    <a:pt x="100097" y="16146"/>
                  </a:lnTo>
                  <a:lnTo>
                    <a:pt x="100156" y="16086"/>
                  </a:lnTo>
                  <a:lnTo>
                    <a:pt x="100156" y="15908"/>
                  </a:lnTo>
                  <a:lnTo>
                    <a:pt x="99799" y="15669"/>
                  </a:lnTo>
                  <a:close/>
                  <a:moveTo>
                    <a:pt x="100454" y="15788"/>
                  </a:moveTo>
                  <a:lnTo>
                    <a:pt x="100632" y="15729"/>
                  </a:lnTo>
                  <a:lnTo>
                    <a:pt x="100632" y="15669"/>
                  </a:lnTo>
                  <a:lnTo>
                    <a:pt x="100454" y="15669"/>
                  </a:lnTo>
                  <a:close/>
                  <a:moveTo>
                    <a:pt x="99085" y="15848"/>
                  </a:moveTo>
                  <a:lnTo>
                    <a:pt x="98846" y="15788"/>
                  </a:lnTo>
                  <a:lnTo>
                    <a:pt x="99085" y="15908"/>
                  </a:lnTo>
                  <a:close/>
                  <a:moveTo>
                    <a:pt x="99561" y="16086"/>
                  </a:moveTo>
                  <a:cubicBezTo>
                    <a:pt x="99489" y="15824"/>
                    <a:pt x="99561" y="15896"/>
                    <a:pt x="99323" y="15788"/>
                  </a:cubicBezTo>
                  <a:lnTo>
                    <a:pt x="99323" y="16027"/>
                  </a:lnTo>
                  <a:lnTo>
                    <a:pt x="99501" y="16086"/>
                  </a:lnTo>
                  <a:close/>
                  <a:moveTo>
                    <a:pt x="131148" y="15788"/>
                  </a:moveTo>
                  <a:lnTo>
                    <a:pt x="131029" y="15788"/>
                  </a:lnTo>
                  <a:lnTo>
                    <a:pt x="131029" y="15908"/>
                  </a:lnTo>
                  <a:close/>
                  <a:moveTo>
                    <a:pt x="132148" y="15908"/>
                  </a:moveTo>
                  <a:lnTo>
                    <a:pt x="132029" y="15788"/>
                  </a:lnTo>
                  <a:cubicBezTo>
                    <a:pt x="132053" y="15848"/>
                    <a:pt x="132077" y="15908"/>
                    <a:pt x="132089" y="15967"/>
                  </a:cubicBezTo>
                  <a:close/>
                  <a:moveTo>
                    <a:pt x="17408" y="16146"/>
                  </a:moveTo>
                  <a:cubicBezTo>
                    <a:pt x="17229" y="15967"/>
                    <a:pt x="16860" y="15919"/>
                    <a:pt x="16515" y="15908"/>
                  </a:cubicBezTo>
                  <a:lnTo>
                    <a:pt x="16277" y="15967"/>
                  </a:lnTo>
                  <a:lnTo>
                    <a:pt x="16217" y="16086"/>
                  </a:lnTo>
                  <a:cubicBezTo>
                    <a:pt x="16455" y="16265"/>
                    <a:pt x="17074" y="16265"/>
                    <a:pt x="17348" y="16384"/>
                  </a:cubicBezTo>
                  <a:cubicBezTo>
                    <a:pt x="17360" y="16312"/>
                    <a:pt x="17372" y="16229"/>
                    <a:pt x="17396" y="16146"/>
                  </a:cubicBezTo>
                  <a:close/>
                  <a:moveTo>
                    <a:pt x="69581" y="16027"/>
                  </a:moveTo>
                  <a:lnTo>
                    <a:pt x="69402" y="15908"/>
                  </a:lnTo>
                  <a:lnTo>
                    <a:pt x="69402" y="16027"/>
                  </a:lnTo>
                  <a:lnTo>
                    <a:pt x="69521" y="16146"/>
                  </a:lnTo>
                  <a:close/>
                  <a:moveTo>
                    <a:pt x="69164" y="16146"/>
                  </a:moveTo>
                  <a:lnTo>
                    <a:pt x="68926" y="16384"/>
                  </a:lnTo>
                  <a:lnTo>
                    <a:pt x="68926" y="16443"/>
                  </a:lnTo>
                  <a:lnTo>
                    <a:pt x="69105" y="16681"/>
                  </a:lnTo>
                  <a:cubicBezTo>
                    <a:pt x="69557" y="16539"/>
                    <a:pt x="70283" y="16181"/>
                    <a:pt x="70652" y="16384"/>
                  </a:cubicBezTo>
                  <a:cubicBezTo>
                    <a:pt x="70712" y="16324"/>
                    <a:pt x="70771" y="16265"/>
                    <a:pt x="70831" y="16205"/>
                  </a:cubicBezTo>
                  <a:cubicBezTo>
                    <a:pt x="70593" y="16015"/>
                    <a:pt x="70426" y="16015"/>
                    <a:pt x="70176" y="15908"/>
                  </a:cubicBezTo>
                  <a:cubicBezTo>
                    <a:pt x="70009" y="16122"/>
                    <a:pt x="69343" y="16419"/>
                    <a:pt x="69164" y="16146"/>
                  </a:cubicBezTo>
                  <a:close/>
                  <a:moveTo>
                    <a:pt x="96001" y="16027"/>
                  </a:moveTo>
                  <a:cubicBezTo>
                    <a:pt x="96263" y="16336"/>
                    <a:pt x="96965" y="16241"/>
                    <a:pt x="97310" y="16265"/>
                  </a:cubicBezTo>
                  <a:lnTo>
                    <a:pt x="97430" y="16205"/>
                  </a:lnTo>
                  <a:cubicBezTo>
                    <a:pt x="97441" y="16146"/>
                    <a:pt x="97465" y="16086"/>
                    <a:pt x="97489" y="16027"/>
                  </a:cubicBezTo>
                  <a:lnTo>
                    <a:pt x="97430" y="15908"/>
                  </a:lnTo>
                  <a:lnTo>
                    <a:pt x="96477" y="15908"/>
                  </a:lnTo>
                  <a:cubicBezTo>
                    <a:pt x="96334" y="16003"/>
                    <a:pt x="96251" y="16027"/>
                    <a:pt x="95989" y="16027"/>
                  </a:cubicBezTo>
                  <a:close/>
                  <a:moveTo>
                    <a:pt x="97846" y="16146"/>
                  </a:moveTo>
                  <a:lnTo>
                    <a:pt x="98311" y="16027"/>
                  </a:lnTo>
                  <a:lnTo>
                    <a:pt x="98311" y="15967"/>
                  </a:lnTo>
                  <a:lnTo>
                    <a:pt x="97906" y="15908"/>
                  </a:lnTo>
                  <a:cubicBezTo>
                    <a:pt x="97870" y="15991"/>
                    <a:pt x="97858" y="16074"/>
                    <a:pt x="97834" y="16146"/>
                  </a:cubicBezTo>
                  <a:close/>
                  <a:moveTo>
                    <a:pt x="103835" y="16146"/>
                  </a:moveTo>
                  <a:lnTo>
                    <a:pt x="104549" y="16324"/>
                  </a:lnTo>
                  <a:lnTo>
                    <a:pt x="104549" y="15908"/>
                  </a:lnTo>
                  <a:lnTo>
                    <a:pt x="104252" y="15908"/>
                  </a:lnTo>
                  <a:cubicBezTo>
                    <a:pt x="104026" y="16062"/>
                    <a:pt x="103966" y="15955"/>
                    <a:pt x="103823" y="16146"/>
                  </a:cubicBezTo>
                  <a:close/>
                  <a:moveTo>
                    <a:pt x="105264" y="15908"/>
                  </a:moveTo>
                  <a:cubicBezTo>
                    <a:pt x="105216" y="16074"/>
                    <a:pt x="105181" y="16229"/>
                    <a:pt x="105145" y="16384"/>
                  </a:cubicBezTo>
                  <a:lnTo>
                    <a:pt x="105204" y="16384"/>
                  </a:lnTo>
                  <a:cubicBezTo>
                    <a:pt x="105371" y="16205"/>
                    <a:pt x="105431" y="16086"/>
                    <a:pt x="105252" y="15908"/>
                  </a:cubicBezTo>
                  <a:close/>
                  <a:moveTo>
                    <a:pt x="106752" y="16146"/>
                  </a:moveTo>
                  <a:cubicBezTo>
                    <a:pt x="106728" y="16110"/>
                    <a:pt x="106705" y="16074"/>
                    <a:pt x="106693" y="16027"/>
                  </a:cubicBezTo>
                  <a:lnTo>
                    <a:pt x="106216" y="16205"/>
                  </a:lnTo>
                  <a:lnTo>
                    <a:pt x="105919" y="15967"/>
                  </a:lnTo>
                  <a:lnTo>
                    <a:pt x="105681" y="16146"/>
                  </a:lnTo>
                  <a:cubicBezTo>
                    <a:pt x="105835" y="16372"/>
                    <a:pt x="106204" y="16348"/>
                    <a:pt x="106633" y="16324"/>
                  </a:cubicBezTo>
                  <a:close/>
                  <a:moveTo>
                    <a:pt x="20551" y="16443"/>
                  </a:moveTo>
                  <a:cubicBezTo>
                    <a:pt x="20194" y="16074"/>
                    <a:pt x="18717" y="16098"/>
                    <a:pt x="18170" y="16027"/>
                  </a:cubicBezTo>
                  <a:lnTo>
                    <a:pt x="17991" y="16265"/>
                  </a:lnTo>
                  <a:cubicBezTo>
                    <a:pt x="18396" y="16670"/>
                    <a:pt x="19837" y="16467"/>
                    <a:pt x="20539" y="16443"/>
                  </a:cubicBezTo>
                  <a:close/>
                  <a:moveTo>
                    <a:pt x="88345" y="16027"/>
                  </a:moveTo>
                  <a:lnTo>
                    <a:pt x="88405" y="16265"/>
                  </a:lnTo>
                  <a:lnTo>
                    <a:pt x="88464" y="16265"/>
                  </a:lnTo>
                  <a:cubicBezTo>
                    <a:pt x="88393" y="16050"/>
                    <a:pt x="88464" y="16146"/>
                    <a:pt x="88333" y="16027"/>
                  </a:cubicBezTo>
                  <a:close/>
                  <a:moveTo>
                    <a:pt x="108407" y="16027"/>
                  </a:moveTo>
                  <a:lnTo>
                    <a:pt x="108348" y="16146"/>
                  </a:lnTo>
                  <a:lnTo>
                    <a:pt x="108467" y="16265"/>
                  </a:lnTo>
                  <a:lnTo>
                    <a:pt x="108526" y="16265"/>
                  </a:lnTo>
                  <a:cubicBezTo>
                    <a:pt x="108467" y="16050"/>
                    <a:pt x="108526" y="16146"/>
                    <a:pt x="108407" y="16027"/>
                  </a:cubicBezTo>
                  <a:close/>
                  <a:moveTo>
                    <a:pt x="17943" y="16205"/>
                  </a:moveTo>
                  <a:lnTo>
                    <a:pt x="17705" y="16086"/>
                  </a:lnTo>
                  <a:lnTo>
                    <a:pt x="17705" y="16324"/>
                  </a:lnTo>
                  <a:lnTo>
                    <a:pt x="17824" y="16384"/>
                  </a:lnTo>
                  <a:close/>
                  <a:moveTo>
                    <a:pt x="43232" y="16086"/>
                  </a:moveTo>
                  <a:lnTo>
                    <a:pt x="42935" y="16086"/>
                  </a:lnTo>
                  <a:cubicBezTo>
                    <a:pt x="42994" y="16169"/>
                    <a:pt x="43054" y="16253"/>
                    <a:pt x="43113" y="16324"/>
                  </a:cubicBezTo>
                  <a:close/>
                  <a:moveTo>
                    <a:pt x="107990" y="16086"/>
                  </a:moveTo>
                  <a:lnTo>
                    <a:pt x="107752" y="16146"/>
                  </a:lnTo>
                  <a:lnTo>
                    <a:pt x="107752" y="16324"/>
                  </a:lnTo>
                  <a:cubicBezTo>
                    <a:pt x="108038" y="16241"/>
                    <a:pt x="107943" y="16241"/>
                    <a:pt x="107978" y="16086"/>
                  </a:cubicBezTo>
                  <a:close/>
                  <a:moveTo>
                    <a:pt x="59080" y="16324"/>
                  </a:moveTo>
                  <a:lnTo>
                    <a:pt x="59199" y="16265"/>
                  </a:lnTo>
                  <a:lnTo>
                    <a:pt x="59080" y="16146"/>
                  </a:lnTo>
                  <a:close/>
                  <a:moveTo>
                    <a:pt x="45542" y="16503"/>
                  </a:moveTo>
                  <a:cubicBezTo>
                    <a:pt x="45804" y="16562"/>
                    <a:pt x="46090" y="16503"/>
                    <a:pt x="46197" y="16205"/>
                  </a:cubicBezTo>
                  <a:lnTo>
                    <a:pt x="46018" y="16205"/>
                  </a:lnTo>
                  <a:lnTo>
                    <a:pt x="45602" y="16384"/>
                  </a:lnTo>
                  <a:close/>
                  <a:moveTo>
                    <a:pt x="42280" y="16384"/>
                  </a:moveTo>
                  <a:lnTo>
                    <a:pt x="42042" y="16265"/>
                  </a:lnTo>
                  <a:cubicBezTo>
                    <a:pt x="41494" y="16467"/>
                    <a:pt x="40875" y="16229"/>
                    <a:pt x="40553" y="16681"/>
                  </a:cubicBezTo>
                  <a:lnTo>
                    <a:pt x="40553" y="16741"/>
                  </a:lnTo>
                  <a:lnTo>
                    <a:pt x="42220" y="16503"/>
                  </a:lnTo>
                  <a:close/>
                  <a:moveTo>
                    <a:pt x="47566" y="16384"/>
                  </a:moveTo>
                  <a:lnTo>
                    <a:pt x="47269" y="16265"/>
                  </a:lnTo>
                  <a:cubicBezTo>
                    <a:pt x="47292" y="16348"/>
                    <a:pt x="47304" y="16431"/>
                    <a:pt x="47328" y="16503"/>
                  </a:cubicBezTo>
                  <a:lnTo>
                    <a:pt x="47507" y="16503"/>
                  </a:lnTo>
                  <a:close/>
                  <a:moveTo>
                    <a:pt x="56770" y="16622"/>
                  </a:moveTo>
                  <a:cubicBezTo>
                    <a:pt x="55591" y="16812"/>
                    <a:pt x="55424" y="17360"/>
                    <a:pt x="54448" y="17574"/>
                  </a:cubicBezTo>
                  <a:cubicBezTo>
                    <a:pt x="54412" y="17658"/>
                    <a:pt x="54377" y="17729"/>
                    <a:pt x="54329" y="17813"/>
                  </a:cubicBezTo>
                  <a:cubicBezTo>
                    <a:pt x="55662" y="17586"/>
                    <a:pt x="57401" y="17170"/>
                    <a:pt x="58365" y="16503"/>
                  </a:cubicBezTo>
                  <a:lnTo>
                    <a:pt x="58425" y="16324"/>
                  </a:lnTo>
                  <a:lnTo>
                    <a:pt x="58127" y="16265"/>
                  </a:lnTo>
                  <a:cubicBezTo>
                    <a:pt x="57960" y="16479"/>
                    <a:pt x="57401" y="16550"/>
                    <a:pt x="57055" y="16503"/>
                  </a:cubicBezTo>
                  <a:cubicBezTo>
                    <a:pt x="56984" y="16610"/>
                    <a:pt x="56936" y="16729"/>
                    <a:pt x="56936" y="16860"/>
                  </a:cubicBezTo>
                  <a:cubicBezTo>
                    <a:pt x="56710" y="16741"/>
                    <a:pt x="56829" y="16884"/>
                    <a:pt x="56758" y="16622"/>
                  </a:cubicBezTo>
                  <a:close/>
                  <a:moveTo>
                    <a:pt x="75582" y="16265"/>
                  </a:moveTo>
                  <a:lnTo>
                    <a:pt x="75522" y="16503"/>
                  </a:lnTo>
                  <a:lnTo>
                    <a:pt x="75641" y="16503"/>
                  </a:lnTo>
                  <a:cubicBezTo>
                    <a:pt x="75605" y="16265"/>
                    <a:pt x="75701" y="16408"/>
                    <a:pt x="75570" y="16265"/>
                  </a:cubicBezTo>
                  <a:close/>
                  <a:moveTo>
                    <a:pt x="80749" y="16265"/>
                  </a:moveTo>
                  <a:cubicBezTo>
                    <a:pt x="80558" y="16550"/>
                    <a:pt x="80332" y="16646"/>
                    <a:pt x="80094" y="16860"/>
                  </a:cubicBezTo>
                  <a:lnTo>
                    <a:pt x="80451" y="16979"/>
                  </a:lnTo>
                  <a:cubicBezTo>
                    <a:pt x="80677" y="16800"/>
                    <a:pt x="80820" y="16550"/>
                    <a:pt x="80868" y="16265"/>
                  </a:cubicBezTo>
                  <a:close/>
                  <a:moveTo>
                    <a:pt x="84666" y="16265"/>
                  </a:moveTo>
                  <a:lnTo>
                    <a:pt x="84547" y="16503"/>
                  </a:lnTo>
                  <a:lnTo>
                    <a:pt x="84547" y="16562"/>
                  </a:lnTo>
                  <a:lnTo>
                    <a:pt x="85083" y="16622"/>
                  </a:lnTo>
                  <a:lnTo>
                    <a:pt x="85202" y="16443"/>
                  </a:lnTo>
                  <a:close/>
                  <a:moveTo>
                    <a:pt x="5239" y="16622"/>
                  </a:moveTo>
                  <a:cubicBezTo>
                    <a:pt x="5085" y="16455"/>
                    <a:pt x="4787" y="16372"/>
                    <a:pt x="4525" y="16324"/>
                  </a:cubicBezTo>
                  <a:cubicBezTo>
                    <a:pt x="4501" y="16360"/>
                    <a:pt x="4489" y="16408"/>
                    <a:pt x="4466" y="16443"/>
                  </a:cubicBezTo>
                  <a:cubicBezTo>
                    <a:pt x="4656" y="16622"/>
                    <a:pt x="4751" y="16634"/>
                    <a:pt x="5228" y="16622"/>
                  </a:cubicBezTo>
                  <a:close/>
                  <a:moveTo>
                    <a:pt x="48221" y="16324"/>
                  </a:moveTo>
                  <a:lnTo>
                    <a:pt x="47923" y="16324"/>
                  </a:lnTo>
                  <a:lnTo>
                    <a:pt x="47923" y="16503"/>
                  </a:lnTo>
                  <a:cubicBezTo>
                    <a:pt x="48126" y="16443"/>
                    <a:pt x="48078" y="16455"/>
                    <a:pt x="48209" y="16324"/>
                  </a:cubicBezTo>
                  <a:close/>
                  <a:moveTo>
                    <a:pt x="58960" y="16562"/>
                  </a:moveTo>
                  <a:lnTo>
                    <a:pt x="58960" y="16622"/>
                  </a:lnTo>
                  <a:lnTo>
                    <a:pt x="59496" y="16503"/>
                  </a:lnTo>
                  <a:cubicBezTo>
                    <a:pt x="59520" y="16443"/>
                    <a:pt x="59532" y="16384"/>
                    <a:pt x="59556" y="16324"/>
                  </a:cubicBezTo>
                  <a:lnTo>
                    <a:pt x="59377" y="16324"/>
                  </a:lnTo>
                  <a:lnTo>
                    <a:pt x="59020" y="16384"/>
                  </a:lnTo>
                  <a:cubicBezTo>
                    <a:pt x="58996" y="16443"/>
                    <a:pt x="58972" y="16503"/>
                    <a:pt x="58949" y="16562"/>
                  </a:cubicBezTo>
                  <a:close/>
                  <a:moveTo>
                    <a:pt x="74915" y="16324"/>
                  </a:moveTo>
                  <a:lnTo>
                    <a:pt x="74677" y="16324"/>
                  </a:lnTo>
                  <a:lnTo>
                    <a:pt x="74379" y="16443"/>
                  </a:lnTo>
                  <a:lnTo>
                    <a:pt x="74617" y="16920"/>
                  </a:lnTo>
                  <a:lnTo>
                    <a:pt x="74677" y="16920"/>
                  </a:lnTo>
                  <a:lnTo>
                    <a:pt x="74974" y="16503"/>
                  </a:lnTo>
                  <a:close/>
                  <a:moveTo>
                    <a:pt x="68676" y="16800"/>
                  </a:moveTo>
                  <a:cubicBezTo>
                    <a:pt x="68855" y="16693"/>
                    <a:pt x="68783" y="16789"/>
                    <a:pt x="68855" y="16562"/>
                  </a:cubicBezTo>
                  <a:lnTo>
                    <a:pt x="68557" y="16384"/>
                  </a:lnTo>
                  <a:lnTo>
                    <a:pt x="68378" y="16860"/>
                  </a:lnTo>
                  <a:close/>
                  <a:moveTo>
                    <a:pt x="83702" y="16622"/>
                  </a:moveTo>
                  <a:lnTo>
                    <a:pt x="83702" y="16681"/>
                  </a:lnTo>
                  <a:cubicBezTo>
                    <a:pt x="83892" y="16634"/>
                    <a:pt x="83952" y="16634"/>
                    <a:pt x="84059" y="16503"/>
                  </a:cubicBezTo>
                  <a:cubicBezTo>
                    <a:pt x="84095" y="16396"/>
                    <a:pt x="84118" y="16491"/>
                    <a:pt x="84059" y="16384"/>
                  </a:cubicBezTo>
                  <a:close/>
                  <a:moveTo>
                    <a:pt x="102692" y="16384"/>
                  </a:moveTo>
                  <a:cubicBezTo>
                    <a:pt x="102549" y="16539"/>
                    <a:pt x="102573" y="16539"/>
                    <a:pt x="102275" y="16562"/>
                  </a:cubicBezTo>
                  <a:lnTo>
                    <a:pt x="102275" y="16741"/>
                  </a:lnTo>
                  <a:lnTo>
                    <a:pt x="102454" y="16800"/>
                  </a:lnTo>
                  <a:lnTo>
                    <a:pt x="102692" y="16681"/>
                  </a:lnTo>
                  <a:close/>
                  <a:moveTo>
                    <a:pt x="21908" y="16443"/>
                  </a:moveTo>
                  <a:lnTo>
                    <a:pt x="21730" y="16443"/>
                  </a:lnTo>
                  <a:lnTo>
                    <a:pt x="21730" y="16562"/>
                  </a:lnTo>
                  <a:lnTo>
                    <a:pt x="21908" y="16503"/>
                  </a:lnTo>
                  <a:close/>
                  <a:moveTo>
                    <a:pt x="97418" y="16681"/>
                  </a:moveTo>
                  <a:lnTo>
                    <a:pt x="97525" y="16681"/>
                  </a:lnTo>
                  <a:cubicBezTo>
                    <a:pt x="97453" y="16503"/>
                    <a:pt x="97525" y="16610"/>
                    <a:pt x="97418" y="16503"/>
                  </a:cubicBezTo>
                  <a:close/>
                  <a:moveTo>
                    <a:pt x="98013" y="16503"/>
                  </a:moveTo>
                  <a:lnTo>
                    <a:pt x="97894" y="16503"/>
                  </a:lnTo>
                  <a:lnTo>
                    <a:pt x="97894" y="16622"/>
                  </a:lnTo>
                  <a:close/>
                  <a:moveTo>
                    <a:pt x="100144" y="16562"/>
                  </a:moveTo>
                  <a:lnTo>
                    <a:pt x="100085" y="16681"/>
                  </a:lnTo>
                  <a:lnTo>
                    <a:pt x="100204" y="16800"/>
                  </a:lnTo>
                  <a:lnTo>
                    <a:pt x="100382" y="16741"/>
                  </a:lnTo>
                  <a:cubicBezTo>
                    <a:pt x="100418" y="16658"/>
                    <a:pt x="100466" y="16586"/>
                    <a:pt x="100501" y="16503"/>
                  </a:cubicBezTo>
                  <a:lnTo>
                    <a:pt x="100382" y="16503"/>
                  </a:lnTo>
                  <a:close/>
                  <a:moveTo>
                    <a:pt x="36446" y="17634"/>
                  </a:moveTo>
                  <a:cubicBezTo>
                    <a:pt x="36827" y="17527"/>
                    <a:pt x="37184" y="17372"/>
                    <a:pt x="37517" y="17158"/>
                  </a:cubicBezTo>
                  <a:lnTo>
                    <a:pt x="37755" y="17396"/>
                  </a:lnTo>
                  <a:cubicBezTo>
                    <a:pt x="37994" y="17336"/>
                    <a:pt x="40303" y="16848"/>
                    <a:pt x="40434" y="16562"/>
                  </a:cubicBezTo>
                  <a:lnTo>
                    <a:pt x="40256" y="16562"/>
                  </a:lnTo>
                  <a:cubicBezTo>
                    <a:pt x="39184" y="17039"/>
                    <a:pt x="37029" y="17253"/>
                    <a:pt x="35922" y="17217"/>
                  </a:cubicBezTo>
                  <a:lnTo>
                    <a:pt x="35803" y="17396"/>
                  </a:lnTo>
                  <a:lnTo>
                    <a:pt x="35803" y="17455"/>
                  </a:lnTo>
                  <a:cubicBezTo>
                    <a:pt x="36077" y="17467"/>
                    <a:pt x="36291" y="17396"/>
                    <a:pt x="36458" y="17634"/>
                  </a:cubicBezTo>
                  <a:close/>
                  <a:moveTo>
                    <a:pt x="44411" y="16562"/>
                  </a:moveTo>
                  <a:lnTo>
                    <a:pt x="44232" y="16562"/>
                  </a:lnTo>
                  <a:cubicBezTo>
                    <a:pt x="44244" y="16646"/>
                    <a:pt x="44268" y="16717"/>
                    <a:pt x="44292" y="16800"/>
                  </a:cubicBezTo>
                  <a:lnTo>
                    <a:pt x="44351" y="16800"/>
                  </a:lnTo>
                  <a:cubicBezTo>
                    <a:pt x="44363" y="16717"/>
                    <a:pt x="44387" y="16646"/>
                    <a:pt x="44411" y="16562"/>
                  </a:cubicBezTo>
                  <a:close/>
                  <a:moveTo>
                    <a:pt x="98192" y="16681"/>
                  </a:moveTo>
                  <a:cubicBezTo>
                    <a:pt x="98430" y="16812"/>
                    <a:pt x="98608" y="16860"/>
                    <a:pt x="99013" y="16800"/>
                  </a:cubicBezTo>
                  <a:lnTo>
                    <a:pt x="99013" y="16741"/>
                  </a:lnTo>
                  <a:lnTo>
                    <a:pt x="98251" y="16562"/>
                  </a:lnTo>
                  <a:close/>
                  <a:moveTo>
                    <a:pt x="99382" y="17277"/>
                  </a:moveTo>
                  <a:lnTo>
                    <a:pt x="99620" y="17336"/>
                  </a:lnTo>
                  <a:lnTo>
                    <a:pt x="99918" y="16622"/>
                  </a:lnTo>
                  <a:lnTo>
                    <a:pt x="99680" y="16622"/>
                  </a:lnTo>
                  <a:lnTo>
                    <a:pt x="99680" y="17039"/>
                  </a:lnTo>
                  <a:lnTo>
                    <a:pt x="99561" y="17158"/>
                  </a:lnTo>
                  <a:cubicBezTo>
                    <a:pt x="99430" y="16896"/>
                    <a:pt x="99537" y="16741"/>
                    <a:pt x="99323" y="16562"/>
                  </a:cubicBezTo>
                  <a:cubicBezTo>
                    <a:pt x="99335" y="16800"/>
                    <a:pt x="99358" y="17039"/>
                    <a:pt x="99382" y="17277"/>
                  </a:cubicBezTo>
                  <a:close/>
                  <a:moveTo>
                    <a:pt x="100739" y="16741"/>
                  </a:moveTo>
                  <a:lnTo>
                    <a:pt x="100978" y="16741"/>
                  </a:lnTo>
                  <a:lnTo>
                    <a:pt x="100978" y="16562"/>
                  </a:lnTo>
                  <a:lnTo>
                    <a:pt x="100620" y="16562"/>
                  </a:lnTo>
                  <a:close/>
                  <a:moveTo>
                    <a:pt x="45125" y="16622"/>
                  </a:moveTo>
                  <a:lnTo>
                    <a:pt x="45006" y="16622"/>
                  </a:lnTo>
                  <a:lnTo>
                    <a:pt x="44947" y="16741"/>
                  </a:lnTo>
                  <a:cubicBezTo>
                    <a:pt x="45113" y="16670"/>
                    <a:pt x="45018" y="16741"/>
                    <a:pt x="45125" y="16622"/>
                  </a:cubicBezTo>
                  <a:close/>
                  <a:moveTo>
                    <a:pt x="67747" y="16979"/>
                  </a:moveTo>
                  <a:lnTo>
                    <a:pt x="68343" y="16920"/>
                  </a:lnTo>
                  <a:cubicBezTo>
                    <a:pt x="68319" y="16848"/>
                    <a:pt x="68295" y="16765"/>
                    <a:pt x="68283" y="16681"/>
                  </a:cubicBezTo>
                  <a:lnTo>
                    <a:pt x="67866" y="16622"/>
                  </a:lnTo>
                  <a:cubicBezTo>
                    <a:pt x="67819" y="16741"/>
                    <a:pt x="67771" y="16860"/>
                    <a:pt x="67735" y="16979"/>
                  </a:cubicBezTo>
                  <a:close/>
                  <a:moveTo>
                    <a:pt x="71188" y="16920"/>
                  </a:moveTo>
                  <a:cubicBezTo>
                    <a:pt x="71331" y="16777"/>
                    <a:pt x="71272" y="16848"/>
                    <a:pt x="71307" y="16681"/>
                  </a:cubicBezTo>
                  <a:lnTo>
                    <a:pt x="71010" y="16622"/>
                  </a:lnTo>
                  <a:cubicBezTo>
                    <a:pt x="70557" y="16955"/>
                    <a:pt x="69605" y="17181"/>
                    <a:pt x="69224" y="17098"/>
                  </a:cubicBezTo>
                  <a:cubicBezTo>
                    <a:pt x="69176" y="17205"/>
                    <a:pt x="69140" y="17301"/>
                    <a:pt x="69105" y="17396"/>
                  </a:cubicBezTo>
                  <a:cubicBezTo>
                    <a:pt x="69116" y="17432"/>
                    <a:pt x="69140" y="17479"/>
                    <a:pt x="69164" y="17515"/>
                  </a:cubicBezTo>
                  <a:cubicBezTo>
                    <a:pt x="69688" y="17348"/>
                    <a:pt x="70605" y="16812"/>
                    <a:pt x="71176" y="16920"/>
                  </a:cubicBezTo>
                  <a:close/>
                  <a:moveTo>
                    <a:pt x="79796" y="16622"/>
                  </a:moveTo>
                  <a:cubicBezTo>
                    <a:pt x="79677" y="16800"/>
                    <a:pt x="79534" y="16800"/>
                    <a:pt x="79380" y="16920"/>
                  </a:cubicBezTo>
                  <a:cubicBezTo>
                    <a:pt x="79499" y="17098"/>
                    <a:pt x="79392" y="17027"/>
                    <a:pt x="79618" y="17098"/>
                  </a:cubicBezTo>
                  <a:lnTo>
                    <a:pt x="80094" y="16800"/>
                  </a:lnTo>
                  <a:cubicBezTo>
                    <a:pt x="79963" y="16586"/>
                    <a:pt x="80082" y="16670"/>
                    <a:pt x="79784" y="16622"/>
                  </a:cubicBezTo>
                  <a:close/>
                  <a:moveTo>
                    <a:pt x="22515" y="16681"/>
                  </a:moveTo>
                  <a:lnTo>
                    <a:pt x="22396" y="16860"/>
                  </a:lnTo>
                  <a:cubicBezTo>
                    <a:pt x="22504" y="16777"/>
                    <a:pt x="22611" y="16836"/>
                    <a:pt x="22504" y="16681"/>
                  </a:cubicBezTo>
                  <a:close/>
                  <a:moveTo>
                    <a:pt x="67331" y="17158"/>
                  </a:moveTo>
                  <a:lnTo>
                    <a:pt x="67331" y="16681"/>
                  </a:lnTo>
                  <a:cubicBezTo>
                    <a:pt x="67104" y="16860"/>
                    <a:pt x="66830" y="16943"/>
                    <a:pt x="66557" y="16920"/>
                  </a:cubicBezTo>
                  <a:lnTo>
                    <a:pt x="66557" y="17277"/>
                  </a:lnTo>
                  <a:cubicBezTo>
                    <a:pt x="66116" y="17134"/>
                    <a:pt x="66045" y="17074"/>
                    <a:pt x="65545" y="17217"/>
                  </a:cubicBezTo>
                  <a:cubicBezTo>
                    <a:pt x="65437" y="17039"/>
                    <a:pt x="65497" y="17158"/>
                    <a:pt x="65485" y="16920"/>
                  </a:cubicBezTo>
                  <a:cubicBezTo>
                    <a:pt x="65259" y="17015"/>
                    <a:pt x="65283" y="17051"/>
                    <a:pt x="65068" y="17039"/>
                  </a:cubicBezTo>
                  <a:cubicBezTo>
                    <a:pt x="64866" y="17217"/>
                    <a:pt x="64830" y="17491"/>
                    <a:pt x="64711" y="17753"/>
                  </a:cubicBezTo>
                  <a:lnTo>
                    <a:pt x="64830" y="17872"/>
                  </a:lnTo>
                  <a:cubicBezTo>
                    <a:pt x="65056" y="17574"/>
                    <a:pt x="64937" y="17348"/>
                    <a:pt x="65366" y="17217"/>
                  </a:cubicBezTo>
                  <a:cubicBezTo>
                    <a:pt x="65342" y="17360"/>
                    <a:pt x="65330" y="17491"/>
                    <a:pt x="65306" y="17634"/>
                  </a:cubicBezTo>
                  <a:cubicBezTo>
                    <a:pt x="65854" y="17729"/>
                    <a:pt x="66711" y="17122"/>
                    <a:pt x="67331" y="17158"/>
                  </a:cubicBezTo>
                  <a:close/>
                  <a:moveTo>
                    <a:pt x="92084" y="16979"/>
                  </a:moveTo>
                  <a:cubicBezTo>
                    <a:pt x="91941" y="16729"/>
                    <a:pt x="91965" y="16812"/>
                    <a:pt x="91726" y="16681"/>
                  </a:cubicBezTo>
                  <a:lnTo>
                    <a:pt x="91667" y="16800"/>
                  </a:lnTo>
                  <a:cubicBezTo>
                    <a:pt x="91786" y="17039"/>
                    <a:pt x="91703" y="17027"/>
                    <a:pt x="92024" y="17098"/>
                  </a:cubicBezTo>
                  <a:close/>
                  <a:moveTo>
                    <a:pt x="95108" y="16681"/>
                  </a:moveTo>
                  <a:lnTo>
                    <a:pt x="95108" y="16860"/>
                  </a:lnTo>
                  <a:lnTo>
                    <a:pt x="95286" y="16979"/>
                  </a:lnTo>
                  <a:lnTo>
                    <a:pt x="95346" y="16860"/>
                  </a:lnTo>
                  <a:cubicBezTo>
                    <a:pt x="95215" y="16741"/>
                    <a:pt x="95298" y="16765"/>
                    <a:pt x="95108" y="16681"/>
                  </a:cubicBezTo>
                  <a:close/>
                  <a:moveTo>
                    <a:pt x="120754" y="16681"/>
                  </a:moveTo>
                  <a:lnTo>
                    <a:pt x="120575" y="16681"/>
                  </a:lnTo>
                  <a:lnTo>
                    <a:pt x="120694" y="16979"/>
                  </a:lnTo>
                  <a:lnTo>
                    <a:pt x="120754" y="16979"/>
                  </a:lnTo>
                  <a:close/>
                  <a:moveTo>
                    <a:pt x="9800" y="16920"/>
                  </a:moveTo>
                  <a:lnTo>
                    <a:pt x="9978" y="16979"/>
                  </a:lnTo>
                  <a:lnTo>
                    <a:pt x="10276" y="16979"/>
                  </a:lnTo>
                  <a:lnTo>
                    <a:pt x="10276" y="16920"/>
                  </a:lnTo>
                  <a:lnTo>
                    <a:pt x="9800" y="16741"/>
                  </a:lnTo>
                  <a:close/>
                  <a:moveTo>
                    <a:pt x="78844" y="16741"/>
                  </a:moveTo>
                  <a:lnTo>
                    <a:pt x="78606" y="16741"/>
                  </a:lnTo>
                  <a:cubicBezTo>
                    <a:pt x="78546" y="16800"/>
                    <a:pt x="78487" y="16860"/>
                    <a:pt x="78427" y="16920"/>
                  </a:cubicBezTo>
                  <a:lnTo>
                    <a:pt x="78427" y="17158"/>
                  </a:lnTo>
                  <a:lnTo>
                    <a:pt x="78487" y="17217"/>
                  </a:lnTo>
                  <a:lnTo>
                    <a:pt x="78725" y="17217"/>
                  </a:lnTo>
                  <a:lnTo>
                    <a:pt x="78903" y="16860"/>
                  </a:lnTo>
                  <a:cubicBezTo>
                    <a:pt x="78880" y="16824"/>
                    <a:pt x="78856" y="16777"/>
                    <a:pt x="78832" y="16741"/>
                  </a:cubicBezTo>
                  <a:close/>
                  <a:moveTo>
                    <a:pt x="87095" y="16741"/>
                  </a:moveTo>
                  <a:lnTo>
                    <a:pt x="86976" y="17039"/>
                  </a:lnTo>
                  <a:lnTo>
                    <a:pt x="87154" y="17039"/>
                  </a:lnTo>
                  <a:cubicBezTo>
                    <a:pt x="87131" y="16943"/>
                    <a:pt x="87107" y="16836"/>
                    <a:pt x="87083" y="16741"/>
                  </a:cubicBezTo>
                  <a:close/>
                  <a:moveTo>
                    <a:pt x="87690" y="16800"/>
                  </a:moveTo>
                  <a:lnTo>
                    <a:pt x="87690" y="16979"/>
                  </a:lnTo>
                  <a:lnTo>
                    <a:pt x="87809" y="16979"/>
                  </a:lnTo>
                  <a:cubicBezTo>
                    <a:pt x="87726" y="16800"/>
                    <a:pt x="87809" y="16908"/>
                    <a:pt x="87678" y="16800"/>
                  </a:cubicBezTo>
                  <a:close/>
                  <a:moveTo>
                    <a:pt x="93977" y="16860"/>
                  </a:moveTo>
                  <a:lnTo>
                    <a:pt x="93679" y="16800"/>
                  </a:lnTo>
                  <a:cubicBezTo>
                    <a:pt x="93786" y="17015"/>
                    <a:pt x="93643" y="16872"/>
                    <a:pt x="93858" y="16979"/>
                  </a:cubicBezTo>
                  <a:lnTo>
                    <a:pt x="93977" y="16920"/>
                  </a:lnTo>
                  <a:close/>
                  <a:moveTo>
                    <a:pt x="12300" y="17277"/>
                  </a:moveTo>
                  <a:cubicBezTo>
                    <a:pt x="11955" y="17015"/>
                    <a:pt x="11347" y="17003"/>
                    <a:pt x="10812" y="16860"/>
                  </a:cubicBezTo>
                  <a:lnTo>
                    <a:pt x="10573" y="16979"/>
                  </a:lnTo>
                  <a:cubicBezTo>
                    <a:pt x="10883" y="17229"/>
                    <a:pt x="11824" y="17312"/>
                    <a:pt x="12288" y="17336"/>
                  </a:cubicBezTo>
                  <a:close/>
                  <a:moveTo>
                    <a:pt x="43459" y="16860"/>
                  </a:moveTo>
                  <a:lnTo>
                    <a:pt x="43459" y="17098"/>
                  </a:lnTo>
                  <a:lnTo>
                    <a:pt x="43518" y="17098"/>
                  </a:lnTo>
                  <a:cubicBezTo>
                    <a:pt x="43494" y="16860"/>
                    <a:pt x="43589" y="17003"/>
                    <a:pt x="43459" y="16860"/>
                  </a:cubicBezTo>
                  <a:close/>
                  <a:moveTo>
                    <a:pt x="49400" y="16979"/>
                  </a:moveTo>
                  <a:lnTo>
                    <a:pt x="49162" y="16979"/>
                  </a:lnTo>
                  <a:lnTo>
                    <a:pt x="49043" y="17277"/>
                  </a:lnTo>
                  <a:lnTo>
                    <a:pt x="49102" y="17277"/>
                  </a:lnTo>
                  <a:lnTo>
                    <a:pt x="49281" y="17217"/>
                  </a:lnTo>
                  <a:close/>
                  <a:moveTo>
                    <a:pt x="104073" y="17336"/>
                  </a:moveTo>
                  <a:lnTo>
                    <a:pt x="104192" y="17455"/>
                  </a:lnTo>
                  <a:cubicBezTo>
                    <a:pt x="104204" y="17372"/>
                    <a:pt x="104228" y="17289"/>
                    <a:pt x="104252" y="17217"/>
                  </a:cubicBezTo>
                  <a:lnTo>
                    <a:pt x="104014" y="16979"/>
                  </a:lnTo>
                  <a:cubicBezTo>
                    <a:pt x="103966" y="17051"/>
                    <a:pt x="103930" y="17134"/>
                    <a:pt x="103895" y="17217"/>
                  </a:cubicBezTo>
                  <a:close/>
                  <a:moveTo>
                    <a:pt x="113217" y="17693"/>
                  </a:moveTo>
                  <a:lnTo>
                    <a:pt x="113741" y="17455"/>
                  </a:lnTo>
                  <a:cubicBezTo>
                    <a:pt x="113598" y="17205"/>
                    <a:pt x="113051" y="17265"/>
                    <a:pt x="112801" y="17217"/>
                  </a:cubicBezTo>
                  <a:lnTo>
                    <a:pt x="112920" y="17455"/>
                  </a:lnTo>
                  <a:lnTo>
                    <a:pt x="112920" y="17515"/>
                  </a:lnTo>
                  <a:cubicBezTo>
                    <a:pt x="111455" y="17134"/>
                    <a:pt x="110300" y="17098"/>
                    <a:pt x="108645" y="16979"/>
                  </a:cubicBezTo>
                  <a:cubicBezTo>
                    <a:pt x="108443" y="17074"/>
                    <a:pt x="108205" y="17098"/>
                    <a:pt x="107990" y="17039"/>
                  </a:cubicBezTo>
                  <a:lnTo>
                    <a:pt x="107931" y="17039"/>
                  </a:lnTo>
                  <a:cubicBezTo>
                    <a:pt x="107907" y="17098"/>
                    <a:pt x="107895" y="17158"/>
                    <a:pt x="107871" y="17217"/>
                  </a:cubicBezTo>
                  <a:lnTo>
                    <a:pt x="107871" y="17277"/>
                  </a:lnTo>
                  <a:cubicBezTo>
                    <a:pt x="108407" y="17515"/>
                    <a:pt x="109181" y="17181"/>
                    <a:pt x="109360" y="17515"/>
                  </a:cubicBezTo>
                  <a:cubicBezTo>
                    <a:pt x="109693" y="17455"/>
                    <a:pt x="109550" y="17539"/>
                    <a:pt x="109598" y="17277"/>
                  </a:cubicBezTo>
                  <a:cubicBezTo>
                    <a:pt x="110919" y="17312"/>
                    <a:pt x="111800" y="17717"/>
                    <a:pt x="113158" y="17753"/>
                  </a:cubicBezTo>
                  <a:lnTo>
                    <a:pt x="112920" y="18170"/>
                  </a:lnTo>
                  <a:lnTo>
                    <a:pt x="114229" y="18229"/>
                  </a:lnTo>
                  <a:cubicBezTo>
                    <a:pt x="113979" y="17955"/>
                    <a:pt x="113646" y="17836"/>
                    <a:pt x="113217" y="17753"/>
                  </a:cubicBezTo>
                  <a:close/>
                  <a:moveTo>
                    <a:pt x="82404" y="17039"/>
                  </a:moveTo>
                  <a:cubicBezTo>
                    <a:pt x="82511" y="17086"/>
                    <a:pt x="82416" y="17098"/>
                    <a:pt x="82523" y="17039"/>
                  </a:cubicBezTo>
                  <a:close/>
                  <a:moveTo>
                    <a:pt x="84309" y="17039"/>
                  </a:moveTo>
                  <a:lnTo>
                    <a:pt x="84249" y="17277"/>
                  </a:lnTo>
                  <a:lnTo>
                    <a:pt x="84309" y="17277"/>
                  </a:lnTo>
                  <a:lnTo>
                    <a:pt x="84487" y="17098"/>
                  </a:lnTo>
                  <a:close/>
                  <a:moveTo>
                    <a:pt x="105442" y="17336"/>
                  </a:moveTo>
                  <a:lnTo>
                    <a:pt x="105740" y="17455"/>
                  </a:lnTo>
                  <a:lnTo>
                    <a:pt x="105919" y="17396"/>
                  </a:lnTo>
                  <a:lnTo>
                    <a:pt x="105502" y="17039"/>
                  </a:lnTo>
                  <a:cubicBezTo>
                    <a:pt x="105466" y="17134"/>
                    <a:pt x="105454" y="17241"/>
                    <a:pt x="105431" y="17336"/>
                  </a:cubicBezTo>
                  <a:close/>
                  <a:moveTo>
                    <a:pt x="119563" y="17158"/>
                  </a:moveTo>
                  <a:lnTo>
                    <a:pt x="119087" y="17039"/>
                  </a:lnTo>
                  <a:lnTo>
                    <a:pt x="119027" y="17217"/>
                  </a:lnTo>
                  <a:lnTo>
                    <a:pt x="119206" y="17277"/>
                  </a:lnTo>
                  <a:lnTo>
                    <a:pt x="119504" y="17277"/>
                  </a:lnTo>
                  <a:close/>
                  <a:moveTo>
                    <a:pt x="12407" y="17396"/>
                  </a:moveTo>
                  <a:cubicBezTo>
                    <a:pt x="12979" y="17527"/>
                    <a:pt x="13348" y="17646"/>
                    <a:pt x="14074" y="17634"/>
                  </a:cubicBezTo>
                  <a:cubicBezTo>
                    <a:pt x="13681" y="17384"/>
                    <a:pt x="13014" y="17205"/>
                    <a:pt x="12467" y="17098"/>
                  </a:cubicBezTo>
                  <a:cubicBezTo>
                    <a:pt x="12419" y="17193"/>
                    <a:pt x="12395" y="17289"/>
                    <a:pt x="12407" y="17396"/>
                  </a:cubicBezTo>
                  <a:close/>
                  <a:moveTo>
                    <a:pt x="64652" y="17158"/>
                  </a:moveTo>
                  <a:lnTo>
                    <a:pt x="64533" y="17098"/>
                  </a:lnTo>
                  <a:cubicBezTo>
                    <a:pt x="64509" y="17241"/>
                    <a:pt x="64485" y="17372"/>
                    <a:pt x="64473" y="17515"/>
                  </a:cubicBezTo>
                  <a:cubicBezTo>
                    <a:pt x="64616" y="17384"/>
                    <a:pt x="64604" y="17420"/>
                    <a:pt x="64652" y="17158"/>
                  </a:cubicBezTo>
                  <a:close/>
                  <a:moveTo>
                    <a:pt x="74081" y="17098"/>
                  </a:moveTo>
                  <a:lnTo>
                    <a:pt x="73962" y="17098"/>
                  </a:lnTo>
                  <a:cubicBezTo>
                    <a:pt x="74069" y="17158"/>
                    <a:pt x="73986" y="17158"/>
                    <a:pt x="74093" y="17098"/>
                  </a:cubicBezTo>
                  <a:close/>
                  <a:moveTo>
                    <a:pt x="94798" y="17277"/>
                  </a:moveTo>
                  <a:lnTo>
                    <a:pt x="94798" y="17336"/>
                  </a:lnTo>
                  <a:cubicBezTo>
                    <a:pt x="95048" y="17432"/>
                    <a:pt x="95060" y="17515"/>
                    <a:pt x="95334" y="17455"/>
                  </a:cubicBezTo>
                  <a:cubicBezTo>
                    <a:pt x="95548" y="17658"/>
                    <a:pt x="95513" y="17777"/>
                    <a:pt x="95394" y="18051"/>
                  </a:cubicBezTo>
                  <a:cubicBezTo>
                    <a:pt x="95846" y="18086"/>
                    <a:pt x="96548" y="18289"/>
                    <a:pt x="96822" y="18110"/>
                  </a:cubicBezTo>
                  <a:lnTo>
                    <a:pt x="96882" y="18646"/>
                  </a:lnTo>
                  <a:cubicBezTo>
                    <a:pt x="97072" y="18515"/>
                    <a:pt x="97215" y="18324"/>
                    <a:pt x="97299" y="18110"/>
                  </a:cubicBezTo>
                  <a:cubicBezTo>
                    <a:pt x="97561" y="18170"/>
                    <a:pt x="97465" y="18098"/>
                    <a:pt x="97596" y="18289"/>
                  </a:cubicBezTo>
                  <a:lnTo>
                    <a:pt x="97834" y="18229"/>
                  </a:lnTo>
                  <a:lnTo>
                    <a:pt x="97834" y="18051"/>
                  </a:lnTo>
                  <a:lnTo>
                    <a:pt x="97596" y="17813"/>
                  </a:lnTo>
                  <a:cubicBezTo>
                    <a:pt x="97275" y="17765"/>
                    <a:pt x="96941" y="17741"/>
                    <a:pt x="96763" y="17991"/>
                  </a:cubicBezTo>
                  <a:cubicBezTo>
                    <a:pt x="96477" y="17943"/>
                    <a:pt x="96298" y="17670"/>
                    <a:pt x="95810" y="17932"/>
                  </a:cubicBezTo>
                  <a:cubicBezTo>
                    <a:pt x="95727" y="17813"/>
                    <a:pt x="95703" y="17658"/>
                    <a:pt x="95751" y="17515"/>
                  </a:cubicBezTo>
                  <a:cubicBezTo>
                    <a:pt x="95596" y="17277"/>
                    <a:pt x="95334" y="17289"/>
                    <a:pt x="94977" y="17098"/>
                  </a:cubicBezTo>
                  <a:close/>
                  <a:moveTo>
                    <a:pt x="100144" y="17098"/>
                  </a:moveTo>
                  <a:lnTo>
                    <a:pt x="100025" y="17158"/>
                  </a:lnTo>
                  <a:lnTo>
                    <a:pt x="99966" y="17217"/>
                  </a:lnTo>
                  <a:lnTo>
                    <a:pt x="100323" y="17396"/>
                  </a:lnTo>
                  <a:lnTo>
                    <a:pt x="100442" y="17277"/>
                  </a:lnTo>
                  <a:cubicBezTo>
                    <a:pt x="100418" y="17217"/>
                    <a:pt x="100406" y="17158"/>
                    <a:pt x="100382" y="17098"/>
                  </a:cubicBezTo>
                  <a:close/>
                  <a:moveTo>
                    <a:pt x="102394" y="17277"/>
                  </a:moveTo>
                  <a:lnTo>
                    <a:pt x="102454" y="17277"/>
                  </a:lnTo>
                  <a:lnTo>
                    <a:pt x="102573" y="17158"/>
                  </a:lnTo>
                  <a:lnTo>
                    <a:pt x="102573" y="17098"/>
                  </a:lnTo>
                  <a:lnTo>
                    <a:pt x="102454" y="17098"/>
                  </a:lnTo>
                  <a:cubicBezTo>
                    <a:pt x="102454" y="17158"/>
                    <a:pt x="102418" y="17217"/>
                    <a:pt x="102406" y="17277"/>
                  </a:cubicBezTo>
                  <a:close/>
                  <a:moveTo>
                    <a:pt x="93917" y="17455"/>
                  </a:moveTo>
                  <a:lnTo>
                    <a:pt x="93917" y="17158"/>
                  </a:lnTo>
                  <a:lnTo>
                    <a:pt x="93739" y="17158"/>
                  </a:lnTo>
                  <a:cubicBezTo>
                    <a:pt x="93703" y="17420"/>
                    <a:pt x="93643" y="17336"/>
                    <a:pt x="93917" y="17455"/>
                  </a:cubicBezTo>
                  <a:close/>
                  <a:moveTo>
                    <a:pt x="104895" y="17455"/>
                  </a:moveTo>
                  <a:lnTo>
                    <a:pt x="105014" y="17396"/>
                  </a:lnTo>
                  <a:lnTo>
                    <a:pt x="105014" y="17277"/>
                  </a:lnTo>
                  <a:lnTo>
                    <a:pt x="104776" y="17158"/>
                  </a:lnTo>
                  <a:lnTo>
                    <a:pt x="104538" y="17336"/>
                  </a:lnTo>
                  <a:close/>
                  <a:moveTo>
                    <a:pt x="106502" y="17455"/>
                  </a:moveTo>
                  <a:cubicBezTo>
                    <a:pt x="106538" y="17360"/>
                    <a:pt x="106585" y="17253"/>
                    <a:pt x="106621" y="17158"/>
                  </a:cubicBezTo>
                  <a:lnTo>
                    <a:pt x="106443" y="17158"/>
                  </a:lnTo>
                  <a:lnTo>
                    <a:pt x="106204" y="17217"/>
                  </a:lnTo>
                  <a:cubicBezTo>
                    <a:pt x="106300" y="17479"/>
                    <a:pt x="106204" y="17396"/>
                    <a:pt x="106502" y="17455"/>
                  </a:cubicBezTo>
                  <a:close/>
                  <a:moveTo>
                    <a:pt x="61806" y="17217"/>
                  </a:moveTo>
                  <a:cubicBezTo>
                    <a:pt x="61687" y="17277"/>
                    <a:pt x="61592" y="17360"/>
                    <a:pt x="61508" y="17455"/>
                  </a:cubicBezTo>
                  <a:cubicBezTo>
                    <a:pt x="61651" y="17610"/>
                    <a:pt x="61639" y="17622"/>
                    <a:pt x="61866" y="17574"/>
                  </a:cubicBezTo>
                  <a:lnTo>
                    <a:pt x="61985" y="17574"/>
                  </a:lnTo>
                  <a:cubicBezTo>
                    <a:pt x="61949" y="17277"/>
                    <a:pt x="61985" y="17348"/>
                    <a:pt x="61806" y="17217"/>
                  </a:cubicBezTo>
                  <a:close/>
                  <a:moveTo>
                    <a:pt x="74617" y="17455"/>
                  </a:moveTo>
                  <a:cubicBezTo>
                    <a:pt x="74784" y="17301"/>
                    <a:pt x="74724" y="17396"/>
                    <a:pt x="74736" y="17217"/>
                  </a:cubicBezTo>
                  <a:close/>
                  <a:moveTo>
                    <a:pt x="93560" y="17396"/>
                  </a:moveTo>
                  <a:cubicBezTo>
                    <a:pt x="93572" y="17360"/>
                    <a:pt x="93596" y="17312"/>
                    <a:pt x="93620" y="17277"/>
                  </a:cubicBezTo>
                  <a:lnTo>
                    <a:pt x="93084" y="17217"/>
                  </a:lnTo>
                  <a:lnTo>
                    <a:pt x="92727" y="17336"/>
                  </a:lnTo>
                  <a:cubicBezTo>
                    <a:pt x="92929" y="17682"/>
                    <a:pt x="93084" y="17455"/>
                    <a:pt x="93560" y="17396"/>
                  </a:cubicBezTo>
                  <a:close/>
                  <a:moveTo>
                    <a:pt x="95989" y="17396"/>
                  </a:moveTo>
                  <a:lnTo>
                    <a:pt x="96108" y="17396"/>
                  </a:lnTo>
                  <a:cubicBezTo>
                    <a:pt x="96025" y="17217"/>
                    <a:pt x="96108" y="17324"/>
                    <a:pt x="95989" y="17217"/>
                  </a:cubicBezTo>
                  <a:close/>
                  <a:moveTo>
                    <a:pt x="64461" y="17872"/>
                  </a:moveTo>
                  <a:cubicBezTo>
                    <a:pt x="64378" y="17574"/>
                    <a:pt x="64294" y="17586"/>
                    <a:pt x="64354" y="17277"/>
                  </a:cubicBezTo>
                  <a:cubicBezTo>
                    <a:pt x="64033" y="17360"/>
                    <a:pt x="64128" y="17324"/>
                    <a:pt x="63759" y="17277"/>
                  </a:cubicBezTo>
                  <a:cubicBezTo>
                    <a:pt x="63735" y="17420"/>
                    <a:pt x="63711" y="17551"/>
                    <a:pt x="63699" y="17693"/>
                  </a:cubicBezTo>
                  <a:cubicBezTo>
                    <a:pt x="63318" y="17598"/>
                    <a:pt x="61758" y="18086"/>
                    <a:pt x="61556" y="18467"/>
                  </a:cubicBezTo>
                  <a:lnTo>
                    <a:pt x="61556" y="18515"/>
                  </a:lnTo>
                  <a:cubicBezTo>
                    <a:pt x="62628" y="18384"/>
                    <a:pt x="63723" y="17813"/>
                    <a:pt x="64473" y="17872"/>
                  </a:cubicBezTo>
                  <a:close/>
                  <a:moveTo>
                    <a:pt x="100442" y="17574"/>
                  </a:moveTo>
                  <a:cubicBezTo>
                    <a:pt x="100263" y="17693"/>
                    <a:pt x="100347" y="17586"/>
                    <a:pt x="100263" y="17813"/>
                  </a:cubicBezTo>
                  <a:cubicBezTo>
                    <a:pt x="99858" y="17693"/>
                    <a:pt x="99442" y="17610"/>
                    <a:pt x="99013" y="17574"/>
                  </a:cubicBezTo>
                  <a:lnTo>
                    <a:pt x="98834" y="17277"/>
                  </a:lnTo>
                  <a:cubicBezTo>
                    <a:pt x="98799" y="17432"/>
                    <a:pt x="98763" y="17586"/>
                    <a:pt x="98715" y="17753"/>
                  </a:cubicBezTo>
                  <a:cubicBezTo>
                    <a:pt x="98537" y="17765"/>
                    <a:pt x="97989" y="17324"/>
                    <a:pt x="97822" y="17872"/>
                  </a:cubicBezTo>
                  <a:lnTo>
                    <a:pt x="97942" y="17991"/>
                  </a:lnTo>
                  <a:lnTo>
                    <a:pt x="98180" y="18170"/>
                  </a:lnTo>
                  <a:cubicBezTo>
                    <a:pt x="98453" y="18086"/>
                    <a:pt x="98370" y="18074"/>
                    <a:pt x="98537" y="17932"/>
                  </a:cubicBezTo>
                  <a:cubicBezTo>
                    <a:pt x="99013" y="18336"/>
                    <a:pt x="99632" y="17991"/>
                    <a:pt x="100204" y="18289"/>
                  </a:cubicBezTo>
                  <a:lnTo>
                    <a:pt x="100442" y="18051"/>
                  </a:lnTo>
                  <a:close/>
                  <a:moveTo>
                    <a:pt x="118015" y="17277"/>
                  </a:moveTo>
                  <a:lnTo>
                    <a:pt x="118015" y="17455"/>
                  </a:lnTo>
                  <a:lnTo>
                    <a:pt x="118075" y="17455"/>
                  </a:lnTo>
                  <a:cubicBezTo>
                    <a:pt x="118099" y="17277"/>
                    <a:pt x="118170" y="17384"/>
                    <a:pt x="118015" y="17277"/>
                  </a:cubicBezTo>
                  <a:close/>
                  <a:moveTo>
                    <a:pt x="47685" y="17693"/>
                  </a:moveTo>
                  <a:lnTo>
                    <a:pt x="47792" y="17574"/>
                  </a:lnTo>
                  <a:cubicBezTo>
                    <a:pt x="47650" y="17443"/>
                    <a:pt x="47673" y="17408"/>
                    <a:pt x="47447" y="17336"/>
                  </a:cubicBezTo>
                  <a:lnTo>
                    <a:pt x="47030" y="17455"/>
                  </a:lnTo>
                  <a:cubicBezTo>
                    <a:pt x="47114" y="17658"/>
                    <a:pt x="47066" y="17574"/>
                    <a:pt x="47209" y="17693"/>
                  </a:cubicBezTo>
                  <a:cubicBezTo>
                    <a:pt x="47435" y="17586"/>
                    <a:pt x="47423" y="17598"/>
                    <a:pt x="47685" y="17693"/>
                  </a:cubicBezTo>
                  <a:close/>
                  <a:moveTo>
                    <a:pt x="90417" y="17932"/>
                  </a:moveTo>
                  <a:cubicBezTo>
                    <a:pt x="90476" y="17753"/>
                    <a:pt x="90536" y="17574"/>
                    <a:pt x="90595" y="17396"/>
                  </a:cubicBezTo>
                  <a:lnTo>
                    <a:pt x="90119" y="17336"/>
                  </a:lnTo>
                  <a:cubicBezTo>
                    <a:pt x="90131" y="17610"/>
                    <a:pt x="90298" y="17527"/>
                    <a:pt x="90357" y="17932"/>
                  </a:cubicBezTo>
                  <a:close/>
                  <a:moveTo>
                    <a:pt x="35565" y="17515"/>
                  </a:moveTo>
                  <a:cubicBezTo>
                    <a:pt x="35588" y="17479"/>
                    <a:pt x="35612" y="17432"/>
                    <a:pt x="35624" y="17396"/>
                  </a:cubicBezTo>
                  <a:lnTo>
                    <a:pt x="35386" y="17396"/>
                  </a:lnTo>
                  <a:lnTo>
                    <a:pt x="34791" y="17515"/>
                  </a:lnTo>
                  <a:lnTo>
                    <a:pt x="34791" y="17574"/>
                  </a:lnTo>
                  <a:lnTo>
                    <a:pt x="34969" y="17693"/>
                  </a:lnTo>
                  <a:close/>
                  <a:moveTo>
                    <a:pt x="53436" y="17455"/>
                  </a:moveTo>
                  <a:lnTo>
                    <a:pt x="53436" y="17574"/>
                  </a:lnTo>
                  <a:lnTo>
                    <a:pt x="53674" y="17515"/>
                  </a:lnTo>
                  <a:lnTo>
                    <a:pt x="53793" y="17515"/>
                  </a:lnTo>
                  <a:lnTo>
                    <a:pt x="53793" y="17396"/>
                  </a:lnTo>
                  <a:lnTo>
                    <a:pt x="53555" y="17396"/>
                  </a:lnTo>
                  <a:close/>
                  <a:moveTo>
                    <a:pt x="106276" y="17872"/>
                  </a:moveTo>
                  <a:cubicBezTo>
                    <a:pt x="106121" y="17717"/>
                    <a:pt x="106121" y="17753"/>
                    <a:pt x="106097" y="17455"/>
                  </a:cubicBezTo>
                  <a:cubicBezTo>
                    <a:pt x="105538" y="17943"/>
                    <a:pt x="103692" y="17634"/>
                    <a:pt x="102954" y="17396"/>
                  </a:cubicBezTo>
                  <a:cubicBezTo>
                    <a:pt x="102930" y="17491"/>
                    <a:pt x="102906" y="17598"/>
                    <a:pt x="102895" y="17693"/>
                  </a:cubicBezTo>
                  <a:cubicBezTo>
                    <a:pt x="102573" y="17717"/>
                    <a:pt x="102192" y="17610"/>
                    <a:pt x="101942" y="17574"/>
                  </a:cubicBezTo>
                  <a:cubicBezTo>
                    <a:pt x="101918" y="17777"/>
                    <a:pt x="101894" y="17967"/>
                    <a:pt x="101882" y="18170"/>
                  </a:cubicBezTo>
                  <a:lnTo>
                    <a:pt x="102299" y="18467"/>
                  </a:lnTo>
                  <a:lnTo>
                    <a:pt x="102299" y="18110"/>
                  </a:lnTo>
                  <a:lnTo>
                    <a:pt x="102775" y="18170"/>
                  </a:lnTo>
                  <a:cubicBezTo>
                    <a:pt x="102883" y="18313"/>
                    <a:pt x="102823" y="18217"/>
                    <a:pt x="102835" y="18408"/>
                  </a:cubicBezTo>
                  <a:lnTo>
                    <a:pt x="103073" y="18467"/>
                  </a:lnTo>
                  <a:cubicBezTo>
                    <a:pt x="103049" y="18384"/>
                    <a:pt x="103025" y="18301"/>
                    <a:pt x="103014" y="18229"/>
                  </a:cubicBezTo>
                  <a:lnTo>
                    <a:pt x="103776" y="18408"/>
                  </a:lnTo>
                  <a:cubicBezTo>
                    <a:pt x="106502" y="18039"/>
                    <a:pt x="110729" y="18003"/>
                    <a:pt x="112741" y="18170"/>
                  </a:cubicBezTo>
                  <a:cubicBezTo>
                    <a:pt x="112765" y="18122"/>
                    <a:pt x="112789" y="18086"/>
                    <a:pt x="112801" y="18051"/>
                  </a:cubicBezTo>
                  <a:lnTo>
                    <a:pt x="112741" y="17991"/>
                  </a:lnTo>
                  <a:cubicBezTo>
                    <a:pt x="110884" y="17670"/>
                    <a:pt x="107514" y="17324"/>
                    <a:pt x="106264" y="17872"/>
                  </a:cubicBezTo>
                  <a:close/>
                  <a:moveTo>
                    <a:pt x="104490" y="17515"/>
                  </a:moveTo>
                  <a:lnTo>
                    <a:pt x="104430" y="17396"/>
                  </a:lnTo>
                  <a:lnTo>
                    <a:pt x="104371" y="17515"/>
                  </a:lnTo>
                  <a:close/>
                  <a:moveTo>
                    <a:pt x="47852" y="17813"/>
                  </a:moveTo>
                  <a:lnTo>
                    <a:pt x="48209" y="17634"/>
                  </a:lnTo>
                  <a:lnTo>
                    <a:pt x="48269" y="17515"/>
                  </a:lnTo>
                  <a:lnTo>
                    <a:pt x="48269" y="17455"/>
                  </a:lnTo>
                  <a:lnTo>
                    <a:pt x="48031" y="17455"/>
                  </a:lnTo>
                  <a:lnTo>
                    <a:pt x="47911" y="17515"/>
                  </a:lnTo>
                  <a:cubicBezTo>
                    <a:pt x="47888" y="17610"/>
                    <a:pt x="47876" y="17705"/>
                    <a:pt x="47852" y="17813"/>
                  </a:cubicBezTo>
                  <a:close/>
                  <a:moveTo>
                    <a:pt x="87631" y="17693"/>
                  </a:moveTo>
                  <a:lnTo>
                    <a:pt x="87869" y="17693"/>
                  </a:lnTo>
                  <a:cubicBezTo>
                    <a:pt x="87785" y="17467"/>
                    <a:pt x="87869" y="17574"/>
                    <a:pt x="87690" y="17455"/>
                  </a:cubicBezTo>
                  <a:cubicBezTo>
                    <a:pt x="87666" y="17539"/>
                    <a:pt x="87643" y="17610"/>
                    <a:pt x="87619" y="17693"/>
                  </a:cubicBezTo>
                  <a:close/>
                  <a:moveTo>
                    <a:pt x="114932" y="17455"/>
                  </a:moveTo>
                  <a:lnTo>
                    <a:pt x="114694" y="17455"/>
                  </a:lnTo>
                  <a:cubicBezTo>
                    <a:pt x="114813" y="17574"/>
                    <a:pt x="114717" y="17515"/>
                    <a:pt x="114932" y="17574"/>
                  </a:cubicBezTo>
                  <a:close/>
                  <a:moveTo>
                    <a:pt x="15324" y="17693"/>
                  </a:moveTo>
                  <a:lnTo>
                    <a:pt x="14252" y="17515"/>
                  </a:lnTo>
                  <a:lnTo>
                    <a:pt x="14193" y="17634"/>
                  </a:lnTo>
                  <a:lnTo>
                    <a:pt x="14074" y="17634"/>
                  </a:lnTo>
                  <a:lnTo>
                    <a:pt x="15265" y="17813"/>
                  </a:lnTo>
                  <a:close/>
                  <a:moveTo>
                    <a:pt x="16693" y="17932"/>
                  </a:moveTo>
                  <a:cubicBezTo>
                    <a:pt x="16491" y="17741"/>
                    <a:pt x="15919" y="17634"/>
                    <a:pt x="15622" y="17515"/>
                  </a:cubicBezTo>
                  <a:lnTo>
                    <a:pt x="15562" y="17693"/>
                  </a:lnTo>
                  <a:lnTo>
                    <a:pt x="16634" y="18051"/>
                  </a:lnTo>
                  <a:close/>
                  <a:moveTo>
                    <a:pt x="34493" y="17634"/>
                  </a:moveTo>
                  <a:cubicBezTo>
                    <a:pt x="34338" y="17503"/>
                    <a:pt x="34172" y="17503"/>
                    <a:pt x="33791" y="17515"/>
                  </a:cubicBezTo>
                  <a:lnTo>
                    <a:pt x="33374" y="17634"/>
                  </a:lnTo>
                  <a:lnTo>
                    <a:pt x="33255" y="17813"/>
                  </a:lnTo>
                  <a:lnTo>
                    <a:pt x="34445" y="17753"/>
                  </a:lnTo>
                  <a:close/>
                  <a:moveTo>
                    <a:pt x="40613" y="17693"/>
                  </a:moveTo>
                  <a:cubicBezTo>
                    <a:pt x="40494" y="17515"/>
                    <a:pt x="40601" y="17598"/>
                    <a:pt x="40375" y="17515"/>
                  </a:cubicBezTo>
                  <a:close/>
                  <a:moveTo>
                    <a:pt x="52960" y="17991"/>
                  </a:moveTo>
                  <a:cubicBezTo>
                    <a:pt x="53222" y="17908"/>
                    <a:pt x="53222" y="17872"/>
                    <a:pt x="53317" y="17634"/>
                  </a:cubicBezTo>
                  <a:lnTo>
                    <a:pt x="53198" y="17515"/>
                  </a:lnTo>
                  <a:lnTo>
                    <a:pt x="53019" y="17515"/>
                  </a:lnTo>
                  <a:lnTo>
                    <a:pt x="53019" y="17872"/>
                  </a:lnTo>
                  <a:close/>
                  <a:moveTo>
                    <a:pt x="60449" y="17515"/>
                  </a:moveTo>
                  <a:cubicBezTo>
                    <a:pt x="60425" y="17551"/>
                    <a:pt x="60401" y="17598"/>
                    <a:pt x="60389" y="17634"/>
                  </a:cubicBezTo>
                  <a:lnTo>
                    <a:pt x="60389" y="17872"/>
                  </a:lnTo>
                  <a:cubicBezTo>
                    <a:pt x="60223" y="17967"/>
                    <a:pt x="59568" y="17896"/>
                    <a:pt x="59258" y="18170"/>
                  </a:cubicBezTo>
                  <a:cubicBezTo>
                    <a:pt x="59008" y="18396"/>
                    <a:pt x="59127" y="18622"/>
                    <a:pt x="58663" y="18825"/>
                  </a:cubicBezTo>
                  <a:lnTo>
                    <a:pt x="58603" y="19003"/>
                  </a:lnTo>
                  <a:cubicBezTo>
                    <a:pt x="58853" y="19063"/>
                    <a:pt x="58782" y="19075"/>
                    <a:pt x="58960" y="19182"/>
                  </a:cubicBezTo>
                  <a:cubicBezTo>
                    <a:pt x="58889" y="18432"/>
                    <a:pt x="60556" y="18134"/>
                    <a:pt x="60973" y="17813"/>
                  </a:cubicBezTo>
                  <a:close/>
                  <a:moveTo>
                    <a:pt x="82178" y="17753"/>
                  </a:moveTo>
                  <a:lnTo>
                    <a:pt x="82178" y="17813"/>
                  </a:lnTo>
                  <a:lnTo>
                    <a:pt x="82475" y="17813"/>
                  </a:lnTo>
                  <a:lnTo>
                    <a:pt x="82535" y="17693"/>
                  </a:lnTo>
                  <a:lnTo>
                    <a:pt x="82297" y="17515"/>
                  </a:lnTo>
                  <a:close/>
                  <a:moveTo>
                    <a:pt x="101109" y="17515"/>
                  </a:moveTo>
                  <a:lnTo>
                    <a:pt x="101109" y="17693"/>
                  </a:lnTo>
                  <a:lnTo>
                    <a:pt x="101228" y="17693"/>
                  </a:lnTo>
                  <a:cubicBezTo>
                    <a:pt x="101144" y="17515"/>
                    <a:pt x="101216" y="17622"/>
                    <a:pt x="101097" y="17515"/>
                  </a:cubicBezTo>
                  <a:close/>
                  <a:moveTo>
                    <a:pt x="61223" y="17574"/>
                  </a:moveTo>
                  <a:lnTo>
                    <a:pt x="61223" y="17753"/>
                  </a:lnTo>
                  <a:lnTo>
                    <a:pt x="61342" y="17574"/>
                  </a:lnTo>
                  <a:close/>
                  <a:moveTo>
                    <a:pt x="101525" y="17872"/>
                  </a:moveTo>
                  <a:lnTo>
                    <a:pt x="101585" y="17813"/>
                  </a:lnTo>
                  <a:lnTo>
                    <a:pt x="101585" y="17574"/>
                  </a:lnTo>
                  <a:lnTo>
                    <a:pt x="101406" y="17574"/>
                  </a:lnTo>
                  <a:lnTo>
                    <a:pt x="101287" y="17634"/>
                  </a:lnTo>
                  <a:lnTo>
                    <a:pt x="101466" y="17872"/>
                  </a:lnTo>
                  <a:close/>
                  <a:moveTo>
                    <a:pt x="33088" y="17693"/>
                  </a:moveTo>
                  <a:lnTo>
                    <a:pt x="32731" y="17634"/>
                  </a:lnTo>
                  <a:cubicBezTo>
                    <a:pt x="32588" y="17741"/>
                    <a:pt x="32445" y="17717"/>
                    <a:pt x="32195" y="17753"/>
                  </a:cubicBezTo>
                  <a:lnTo>
                    <a:pt x="32195" y="17932"/>
                  </a:lnTo>
                  <a:lnTo>
                    <a:pt x="33088" y="17753"/>
                  </a:lnTo>
                  <a:close/>
                  <a:moveTo>
                    <a:pt x="38779" y="17753"/>
                  </a:moveTo>
                  <a:lnTo>
                    <a:pt x="38541" y="17634"/>
                  </a:lnTo>
                  <a:lnTo>
                    <a:pt x="38184" y="17932"/>
                  </a:lnTo>
                  <a:lnTo>
                    <a:pt x="38303" y="18110"/>
                  </a:lnTo>
                  <a:lnTo>
                    <a:pt x="38541" y="18110"/>
                  </a:lnTo>
                  <a:lnTo>
                    <a:pt x="38779" y="17932"/>
                  </a:lnTo>
                  <a:close/>
                  <a:moveTo>
                    <a:pt x="39851" y="17872"/>
                  </a:moveTo>
                  <a:lnTo>
                    <a:pt x="39672" y="17634"/>
                  </a:lnTo>
                  <a:lnTo>
                    <a:pt x="39553" y="17932"/>
                  </a:lnTo>
                  <a:lnTo>
                    <a:pt x="39791" y="18051"/>
                  </a:lnTo>
                  <a:cubicBezTo>
                    <a:pt x="39791" y="17991"/>
                    <a:pt x="39815" y="17932"/>
                    <a:pt x="39839" y="17872"/>
                  </a:cubicBezTo>
                  <a:close/>
                  <a:moveTo>
                    <a:pt x="52436" y="18289"/>
                  </a:moveTo>
                  <a:lnTo>
                    <a:pt x="52793" y="18170"/>
                  </a:lnTo>
                  <a:lnTo>
                    <a:pt x="52793" y="17693"/>
                  </a:lnTo>
                  <a:lnTo>
                    <a:pt x="52495" y="17634"/>
                  </a:lnTo>
                  <a:lnTo>
                    <a:pt x="52436" y="18051"/>
                  </a:lnTo>
                  <a:cubicBezTo>
                    <a:pt x="51543" y="18194"/>
                    <a:pt x="50971" y="18229"/>
                    <a:pt x="50245" y="18467"/>
                  </a:cubicBezTo>
                  <a:lnTo>
                    <a:pt x="50126" y="18646"/>
                  </a:lnTo>
                  <a:lnTo>
                    <a:pt x="50305" y="18765"/>
                  </a:lnTo>
                  <a:cubicBezTo>
                    <a:pt x="50769" y="18467"/>
                    <a:pt x="51971" y="18229"/>
                    <a:pt x="52424" y="18289"/>
                  </a:cubicBezTo>
                  <a:close/>
                  <a:moveTo>
                    <a:pt x="53984" y="17991"/>
                  </a:moveTo>
                  <a:lnTo>
                    <a:pt x="54162" y="17753"/>
                  </a:lnTo>
                  <a:lnTo>
                    <a:pt x="53984" y="17693"/>
                  </a:lnTo>
                  <a:lnTo>
                    <a:pt x="53865" y="17872"/>
                  </a:lnTo>
                  <a:close/>
                  <a:moveTo>
                    <a:pt x="61937" y="17991"/>
                  </a:moveTo>
                  <a:lnTo>
                    <a:pt x="62056" y="18051"/>
                  </a:lnTo>
                  <a:cubicBezTo>
                    <a:pt x="62092" y="17955"/>
                    <a:pt x="62128" y="17848"/>
                    <a:pt x="62175" y="17753"/>
                  </a:cubicBezTo>
                  <a:lnTo>
                    <a:pt x="61997" y="17693"/>
                  </a:lnTo>
                  <a:cubicBezTo>
                    <a:pt x="61973" y="17765"/>
                    <a:pt x="61949" y="17848"/>
                    <a:pt x="61937" y="17932"/>
                  </a:cubicBezTo>
                  <a:close/>
                  <a:moveTo>
                    <a:pt x="94703" y="18110"/>
                  </a:moveTo>
                  <a:lnTo>
                    <a:pt x="95060" y="18229"/>
                  </a:lnTo>
                  <a:lnTo>
                    <a:pt x="95298" y="17991"/>
                  </a:lnTo>
                  <a:lnTo>
                    <a:pt x="94941" y="17693"/>
                  </a:lnTo>
                  <a:cubicBezTo>
                    <a:pt x="94834" y="17908"/>
                    <a:pt x="94846" y="17884"/>
                    <a:pt x="94643" y="17991"/>
                  </a:cubicBezTo>
                  <a:cubicBezTo>
                    <a:pt x="94643" y="18027"/>
                    <a:pt x="94667" y="18074"/>
                    <a:pt x="94691" y="18110"/>
                  </a:cubicBezTo>
                  <a:close/>
                  <a:moveTo>
                    <a:pt x="32076" y="17991"/>
                  </a:moveTo>
                  <a:lnTo>
                    <a:pt x="32136" y="17872"/>
                  </a:lnTo>
                  <a:lnTo>
                    <a:pt x="31898" y="17753"/>
                  </a:lnTo>
                  <a:lnTo>
                    <a:pt x="31659" y="17872"/>
                  </a:lnTo>
                  <a:lnTo>
                    <a:pt x="31778" y="17991"/>
                  </a:lnTo>
                  <a:close/>
                  <a:moveTo>
                    <a:pt x="94524" y="18170"/>
                  </a:moveTo>
                  <a:cubicBezTo>
                    <a:pt x="94108" y="17467"/>
                    <a:pt x="92096" y="18336"/>
                    <a:pt x="91381" y="17753"/>
                  </a:cubicBezTo>
                  <a:lnTo>
                    <a:pt x="91262" y="17932"/>
                  </a:lnTo>
                  <a:lnTo>
                    <a:pt x="91560" y="18051"/>
                  </a:lnTo>
                  <a:lnTo>
                    <a:pt x="91560" y="18408"/>
                  </a:lnTo>
                  <a:lnTo>
                    <a:pt x="91203" y="18408"/>
                  </a:lnTo>
                  <a:cubicBezTo>
                    <a:pt x="91274" y="18467"/>
                    <a:pt x="91357" y="18527"/>
                    <a:pt x="91441" y="18586"/>
                  </a:cubicBezTo>
                  <a:lnTo>
                    <a:pt x="91441" y="18765"/>
                  </a:lnTo>
                  <a:cubicBezTo>
                    <a:pt x="91155" y="18813"/>
                    <a:pt x="91119" y="18753"/>
                    <a:pt x="90964" y="18944"/>
                  </a:cubicBezTo>
                  <a:cubicBezTo>
                    <a:pt x="91191" y="18920"/>
                    <a:pt x="91084" y="18967"/>
                    <a:pt x="91262" y="19122"/>
                  </a:cubicBezTo>
                  <a:cubicBezTo>
                    <a:pt x="91560" y="18884"/>
                    <a:pt x="91488" y="18836"/>
                    <a:pt x="91798" y="19003"/>
                  </a:cubicBezTo>
                  <a:cubicBezTo>
                    <a:pt x="91738" y="18717"/>
                    <a:pt x="91667" y="18634"/>
                    <a:pt x="91738" y="18348"/>
                  </a:cubicBezTo>
                  <a:lnTo>
                    <a:pt x="91738" y="18170"/>
                  </a:lnTo>
                  <a:cubicBezTo>
                    <a:pt x="92334" y="18253"/>
                    <a:pt x="92750" y="18265"/>
                    <a:pt x="93155" y="18646"/>
                  </a:cubicBezTo>
                  <a:cubicBezTo>
                    <a:pt x="92929" y="18646"/>
                    <a:pt x="93060" y="18622"/>
                    <a:pt x="92858" y="18705"/>
                  </a:cubicBezTo>
                  <a:cubicBezTo>
                    <a:pt x="92846" y="18765"/>
                    <a:pt x="92822" y="18825"/>
                    <a:pt x="92798" y="18884"/>
                  </a:cubicBezTo>
                  <a:lnTo>
                    <a:pt x="92977" y="19003"/>
                  </a:lnTo>
                  <a:cubicBezTo>
                    <a:pt x="93215" y="18717"/>
                    <a:pt x="93346" y="18729"/>
                    <a:pt x="93334" y="18170"/>
                  </a:cubicBezTo>
                  <a:cubicBezTo>
                    <a:pt x="93727" y="18194"/>
                    <a:pt x="94120" y="18194"/>
                    <a:pt x="94513" y="18170"/>
                  </a:cubicBezTo>
                  <a:close/>
                  <a:moveTo>
                    <a:pt x="114229" y="17932"/>
                  </a:moveTo>
                  <a:lnTo>
                    <a:pt x="114289" y="17872"/>
                  </a:lnTo>
                  <a:lnTo>
                    <a:pt x="114170" y="17753"/>
                  </a:lnTo>
                  <a:cubicBezTo>
                    <a:pt x="114182" y="17813"/>
                    <a:pt x="114194" y="17872"/>
                    <a:pt x="114217" y="17932"/>
                  </a:cubicBezTo>
                  <a:close/>
                  <a:moveTo>
                    <a:pt x="19134" y="18170"/>
                  </a:moveTo>
                  <a:lnTo>
                    <a:pt x="19253" y="18170"/>
                  </a:lnTo>
                  <a:cubicBezTo>
                    <a:pt x="18801" y="17777"/>
                    <a:pt x="17515" y="17848"/>
                    <a:pt x="16872" y="17813"/>
                  </a:cubicBezTo>
                  <a:cubicBezTo>
                    <a:pt x="16860" y="17848"/>
                    <a:pt x="16836" y="17896"/>
                    <a:pt x="16812" y="17932"/>
                  </a:cubicBezTo>
                  <a:cubicBezTo>
                    <a:pt x="17253" y="18277"/>
                    <a:pt x="18813" y="18253"/>
                    <a:pt x="19122" y="18170"/>
                  </a:cubicBezTo>
                  <a:close/>
                  <a:moveTo>
                    <a:pt x="30766" y="18051"/>
                  </a:moveTo>
                  <a:lnTo>
                    <a:pt x="30766" y="17991"/>
                  </a:lnTo>
                  <a:lnTo>
                    <a:pt x="30588" y="17813"/>
                  </a:lnTo>
                  <a:lnTo>
                    <a:pt x="30409" y="17813"/>
                  </a:lnTo>
                  <a:cubicBezTo>
                    <a:pt x="30481" y="17943"/>
                    <a:pt x="30612" y="18027"/>
                    <a:pt x="30755" y="18051"/>
                  </a:cubicBezTo>
                  <a:close/>
                  <a:moveTo>
                    <a:pt x="31302" y="18051"/>
                  </a:moveTo>
                  <a:lnTo>
                    <a:pt x="31481" y="18051"/>
                  </a:lnTo>
                  <a:cubicBezTo>
                    <a:pt x="31493" y="17991"/>
                    <a:pt x="31517" y="17932"/>
                    <a:pt x="31540" y="17872"/>
                  </a:cubicBezTo>
                  <a:lnTo>
                    <a:pt x="31362" y="17813"/>
                  </a:lnTo>
                  <a:cubicBezTo>
                    <a:pt x="31255" y="17979"/>
                    <a:pt x="31290" y="17860"/>
                    <a:pt x="31290" y="18051"/>
                  </a:cubicBezTo>
                  <a:close/>
                  <a:moveTo>
                    <a:pt x="133756" y="18825"/>
                  </a:moveTo>
                  <a:lnTo>
                    <a:pt x="133815" y="18825"/>
                  </a:lnTo>
                  <a:lnTo>
                    <a:pt x="133934" y="18646"/>
                  </a:lnTo>
                  <a:cubicBezTo>
                    <a:pt x="133541" y="18372"/>
                    <a:pt x="133065" y="17943"/>
                    <a:pt x="132636" y="17813"/>
                  </a:cubicBezTo>
                  <a:cubicBezTo>
                    <a:pt x="133077" y="18956"/>
                    <a:pt x="132708" y="18539"/>
                    <a:pt x="133744" y="18825"/>
                  </a:cubicBezTo>
                  <a:close/>
                  <a:moveTo>
                    <a:pt x="37934" y="18110"/>
                  </a:moveTo>
                  <a:lnTo>
                    <a:pt x="37934" y="17872"/>
                  </a:lnTo>
                  <a:lnTo>
                    <a:pt x="37755" y="17872"/>
                  </a:lnTo>
                  <a:cubicBezTo>
                    <a:pt x="37660" y="18015"/>
                    <a:pt x="37696" y="17967"/>
                    <a:pt x="37517" y="18051"/>
                  </a:cubicBezTo>
                  <a:lnTo>
                    <a:pt x="37517" y="18170"/>
                  </a:lnTo>
                  <a:lnTo>
                    <a:pt x="37874" y="18170"/>
                  </a:lnTo>
                  <a:close/>
                  <a:moveTo>
                    <a:pt x="46483" y="17991"/>
                  </a:moveTo>
                  <a:lnTo>
                    <a:pt x="46602" y="17872"/>
                  </a:lnTo>
                  <a:lnTo>
                    <a:pt x="46495" y="17872"/>
                  </a:lnTo>
                  <a:close/>
                  <a:moveTo>
                    <a:pt x="78534" y="17872"/>
                  </a:moveTo>
                  <a:lnTo>
                    <a:pt x="78653" y="18051"/>
                  </a:lnTo>
                  <a:lnTo>
                    <a:pt x="78713" y="18051"/>
                  </a:lnTo>
                  <a:cubicBezTo>
                    <a:pt x="78606" y="17836"/>
                    <a:pt x="78749" y="17979"/>
                    <a:pt x="78534" y="17872"/>
                  </a:cubicBezTo>
                  <a:close/>
                  <a:moveTo>
                    <a:pt x="89762" y="17872"/>
                  </a:moveTo>
                  <a:cubicBezTo>
                    <a:pt x="89738" y="17967"/>
                    <a:pt x="89714" y="18074"/>
                    <a:pt x="89702" y="18170"/>
                  </a:cubicBezTo>
                  <a:lnTo>
                    <a:pt x="89881" y="18110"/>
                  </a:lnTo>
                  <a:cubicBezTo>
                    <a:pt x="89821" y="17896"/>
                    <a:pt x="89881" y="17991"/>
                    <a:pt x="89762" y="17872"/>
                  </a:cubicBezTo>
                  <a:close/>
                  <a:moveTo>
                    <a:pt x="7537" y="18110"/>
                  </a:moveTo>
                  <a:cubicBezTo>
                    <a:pt x="7430" y="17932"/>
                    <a:pt x="7537" y="18003"/>
                    <a:pt x="7311" y="17932"/>
                  </a:cubicBezTo>
                  <a:cubicBezTo>
                    <a:pt x="7418" y="18110"/>
                    <a:pt x="7311" y="18027"/>
                    <a:pt x="7537" y="18110"/>
                  </a:cubicBezTo>
                  <a:close/>
                  <a:moveTo>
                    <a:pt x="30159" y="18051"/>
                  </a:moveTo>
                  <a:lnTo>
                    <a:pt x="30159" y="17991"/>
                  </a:lnTo>
                  <a:lnTo>
                    <a:pt x="29862" y="17932"/>
                  </a:lnTo>
                  <a:lnTo>
                    <a:pt x="29683" y="18051"/>
                  </a:lnTo>
                  <a:lnTo>
                    <a:pt x="29683" y="18110"/>
                  </a:lnTo>
                  <a:lnTo>
                    <a:pt x="30100" y="18110"/>
                  </a:lnTo>
                  <a:cubicBezTo>
                    <a:pt x="30124" y="18086"/>
                    <a:pt x="30135" y="18074"/>
                    <a:pt x="30159" y="18051"/>
                  </a:cubicBezTo>
                  <a:close/>
                  <a:moveTo>
                    <a:pt x="8680" y="18467"/>
                  </a:moveTo>
                  <a:lnTo>
                    <a:pt x="9038" y="18467"/>
                  </a:lnTo>
                  <a:cubicBezTo>
                    <a:pt x="8704" y="18158"/>
                    <a:pt x="8216" y="18110"/>
                    <a:pt x="7787" y="17991"/>
                  </a:cubicBezTo>
                  <a:cubicBezTo>
                    <a:pt x="7942" y="18313"/>
                    <a:pt x="8311" y="18348"/>
                    <a:pt x="8668" y="18467"/>
                  </a:cubicBezTo>
                  <a:close/>
                  <a:moveTo>
                    <a:pt x="19777" y="18170"/>
                  </a:moveTo>
                  <a:lnTo>
                    <a:pt x="19896" y="18110"/>
                  </a:lnTo>
                  <a:lnTo>
                    <a:pt x="19896" y="18051"/>
                  </a:lnTo>
                  <a:lnTo>
                    <a:pt x="19598" y="17991"/>
                  </a:lnTo>
                  <a:cubicBezTo>
                    <a:pt x="19706" y="18194"/>
                    <a:pt x="19563" y="18063"/>
                    <a:pt x="19777" y="18170"/>
                  </a:cubicBezTo>
                  <a:close/>
                  <a:moveTo>
                    <a:pt x="91250" y="18051"/>
                  </a:moveTo>
                  <a:lnTo>
                    <a:pt x="91250" y="17991"/>
                  </a:lnTo>
                  <a:lnTo>
                    <a:pt x="91072" y="17991"/>
                  </a:lnTo>
                  <a:lnTo>
                    <a:pt x="91072" y="18170"/>
                  </a:lnTo>
                  <a:lnTo>
                    <a:pt x="91191" y="18229"/>
                  </a:lnTo>
                  <a:cubicBezTo>
                    <a:pt x="91203" y="18170"/>
                    <a:pt x="91226" y="18110"/>
                    <a:pt x="91238" y="18051"/>
                  </a:cubicBezTo>
                  <a:close/>
                  <a:moveTo>
                    <a:pt x="101394" y="18110"/>
                  </a:moveTo>
                  <a:lnTo>
                    <a:pt x="101454" y="18110"/>
                  </a:lnTo>
                  <a:cubicBezTo>
                    <a:pt x="101347" y="17991"/>
                    <a:pt x="101454" y="18063"/>
                    <a:pt x="101275" y="17991"/>
                  </a:cubicBezTo>
                  <a:close/>
                  <a:moveTo>
                    <a:pt x="88047" y="18229"/>
                  </a:moveTo>
                  <a:lnTo>
                    <a:pt x="88047" y="18289"/>
                  </a:lnTo>
                  <a:cubicBezTo>
                    <a:pt x="88547" y="18444"/>
                    <a:pt x="89095" y="18420"/>
                    <a:pt x="89583" y="18229"/>
                  </a:cubicBezTo>
                  <a:lnTo>
                    <a:pt x="89702" y="18229"/>
                  </a:lnTo>
                  <a:cubicBezTo>
                    <a:pt x="89500" y="18098"/>
                    <a:pt x="89357" y="18122"/>
                    <a:pt x="89048" y="18110"/>
                  </a:cubicBezTo>
                  <a:cubicBezTo>
                    <a:pt x="88774" y="18241"/>
                    <a:pt x="88405" y="18205"/>
                    <a:pt x="88107" y="18170"/>
                  </a:cubicBezTo>
                  <a:close/>
                  <a:moveTo>
                    <a:pt x="2322" y="18884"/>
                  </a:moveTo>
                  <a:cubicBezTo>
                    <a:pt x="2180" y="18479"/>
                    <a:pt x="1668" y="18324"/>
                    <a:pt x="1310" y="18170"/>
                  </a:cubicBezTo>
                  <a:lnTo>
                    <a:pt x="1310" y="18467"/>
                  </a:lnTo>
                  <a:cubicBezTo>
                    <a:pt x="1418" y="18622"/>
                    <a:pt x="1906" y="18753"/>
                    <a:pt x="2322" y="18884"/>
                  </a:cubicBezTo>
                  <a:close/>
                  <a:moveTo>
                    <a:pt x="43994" y="18408"/>
                  </a:moveTo>
                  <a:lnTo>
                    <a:pt x="44411" y="18408"/>
                  </a:lnTo>
                  <a:lnTo>
                    <a:pt x="44411" y="18289"/>
                  </a:lnTo>
                  <a:lnTo>
                    <a:pt x="44113" y="18170"/>
                  </a:lnTo>
                  <a:cubicBezTo>
                    <a:pt x="44066" y="18241"/>
                    <a:pt x="44030" y="18324"/>
                    <a:pt x="43994" y="18408"/>
                  </a:cubicBezTo>
                  <a:close/>
                  <a:moveTo>
                    <a:pt x="58175" y="18348"/>
                  </a:moveTo>
                  <a:lnTo>
                    <a:pt x="58175" y="18527"/>
                  </a:lnTo>
                  <a:lnTo>
                    <a:pt x="58234" y="18586"/>
                  </a:lnTo>
                  <a:lnTo>
                    <a:pt x="58770" y="18408"/>
                  </a:lnTo>
                  <a:lnTo>
                    <a:pt x="58889" y="18408"/>
                  </a:lnTo>
                  <a:lnTo>
                    <a:pt x="58889" y="18348"/>
                  </a:lnTo>
                  <a:lnTo>
                    <a:pt x="58294" y="18170"/>
                  </a:lnTo>
                  <a:close/>
                  <a:moveTo>
                    <a:pt x="60318" y="18467"/>
                  </a:moveTo>
                  <a:cubicBezTo>
                    <a:pt x="60615" y="18336"/>
                    <a:pt x="60473" y="18396"/>
                    <a:pt x="60496" y="18170"/>
                  </a:cubicBezTo>
                  <a:cubicBezTo>
                    <a:pt x="60389" y="18301"/>
                    <a:pt x="60389" y="18253"/>
                    <a:pt x="60318" y="18467"/>
                  </a:cubicBezTo>
                  <a:close/>
                  <a:moveTo>
                    <a:pt x="95036" y="18408"/>
                  </a:moveTo>
                  <a:cubicBezTo>
                    <a:pt x="95108" y="18813"/>
                    <a:pt x="95144" y="18729"/>
                    <a:pt x="95453" y="18884"/>
                  </a:cubicBezTo>
                  <a:cubicBezTo>
                    <a:pt x="95251" y="19158"/>
                    <a:pt x="94727" y="19122"/>
                    <a:pt x="94382" y="19229"/>
                  </a:cubicBezTo>
                  <a:cubicBezTo>
                    <a:pt x="94322" y="19051"/>
                    <a:pt x="94262" y="18884"/>
                    <a:pt x="94215" y="18705"/>
                  </a:cubicBezTo>
                  <a:lnTo>
                    <a:pt x="94155" y="18705"/>
                  </a:lnTo>
                  <a:lnTo>
                    <a:pt x="93917" y="18813"/>
                  </a:lnTo>
                  <a:cubicBezTo>
                    <a:pt x="93870" y="18991"/>
                    <a:pt x="93834" y="19170"/>
                    <a:pt x="93798" y="19348"/>
                  </a:cubicBezTo>
                  <a:lnTo>
                    <a:pt x="93798" y="19408"/>
                  </a:lnTo>
                  <a:lnTo>
                    <a:pt x="95989" y="19170"/>
                  </a:lnTo>
                  <a:cubicBezTo>
                    <a:pt x="95786" y="18836"/>
                    <a:pt x="95941" y="18455"/>
                    <a:pt x="95751" y="18170"/>
                  </a:cubicBezTo>
                  <a:cubicBezTo>
                    <a:pt x="95572" y="18348"/>
                    <a:pt x="95298" y="18444"/>
                    <a:pt x="95048" y="18408"/>
                  </a:cubicBezTo>
                  <a:close/>
                  <a:moveTo>
                    <a:pt x="23325" y="18348"/>
                  </a:moveTo>
                  <a:cubicBezTo>
                    <a:pt x="23206" y="18241"/>
                    <a:pt x="23218" y="18253"/>
                    <a:pt x="22980" y="18229"/>
                  </a:cubicBezTo>
                  <a:lnTo>
                    <a:pt x="23158" y="18348"/>
                  </a:lnTo>
                  <a:close/>
                  <a:moveTo>
                    <a:pt x="25290" y="18229"/>
                  </a:moveTo>
                  <a:lnTo>
                    <a:pt x="25290" y="18348"/>
                  </a:lnTo>
                  <a:lnTo>
                    <a:pt x="25409" y="18229"/>
                  </a:lnTo>
                  <a:close/>
                  <a:moveTo>
                    <a:pt x="72665" y="18229"/>
                  </a:moveTo>
                  <a:lnTo>
                    <a:pt x="72486" y="18705"/>
                  </a:lnTo>
                  <a:lnTo>
                    <a:pt x="73379" y="18527"/>
                  </a:lnTo>
                  <a:lnTo>
                    <a:pt x="73379" y="18289"/>
                  </a:lnTo>
                  <a:cubicBezTo>
                    <a:pt x="72986" y="18289"/>
                    <a:pt x="72891" y="18301"/>
                    <a:pt x="72665" y="18229"/>
                  </a:cubicBezTo>
                  <a:close/>
                  <a:moveTo>
                    <a:pt x="99668" y="18229"/>
                  </a:moveTo>
                  <a:lnTo>
                    <a:pt x="99430" y="18527"/>
                  </a:lnTo>
                  <a:cubicBezTo>
                    <a:pt x="98834" y="18455"/>
                    <a:pt x="98787" y="18336"/>
                    <a:pt x="98072" y="18348"/>
                  </a:cubicBezTo>
                  <a:lnTo>
                    <a:pt x="98013" y="18348"/>
                  </a:lnTo>
                  <a:lnTo>
                    <a:pt x="97894" y="18527"/>
                  </a:lnTo>
                  <a:lnTo>
                    <a:pt x="98489" y="18765"/>
                  </a:lnTo>
                  <a:lnTo>
                    <a:pt x="98489" y="18825"/>
                  </a:lnTo>
                  <a:lnTo>
                    <a:pt x="98013" y="18765"/>
                  </a:lnTo>
                  <a:lnTo>
                    <a:pt x="97834" y="18944"/>
                  </a:lnTo>
                  <a:lnTo>
                    <a:pt x="100144" y="18705"/>
                  </a:lnTo>
                  <a:lnTo>
                    <a:pt x="100144" y="18646"/>
                  </a:lnTo>
                  <a:cubicBezTo>
                    <a:pt x="100025" y="18467"/>
                    <a:pt x="99870" y="18313"/>
                    <a:pt x="99668" y="18229"/>
                  </a:cubicBezTo>
                  <a:close/>
                  <a:moveTo>
                    <a:pt x="100561" y="18289"/>
                  </a:moveTo>
                  <a:cubicBezTo>
                    <a:pt x="100525" y="18408"/>
                    <a:pt x="100489" y="18527"/>
                    <a:pt x="100442" y="18646"/>
                  </a:cubicBezTo>
                  <a:lnTo>
                    <a:pt x="101692" y="18527"/>
                  </a:lnTo>
                  <a:lnTo>
                    <a:pt x="101692" y="18467"/>
                  </a:lnTo>
                  <a:lnTo>
                    <a:pt x="100859" y="18229"/>
                  </a:lnTo>
                  <a:close/>
                  <a:moveTo>
                    <a:pt x="21730" y="18289"/>
                  </a:moveTo>
                  <a:lnTo>
                    <a:pt x="21551" y="18289"/>
                  </a:lnTo>
                  <a:lnTo>
                    <a:pt x="21670" y="18467"/>
                  </a:lnTo>
                  <a:cubicBezTo>
                    <a:pt x="21694" y="18408"/>
                    <a:pt x="21706" y="18348"/>
                    <a:pt x="21730" y="18289"/>
                  </a:cubicBezTo>
                  <a:close/>
                  <a:moveTo>
                    <a:pt x="57877" y="18289"/>
                  </a:moveTo>
                  <a:cubicBezTo>
                    <a:pt x="57794" y="18503"/>
                    <a:pt x="57758" y="18432"/>
                    <a:pt x="57877" y="18646"/>
                  </a:cubicBezTo>
                  <a:lnTo>
                    <a:pt x="58056" y="18646"/>
                  </a:lnTo>
                  <a:close/>
                  <a:moveTo>
                    <a:pt x="61211" y="18289"/>
                  </a:moveTo>
                  <a:cubicBezTo>
                    <a:pt x="60806" y="18586"/>
                    <a:pt x="60270" y="18432"/>
                    <a:pt x="59842" y="18646"/>
                  </a:cubicBezTo>
                  <a:cubicBezTo>
                    <a:pt x="59651" y="18753"/>
                    <a:pt x="59615" y="18836"/>
                    <a:pt x="59544" y="19051"/>
                  </a:cubicBezTo>
                  <a:cubicBezTo>
                    <a:pt x="59770" y="18956"/>
                    <a:pt x="59746" y="18991"/>
                    <a:pt x="59842" y="18753"/>
                  </a:cubicBezTo>
                  <a:cubicBezTo>
                    <a:pt x="59925" y="18813"/>
                    <a:pt x="59984" y="18896"/>
                    <a:pt x="60020" y="18991"/>
                  </a:cubicBezTo>
                  <a:lnTo>
                    <a:pt x="61270" y="18634"/>
                  </a:lnTo>
                  <a:cubicBezTo>
                    <a:pt x="61246" y="18527"/>
                    <a:pt x="61223" y="18408"/>
                    <a:pt x="61211" y="18289"/>
                  </a:cubicBezTo>
                  <a:close/>
                  <a:moveTo>
                    <a:pt x="86916" y="18646"/>
                  </a:moveTo>
                  <a:lnTo>
                    <a:pt x="87143" y="18705"/>
                  </a:lnTo>
                  <a:cubicBezTo>
                    <a:pt x="87131" y="18586"/>
                    <a:pt x="87107" y="18467"/>
                    <a:pt x="87083" y="18348"/>
                  </a:cubicBezTo>
                  <a:lnTo>
                    <a:pt x="86916" y="18289"/>
                  </a:lnTo>
                  <a:close/>
                  <a:moveTo>
                    <a:pt x="86142" y="18348"/>
                  </a:moveTo>
                  <a:lnTo>
                    <a:pt x="85785" y="18455"/>
                  </a:lnTo>
                  <a:cubicBezTo>
                    <a:pt x="85952" y="18586"/>
                    <a:pt x="86000" y="18539"/>
                    <a:pt x="86321" y="18515"/>
                  </a:cubicBezTo>
                  <a:close/>
                  <a:moveTo>
                    <a:pt x="42387" y="18694"/>
                  </a:moveTo>
                  <a:lnTo>
                    <a:pt x="42566" y="18396"/>
                  </a:lnTo>
                  <a:lnTo>
                    <a:pt x="42446" y="18396"/>
                  </a:lnTo>
                  <a:lnTo>
                    <a:pt x="42268" y="18634"/>
                  </a:lnTo>
                  <a:close/>
                  <a:moveTo>
                    <a:pt x="30278" y="18455"/>
                  </a:moveTo>
                  <a:lnTo>
                    <a:pt x="30278" y="18575"/>
                  </a:lnTo>
                  <a:lnTo>
                    <a:pt x="30397" y="18455"/>
                  </a:lnTo>
                  <a:close/>
                  <a:moveTo>
                    <a:pt x="45709" y="18753"/>
                  </a:moveTo>
                  <a:lnTo>
                    <a:pt x="45292" y="18575"/>
                  </a:lnTo>
                  <a:lnTo>
                    <a:pt x="45054" y="18991"/>
                  </a:lnTo>
                  <a:cubicBezTo>
                    <a:pt x="45399" y="18825"/>
                    <a:pt x="45792" y="18741"/>
                    <a:pt x="46185" y="18753"/>
                  </a:cubicBezTo>
                  <a:lnTo>
                    <a:pt x="46245" y="18634"/>
                  </a:lnTo>
                  <a:lnTo>
                    <a:pt x="46006" y="18455"/>
                  </a:lnTo>
                  <a:close/>
                  <a:moveTo>
                    <a:pt x="97465" y="18753"/>
                  </a:moveTo>
                  <a:lnTo>
                    <a:pt x="97406" y="18872"/>
                  </a:lnTo>
                  <a:lnTo>
                    <a:pt x="97584" y="18991"/>
                  </a:lnTo>
                  <a:lnTo>
                    <a:pt x="97703" y="18932"/>
                  </a:lnTo>
                  <a:cubicBezTo>
                    <a:pt x="97727" y="18813"/>
                    <a:pt x="97751" y="18694"/>
                    <a:pt x="97763" y="18575"/>
                  </a:cubicBezTo>
                  <a:lnTo>
                    <a:pt x="97525" y="18455"/>
                  </a:lnTo>
                  <a:cubicBezTo>
                    <a:pt x="97465" y="18622"/>
                    <a:pt x="97453" y="18598"/>
                    <a:pt x="97477" y="18765"/>
                  </a:cubicBezTo>
                  <a:close/>
                  <a:moveTo>
                    <a:pt x="29504" y="18753"/>
                  </a:moveTo>
                  <a:lnTo>
                    <a:pt x="29862" y="18634"/>
                  </a:lnTo>
                  <a:lnTo>
                    <a:pt x="29862" y="18575"/>
                  </a:lnTo>
                  <a:lnTo>
                    <a:pt x="29266" y="18515"/>
                  </a:lnTo>
                  <a:cubicBezTo>
                    <a:pt x="29326" y="18694"/>
                    <a:pt x="29266" y="18634"/>
                    <a:pt x="29504" y="18765"/>
                  </a:cubicBezTo>
                  <a:close/>
                  <a:moveTo>
                    <a:pt x="57163" y="18515"/>
                  </a:moveTo>
                  <a:lnTo>
                    <a:pt x="56924" y="18872"/>
                  </a:lnTo>
                  <a:lnTo>
                    <a:pt x="57401" y="18813"/>
                  </a:lnTo>
                  <a:lnTo>
                    <a:pt x="57460" y="18694"/>
                  </a:lnTo>
                  <a:close/>
                  <a:moveTo>
                    <a:pt x="83285" y="18872"/>
                  </a:moveTo>
                  <a:cubicBezTo>
                    <a:pt x="83392" y="18801"/>
                    <a:pt x="83440" y="18646"/>
                    <a:pt x="83404" y="18515"/>
                  </a:cubicBezTo>
                  <a:cubicBezTo>
                    <a:pt x="83154" y="18836"/>
                    <a:pt x="82916" y="18741"/>
                    <a:pt x="82511" y="18872"/>
                  </a:cubicBezTo>
                  <a:cubicBezTo>
                    <a:pt x="82702" y="19051"/>
                    <a:pt x="82975" y="19051"/>
                    <a:pt x="83285" y="18884"/>
                  </a:cubicBezTo>
                  <a:close/>
                  <a:moveTo>
                    <a:pt x="29088" y="18575"/>
                  </a:moveTo>
                  <a:lnTo>
                    <a:pt x="28850" y="18575"/>
                  </a:lnTo>
                  <a:cubicBezTo>
                    <a:pt x="28826" y="18634"/>
                    <a:pt x="28814" y="18694"/>
                    <a:pt x="28790" y="18753"/>
                  </a:cubicBezTo>
                  <a:lnTo>
                    <a:pt x="28969" y="18813"/>
                  </a:lnTo>
                  <a:close/>
                  <a:moveTo>
                    <a:pt x="56448" y="18872"/>
                  </a:moveTo>
                  <a:cubicBezTo>
                    <a:pt x="56401" y="18610"/>
                    <a:pt x="56448" y="18705"/>
                    <a:pt x="56270" y="18575"/>
                  </a:cubicBezTo>
                  <a:cubicBezTo>
                    <a:pt x="56210" y="18717"/>
                    <a:pt x="56151" y="18860"/>
                    <a:pt x="56091" y="18991"/>
                  </a:cubicBezTo>
                  <a:lnTo>
                    <a:pt x="56210" y="19110"/>
                  </a:lnTo>
                  <a:close/>
                  <a:moveTo>
                    <a:pt x="85357" y="18932"/>
                  </a:moveTo>
                  <a:lnTo>
                    <a:pt x="85416" y="18932"/>
                  </a:lnTo>
                  <a:lnTo>
                    <a:pt x="85416" y="18575"/>
                  </a:lnTo>
                  <a:cubicBezTo>
                    <a:pt x="85404" y="18705"/>
                    <a:pt x="85392" y="18825"/>
                    <a:pt x="85369" y="18944"/>
                  </a:cubicBezTo>
                  <a:close/>
                  <a:moveTo>
                    <a:pt x="90583" y="18813"/>
                  </a:moveTo>
                  <a:cubicBezTo>
                    <a:pt x="90619" y="18896"/>
                    <a:pt x="90667" y="18979"/>
                    <a:pt x="90703" y="19051"/>
                  </a:cubicBezTo>
                  <a:lnTo>
                    <a:pt x="90762" y="19051"/>
                  </a:lnTo>
                  <a:lnTo>
                    <a:pt x="90881" y="18991"/>
                  </a:lnTo>
                  <a:cubicBezTo>
                    <a:pt x="90857" y="18932"/>
                    <a:pt x="90845" y="18872"/>
                    <a:pt x="90822" y="18813"/>
                  </a:cubicBezTo>
                  <a:cubicBezTo>
                    <a:pt x="90691" y="18622"/>
                    <a:pt x="90607" y="18646"/>
                    <a:pt x="90345" y="18575"/>
                  </a:cubicBezTo>
                  <a:lnTo>
                    <a:pt x="90226" y="18932"/>
                  </a:lnTo>
                  <a:lnTo>
                    <a:pt x="90226" y="18991"/>
                  </a:lnTo>
                  <a:cubicBezTo>
                    <a:pt x="90500" y="19015"/>
                    <a:pt x="90405" y="19003"/>
                    <a:pt x="90595" y="18825"/>
                  </a:cubicBezTo>
                  <a:close/>
                  <a:moveTo>
                    <a:pt x="97299" y="18575"/>
                  </a:moveTo>
                  <a:lnTo>
                    <a:pt x="97180" y="18575"/>
                  </a:lnTo>
                  <a:cubicBezTo>
                    <a:pt x="97287" y="18634"/>
                    <a:pt x="97191" y="18646"/>
                    <a:pt x="97299" y="18586"/>
                  </a:cubicBezTo>
                  <a:close/>
                  <a:moveTo>
                    <a:pt x="27540" y="18872"/>
                  </a:moveTo>
                  <a:lnTo>
                    <a:pt x="27778" y="18694"/>
                  </a:lnTo>
                  <a:lnTo>
                    <a:pt x="27361" y="18634"/>
                  </a:lnTo>
                  <a:cubicBezTo>
                    <a:pt x="27409" y="18717"/>
                    <a:pt x="27445" y="18801"/>
                    <a:pt x="27480" y="18872"/>
                  </a:cubicBezTo>
                  <a:close/>
                  <a:moveTo>
                    <a:pt x="49685" y="18694"/>
                  </a:moveTo>
                  <a:lnTo>
                    <a:pt x="49507" y="18634"/>
                  </a:lnTo>
                  <a:lnTo>
                    <a:pt x="49447" y="18753"/>
                  </a:lnTo>
                  <a:lnTo>
                    <a:pt x="49566" y="18872"/>
                  </a:lnTo>
                  <a:close/>
                  <a:moveTo>
                    <a:pt x="89929" y="19051"/>
                  </a:moveTo>
                  <a:lnTo>
                    <a:pt x="89988" y="19051"/>
                  </a:lnTo>
                  <a:cubicBezTo>
                    <a:pt x="90012" y="19015"/>
                    <a:pt x="90036" y="18979"/>
                    <a:pt x="90048" y="18932"/>
                  </a:cubicBezTo>
                  <a:lnTo>
                    <a:pt x="89750" y="18634"/>
                  </a:lnTo>
                  <a:cubicBezTo>
                    <a:pt x="89726" y="18932"/>
                    <a:pt x="89679" y="18920"/>
                    <a:pt x="89941" y="19063"/>
                  </a:cubicBezTo>
                  <a:close/>
                  <a:moveTo>
                    <a:pt x="96108" y="18634"/>
                  </a:moveTo>
                  <a:cubicBezTo>
                    <a:pt x="96084" y="18717"/>
                    <a:pt x="96060" y="18801"/>
                    <a:pt x="96048" y="18872"/>
                  </a:cubicBezTo>
                  <a:lnTo>
                    <a:pt x="96227" y="18813"/>
                  </a:lnTo>
                  <a:cubicBezTo>
                    <a:pt x="96179" y="18658"/>
                    <a:pt x="96287" y="18753"/>
                    <a:pt x="96108" y="18646"/>
                  </a:cubicBezTo>
                  <a:close/>
                  <a:moveTo>
                    <a:pt x="26766" y="18932"/>
                  </a:moveTo>
                  <a:cubicBezTo>
                    <a:pt x="26909" y="18801"/>
                    <a:pt x="26873" y="18825"/>
                    <a:pt x="26885" y="18694"/>
                  </a:cubicBezTo>
                  <a:lnTo>
                    <a:pt x="26183" y="18813"/>
                  </a:lnTo>
                  <a:lnTo>
                    <a:pt x="26183" y="18872"/>
                  </a:lnTo>
                  <a:cubicBezTo>
                    <a:pt x="26325" y="18979"/>
                    <a:pt x="26456" y="18932"/>
                    <a:pt x="26778" y="18944"/>
                  </a:cubicBezTo>
                  <a:close/>
                  <a:moveTo>
                    <a:pt x="71414" y="18753"/>
                  </a:moveTo>
                  <a:lnTo>
                    <a:pt x="71117" y="18694"/>
                  </a:lnTo>
                  <a:cubicBezTo>
                    <a:pt x="70902" y="18860"/>
                    <a:pt x="70819" y="18765"/>
                    <a:pt x="70640" y="19051"/>
                  </a:cubicBezTo>
                  <a:lnTo>
                    <a:pt x="70760" y="19170"/>
                  </a:lnTo>
                  <a:lnTo>
                    <a:pt x="71402" y="18991"/>
                  </a:lnTo>
                  <a:close/>
                  <a:moveTo>
                    <a:pt x="94798" y="18872"/>
                  </a:moveTo>
                  <a:lnTo>
                    <a:pt x="94739" y="18753"/>
                  </a:lnTo>
                  <a:cubicBezTo>
                    <a:pt x="94715" y="18801"/>
                    <a:pt x="94703" y="18836"/>
                    <a:pt x="94679" y="18872"/>
                  </a:cubicBezTo>
                  <a:close/>
                  <a:moveTo>
                    <a:pt x="96167" y="18991"/>
                  </a:moveTo>
                  <a:cubicBezTo>
                    <a:pt x="96144" y="19039"/>
                    <a:pt x="96120" y="19075"/>
                    <a:pt x="96108" y="19110"/>
                  </a:cubicBezTo>
                  <a:lnTo>
                    <a:pt x="97406" y="18991"/>
                  </a:lnTo>
                  <a:lnTo>
                    <a:pt x="96584" y="18753"/>
                  </a:lnTo>
                  <a:cubicBezTo>
                    <a:pt x="96441" y="18967"/>
                    <a:pt x="96501" y="18956"/>
                    <a:pt x="96167" y="19003"/>
                  </a:cubicBezTo>
                  <a:close/>
                  <a:moveTo>
                    <a:pt x="19944" y="18932"/>
                  </a:moveTo>
                  <a:lnTo>
                    <a:pt x="19944" y="18872"/>
                  </a:lnTo>
                  <a:lnTo>
                    <a:pt x="19646" y="18813"/>
                  </a:lnTo>
                  <a:cubicBezTo>
                    <a:pt x="19753" y="18967"/>
                    <a:pt x="19694" y="18884"/>
                    <a:pt x="19956" y="18944"/>
                  </a:cubicBezTo>
                  <a:close/>
                  <a:moveTo>
                    <a:pt x="22908" y="19170"/>
                  </a:moveTo>
                  <a:lnTo>
                    <a:pt x="23266" y="18932"/>
                  </a:lnTo>
                  <a:lnTo>
                    <a:pt x="23146" y="18813"/>
                  </a:lnTo>
                  <a:lnTo>
                    <a:pt x="22789" y="18872"/>
                  </a:lnTo>
                  <a:lnTo>
                    <a:pt x="22730" y="18932"/>
                  </a:lnTo>
                  <a:lnTo>
                    <a:pt x="22730" y="18991"/>
                  </a:lnTo>
                  <a:lnTo>
                    <a:pt x="22849" y="19170"/>
                  </a:lnTo>
                  <a:close/>
                  <a:moveTo>
                    <a:pt x="23385" y="18813"/>
                  </a:moveTo>
                  <a:lnTo>
                    <a:pt x="23385" y="18932"/>
                  </a:lnTo>
                  <a:lnTo>
                    <a:pt x="23504" y="18813"/>
                  </a:lnTo>
                  <a:close/>
                  <a:moveTo>
                    <a:pt x="24813" y="19170"/>
                  </a:moveTo>
                  <a:cubicBezTo>
                    <a:pt x="24825" y="19098"/>
                    <a:pt x="24849" y="19015"/>
                    <a:pt x="24873" y="18932"/>
                  </a:cubicBezTo>
                  <a:lnTo>
                    <a:pt x="24635" y="18813"/>
                  </a:lnTo>
                  <a:cubicBezTo>
                    <a:pt x="24611" y="18896"/>
                    <a:pt x="24599" y="18979"/>
                    <a:pt x="24575" y="19051"/>
                  </a:cubicBezTo>
                  <a:lnTo>
                    <a:pt x="24694" y="19051"/>
                  </a:lnTo>
                  <a:close/>
                  <a:moveTo>
                    <a:pt x="25230" y="18813"/>
                  </a:moveTo>
                  <a:lnTo>
                    <a:pt x="25230" y="19229"/>
                  </a:lnTo>
                  <a:cubicBezTo>
                    <a:pt x="25373" y="19051"/>
                    <a:pt x="25373" y="19003"/>
                    <a:pt x="25230" y="18825"/>
                  </a:cubicBezTo>
                  <a:close/>
                  <a:moveTo>
                    <a:pt x="55734" y="18813"/>
                  </a:moveTo>
                  <a:lnTo>
                    <a:pt x="55436" y="18932"/>
                  </a:lnTo>
                  <a:lnTo>
                    <a:pt x="55436" y="19289"/>
                  </a:lnTo>
                  <a:lnTo>
                    <a:pt x="55496" y="19289"/>
                  </a:lnTo>
                  <a:lnTo>
                    <a:pt x="55853" y="18932"/>
                  </a:lnTo>
                  <a:close/>
                  <a:moveTo>
                    <a:pt x="70402" y="18813"/>
                  </a:moveTo>
                  <a:lnTo>
                    <a:pt x="70224" y="18813"/>
                  </a:lnTo>
                  <a:lnTo>
                    <a:pt x="70224" y="18991"/>
                  </a:lnTo>
                  <a:lnTo>
                    <a:pt x="70283" y="18991"/>
                  </a:lnTo>
                  <a:cubicBezTo>
                    <a:pt x="70331" y="18944"/>
                    <a:pt x="70367" y="18884"/>
                    <a:pt x="70402" y="18825"/>
                  </a:cubicBezTo>
                  <a:close/>
                  <a:moveTo>
                    <a:pt x="73367" y="18813"/>
                  </a:moveTo>
                  <a:lnTo>
                    <a:pt x="73307" y="18932"/>
                  </a:lnTo>
                  <a:cubicBezTo>
                    <a:pt x="73427" y="18860"/>
                    <a:pt x="73355" y="18872"/>
                    <a:pt x="73379" y="18825"/>
                  </a:cubicBezTo>
                  <a:close/>
                  <a:moveTo>
                    <a:pt x="86547" y="18991"/>
                  </a:moveTo>
                  <a:lnTo>
                    <a:pt x="86547" y="19229"/>
                  </a:lnTo>
                  <a:lnTo>
                    <a:pt x="86607" y="19289"/>
                  </a:lnTo>
                  <a:cubicBezTo>
                    <a:pt x="86857" y="19075"/>
                    <a:pt x="86773" y="19086"/>
                    <a:pt x="87202" y="19110"/>
                  </a:cubicBezTo>
                  <a:cubicBezTo>
                    <a:pt x="87154" y="18991"/>
                    <a:pt x="87071" y="18884"/>
                    <a:pt x="86964" y="18813"/>
                  </a:cubicBezTo>
                  <a:lnTo>
                    <a:pt x="86726" y="18872"/>
                  </a:lnTo>
                  <a:close/>
                  <a:moveTo>
                    <a:pt x="88452" y="19467"/>
                  </a:moveTo>
                  <a:lnTo>
                    <a:pt x="88500" y="18932"/>
                  </a:lnTo>
                  <a:lnTo>
                    <a:pt x="88500" y="18813"/>
                  </a:lnTo>
                  <a:lnTo>
                    <a:pt x="88095" y="18932"/>
                  </a:lnTo>
                  <a:lnTo>
                    <a:pt x="87976" y="19110"/>
                  </a:lnTo>
                  <a:lnTo>
                    <a:pt x="88274" y="19229"/>
                  </a:lnTo>
                  <a:cubicBezTo>
                    <a:pt x="88286" y="19277"/>
                    <a:pt x="88309" y="19313"/>
                    <a:pt x="88333" y="19348"/>
                  </a:cubicBezTo>
                  <a:lnTo>
                    <a:pt x="87797" y="19408"/>
                  </a:lnTo>
                  <a:lnTo>
                    <a:pt x="87738" y="19408"/>
                  </a:lnTo>
                  <a:cubicBezTo>
                    <a:pt x="87714" y="19253"/>
                    <a:pt x="87690" y="19098"/>
                    <a:pt x="87678" y="18932"/>
                  </a:cubicBezTo>
                  <a:lnTo>
                    <a:pt x="87381" y="18813"/>
                  </a:lnTo>
                  <a:cubicBezTo>
                    <a:pt x="87369" y="19158"/>
                    <a:pt x="87416" y="19491"/>
                    <a:pt x="87500" y="19825"/>
                  </a:cubicBezTo>
                  <a:lnTo>
                    <a:pt x="87500" y="20003"/>
                  </a:lnTo>
                  <a:cubicBezTo>
                    <a:pt x="87035" y="19872"/>
                    <a:pt x="87262" y="19694"/>
                    <a:pt x="87381" y="19348"/>
                  </a:cubicBezTo>
                  <a:cubicBezTo>
                    <a:pt x="86750" y="19622"/>
                    <a:pt x="84678" y="19979"/>
                    <a:pt x="83940" y="19646"/>
                  </a:cubicBezTo>
                  <a:lnTo>
                    <a:pt x="83702" y="19944"/>
                  </a:lnTo>
                  <a:cubicBezTo>
                    <a:pt x="84142" y="20349"/>
                    <a:pt x="84547" y="20075"/>
                    <a:pt x="84892" y="19944"/>
                  </a:cubicBezTo>
                  <a:cubicBezTo>
                    <a:pt x="85047" y="20110"/>
                    <a:pt x="84988" y="20039"/>
                    <a:pt x="85011" y="20241"/>
                  </a:cubicBezTo>
                  <a:lnTo>
                    <a:pt x="86131" y="20063"/>
                  </a:lnTo>
                  <a:cubicBezTo>
                    <a:pt x="86083" y="20241"/>
                    <a:pt x="85011" y="20646"/>
                    <a:pt x="84595" y="20777"/>
                  </a:cubicBezTo>
                  <a:cubicBezTo>
                    <a:pt x="84571" y="20694"/>
                    <a:pt x="84547" y="20622"/>
                    <a:pt x="84535" y="20539"/>
                  </a:cubicBezTo>
                  <a:cubicBezTo>
                    <a:pt x="84309" y="20634"/>
                    <a:pt x="84392" y="20563"/>
                    <a:pt x="84297" y="20777"/>
                  </a:cubicBezTo>
                  <a:cubicBezTo>
                    <a:pt x="83821" y="20730"/>
                    <a:pt x="83964" y="20622"/>
                    <a:pt x="83642" y="20480"/>
                  </a:cubicBezTo>
                  <a:cubicBezTo>
                    <a:pt x="83737" y="20837"/>
                    <a:pt x="83690" y="20765"/>
                    <a:pt x="83583" y="21134"/>
                  </a:cubicBezTo>
                  <a:cubicBezTo>
                    <a:pt x="84785" y="20980"/>
                    <a:pt x="86333" y="20980"/>
                    <a:pt x="87143" y="20301"/>
                  </a:cubicBezTo>
                  <a:cubicBezTo>
                    <a:pt x="87166" y="20384"/>
                    <a:pt x="87190" y="20456"/>
                    <a:pt x="87202" y="20539"/>
                  </a:cubicBezTo>
                  <a:lnTo>
                    <a:pt x="88809" y="20301"/>
                  </a:lnTo>
                  <a:lnTo>
                    <a:pt x="88809" y="20063"/>
                  </a:lnTo>
                  <a:lnTo>
                    <a:pt x="87619" y="20063"/>
                  </a:lnTo>
                  <a:lnTo>
                    <a:pt x="87619" y="20003"/>
                  </a:lnTo>
                  <a:cubicBezTo>
                    <a:pt x="88083" y="19587"/>
                    <a:pt x="88726" y="19682"/>
                    <a:pt x="89405" y="19706"/>
                  </a:cubicBezTo>
                  <a:cubicBezTo>
                    <a:pt x="89393" y="19860"/>
                    <a:pt x="89405" y="19777"/>
                    <a:pt x="89345" y="19944"/>
                  </a:cubicBezTo>
                  <a:lnTo>
                    <a:pt x="89643" y="20122"/>
                  </a:lnTo>
                  <a:lnTo>
                    <a:pt x="89941" y="20122"/>
                  </a:lnTo>
                  <a:lnTo>
                    <a:pt x="90238" y="19467"/>
                  </a:lnTo>
                  <a:cubicBezTo>
                    <a:pt x="89607" y="19289"/>
                    <a:pt x="89071" y="19539"/>
                    <a:pt x="88464" y="19479"/>
                  </a:cubicBezTo>
                  <a:close/>
                  <a:moveTo>
                    <a:pt x="93370" y="19110"/>
                  </a:moveTo>
                  <a:lnTo>
                    <a:pt x="93489" y="18991"/>
                  </a:lnTo>
                  <a:lnTo>
                    <a:pt x="93310" y="18813"/>
                  </a:lnTo>
                  <a:cubicBezTo>
                    <a:pt x="93286" y="19027"/>
                    <a:pt x="93274" y="18967"/>
                    <a:pt x="93381" y="19122"/>
                  </a:cubicBezTo>
                  <a:close/>
                  <a:moveTo>
                    <a:pt x="121040" y="18872"/>
                  </a:moveTo>
                  <a:lnTo>
                    <a:pt x="121040" y="18813"/>
                  </a:lnTo>
                  <a:lnTo>
                    <a:pt x="120802" y="18813"/>
                  </a:lnTo>
                  <a:close/>
                  <a:moveTo>
                    <a:pt x="3382" y="19229"/>
                  </a:moveTo>
                  <a:lnTo>
                    <a:pt x="3632" y="19229"/>
                  </a:lnTo>
                  <a:lnTo>
                    <a:pt x="3632" y="19170"/>
                  </a:lnTo>
                  <a:cubicBezTo>
                    <a:pt x="3442" y="18979"/>
                    <a:pt x="2918" y="18932"/>
                    <a:pt x="2620" y="18872"/>
                  </a:cubicBezTo>
                  <a:cubicBezTo>
                    <a:pt x="2846" y="19170"/>
                    <a:pt x="3049" y="19110"/>
                    <a:pt x="3382" y="19241"/>
                  </a:cubicBezTo>
                  <a:close/>
                  <a:moveTo>
                    <a:pt x="21551" y="19051"/>
                  </a:moveTo>
                  <a:lnTo>
                    <a:pt x="21658" y="19051"/>
                  </a:lnTo>
                  <a:cubicBezTo>
                    <a:pt x="21539" y="18836"/>
                    <a:pt x="21622" y="18908"/>
                    <a:pt x="21313" y="18872"/>
                  </a:cubicBezTo>
                  <a:cubicBezTo>
                    <a:pt x="21289" y="18920"/>
                    <a:pt x="21265" y="18956"/>
                    <a:pt x="21253" y="18991"/>
                  </a:cubicBezTo>
                  <a:lnTo>
                    <a:pt x="21372" y="19110"/>
                  </a:lnTo>
                  <a:close/>
                  <a:moveTo>
                    <a:pt x="22611" y="18991"/>
                  </a:moveTo>
                  <a:lnTo>
                    <a:pt x="22611" y="18932"/>
                  </a:lnTo>
                  <a:lnTo>
                    <a:pt x="21896" y="18872"/>
                  </a:lnTo>
                  <a:cubicBezTo>
                    <a:pt x="22027" y="18991"/>
                    <a:pt x="22253" y="19015"/>
                    <a:pt x="22623" y="19003"/>
                  </a:cubicBezTo>
                  <a:close/>
                  <a:moveTo>
                    <a:pt x="24337" y="19051"/>
                  </a:moveTo>
                  <a:cubicBezTo>
                    <a:pt x="24254" y="18872"/>
                    <a:pt x="24337" y="18979"/>
                    <a:pt x="24218" y="18872"/>
                  </a:cubicBezTo>
                  <a:lnTo>
                    <a:pt x="24039" y="19110"/>
                  </a:lnTo>
                  <a:lnTo>
                    <a:pt x="24099" y="19170"/>
                  </a:lnTo>
                  <a:close/>
                  <a:moveTo>
                    <a:pt x="92191" y="18872"/>
                  </a:moveTo>
                  <a:lnTo>
                    <a:pt x="92131" y="18991"/>
                  </a:lnTo>
                  <a:lnTo>
                    <a:pt x="92250" y="18991"/>
                  </a:lnTo>
                  <a:cubicBezTo>
                    <a:pt x="92238" y="18956"/>
                    <a:pt x="92215" y="18920"/>
                    <a:pt x="92191" y="18884"/>
                  </a:cubicBezTo>
                  <a:close/>
                  <a:moveTo>
                    <a:pt x="57996" y="18932"/>
                  </a:moveTo>
                  <a:cubicBezTo>
                    <a:pt x="57567" y="19146"/>
                    <a:pt x="57020" y="19182"/>
                    <a:pt x="56627" y="19587"/>
                  </a:cubicBezTo>
                  <a:lnTo>
                    <a:pt x="56270" y="19408"/>
                  </a:lnTo>
                  <a:cubicBezTo>
                    <a:pt x="56103" y="19610"/>
                    <a:pt x="56293" y="19622"/>
                    <a:pt x="55853" y="19587"/>
                  </a:cubicBezTo>
                  <a:cubicBezTo>
                    <a:pt x="55841" y="19706"/>
                    <a:pt x="55817" y="19825"/>
                    <a:pt x="55793" y="19944"/>
                  </a:cubicBezTo>
                  <a:cubicBezTo>
                    <a:pt x="56865" y="19884"/>
                    <a:pt x="57377" y="19551"/>
                    <a:pt x="58413" y="19348"/>
                  </a:cubicBezTo>
                  <a:cubicBezTo>
                    <a:pt x="58270" y="19110"/>
                    <a:pt x="58127" y="19229"/>
                    <a:pt x="57996" y="18944"/>
                  </a:cubicBezTo>
                  <a:close/>
                  <a:moveTo>
                    <a:pt x="19289" y="26826"/>
                  </a:moveTo>
                  <a:cubicBezTo>
                    <a:pt x="19563" y="26445"/>
                    <a:pt x="20051" y="26302"/>
                    <a:pt x="20479" y="26468"/>
                  </a:cubicBezTo>
                  <a:cubicBezTo>
                    <a:pt x="20777" y="26194"/>
                    <a:pt x="20694" y="25802"/>
                    <a:pt x="20539" y="25516"/>
                  </a:cubicBezTo>
                  <a:lnTo>
                    <a:pt x="20777" y="25397"/>
                  </a:lnTo>
                  <a:cubicBezTo>
                    <a:pt x="20980" y="25528"/>
                    <a:pt x="20991" y="25492"/>
                    <a:pt x="21075" y="25754"/>
                  </a:cubicBezTo>
                  <a:lnTo>
                    <a:pt x="21134" y="25754"/>
                  </a:lnTo>
                  <a:lnTo>
                    <a:pt x="21253" y="25694"/>
                  </a:lnTo>
                  <a:cubicBezTo>
                    <a:pt x="21194" y="25540"/>
                    <a:pt x="21134" y="25385"/>
                    <a:pt x="21075" y="25218"/>
                  </a:cubicBezTo>
                  <a:lnTo>
                    <a:pt x="20360" y="25218"/>
                  </a:lnTo>
                  <a:lnTo>
                    <a:pt x="20301" y="25337"/>
                  </a:lnTo>
                  <a:cubicBezTo>
                    <a:pt x="20384" y="25563"/>
                    <a:pt x="20456" y="25778"/>
                    <a:pt x="20539" y="25992"/>
                  </a:cubicBezTo>
                  <a:lnTo>
                    <a:pt x="20479" y="26111"/>
                  </a:lnTo>
                  <a:lnTo>
                    <a:pt x="19884" y="26290"/>
                  </a:lnTo>
                  <a:cubicBezTo>
                    <a:pt x="19789" y="26111"/>
                    <a:pt x="19610" y="25980"/>
                    <a:pt x="19408" y="25933"/>
                  </a:cubicBezTo>
                  <a:cubicBezTo>
                    <a:pt x="19384" y="25754"/>
                    <a:pt x="19372" y="25575"/>
                    <a:pt x="19348" y="25397"/>
                  </a:cubicBezTo>
                  <a:lnTo>
                    <a:pt x="20063" y="25397"/>
                  </a:lnTo>
                  <a:lnTo>
                    <a:pt x="20182" y="25278"/>
                  </a:lnTo>
                  <a:cubicBezTo>
                    <a:pt x="19967" y="25123"/>
                    <a:pt x="19575" y="25171"/>
                    <a:pt x="19348" y="25278"/>
                  </a:cubicBezTo>
                  <a:cubicBezTo>
                    <a:pt x="19325" y="25218"/>
                    <a:pt x="19313" y="25159"/>
                    <a:pt x="19289" y="25099"/>
                  </a:cubicBezTo>
                  <a:lnTo>
                    <a:pt x="19289" y="24861"/>
                  </a:lnTo>
                  <a:cubicBezTo>
                    <a:pt x="20087" y="24825"/>
                    <a:pt x="20884" y="24861"/>
                    <a:pt x="21670" y="24980"/>
                  </a:cubicBezTo>
                  <a:cubicBezTo>
                    <a:pt x="21777" y="24718"/>
                    <a:pt x="21742" y="24766"/>
                    <a:pt x="21670" y="24444"/>
                  </a:cubicBezTo>
                  <a:cubicBezTo>
                    <a:pt x="22337" y="24278"/>
                    <a:pt x="23206" y="24670"/>
                    <a:pt x="23456" y="24147"/>
                  </a:cubicBezTo>
                  <a:cubicBezTo>
                    <a:pt x="23789" y="24254"/>
                    <a:pt x="23706" y="24290"/>
                    <a:pt x="23694" y="24563"/>
                  </a:cubicBezTo>
                  <a:lnTo>
                    <a:pt x="23575" y="24742"/>
                  </a:lnTo>
                  <a:cubicBezTo>
                    <a:pt x="23289" y="24575"/>
                    <a:pt x="22563" y="24587"/>
                    <a:pt x="22027" y="24563"/>
                  </a:cubicBezTo>
                  <a:cubicBezTo>
                    <a:pt x="22015" y="24611"/>
                    <a:pt x="21992" y="24647"/>
                    <a:pt x="21968" y="24682"/>
                  </a:cubicBezTo>
                  <a:lnTo>
                    <a:pt x="21968" y="24861"/>
                  </a:lnTo>
                  <a:cubicBezTo>
                    <a:pt x="22480" y="24956"/>
                    <a:pt x="23004" y="24992"/>
                    <a:pt x="23516" y="24980"/>
                  </a:cubicBezTo>
                  <a:lnTo>
                    <a:pt x="23575" y="25099"/>
                  </a:lnTo>
                  <a:lnTo>
                    <a:pt x="23575" y="25218"/>
                  </a:lnTo>
                  <a:lnTo>
                    <a:pt x="23158" y="25278"/>
                  </a:lnTo>
                  <a:cubicBezTo>
                    <a:pt x="23266" y="25385"/>
                    <a:pt x="23551" y="25456"/>
                    <a:pt x="23694" y="25516"/>
                  </a:cubicBezTo>
                  <a:cubicBezTo>
                    <a:pt x="23754" y="25171"/>
                    <a:pt x="23754" y="25278"/>
                    <a:pt x="23694" y="24921"/>
                  </a:cubicBezTo>
                  <a:cubicBezTo>
                    <a:pt x="24218" y="24980"/>
                    <a:pt x="24349" y="24980"/>
                    <a:pt x="24706" y="25456"/>
                  </a:cubicBezTo>
                  <a:lnTo>
                    <a:pt x="24468" y="25575"/>
                  </a:lnTo>
                  <a:lnTo>
                    <a:pt x="24468" y="25635"/>
                  </a:lnTo>
                  <a:lnTo>
                    <a:pt x="24766" y="25813"/>
                  </a:lnTo>
                  <a:lnTo>
                    <a:pt x="24885" y="25635"/>
                  </a:lnTo>
                  <a:cubicBezTo>
                    <a:pt x="24920" y="25552"/>
                    <a:pt x="24956" y="25480"/>
                    <a:pt x="25004" y="25397"/>
                  </a:cubicBezTo>
                  <a:lnTo>
                    <a:pt x="24587" y="25159"/>
                  </a:lnTo>
                  <a:lnTo>
                    <a:pt x="24944" y="24682"/>
                  </a:lnTo>
                  <a:cubicBezTo>
                    <a:pt x="24706" y="24575"/>
                    <a:pt x="24373" y="24682"/>
                    <a:pt x="23873" y="24682"/>
                  </a:cubicBezTo>
                  <a:lnTo>
                    <a:pt x="24409" y="24087"/>
                  </a:lnTo>
                  <a:cubicBezTo>
                    <a:pt x="24420" y="24028"/>
                    <a:pt x="24444" y="23968"/>
                    <a:pt x="24468" y="23909"/>
                  </a:cubicBezTo>
                  <a:cubicBezTo>
                    <a:pt x="24170" y="23813"/>
                    <a:pt x="24182" y="24028"/>
                    <a:pt x="23873" y="23968"/>
                  </a:cubicBezTo>
                  <a:lnTo>
                    <a:pt x="23754" y="23968"/>
                  </a:lnTo>
                  <a:lnTo>
                    <a:pt x="23813" y="23730"/>
                  </a:lnTo>
                  <a:cubicBezTo>
                    <a:pt x="24409" y="23563"/>
                    <a:pt x="25028" y="23492"/>
                    <a:pt x="25659" y="23516"/>
                  </a:cubicBezTo>
                  <a:lnTo>
                    <a:pt x="25706" y="23516"/>
                  </a:lnTo>
                  <a:lnTo>
                    <a:pt x="25885" y="23742"/>
                  </a:lnTo>
                  <a:cubicBezTo>
                    <a:pt x="25504" y="23873"/>
                    <a:pt x="25087" y="23873"/>
                    <a:pt x="24694" y="23742"/>
                  </a:cubicBezTo>
                  <a:lnTo>
                    <a:pt x="24575" y="23920"/>
                  </a:lnTo>
                  <a:lnTo>
                    <a:pt x="24575" y="24218"/>
                  </a:lnTo>
                  <a:lnTo>
                    <a:pt x="25171" y="24516"/>
                  </a:lnTo>
                  <a:lnTo>
                    <a:pt x="25171" y="24932"/>
                  </a:lnTo>
                  <a:lnTo>
                    <a:pt x="25230" y="24932"/>
                  </a:lnTo>
                  <a:cubicBezTo>
                    <a:pt x="25385" y="24742"/>
                    <a:pt x="25325" y="24635"/>
                    <a:pt x="25230" y="24397"/>
                  </a:cubicBezTo>
                  <a:cubicBezTo>
                    <a:pt x="25706" y="24075"/>
                    <a:pt x="25504" y="24266"/>
                    <a:pt x="26123" y="24397"/>
                  </a:cubicBezTo>
                  <a:cubicBezTo>
                    <a:pt x="26075" y="24932"/>
                    <a:pt x="26802" y="24956"/>
                    <a:pt x="27076" y="24873"/>
                  </a:cubicBezTo>
                  <a:cubicBezTo>
                    <a:pt x="27099" y="25016"/>
                    <a:pt x="27111" y="25159"/>
                    <a:pt x="27135" y="25290"/>
                  </a:cubicBezTo>
                  <a:lnTo>
                    <a:pt x="27611" y="25171"/>
                  </a:lnTo>
                  <a:cubicBezTo>
                    <a:pt x="27492" y="24861"/>
                    <a:pt x="27528" y="25004"/>
                    <a:pt x="27254" y="24932"/>
                  </a:cubicBezTo>
                  <a:lnTo>
                    <a:pt x="27254" y="24873"/>
                  </a:lnTo>
                  <a:cubicBezTo>
                    <a:pt x="27409" y="24778"/>
                    <a:pt x="27504" y="24790"/>
                    <a:pt x="27611" y="24635"/>
                  </a:cubicBezTo>
                  <a:lnTo>
                    <a:pt x="28207" y="24813"/>
                  </a:lnTo>
                  <a:lnTo>
                    <a:pt x="28326" y="24873"/>
                  </a:lnTo>
                  <a:cubicBezTo>
                    <a:pt x="28290" y="25075"/>
                    <a:pt x="28278" y="25028"/>
                    <a:pt x="28385" y="25171"/>
                  </a:cubicBezTo>
                  <a:cubicBezTo>
                    <a:pt x="28516" y="25051"/>
                    <a:pt x="28528" y="25075"/>
                    <a:pt x="28623" y="24873"/>
                  </a:cubicBezTo>
                  <a:cubicBezTo>
                    <a:pt x="28921" y="25040"/>
                    <a:pt x="29362" y="24980"/>
                    <a:pt x="29516" y="25230"/>
                  </a:cubicBezTo>
                  <a:lnTo>
                    <a:pt x="30350" y="24516"/>
                  </a:lnTo>
                  <a:lnTo>
                    <a:pt x="30647" y="24516"/>
                  </a:lnTo>
                  <a:cubicBezTo>
                    <a:pt x="30540" y="24742"/>
                    <a:pt x="30624" y="24659"/>
                    <a:pt x="30409" y="24754"/>
                  </a:cubicBezTo>
                  <a:cubicBezTo>
                    <a:pt x="30314" y="25016"/>
                    <a:pt x="30385" y="24897"/>
                    <a:pt x="30469" y="25230"/>
                  </a:cubicBezTo>
                  <a:lnTo>
                    <a:pt x="30886" y="25290"/>
                  </a:lnTo>
                  <a:lnTo>
                    <a:pt x="31124" y="25290"/>
                  </a:lnTo>
                  <a:cubicBezTo>
                    <a:pt x="31016" y="25028"/>
                    <a:pt x="30945" y="25087"/>
                    <a:pt x="30766" y="24932"/>
                  </a:cubicBezTo>
                  <a:cubicBezTo>
                    <a:pt x="31243" y="24575"/>
                    <a:pt x="33338" y="24551"/>
                    <a:pt x="33969" y="24456"/>
                  </a:cubicBezTo>
                  <a:lnTo>
                    <a:pt x="34029" y="24456"/>
                  </a:lnTo>
                  <a:cubicBezTo>
                    <a:pt x="34053" y="24635"/>
                    <a:pt x="34064" y="24813"/>
                    <a:pt x="34088" y="24992"/>
                  </a:cubicBezTo>
                  <a:cubicBezTo>
                    <a:pt x="35231" y="25147"/>
                    <a:pt x="37029" y="24492"/>
                    <a:pt x="38779" y="24397"/>
                  </a:cubicBezTo>
                  <a:lnTo>
                    <a:pt x="38779" y="24337"/>
                  </a:lnTo>
                  <a:cubicBezTo>
                    <a:pt x="38506" y="24004"/>
                    <a:pt x="34815" y="24504"/>
                    <a:pt x="34386" y="24754"/>
                  </a:cubicBezTo>
                  <a:lnTo>
                    <a:pt x="34207" y="24575"/>
                  </a:lnTo>
                  <a:cubicBezTo>
                    <a:pt x="35315" y="23873"/>
                    <a:pt x="37898" y="24194"/>
                    <a:pt x="39137" y="23801"/>
                  </a:cubicBezTo>
                  <a:cubicBezTo>
                    <a:pt x="41423" y="23087"/>
                    <a:pt x="44863" y="22932"/>
                    <a:pt x="47269" y="22015"/>
                  </a:cubicBezTo>
                  <a:cubicBezTo>
                    <a:pt x="47411" y="22087"/>
                    <a:pt x="47530" y="22218"/>
                    <a:pt x="47566" y="22373"/>
                  </a:cubicBezTo>
                  <a:cubicBezTo>
                    <a:pt x="47661" y="22242"/>
                    <a:pt x="47673" y="22218"/>
                    <a:pt x="47685" y="21956"/>
                  </a:cubicBezTo>
                  <a:cubicBezTo>
                    <a:pt x="48959" y="21884"/>
                    <a:pt x="50066" y="21408"/>
                    <a:pt x="51067" y="21063"/>
                  </a:cubicBezTo>
                  <a:cubicBezTo>
                    <a:pt x="51376" y="21218"/>
                    <a:pt x="55174" y="20218"/>
                    <a:pt x="55520" y="20003"/>
                  </a:cubicBezTo>
                  <a:cubicBezTo>
                    <a:pt x="55710" y="19872"/>
                    <a:pt x="55674" y="19896"/>
                    <a:pt x="55698" y="19587"/>
                  </a:cubicBezTo>
                  <a:lnTo>
                    <a:pt x="55579" y="19527"/>
                  </a:lnTo>
                  <a:cubicBezTo>
                    <a:pt x="55222" y="19729"/>
                    <a:pt x="55293" y="19551"/>
                    <a:pt x="54865" y="19587"/>
                  </a:cubicBezTo>
                  <a:cubicBezTo>
                    <a:pt x="54972" y="19313"/>
                    <a:pt x="55091" y="19348"/>
                    <a:pt x="55222" y="19110"/>
                  </a:cubicBezTo>
                  <a:lnTo>
                    <a:pt x="55222" y="19051"/>
                  </a:lnTo>
                  <a:lnTo>
                    <a:pt x="55103" y="18991"/>
                  </a:lnTo>
                  <a:cubicBezTo>
                    <a:pt x="54877" y="19182"/>
                    <a:pt x="54662" y="19241"/>
                    <a:pt x="54567" y="19587"/>
                  </a:cubicBezTo>
                  <a:lnTo>
                    <a:pt x="54269" y="19408"/>
                  </a:lnTo>
                  <a:lnTo>
                    <a:pt x="54269" y="19706"/>
                  </a:lnTo>
                  <a:cubicBezTo>
                    <a:pt x="54115" y="19825"/>
                    <a:pt x="54162" y="19658"/>
                    <a:pt x="54031" y="19884"/>
                  </a:cubicBezTo>
                  <a:cubicBezTo>
                    <a:pt x="53805" y="19741"/>
                    <a:pt x="53888" y="19765"/>
                    <a:pt x="53912" y="19408"/>
                  </a:cubicBezTo>
                  <a:lnTo>
                    <a:pt x="53853" y="19408"/>
                  </a:lnTo>
                  <a:cubicBezTo>
                    <a:pt x="53686" y="19551"/>
                    <a:pt x="53662" y="19539"/>
                    <a:pt x="53615" y="19825"/>
                  </a:cubicBezTo>
                  <a:lnTo>
                    <a:pt x="53079" y="19944"/>
                  </a:lnTo>
                  <a:cubicBezTo>
                    <a:pt x="52948" y="19706"/>
                    <a:pt x="53079" y="19694"/>
                    <a:pt x="53257" y="19467"/>
                  </a:cubicBezTo>
                  <a:lnTo>
                    <a:pt x="53257" y="19408"/>
                  </a:lnTo>
                  <a:lnTo>
                    <a:pt x="52603" y="19467"/>
                  </a:lnTo>
                  <a:cubicBezTo>
                    <a:pt x="52662" y="19860"/>
                    <a:pt x="52698" y="20063"/>
                    <a:pt x="52483" y="20301"/>
                  </a:cubicBezTo>
                  <a:lnTo>
                    <a:pt x="52424" y="20420"/>
                  </a:lnTo>
                  <a:cubicBezTo>
                    <a:pt x="52388" y="20218"/>
                    <a:pt x="52412" y="20015"/>
                    <a:pt x="52483" y="19825"/>
                  </a:cubicBezTo>
                  <a:lnTo>
                    <a:pt x="52364" y="19706"/>
                  </a:lnTo>
                  <a:cubicBezTo>
                    <a:pt x="52174" y="19801"/>
                    <a:pt x="52019" y="19968"/>
                    <a:pt x="51948" y="20182"/>
                  </a:cubicBezTo>
                  <a:cubicBezTo>
                    <a:pt x="51519" y="20253"/>
                    <a:pt x="51209" y="20051"/>
                    <a:pt x="50757" y="20301"/>
                  </a:cubicBezTo>
                  <a:lnTo>
                    <a:pt x="50578" y="20420"/>
                  </a:lnTo>
                  <a:lnTo>
                    <a:pt x="50757" y="20539"/>
                  </a:lnTo>
                  <a:cubicBezTo>
                    <a:pt x="50721" y="20610"/>
                    <a:pt x="50686" y="20694"/>
                    <a:pt x="50638" y="20777"/>
                  </a:cubicBezTo>
                  <a:cubicBezTo>
                    <a:pt x="50174" y="20622"/>
                    <a:pt x="50364" y="20551"/>
                    <a:pt x="50459" y="20182"/>
                  </a:cubicBezTo>
                  <a:cubicBezTo>
                    <a:pt x="49959" y="20253"/>
                    <a:pt x="50043" y="20456"/>
                    <a:pt x="50114" y="20956"/>
                  </a:cubicBezTo>
                  <a:lnTo>
                    <a:pt x="49757" y="21253"/>
                  </a:lnTo>
                  <a:lnTo>
                    <a:pt x="49638" y="21253"/>
                  </a:lnTo>
                  <a:lnTo>
                    <a:pt x="49519" y="21194"/>
                  </a:lnTo>
                  <a:cubicBezTo>
                    <a:pt x="49626" y="20920"/>
                    <a:pt x="49745" y="20920"/>
                    <a:pt x="49876" y="20658"/>
                  </a:cubicBezTo>
                  <a:lnTo>
                    <a:pt x="49757" y="20539"/>
                  </a:lnTo>
                  <a:lnTo>
                    <a:pt x="49340" y="20956"/>
                  </a:lnTo>
                  <a:cubicBezTo>
                    <a:pt x="49376" y="20753"/>
                    <a:pt x="49412" y="20551"/>
                    <a:pt x="49459" y="20360"/>
                  </a:cubicBezTo>
                  <a:cubicBezTo>
                    <a:pt x="49054" y="20360"/>
                    <a:pt x="49007" y="20670"/>
                    <a:pt x="48447" y="20718"/>
                  </a:cubicBezTo>
                  <a:cubicBezTo>
                    <a:pt x="48340" y="21063"/>
                    <a:pt x="48257" y="21075"/>
                    <a:pt x="48150" y="21420"/>
                  </a:cubicBezTo>
                  <a:cubicBezTo>
                    <a:pt x="47900" y="21384"/>
                    <a:pt x="47673" y="21253"/>
                    <a:pt x="47495" y="21063"/>
                  </a:cubicBezTo>
                  <a:cubicBezTo>
                    <a:pt x="47471" y="21182"/>
                    <a:pt x="47459" y="21301"/>
                    <a:pt x="47435" y="21420"/>
                  </a:cubicBezTo>
                  <a:lnTo>
                    <a:pt x="47197" y="21539"/>
                  </a:lnTo>
                  <a:lnTo>
                    <a:pt x="47138" y="21539"/>
                  </a:lnTo>
                  <a:cubicBezTo>
                    <a:pt x="47042" y="21337"/>
                    <a:pt x="47066" y="21170"/>
                    <a:pt x="47018" y="20884"/>
                  </a:cubicBezTo>
                  <a:lnTo>
                    <a:pt x="46899" y="20825"/>
                  </a:lnTo>
                  <a:cubicBezTo>
                    <a:pt x="46792" y="21194"/>
                    <a:pt x="46685" y="21492"/>
                    <a:pt x="46602" y="21777"/>
                  </a:cubicBezTo>
                  <a:lnTo>
                    <a:pt x="46542" y="21777"/>
                  </a:lnTo>
                  <a:cubicBezTo>
                    <a:pt x="46507" y="21503"/>
                    <a:pt x="46471" y="21230"/>
                    <a:pt x="46423" y="20944"/>
                  </a:cubicBezTo>
                  <a:cubicBezTo>
                    <a:pt x="46006" y="21289"/>
                    <a:pt x="45709" y="21242"/>
                    <a:pt x="45233" y="21599"/>
                  </a:cubicBezTo>
                  <a:cubicBezTo>
                    <a:pt x="45173" y="21480"/>
                    <a:pt x="45113" y="21361"/>
                    <a:pt x="45054" y="21242"/>
                  </a:cubicBezTo>
                  <a:cubicBezTo>
                    <a:pt x="44923" y="21420"/>
                    <a:pt x="44971" y="21468"/>
                    <a:pt x="44994" y="21777"/>
                  </a:cubicBezTo>
                  <a:cubicBezTo>
                    <a:pt x="44816" y="21670"/>
                    <a:pt x="44899" y="21765"/>
                    <a:pt x="44816" y="21539"/>
                  </a:cubicBezTo>
                  <a:cubicBezTo>
                    <a:pt x="43220" y="21611"/>
                    <a:pt x="43089" y="22587"/>
                    <a:pt x="41792" y="22373"/>
                  </a:cubicBezTo>
                  <a:cubicBezTo>
                    <a:pt x="41708" y="22515"/>
                    <a:pt x="41637" y="22646"/>
                    <a:pt x="41554" y="22789"/>
                  </a:cubicBezTo>
                  <a:lnTo>
                    <a:pt x="41315" y="22789"/>
                  </a:lnTo>
                  <a:lnTo>
                    <a:pt x="41256" y="22670"/>
                  </a:lnTo>
                  <a:cubicBezTo>
                    <a:pt x="41339" y="22170"/>
                    <a:pt x="41149" y="21623"/>
                    <a:pt x="41851" y="21777"/>
                  </a:cubicBezTo>
                  <a:cubicBezTo>
                    <a:pt x="41994" y="21646"/>
                    <a:pt x="41982" y="21682"/>
                    <a:pt x="42030" y="21420"/>
                  </a:cubicBezTo>
                  <a:cubicBezTo>
                    <a:pt x="41494" y="21194"/>
                    <a:pt x="40434" y="21539"/>
                    <a:pt x="39720" y="21599"/>
                  </a:cubicBezTo>
                  <a:cubicBezTo>
                    <a:pt x="39756" y="21694"/>
                    <a:pt x="39791" y="21801"/>
                    <a:pt x="39839" y="21896"/>
                  </a:cubicBezTo>
                  <a:lnTo>
                    <a:pt x="39482" y="22134"/>
                  </a:lnTo>
                  <a:lnTo>
                    <a:pt x="39244" y="22015"/>
                  </a:lnTo>
                  <a:lnTo>
                    <a:pt x="39601" y="21956"/>
                  </a:lnTo>
                  <a:lnTo>
                    <a:pt x="39601" y="21658"/>
                  </a:lnTo>
                  <a:lnTo>
                    <a:pt x="39482" y="21599"/>
                  </a:lnTo>
                  <a:cubicBezTo>
                    <a:pt x="37636" y="22218"/>
                    <a:pt x="35124" y="22277"/>
                    <a:pt x="33362" y="22551"/>
                  </a:cubicBezTo>
                  <a:lnTo>
                    <a:pt x="33302" y="22551"/>
                  </a:lnTo>
                  <a:cubicBezTo>
                    <a:pt x="33255" y="22313"/>
                    <a:pt x="33326" y="22206"/>
                    <a:pt x="33124" y="22015"/>
                  </a:cubicBezTo>
                  <a:cubicBezTo>
                    <a:pt x="32993" y="22218"/>
                    <a:pt x="33017" y="22194"/>
                    <a:pt x="33183" y="22373"/>
                  </a:cubicBezTo>
                  <a:lnTo>
                    <a:pt x="32290" y="22730"/>
                  </a:lnTo>
                  <a:lnTo>
                    <a:pt x="32112" y="22432"/>
                  </a:lnTo>
                  <a:lnTo>
                    <a:pt x="31755" y="22789"/>
                  </a:lnTo>
                  <a:lnTo>
                    <a:pt x="31159" y="22551"/>
                  </a:lnTo>
                  <a:cubicBezTo>
                    <a:pt x="31159" y="22551"/>
                    <a:pt x="29600" y="23147"/>
                    <a:pt x="29326" y="23027"/>
                  </a:cubicBezTo>
                  <a:cubicBezTo>
                    <a:pt x="28707" y="22730"/>
                    <a:pt x="23932" y="22504"/>
                    <a:pt x="23087" y="23206"/>
                  </a:cubicBezTo>
                  <a:cubicBezTo>
                    <a:pt x="22742" y="23170"/>
                    <a:pt x="22730" y="23158"/>
                    <a:pt x="22623" y="22908"/>
                  </a:cubicBezTo>
                  <a:lnTo>
                    <a:pt x="22563" y="22908"/>
                  </a:lnTo>
                  <a:cubicBezTo>
                    <a:pt x="22420" y="23039"/>
                    <a:pt x="22504" y="22980"/>
                    <a:pt x="22444" y="23206"/>
                  </a:cubicBezTo>
                  <a:lnTo>
                    <a:pt x="22325" y="23266"/>
                  </a:lnTo>
                  <a:cubicBezTo>
                    <a:pt x="22301" y="23075"/>
                    <a:pt x="22301" y="23147"/>
                    <a:pt x="22384" y="22968"/>
                  </a:cubicBezTo>
                  <a:cubicBezTo>
                    <a:pt x="21884" y="22861"/>
                    <a:pt x="21765" y="23277"/>
                    <a:pt x="21313" y="22789"/>
                  </a:cubicBezTo>
                  <a:cubicBezTo>
                    <a:pt x="21194" y="22968"/>
                    <a:pt x="21253" y="22801"/>
                    <a:pt x="21313" y="23027"/>
                  </a:cubicBezTo>
                  <a:cubicBezTo>
                    <a:pt x="20968" y="23277"/>
                    <a:pt x="20849" y="23230"/>
                    <a:pt x="20182" y="23194"/>
                  </a:cubicBezTo>
                  <a:lnTo>
                    <a:pt x="19944" y="23432"/>
                  </a:lnTo>
                  <a:cubicBezTo>
                    <a:pt x="20003" y="23837"/>
                    <a:pt x="20051" y="23920"/>
                    <a:pt x="19944" y="24266"/>
                  </a:cubicBezTo>
                  <a:lnTo>
                    <a:pt x="19944" y="24325"/>
                  </a:lnTo>
                  <a:cubicBezTo>
                    <a:pt x="20229" y="24373"/>
                    <a:pt x="20872" y="24385"/>
                    <a:pt x="21194" y="24266"/>
                  </a:cubicBezTo>
                  <a:lnTo>
                    <a:pt x="21313" y="24325"/>
                  </a:lnTo>
                  <a:lnTo>
                    <a:pt x="21372" y="24504"/>
                  </a:lnTo>
                  <a:lnTo>
                    <a:pt x="21253" y="24563"/>
                  </a:lnTo>
                  <a:cubicBezTo>
                    <a:pt x="21099" y="24718"/>
                    <a:pt x="19967" y="24635"/>
                    <a:pt x="19110" y="24623"/>
                  </a:cubicBezTo>
                  <a:cubicBezTo>
                    <a:pt x="19229" y="24266"/>
                    <a:pt x="19265" y="24349"/>
                    <a:pt x="19646" y="24385"/>
                  </a:cubicBezTo>
                  <a:cubicBezTo>
                    <a:pt x="19825" y="24016"/>
                    <a:pt x="19813" y="23599"/>
                    <a:pt x="19825" y="23087"/>
                  </a:cubicBezTo>
                  <a:cubicBezTo>
                    <a:pt x="19551" y="23111"/>
                    <a:pt x="18979" y="23016"/>
                    <a:pt x="18574" y="23135"/>
                  </a:cubicBezTo>
                  <a:cubicBezTo>
                    <a:pt x="18408" y="23254"/>
                    <a:pt x="18479" y="23147"/>
                    <a:pt x="18408" y="23373"/>
                  </a:cubicBezTo>
                  <a:lnTo>
                    <a:pt x="18515" y="23373"/>
                  </a:lnTo>
                  <a:cubicBezTo>
                    <a:pt x="18789" y="23575"/>
                    <a:pt x="19003" y="23480"/>
                    <a:pt x="19229" y="23492"/>
                  </a:cubicBezTo>
                  <a:cubicBezTo>
                    <a:pt x="19420" y="23444"/>
                    <a:pt x="19396" y="23480"/>
                    <a:pt x="19527" y="23611"/>
                  </a:cubicBezTo>
                  <a:lnTo>
                    <a:pt x="19527" y="23670"/>
                  </a:lnTo>
                  <a:cubicBezTo>
                    <a:pt x="19027" y="23789"/>
                    <a:pt x="18729" y="23873"/>
                    <a:pt x="18336" y="23670"/>
                  </a:cubicBezTo>
                  <a:cubicBezTo>
                    <a:pt x="18241" y="23635"/>
                    <a:pt x="17086" y="23658"/>
                    <a:pt x="17336" y="24385"/>
                  </a:cubicBezTo>
                  <a:lnTo>
                    <a:pt x="17205" y="24504"/>
                  </a:lnTo>
                  <a:cubicBezTo>
                    <a:pt x="16943" y="24361"/>
                    <a:pt x="16562" y="24337"/>
                    <a:pt x="16015" y="24325"/>
                  </a:cubicBezTo>
                  <a:lnTo>
                    <a:pt x="16015" y="24266"/>
                  </a:lnTo>
                  <a:lnTo>
                    <a:pt x="16146" y="24147"/>
                  </a:lnTo>
                  <a:cubicBezTo>
                    <a:pt x="16443" y="24218"/>
                    <a:pt x="16372" y="24051"/>
                    <a:pt x="16491" y="23789"/>
                  </a:cubicBezTo>
                  <a:lnTo>
                    <a:pt x="16491" y="23670"/>
                  </a:lnTo>
                  <a:cubicBezTo>
                    <a:pt x="16538" y="23789"/>
                    <a:pt x="16562" y="23694"/>
                    <a:pt x="16491" y="23789"/>
                  </a:cubicBezTo>
                  <a:cubicBezTo>
                    <a:pt x="16598" y="24028"/>
                    <a:pt x="16610" y="24016"/>
                    <a:pt x="16848" y="24087"/>
                  </a:cubicBezTo>
                  <a:lnTo>
                    <a:pt x="16967" y="24206"/>
                  </a:lnTo>
                  <a:cubicBezTo>
                    <a:pt x="17110" y="24004"/>
                    <a:pt x="16991" y="23492"/>
                    <a:pt x="17205" y="23254"/>
                  </a:cubicBezTo>
                  <a:cubicBezTo>
                    <a:pt x="16979" y="23123"/>
                    <a:pt x="16634" y="23516"/>
                    <a:pt x="16015" y="23492"/>
                  </a:cubicBezTo>
                  <a:cubicBezTo>
                    <a:pt x="16062" y="23599"/>
                    <a:pt x="16098" y="23694"/>
                    <a:pt x="16134" y="23789"/>
                  </a:cubicBezTo>
                  <a:lnTo>
                    <a:pt x="16134" y="23849"/>
                  </a:lnTo>
                  <a:lnTo>
                    <a:pt x="15955" y="23909"/>
                  </a:lnTo>
                  <a:cubicBezTo>
                    <a:pt x="15896" y="23635"/>
                    <a:pt x="16015" y="23647"/>
                    <a:pt x="15657" y="23563"/>
                  </a:cubicBezTo>
                  <a:lnTo>
                    <a:pt x="15657" y="23313"/>
                  </a:lnTo>
                  <a:cubicBezTo>
                    <a:pt x="17134" y="23194"/>
                    <a:pt x="18074" y="22456"/>
                    <a:pt x="19515" y="22968"/>
                  </a:cubicBezTo>
                  <a:cubicBezTo>
                    <a:pt x="19646" y="22968"/>
                    <a:pt x="19777" y="22920"/>
                    <a:pt x="19872" y="22849"/>
                  </a:cubicBezTo>
                  <a:lnTo>
                    <a:pt x="19872" y="22789"/>
                  </a:lnTo>
                  <a:cubicBezTo>
                    <a:pt x="18515" y="22385"/>
                    <a:pt x="15610" y="22742"/>
                    <a:pt x="15241" y="22194"/>
                  </a:cubicBezTo>
                  <a:cubicBezTo>
                    <a:pt x="15657" y="21968"/>
                    <a:pt x="16038" y="22444"/>
                    <a:pt x="16610" y="22194"/>
                  </a:cubicBezTo>
                  <a:lnTo>
                    <a:pt x="16729" y="22194"/>
                  </a:lnTo>
                  <a:cubicBezTo>
                    <a:pt x="16360" y="21730"/>
                    <a:pt x="15741" y="22027"/>
                    <a:pt x="15181" y="21777"/>
                  </a:cubicBezTo>
                  <a:lnTo>
                    <a:pt x="15062" y="21837"/>
                  </a:lnTo>
                  <a:lnTo>
                    <a:pt x="15062" y="22551"/>
                  </a:lnTo>
                  <a:cubicBezTo>
                    <a:pt x="14598" y="22563"/>
                    <a:pt x="14681" y="22670"/>
                    <a:pt x="14467" y="22908"/>
                  </a:cubicBezTo>
                  <a:lnTo>
                    <a:pt x="14229" y="22313"/>
                  </a:lnTo>
                  <a:lnTo>
                    <a:pt x="14062" y="22194"/>
                  </a:lnTo>
                  <a:cubicBezTo>
                    <a:pt x="13943" y="22361"/>
                    <a:pt x="13979" y="22325"/>
                    <a:pt x="13991" y="22551"/>
                  </a:cubicBezTo>
                  <a:cubicBezTo>
                    <a:pt x="13550" y="22563"/>
                    <a:pt x="13562" y="22575"/>
                    <a:pt x="13586" y="22254"/>
                  </a:cubicBezTo>
                  <a:lnTo>
                    <a:pt x="13348" y="22254"/>
                  </a:lnTo>
                  <a:lnTo>
                    <a:pt x="13348" y="22551"/>
                  </a:lnTo>
                  <a:cubicBezTo>
                    <a:pt x="12788" y="22551"/>
                    <a:pt x="12586" y="22551"/>
                    <a:pt x="12276" y="22313"/>
                  </a:cubicBezTo>
                  <a:cubicBezTo>
                    <a:pt x="12252" y="22551"/>
                    <a:pt x="12252" y="22539"/>
                    <a:pt x="12157" y="22658"/>
                  </a:cubicBezTo>
                  <a:cubicBezTo>
                    <a:pt x="12062" y="22551"/>
                    <a:pt x="11955" y="22420"/>
                    <a:pt x="11859" y="22313"/>
                  </a:cubicBezTo>
                  <a:lnTo>
                    <a:pt x="11502" y="22551"/>
                  </a:lnTo>
                  <a:lnTo>
                    <a:pt x="11502" y="22777"/>
                  </a:lnTo>
                  <a:cubicBezTo>
                    <a:pt x="12455" y="23075"/>
                    <a:pt x="13121" y="23099"/>
                    <a:pt x="13645" y="23194"/>
                  </a:cubicBezTo>
                  <a:lnTo>
                    <a:pt x="13943" y="23551"/>
                  </a:lnTo>
                  <a:cubicBezTo>
                    <a:pt x="13288" y="23480"/>
                    <a:pt x="13014" y="23337"/>
                    <a:pt x="12276" y="23373"/>
                  </a:cubicBezTo>
                  <a:lnTo>
                    <a:pt x="12276" y="23670"/>
                  </a:lnTo>
                  <a:cubicBezTo>
                    <a:pt x="12514" y="23778"/>
                    <a:pt x="12705" y="23742"/>
                    <a:pt x="13169" y="23730"/>
                  </a:cubicBezTo>
                  <a:lnTo>
                    <a:pt x="13407" y="24028"/>
                  </a:lnTo>
                  <a:lnTo>
                    <a:pt x="13288" y="24147"/>
                  </a:lnTo>
                  <a:cubicBezTo>
                    <a:pt x="12895" y="24087"/>
                    <a:pt x="12919" y="23980"/>
                    <a:pt x="12633" y="23849"/>
                  </a:cubicBezTo>
                  <a:lnTo>
                    <a:pt x="12574" y="23849"/>
                  </a:lnTo>
                  <a:lnTo>
                    <a:pt x="12455" y="24028"/>
                  </a:lnTo>
                  <a:cubicBezTo>
                    <a:pt x="13098" y="24611"/>
                    <a:pt x="14633" y="24444"/>
                    <a:pt x="15419" y="24623"/>
                  </a:cubicBezTo>
                  <a:cubicBezTo>
                    <a:pt x="15360" y="25456"/>
                    <a:pt x="15062" y="25218"/>
                    <a:pt x="14300" y="25099"/>
                  </a:cubicBezTo>
                  <a:lnTo>
                    <a:pt x="14300" y="25159"/>
                  </a:lnTo>
                  <a:lnTo>
                    <a:pt x="14360" y="25278"/>
                  </a:lnTo>
                  <a:cubicBezTo>
                    <a:pt x="15169" y="25504"/>
                    <a:pt x="16003" y="25599"/>
                    <a:pt x="16848" y="25575"/>
                  </a:cubicBezTo>
                  <a:lnTo>
                    <a:pt x="16848" y="25456"/>
                  </a:lnTo>
                  <a:cubicBezTo>
                    <a:pt x="16550" y="25349"/>
                    <a:pt x="16062" y="25385"/>
                    <a:pt x="15657" y="25218"/>
                  </a:cubicBezTo>
                  <a:lnTo>
                    <a:pt x="15538" y="25218"/>
                  </a:lnTo>
                  <a:lnTo>
                    <a:pt x="15538" y="25004"/>
                  </a:lnTo>
                  <a:cubicBezTo>
                    <a:pt x="15824" y="25087"/>
                    <a:pt x="16134" y="25111"/>
                    <a:pt x="16431" y="25063"/>
                  </a:cubicBezTo>
                  <a:cubicBezTo>
                    <a:pt x="16300" y="24766"/>
                    <a:pt x="16015" y="24837"/>
                    <a:pt x="15598" y="24825"/>
                  </a:cubicBezTo>
                  <a:lnTo>
                    <a:pt x="15538" y="24706"/>
                  </a:lnTo>
                  <a:lnTo>
                    <a:pt x="15657" y="24587"/>
                  </a:lnTo>
                  <a:cubicBezTo>
                    <a:pt x="16300" y="24754"/>
                    <a:pt x="18848" y="24670"/>
                    <a:pt x="19098" y="25063"/>
                  </a:cubicBezTo>
                  <a:cubicBezTo>
                    <a:pt x="18741" y="25004"/>
                    <a:pt x="18658" y="25159"/>
                    <a:pt x="18277" y="25004"/>
                  </a:cubicBezTo>
                  <a:lnTo>
                    <a:pt x="18217" y="25004"/>
                  </a:lnTo>
                  <a:cubicBezTo>
                    <a:pt x="18348" y="25504"/>
                    <a:pt x="18658" y="25361"/>
                    <a:pt x="19110" y="25349"/>
                  </a:cubicBezTo>
                  <a:cubicBezTo>
                    <a:pt x="19122" y="25432"/>
                    <a:pt x="19146" y="25516"/>
                    <a:pt x="19170" y="25587"/>
                  </a:cubicBezTo>
                  <a:lnTo>
                    <a:pt x="18813" y="25825"/>
                  </a:lnTo>
                  <a:lnTo>
                    <a:pt x="18813" y="25944"/>
                  </a:lnTo>
                  <a:lnTo>
                    <a:pt x="19229" y="26064"/>
                  </a:lnTo>
                  <a:cubicBezTo>
                    <a:pt x="18896" y="26314"/>
                    <a:pt x="18527" y="26075"/>
                    <a:pt x="18158" y="26004"/>
                  </a:cubicBezTo>
                  <a:cubicBezTo>
                    <a:pt x="18182" y="26111"/>
                    <a:pt x="18193" y="26206"/>
                    <a:pt x="18217" y="26302"/>
                  </a:cubicBezTo>
                  <a:cubicBezTo>
                    <a:pt x="17658" y="26135"/>
                    <a:pt x="12859" y="25575"/>
                    <a:pt x="12752" y="25706"/>
                  </a:cubicBezTo>
                  <a:cubicBezTo>
                    <a:pt x="11204" y="25063"/>
                    <a:pt x="9038" y="24932"/>
                    <a:pt x="7704" y="24706"/>
                  </a:cubicBezTo>
                  <a:lnTo>
                    <a:pt x="7406" y="24813"/>
                  </a:lnTo>
                  <a:lnTo>
                    <a:pt x="7406" y="24873"/>
                  </a:lnTo>
                  <a:cubicBezTo>
                    <a:pt x="7954" y="25361"/>
                    <a:pt x="12740" y="26218"/>
                    <a:pt x="13467" y="25825"/>
                  </a:cubicBezTo>
                  <a:lnTo>
                    <a:pt x="13705" y="26004"/>
                  </a:lnTo>
                  <a:cubicBezTo>
                    <a:pt x="13645" y="26397"/>
                    <a:pt x="14038" y="26397"/>
                    <a:pt x="14181" y="26064"/>
                  </a:cubicBezTo>
                  <a:lnTo>
                    <a:pt x="14300" y="26302"/>
                  </a:lnTo>
                  <a:cubicBezTo>
                    <a:pt x="14919" y="26123"/>
                    <a:pt x="15181" y="26064"/>
                    <a:pt x="15610" y="26540"/>
                  </a:cubicBezTo>
                  <a:cubicBezTo>
                    <a:pt x="16074" y="26516"/>
                    <a:pt x="16157" y="26397"/>
                    <a:pt x="16503" y="26302"/>
                  </a:cubicBezTo>
                  <a:lnTo>
                    <a:pt x="16741" y="26540"/>
                  </a:lnTo>
                  <a:cubicBezTo>
                    <a:pt x="17479" y="26718"/>
                    <a:pt x="18574" y="26242"/>
                    <a:pt x="19301" y="26837"/>
                  </a:cubicBezTo>
                  <a:close/>
                  <a:moveTo>
                    <a:pt x="59413" y="19110"/>
                  </a:moveTo>
                  <a:lnTo>
                    <a:pt x="59413" y="18991"/>
                  </a:lnTo>
                  <a:lnTo>
                    <a:pt x="59234" y="18991"/>
                  </a:lnTo>
                  <a:lnTo>
                    <a:pt x="59187" y="19170"/>
                  </a:lnTo>
                  <a:lnTo>
                    <a:pt x="59234" y="19170"/>
                  </a:lnTo>
                  <a:close/>
                  <a:moveTo>
                    <a:pt x="80904" y="18991"/>
                  </a:moveTo>
                  <a:lnTo>
                    <a:pt x="80666" y="18991"/>
                  </a:lnTo>
                  <a:lnTo>
                    <a:pt x="80606" y="19110"/>
                  </a:lnTo>
                  <a:lnTo>
                    <a:pt x="80785" y="19229"/>
                  </a:lnTo>
                  <a:close/>
                  <a:moveTo>
                    <a:pt x="81737" y="19051"/>
                  </a:moveTo>
                  <a:cubicBezTo>
                    <a:pt x="81844" y="19098"/>
                    <a:pt x="81749" y="19110"/>
                    <a:pt x="81856" y="19051"/>
                  </a:cubicBezTo>
                  <a:close/>
                  <a:moveTo>
                    <a:pt x="60" y="19110"/>
                  </a:moveTo>
                  <a:cubicBezTo>
                    <a:pt x="36" y="19289"/>
                    <a:pt x="13" y="19467"/>
                    <a:pt x="1" y="19646"/>
                  </a:cubicBezTo>
                  <a:cubicBezTo>
                    <a:pt x="406" y="20051"/>
                    <a:pt x="1298" y="20015"/>
                    <a:pt x="1894" y="20241"/>
                  </a:cubicBezTo>
                  <a:cubicBezTo>
                    <a:pt x="1739" y="19575"/>
                    <a:pt x="810" y="19170"/>
                    <a:pt x="60" y="19122"/>
                  </a:cubicBezTo>
                  <a:close/>
                  <a:moveTo>
                    <a:pt x="2144" y="19229"/>
                  </a:moveTo>
                  <a:cubicBezTo>
                    <a:pt x="2263" y="19325"/>
                    <a:pt x="2215" y="19301"/>
                    <a:pt x="2441" y="19348"/>
                  </a:cubicBezTo>
                  <a:lnTo>
                    <a:pt x="2144" y="19110"/>
                  </a:lnTo>
                  <a:close/>
                  <a:moveTo>
                    <a:pt x="38053" y="19289"/>
                  </a:moveTo>
                  <a:lnTo>
                    <a:pt x="38351" y="19110"/>
                  </a:lnTo>
                  <a:lnTo>
                    <a:pt x="38232" y="19110"/>
                  </a:lnTo>
                  <a:close/>
                  <a:moveTo>
                    <a:pt x="54317" y="19289"/>
                  </a:moveTo>
                  <a:lnTo>
                    <a:pt x="54436" y="19170"/>
                  </a:lnTo>
                  <a:lnTo>
                    <a:pt x="54436" y="19110"/>
                  </a:lnTo>
                  <a:lnTo>
                    <a:pt x="54317" y="19110"/>
                  </a:lnTo>
                  <a:lnTo>
                    <a:pt x="54257" y="19289"/>
                  </a:lnTo>
                  <a:close/>
                  <a:moveTo>
                    <a:pt x="74974" y="19110"/>
                  </a:moveTo>
                  <a:lnTo>
                    <a:pt x="74915" y="19289"/>
                  </a:lnTo>
                  <a:lnTo>
                    <a:pt x="75093" y="19348"/>
                  </a:lnTo>
                  <a:cubicBezTo>
                    <a:pt x="75070" y="19277"/>
                    <a:pt x="75022" y="19194"/>
                    <a:pt x="74974" y="19122"/>
                  </a:cubicBezTo>
                  <a:close/>
                  <a:moveTo>
                    <a:pt x="83761" y="19229"/>
                  </a:moveTo>
                  <a:lnTo>
                    <a:pt x="83702" y="19110"/>
                  </a:lnTo>
                  <a:lnTo>
                    <a:pt x="83523" y="19110"/>
                  </a:lnTo>
                  <a:cubicBezTo>
                    <a:pt x="83499" y="19289"/>
                    <a:pt x="83475" y="19467"/>
                    <a:pt x="83464" y="19646"/>
                  </a:cubicBezTo>
                  <a:cubicBezTo>
                    <a:pt x="83166" y="19753"/>
                    <a:pt x="82916" y="19813"/>
                    <a:pt x="82809" y="20110"/>
                  </a:cubicBezTo>
                  <a:cubicBezTo>
                    <a:pt x="83273" y="20099"/>
                    <a:pt x="83237" y="20099"/>
                    <a:pt x="83523" y="20289"/>
                  </a:cubicBezTo>
                  <a:cubicBezTo>
                    <a:pt x="83702" y="19872"/>
                    <a:pt x="83464" y="19610"/>
                    <a:pt x="83761" y="19241"/>
                  </a:cubicBezTo>
                  <a:close/>
                  <a:moveTo>
                    <a:pt x="84523" y="19527"/>
                  </a:moveTo>
                  <a:lnTo>
                    <a:pt x="84642" y="19408"/>
                  </a:lnTo>
                  <a:cubicBezTo>
                    <a:pt x="84630" y="19301"/>
                    <a:pt x="84607" y="19206"/>
                    <a:pt x="84583" y="19110"/>
                  </a:cubicBezTo>
                  <a:lnTo>
                    <a:pt x="84404" y="19408"/>
                  </a:lnTo>
                  <a:close/>
                  <a:moveTo>
                    <a:pt x="91298" y="19110"/>
                  </a:moveTo>
                  <a:lnTo>
                    <a:pt x="91357" y="19289"/>
                  </a:lnTo>
                  <a:cubicBezTo>
                    <a:pt x="91334" y="19348"/>
                    <a:pt x="91310" y="19408"/>
                    <a:pt x="91298" y="19467"/>
                  </a:cubicBezTo>
                  <a:cubicBezTo>
                    <a:pt x="90750" y="19396"/>
                    <a:pt x="90833" y="19277"/>
                    <a:pt x="90345" y="19408"/>
                  </a:cubicBezTo>
                  <a:cubicBezTo>
                    <a:pt x="90322" y="19467"/>
                    <a:pt x="90310" y="19527"/>
                    <a:pt x="90286" y="19587"/>
                  </a:cubicBezTo>
                  <a:lnTo>
                    <a:pt x="90464" y="19884"/>
                  </a:lnTo>
                  <a:cubicBezTo>
                    <a:pt x="90917" y="19884"/>
                    <a:pt x="91167" y="19658"/>
                    <a:pt x="91834" y="19765"/>
                  </a:cubicBezTo>
                  <a:cubicBezTo>
                    <a:pt x="91810" y="19598"/>
                    <a:pt x="91786" y="19444"/>
                    <a:pt x="91774" y="19289"/>
                  </a:cubicBezTo>
                  <a:close/>
                  <a:moveTo>
                    <a:pt x="37517" y="19170"/>
                  </a:moveTo>
                  <a:lnTo>
                    <a:pt x="37517" y="19408"/>
                  </a:lnTo>
                  <a:lnTo>
                    <a:pt x="37696" y="19408"/>
                  </a:lnTo>
                  <a:cubicBezTo>
                    <a:pt x="37613" y="19194"/>
                    <a:pt x="37708" y="19289"/>
                    <a:pt x="37517" y="19182"/>
                  </a:cubicBezTo>
                  <a:close/>
                  <a:moveTo>
                    <a:pt x="45947" y="19289"/>
                  </a:moveTo>
                  <a:cubicBezTo>
                    <a:pt x="46054" y="19206"/>
                    <a:pt x="45983" y="19217"/>
                    <a:pt x="46006" y="19170"/>
                  </a:cubicBezTo>
                  <a:close/>
                  <a:moveTo>
                    <a:pt x="46947" y="19289"/>
                  </a:moveTo>
                  <a:lnTo>
                    <a:pt x="47066" y="19170"/>
                  </a:lnTo>
                  <a:lnTo>
                    <a:pt x="46947" y="19170"/>
                  </a:lnTo>
                  <a:close/>
                  <a:moveTo>
                    <a:pt x="84059" y="19408"/>
                  </a:moveTo>
                  <a:lnTo>
                    <a:pt x="84356" y="19408"/>
                  </a:lnTo>
                  <a:lnTo>
                    <a:pt x="84416" y="19289"/>
                  </a:lnTo>
                  <a:cubicBezTo>
                    <a:pt x="84261" y="19182"/>
                    <a:pt x="84154" y="19217"/>
                    <a:pt x="83940" y="19170"/>
                  </a:cubicBezTo>
                  <a:close/>
                  <a:moveTo>
                    <a:pt x="84999" y="19408"/>
                  </a:moveTo>
                  <a:lnTo>
                    <a:pt x="85190" y="19408"/>
                  </a:lnTo>
                  <a:lnTo>
                    <a:pt x="85071" y="19170"/>
                  </a:lnTo>
                  <a:cubicBezTo>
                    <a:pt x="85047" y="19253"/>
                    <a:pt x="85035" y="19337"/>
                    <a:pt x="85011" y="19420"/>
                  </a:cubicBezTo>
                  <a:close/>
                  <a:moveTo>
                    <a:pt x="51162" y="19229"/>
                  </a:moveTo>
                  <a:cubicBezTo>
                    <a:pt x="50078" y="19289"/>
                    <a:pt x="48257" y="20253"/>
                    <a:pt x="47602" y="20063"/>
                  </a:cubicBezTo>
                  <a:lnTo>
                    <a:pt x="47483" y="20241"/>
                  </a:lnTo>
                  <a:cubicBezTo>
                    <a:pt x="47507" y="20301"/>
                    <a:pt x="47530" y="20360"/>
                    <a:pt x="47542" y="20420"/>
                  </a:cubicBezTo>
                  <a:cubicBezTo>
                    <a:pt x="48054" y="20527"/>
                    <a:pt x="50650" y="19825"/>
                    <a:pt x="51102" y="19646"/>
                  </a:cubicBezTo>
                  <a:cubicBezTo>
                    <a:pt x="51138" y="19515"/>
                    <a:pt x="51150" y="19372"/>
                    <a:pt x="51174" y="19241"/>
                  </a:cubicBezTo>
                  <a:close/>
                  <a:moveTo>
                    <a:pt x="67128" y="20003"/>
                  </a:moveTo>
                  <a:cubicBezTo>
                    <a:pt x="67533" y="19753"/>
                    <a:pt x="67438" y="19944"/>
                    <a:pt x="68081" y="20003"/>
                  </a:cubicBezTo>
                  <a:lnTo>
                    <a:pt x="68140" y="19527"/>
                  </a:lnTo>
                  <a:lnTo>
                    <a:pt x="68521" y="19527"/>
                  </a:lnTo>
                  <a:lnTo>
                    <a:pt x="68747" y="19229"/>
                  </a:lnTo>
                  <a:lnTo>
                    <a:pt x="68521" y="19229"/>
                  </a:lnTo>
                  <a:cubicBezTo>
                    <a:pt x="67795" y="19682"/>
                    <a:pt x="67890" y="19646"/>
                    <a:pt x="66914" y="19646"/>
                  </a:cubicBezTo>
                  <a:lnTo>
                    <a:pt x="66854" y="19706"/>
                  </a:lnTo>
                  <a:cubicBezTo>
                    <a:pt x="66961" y="19968"/>
                    <a:pt x="66914" y="19920"/>
                    <a:pt x="66854" y="20229"/>
                  </a:cubicBezTo>
                  <a:cubicBezTo>
                    <a:pt x="66961" y="20182"/>
                    <a:pt x="67057" y="20099"/>
                    <a:pt x="67140" y="20003"/>
                  </a:cubicBezTo>
                  <a:close/>
                  <a:moveTo>
                    <a:pt x="70224" y="19229"/>
                  </a:moveTo>
                  <a:lnTo>
                    <a:pt x="70045" y="19229"/>
                  </a:lnTo>
                  <a:lnTo>
                    <a:pt x="70105" y="19348"/>
                  </a:lnTo>
                  <a:close/>
                  <a:moveTo>
                    <a:pt x="92191" y="19527"/>
                  </a:moveTo>
                  <a:cubicBezTo>
                    <a:pt x="92203" y="19587"/>
                    <a:pt x="92227" y="19646"/>
                    <a:pt x="92250" y="19706"/>
                  </a:cubicBezTo>
                  <a:lnTo>
                    <a:pt x="92715" y="19587"/>
                  </a:lnTo>
                  <a:lnTo>
                    <a:pt x="92834" y="19587"/>
                  </a:lnTo>
                  <a:lnTo>
                    <a:pt x="92298" y="19229"/>
                  </a:lnTo>
                  <a:cubicBezTo>
                    <a:pt x="92274" y="19337"/>
                    <a:pt x="92238" y="19432"/>
                    <a:pt x="92191" y="19527"/>
                  </a:cubicBezTo>
                  <a:close/>
                  <a:moveTo>
                    <a:pt x="92786" y="19408"/>
                  </a:moveTo>
                  <a:cubicBezTo>
                    <a:pt x="92989" y="19301"/>
                    <a:pt x="92858" y="19444"/>
                    <a:pt x="92965" y="19229"/>
                  </a:cubicBezTo>
                  <a:lnTo>
                    <a:pt x="92846" y="19229"/>
                  </a:lnTo>
                  <a:cubicBezTo>
                    <a:pt x="92822" y="19301"/>
                    <a:pt x="92810" y="19360"/>
                    <a:pt x="92786" y="19420"/>
                  </a:cubicBezTo>
                  <a:close/>
                  <a:moveTo>
                    <a:pt x="36327" y="19587"/>
                  </a:moveTo>
                  <a:lnTo>
                    <a:pt x="36386" y="19587"/>
                  </a:lnTo>
                  <a:cubicBezTo>
                    <a:pt x="36410" y="19527"/>
                    <a:pt x="36422" y="19467"/>
                    <a:pt x="36446" y="19408"/>
                  </a:cubicBezTo>
                  <a:lnTo>
                    <a:pt x="36327" y="19289"/>
                  </a:lnTo>
                  <a:close/>
                  <a:moveTo>
                    <a:pt x="45304" y="19360"/>
                  </a:moveTo>
                  <a:lnTo>
                    <a:pt x="44947" y="19301"/>
                  </a:lnTo>
                  <a:lnTo>
                    <a:pt x="44768" y="19706"/>
                  </a:lnTo>
                  <a:cubicBezTo>
                    <a:pt x="44923" y="19575"/>
                    <a:pt x="44875" y="19563"/>
                    <a:pt x="45185" y="19527"/>
                  </a:cubicBezTo>
                  <a:cubicBezTo>
                    <a:pt x="45221" y="19479"/>
                    <a:pt x="45256" y="19420"/>
                    <a:pt x="45304" y="19360"/>
                  </a:cubicBezTo>
                  <a:close/>
                  <a:moveTo>
                    <a:pt x="60556" y="19527"/>
                  </a:moveTo>
                  <a:lnTo>
                    <a:pt x="60615" y="19706"/>
                  </a:lnTo>
                  <a:lnTo>
                    <a:pt x="60854" y="19706"/>
                  </a:lnTo>
                  <a:cubicBezTo>
                    <a:pt x="60889" y="19444"/>
                    <a:pt x="60925" y="19456"/>
                    <a:pt x="60734" y="19301"/>
                  </a:cubicBezTo>
                  <a:close/>
                  <a:moveTo>
                    <a:pt x="69105" y="19301"/>
                  </a:moveTo>
                  <a:cubicBezTo>
                    <a:pt x="69081" y="19420"/>
                    <a:pt x="69069" y="19527"/>
                    <a:pt x="69045" y="19646"/>
                  </a:cubicBezTo>
                  <a:lnTo>
                    <a:pt x="69105" y="19646"/>
                  </a:lnTo>
                  <a:lnTo>
                    <a:pt x="69402" y="19301"/>
                  </a:lnTo>
                  <a:close/>
                  <a:moveTo>
                    <a:pt x="79546" y="19301"/>
                  </a:moveTo>
                  <a:lnTo>
                    <a:pt x="79427" y="19301"/>
                  </a:lnTo>
                  <a:lnTo>
                    <a:pt x="79368" y="19420"/>
                  </a:lnTo>
                  <a:cubicBezTo>
                    <a:pt x="79546" y="19348"/>
                    <a:pt x="79439" y="19420"/>
                    <a:pt x="79546" y="19301"/>
                  </a:cubicBezTo>
                  <a:close/>
                  <a:moveTo>
                    <a:pt x="86202" y="19301"/>
                  </a:moveTo>
                  <a:cubicBezTo>
                    <a:pt x="86178" y="19372"/>
                    <a:pt x="86154" y="19456"/>
                    <a:pt x="86142" y="19527"/>
                  </a:cubicBezTo>
                  <a:cubicBezTo>
                    <a:pt x="86226" y="19408"/>
                    <a:pt x="86273" y="19456"/>
                    <a:pt x="86202" y="19301"/>
                  </a:cubicBezTo>
                  <a:close/>
                  <a:moveTo>
                    <a:pt x="93322" y="19301"/>
                  </a:moveTo>
                  <a:cubicBezTo>
                    <a:pt x="93203" y="19479"/>
                    <a:pt x="93298" y="19420"/>
                    <a:pt x="93024" y="19479"/>
                  </a:cubicBezTo>
                  <a:lnTo>
                    <a:pt x="93024" y="19587"/>
                  </a:lnTo>
                  <a:lnTo>
                    <a:pt x="93500" y="19527"/>
                  </a:lnTo>
                  <a:cubicBezTo>
                    <a:pt x="93417" y="19313"/>
                    <a:pt x="93500" y="19408"/>
                    <a:pt x="93322" y="19301"/>
                  </a:cubicBezTo>
                  <a:close/>
                  <a:moveTo>
                    <a:pt x="22801" y="19527"/>
                  </a:moveTo>
                  <a:lnTo>
                    <a:pt x="22920" y="19479"/>
                  </a:lnTo>
                  <a:lnTo>
                    <a:pt x="22801" y="19360"/>
                  </a:lnTo>
                  <a:close/>
                  <a:moveTo>
                    <a:pt x="35327" y="19646"/>
                  </a:moveTo>
                  <a:cubicBezTo>
                    <a:pt x="35350" y="19575"/>
                    <a:pt x="35362" y="19491"/>
                    <a:pt x="35386" y="19420"/>
                  </a:cubicBezTo>
                  <a:lnTo>
                    <a:pt x="35207" y="19420"/>
                  </a:lnTo>
                  <a:cubicBezTo>
                    <a:pt x="35172" y="19610"/>
                    <a:pt x="35160" y="19551"/>
                    <a:pt x="35267" y="19718"/>
                  </a:cubicBezTo>
                  <a:close/>
                  <a:moveTo>
                    <a:pt x="73974" y="19420"/>
                  </a:moveTo>
                  <a:lnTo>
                    <a:pt x="73974" y="19587"/>
                  </a:lnTo>
                  <a:lnTo>
                    <a:pt x="74093" y="19587"/>
                  </a:lnTo>
                  <a:cubicBezTo>
                    <a:pt x="74010" y="19420"/>
                    <a:pt x="74093" y="19515"/>
                    <a:pt x="73974" y="19420"/>
                  </a:cubicBezTo>
                  <a:close/>
                  <a:moveTo>
                    <a:pt x="14907" y="19765"/>
                  </a:moveTo>
                  <a:cubicBezTo>
                    <a:pt x="14622" y="19515"/>
                    <a:pt x="14086" y="19456"/>
                    <a:pt x="13538" y="19467"/>
                  </a:cubicBezTo>
                  <a:lnTo>
                    <a:pt x="13538" y="19587"/>
                  </a:lnTo>
                  <a:cubicBezTo>
                    <a:pt x="13800" y="19801"/>
                    <a:pt x="14443" y="19837"/>
                    <a:pt x="14907" y="19825"/>
                  </a:cubicBezTo>
                  <a:close/>
                  <a:moveTo>
                    <a:pt x="41268" y="19467"/>
                  </a:moveTo>
                  <a:lnTo>
                    <a:pt x="41089" y="19467"/>
                  </a:lnTo>
                  <a:lnTo>
                    <a:pt x="41089" y="19587"/>
                  </a:lnTo>
                  <a:lnTo>
                    <a:pt x="41268" y="19527"/>
                  </a:lnTo>
                  <a:close/>
                  <a:moveTo>
                    <a:pt x="60258" y="19825"/>
                  </a:moveTo>
                  <a:lnTo>
                    <a:pt x="60318" y="19825"/>
                  </a:lnTo>
                  <a:lnTo>
                    <a:pt x="60318" y="19587"/>
                  </a:lnTo>
                  <a:lnTo>
                    <a:pt x="60080" y="19467"/>
                  </a:lnTo>
                  <a:cubicBezTo>
                    <a:pt x="59865" y="19610"/>
                    <a:pt x="59615" y="19670"/>
                    <a:pt x="59365" y="19646"/>
                  </a:cubicBezTo>
                  <a:lnTo>
                    <a:pt x="59306" y="19765"/>
                  </a:lnTo>
                  <a:cubicBezTo>
                    <a:pt x="59330" y="19825"/>
                    <a:pt x="59353" y="19884"/>
                    <a:pt x="59365" y="19944"/>
                  </a:cubicBezTo>
                  <a:close/>
                  <a:moveTo>
                    <a:pt x="73379" y="19706"/>
                  </a:moveTo>
                  <a:lnTo>
                    <a:pt x="73498" y="19765"/>
                  </a:lnTo>
                  <a:lnTo>
                    <a:pt x="73498" y="19467"/>
                  </a:lnTo>
                  <a:lnTo>
                    <a:pt x="73379" y="19646"/>
                  </a:lnTo>
                  <a:close/>
                  <a:moveTo>
                    <a:pt x="77594" y="19706"/>
                  </a:moveTo>
                  <a:cubicBezTo>
                    <a:pt x="77534" y="19491"/>
                    <a:pt x="77594" y="19587"/>
                    <a:pt x="77475" y="19467"/>
                  </a:cubicBezTo>
                  <a:lnTo>
                    <a:pt x="77534" y="19706"/>
                  </a:lnTo>
                  <a:close/>
                  <a:moveTo>
                    <a:pt x="82344" y="19527"/>
                  </a:moveTo>
                  <a:cubicBezTo>
                    <a:pt x="82344" y="19694"/>
                    <a:pt x="82309" y="19860"/>
                    <a:pt x="82225" y="20003"/>
                  </a:cubicBezTo>
                  <a:lnTo>
                    <a:pt x="82285" y="20182"/>
                  </a:lnTo>
                  <a:cubicBezTo>
                    <a:pt x="82582" y="20122"/>
                    <a:pt x="82511" y="20146"/>
                    <a:pt x="82642" y="19944"/>
                  </a:cubicBezTo>
                  <a:cubicBezTo>
                    <a:pt x="82594" y="19813"/>
                    <a:pt x="82559" y="19670"/>
                    <a:pt x="82523" y="19527"/>
                  </a:cubicBezTo>
                  <a:close/>
                  <a:moveTo>
                    <a:pt x="7013" y="19587"/>
                  </a:moveTo>
                  <a:lnTo>
                    <a:pt x="7133" y="19765"/>
                  </a:lnTo>
                  <a:cubicBezTo>
                    <a:pt x="7073" y="19610"/>
                    <a:pt x="7192" y="19706"/>
                    <a:pt x="7013" y="19587"/>
                  </a:cubicBezTo>
                  <a:close/>
                  <a:moveTo>
                    <a:pt x="7430" y="19765"/>
                  </a:moveTo>
                  <a:lnTo>
                    <a:pt x="8728" y="20182"/>
                  </a:lnTo>
                  <a:lnTo>
                    <a:pt x="8728" y="19884"/>
                  </a:lnTo>
                  <a:cubicBezTo>
                    <a:pt x="8240" y="19789"/>
                    <a:pt x="7942" y="19682"/>
                    <a:pt x="7430" y="19587"/>
                  </a:cubicBezTo>
                  <a:close/>
                  <a:moveTo>
                    <a:pt x="41446" y="20063"/>
                  </a:moveTo>
                  <a:cubicBezTo>
                    <a:pt x="41423" y="20146"/>
                    <a:pt x="41399" y="20229"/>
                    <a:pt x="41387" y="20301"/>
                  </a:cubicBezTo>
                  <a:lnTo>
                    <a:pt x="41387" y="20360"/>
                  </a:lnTo>
                  <a:cubicBezTo>
                    <a:pt x="42482" y="20563"/>
                    <a:pt x="43506" y="19884"/>
                    <a:pt x="44471" y="19825"/>
                  </a:cubicBezTo>
                  <a:lnTo>
                    <a:pt x="44530" y="19706"/>
                  </a:lnTo>
                  <a:lnTo>
                    <a:pt x="43756" y="19587"/>
                  </a:lnTo>
                  <a:close/>
                  <a:moveTo>
                    <a:pt x="6716" y="19706"/>
                  </a:moveTo>
                  <a:lnTo>
                    <a:pt x="6954" y="20003"/>
                  </a:lnTo>
                  <a:cubicBezTo>
                    <a:pt x="6966" y="19968"/>
                    <a:pt x="6990" y="19932"/>
                    <a:pt x="7013" y="19884"/>
                  </a:cubicBezTo>
                  <a:close/>
                  <a:moveTo>
                    <a:pt x="16277" y="19944"/>
                  </a:moveTo>
                  <a:lnTo>
                    <a:pt x="16277" y="19884"/>
                  </a:lnTo>
                  <a:lnTo>
                    <a:pt x="15205" y="19706"/>
                  </a:lnTo>
                  <a:lnTo>
                    <a:pt x="15145" y="19825"/>
                  </a:lnTo>
                  <a:lnTo>
                    <a:pt x="16038" y="20003"/>
                  </a:lnTo>
                  <a:close/>
                  <a:moveTo>
                    <a:pt x="40077" y="19944"/>
                  </a:moveTo>
                  <a:lnTo>
                    <a:pt x="40077" y="19884"/>
                  </a:lnTo>
                  <a:lnTo>
                    <a:pt x="39899" y="19706"/>
                  </a:lnTo>
                  <a:lnTo>
                    <a:pt x="39779" y="19825"/>
                  </a:lnTo>
                  <a:lnTo>
                    <a:pt x="39839" y="19944"/>
                  </a:lnTo>
                  <a:close/>
                  <a:moveTo>
                    <a:pt x="59246" y="19825"/>
                  </a:moveTo>
                  <a:lnTo>
                    <a:pt x="58710" y="19706"/>
                  </a:lnTo>
                  <a:cubicBezTo>
                    <a:pt x="58520" y="19968"/>
                    <a:pt x="58365" y="20039"/>
                    <a:pt x="58008" y="20122"/>
                  </a:cubicBezTo>
                  <a:lnTo>
                    <a:pt x="58008" y="20420"/>
                  </a:lnTo>
                  <a:cubicBezTo>
                    <a:pt x="58329" y="20194"/>
                    <a:pt x="58734" y="19979"/>
                    <a:pt x="59127" y="20003"/>
                  </a:cubicBezTo>
                  <a:close/>
                  <a:moveTo>
                    <a:pt x="66319" y="19706"/>
                  </a:moveTo>
                  <a:cubicBezTo>
                    <a:pt x="66295" y="19813"/>
                    <a:pt x="66271" y="19908"/>
                    <a:pt x="66259" y="20003"/>
                  </a:cubicBezTo>
                  <a:lnTo>
                    <a:pt x="65902" y="20063"/>
                  </a:lnTo>
                  <a:lnTo>
                    <a:pt x="65842" y="20182"/>
                  </a:lnTo>
                  <a:cubicBezTo>
                    <a:pt x="65902" y="20444"/>
                    <a:pt x="65854" y="20349"/>
                    <a:pt x="66021" y="20480"/>
                  </a:cubicBezTo>
                  <a:cubicBezTo>
                    <a:pt x="66223" y="20313"/>
                    <a:pt x="66414" y="20027"/>
                    <a:pt x="66307" y="19706"/>
                  </a:cubicBezTo>
                  <a:close/>
                  <a:moveTo>
                    <a:pt x="81868" y="19706"/>
                  </a:moveTo>
                  <a:lnTo>
                    <a:pt x="81987" y="19884"/>
                  </a:lnTo>
                  <a:cubicBezTo>
                    <a:pt x="81916" y="19718"/>
                    <a:pt x="81987" y="19813"/>
                    <a:pt x="81868" y="19706"/>
                  </a:cubicBezTo>
                  <a:close/>
                  <a:moveTo>
                    <a:pt x="4454" y="20063"/>
                  </a:moveTo>
                  <a:cubicBezTo>
                    <a:pt x="4287" y="19872"/>
                    <a:pt x="4156" y="19801"/>
                    <a:pt x="3811" y="19765"/>
                  </a:cubicBezTo>
                  <a:close/>
                  <a:moveTo>
                    <a:pt x="38470" y="20003"/>
                  </a:moveTo>
                  <a:lnTo>
                    <a:pt x="38470" y="20063"/>
                  </a:lnTo>
                  <a:lnTo>
                    <a:pt x="38767" y="20182"/>
                  </a:lnTo>
                  <a:cubicBezTo>
                    <a:pt x="38696" y="19979"/>
                    <a:pt x="38696" y="19884"/>
                    <a:pt x="38529" y="19765"/>
                  </a:cubicBezTo>
                  <a:cubicBezTo>
                    <a:pt x="38506" y="19848"/>
                    <a:pt x="38494" y="19932"/>
                    <a:pt x="38470" y="20003"/>
                  </a:cubicBezTo>
                  <a:close/>
                  <a:moveTo>
                    <a:pt x="81332" y="19765"/>
                  </a:moveTo>
                  <a:lnTo>
                    <a:pt x="81035" y="19765"/>
                  </a:lnTo>
                  <a:lnTo>
                    <a:pt x="81035" y="20122"/>
                  </a:lnTo>
                  <a:lnTo>
                    <a:pt x="81094" y="20122"/>
                  </a:lnTo>
                  <a:cubicBezTo>
                    <a:pt x="81225" y="20051"/>
                    <a:pt x="81308" y="19920"/>
                    <a:pt x="81332" y="19765"/>
                  </a:cubicBezTo>
                  <a:close/>
                  <a:moveTo>
                    <a:pt x="30290" y="20122"/>
                  </a:moveTo>
                  <a:lnTo>
                    <a:pt x="30350" y="20063"/>
                  </a:lnTo>
                  <a:lnTo>
                    <a:pt x="30112" y="19825"/>
                  </a:lnTo>
                  <a:cubicBezTo>
                    <a:pt x="30124" y="19991"/>
                    <a:pt x="30100" y="19979"/>
                    <a:pt x="30278" y="20122"/>
                  </a:cubicBezTo>
                  <a:close/>
                  <a:moveTo>
                    <a:pt x="75820" y="19825"/>
                  </a:moveTo>
                  <a:lnTo>
                    <a:pt x="75760" y="20063"/>
                  </a:lnTo>
                  <a:lnTo>
                    <a:pt x="75820" y="20063"/>
                  </a:lnTo>
                  <a:lnTo>
                    <a:pt x="75939" y="19944"/>
                  </a:lnTo>
                  <a:close/>
                  <a:moveTo>
                    <a:pt x="72438" y="19944"/>
                  </a:moveTo>
                  <a:cubicBezTo>
                    <a:pt x="72415" y="20027"/>
                    <a:pt x="72391" y="20110"/>
                    <a:pt x="72379" y="20182"/>
                  </a:cubicBezTo>
                  <a:cubicBezTo>
                    <a:pt x="72450" y="20063"/>
                    <a:pt x="72498" y="20110"/>
                    <a:pt x="72426" y="19944"/>
                  </a:cubicBezTo>
                  <a:close/>
                  <a:moveTo>
                    <a:pt x="79142" y="19944"/>
                  </a:moveTo>
                  <a:lnTo>
                    <a:pt x="79082" y="20182"/>
                  </a:lnTo>
                  <a:lnTo>
                    <a:pt x="79142" y="20182"/>
                  </a:lnTo>
                  <a:lnTo>
                    <a:pt x="79261" y="20063"/>
                  </a:lnTo>
                  <a:close/>
                  <a:moveTo>
                    <a:pt x="80213" y="20063"/>
                  </a:moveTo>
                  <a:lnTo>
                    <a:pt x="80392" y="20241"/>
                  </a:lnTo>
                  <a:cubicBezTo>
                    <a:pt x="80427" y="20146"/>
                    <a:pt x="80463" y="20051"/>
                    <a:pt x="80511" y="19944"/>
                  </a:cubicBezTo>
                  <a:lnTo>
                    <a:pt x="80273" y="19944"/>
                  </a:lnTo>
                  <a:cubicBezTo>
                    <a:pt x="80237" y="19991"/>
                    <a:pt x="80225" y="20027"/>
                    <a:pt x="80201" y="20063"/>
                  </a:cubicBezTo>
                  <a:close/>
                  <a:moveTo>
                    <a:pt x="80689" y="20182"/>
                  </a:moveTo>
                  <a:cubicBezTo>
                    <a:pt x="80797" y="20015"/>
                    <a:pt x="80761" y="20146"/>
                    <a:pt x="80689" y="19944"/>
                  </a:cubicBezTo>
                  <a:close/>
                  <a:moveTo>
                    <a:pt x="38005" y="20122"/>
                  </a:moveTo>
                  <a:lnTo>
                    <a:pt x="37767" y="20003"/>
                  </a:lnTo>
                  <a:cubicBezTo>
                    <a:pt x="37744" y="20051"/>
                    <a:pt x="37732" y="20087"/>
                    <a:pt x="37708" y="20122"/>
                  </a:cubicBezTo>
                  <a:lnTo>
                    <a:pt x="37886" y="20241"/>
                  </a:lnTo>
                  <a:close/>
                  <a:moveTo>
                    <a:pt x="79439" y="20122"/>
                  </a:moveTo>
                  <a:lnTo>
                    <a:pt x="79677" y="20063"/>
                  </a:lnTo>
                  <a:lnTo>
                    <a:pt x="79677" y="20003"/>
                  </a:lnTo>
                  <a:lnTo>
                    <a:pt x="79499" y="20003"/>
                  </a:lnTo>
                  <a:cubicBezTo>
                    <a:pt x="79475" y="20051"/>
                    <a:pt x="79451" y="20087"/>
                    <a:pt x="79427" y="20122"/>
                  </a:cubicBezTo>
                  <a:close/>
                  <a:moveTo>
                    <a:pt x="89059" y="20122"/>
                  </a:moveTo>
                  <a:lnTo>
                    <a:pt x="89179" y="20241"/>
                  </a:lnTo>
                  <a:cubicBezTo>
                    <a:pt x="89155" y="20170"/>
                    <a:pt x="89131" y="20087"/>
                    <a:pt x="89119" y="20003"/>
                  </a:cubicBezTo>
                  <a:close/>
                  <a:moveTo>
                    <a:pt x="1251" y="21134"/>
                  </a:moveTo>
                  <a:lnTo>
                    <a:pt x="1477" y="21134"/>
                  </a:lnTo>
                  <a:lnTo>
                    <a:pt x="1132" y="20896"/>
                  </a:lnTo>
                  <a:cubicBezTo>
                    <a:pt x="1168" y="20849"/>
                    <a:pt x="1203" y="20813"/>
                    <a:pt x="1251" y="20777"/>
                  </a:cubicBezTo>
                  <a:cubicBezTo>
                    <a:pt x="1989" y="20861"/>
                    <a:pt x="2084" y="21325"/>
                    <a:pt x="2608" y="21599"/>
                  </a:cubicBezTo>
                  <a:lnTo>
                    <a:pt x="2668" y="21599"/>
                  </a:lnTo>
                  <a:lnTo>
                    <a:pt x="2370" y="21194"/>
                  </a:lnTo>
                  <a:lnTo>
                    <a:pt x="2370" y="21134"/>
                  </a:lnTo>
                  <a:cubicBezTo>
                    <a:pt x="3311" y="21468"/>
                    <a:pt x="3644" y="21801"/>
                    <a:pt x="4811" y="21777"/>
                  </a:cubicBezTo>
                  <a:lnTo>
                    <a:pt x="4573" y="21551"/>
                  </a:lnTo>
                  <a:lnTo>
                    <a:pt x="4573" y="21361"/>
                  </a:lnTo>
                  <a:cubicBezTo>
                    <a:pt x="5037" y="21480"/>
                    <a:pt x="5120" y="21468"/>
                    <a:pt x="5692" y="21420"/>
                  </a:cubicBezTo>
                  <a:lnTo>
                    <a:pt x="5632" y="21182"/>
                  </a:lnTo>
                  <a:cubicBezTo>
                    <a:pt x="5430" y="20849"/>
                    <a:pt x="3239" y="20456"/>
                    <a:pt x="3084" y="20539"/>
                  </a:cubicBezTo>
                  <a:cubicBezTo>
                    <a:pt x="3001" y="20313"/>
                    <a:pt x="2834" y="20134"/>
                    <a:pt x="2608" y="20063"/>
                  </a:cubicBezTo>
                  <a:lnTo>
                    <a:pt x="2430" y="20182"/>
                  </a:lnTo>
                  <a:lnTo>
                    <a:pt x="2430" y="20420"/>
                  </a:lnTo>
                  <a:lnTo>
                    <a:pt x="3084" y="20599"/>
                  </a:lnTo>
                  <a:lnTo>
                    <a:pt x="3084" y="21063"/>
                  </a:lnTo>
                  <a:lnTo>
                    <a:pt x="3203" y="21122"/>
                  </a:lnTo>
                  <a:cubicBezTo>
                    <a:pt x="3239" y="21051"/>
                    <a:pt x="3287" y="20968"/>
                    <a:pt x="3323" y="20896"/>
                  </a:cubicBezTo>
                  <a:lnTo>
                    <a:pt x="3799" y="21015"/>
                  </a:lnTo>
                  <a:cubicBezTo>
                    <a:pt x="3763" y="21111"/>
                    <a:pt x="3715" y="21206"/>
                    <a:pt x="3680" y="21313"/>
                  </a:cubicBezTo>
                  <a:cubicBezTo>
                    <a:pt x="3096" y="21372"/>
                    <a:pt x="1144" y="20432"/>
                    <a:pt x="477" y="20122"/>
                  </a:cubicBezTo>
                  <a:lnTo>
                    <a:pt x="417" y="20241"/>
                  </a:lnTo>
                  <a:cubicBezTo>
                    <a:pt x="632" y="20539"/>
                    <a:pt x="941" y="20587"/>
                    <a:pt x="894" y="20837"/>
                  </a:cubicBezTo>
                  <a:close/>
                  <a:moveTo>
                    <a:pt x="5049" y="20241"/>
                  </a:moveTo>
                  <a:lnTo>
                    <a:pt x="5049" y="20122"/>
                  </a:lnTo>
                  <a:lnTo>
                    <a:pt x="4751" y="20063"/>
                  </a:lnTo>
                  <a:cubicBezTo>
                    <a:pt x="4870" y="20194"/>
                    <a:pt x="4835" y="20182"/>
                    <a:pt x="5049" y="20241"/>
                  </a:cubicBezTo>
                  <a:close/>
                  <a:moveTo>
                    <a:pt x="26885" y="20182"/>
                  </a:moveTo>
                  <a:lnTo>
                    <a:pt x="27064" y="20122"/>
                  </a:lnTo>
                  <a:lnTo>
                    <a:pt x="27064" y="20063"/>
                  </a:lnTo>
                  <a:lnTo>
                    <a:pt x="26885" y="20063"/>
                  </a:lnTo>
                  <a:close/>
                  <a:moveTo>
                    <a:pt x="36624" y="20182"/>
                  </a:moveTo>
                  <a:cubicBezTo>
                    <a:pt x="36731" y="20396"/>
                    <a:pt x="36767" y="20372"/>
                    <a:pt x="37041" y="20420"/>
                  </a:cubicBezTo>
                  <a:lnTo>
                    <a:pt x="37458" y="20182"/>
                  </a:lnTo>
                  <a:lnTo>
                    <a:pt x="37577" y="20182"/>
                  </a:lnTo>
                  <a:cubicBezTo>
                    <a:pt x="37446" y="20075"/>
                    <a:pt x="37458" y="20087"/>
                    <a:pt x="37220" y="20063"/>
                  </a:cubicBezTo>
                  <a:cubicBezTo>
                    <a:pt x="37005" y="20241"/>
                    <a:pt x="37005" y="20206"/>
                    <a:pt x="36636" y="20182"/>
                  </a:cubicBezTo>
                  <a:close/>
                  <a:moveTo>
                    <a:pt x="46899" y="20587"/>
                  </a:moveTo>
                  <a:lnTo>
                    <a:pt x="47304" y="20480"/>
                  </a:lnTo>
                  <a:cubicBezTo>
                    <a:pt x="47423" y="20218"/>
                    <a:pt x="47471" y="20206"/>
                    <a:pt x="47197" y="20063"/>
                  </a:cubicBezTo>
                  <a:lnTo>
                    <a:pt x="46899" y="20241"/>
                  </a:lnTo>
                  <a:close/>
                  <a:moveTo>
                    <a:pt x="77641" y="20063"/>
                  </a:moveTo>
                  <a:cubicBezTo>
                    <a:pt x="77665" y="20134"/>
                    <a:pt x="77689" y="20218"/>
                    <a:pt x="77701" y="20301"/>
                  </a:cubicBezTo>
                  <a:lnTo>
                    <a:pt x="77760" y="20301"/>
                  </a:lnTo>
                  <a:close/>
                  <a:moveTo>
                    <a:pt x="57353" y="20718"/>
                  </a:moveTo>
                  <a:lnTo>
                    <a:pt x="57353" y="20777"/>
                  </a:lnTo>
                  <a:lnTo>
                    <a:pt x="57472" y="20837"/>
                  </a:lnTo>
                  <a:lnTo>
                    <a:pt x="57710" y="20122"/>
                  </a:lnTo>
                  <a:lnTo>
                    <a:pt x="57591" y="20122"/>
                  </a:lnTo>
                  <a:lnTo>
                    <a:pt x="57413" y="20301"/>
                  </a:lnTo>
                  <a:cubicBezTo>
                    <a:pt x="57389" y="20444"/>
                    <a:pt x="57365" y="20587"/>
                    <a:pt x="57353" y="20718"/>
                  </a:cubicBezTo>
                  <a:close/>
                  <a:moveTo>
                    <a:pt x="81809" y="20480"/>
                  </a:moveTo>
                  <a:lnTo>
                    <a:pt x="81809" y="20122"/>
                  </a:lnTo>
                  <a:cubicBezTo>
                    <a:pt x="81797" y="20241"/>
                    <a:pt x="81773" y="20360"/>
                    <a:pt x="81749" y="20480"/>
                  </a:cubicBezTo>
                  <a:close/>
                  <a:moveTo>
                    <a:pt x="13074" y="20182"/>
                  </a:moveTo>
                  <a:cubicBezTo>
                    <a:pt x="13371" y="20551"/>
                    <a:pt x="14324" y="20420"/>
                    <a:pt x="14907" y="20420"/>
                  </a:cubicBezTo>
                  <a:cubicBezTo>
                    <a:pt x="14598" y="20110"/>
                    <a:pt x="13538" y="20218"/>
                    <a:pt x="13062" y="20182"/>
                  </a:cubicBezTo>
                  <a:close/>
                  <a:moveTo>
                    <a:pt x="41208" y="20480"/>
                  </a:moveTo>
                  <a:lnTo>
                    <a:pt x="41327" y="20301"/>
                  </a:lnTo>
                  <a:lnTo>
                    <a:pt x="41208" y="20182"/>
                  </a:lnTo>
                  <a:lnTo>
                    <a:pt x="41030" y="20182"/>
                  </a:lnTo>
                  <a:cubicBezTo>
                    <a:pt x="40803" y="20408"/>
                    <a:pt x="40732" y="20229"/>
                    <a:pt x="40613" y="20539"/>
                  </a:cubicBezTo>
                  <a:lnTo>
                    <a:pt x="41089" y="20539"/>
                  </a:lnTo>
                  <a:close/>
                  <a:moveTo>
                    <a:pt x="65128" y="20480"/>
                  </a:moveTo>
                  <a:lnTo>
                    <a:pt x="65128" y="20718"/>
                  </a:lnTo>
                  <a:cubicBezTo>
                    <a:pt x="65283" y="20694"/>
                    <a:pt x="65426" y="20634"/>
                    <a:pt x="65545" y="20539"/>
                  </a:cubicBezTo>
                  <a:lnTo>
                    <a:pt x="65247" y="20182"/>
                  </a:lnTo>
                  <a:close/>
                  <a:moveTo>
                    <a:pt x="77189" y="20420"/>
                  </a:moveTo>
                  <a:lnTo>
                    <a:pt x="77427" y="20301"/>
                  </a:lnTo>
                  <a:lnTo>
                    <a:pt x="77248" y="20182"/>
                  </a:lnTo>
                  <a:cubicBezTo>
                    <a:pt x="77213" y="20265"/>
                    <a:pt x="77189" y="20349"/>
                    <a:pt x="77177" y="20420"/>
                  </a:cubicBezTo>
                  <a:close/>
                  <a:moveTo>
                    <a:pt x="81047" y="20777"/>
                  </a:moveTo>
                  <a:lnTo>
                    <a:pt x="80808" y="21015"/>
                  </a:lnTo>
                  <a:lnTo>
                    <a:pt x="81166" y="20956"/>
                  </a:lnTo>
                  <a:lnTo>
                    <a:pt x="81463" y="20182"/>
                  </a:lnTo>
                  <a:lnTo>
                    <a:pt x="81285" y="20182"/>
                  </a:lnTo>
                  <a:cubicBezTo>
                    <a:pt x="81058" y="20480"/>
                    <a:pt x="81023" y="20325"/>
                    <a:pt x="81035" y="20777"/>
                  </a:cubicBezTo>
                  <a:close/>
                  <a:moveTo>
                    <a:pt x="5716" y="20360"/>
                  </a:moveTo>
                  <a:cubicBezTo>
                    <a:pt x="6323" y="20825"/>
                    <a:pt x="7680" y="20468"/>
                    <a:pt x="7966" y="21253"/>
                  </a:cubicBezTo>
                  <a:lnTo>
                    <a:pt x="8323" y="21194"/>
                  </a:lnTo>
                  <a:cubicBezTo>
                    <a:pt x="8359" y="21039"/>
                    <a:pt x="8323" y="21134"/>
                    <a:pt x="8442" y="20956"/>
                  </a:cubicBezTo>
                  <a:cubicBezTo>
                    <a:pt x="7716" y="20444"/>
                    <a:pt x="6490" y="20408"/>
                    <a:pt x="5716" y="20253"/>
                  </a:cubicBezTo>
                  <a:close/>
                  <a:moveTo>
                    <a:pt x="43292" y="20241"/>
                  </a:moveTo>
                  <a:lnTo>
                    <a:pt x="43173" y="20241"/>
                  </a:lnTo>
                  <a:lnTo>
                    <a:pt x="43173" y="20360"/>
                  </a:lnTo>
                  <a:close/>
                  <a:moveTo>
                    <a:pt x="55460" y="20539"/>
                  </a:moveTo>
                  <a:lnTo>
                    <a:pt x="55281" y="20837"/>
                  </a:lnTo>
                  <a:cubicBezTo>
                    <a:pt x="55734" y="21146"/>
                    <a:pt x="56555" y="20658"/>
                    <a:pt x="57115" y="20480"/>
                  </a:cubicBezTo>
                  <a:lnTo>
                    <a:pt x="57115" y="20420"/>
                  </a:lnTo>
                  <a:lnTo>
                    <a:pt x="56877" y="20241"/>
                  </a:lnTo>
                  <a:cubicBezTo>
                    <a:pt x="56686" y="20480"/>
                    <a:pt x="55793" y="20694"/>
                    <a:pt x="55448" y="20539"/>
                  </a:cubicBezTo>
                  <a:close/>
                  <a:moveTo>
                    <a:pt x="84726" y="20241"/>
                  </a:moveTo>
                  <a:lnTo>
                    <a:pt x="84726" y="20420"/>
                  </a:lnTo>
                  <a:lnTo>
                    <a:pt x="84845" y="20420"/>
                  </a:lnTo>
                  <a:cubicBezTo>
                    <a:pt x="84761" y="20241"/>
                    <a:pt x="84833" y="20349"/>
                    <a:pt x="84714" y="20241"/>
                  </a:cubicBezTo>
                  <a:close/>
                  <a:moveTo>
                    <a:pt x="10573" y="20539"/>
                  </a:moveTo>
                  <a:lnTo>
                    <a:pt x="10693" y="20420"/>
                  </a:lnTo>
                  <a:lnTo>
                    <a:pt x="10216" y="20301"/>
                  </a:lnTo>
                  <a:cubicBezTo>
                    <a:pt x="10323" y="20515"/>
                    <a:pt x="10347" y="20468"/>
                    <a:pt x="10573" y="20539"/>
                  </a:cubicBezTo>
                  <a:close/>
                  <a:moveTo>
                    <a:pt x="46197" y="20658"/>
                  </a:moveTo>
                  <a:lnTo>
                    <a:pt x="46554" y="20599"/>
                  </a:lnTo>
                  <a:lnTo>
                    <a:pt x="46673" y="20599"/>
                  </a:lnTo>
                  <a:lnTo>
                    <a:pt x="46673" y="20420"/>
                  </a:lnTo>
                  <a:lnTo>
                    <a:pt x="46256" y="20360"/>
                  </a:lnTo>
                  <a:cubicBezTo>
                    <a:pt x="46233" y="20468"/>
                    <a:pt x="46209" y="20563"/>
                    <a:pt x="46197" y="20658"/>
                  </a:cubicBezTo>
                  <a:close/>
                  <a:moveTo>
                    <a:pt x="76058" y="20539"/>
                  </a:moveTo>
                  <a:lnTo>
                    <a:pt x="76236" y="20658"/>
                  </a:lnTo>
                  <a:lnTo>
                    <a:pt x="76296" y="20539"/>
                  </a:lnTo>
                  <a:lnTo>
                    <a:pt x="76415" y="20480"/>
                  </a:lnTo>
                  <a:lnTo>
                    <a:pt x="76415" y="20420"/>
                  </a:lnTo>
                  <a:lnTo>
                    <a:pt x="76177" y="20360"/>
                  </a:lnTo>
                  <a:cubicBezTo>
                    <a:pt x="76129" y="20420"/>
                    <a:pt x="76082" y="20480"/>
                    <a:pt x="76046" y="20539"/>
                  </a:cubicBezTo>
                  <a:close/>
                  <a:moveTo>
                    <a:pt x="79082" y="20480"/>
                  </a:moveTo>
                  <a:lnTo>
                    <a:pt x="79142" y="20718"/>
                  </a:lnTo>
                  <a:lnTo>
                    <a:pt x="79618" y="20599"/>
                  </a:lnTo>
                  <a:lnTo>
                    <a:pt x="79677" y="20480"/>
                  </a:lnTo>
                  <a:lnTo>
                    <a:pt x="79320" y="20360"/>
                  </a:lnTo>
                  <a:close/>
                  <a:moveTo>
                    <a:pt x="80035" y="20360"/>
                  </a:moveTo>
                  <a:lnTo>
                    <a:pt x="79856" y="20420"/>
                  </a:lnTo>
                  <a:lnTo>
                    <a:pt x="80392" y="21075"/>
                  </a:lnTo>
                  <a:lnTo>
                    <a:pt x="80451" y="21075"/>
                  </a:lnTo>
                  <a:cubicBezTo>
                    <a:pt x="80249" y="20753"/>
                    <a:pt x="80189" y="20801"/>
                    <a:pt x="80273" y="20420"/>
                  </a:cubicBezTo>
                  <a:close/>
                  <a:moveTo>
                    <a:pt x="548" y="20599"/>
                  </a:moveTo>
                  <a:lnTo>
                    <a:pt x="251" y="20420"/>
                  </a:lnTo>
                  <a:lnTo>
                    <a:pt x="13" y="20480"/>
                  </a:lnTo>
                  <a:lnTo>
                    <a:pt x="13" y="20658"/>
                  </a:lnTo>
                  <a:lnTo>
                    <a:pt x="548" y="20658"/>
                  </a:lnTo>
                  <a:close/>
                  <a:moveTo>
                    <a:pt x="73677" y="20539"/>
                  </a:moveTo>
                  <a:lnTo>
                    <a:pt x="73855" y="20539"/>
                  </a:lnTo>
                  <a:lnTo>
                    <a:pt x="73736" y="20420"/>
                  </a:lnTo>
                  <a:cubicBezTo>
                    <a:pt x="73712" y="20468"/>
                    <a:pt x="73688" y="20503"/>
                    <a:pt x="73677" y="20539"/>
                  </a:cubicBezTo>
                  <a:close/>
                  <a:moveTo>
                    <a:pt x="82523" y="20539"/>
                  </a:moveTo>
                  <a:lnTo>
                    <a:pt x="82582" y="20599"/>
                  </a:lnTo>
                  <a:lnTo>
                    <a:pt x="82642" y="20599"/>
                  </a:lnTo>
                  <a:cubicBezTo>
                    <a:pt x="82618" y="20539"/>
                    <a:pt x="82606" y="20480"/>
                    <a:pt x="82582" y="20420"/>
                  </a:cubicBezTo>
                  <a:close/>
                  <a:moveTo>
                    <a:pt x="11347" y="20480"/>
                  </a:moveTo>
                  <a:lnTo>
                    <a:pt x="11347" y="20658"/>
                  </a:lnTo>
                  <a:lnTo>
                    <a:pt x="11585" y="20658"/>
                  </a:lnTo>
                  <a:lnTo>
                    <a:pt x="11705" y="20539"/>
                  </a:lnTo>
                  <a:close/>
                  <a:moveTo>
                    <a:pt x="12121" y="20777"/>
                  </a:moveTo>
                  <a:lnTo>
                    <a:pt x="12359" y="20777"/>
                  </a:lnTo>
                  <a:lnTo>
                    <a:pt x="12359" y="20658"/>
                  </a:lnTo>
                  <a:lnTo>
                    <a:pt x="11812" y="20480"/>
                  </a:lnTo>
                  <a:cubicBezTo>
                    <a:pt x="11907" y="20765"/>
                    <a:pt x="11871" y="20670"/>
                    <a:pt x="12109" y="20777"/>
                  </a:cubicBezTo>
                  <a:close/>
                  <a:moveTo>
                    <a:pt x="35041" y="20599"/>
                  </a:moveTo>
                  <a:lnTo>
                    <a:pt x="35160" y="20718"/>
                  </a:lnTo>
                  <a:lnTo>
                    <a:pt x="35219" y="20718"/>
                  </a:lnTo>
                  <a:lnTo>
                    <a:pt x="35219" y="20491"/>
                  </a:lnTo>
                  <a:lnTo>
                    <a:pt x="35029" y="20491"/>
                  </a:lnTo>
                  <a:close/>
                  <a:moveTo>
                    <a:pt x="38184" y="20956"/>
                  </a:moveTo>
                  <a:lnTo>
                    <a:pt x="38482" y="20658"/>
                  </a:lnTo>
                  <a:lnTo>
                    <a:pt x="38482" y="20599"/>
                  </a:lnTo>
                  <a:lnTo>
                    <a:pt x="38244" y="20491"/>
                  </a:lnTo>
                  <a:cubicBezTo>
                    <a:pt x="37553" y="21063"/>
                    <a:pt x="35410" y="20932"/>
                    <a:pt x="34922" y="20789"/>
                  </a:cubicBezTo>
                  <a:lnTo>
                    <a:pt x="34862" y="20789"/>
                  </a:lnTo>
                  <a:cubicBezTo>
                    <a:pt x="34826" y="20920"/>
                    <a:pt x="34779" y="21063"/>
                    <a:pt x="34743" y="21194"/>
                  </a:cubicBezTo>
                  <a:cubicBezTo>
                    <a:pt x="34445" y="21027"/>
                    <a:pt x="34398" y="20789"/>
                    <a:pt x="34088" y="20670"/>
                  </a:cubicBezTo>
                  <a:lnTo>
                    <a:pt x="34029" y="20908"/>
                  </a:lnTo>
                  <a:lnTo>
                    <a:pt x="34029" y="20968"/>
                  </a:lnTo>
                  <a:lnTo>
                    <a:pt x="34267" y="21194"/>
                  </a:lnTo>
                  <a:lnTo>
                    <a:pt x="33791" y="21372"/>
                  </a:lnTo>
                  <a:cubicBezTo>
                    <a:pt x="33493" y="21075"/>
                    <a:pt x="33433" y="21337"/>
                    <a:pt x="33255" y="20908"/>
                  </a:cubicBezTo>
                  <a:lnTo>
                    <a:pt x="33136" y="20968"/>
                  </a:lnTo>
                  <a:lnTo>
                    <a:pt x="33136" y="21611"/>
                  </a:lnTo>
                  <a:cubicBezTo>
                    <a:pt x="33910" y="21658"/>
                    <a:pt x="37815" y="20753"/>
                    <a:pt x="38172" y="20956"/>
                  </a:cubicBezTo>
                  <a:close/>
                  <a:moveTo>
                    <a:pt x="38958" y="20718"/>
                  </a:moveTo>
                  <a:lnTo>
                    <a:pt x="39732" y="20777"/>
                  </a:lnTo>
                  <a:cubicBezTo>
                    <a:pt x="39744" y="20706"/>
                    <a:pt x="39768" y="20622"/>
                    <a:pt x="39791" y="20539"/>
                  </a:cubicBezTo>
                  <a:lnTo>
                    <a:pt x="39017" y="20491"/>
                  </a:lnTo>
                  <a:cubicBezTo>
                    <a:pt x="38982" y="20563"/>
                    <a:pt x="38970" y="20646"/>
                    <a:pt x="38946" y="20718"/>
                  </a:cubicBezTo>
                  <a:close/>
                  <a:moveTo>
                    <a:pt x="40208" y="20491"/>
                  </a:moveTo>
                  <a:lnTo>
                    <a:pt x="40030" y="20491"/>
                  </a:lnTo>
                  <a:cubicBezTo>
                    <a:pt x="40041" y="20527"/>
                    <a:pt x="40065" y="20563"/>
                    <a:pt x="40089" y="20599"/>
                  </a:cubicBezTo>
                  <a:close/>
                  <a:moveTo>
                    <a:pt x="40327" y="20491"/>
                  </a:moveTo>
                  <a:lnTo>
                    <a:pt x="40327" y="20599"/>
                  </a:lnTo>
                  <a:lnTo>
                    <a:pt x="40506" y="20539"/>
                  </a:lnTo>
                  <a:lnTo>
                    <a:pt x="40506" y="20491"/>
                  </a:lnTo>
                  <a:close/>
                  <a:moveTo>
                    <a:pt x="45959" y="20837"/>
                  </a:moveTo>
                  <a:lnTo>
                    <a:pt x="46137" y="20599"/>
                  </a:lnTo>
                  <a:lnTo>
                    <a:pt x="45483" y="20491"/>
                  </a:lnTo>
                  <a:lnTo>
                    <a:pt x="45304" y="20718"/>
                  </a:lnTo>
                  <a:cubicBezTo>
                    <a:pt x="45447" y="20837"/>
                    <a:pt x="45602" y="20837"/>
                    <a:pt x="45947" y="20837"/>
                  </a:cubicBezTo>
                  <a:close/>
                  <a:moveTo>
                    <a:pt x="73212" y="20599"/>
                  </a:moveTo>
                  <a:lnTo>
                    <a:pt x="73331" y="20718"/>
                  </a:lnTo>
                  <a:cubicBezTo>
                    <a:pt x="73343" y="20515"/>
                    <a:pt x="73403" y="20634"/>
                    <a:pt x="73272" y="20491"/>
                  </a:cubicBezTo>
                  <a:cubicBezTo>
                    <a:pt x="73236" y="20527"/>
                    <a:pt x="73212" y="20563"/>
                    <a:pt x="73200" y="20599"/>
                  </a:cubicBezTo>
                  <a:close/>
                  <a:moveTo>
                    <a:pt x="57948" y="20777"/>
                  </a:moveTo>
                  <a:cubicBezTo>
                    <a:pt x="57960" y="20575"/>
                    <a:pt x="58020" y="20694"/>
                    <a:pt x="57889" y="20539"/>
                  </a:cubicBezTo>
                  <a:cubicBezTo>
                    <a:pt x="57865" y="20587"/>
                    <a:pt x="57853" y="20622"/>
                    <a:pt x="57829" y="20658"/>
                  </a:cubicBezTo>
                  <a:close/>
                  <a:moveTo>
                    <a:pt x="64533" y="20837"/>
                  </a:moveTo>
                  <a:lnTo>
                    <a:pt x="64711" y="20777"/>
                  </a:lnTo>
                  <a:lnTo>
                    <a:pt x="64533" y="20539"/>
                  </a:lnTo>
                  <a:close/>
                  <a:moveTo>
                    <a:pt x="10109" y="20777"/>
                  </a:moveTo>
                  <a:lnTo>
                    <a:pt x="10109" y="20599"/>
                  </a:lnTo>
                  <a:lnTo>
                    <a:pt x="9931" y="20599"/>
                  </a:lnTo>
                  <a:close/>
                  <a:moveTo>
                    <a:pt x="12955" y="21015"/>
                  </a:moveTo>
                  <a:cubicBezTo>
                    <a:pt x="13086" y="20789"/>
                    <a:pt x="12967" y="20694"/>
                    <a:pt x="12657" y="20599"/>
                  </a:cubicBezTo>
                  <a:cubicBezTo>
                    <a:pt x="12717" y="20884"/>
                    <a:pt x="12728" y="20884"/>
                    <a:pt x="12943" y="21015"/>
                  </a:cubicBezTo>
                  <a:close/>
                  <a:moveTo>
                    <a:pt x="13312" y="20599"/>
                  </a:moveTo>
                  <a:cubicBezTo>
                    <a:pt x="13252" y="20682"/>
                    <a:pt x="13193" y="20765"/>
                    <a:pt x="13133" y="20837"/>
                  </a:cubicBezTo>
                  <a:lnTo>
                    <a:pt x="13193" y="20956"/>
                  </a:lnTo>
                  <a:lnTo>
                    <a:pt x="13371" y="21015"/>
                  </a:lnTo>
                  <a:cubicBezTo>
                    <a:pt x="13431" y="20872"/>
                    <a:pt x="13395" y="20718"/>
                    <a:pt x="13300" y="20599"/>
                  </a:cubicBezTo>
                  <a:close/>
                  <a:moveTo>
                    <a:pt x="18944" y="20718"/>
                  </a:moveTo>
                  <a:lnTo>
                    <a:pt x="18824" y="20599"/>
                  </a:lnTo>
                  <a:cubicBezTo>
                    <a:pt x="18848" y="20658"/>
                    <a:pt x="18872" y="20718"/>
                    <a:pt x="18884" y="20777"/>
                  </a:cubicBezTo>
                  <a:close/>
                  <a:moveTo>
                    <a:pt x="20015" y="20599"/>
                  </a:moveTo>
                  <a:lnTo>
                    <a:pt x="20134" y="20718"/>
                  </a:lnTo>
                  <a:lnTo>
                    <a:pt x="20194" y="20718"/>
                  </a:lnTo>
                  <a:cubicBezTo>
                    <a:pt x="20075" y="20599"/>
                    <a:pt x="20194" y="20682"/>
                    <a:pt x="20015" y="20599"/>
                  </a:cubicBezTo>
                  <a:close/>
                  <a:moveTo>
                    <a:pt x="42042" y="22146"/>
                  </a:moveTo>
                  <a:lnTo>
                    <a:pt x="42161" y="22206"/>
                  </a:lnTo>
                  <a:cubicBezTo>
                    <a:pt x="42720" y="21753"/>
                    <a:pt x="44494" y="21051"/>
                    <a:pt x="45078" y="21015"/>
                  </a:cubicBezTo>
                  <a:lnTo>
                    <a:pt x="45137" y="20896"/>
                  </a:lnTo>
                  <a:lnTo>
                    <a:pt x="44840" y="20599"/>
                  </a:lnTo>
                  <a:cubicBezTo>
                    <a:pt x="44732" y="20753"/>
                    <a:pt x="42994" y="21242"/>
                    <a:pt x="42518" y="21134"/>
                  </a:cubicBezTo>
                  <a:cubicBezTo>
                    <a:pt x="42244" y="21432"/>
                    <a:pt x="42387" y="21634"/>
                    <a:pt x="42042" y="21908"/>
                  </a:cubicBezTo>
                  <a:close/>
                  <a:moveTo>
                    <a:pt x="63652" y="20599"/>
                  </a:moveTo>
                  <a:lnTo>
                    <a:pt x="63294" y="20658"/>
                  </a:lnTo>
                  <a:lnTo>
                    <a:pt x="63175" y="20777"/>
                  </a:lnTo>
                  <a:cubicBezTo>
                    <a:pt x="63199" y="20920"/>
                    <a:pt x="63223" y="21051"/>
                    <a:pt x="63235" y="21194"/>
                  </a:cubicBezTo>
                  <a:cubicBezTo>
                    <a:pt x="63437" y="21003"/>
                    <a:pt x="63413" y="20908"/>
                    <a:pt x="63771" y="20837"/>
                  </a:cubicBezTo>
                  <a:cubicBezTo>
                    <a:pt x="63699" y="20622"/>
                    <a:pt x="63759" y="20718"/>
                    <a:pt x="63640" y="20599"/>
                  </a:cubicBezTo>
                  <a:close/>
                  <a:moveTo>
                    <a:pt x="73022" y="20599"/>
                  </a:moveTo>
                  <a:lnTo>
                    <a:pt x="72915" y="20599"/>
                  </a:lnTo>
                  <a:cubicBezTo>
                    <a:pt x="72891" y="20646"/>
                    <a:pt x="72867" y="20682"/>
                    <a:pt x="72855" y="20718"/>
                  </a:cubicBezTo>
                  <a:close/>
                  <a:moveTo>
                    <a:pt x="69105" y="20956"/>
                  </a:moveTo>
                  <a:cubicBezTo>
                    <a:pt x="69319" y="20896"/>
                    <a:pt x="69283" y="20908"/>
                    <a:pt x="69402" y="20777"/>
                  </a:cubicBezTo>
                  <a:lnTo>
                    <a:pt x="69224" y="20658"/>
                  </a:lnTo>
                  <a:lnTo>
                    <a:pt x="69116" y="20718"/>
                  </a:lnTo>
                  <a:close/>
                  <a:moveTo>
                    <a:pt x="74034" y="20896"/>
                  </a:moveTo>
                  <a:lnTo>
                    <a:pt x="74034" y="20658"/>
                  </a:lnTo>
                  <a:cubicBezTo>
                    <a:pt x="74022" y="20741"/>
                    <a:pt x="73998" y="20825"/>
                    <a:pt x="73974" y="20896"/>
                  </a:cubicBezTo>
                  <a:close/>
                  <a:moveTo>
                    <a:pt x="77534" y="21015"/>
                  </a:moveTo>
                  <a:lnTo>
                    <a:pt x="78189" y="20896"/>
                  </a:lnTo>
                  <a:lnTo>
                    <a:pt x="78308" y="20718"/>
                  </a:lnTo>
                  <a:lnTo>
                    <a:pt x="78308" y="20658"/>
                  </a:lnTo>
                  <a:lnTo>
                    <a:pt x="77534" y="20658"/>
                  </a:lnTo>
                  <a:close/>
                  <a:moveTo>
                    <a:pt x="55162" y="20837"/>
                  </a:moveTo>
                  <a:lnTo>
                    <a:pt x="54746" y="20718"/>
                  </a:lnTo>
                  <a:cubicBezTo>
                    <a:pt x="54257" y="21289"/>
                    <a:pt x="52507" y="21420"/>
                    <a:pt x="51602" y="21611"/>
                  </a:cubicBezTo>
                  <a:cubicBezTo>
                    <a:pt x="51555" y="21718"/>
                    <a:pt x="51519" y="21813"/>
                    <a:pt x="51483" y="21908"/>
                  </a:cubicBezTo>
                  <a:lnTo>
                    <a:pt x="54150" y="21313"/>
                  </a:lnTo>
                  <a:lnTo>
                    <a:pt x="54150" y="21670"/>
                  </a:lnTo>
                  <a:lnTo>
                    <a:pt x="54377" y="21670"/>
                  </a:lnTo>
                  <a:cubicBezTo>
                    <a:pt x="54341" y="21551"/>
                    <a:pt x="54293" y="21432"/>
                    <a:pt x="54257" y="21313"/>
                  </a:cubicBezTo>
                  <a:lnTo>
                    <a:pt x="54912" y="21134"/>
                  </a:lnTo>
                  <a:close/>
                  <a:moveTo>
                    <a:pt x="62878" y="20718"/>
                  </a:moveTo>
                  <a:lnTo>
                    <a:pt x="62330" y="21134"/>
                  </a:lnTo>
                  <a:lnTo>
                    <a:pt x="62151" y="21372"/>
                  </a:lnTo>
                  <a:cubicBezTo>
                    <a:pt x="62318" y="21480"/>
                    <a:pt x="62354" y="21396"/>
                    <a:pt x="62687" y="21372"/>
                  </a:cubicBezTo>
                  <a:cubicBezTo>
                    <a:pt x="62830" y="21182"/>
                    <a:pt x="62901" y="20956"/>
                    <a:pt x="62866" y="20718"/>
                  </a:cubicBezTo>
                  <a:close/>
                  <a:moveTo>
                    <a:pt x="13550" y="20777"/>
                  </a:moveTo>
                  <a:lnTo>
                    <a:pt x="13550" y="20896"/>
                  </a:lnTo>
                  <a:lnTo>
                    <a:pt x="13729" y="20837"/>
                  </a:lnTo>
                  <a:lnTo>
                    <a:pt x="13729" y="20777"/>
                  </a:lnTo>
                  <a:close/>
                  <a:moveTo>
                    <a:pt x="73081" y="20956"/>
                  </a:moveTo>
                  <a:lnTo>
                    <a:pt x="73081" y="21015"/>
                  </a:lnTo>
                  <a:lnTo>
                    <a:pt x="73260" y="21075"/>
                  </a:lnTo>
                  <a:lnTo>
                    <a:pt x="73379" y="21015"/>
                  </a:lnTo>
                  <a:cubicBezTo>
                    <a:pt x="73343" y="20932"/>
                    <a:pt x="73307" y="20861"/>
                    <a:pt x="73260" y="20777"/>
                  </a:cubicBezTo>
                  <a:close/>
                  <a:moveTo>
                    <a:pt x="76713" y="20896"/>
                  </a:moveTo>
                  <a:cubicBezTo>
                    <a:pt x="76832" y="21134"/>
                    <a:pt x="76725" y="21015"/>
                    <a:pt x="76951" y="21015"/>
                  </a:cubicBezTo>
                  <a:cubicBezTo>
                    <a:pt x="77117" y="21051"/>
                    <a:pt x="77106" y="21015"/>
                    <a:pt x="77308" y="20956"/>
                  </a:cubicBezTo>
                  <a:cubicBezTo>
                    <a:pt x="77320" y="20920"/>
                    <a:pt x="77344" y="20884"/>
                    <a:pt x="77356" y="20837"/>
                  </a:cubicBezTo>
                  <a:lnTo>
                    <a:pt x="77356" y="20777"/>
                  </a:lnTo>
                  <a:lnTo>
                    <a:pt x="77117" y="20777"/>
                  </a:lnTo>
                  <a:close/>
                  <a:moveTo>
                    <a:pt x="83178" y="20956"/>
                  </a:moveTo>
                  <a:lnTo>
                    <a:pt x="83297" y="21015"/>
                  </a:lnTo>
                  <a:lnTo>
                    <a:pt x="83237" y="20777"/>
                  </a:lnTo>
                  <a:cubicBezTo>
                    <a:pt x="83213" y="20837"/>
                    <a:pt x="83190" y="20896"/>
                    <a:pt x="83166" y="20956"/>
                  </a:cubicBezTo>
                  <a:close/>
                  <a:moveTo>
                    <a:pt x="14252" y="21134"/>
                  </a:moveTo>
                  <a:lnTo>
                    <a:pt x="14372" y="20956"/>
                  </a:lnTo>
                  <a:lnTo>
                    <a:pt x="14014" y="20837"/>
                  </a:lnTo>
                  <a:cubicBezTo>
                    <a:pt x="13907" y="21015"/>
                    <a:pt x="13979" y="20837"/>
                    <a:pt x="13955" y="21075"/>
                  </a:cubicBezTo>
                  <a:close/>
                  <a:moveTo>
                    <a:pt x="48031" y="20956"/>
                  </a:moveTo>
                  <a:lnTo>
                    <a:pt x="47911" y="20837"/>
                  </a:lnTo>
                  <a:lnTo>
                    <a:pt x="47911" y="21015"/>
                  </a:lnTo>
                  <a:close/>
                  <a:moveTo>
                    <a:pt x="29635" y="21551"/>
                  </a:moveTo>
                  <a:lnTo>
                    <a:pt x="29635" y="21908"/>
                  </a:lnTo>
                  <a:lnTo>
                    <a:pt x="29873" y="22087"/>
                  </a:lnTo>
                  <a:cubicBezTo>
                    <a:pt x="29933" y="21968"/>
                    <a:pt x="29993" y="21849"/>
                    <a:pt x="30052" y="21730"/>
                  </a:cubicBezTo>
                  <a:lnTo>
                    <a:pt x="30409" y="22027"/>
                  </a:lnTo>
                  <a:cubicBezTo>
                    <a:pt x="30445" y="21944"/>
                    <a:pt x="30481" y="21861"/>
                    <a:pt x="30528" y="21789"/>
                  </a:cubicBezTo>
                  <a:cubicBezTo>
                    <a:pt x="31124" y="22111"/>
                    <a:pt x="32529" y="21611"/>
                    <a:pt x="33017" y="21372"/>
                  </a:cubicBezTo>
                  <a:cubicBezTo>
                    <a:pt x="32993" y="21206"/>
                    <a:pt x="32981" y="21051"/>
                    <a:pt x="32957" y="20896"/>
                  </a:cubicBezTo>
                  <a:cubicBezTo>
                    <a:pt x="31874" y="20932"/>
                    <a:pt x="30862" y="21325"/>
                    <a:pt x="30112" y="20896"/>
                  </a:cubicBezTo>
                  <a:cubicBezTo>
                    <a:pt x="30088" y="21015"/>
                    <a:pt x="30064" y="21134"/>
                    <a:pt x="30052" y="21253"/>
                  </a:cubicBezTo>
                  <a:lnTo>
                    <a:pt x="29993" y="21253"/>
                  </a:lnTo>
                  <a:cubicBezTo>
                    <a:pt x="29802" y="21099"/>
                    <a:pt x="29778" y="20980"/>
                    <a:pt x="29516" y="20896"/>
                  </a:cubicBezTo>
                  <a:cubicBezTo>
                    <a:pt x="29100" y="21432"/>
                    <a:pt x="26385" y="21039"/>
                    <a:pt x="25480" y="21551"/>
                  </a:cubicBezTo>
                  <a:cubicBezTo>
                    <a:pt x="25432" y="21396"/>
                    <a:pt x="25480" y="21349"/>
                    <a:pt x="25361" y="21194"/>
                  </a:cubicBezTo>
                  <a:lnTo>
                    <a:pt x="25063" y="21253"/>
                  </a:lnTo>
                  <a:cubicBezTo>
                    <a:pt x="25099" y="21384"/>
                    <a:pt x="25135" y="21527"/>
                    <a:pt x="25182" y="21658"/>
                  </a:cubicBezTo>
                  <a:cubicBezTo>
                    <a:pt x="25885" y="21992"/>
                    <a:pt x="28600" y="21539"/>
                    <a:pt x="29623" y="21551"/>
                  </a:cubicBezTo>
                  <a:close/>
                  <a:moveTo>
                    <a:pt x="40672" y="21015"/>
                  </a:moveTo>
                  <a:lnTo>
                    <a:pt x="40792" y="21015"/>
                  </a:lnTo>
                  <a:lnTo>
                    <a:pt x="40613" y="20896"/>
                  </a:lnTo>
                  <a:cubicBezTo>
                    <a:pt x="40577" y="20956"/>
                    <a:pt x="40541" y="21015"/>
                    <a:pt x="40494" y="21075"/>
                  </a:cubicBezTo>
                  <a:cubicBezTo>
                    <a:pt x="40649" y="21051"/>
                    <a:pt x="40518" y="21134"/>
                    <a:pt x="40672" y="21015"/>
                  </a:cubicBezTo>
                  <a:close/>
                  <a:moveTo>
                    <a:pt x="8561" y="21313"/>
                  </a:moveTo>
                  <a:lnTo>
                    <a:pt x="8799" y="21432"/>
                  </a:lnTo>
                  <a:cubicBezTo>
                    <a:pt x="8883" y="21313"/>
                    <a:pt x="9014" y="21230"/>
                    <a:pt x="9157" y="21194"/>
                  </a:cubicBezTo>
                  <a:lnTo>
                    <a:pt x="9157" y="21134"/>
                  </a:lnTo>
                  <a:cubicBezTo>
                    <a:pt x="9014" y="20991"/>
                    <a:pt x="9061" y="21003"/>
                    <a:pt x="8799" y="20956"/>
                  </a:cubicBezTo>
                  <a:lnTo>
                    <a:pt x="8561" y="21063"/>
                  </a:lnTo>
                  <a:close/>
                  <a:moveTo>
                    <a:pt x="17467" y="20956"/>
                  </a:moveTo>
                  <a:cubicBezTo>
                    <a:pt x="17443" y="20991"/>
                    <a:pt x="17420" y="21027"/>
                    <a:pt x="17408" y="21075"/>
                  </a:cubicBezTo>
                  <a:cubicBezTo>
                    <a:pt x="17420" y="21111"/>
                    <a:pt x="17443" y="21146"/>
                    <a:pt x="17467" y="21194"/>
                  </a:cubicBezTo>
                  <a:lnTo>
                    <a:pt x="17586" y="21075"/>
                  </a:lnTo>
                  <a:close/>
                  <a:moveTo>
                    <a:pt x="15622" y="21253"/>
                  </a:moveTo>
                  <a:lnTo>
                    <a:pt x="15681" y="21253"/>
                  </a:lnTo>
                  <a:lnTo>
                    <a:pt x="15741" y="21134"/>
                  </a:lnTo>
                  <a:lnTo>
                    <a:pt x="15741" y="21075"/>
                  </a:lnTo>
                  <a:lnTo>
                    <a:pt x="15026" y="21015"/>
                  </a:lnTo>
                  <a:cubicBezTo>
                    <a:pt x="15145" y="21218"/>
                    <a:pt x="15336" y="21230"/>
                    <a:pt x="15622" y="21253"/>
                  </a:cubicBezTo>
                  <a:close/>
                  <a:moveTo>
                    <a:pt x="16336" y="21313"/>
                  </a:moveTo>
                  <a:lnTo>
                    <a:pt x="16396" y="21194"/>
                  </a:lnTo>
                  <a:lnTo>
                    <a:pt x="16098" y="21015"/>
                  </a:lnTo>
                  <a:cubicBezTo>
                    <a:pt x="16074" y="21051"/>
                    <a:pt x="16062" y="21099"/>
                    <a:pt x="16038" y="21134"/>
                  </a:cubicBezTo>
                  <a:cubicBezTo>
                    <a:pt x="16062" y="21194"/>
                    <a:pt x="16074" y="21253"/>
                    <a:pt x="16098" y="21313"/>
                  </a:cubicBezTo>
                  <a:close/>
                  <a:moveTo>
                    <a:pt x="1620" y="21075"/>
                  </a:moveTo>
                  <a:lnTo>
                    <a:pt x="1560" y="21194"/>
                  </a:lnTo>
                  <a:lnTo>
                    <a:pt x="1787" y="21313"/>
                  </a:lnTo>
                  <a:lnTo>
                    <a:pt x="1787" y="21134"/>
                  </a:lnTo>
                  <a:close/>
                  <a:moveTo>
                    <a:pt x="9395" y="21253"/>
                  </a:moveTo>
                  <a:lnTo>
                    <a:pt x="10288" y="21432"/>
                  </a:lnTo>
                  <a:lnTo>
                    <a:pt x="10288" y="21194"/>
                  </a:lnTo>
                  <a:lnTo>
                    <a:pt x="9395" y="21075"/>
                  </a:lnTo>
                  <a:close/>
                  <a:moveTo>
                    <a:pt x="61330" y="21075"/>
                  </a:moveTo>
                  <a:lnTo>
                    <a:pt x="61151" y="21075"/>
                  </a:lnTo>
                  <a:lnTo>
                    <a:pt x="60854" y="21372"/>
                  </a:lnTo>
                  <a:lnTo>
                    <a:pt x="60794" y="21492"/>
                  </a:lnTo>
                  <a:lnTo>
                    <a:pt x="61151" y="21730"/>
                  </a:lnTo>
                  <a:lnTo>
                    <a:pt x="61330" y="21670"/>
                  </a:lnTo>
                  <a:close/>
                  <a:moveTo>
                    <a:pt x="75522" y="21253"/>
                  </a:moveTo>
                  <a:cubicBezTo>
                    <a:pt x="75498" y="21313"/>
                    <a:pt x="75474" y="21372"/>
                    <a:pt x="75463" y="21432"/>
                  </a:cubicBezTo>
                  <a:lnTo>
                    <a:pt x="76165" y="21253"/>
                  </a:lnTo>
                  <a:lnTo>
                    <a:pt x="76355" y="21134"/>
                  </a:lnTo>
                  <a:lnTo>
                    <a:pt x="75760" y="21075"/>
                  </a:lnTo>
                  <a:close/>
                  <a:moveTo>
                    <a:pt x="83404" y="21372"/>
                  </a:moveTo>
                  <a:lnTo>
                    <a:pt x="83404" y="21313"/>
                  </a:lnTo>
                  <a:lnTo>
                    <a:pt x="83166" y="21075"/>
                  </a:lnTo>
                  <a:cubicBezTo>
                    <a:pt x="83130" y="21349"/>
                    <a:pt x="83083" y="21301"/>
                    <a:pt x="83404" y="21372"/>
                  </a:cubicBezTo>
                  <a:close/>
                  <a:moveTo>
                    <a:pt x="7299" y="22563"/>
                  </a:moveTo>
                  <a:cubicBezTo>
                    <a:pt x="7323" y="22456"/>
                    <a:pt x="7347" y="22361"/>
                    <a:pt x="7359" y="22265"/>
                  </a:cubicBezTo>
                  <a:lnTo>
                    <a:pt x="7418" y="22265"/>
                  </a:lnTo>
                  <a:cubicBezTo>
                    <a:pt x="7561" y="22396"/>
                    <a:pt x="7549" y="22361"/>
                    <a:pt x="7597" y="22623"/>
                  </a:cubicBezTo>
                  <a:cubicBezTo>
                    <a:pt x="7847" y="22742"/>
                    <a:pt x="8002" y="22670"/>
                    <a:pt x="8311" y="22920"/>
                  </a:cubicBezTo>
                  <a:cubicBezTo>
                    <a:pt x="8299" y="22718"/>
                    <a:pt x="8276" y="22527"/>
                    <a:pt x="8252" y="22325"/>
                  </a:cubicBezTo>
                  <a:lnTo>
                    <a:pt x="8668" y="22265"/>
                  </a:lnTo>
                  <a:lnTo>
                    <a:pt x="8847" y="22146"/>
                  </a:lnTo>
                  <a:cubicBezTo>
                    <a:pt x="8692" y="21801"/>
                    <a:pt x="6537" y="21253"/>
                    <a:pt x="6061" y="21194"/>
                  </a:cubicBezTo>
                  <a:cubicBezTo>
                    <a:pt x="5918" y="21456"/>
                    <a:pt x="5847" y="21813"/>
                    <a:pt x="5704" y="21908"/>
                  </a:cubicBezTo>
                  <a:lnTo>
                    <a:pt x="5942" y="22087"/>
                  </a:lnTo>
                  <a:lnTo>
                    <a:pt x="6001" y="22087"/>
                  </a:lnTo>
                  <a:lnTo>
                    <a:pt x="6001" y="21849"/>
                  </a:lnTo>
                  <a:cubicBezTo>
                    <a:pt x="6406" y="21944"/>
                    <a:pt x="6251" y="21932"/>
                    <a:pt x="6763" y="21908"/>
                  </a:cubicBezTo>
                  <a:cubicBezTo>
                    <a:pt x="6978" y="22111"/>
                    <a:pt x="7013" y="22432"/>
                    <a:pt x="7311" y="22563"/>
                  </a:cubicBezTo>
                  <a:close/>
                  <a:moveTo>
                    <a:pt x="12645" y="21551"/>
                  </a:moveTo>
                  <a:cubicBezTo>
                    <a:pt x="11990" y="21408"/>
                    <a:pt x="11324" y="21361"/>
                    <a:pt x="10454" y="21194"/>
                  </a:cubicBezTo>
                  <a:cubicBezTo>
                    <a:pt x="10431" y="21289"/>
                    <a:pt x="10407" y="21396"/>
                    <a:pt x="10395" y="21492"/>
                  </a:cubicBezTo>
                  <a:lnTo>
                    <a:pt x="12645" y="21849"/>
                  </a:lnTo>
                  <a:close/>
                  <a:moveTo>
                    <a:pt x="18170" y="21432"/>
                  </a:moveTo>
                  <a:lnTo>
                    <a:pt x="17932" y="21194"/>
                  </a:lnTo>
                  <a:cubicBezTo>
                    <a:pt x="17586" y="21408"/>
                    <a:pt x="17503" y="21396"/>
                    <a:pt x="17098" y="21253"/>
                  </a:cubicBezTo>
                  <a:lnTo>
                    <a:pt x="16919" y="21313"/>
                  </a:lnTo>
                  <a:lnTo>
                    <a:pt x="16919" y="21372"/>
                  </a:lnTo>
                  <a:cubicBezTo>
                    <a:pt x="17241" y="21634"/>
                    <a:pt x="17670" y="21575"/>
                    <a:pt x="18051" y="21670"/>
                  </a:cubicBezTo>
                  <a:cubicBezTo>
                    <a:pt x="18086" y="21587"/>
                    <a:pt x="18134" y="21515"/>
                    <a:pt x="18170" y="21432"/>
                  </a:cubicBezTo>
                  <a:close/>
                  <a:moveTo>
                    <a:pt x="82690" y="21492"/>
                  </a:moveTo>
                  <a:lnTo>
                    <a:pt x="82749" y="21492"/>
                  </a:lnTo>
                  <a:cubicBezTo>
                    <a:pt x="82809" y="21313"/>
                    <a:pt x="82797" y="21337"/>
                    <a:pt x="82690" y="21194"/>
                  </a:cubicBezTo>
                  <a:close/>
                  <a:moveTo>
                    <a:pt x="20420" y="21730"/>
                  </a:moveTo>
                  <a:cubicBezTo>
                    <a:pt x="20646" y="21646"/>
                    <a:pt x="20539" y="21587"/>
                    <a:pt x="20718" y="21730"/>
                  </a:cubicBezTo>
                  <a:lnTo>
                    <a:pt x="20896" y="21730"/>
                  </a:lnTo>
                  <a:lnTo>
                    <a:pt x="20718" y="21253"/>
                  </a:lnTo>
                  <a:lnTo>
                    <a:pt x="20420" y="21253"/>
                  </a:lnTo>
                  <a:lnTo>
                    <a:pt x="20420" y="21658"/>
                  </a:lnTo>
                  <a:cubicBezTo>
                    <a:pt x="20015" y="21587"/>
                    <a:pt x="19229" y="21575"/>
                    <a:pt x="18884" y="21313"/>
                  </a:cubicBezTo>
                  <a:cubicBezTo>
                    <a:pt x="18813" y="21384"/>
                    <a:pt x="18729" y="21444"/>
                    <a:pt x="18646" y="21492"/>
                  </a:cubicBezTo>
                  <a:cubicBezTo>
                    <a:pt x="18967" y="21658"/>
                    <a:pt x="20027" y="21706"/>
                    <a:pt x="20432" y="22134"/>
                  </a:cubicBezTo>
                  <a:close/>
                  <a:moveTo>
                    <a:pt x="24111" y="21789"/>
                  </a:moveTo>
                  <a:cubicBezTo>
                    <a:pt x="24004" y="21575"/>
                    <a:pt x="23301" y="21325"/>
                    <a:pt x="23039" y="21253"/>
                  </a:cubicBezTo>
                  <a:cubicBezTo>
                    <a:pt x="22492" y="21718"/>
                    <a:pt x="21611" y="21611"/>
                    <a:pt x="21372" y="21372"/>
                  </a:cubicBezTo>
                  <a:cubicBezTo>
                    <a:pt x="21158" y="21480"/>
                    <a:pt x="21170" y="21408"/>
                    <a:pt x="21075" y="21670"/>
                  </a:cubicBezTo>
                  <a:lnTo>
                    <a:pt x="21075" y="21730"/>
                  </a:lnTo>
                  <a:cubicBezTo>
                    <a:pt x="22170" y="21980"/>
                    <a:pt x="22730" y="21825"/>
                    <a:pt x="24111" y="21789"/>
                  </a:cubicBezTo>
                  <a:close/>
                  <a:moveTo>
                    <a:pt x="71057" y="21492"/>
                  </a:moveTo>
                  <a:cubicBezTo>
                    <a:pt x="71105" y="21408"/>
                    <a:pt x="71141" y="21325"/>
                    <a:pt x="71176" y="21253"/>
                  </a:cubicBezTo>
                  <a:lnTo>
                    <a:pt x="71057" y="21253"/>
                  </a:lnTo>
                  <a:cubicBezTo>
                    <a:pt x="71045" y="21325"/>
                    <a:pt x="71021" y="21408"/>
                    <a:pt x="70998" y="21492"/>
                  </a:cubicBezTo>
                  <a:close/>
                  <a:moveTo>
                    <a:pt x="75093" y="21372"/>
                  </a:moveTo>
                  <a:lnTo>
                    <a:pt x="74272" y="21313"/>
                  </a:lnTo>
                  <a:cubicBezTo>
                    <a:pt x="74022" y="21503"/>
                    <a:pt x="73784" y="21420"/>
                    <a:pt x="73558" y="21658"/>
                  </a:cubicBezTo>
                  <a:cubicBezTo>
                    <a:pt x="73736" y="22111"/>
                    <a:pt x="74629" y="21599"/>
                    <a:pt x="75046" y="21492"/>
                  </a:cubicBezTo>
                  <a:close/>
                  <a:moveTo>
                    <a:pt x="81154" y="21730"/>
                  </a:moveTo>
                  <a:lnTo>
                    <a:pt x="81154" y="21789"/>
                  </a:lnTo>
                  <a:lnTo>
                    <a:pt x="81213" y="21789"/>
                  </a:lnTo>
                  <a:lnTo>
                    <a:pt x="81392" y="21313"/>
                  </a:lnTo>
                  <a:lnTo>
                    <a:pt x="81273" y="21313"/>
                  </a:lnTo>
                  <a:cubicBezTo>
                    <a:pt x="81237" y="21456"/>
                    <a:pt x="81189" y="21587"/>
                    <a:pt x="81154" y="21730"/>
                  </a:cubicBezTo>
                  <a:close/>
                  <a:moveTo>
                    <a:pt x="81630" y="21313"/>
                  </a:moveTo>
                  <a:cubicBezTo>
                    <a:pt x="81582" y="21432"/>
                    <a:pt x="81547" y="21551"/>
                    <a:pt x="81511" y="21670"/>
                  </a:cubicBezTo>
                  <a:lnTo>
                    <a:pt x="81511" y="21730"/>
                  </a:lnTo>
                  <a:cubicBezTo>
                    <a:pt x="81785" y="21611"/>
                    <a:pt x="81904" y="21503"/>
                    <a:pt x="81630" y="21313"/>
                  </a:cubicBezTo>
                  <a:close/>
                  <a:moveTo>
                    <a:pt x="1370" y="21908"/>
                  </a:moveTo>
                  <a:lnTo>
                    <a:pt x="1429" y="21908"/>
                  </a:lnTo>
                  <a:cubicBezTo>
                    <a:pt x="1418" y="21658"/>
                    <a:pt x="1251" y="21444"/>
                    <a:pt x="1013" y="21372"/>
                  </a:cubicBezTo>
                  <a:cubicBezTo>
                    <a:pt x="1048" y="21527"/>
                    <a:pt x="1215" y="21718"/>
                    <a:pt x="1370" y="21908"/>
                  </a:cubicBezTo>
                  <a:close/>
                  <a:moveTo>
                    <a:pt x="60377" y="21968"/>
                  </a:moveTo>
                  <a:lnTo>
                    <a:pt x="60556" y="21551"/>
                  </a:lnTo>
                  <a:lnTo>
                    <a:pt x="60556" y="21492"/>
                  </a:lnTo>
                  <a:lnTo>
                    <a:pt x="60139" y="21372"/>
                  </a:lnTo>
                  <a:cubicBezTo>
                    <a:pt x="59984" y="21575"/>
                    <a:pt x="59746" y="21706"/>
                    <a:pt x="59484" y="21730"/>
                  </a:cubicBezTo>
                  <a:cubicBezTo>
                    <a:pt x="59449" y="21670"/>
                    <a:pt x="59401" y="21611"/>
                    <a:pt x="59365" y="21551"/>
                  </a:cubicBezTo>
                  <a:cubicBezTo>
                    <a:pt x="59020" y="21980"/>
                    <a:pt x="58389" y="22301"/>
                    <a:pt x="57651" y="22444"/>
                  </a:cubicBezTo>
                  <a:cubicBezTo>
                    <a:pt x="57984" y="22789"/>
                    <a:pt x="59794" y="21980"/>
                    <a:pt x="60377" y="21968"/>
                  </a:cubicBezTo>
                  <a:close/>
                  <a:moveTo>
                    <a:pt x="70224" y="21670"/>
                  </a:moveTo>
                  <a:cubicBezTo>
                    <a:pt x="70248" y="21611"/>
                    <a:pt x="70271" y="21551"/>
                    <a:pt x="70283" y="21492"/>
                  </a:cubicBezTo>
                  <a:lnTo>
                    <a:pt x="70117" y="21372"/>
                  </a:lnTo>
                  <a:cubicBezTo>
                    <a:pt x="70093" y="21444"/>
                    <a:pt x="70069" y="21527"/>
                    <a:pt x="70057" y="21611"/>
                  </a:cubicBezTo>
                  <a:close/>
                  <a:moveTo>
                    <a:pt x="24813" y="21730"/>
                  </a:moveTo>
                  <a:lnTo>
                    <a:pt x="24873" y="21730"/>
                  </a:lnTo>
                  <a:lnTo>
                    <a:pt x="24992" y="21611"/>
                  </a:lnTo>
                  <a:lnTo>
                    <a:pt x="24813" y="21492"/>
                  </a:lnTo>
                  <a:close/>
                  <a:moveTo>
                    <a:pt x="76998" y="21492"/>
                  </a:moveTo>
                  <a:lnTo>
                    <a:pt x="76998" y="21670"/>
                  </a:lnTo>
                  <a:lnTo>
                    <a:pt x="77117" y="21730"/>
                  </a:lnTo>
                  <a:cubicBezTo>
                    <a:pt x="77058" y="21515"/>
                    <a:pt x="77117" y="21611"/>
                    <a:pt x="76998" y="21492"/>
                  </a:cubicBezTo>
                  <a:close/>
                  <a:moveTo>
                    <a:pt x="80797" y="21492"/>
                  </a:moveTo>
                  <a:lnTo>
                    <a:pt x="80797" y="21849"/>
                  </a:lnTo>
                  <a:lnTo>
                    <a:pt x="80975" y="21849"/>
                  </a:lnTo>
                  <a:cubicBezTo>
                    <a:pt x="80927" y="21623"/>
                    <a:pt x="80939" y="21611"/>
                    <a:pt x="80797" y="21492"/>
                  </a:cubicBezTo>
                  <a:close/>
                  <a:moveTo>
                    <a:pt x="82106" y="21611"/>
                  </a:moveTo>
                  <a:lnTo>
                    <a:pt x="82344" y="21492"/>
                  </a:lnTo>
                  <a:lnTo>
                    <a:pt x="82166" y="21492"/>
                  </a:lnTo>
                  <a:cubicBezTo>
                    <a:pt x="82142" y="21527"/>
                    <a:pt x="82118" y="21575"/>
                    <a:pt x="82106" y="21611"/>
                  </a:cubicBezTo>
                  <a:close/>
                  <a:moveTo>
                    <a:pt x="76225" y="21789"/>
                  </a:moveTo>
                  <a:lnTo>
                    <a:pt x="76225" y="21849"/>
                  </a:lnTo>
                  <a:lnTo>
                    <a:pt x="76582" y="21849"/>
                  </a:lnTo>
                  <a:lnTo>
                    <a:pt x="76641" y="21730"/>
                  </a:lnTo>
                  <a:lnTo>
                    <a:pt x="76403" y="21551"/>
                  </a:lnTo>
                  <a:close/>
                  <a:moveTo>
                    <a:pt x="13300" y="21968"/>
                  </a:moveTo>
                  <a:lnTo>
                    <a:pt x="13240" y="21670"/>
                  </a:lnTo>
                  <a:lnTo>
                    <a:pt x="12943" y="21611"/>
                  </a:lnTo>
                  <a:lnTo>
                    <a:pt x="12824" y="21789"/>
                  </a:lnTo>
                  <a:lnTo>
                    <a:pt x="13002" y="21968"/>
                  </a:lnTo>
                  <a:close/>
                  <a:moveTo>
                    <a:pt x="68747" y="21968"/>
                  </a:moveTo>
                  <a:lnTo>
                    <a:pt x="69105" y="21849"/>
                  </a:lnTo>
                  <a:cubicBezTo>
                    <a:pt x="69116" y="21765"/>
                    <a:pt x="69140" y="21694"/>
                    <a:pt x="69164" y="21611"/>
                  </a:cubicBezTo>
                  <a:lnTo>
                    <a:pt x="68747" y="21670"/>
                  </a:lnTo>
                  <a:close/>
                  <a:moveTo>
                    <a:pt x="28433" y="22027"/>
                  </a:moveTo>
                  <a:cubicBezTo>
                    <a:pt x="28611" y="22146"/>
                    <a:pt x="28576" y="22099"/>
                    <a:pt x="28790" y="22087"/>
                  </a:cubicBezTo>
                  <a:cubicBezTo>
                    <a:pt x="28814" y="22004"/>
                    <a:pt x="28838" y="21920"/>
                    <a:pt x="28850" y="21849"/>
                  </a:cubicBezTo>
                  <a:lnTo>
                    <a:pt x="28373" y="21670"/>
                  </a:lnTo>
                  <a:cubicBezTo>
                    <a:pt x="28338" y="21873"/>
                    <a:pt x="28302" y="21873"/>
                    <a:pt x="28433" y="22027"/>
                  </a:cubicBezTo>
                  <a:close/>
                  <a:moveTo>
                    <a:pt x="29207" y="21908"/>
                  </a:moveTo>
                  <a:lnTo>
                    <a:pt x="29207" y="21968"/>
                  </a:lnTo>
                  <a:lnTo>
                    <a:pt x="29445" y="21968"/>
                  </a:lnTo>
                  <a:lnTo>
                    <a:pt x="29445" y="21670"/>
                  </a:lnTo>
                  <a:lnTo>
                    <a:pt x="29326" y="21670"/>
                  </a:lnTo>
                  <a:cubicBezTo>
                    <a:pt x="29266" y="21884"/>
                    <a:pt x="29338" y="21789"/>
                    <a:pt x="29207" y="21908"/>
                  </a:cubicBezTo>
                  <a:close/>
                  <a:moveTo>
                    <a:pt x="70402" y="22146"/>
                  </a:moveTo>
                  <a:cubicBezTo>
                    <a:pt x="68831" y="22492"/>
                    <a:pt x="65497" y="23230"/>
                    <a:pt x="64414" y="24039"/>
                  </a:cubicBezTo>
                  <a:cubicBezTo>
                    <a:pt x="64271" y="23873"/>
                    <a:pt x="64306" y="23754"/>
                    <a:pt x="64354" y="23516"/>
                  </a:cubicBezTo>
                  <a:lnTo>
                    <a:pt x="64175" y="23516"/>
                  </a:lnTo>
                  <a:lnTo>
                    <a:pt x="64056" y="23575"/>
                  </a:lnTo>
                  <a:lnTo>
                    <a:pt x="64235" y="23801"/>
                  </a:lnTo>
                  <a:cubicBezTo>
                    <a:pt x="63925" y="23968"/>
                    <a:pt x="63782" y="23837"/>
                    <a:pt x="63521" y="24218"/>
                  </a:cubicBezTo>
                  <a:cubicBezTo>
                    <a:pt x="63175" y="24182"/>
                    <a:pt x="63187" y="24123"/>
                    <a:pt x="62985" y="23980"/>
                  </a:cubicBezTo>
                  <a:cubicBezTo>
                    <a:pt x="62663" y="24254"/>
                    <a:pt x="62294" y="24468"/>
                    <a:pt x="61901" y="24623"/>
                  </a:cubicBezTo>
                  <a:cubicBezTo>
                    <a:pt x="61866" y="24611"/>
                    <a:pt x="61830" y="24599"/>
                    <a:pt x="61806" y="24575"/>
                  </a:cubicBezTo>
                  <a:lnTo>
                    <a:pt x="61877" y="24635"/>
                  </a:lnTo>
                  <a:cubicBezTo>
                    <a:pt x="61032" y="24992"/>
                    <a:pt x="59984" y="25242"/>
                    <a:pt x="59425" y="25051"/>
                  </a:cubicBezTo>
                  <a:cubicBezTo>
                    <a:pt x="59115" y="25266"/>
                    <a:pt x="58734" y="25528"/>
                    <a:pt x="58294" y="25587"/>
                  </a:cubicBezTo>
                  <a:lnTo>
                    <a:pt x="58234" y="25706"/>
                  </a:lnTo>
                  <a:lnTo>
                    <a:pt x="58234" y="26123"/>
                  </a:lnTo>
                  <a:cubicBezTo>
                    <a:pt x="63092" y="24587"/>
                    <a:pt x="68426" y="23968"/>
                    <a:pt x="73141" y="21789"/>
                  </a:cubicBezTo>
                  <a:lnTo>
                    <a:pt x="73260" y="21730"/>
                  </a:lnTo>
                  <a:lnTo>
                    <a:pt x="72962" y="21670"/>
                  </a:lnTo>
                  <a:close/>
                  <a:moveTo>
                    <a:pt x="79844" y="21849"/>
                  </a:moveTo>
                  <a:lnTo>
                    <a:pt x="79784" y="22027"/>
                  </a:lnTo>
                  <a:lnTo>
                    <a:pt x="80439" y="21968"/>
                  </a:lnTo>
                  <a:lnTo>
                    <a:pt x="80499" y="21849"/>
                  </a:lnTo>
                  <a:lnTo>
                    <a:pt x="80499" y="21670"/>
                  </a:lnTo>
                  <a:lnTo>
                    <a:pt x="80023" y="21670"/>
                  </a:lnTo>
                  <a:close/>
                  <a:moveTo>
                    <a:pt x="14848" y="21968"/>
                  </a:moveTo>
                  <a:lnTo>
                    <a:pt x="14848" y="21908"/>
                  </a:lnTo>
                  <a:lnTo>
                    <a:pt x="13538" y="21730"/>
                  </a:lnTo>
                  <a:lnTo>
                    <a:pt x="13538" y="21849"/>
                  </a:lnTo>
                  <a:cubicBezTo>
                    <a:pt x="13907" y="22158"/>
                    <a:pt x="14419" y="22027"/>
                    <a:pt x="14729" y="22194"/>
                  </a:cubicBezTo>
                  <a:cubicBezTo>
                    <a:pt x="14764" y="22123"/>
                    <a:pt x="14800" y="22051"/>
                    <a:pt x="14848" y="21968"/>
                  </a:cubicBezTo>
                  <a:close/>
                  <a:moveTo>
                    <a:pt x="5466" y="21789"/>
                  </a:moveTo>
                  <a:lnTo>
                    <a:pt x="5406" y="21908"/>
                  </a:lnTo>
                  <a:lnTo>
                    <a:pt x="5406" y="21968"/>
                  </a:lnTo>
                  <a:lnTo>
                    <a:pt x="5704" y="21908"/>
                  </a:lnTo>
                  <a:lnTo>
                    <a:pt x="5704" y="21849"/>
                  </a:lnTo>
                  <a:close/>
                  <a:moveTo>
                    <a:pt x="51174" y="21849"/>
                  </a:moveTo>
                  <a:lnTo>
                    <a:pt x="50936" y="21789"/>
                  </a:lnTo>
                  <a:lnTo>
                    <a:pt x="50638" y="21968"/>
                  </a:lnTo>
                  <a:lnTo>
                    <a:pt x="50638" y="22027"/>
                  </a:lnTo>
                  <a:lnTo>
                    <a:pt x="51055" y="22027"/>
                  </a:lnTo>
                  <a:close/>
                  <a:moveTo>
                    <a:pt x="58187" y="22146"/>
                  </a:moveTo>
                  <a:lnTo>
                    <a:pt x="58246" y="21968"/>
                  </a:lnTo>
                  <a:lnTo>
                    <a:pt x="58067" y="21789"/>
                  </a:lnTo>
                  <a:lnTo>
                    <a:pt x="57829" y="21968"/>
                  </a:lnTo>
                  <a:cubicBezTo>
                    <a:pt x="57972" y="22182"/>
                    <a:pt x="57913" y="22182"/>
                    <a:pt x="58175" y="22146"/>
                  </a:cubicBezTo>
                  <a:close/>
                  <a:moveTo>
                    <a:pt x="53138" y="21968"/>
                  </a:moveTo>
                  <a:lnTo>
                    <a:pt x="53138" y="21908"/>
                  </a:lnTo>
                  <a:lnTo>
                    <a:pt x="52662" y="21849"/>
                  </a:lnTo>
                  <a:cubicBezTo>
                    <a:pt x="52305" y="21992"/>
                    <a:pt x="52067" y="21956"/>
                    <a:pt x="51829" y="22206"/>
                  </a:cubicBezTo>
                  <a:cubicBezTo>
                    <a:pt x="52269" y="22146"/>
                    <a:pt x="52710" y="22075"/>
                    <a:pt x="53138" y="21968"/>
                  </a:cubicBezTo>
                  <a:close/>
                  <a:moveTo>
                    <a:pt x="58484" y="21968"/>
                  </a:moveTo>
                  <a:lnTo>
                    <a:pt x="58603" y="22027"/>
                  </a:lnTo>
                  <a:cubicBezTo>
                    <a:pt x="58579" y="21968"/>
                    <a:pt x="58556" y="21908"/>
                    <a:pt x="58544" y="21849"/>
                  </a:cubicBezTo>
                  <a:close/>
                  <a:moveTo>
                    <a:pt x="12764" y="22265"/>
                  </a:moveTo>
                  <a:cubicBezTo>
                    <a:pt x="12669" y="21884"/>
                    <a:pt x="12514" y="21920"/>
                    <a:pt x="12169" y="21908"/>
                  </a:cubicBezTo>
                  <a:cubicBezTo>
                    <a:pt x="12157" y="21944"/>
                    <a:pt x="12133" y="21992"/>
                    <a:pt x="12109" y="22027"/>
                  </a:cubicBezTo>
                  <a:cubicBezTo>
                    <a:pt x="12324" y="22075"/>
                    <a:pt x="12526" y="22158"/>
                    <a:pt x="12705" y="22265"/>
                  </a:cubicBezTo>
                  <a:close/>
                  <a:moveTo>
                    <a:pt x="41625" y="22087"/>
                  </a:moveTo>
                  <a:cubicBezTo>
                    <a:pt x="41577" y="22170"/>
                    <a:pt x="41542" y="22242"/>
                    <a:pt x="41506" y="22325"/>
                  </a:cubicBezTo>
                  <a:lnTo>
                    <a:pt x="41565" y="22325"/>
                  </a:lnTo>
                  <a:lnTo>
                    <a:pt x="41804" y="22146"/>
                  </a:lnTo>
                  <a:cubicBezTo>
                    <a:pt x="41744" y="21932"/>
                    <a:pt x="41804" y="22027"/>
                    <a:pt x="41684" y="21908"/>
                  </a:cubicBezTo>
                  <a:cubicBezTo>
                    <a:pt x="41661" y="21968"/>
                    <a:pt x="41637" y="22027"/>
                    <a:pt x="41613" y="22087"/>
                  </a:cubicBezTo>
                  <a:close/>
                  <a:moveTo>
                    <a:pt x="79320" y="22146"/>
                  </a:moveTo>
                  <a:lnTo>
                    <a:pt x="79558" y="22146"/>
                  </a:lnTo>
                  <a:cubicBezTo>
                    <a:pt x="79511" y="22063"/>
                    <a:pt x="79475" y="21992"/>
                    <a:pt x="79439" y="21908"/>
                  </a:cubicBezTo>
                  <a:close/>
                  <a:moveTo>
                    <a:pt x="10871" y="22801"/>
                  </a:moveTo>
                  <a:cubicBezTo>
                    <a:pt x="10812" y="22468"/>
                    <a:pt x="10704" y="22468"/>
                    <a:pt x="10931" y="22325"/>
                  </a:cubicBezTo>
                  <a:cubicBezTo>
                    <a:pt x="10597" y="22063"/>
                    <a:pt x="9978" y="21980"/>
                    <a:pt x="9264" y="21968"/>
                  </a:cubicBezTo>
                  <a:cubicBezTo>
                    <a:pt x="9109" y="22170"/>
                    <a:pt x="9169" y="22087"/>
                    <a:pt x="8918" y="22146"/>
                  </a:cubicBezTo>
                  <a:cubicBezTo>
                    <a:pt x="9049" y="22515"/>
                    <a:pt x="10204" y="22504"/>
                    <a:pt x="10633" y="22801"/>
                  </a:cubicBezTo>
                  <a:close/>
                  <a:moveTo>
                    <a:pt x="57234" y="21968"/>
                  </a:moveTo>
                  <a:lnTo>
                    <a:pt x="56520" y="22385"/>
                  </a:lnTo>
                  <a:lnTo>
                    <a:pt x="56817" y="22742"/>
                  </a:lnTo>
                  <a:cubicBezTo>
                    <a:pt x="57067" y="22587"/>
                    <a:pt x="56913" y="22670"/>
                    <a:pt x="56877" y="22325"/>
                  </a:cubicBezTo>
                  <a:lnTo>
                    <a:pt x="57115" y="22146"/>
                  </a:lnTo>
                  <a:cubicBezTo>
                    <a:pt x="57151" y="22337"/>
                    <a:pt x="57198" y="22539"/>
                    <a:pt x="57234" y="22742"/>
                  </a:cubicBezTo>
                  <a:lnTo>
                    <a:pt x="57294" y="22742"/>
                  </a:lnTo>
                  <a:cubicBezTo>
                    <a:pt x="57556" y="22468"/>
                    <a:pt x="57425" y="22337"/>
                    <a:pt x="57472" y="22027"/>
                  </a:cubicBezTo>
                  <a:close/>
                  <a:moveTo>
                    <a:pt x="17050" y="22265"/>
                  </a:moveTo>
                  <a:lnTo>
                    <a:pt x="17289" y="22325"/>
                  </a:lnTo>
                  <a:lnTo>
                    <a:pt x="17348" y="22325"/>
                  </a:lnTo>
                  <a:cubicBezTo>
                    <a:pt x="17265" y="22075"/>
                    <a:pt x="17312" y="22134"/>
                    <a:pt x="17110" y="22027"/>
                  </a:cubicBezTo>
                  <a:cubicBezTo>
                    <a:pt x="17086" y="22111"/>
                    <a:pt x="17062" y="22182"/>
                    <a:pt x="17039" y="22265"/>
                  </a:cubicBezTo>
                  <a:close/>
                  <a:moveTo>
                    <a:pt x="18241" y="22325"/>
                  </a:moveTo>
                  <a:lnTo>
                    <a:pt x="18241" y="22087"/>
                  </a:lnTo>
                  <a:cubicBezTo>
                    <a:pt x="18003" y="22099"/>
                    <a:pt x="18074" y="22111"/>
                    <a:pt x="17884" y="22027"/>
                  </a:cubicBezTo>
                  <a:cubicBezTo>
                    <a:pt x="17979" y="22254"/>
                    <a:pt x="17967" y="22254"/>
                    <a:pt x="18229" y="22325"/>
                  </a:cubicBezTo>
                  <a:close/>
                  <a:moveTo>
                    <a:pt x="19075" y="22385"/>
                  </a:moveTo>
                  <a:lnTo>
                    <a:pt x="19075" y="22325"/>
                  </a:lnTo>
                  <a:lnTo>
                    <a:pt x="18539" y="22027"/>
                  </a:lnTo>
                  <a:lnTo>
                    <a:pt x="18539" y="22254"/>
                  </a:lnTo>
                  <a:lnTo>
                    <a:pt x="18896" y="22432"/>
                  </a:lnTo>
                  <a:close/>
                  <a:moveTo>
                    <a:pt x="78784" y="22087"/>
                  </a:moveTo>
                  <a:lnTo>
                    <a:pt x="78784" y="22265"/>
                  </a:lnTo>
                  <a:lnTo>
                    <a:pt x="79261" y="22206"/>
                  </a:lnTo>
                  <a:lnTo>
                    <a:pt x="79261" y="22146"/>
                  </a:lnTo>
                  <a:cubicBezTo>
                    <a:pt x="79153" y="22051"/>
                    <a:pt x="79189" y="22063"/>
                    <a:pt x="78963" y="22027"/>
                  </a:cubicBezTo>
                  <a:close/>
                  <a:moveTo>
                    <a:pt x="51364" y="22087"/>
                  </a:moveTo>
                  <a:lnTo>
                    <a:pt x="51126" y="22206"/>
                  </a:lnTo>
                  <a:lnTo>
                    <a:pt x="51007" y="22385"/>
                  </a:lnTo>
                  <a:lnTo>
                    <a:pt x="51602" y="22325"/>
                  </a:lnTo>
                  <a:cubicBezTo>
                    <a:pt x="51495" y="22099"/>
                    <a:pt x="51567" y="22182"/>
                    <a:pt x="51352" y="22087"/>
                  </a:cubicBezTo>
                  <a:close/>
                  <a:moveTo>
                    <a:pt x="57532" y="22325"/>
                  </a:moveTo>
                  <a:lnTo>
                    <a:pt x="57591" y="22325"/>
                  </a:lnTo>
                  <a:lnTo>
                    <a:pt x="57698" y="22146"/>
                  </a:lnTo>
                  <a:lnTo>
                    <a:pt x="57532" y="22087"/>
                  </a:lnTo>
                  <a:close/>
                  <a:moveTo>
                    <a:pt x="78487" y="22087"/>
                  </a:moveTo>
                  <a:cubicBezTo>
                    <a:pt x="78451" y="22182"/>
                    <a:pt x="78403" y="22289"/>
                    <a:pt x="78368" y="22385"/>
                  </a:cubicBezTo>
                  <a:lnTo>
                    <a:pt x="78665" y="22325"/>
                  </a:lnTo>
                  <a:cubicBezTo>
                    <a:pt x="78582" y="22099"/>
                    <a:pt x="78665" y="22206"/>
                    <a:pt x="78487" y="22087"/>
                  </a:cubicBezTo>
                  <a:close/>
                  <a:moveTo>
                    <a:pt x="3442" y="22325"/>
                  </a:moveTo>
                  <a:cubicBezTo>
                    <a:pt x="3430" y="22265"/>
                    <a:pt x="3406" y="22206"/>
                    <a:pt x="3382" y="22146"/>
                  </a:cubicBezTo>
                  <a:lnTo>
                    <a:pt x="3382" y="22325"/>
                  </a:lnTo>
                  <a:close/>
                  <a:moveTo>
                    <a:pt x="4335" y="22146"/>
                  </a:moveTo>
                  <a:lnTo>
                    <a:pt x="4335" y="22325"/>
                  </a:lnTo>
                  <a:cubicBezTo>
                    <a:pt x="4573" y="22301"/>
                    <a:pt x="4823" y="22313"/>
                    <a:pt x="5049" y="22385"/>
                  </a:cubicBezTo>
                  <a:cubicBezTo>
                    <a:pt x="4918" y="22075"/>
                    <a:pt x="4727" y="22134"/>
                    <a:pt x="4335" y="22146"/>
                  </a:cubicBezTo>
                  <a:close/>
                  <a:moveTo>
                    <a:pt x="14431" y="22146"/>
                  </a:moveTo>
                  <a:lnTo>
                    <a:pt x="14312" y="22146"/>
                  </a:lnTo>
                  <a:lnTo>
                    <a:pt x="14312" y="22254"/>
                  </a:lnTo>
                  <a:close/>
                  <a:moveTo>
                    <a:pt x="17515" y="22325"/>
                  </a:moveTo>
                  <a:cubicBezTo>
                    <a:pt x="17693" y="22432"/>
                    <a:pt x="17574" y="22361"/>
                    <a:pt x="17872" y="22325"/>
                  </a:cubicBezTo>
                  <a:lnTo>
                    <a:pt x="17872" y="22146"/>
                  </a:lnTo>
                  <a:lnTo>
                    <a:pt x="17455" y="22146"/>
                  </a:lnTo>
                  <a:cubicBezTo>
                    <a:pt x="17467" y="22337"/>
                    <a:pt x="17396" y="22182"/>
                    <a:pt x="17515" y="22325"/>
                  </a:cubicBezTo>
                  <a:close/>
                  <a:moveTo>
                    <a:pt x="21849" y="22504"/>
                  </a:moveTo>
                  <a:lnTo>
                    <a:pt x="22146" y="22385"/>
                  </a:lnTo>
                  <a:cubicBezTo>
                    <a:pt x="22087" y="22158"/>
                    <a:pt x="22146" y="22254"/>
                    <a:pt x="22027" y="22146"/>
                  </a:cubicBezTo>
                  <a:close/>
                  <a:moveTo>
                    <a:pt x="49697" y="22146"/>
                  </a:moveTo>
                  <a:lnTo>
                    <a:pt x="49578" y="22146"/>
                  </a:lnTo>
                  <a:lnTo>
                    <a:pt x="49519" y="22265"/>
                  </a:lnTo>
                  <a:cubicBezTo>
                    <a:pt x="49685" y="22182"/>
                    <a:pt x="49578" y="22265"/>
                    <a:pt x="49685" y="22146"/>
                  </a:cubicBezTo>
                  <a:close/>
                  <a:moveTo>
                    <a:pt x="536" y="22849"/>
                  </a:moveTo>
                  <a:lnTo>
                    <a:pt x="656" y="22968"/>
                  </a:lnTo>
                  <a:lnTo>
                    <a:pt x="715" y="22968"/>
                  </a:lnTo>
                  <a:lnTo>
                    <a:pt x="775" y="22789"/>
                  </a:lnTo>
                  <a:lnTo>
                    <a:pt x="60" y="22194"/>
                  </a:lnTo>
                  <a:cubicBezTo>
                    <a:pt x="1" y="22515"/>
                    <a:pt x="215" y="22754"/>
                    <a:pt x="536" y="22861"/>
                  </a:cubicBezTo>
                  <a:close/>
                  <a:moveTo>
                    <a:pt x="32898" y="22206"/>
                  </a:moveTo>
                  <a:lnTo>
                    <a:pt x="32779" y="22206"/>
                  </a:lnTo>
                  <a:cubicBezTo>
                    <a:pt x="32874" y="22254"/>
                    <a:pt x="32791" y="22265"/>
                    <a:pt x="32886" y="22206"/>
                  </a:cubicBezTo>
                  <a:close/>
                  <a:moveTo>
                    <a:pt x="48388" y="22563"/>
                  </a:moveTo>
                  <a:lnTo>
                    <a:pt x="49162" y="22385"/>
                  </a:lnTo>
                  <a:lnTo>
                    <a:pt x="49281" y="22385"/>
                  </a:lnTo>
                  <a:lnTo>
                    <a:pt x="48923" y="22206"/>
                  </a:lnTo>
                  <a:lnTo>
                    <a:pt x="48507" y="22313"/>
                  </a:lnTo>
                  <a:close/>
                  <a:moveTo>
                    <a:pt x="77058" y="22325"/>
                  </a:moveTo>
                  <a:lnTo>
                    <a:pt x="77058" y="22385"/>
                  </a:lnTo>
                  <a:cubicBezTo>
                    <a:pt x="77284" y="22301"/>
                    <a:pt x="77177" y="22385"/>
                    <a:pt x="77296" y="22206"/>
                  </a:cubicBezTo>
                  <a:lnTo>
                    <a:pt x="77117" y="22206"/>
                  </a:lnTo>
                  <a:cubicBezTo>
                    <a:pt x="77094" y="22242"/>
                    <a:pt x="77082" y="22289"/>
                    <a:pt x="77058" y="22325"/>
                  </a:cubicBezTo>
                  <a:close/>
                  <a:moveTo>
                    <a:pt x="3442" y="23277"/>
                  </a:moveTo>
                  <a:lnTo>
                    <a:pt x="3561" y="23158"/>
                  </a:lnTo>
                  <a:cubicBezTo>
                    <a:pt x="3525" y="23039"/>
                    <a:pt x="3489" y="22920"/>
                    <a:pt x="3442" y="22801"/>
                  </a:cubicBezTo>
                  <a:cubicBezTo>
                    <a:pt x="6061" y="23742"/>
                    <a:pt x="8692" y="24099"/>
                    <a:pt x="11050" y="24813"/>
                  </a:cubicBezTo>
                  <a:lnTo>
                    <a:pt x="11288" y="24813"/>
                  </a:lnTo>
                  <a:cubicBezTo>
                    <a:pt x="11240" y="24659"/>
                    <a:pt x="11204" y="24504"/>
                    <a:pt x="11169" y="24337"/>
                  </a:cubicBezTo>
                  <a:cubicBezTo>
                    <a:pt x="10907" y="24266"/>
                    <a:pt x="10633" y="24290"/>
                    <a:pt x="10395" y="24397"/>
                  </a:cubicBezTo>
                  <a:lnTo>
                    <a:pt x="10395" y="24159"/>
                  </a:lnTo>
                  <a:cubicBezTo>
                    <a:pt x="10061" y="24182"/>
                    <a:pt x="10216" y="24159"/>
                    <a:pt x="9978" y="24337"/>
                  </a:cubicBezTo>
                  <a:cubicBezTo>
                    <a:pt x="9597" y="23980"/>
                    <a:pt x="8299" y="23694"/>
                    <a:pt x="7656" y="23635"/>
                  </a:cubicBezTo>
                  <a:lnTo>
                    <a:pt x="7537" y="23444"/>
                  </a:lnTo>
                  <a:cubicBezTo>
                    <a:pt x="7728" y="23373"/>
                    <a:pt x="7704" y="23432"/>
                    <a:pt x="7954" y="23563"/>
                  </a:cubicBezTo>
                  <a:lnTo>
                    <a:pt x="8133" y="23504"/>
                  </a:lnTo>
                  <a:lnTo>
                    <a:pt x="8133" y="23444"/>
                  </a:lnTo>
                  <a:lnTo>
                    <a:pt x="7537" y="23039"/>
                  </a:lnTo>
                  <a:cubicBezTo>
                    <a:pt x="7133" y="23016"/>
                    <a:pt x="7013" y="22992"/>
                    <a:pt x="6894" y="23277"/>
                  </a:cubicBezTo>
                  <a:cubicBezTo>
                    <a:pt x="6525" y="22825"/>
                    <a:pt x="6085" y="22825"/>
                    <a:pt x="5525" y="22742"/>
                  </a:cubicBezTo>
                  <a:cubicBezTo>
                    <a:pt x="5632" y="22908"/>
                    <a:pt x="5740" y="22908"/>
                    <a:pt x="5882" y="23039"/>
                  </a:cubicBezTo>
                  <a:cubicBezTo>
                    <a:pt x="5859" y="23099"/>
                    <a:pt x="5835" y="23147"/>
                    <a:pt x="5823" y="23218"/>
                  </a:cubicBezTo>
                  <a:cubicBezTo>
                    <a:pt x="5513" y="23158"/>
                    <a:pt x="5454" y="23123"/>
                    <a:pt x="5347" y="22861"/>
                  </a:cubicBezTo>
                  <a:lnTo>
                    <a:pt x="5168" y="22742"/>
                  </a:lnTo>
                  <a:cubicBezTo>
                    <a:pt x="5108" y="22920"/>
                    <a:pt x="5144" y="22932"/>
                    <a:pt x="5228" y="23099"/>
                  </a:cubicBezTo>
                  <a:lnTo>
                    <a:pt x="4692" y="23039"/>
                  </a:lnTo>
                  <a:cubicBezTo>
                    <a:pt x="4525" y="22813"/>
                    <a:pt x="4573" y="22861"/>
                    <a:pt x="4573" y="22504"/>
                  </a:cubicBezTo>
                  <a:lnTo>
                    <a:pt x="4037" y="22325"/>
                  </a:lnTo>
                  <a:cubicBezTo>
                    <a:pt x="3942" y="22444"/>
                    <a:pt x="3954" y="22408"/>
                    <a:pt x="3918" y="22623"/>
                  </a:cubicBezTo>
                  <a:lnTo>
                    <a:pt x="3144" y="22444"/>
                  </a:lnTo>
                  <a:lnTo>
                    <a:pt x="3323" y="22801"/>
                  </a:lnTo>
                  <a:lnTo>
                    <a:pt x="2668" y="22920"/>
                  </a:lnTo>
                  <a:cubicBezTo>
                    <a:pt x="2656" y="22813"/>
                    <a:pt x="2632" y="22718"/>
                    <a:pt x="2608" y="22623"/>
                  </a:cubicBezTo>
                  <a:lnTo>
                    <a:pt x="2608" y="22563"/>
                  </a:lnTo>
                  <a:lnTo>
                    <a:pt x="3037" y="22563"/>
                  </a:lnTo>
                  <a:lnTo>
                    <a:pt x="3096" y="22444"/>
                  </a:lnTo>
                  <a:lnTo>
                    <a:pt x="2620" y="22265"/>
                  </a:lnTo>
                  <a:cubicBezTo>
                    <a:pt x="2477" y="22599"/>
                    <a:pt x="2418" y="22968"/>
                    <a:pt x="2441" y="23325"/>
                  </a:cubicBezTo>
                  <a:cubicBezTo>
                    <a:pt x="2870" y="23444"/>
                    <a:pt x="2977" y="23230"/>
                    <a:pt x="3442" y="23277"/>
                  </a:cubicBezTo>
                  <a:close/>
                  <a:moveTo>
                    <a:pt x="6954" y="22265"/>
                  </a:moveTo>
                  <a:lnTo>
                    <a:pt x="6835" y="22265"/>
                  </a:lnTo>
                  <a:cubicBezTo>
                    <a:pt x="6942" y="22325"/>
                    <a:pt x="6847" y="22325"/>
                    <a:pt x="6954" y="22265"/>
                  </a:cubicBezTo>
                  <a:close/>
                  <a:moveTo>
                    <a:pt x="10990" y="22742"/>
                  </a:moveTo>
                  <a:cubicBezTo>
                    <a:pt x="11193" y="22766"/>
                    <a:pt x="11193" y="22789"/>
                    <a:pt x="11335" y="22623"/>
                  </a:cubicBezTo>
                  <a:lnTo>
                    <a:pt x="11466" y="22504"/>
                  </a:lnTo>
                  <a:lnTo>
                    <a:pt x="11288" y="22265"/>
                  </a:lnTo>
                  <a:cubicBezTo>
                    <a:pt x="11181" y="22420"/>
                    <a:pt x="11085" y="22575"/>
                    <a:pt x="10990" y="22742"/>
                  </a:cubicBezTo>
                  <a:close/>
                  <a:moveTo>
                    <a:pt x="1251" y="22623"/>
                  </a:moveTo>
                  <a:cubicBezTo>
                    <a:pt x="1179" y="22396"/>
                    <a:pt x="1203" y="22444"/>
                    <a:pt x="1072" y="22325"/>
                  </a:cubicBezTo>
                  <a:lnTo>
                    <a:pt x="1013" y="22385"/>
                  </a:lnTo>
                  <a:cubicBezTo>
                    <a:pt x="1025" y="22444"/>
                    <a:pt x="1048" y="22504"/>
                    <a:pt x="1072" y="22563"/>
                  </a:cubicBezTo>
                  <a:close/>
                  <a:moveTo>
                    <a:pt x="19825" y="22444"/>
                  </a:moveTo>
                  <a:lnTo>
                    <a:pt x="19825" y="22385"/>
                  </a:lnTo>
                  <a:lnTo>
                    <a:pt x="19467" y="22325"/>
                  </a:lnTo>
                  <a:lnTo>
                    <a:pt x="19706" y="22504"/>
                  </a:lnTo>
                  <a:close/>
                  <a:moveTo>
                    <a:pt x="66247" y="22551"/>
                  </a:moveTo>
                  <a:lnTo>
                    <a:pt x="66307" y="22551"/>
                  </a:lnTo>
                  <a:lnTo>
                    <a:pt x="66307" y="22504"/>
                  </a:lnTo>
                  <a:lnTo>
                    <a:pt x="66068" y="22313"/>
                  </a:lnTo>
                  <a:close/>
                  <a:moveTo>
                    <a:pt x="50519" y="22444"/>
                  </a:moveTo>
                  <a:lnTo>
                    <a:pt x="50578" y="22623"/>
                  </a:lnTo>
                  <a:lnTo>
                    <a:pt x="50757" y="22623"/>
                  </a:lnTo>
                  <a:cubicBezTo>
                    <a:pt x="50674" y="22396"/>
                    <a:pt x="50757" y="22492"/>
                    <a:pt x="50578" y="22385"/>
                  </a:cubicBezTo>
                  <a:close/>
                  <a:moveTo>
                    <a:pt x="48078" y="22742"/>
                  </a:moveTo>
                  <a:lnTo>
                    <a:pt x="48197" y="22682"/>
                  </a:lnTo>
                  <a:cubicBezTo>
                    <a:pt x="48161" y="22599"/>
                    <a:pt x="48126" y="22515"/>
                    <a:pt x="48078" y="22444"/>
                  </a:cubicBezTo>
                  <a:lnTo>
                    <a:pt x="47780" y="22563"/>
                  </a:lnTo>
                  <a:close/>
                  <a:moveTo>
                    <a:pt x="61080" y="22563"/>
                  </a:moveTo>
                  <a:lnTo>
                    <a:pt x="61199" y="22444"/>
                  </a:lnTo>
                  <a:lnTo>
                    <a:pt x="61080" y="22444"/>
                  </a:lnTo>
                  <a:close/>
                  <a:moveTo>
                    <a:pt x="76403" y="22623"/>
                  </a:moveTo>
                  <a:lnTo>
                    <a:pt x="76403" y="22789"/>
                  </a:lnTo>
                  <a:lnTo>
                    <a:pt x="76641" y="22789"/>
                  </a:lnTo>
                  <a:lnTo>
                    <a:pt x="76701" y="22670"/>
                  </a:lnTo>
                  <a:lnTo>
                    <a:pt x="76344" y="22444"/>
                  </a:lnTo>
                  <a:cubicBezTo>
                    <a:pt x="76379" y="22623"/>
                    <a:pt x="76272" y="22480"/>
                    <a:pt x="76403" y="22623"/>
                  </a:cubicBezTo>
                  <a:close/>
                  <a:moveTo>
                    <a:pt x="47554" y="22504"/>
                  </a:moveTo>
                  <a:cubicBezTo>
                    <a:pt x="47519" y="22599"/>
                    <a:pt x="47471" y="22694"/>
                    <a:pt x="47435" y="22801"/>
                  </a:cubicBezTo>
                  <a:lnTo>
                    <a:pt x="47495" y="22801"/>
                  </a:lnTo>
                  <a:cubicBezTo>
                    <a:pt x="47566" y="22742"/>
                    <a:pt x="47650" y="22682"/>
                    <a:pt x="47733" y="22623"/>
                  </a:cubicBezTo>
                  <a:close/>
                  <a:moveTo>
                    <a:pt x="56329" y="22801"/>
                  </a:moveTo>
                  <a:lnTo>
                    <a:pt x="56448" y="22742"/>
                  </a:lnTo>
                  <a:lnTo>
                    <a:pt x="56448" y="22623"/>
                  </a:lnTo>
                  <a:lnTo>
                    <a:pt x="56329" y="22504"/>
                  </a:lnTo>
                  <a:lnTo>
                    <a:pt x="56162" y="22504"/>
                  </a:lnTo>
                  <a:lnTo>
                    <a:pt x="56222" y="22801"/>
                  </a:lnTo>
                  <a:close/>
                  <a:moveTo>
                    <a:pt x="75974" y="22861"/>
                  </a:moveTo>
                  <a:lnTo>
                    <a:pt x="76272" y="22861"/>
                  </a:lnTo>
                  <a:lnTo>
                    <a:pt x="76272" y="22682"/>
                  </a:lnTo>
                  <a:lnTo>
                    <a:pt x="76094" y="22504"/>
                  </a:lnTo>
                  <a:close/>
                  <a:moveTo>
                    <a:pt x="1715" y="23158"/>
                  </a:moveTo>
                  <a:cubicBezTo>
                    <a:pt x="2013" y="22968"/>
                    <a:pt x="1870" y="22932"/>
                    <a:pt x="2132" y="23099"/>
                  </a:cubicBezTo>
                  <a:cubicBezTo>
                    <a:pt x="2382" y="22813"/>
                    <a:pt x="1930" y="22646"/>
                    <a:pt x="1537" y="22563"/>
                  </a:cubicBezTo>
                  <a:cubicBezTo>
                    <a:pt x="1477" y="22777"/>
                    <a:pt x="1560" y="23004"/>
                    <a:pt x="1727" y="23158"/>
                  </a:cubicBezTo>
                  <a:close/>
                  <a:moveTo>
                    <a:pt x="1477" y="23039"/>
                  </a:moveTo>
                  <a:lnTo>
                    <a:pt x="1251" y="22623"/>
                  </a:lnTo>
                  <a:lnTo>
                    <a:pt x="1251" y="22968"/>
                  </a:lnTo>
                  <a:close/>
                  <a:moveTo>
                    <a:pt x="55091" y="22623"/>
                  </a:moveTo>
                  <a:lnTo>
                    <a:pt x="55031" y="23087"/>
                  </a:lnTo>
                  <a:lnTo>
                    <a:pt x="55448" y="22730"/>
                  </a:lnTo>
                  <a:cubicBezTo>
                    <a:pt x="55424" y="22849"/>
                    <a:pt x="55412" y="22968"/>
                    <a:pt x="55389" y="23087"/>
                  </a:cubicBezTo>
                  <a:lnTo>
                    <a:pt x="56043" y="22968"/>
                  </a:lnTo>
                  <a:lnTo>
                    <a:pt x="56043" y="22920"/>
                  </a:lnTo>
                  <a:cubicBezTo>
                    <a:pt x="55924" y="22837"/>
                    <a:pt x="55829" y="22730"/>
                    <a:pt x="55746" y="22623"/>
                  </a:cubicBezTo>
                  <a:cubicBezTo>
                    <a:pt x="55674" y="22837"/>
                    <a:pt x="55698" y="22789"/>
                    <a:pt x="55567" y="22920"/>
                  </a:cubicBezTo>
                  <a:cubicBezTo>
                    <a:pt x="55603" y="22837"/>
                    <a:pt x="55651" y="22754"/>
                    <a:pt x="55686" y="22682"/>
                  </a:cubicBezTo>
                  <a:close/>
                  <a:moveTo>
                    <a:pt x="64294" y="22623"/>
                  </a:moveTo>
                  <a:lnTo>
                    <a:pt x="64175" y="22849"/>
                  </a:lnTo>
                  <a:cubicBezTo>
                    <a:pt x="64425" y="22766"/>
                    <a:pt x="64318" y="22861"/>
                    <a:pt x="64414" y="22623"/>
                  </a:cubicBezTo>
                  <a:close/>
                  <a:moveTo>
                    <a:pt x="72426" y="22849"/>
                  </a:moveTo>
                  <a:cubicBezTo>
                    <a:pt x="72510" y="22730"/>
                    <a:pt x="72557" y="22777"/>
                    <a:pt x="72486" y="22623"/>
                  </a:cubicBezTo>
                  <a:cubicBezTo>
                    <a:pt x="72462" y="22694"/>
                    <a:pt x="72450" y="22777"/>
                    <a:pt x="72426" y="22861"/>
                  </a:cubicBezTo>
                  <a:close/>
                  <a:moveTo>
                    <a:pt x="75272" y="22623"/>
                  </a:moveTo>
                  <a:lnTo>
                    <a:pt x="75093" y="22730"/>
                  </a:lnTo>
                  <a:cubicBezTo>
                    <a:pt x="75082" y="22789"/>
                    <a:pt x="75058" y="22849"/>
                    <a:pt x="75034" y="22908"/>
                  </a:cubicBezTo>
                  <a:lnTo>
                    <a:pt x="75034" y="22968"/>
                  </a:lnTo>
                  <a:lnTo>
                    <a:pt x="75451" y="22908"/>
                  </a:lnTo>
                  <a:cubicBezTo>
                    <a:pt x="75391" y="22706"/>
                    <a:pt x="75403" y="22742"/>
                    <a:pt x="75272" y="22623"/>
                  </a:cubicBezTo>
                  <a:close/>
                  <a:moveTo>
                    <a:pt x="46899" y="22920"/>
                  </a:moveTo>
                  <a:lnTo>
                    <a:pt x="47018" y="22920"/>
                  </a:lnTo>
                  <a:lnTo>
                    <a:pt x="47138" y="22801"/>
                  </a:lnTo>
                  <a:cubicBezTo>
                    <a:pt x="47102" y="22754"/>
                    <a:pt x="47054" y="22718"/>
                    <a:pt x="47018" y="22682"/>
                  </a:cubicBezTo>
                  <a:lnTo>
                    <a:pt x="46840" y="22682"/>
                  </a:lnTo>
                  <a:close/>
                  <a:moveTo>
                    <a:pt x="8549" y="22861"/>
                  </a:moveTo>
                  <a:lnTo>
                    <a:pt x="8788" y="22861"/>
                  </a:lnTo>
                  <a:cubicBezTo>
                    <a:pt x="8811" y="22813"/>
                    <a:pt x="8823" y="22777"/>
                    <a:pt x="8847" y="22742"/>
                  </a:cubicBezTo>
                  <a:lnTo>
                    <a:pt x="8668" y="22742"/>
                  </a:lnTo>
                  <a:close/>
                  <a:moveTo>
                    <a:pt x="54555" y="22742"/>
                  </a:moveTo>
                  <a:lnTo>
                    <a:pt x="54496" y="23266"/>
                  </a:lnTo>
                  <a:lnTo>
                    <a:pt x="54615" y="23325"/>
                  </a:lnTo>
                  <a:lnTo>
                    <a:pt x="54793" y="23266"/>
                  </a:lnTo>
                  <a:cubicBezTo>
                    <a:pt x="54889" y="23027"/>
                    <a:pt x="54829" y="22932"/>
                    <a:pt x="54555" y="22742"/>
                  </a:cubicBezTo>
                  <a:close/>
                  <a:moveTo>
                    <a:pt x="46376" y="22980"/>
                  </a:moveTo>
                  <a:cubicBezTo>
                    <a:pt x="46566" y="22896"/>
                    <a:pt x="46614" y="22980"/>
                    <a:pt x="46495" y="22801"/>
                  </a:cubicBezTo>
                  <a:lnTo>
                    <a:pt x="46376" y="22861"/>
                  </a:lnTo>
                  <a:close/>
                  <a:moveTo>
                    <a:pt x="74629" y="22980"/>
                  </a:moveTo>
                  <a:lnTo>
                    <a:pt x="74748" y="23039"/>
                  </a:lnTo>
                  <a:lnTo>
                    <a:pt x="74867" y="22920"/>
                  </a:lnTo>
                  <a:lnTo>
                    <a:pt x="74689" y="22801"/>
                  </a:lnTo>
                  <a:close/>
                  <a:moveTo>
                    <a:pt x="138447" y="22920"/>
                  </a:moveTo>
                  <a:cubicBezTo>
                    <a:pt x="138530" y="23075"/>
                    <a:pt x="138685" y="23206"/>
                    <a:pt x="138851" y="23266"/>
                  </a:cubicBezTo>
                  <a:lnTo>
                    <a:pt x="138923" y="23266"/>
                  </a:lnTo>
                  <a:lnTo>
                    <a:pt x="138923" y="23218"/>
                  </a:lnTo>
                  <a:close/>
                  <a:moveTo>
                    <a:pt x="10514" y="23158"/>
                  </a:moveTo>
                  <a:cubicBezTo>
                    <a:pt x="10407" y="22944"/>
                    <a:pt x="10550" y="23087"/>
                    <a:pt x="10335" y="22980"/>
                  </a:cubicBezTo>
                  <a:cubicBezTo>
                    <a:pt x="10371" y="23039"/>
                    <a:pt x="10407" y="23099"/>
                    <a:pt x="10454" y="23158"/>
                  </a:cubicBezTo>
                  <a:close/>
                  <a:moveTo>
                    <a:pt x="11228" y="23039"/>
                  </a:moveTo>
                  <a:lnTo>
                    <a:pt x="11347" y="23158"/>
                  </a:lnTo>
                  <a:cubicBezTo>
                    <a:pt x="11431" y="23039"/>
                    <a:pt x="11383" y="23063"/>
                    <a:pt x="11407" y="22980"/>
                  </a:cubicBezTo>
                  <a:close/>
                  <a:moveTo>
                    <a:pt x="59068" y="22980"/>
                  </a:moveTo>
                  <a:lnTo>
                    <a:pt x="58949" y="22980"/>
                  </a:lnTo>
                  <a:cubicBezTo>
                    <a:pt x="59056" y="23027"/>
                    <a:pt x="58960" y="23039"/>
                    <a:pt x="59068" y="22980"/>
                  </a:cubicBezTo>
                  <a:close/>
                  <a:moveTo>
                    <a:pt x="45292" y="23039"/>
                  </a:moveTo>
                  <a:lnTo>
                    <a:pt x="45173" y="23039"/>
                  </a:lnTo>
                  <a:lnTo>
                    <a:pt x="45066" y="23218"/>
                  </a:lnTo>
                  <a:lnTo>
                    <a:pt x="45304" y="23218"/>
                  </a:lnTo>
                  <a:close/>
                  <a:moveTo>
                    <a:pt x="53900" y="23039"/>
                  </a:moveTo>
                  <a:lnTo>
                    <a:pt x="53900" y="23397"/>
                  </a:lnTo>
                  <a:lnTo>
                    <a:pt x="54079" y="23277"/>
                  </a:lnTo>
                  <a:cubicBezTo>
                    <a:pt x="53996" y="23051"/>
                    <a:pt x="54079" y="23147"/>
                    <a:pt x="53900" y="23039"/>
                  </a:cubicBezTo>
                  <a:close/>
                  <a:moveTo>
                    <a:pt x="74260" y="23277"/>
                  </a:moveTo>
                  <a:lnTo>
                    <a:pt x="74498" y="23277"/>
                  </a:lnTo>
                  <a:cubicBezTo>
                    <a:pt x="74522" y="23230"/>
                    <a:pt x="74546" y="23194"/>
                    <a:pt x="74558" y="23158"/>
                  </a:cubicBezTo>
                  <a:lnTo>
                    <a:pt x="74260" y="23039"/>
                  </a:lnTo>
                  <a:close/>
                  <a:moveTo>
                    <a:pt x="17932" y="23575"/>
                  </a:moveTo>
                  <a:cubicBezTo>
                    <a:pt x="17955" y="23325"/>
                    <a:pt x="17979" y="23230"/>
                    <a:pt x="17753" y="23099"/>
                  </a:cubicBezTo>
                  <a:lnTo>
                    <a:pt x="17336" y="23218"/>
                  </a:lnTo>
                  <a:cubicBezTo>
                    <a:pt x="17384" y="23539"/>
                    <a:pt x="17360" y="23563"/>
                    <a:pt x="17693" y="23635"/>
                  </a:cubicBezTo>
                  <a:cubicBezTo>
                    <a:pt x="17670" y="23551"/>
                    <a:pt x="17658" y="23468"/>
                    <a:pt x="17634" y="23397"/>
                  </a:cubicBezTo>
                  <a:cubicBezTo>
                    <a:pt x="17872" y="23492"/>
                    <a:pt x="17777" y="23397"/>
                    <a:pt x="17753" y="23635"/>
                  </a:cubicBezTo>
                  <a:close/>
                  <a:moveTo>
                    <a:pt x="47614" y="23218"/>
                  </a:moveTo>
                  <a:lnTo>
                    <a:pt x="47673" y="23218"/>
                  </a:lnTo>
                  <a:cubicBezTo>
                    <a:pt x="47566" y="23099"/>
                    <a:pt x="47673" y="23170"/>
                    <a:pt x="47495" y="23099"/>
                  </a:cubicBezTo>
                  <a:close/>
                  <a:moveTo>
                    <a:pt x="45006" y="23277"/>
                  </a:moveTo>
                  <a:lnTo>
                    <a:pt x="45006" y="23158"/>
                  </a:lnTo>
                  <a:lnTo>
                    <a:pt x="44828" y="23158"/>
                  </a:lnTo>
                  <a:lnTo>
                    <a:pt x="44709" y="23337"/>
                  </a:lnTo>
                  <a:close/>
                  <a:moveTo>
                    <a:pt x="53436" y="23277"/>
                  </a:moveTo>
                  <a:lnTo>
                    <a:pt x="53198" y="23158"/>
                  </a:lnTo>
                  <a:lnTo>
                    <a:pt x="52781" y="23397"/>
                  </a:lnTo>
                  <a:lnTo>
                    <a:pt x="52722" y="23516"/>
                  </a:lnTo>
                  <a:lnTo>
                    <a:pt x="52900" y="23742"/>
                  </a:lnTo>
                  <a:lnTo>
                    <a:pt x="53424" y="23516"/>
                  </a:lnTo>
                  <a:close/>
                  <a:moveTo>
                    <a:pt x="11335" y="23456"/>
                  </a:moveTo>
                  <a:lnTo>
                    <a:pt x="11752" y="23516"/>
                  </a:lnTo>
                  <a:lnTo>
                    <a:pt x="11812" y="23516"/>
                  </a:lnTo>
                  <a:lnTo>
                    <a:pt x="11871" y="23397"/>
                  </a:lnTo>
                  <a:lnTo>
                    <a:pt x="11395" y="23218"/>
                  </a:lnTo>
                  <a:cubicBezTo>
                    <a:pt x="11383" y="23289"/>
                    <a:pt x="11371" y="23373"/>
                    <a:pt x="11335" y="23456"/>
                  </a:cubicBezTo>
                  <a:close/>
                  <a:moveTo>
                    <a:pt x="44590" y="23337"/>
                  </a:moveTo>
                  <a:lnTo>
                    <a:pt x="44351" y="23218"/>
                  </a:lnTo>
                  <a:cubicBezTo>
                    <a:pt x="44459" y="23337"/>
                    <a:pt x="44363" y="23277"/>
                    <a:pt x="44590" y="23337"/>
                  </a:cubicBezTo>
                  <a:close/>
                  <a:moveTo>
                    <a:pt x="834" y="23635"/>
                  </a:moveTo>
                  <a:cubicBezTo>
                    <a:pt x="703" y="23444"/>
                    <a:pt x="310" y="23325"/>
                    <a:pt x="60" y="23277"/>
                  </a:cubicBezTo>
                  <a:lnTo>
                    <a:pt x="60" y="23635"/>
                  </a:lnTo>
                  <a:lnTo>
                    <a:pt x="179" y="23682"/>
                  </a:lnTo>
                  <a:lnTo>
                    <a:pt x="715" y="23575"/>
                  </a:lnTo>
                  <a:close/>
                  <a:moveTo>
                    <a:pt x="4751" y="24230"/>
                  </a:moveTo>
                  <a:lnTo>
                    <a:pt x="4930" y="24111"/>
                  </a:lnTo>
                  <a:lnTo>
                    <a:pt x="4930" y="23932"/>
                  </a:lnTo>
                  <a:cubicBezTo>
                    <a:pt x="4763" y="23849"/>
                    <a:pt x="4620" y="23718"/>
                    <a:pt x="4513" y="23575"/>
                  </a:cubicBezTo>
                  <a:cubicBezTo>
                    <a:pt x="4335" y="23575"/>
                    <a:pt x="4346" y="23563"/>
                    <a:pt x="4216" y="23754"/>
                  </a:cubicBezTo>
                  <a:cubicBezTo>
                    <a:pt x="4096" y="23563"/>
                    <a:pt x="4108" y="23420"/>
                    <a:pt x="3799" y="23277"/>
                  </a:cubicBezTo>
                  <a:lnTo>
                    <a:pt x="3561" y="23456"/>
                  </a:lnTo>
                  <a:cubicBezTo>
                    <a:pt x="3334" y="23575"/>
                    <a:pt x="3394" y="23480"/>
                    <a:pt x="3084" y="23397"/>
                  </a:cubicBezTo>
                  <a:cubicBezTo>
                    <a:pt x="3120" y="23670"/>
                    <a:pt x="3227" y="23932"/>
                    <a:pt x="3382" y="24170"/>
                  </a:cubicBezTo>
                  <a:lnTo>
                    <a:pt x="2668" y="24230"/>
                  </a:lnTo>
                  <a:lnTo>
                    <a:pt x="3144" y="24528"/>
                  </a:lnTo>
                  <a:cubicBezTo>
                    <a:pt x="3501" y="24456"/>
                    <a:pt x="3620" y="24278"/>
                    <a:pt x="3739" y="24230"/>
                  </a:cubicBezTo>
                  <a:cubicBezTo>
                    <a:pt x="4120" y="24075"/>
                    <a:pt x="4311" y="24432"/>
                    <a:pt x="4751" y="24218"/>
                  </a:cubicBezTo>
                  <a:close/>
                  <a:moveTo>
                    <a:pt x="8311" y="23277"/>
                  </a:moveTo>
                  <a:lnTo>
                    <a:pt x="8311" y="23635"/>
                  </a:lnTo>
                  <a:lnTo>
                    <a:pt x="9145" y="23575"/>
                  </a:lnTo>
                  <a:cubicBezTo>
                    <a:pt x="9026" y="23373"/>
                    <a:pt x="8585" y="23337"/>
                    <a:pt x="8311" y="23277"/>
                  </a:cubicBezTo>
                  <a:close/>
                  <a:moveTo>
                    <a:pt x="57282" y="23277"/>
                  </a:moveTo>
                  <a:lnTo>
                    <a:pt x="57103" y="23516"/>
                  </a:lnTo>
                  <a:cubicBezTo>
                    <a:pt x="57329" y="23397"/>
                    <a:pt x="57258" y="23408"/>
                    <a:pt x="57294" y="23277"/>
                  </a:cubicBezTo>
                  <a:close/>
                  <a:moveTo>
                    <a:pt x="10978" y="23337"/>
                  </a:moveTo>
                  <a:lnTo>
                    <a:pt x="11157" y="23575"/>
                  </a:lnTo>
                  <a:lnTo>
                    <a:pt x="11216" y="23575"/>
                  </a:lnTo>
                  <a:cubicBezTo>
                    <a:pt x="11133" y="23325"/>
                    <a:pt x="11240" y="23420"/>
                    <a:pt x="10990" y="23337"/>
                  </a:cubicBezTo>
                  <a:close/>
                  <a:moveTo>
                    <a:pt x="43982" y="23516"/>
                  </a:moveTo>
                  <a:cubicBezTo>
                    <a:pt x="44066" y="23397"/>
                    <a:pt x="44030" y="23420"/>
                    <a:pt x="44042" y="23337"/>
                  </a:cubicBezTo>
                  <a:cubicBezTo>
                    <a:pt x="44030" y="23397"/>
                    <a:pt x="44006" y="23456"/>
                    <a:pt x="43994" y="23516"/>
                  </a:cubicBezTo>
                  <a:close/>
                  <a:moveTo>
                    <a:pt x="72069" y="23337"/>
                  </a:moveTo>
                  <a:lnTo>
                    <a:pt x="71891" y="23813"/>
                  </a:lnTo>
                  <a:lnTo>
                    <a:pt x="72188" y="23575"/>
                  </a:lnTo>
                  <a:cubicBezTo>
                    <a:pt x="72129" y="23361"/>
                    <a:pt x="72188" y="23444"/>
                    <a:pt x="72069" y="23337"/>
                  </a:cubicBezTo>
                  <a:close/>
                  <a:moveTo>
                    <a:pt x="9859" y="23873"/>
                  </a:moveTo>
                  <a:lnTo>
                    <a:pt x="9919" y="23813"/>
                  </a:lnTo>
                  <a:lnTo>
                    <a:pt x="9859" y="23516"/>
                  </a:lnTo>
                  <a:lnTo>
                    <a:pt x="9442" y="23456"/>
                  </a:lnTo>
                  <a:close/>
                  <a:moveTo>
                    <a:pt x="41970" y="23754"/>
                  </a:moveTo>
                  <a:cubicBezTo>
                    <a:pt x="42304" y="23980"/>
                    <a:pt x="42839" y="23670"/>
                    <a:pt x="43339" y="23635"/>
                  </a:cubicBezTo>
                  <a:lnTo>
                    <a:pt x="43339" y="23456"/>
                  </a:lnTo>
                  <a:lnTo>
                    <a:pt x="43101" y="23456"/>
                  </a:lnTo>
                  <a:lnTo>
                    <a:pt x="41970" y="23694"/>
                  </a:lnTo>
                  <a:close/>
                  <a:moveTo>
                    <a:pt x="43625" y="23456"/>
                  </a:moveTo>
                  <a:lnTo>
                    <a:pt x="43518" y="23456"/>
                  </a:lnTo>
                  <a:lnTo>
                    <a:pt x="43518" y="23575"/>
                  </a:lnTo>
                  <a:close/>
                  <a:moveTo>
                    <a:pt x="1191" y="23516"/>
                  </a:moveTo>
                  <a:cubicBezTo>
                    <a:pt x="1144" y="23611"/>
                    <a:pt x="1108" y="23706"/>
                    <a:pt x="1072" y="23813"/>
                  </a:cubicBezTo>
                  <a:cubicBezTo>
                    <a:pt x="1751" y="23861"/>
                    <a:pt x="2049" y="24004"/>
                    <a:pt x="2608" y="24290"/>
                  </a:cubicBezTo>
                  <a:cubicBezTo>
                    <a:pt x="2596" y="24206"/>
                    <a:pt x="2572" y="24123"/>
                    <a:pt x="2549" y="24051"/>
                  </a:cubicBezTo>
                  <a:close/>
                  <a:moveTo>
                    <a:pt x="51936" y="23992"/>
                  </a:moveTo>
                  <a:cubicBezTo>
                    <a:pt x="51900" y="23849"/>
                    <a:pt x="51864" y="23706"/>
                    <a:pt x="51817" y="23575"/>
                  </a:cubicBezTo>
                  <a:lnTo>
                    <a:pt x="51519" y="23516"/>
                  </a:lnTo>
                  <a:cubicBezTo>
                    <a:pt x="51281" y="23873"/>
                    <a:pt x="50876" y="23778"/>
                    <a:pt x="50519" y="23813"/>
                  </a:cubicBezTo>
                  <a:cubicBezTo>
                    <a:pt x="50495" y="23873"/>
                    <a:pt x="50471" y="23932"/>
                    <a:pt x="50459" y="23992"/>
                  </a:cubicBezTo>
                  <a:lnTo>
                    <a:pt x="50459" y="24290"/>
                  </a:lnTo>
                  <a:cubicBezTo>
                    <a:pt x="50983" y="24111"/>
                    <a:pt x="51317" y="24063"/>
                    <a:pt x="51698" y="23754"/>
                  </a:cubicBezTo>
                  <a:cubicBezTo>
                    <a:pt x="51721" y="23837"/>
                    <a:pt x="51745" y="23909"/>
                    <a:pt x="51757" y="23992"/>
                  </a:cubicBezTo>
                  <a:close/>
                  <a:moveTo>
                    <a:pt x="10502" y="23694"/>
                  </a:moveTo>
                  <a:lnTo>
                    <a:pt x="10383" y="23694"/>
                  </a:lnTo>
                  <a:cubicBezTo>
                    <a:pt x="10502" y="23920"/>
                    <a:pt x="10502" y="23932"/>
                    <a:pt x="10740" y="24051"/>
                  </a:cubicBezTo>
                  <a:lnTo>
                    <a:pt x="12109" y="24218"/>
                  </a:lnTo>
                  <a:lnTo>
                    <a:pt x="12407" y="24218"/>
                  </a:lnTo>
                  <a:lnTo>
                    <a:pt x="12407" y="23992"/>
                  </a:lnTo>
                  <a:cubicBezTo>
                    <a:pt x="11764" y="23849"/>
                    <a:pt x="11181" y="23658"/>
                    <a:pt x="10562" y="23575"/>
                  </a:cubicBezTo>
                  <a:cubicBezTo>
                    <a:pt x="10550" y="23611"/>
                    <a:pt x="10526" y="23647"/>
                    <a:pt x="10514" y="23682"/>
                  </a:cubicBezTo>
                  <a:close/>
                  <a:moveTo>
                    <a:pt x="45233" y="23575"/>
                  </a:moveTo>
                  <a:lnTo>
                    <a:pt x="45113" y="23575"/>
                  </a:lnTo>
                  <a:lnTo>
                    <a:pt x="45113" y="23694"/>
                  </a:lnTo>
                  <a:close/>
                  <a:moveTo>
                    <a:pt x="63461" y="23873"/>
                  </a:moveTo>
                  <a:lnTo>
                    <a:pt x="63985" y="23754"/>
                  </a:lnTo>
                  <a:cubicBezTo>
                    <a:pt x="64009" y="23706"/>
                    <a:pt x="64033" y="23670"/>
                    <a:pt x="64044" y="23635"/>
                  </a:cubicBezTo>
                  <a:lnTo>
                    <a:pt x="63568" y="23635"/>
                  </a:lnTo>
                  <a:lnTo>
                    <a:pt x="63461" y="23694"/>
                  </a:lnTo>
                  <a:close/>
                  <a:moveTo>
                    <a:pt x="138375" y="23635"/>
                  </a:moveTo>
                  <a:lnTo>
                    <a:pt x="138613" y="23754"/>
                  </a:lnTo>
                  <a:lnTo>
                    <a:pt x="138613" y="23694"/>
                  </a:lnTo>
                  <a:close/>
                  <a:moveTo>
                    <a:pt x="138780" y="23873"/>
                  </a:moveTo>
                  <a:lnTo>
                    <a:pt x="138851" y="23873"/>
                  </a:lnTo>
                  <a:lnTo>
                    <a:pt x="138851" y="23754"/>
                  </a:lnTo>
                  <a:lnTo>
                    <a:pt x="138613" y="23754"/>
                  </a:lnTo>
                  <a:close/>
                  <a:moveTo>
                    <a:pt x="4989" y="23813"/>
                  </a:moveTo>
                  <a:lnTo>
                    <a:pt x="4989" y="23992"/>
                  </a:lnTo>
                  <a:lnTo>
                    <a:pt x="5168" y="23992"/>
                  </a:lnTo>
                  <a:lnTo>
                    <a:pt x="5168" y="23932"/>
                  </a:lnTo>
                  <a:close/>
                  <a:moveTo>
                    <a:pt x="70045" y="24170"/>
                  </a:moveTo>
                  <a:lnTo>
                    <a:pt x="70164" y="24230"/>
                  </a:lnTo>
                  <a:lnTo>
                    <a:pt x="70462" y="23813"/>
                  </a:lnTo>
                  <a:lnTo>
                    <a:pt x="70343" y="23813"/>
                  </a:lnTo>
                  <a:close/>
                  <a:moveTo>
                    <a:pt x="40958" y="24111"/>
                  </a:moveTo>
                  <a:lnTo>
                    <a:pt x="41077" y="23932"/>
                  </a:lnTo>
                  <a:lnTo>
                    <a:pt x="40661" y="23873"/>
                  </a:lnTo>
                  <a:lnTo>
                    <a:pt x="40065" y="24051"/>
                  </a:lnTo>
                  <a:cubicBezTo>
                    <a:pt x="40268" y="24182"/>
                    <a:pt x="40530" y="24123"/>
                    <a:pt x="40970" y="24111"/>
                  </a:cubicBezTo>
                  <a:close/>
                  <a:moveTo>
                    <a:pt x="5704" y="24051"/>
                  </a:moveTo>
                  <a:lnTo>
                    <a:pt x="5525" y="23932"/>
                  </a:lnTo>
                  <a:lnTo>
                    <a:pt x="5347" y="23932"/>
                  </a:lnTo>
                  <a:lnTo>
                    <a:pt x="5168" y="23992"/>
                  </a:lnTo>
                  <a:lnTo>
                    <a:pt x="5347" y="24170"/>
                  </a:lnTo>
                  <a:lnTo>
                    <a:pt x="5644" y="24170"/>
                  </a:lnTo>
                  <a:close/>
                  <a:moveTo>
                    <a:pt x="49983" y="23932"/>
                  </a:moveTo>
                  <a:lnTo>
                    <a:pt x="49281" y="24349"/>
                  </a:lnTo>
                  <a:lnTo>
                    <a:pt x="49388" y="24528"/>
                  </a:lnTo>
                  <a:cubicBezTo>
                    <a:pt x="49769" y="24516"/>
                    <a:pt x="50436" y="24218"/>
                    <a:pt x="49983" y="23920"/>
                  </a:cubicBezTo>
                  <a:close/>
                  <a:moveTo>
                    <a:pt x="894" y="24349"/>
                  </a:moveTo>
                  <a:lnTo>
                    <a:pt x="894" y="24051"/>
                  </a:lnTo>
                  <a:lnTo>
                    <a:pt x="298" y="23992"/>
                  </a:lnTo>
                  <a:cubicBezTo>
                    <a:pt x="453" y="24159"/>
                    <a:pt x="667" y="24278"/>
                    <a:pt x="894" y="24337"/>
                  </a:cubicBezTo>
                  <a:close/>
                  <a:moveTo>
                    <a:pt x="5823" y="24170"/>
                  </a:moveTo>
                  <a:lnTo>
                    <a:pt x="6001" y="24290"/>
                  </a:lnTo>
                  <a:cubicBezTo>
                    <a:pt x="5942" y="24016"/>
                    <a:pt x="6001" y="24111"/>
                    <a:pt x="5823" y="23992"/>
                  </a:cubicBezTo>
                  <a:close/>
                  <a:moveTo>
                    <a:pt x="39006" y="23992"/>
                  </a:moveTo>
                  <a:cubicBezTo>
                    <a:pt x="38994" y="24111"/>
                    <a:pt x="38970" y="24230"/>
                    <a:pt x="38946" y="24349"/>
                  </a:cubicBezTo>
                  <a:lnTo>
                    <a:pt x="39244" y="24290"/>
                  </a:lnTo>
                  <a:lnTo>
                    <a:pt x="39422" y="24170"/>
                  </a:lnTo>
                  <a:lnTo>
                    <a:pt x="39065" y="23992"/>
                  </a:lnTo>
                  <a:close/>
                  <a:moveTo>
                    <a:pt x="69878" y="24290"/>
                  </a:moveTo>
                  <a:lnTo>
                    <a:pt x="69938" y="24290"/>
                  </a:lnTo>
                  <a:cubicBezTo>
                    <a:pt x="69914" y="24230"/>
                    <a:pt x="69902" y="24170"/>
                    <a:pt x="69878" y="24111"/>
                  </a:cubicBezTo>
                  <a:close/>
                  <a:moveTo>
                    <a:pt x="53853" y="24409"/>
                  </a:moveTo>
                  <a:lnTo>
                    <a:pt x="53972" y="24230"/>
                  </a:lnTo>
                  <a:lnTo>
                    <a:pt x="53853" y="24230"/>
                  </a:lnTo>
                  <a:close/>
                  <a:moveTo>
                    <a:pt x="67795" y="24409"/>
                  </a:moveTo>
                  <a:lnTo>
                    <a:pt x="67914" y="24468"/>
                  </a:lnTo>
                  <a:lnTo>
                    <a:pt x="67795" y="24230"/>
                  </a:lnTo>
                  <a:close/>
                  <a:moveTo>
                    <a:pt x="5108" y="24468"/>
                  </a:moveTo>
                  <a:lnTo>
                    <a:pt x="5347" y="24706"/>
                  </a:lnTo>
                  <a:lnTo>
                    <a:pt x="5406" y="24706"/>
                  </a:lnTo>
                  <a:lnTo>
                    <a:pt x="5049" y="24290"/>
                  </a:lnTo>
                  <a:cubicBezTo>
                    <a:pt x="5073" y="24337"/>
                    <a:pt x="5085" y="24409"/>
                    <a:pt x="5120" y="24456"/>
                  </a:cubicBezTo>
                  <a:close/>
                  <a:moveTo>
                    <a:pt x="5525" y="24706"/>
                  </a:moveTo>
                  <a:cubicBezTo>
                    <a:pt x="5549" y="24742"/>
                    <a:pt x="5573" y="24778"/>
                    <a:pt x="5585" y="24825"/>
                  </a:cubicBezTo>
                  <a:cubicBezTo>
                    <a:pt x="5835" y="24801"/>
                    <a:pt x="5704" y="24873"/>
                    <a:pt x="5882" y="24706"/>
                  </a:cubicBezTo>
                  <a:lnTo>
                    <a:pt x="5585" y="24349"/>
                  </a:lnTo>
                  <a:cubicBezTo>
                    <a:pt x="5561" y="24456"/>
                    <a:pt x="5549" y="24575"/>
                    <a:pt x="5525" y="24706"/>
                  </a:cubicBezTo>
                  <a:close/>
                  <a:moveTo>
                    <a:pt x="6299" y="24468"/>
                  </a:moveTo>
                  <a:cubicBezTo>
                    <a:pt x="6478" y="24385"/>
                    <a:pt x="6371" y="24468"/>
                    <a:pt x="6478" y="24349"/>
                  </a:cubicBezTo>
                  <a:lnTo>
                    <a:pt x="6359" y="24349"/>
                  </a:lnTo>
                  <a:close/>
                  <a:moveTo>
                    <a:pt x="7906" y="24587"/>
                  </a:moveTo>
                  <a:lnTo>
                    <a:pt x="7966" y="24587"/>
                  </a:lnTo>
                  <a:cubicBezTo>
                    <a:pt x="7883" y="24409"/>
                    <a:pt x="7930" y="24444"/>
                    <a:pt x="7787" y="24349"/>
                  </a:cubicBezTo>
                  <a:close/>
                  <a:moveTo>
                    <a:pt x="67211" y="24468"/>
                  </a:moveTo>
                  <a:lnTo>
                    <a:pt x="67331" y="24587"/>
                  </a:lnTo>
                  <a:cubicBezTo>
                    <a:pt x="67402" y="24504"/>
                    <a:pt x="67485" y="24420"/>
                    <a:pt x="67569" y="24349"/>
                  </a:cubicBezTo>
                  <a:lnTo>
                    <a:pt x="67271" y="24349"/>
                  </a:lnTo>
                  <a:cubicBezTo>
                    <a:pt x="67247" y="24385"/>
                    <a:pt x="67223" y="24420"/>
                    <a:pt x="67200" y="24456"/>
                  </a:cubicBezTo>
                  <a:close/>
                  <a:moveTo>
                    <a:pt x="12883" y="24647"/>
                  </a:moveTo>
                  <a:cubicBezTo>
                    <a:pt x="12812" y="24516"/>
                    <a:pt x="12681" y="24420"/>
                    <a:pt x="12526" y="24409"/>
                  </a:cubicBezTo>
                  <a:cubicBezTo>
                    <a:pt x="12431" y="24587"/>
                    <a:pt x="12467" y="24599"/>
                    <a:pt x="12288" y="24706"/>
                  </a:cubicBezTo>
                  <a:lnTo>
                    <a:pt x="12288" y="25004"/>
                  </a:lnTo>
                  <a:cubicBezTo>
                    <a:pt x="12883" y="25206"/>
                    <a:pt x="13312" y="25313"/>
                    <a:pt x="13955" y="25242"/>
                  </a:cubicBezTo>
                  <a:cubicBezTo>
                    <a:pt x="13836" y="24932"/>
                    <a:pt x="13657" y="24956"/>
                    <a:pt x="13598" y="24766"/>
                  </a:cubicBezTo>
                  <a:lnTo>
                    <a:pt x="13121" y="24528"/>
                  </a:lnTo>
                  <a:cubicBezTo>
                    <a:pt x="13157" y="24623"/>
                    <a:pt x="13205" y="24718"/>
                    <a:pt x="13240" y="24825"/>
                  </a:cubicBezTo>
                  <a:lnTo>
                    <a:pt x="12705" y="25004"/>
                  </a:lnTo>
                  <a:lnTo>
                    <a:pt x="12586" y="24944"/>
                  </a:lnTo>
                  <a:cubicBezTo>
                    <a:pt x="12562" y="24885"/>
                    <a:pt x="12550" y="24825"/>
                    <a:pt x="12526" y="24766"/>
                  </a:cubicBezTo>
                  <a:lnTo>
                    <a:pt x="12883" y="24706"/>
                  </a:lnTo>
                  <a:close/>
                  <a:moveTo>
                    <a:pt x="49209" y="24409"/>
                  </a:moveTo>
                  <a:lnTo>
                    <a:pt x="48971" y="24409"/>
                  </a:lnTo>
                  <a:lnTo>
                    <a:pt x="48852" y="24468"/>
                  </a:lnTo>
                  <a:lnTo>
                    <a:pt x="48852" y="24706"/>
                  </a:lnTo>
                  <a:cubicBezTo>
                    <a:pt x="49114" y="24623"/>
                    <a:pt x="49114" y="24623"/>
                    <a:pt x="49221" y="24409"/>
                  </a:cubicBezTo>
                  <a:close/>
                  <a:moveTo>
                    <a:pt x="4454" y="24468"/>
                  </a:moveTo>
                  <a:lnTo>
                    <a:pt x="4394" y="24706"/>
                  </a:lnTo>
                  <a:lnTo>
                    <a:pt x="4930" y="24944"/>
                  </a:lnTo>
                  <a:lnTo>
                    <a:pt x="4930" y="24528"/>
                  </a:lnTo>
                  <a:lnTo>
                    <a:pt x="4692" y="24706"/>
                  </a:lnTo>
                  <a:cubicBezTo>
                    <a:pt x="4608" y="24623"/>
                    <a:pt x="4537" y="24540"/>
                    <a:pt x="4454" y="24456"/>
                  </a:cubicBezTo>
                  <a:close/>
                  <a:moveTo>
                    <a:pt x="11633" y="24885"/>
                  </a:moveTo>
                  <a:lnTo>
                    <a:pt x="11633" y="24587"/>
                  </a:lnTo>
                  <a:lnTo>
                    <a:pt x="11395" y="24468"/>
                  </a:lnTo>
                  <a:lnTo>
                    <a:pt x="11395" y="24706"/>
                  </a:lnTo>
                  <a:close/>
                  <a:moveTo>
                    <a:pt x="12109" y="25004"/>
                  </a:moveTo>
                  <a:cubicBezTo>
                    <a:pt x="12086" y="24742"/>
                    <a:pt x="12074" y="24599"/>
                    <a:pt x="11931" y="24468"/>
                  </a:cubicBezTo>
                  <a:cubicBezTo>
                    <a:pt x="11895" y="24587"/>
                    <a:pt x="11859" y="24706"/>
                    <a:pt x="11812" y="24825"/>
                  </a:cubicBezTo>
                  <a:cubicBezTo>
                    <a:pt x="11943" y="24944"/>
                    <a:pt x="11895" y="24932"/>
                    <a:pt x="12109" y="25004"/>
                  </a:cubicBezTo>
                  <a:close/>
                  <a:moveTo>
                    <a:pt x="25230" y="25242"/>
                  </a:moveTo>
                  <a:lnTo>
                    <a:pt x="25290" y="25409"/>
                  </a:lnTo>
                  <a:cubicBezTo>
                    <a:pt x="25766" y="25349"/>
                    <a:pt x="25885" y="25302"/>
                    <a:pt x="26302" y="25349"/>
                  </a:cubicBezTo>
                  <a:cubicBezTo>
                    <a:pt x="26147" y="25051"/>
                    <a:pt x="25968" y="24742"/>
                    <a:pt x="25766" y="24456"/>
                  </a:cubicBezTo>
                  <a:lnTo>
                    <a:pt x="25528" y="24694"/>
                  </a:lnTo>
                  <a:lnTo>
                    <a:pt x="25409" y="24694"/>
                  </a:lnTo>
                  <a:cubicBezTo>
                    <a:pt x="25504" y="24992"/>
                    <a:pt x="25611" y="24944"/>
                    <a:pt x="25706" y="25230"/>
                  </a:cubicBezTo>
                  <a:cubicBezTo>
                    <a:pt x="25599" y="25194"/>
                    <a:pt x="25492" y="25135"/>
                    <a:pt x="25409" y="25051"/>
                  </a:cubicBezTo>
                  <a:close/>
                  <a:moveTo>
                    <a:pt x="7180" y="24766"/>
                  </a:moveTo>
                  <a:cubicBezTo>
                    <a:pt x="7049" y="24563"/>
                    <a:pt x="7121" y="24587"/>
                    <a:pt x="6835" y="24528"/>
                  </a:cubicBezTo>
                  <a:lnTo>
                    <a:pt x="6835" y="24766"/>
                  </a:lnTo>
                  <a:lnTo>
                    <a:pt x="7061" y="24825"/>
                  </a:lnTo>
                  <a:close/>
                  <a:moveTo>
                    <a:pt x="47066" y="24647"/>
                  </a:moveTo>
                  <a:lnTo>
                    <a:pt x="46828" y="24647"/>
                  </a:lnTo>
                  <a:cubicBezTo>
                    <a:pt x="46292" y="24932"/>
                    <a:pt x="45852" y="25123"/>
                    <a:pt x="45340" y="24825"/>
                  </a:cubicBezTo>
                  <a:lnTo>
                    <a:pt x="45161" y="24885"/>
                  </a:lnTo>
                  <a:cubicBezTo>
                    <a:pt x="45125" y="25063"/>
                    <a:pt x="45090" y="25242"/>
                    <a:pt x="45054" y="25409"/>
                  </a:cubicBezTo>
                  <a:cubicBezTo>
                    <a:pt x="45828" y="25385"/>
                    <a:pt x="45971" y="25051"/>
                    <a:pt x="46768" y="25004"/>
                  </a:cubicBezTo>
                  <a:cubicBezTo>
                    <a:pt x="46876" y="24873"/>
                    <a:pt x="46983" y="24754"/>
                    <a:pt x="47090" y="24635"/>
                  </a:cubicBezTo>
                  <a:close/>
                  <a:moveTo>
                    <a:pt x="47602" y="24766"/>
                  </a:moveTo>
                  <a:lnTo>
                    <a:pt x="47423" y="24766"/>
                  </a:lnTo>
                  <a:lnTo>
                    <a:pt x="47423" y="24944"/>
                  </a:lnTo>
                  <a:lnTo>
                    <a:pt x="47483" y="24944"/>
                  </a:lnTo>
                  <a:close/>
                  <a:moveTo>
                    <a:pt x="27838" y="24825"/>
                  </a:moveTo>
                  <a:lnTo>
                    <a:pt x="27718" y="25004"/>
                  </a:lnTo>
                  <a:lnTo>
                    <a:pt x="27659" y="25182"/>
                  </a:lnTo>
                  <a:lnTo>
                    <a:pt x="27838" y="25290"/>
                  </a:lnTo>
                  <a:lnTo>
                    <a:pt x="27897" y="25290"/>
                  </a:lnTo>
                  <a:cubicBezTo>
                    <a:pt x="27921" y="25159"/>
                    <a:pt x="27933" y="25016"/>
                    <a:pt x="27957" y="24885"/>
                  </a:cubicBezTo>
                  <a:close/>
                  <a:moveTo>
                    <a:pt x="32945" y="24885"/>
                  </a:moveTo>
                  <a:lnTo>
                    <a:pt x="32826" y="24992"/>
                  </a:lnTo>
                  <a:lnTo>
                    <a:pt x="32826" y="25051"/>
                  </a:lnTo>
                  <a:lnTo>
                    <a:pt x="33660" y="25051"/>
                  </a:lnTo>
                  <a:lnTo>
                    <a:pt x="33838" y="24932"/>
                  </a:lnTo>
                  <a:lnTo>
                    <a:pt x="33600" y="24825"/>
                  </a:lnTo>
                  <a:cubicBezTo>
                    <a:pt x="33374" y="25004"/>
                    <a:pt x="33231" y="24956"/>
                    <a:pt x="32945" y="24873"/>
                  </a:cubicBezTo>
                  <a:close/>
                  <a:moveTo>
                    <a:pt x="5335" y="24885"/>
                  </a:moveTo>
                  <a:lnTo>
                    <a:pt x="5120" y="24885"/>
                  </a:lnTo>
                  <a:cubicBezTo>
                    <a:pt x="5192" y="25075"/>
                    <a:pt x="5144" y="25004"/>
                    <a:pt x="5287" y="25123"/>
                  </a:cubicBezTo>
                  <a:lnTo>
                    <a:pt x="5418" y="25004"/>
                  </a:lnTo>
                  <a:cubicBezTo>
                    <a:pt x="5382" y="24956"/>
                    <a:pt x="5370" y="24921"/>
                    <a:pt x="5347" y="24873"/>
                  </a:cubicBezTo>
                  <a:close/>
                  <a:moveTo>
                    <a:pt x="66366" y="25063"/>
                  </a:moveTo>
                  <a:lnTo>
                    <a:pt x="66545" y="25063"/>
                  </a:lnTo>
                  <a:lnTo>
                    <a:pt x="66592" y="24885"/>
                  </a:lnTo>
                  <a:lnTo>
                    <a:pt x="66438" y="24885"/>
                  </a:lnTo>
                  <a:cubicBezTo>
                    <a:pt x="66414" y="24932"/>
                    <a:pt x="66390" y="25004"/>
                    <a:pt x="66366" y="25051"/>
                  </a:cubicBezTo>
                  <a:close/>
                  <a:moveTo>
                    <a:pt x="2013" y="25123"/>
                  </a:moveTo>
                  <a:lnTo>
                    <a:pt x="2072" y="25123"/>
                  </a:lnTo>
                  <a:lnTo>
                    <a:pt x="2072" y="25063"/>
                  </a:lnTo>
                  <a:cubicBezTo>
                    <a:pt x="1941" y="24956"/>
                    <a:pt x="1906" y="24956"/>
                    <a:pt x="1656" y="24944"/>
                  </a:cubicBezTo>
                  <a:close/>
                  <a:moveTo>
                    <a:pt x="16669" y="25230"/>
                  </a:moveTo>
                  <a:cubicBezTo>
                    <a:pt x="16753" y="25361"/>
                    <a:pt x="16943" y="25278"/>
                    <a:pt x="17205" y="25290"/>
                  </a:cubicBezTo>
                  <a:cubicBezTo>
                    <a:pt x="17170" y="25671"/>
                    <a:pt x="17193" y="25683"/>
                    <a:pt x="17622" y="25706"/>
                  </a:cubicBezTo>
                  <a:lnTo>
                    <a:pt x="17741" y="25528"/>
                  </a:lnTo>
                  <a:lnTo>
                    <a:pt x="17324" y="25468"/>
                  </a:lnTo>
                  <a:lnTo>
                    <a:pt x="17265" y="25349"/>
                  </a:lnTo>
                  <a:lnTo>
                    <a:pt x="17920" y="25290"/>
                  </a:lnTo>
                  <a:lnTo>
                    <a:pt x="18098" y="25182"/>
                  </a:lnTo>
                  <a:cubicBezTo>
                    <a:pt x="17848" y="24980"/>
                    <a:pt x="17074" y="24992"/>
                    <a:pt x="16729" y="24932"/>
                  </a:cubicBezTo>
                  <a:cubicBezTo>
                    <a:pt x="16669" y="25099"/>
                    <a:pt x="16658" y="25075"/>
                    <a:pt x="16681" y="25230"/>
                  </a:cubicBezTo>
                  <a:close/>
                  <a:moveTo>
                    <a:pt x="56032" y="25123"/>
                  </a:moveTo>
                  <a:cubicBezTo>
                    <a:pt x="56151" y="25028"/>
                    <a:pt x="56258" y="25087"/>
                    <a:pt x="56151" y="24932"/>
                  </a:cubicBezTo>
                  <a:close/>
                  <a:moveTo>
                    <a:pt x="5692" y="25063"/>
                  </a:moveTo>
                  <a:lnTo>
                    <a:pt x="5811" y="25242"/>
                  </a:lnTo>
                  <a:cubicBezTo>
                    <a:pt x="5763" y="25075"/>
                    <a:pt x="5882" y="25171"/>
                    <a:pt x="5716" y="25051"/>
                  </a:cubicBezTo>
                  <a:close/>
                  <a:moveTo>
                    <a:pt x="44816" y="25063"/>
                  </a:moveTo>
                  <a:lnTo>
                    <a:pt x="44399" y="25528"/>
                  </a:lnTo>
                  <a:cubicBezTo>
                    <a:pt x="44411" y="25575"/>
                    <a:pt x="44435" y="25611"/>
                    <a:pt x="44459" y="25647"/>
                  </a:cubicBezTo>
                  <a:lnTo>
                    <a:pt x="45054" y="25349"/>
                  </a:lnTo>
                  <a:cubicBezTo>
                    <a:pt x="44971" y="25135"/>
                    <a:pt x="45006" y="25159"/>
                    <a:pt x="44828" y="25051"/>
                  </a:cubicBezTo>
                  <a:close/>
                  <a:moveTo>
                    <a:pt x="21301" y="25409"/>
                  </a:moveTo>
                  <a:lnTo>
                    <a:pt x="21480" y="25409"/>
                  </a:lnTo>
                  <a:lnTo>
                    <a:pt x="21480" y="25349"/>
                  </a:lnTo>
                  <a:lnTo>
                    <a:pt x="21241" y="25182"/>
                  </a:lnTo>
                  <a:cubicBezTo>
                    <a:pt x="21218" y="25218"/>
                    <a:pt x="21194" y="25254"/>
                    <a:pt x="21182" y="25290"/>
                  </a:cubicBezTo>
                  <a:close/>
                  <a:moveTo>
                    <a:pt x="24468" y="25302"/>
                  </a:moveTo>
                  <a:lnTo>
                    <a:pt x="24111" y="25182"/>
                  </a:lnTo>
                  <a:lnTo>
                    <a:pt x="24111" y="25540"/>
                  </a:lnTo>
                  <a:cubicBezTo>
                    <a:pt x="23980" y="25587"/>
                    <a:pt x="23837" y="25611"/>
                    <a:pt x="23694" y="25599"/>
                  </a:cubicBezTo>
                  <a:lnTo>
                    <a:pt x="23754" y="25897"/>
                  </a:lnTo>
                  <a:cubicBezTo>
                    <a:pt x="23920" y="25778"/>
                    <a:pt x="24135" y="25706"/>
                    <a:pt x="24349" y="25718"/>
                  </a:cubicBezTo>
                  <a:lnTo>
                    <a:pt x="24170" y="25540"/>
                  </a:lnTo>
                  <a:cubicBezTo>
                    <a:pt x="24278" y="25480"/>
                    <a:pt x="24385" y="25397"/>
                    <a:pt x="24468" y="25302"/>
                  </a:cubicBezTo>
                  <a:close/>
                  <a:moveTo>
                    <a:pt x="64414" y="25302"/>
                  </a:moveTo>
                  <a:lnTo>
                    <a:pt x="64533" y="25182"/>
                  </a:lnTo>
                  <a:lnTo>
                    <a:pt x="64414" y="25182"/>
                  </a:lnTo>
                  <a:close/>
                  <a:moveTo>
                    <a:pt x="22980" y="25230"/>
                  </a:moveTo>
                  <a:lnTo>
                    <a:pt x="21789" y="25230"/>
                  </a:lnTo>
                  <a:lnTo>
                    <a:pt x="21670" y="25349"/>
                  </a:lnTo>
                  <a:lnTo>
                    <a:pt x="21837" y="25766"/>
                  </a:lnTo>
                  <a:cubicBezTo>
                    <a:pt x="22289" y="25552"/>
                    <a:pt x="22230" y="25349"/>
                    <a:pt x="22908" y="25587"/>
                  </a:cubicBezTo>
                  <a:lnTo>
                    <a:pt x="22968" y="25468"/>
                  </a:lnTo>
                  <a:close/>
                  <a:moveTo>
                    <a:pt x="43101" y="25290"/>
                  </a:moveTo>
                  <a:cubicBezTo>
                    <a:pt x="43042" y="25444"/>
                    <a:pt x="42982" y="25611"/>
                    <a:pt x="42923" y="25766"/>
                  </a:cubicBezTo>
                  <a:lnTo>
                    <a:pt x="43101" y="25825"/>
                  </a:lnTo>
                  <a:lnTo>
                    <a:pt x="43220" y="25647"/>
                  </a:lnTo>
                  <a:lnTo>
                    <a:pt x="43459" y="25409"/>
                  </a:lnTo>
                  <a:close/>
                  <a:moveTo>
                    <a:pt x="6763" y="25528"/>
                  </a:moveTo>
                  <a:cubicBezTo>
                    <a:pt x="6787" y="25563"/>
                    <a:pt x="6811" y="25611"/>
                    <a:pt x="6823" y="25647"/>
                  </a:cubicBezTo>
                  <a:lnTo>
                    <a:pt x="6942" y="25647"/>
                  </a:lnTo>
                  <a:lnTo>
                    <a:pt x="7061" y="25528"/>
                  </a:lnTo>
                  <a:lnTo>
                    <a:pt x="6823" y="25349"/>
                  </a:lnTo>
                  <a:close/>
                  <a:moveTo>
                    <a:pt x="30338" y="25647"/>
                  </a:moveTo>
                  <a:lnTo>
                    <a:pt x="30576" y="25647"/>
                  </a:lnTo>
                  <a:lnTo>
                    <a:pt x="30338" y="25409"/>
                  </a:lnTo>
                  <a:close/>
                  <a:moveTo>
                    <a:pt x="43994" y="25409"/>
                  </a:moveTo>
                  <a:lnTo>
                    <a:pt x="43756" y="25468"/>
                  </a:lnTo>
                  <a:cubicBezTo>
                    <a:pt x="43732" y="25563"/>
                    <a:pt x="43709" y="25671"/>
                    <a:pt x="43697" y="25766"/>
                  </a:cubicBezTo>
                  <a:lnTo>
                    <a:pt x="43816" y="25825"/>
                  </a:lnTo>
                  <a:cubicBezTo>
                    <a:pt x="43923" y="25718"/>
                    <a:pt x="43994" y="25563"/>
                    <a:pt x="43994" y="25409"/>
                  </a:cubicBezTo>
                  <a:close/>
                  <a:moveTo>
                    <a:pt x="7418" y="25706"/>
                  </a:moveTo>
                  <a:lnTo>
                    <a:pt x="7478" y="25706"/>
                  </a:lnTo>
                  <a:lnTo>
                    <a:pt x="7537" y="25528"/>
                  </a:lnTo>
                  <a:lnTo>
                    <a:pt x="7240" y="25468"/>
                  </a:lnTo>
                  <a:close/>
                  <a:moveTo>
                    <a:pt x="8014" y="25885"/>
                  </a:moveTo>
                  <a:lnTo>
                    <a:pt x="8192" y="25944"/>
                  </a:lnTo>
                  <a:lnTo>
                    <a:pt x="8430" y="25944"/>
                  </a:lnTo>
                  <a:lnTo>
                    <a:pt x="8430" y="25706"/>
                  </a:lnTo>
                  <a:lnTo>
                    <a:pt x="7716" y="25468"/>
                  </a:lnTo>
                  <a:cubicBezTo>
                    <a:pt x="7752" y="25647"/>
                    <a:pt x="7859" y="25802"/>
                    <a:pt x="8014" y="25897"/>
                  </a:cubicBezTo>
                  <a:close/>
                  <a:moveTo>
                    <a:pt x="42208" y="25468"/>
                  </a:moveTo>
                  <a:cubicBezTo>
                    <a:pt x="41744" y="25706"/>
                    <a:pt x="41268" y="25647"/>
                    <a:pt x="41137" y="26242"/>
                  </a:cubicBezTo>
                  <a:cubicBezTo>
                    <a:pt x="41673" y="26171"/>
                    <a:pt x="42316" y="26087"/>
                    <a:pt x="42446" y="25468"/>
                  </a:cubicBezTo>
                  <a:close/>
                  <a:moveTo>
                    <a:pt x="18289" y="25647"/>
                  </a:moveTo>
                  <a:lnTo>
                    <a:pt x="18110" y="25528"/>
                  </a:lnTo>
                  <a:lnTo>
                    <a:pt x="18110" y="25647"/>
                  </a:lnTo>
                  <a:close/>
                  <a:moveTo>
                    <a:pt x="22801" y="25825"/>
                  </a:moveTo>
                  <a:cubicBezTo>
                    <a:pt x="22682" y="25683"/>
                    <a:pt x="22765" y="25730"/>
                    <a:pt x="22563" y="25647"/>
                  </a:cubicBezTo>
                  <a:cubicBezTo>
                    <a:pt x="22539" y="25683"/>
                    <a:pt x="22515" y="25730"/>
                    <a:pt x="22504" y="25766"/>
                  </a:cubicBezTo>
                  <a:lnTo>
                    <a:pt x="22384" y="25766"/>
                  </a:lnTo>
                  <a:lnTo>
                    <a:pt x="22682" y="25944"/>
                  </a:lnTo>
                  <a:lnTo>
                    <a:pt x="22789" y="25885"/>
                  </a:lnTo>
                  <a:close/>
                  <a:moveTo>
                    <a:pt x="25182" y="25647"/>
                  </a:moveTo>
                  <a:cubicBezTo>
                    <a:pt x="25159" y="25683"/>
                    <a:pt x="25135" y="25730"/>
                    <a:pt x="25123" y="25766"/>
                  </a:cubicBezTo>
                  <a:lnTo>
                    <a:pt x="25242" y="25825"/>
                  </a:lnTo>
                  <a:cubicBezTo>
                    <a:pt x="25206" y="25766"/>
                    <a:pt x="25194" y="25706"/>
                    <a:pt x="25171" y="25647"/>
                  </a:cubicBezTo>
                  <a:close/>
                  <a:moveTo>
                    <a:pt x="28266" y="25885"/>
                  </a:moveTo>
                  <a:lnTo>
                    <a:pt x="28564" y="25825"/>
                  </a:lnTo>
                  <a:cubicBezTo>
                    <a:pt x="28588" y="25790"/>
                    <a:pt x="28600" y="25742"/>
                    <a:pt x="28623" y="25706"/>
                  </a:cubicBezTo>
                  <a:lnTo>
                    <a:pt x="28147" y="25647"/>
                  </a:lnTo>
                  <a:close/>
                  <a:moveTo>
                    <a:pt x="56103" y="25885"/>
                  </a:moveTo>
                  <a:cubicBezTo>
                    <a:pt x="56008" y="26004"/>
                    <a:pt x="56008" y="26004"/>
                    <a:pt x="55984" y="26242"/>
                  </a:cubicBezTo>
                  <a:cubicBezTo>
                    <a:pt x="55841" y="26135"/>
                    <a:pt x="55889" y="26183"/>
                    <a:pt x="55805" y="26004"/>
                  </a:cubicBezTo>
                  <a:lnTo>
                    <a:pt x="55508" y="26004"/>
                  </a:lnTo>
                  <a:cubicBezTo>
                    <a:pt x="55472" y="26147"/>
                    <a:pt x="55436" y="26278"/>
                    <a:pt x="55389" y="26421"/>
                  </a:cubicBezTo>
                  <a:cubicBezTo>
                    <a:pt x="54781" y="26445"/>
                    <a:pt x="54007" y="26075"/>
                    <a:pt x="53734" y="26837"/>
                  </a:cubicBezTo>
                  <a:lnTo>
                    <a:pt x="53555" y="26956"/>
                  </a:lnTo>
                  <a:lnTo>
                    <a:pt x="53495" y="26540"/>
                  </a:lnTo>
                  <a:lnTo>
                    <a:pt x="53436" y="26540"/>
                  </a:lnTo>
                  <a:cubicBezTo>
                    <a:pt x="53162" y="26754"/>
                    <a:pt x="53067" y="27028"/>
                    <a:pt x="52662" y="27135"/>
                  </a:cubicBezTo>
                  <a:cubicBezTo>
                    <a:pt x="52460" y="27195"/>
                    <a:pt x="52352" y="26873"/>
                    <a:pt x="51948" y="26956"/>
                  </a:cubicBezTo>
                  <a:cubicBezTo>
                    <a:pt x="51007" y="27159"/>
                    <a:pt x="50186" y="27528"/>
                    <a:pt x="48983" y="27492"/>
                  </a:cubicBezTo>
                  <a:cubicBezTo>
                    <a:pt x="48816" y="27683"/>
                    <a:pt x="48745" y="27635"/>
                    <a:pt x="48685" y="27969"/>
                  </a:cubicBezTo>
                  <a:lnTo>
                    <a:pt x="47971" y="27849"/>
                  </a:lnTo>
                  <a:lnTo>
                    <a:pt x="47792" y="27969"/>
                  </a:lnTo>
                  <a:lnTo>
                    <a:pt x="47792" y="28207"/>
                  </a:lnTo>
                  <a:lnTo>
                    <a:pt x="48150" y="27969"/>
                  </a:lnTo>
                  <a:cubicBezTo>
                    <a:pt x="48340" y="28135"/>
                    <a:pt x="48459" y="28361"/>
                    <a:pt x="48507" y="28611"/>
                  </a:cubicBezTo>
                  <a:lnTo>
                    <a:pt x="48864" y="28611"/>
                  </a:lnTo>
                  <a:lnTo>
                    <a:pt x="49162" y="28016"/>
                  </a:lnTo>
                  <a:lnTo>
                    <a:pt x="49281" y="27957"/>
                  </a:lnTo>
                  <a:lnTo>
                    <a:pt x="49519" y="28373"/>
                  </a:lnTo>
                  <a:lnTo>
                    <a:pt x="49578" y="28492"/>
                  </a:lnTo>
                  <a:cubicBezTo>
                    <a:pt x="49805" y="28290"/>
                    <a:pt x="51912" y="27790"/>
                    <a:pt x="52603" y="27671"/>
                  </a:cubicBezTo>
                  <a:cubicBezTo>
                    <a:pt x="52722" y="27826"/>
                    <a:pt x="52638" y="27683"/>
                    <a:pt x="52662" y="27897"/>
                  </a:cubicBezTo>
                  <a:lnTo>
                    <a:pt x="53317" y="27790"/>
                  </a:lnTo>
                  <a:lnTo>
                    <a:pt x="53495" y="27611"/>
                  </a:lnTo>
                  <a:lnTo>
                    <a:pt x="53376" y="27540"/>
                  </a:lnTo>
                  <a:lnTo>
                    <a:pt x="53257" y="27433"/>
                  </a:lnTo>
                  <a:lnTo>
                    <a:pt x="53079" y="27790"/>
                  </a:lnTo>
                  <a:lnTo>
                    <a:pt x="52960" y="27849"/>
                  </a:lnTo>
                  <a:lnTo>
                    <a:pt x="52841" y="27790"/>
                  </a:lnTo>
                  <a:cubicBezTo>
                    <a:pt x="52900" y="27492"/>
                    <a:pt x="53138" y="27254"/>
                    <a:pt x="53436" y="27195"/>
                  </a:cubicBezTo>
                  <a:cubicBezTo>
                    <a:pt x="53734" y="27135"/>
                    <a:pt x="54127" y="27457"/>
                    <a:pt x="54674" y="27254"/>
                  </a:cubicBezTo>
                  <a:cubicBezTo>
                    <a:pt x="55019" y="27123"/>
                    <a:pt x="55246" y="26778"/>
                    <a:pt x="55686" y="26837"/>
                  </a:cubicBezTo>
                  <a:lnTo>
                    <a:pt x="55924" y="26421"/>
                  </a:lnTo>
                  <a:cubicBezTo>
                    <a:pt x="56317" y="26683"/>
                    <a:pt x="56246" y="26552"/>
                    <a:pt x="56817" y="26480"/>
                  </a:cubicBezTo>
                  <a:lnTo>
                    <a:pt x="56817" y="26183"/>
                  </a:lnTo>
                  <a:cubicBezTo>
                    <a:pt x="57305" y="26028"/>
                    <a:pt x="57567" y="26016"/>
                    <a:pt x="58127" y="25885"/>
                  </a:cubicBezTo>
                  <a:lnTo>
                    <a:pt x="58187" y="25647"/>
                  </a:lnTo>
                  <a:cubicBezTo>
                    <a:pt x="57127" y="25671"/>
                    <a:pt x="56924" y="26064"/>
                    <a:pt x="56103" y="25897"/>
                  </a:cubicBezTo>
                  <a:close/>
                  <a:moveTo>
                    <a:pt x="4989" y="26302"/>
                  </a:moveTo>
                  <a:lnTo>
                    <a:pt x="5168" y="26302"/>
                  </a:lnTo>
                  <a:cubicBezTo>
                    <a:pt x="4763" y="25873"/>
                    <a:pt x="4239" y="25754"/>
                    <a:pt x="3573" y="25706"/>
                  </a:cubicBezTo>
                  <a:close/>
                  <a:moveTo>
                    <a:pt x="29516" y="25825"/>
                  </a:moveTo>
                  <a:lnTo>
                    <a:pt x="29516" y="25706"/>
                  </a:lnTo>
                  <a:lnTo>
                    <a:pt x="29266" y="25706"/>
                  </a:lnTo>
                  <a:cubicBezTo>
                    <a:pt x="29385" y="25825"/>
                    <a:pt x="29290" y="25766"/>
                    <a:pt x="29504" y="25825"/>
                  </a:cubicBezTo>
                  <a:close/>
                  <a:moveTo>
                    <a:pt x="6478" y="25766"/>
                  </a:moveTo>
                  <a:lnTo>
                    <a:pt x="6597" y="25944"/>
                  </a:lnTo>
                  <a:cubicBezTo>
                    <a:pt x="6513" y="25766"/>
                    <a:pt x="6609" y="25873"/>
                    <a:pt x="6478" y="25766"/>
                  </a:cubicBezTo>
                  <a:close/>
                  <a:moveTo>
                    <a:pt x="38410" y="26778"/>
                  </a:moveTo>
                  <a:cubicBezTo>
                    <a:pt x="38863" y="26552"/>
                    <a:pt x="39291" y="26397"/>
                    <a:pt x="39660" y="26183"/>
                  </a:cubicBezTo>
                  <a:lnTo>
                    <a:pt x="39839" y="26540"/>
                  </a:lnTo>
                  <a:cubicBezTo>
                    <a:pt x="40256" y="26337"/>
                    <a:pt x="40411" y="26302"/>
                    <a:pt x="40970" y="26242"/>
                  </a:cubicBezTo>
                  <a:cubicBezTo>
                    <a:pt x="41030" y="26028"/>
                    <a:pt x="40970" y="26111"/>
                    <a:pt x="41089" y="26004"/>
                  </a:cubicBezTo>
                  <a:cubicBezTo>
                    <a:pt x="40994" y="25754"/>
                    <a:pt x="41101" y="25849"/>
                    <a:pt x="40851" y="25766"/>
                  </a:cubicBezTo>
                  <a:cubicBezTo>
                    <a:pt x="40339" y="26385"/>
                    <a:pt x="39315" y="25766"/>
                    <a:pt x="38648" y="26302"/>
                  </a:cubicBezTo>
                  <a:lnTo>
                    <a:pt x="38470" y="26064"/>
                  </a:lnTo>
                  <a:lnTo>
                    <a:pt x="38172" y="26064"/>
                  </a:lnTo>
                  <a:lnTo>
                    <a:pt x="38053" y="26183"/>
                  </a:lnTo>
                  <a:cubicBezTo>
                    <a:pt x="38077" y="26361"/>
                    <a:pt x="38101" y="26540"/>
                    <a:pt x="38113" y="26718"/>
                  </a:cubicBezTo>
                  <a:cubicBezTo>
                    <a:pt x="38255" y="26564"/>
                    <a:pt x="38220" y="26575"/>
                    <a:pt x="38232" y="26421"/>
                  </a:cubicBezTo>
                  <a:close/>
                  <a:moveTo>
                    <a:pt x="25956" y="26123"/>
                  </a:moveTo>
                  <a:lnTo>
                    <a:pt x="25718" y="25885"/>
                  </a:lnTo>
                  <a:lnTo>
                    <a:pt x="25599" y="26183"/>
                  </a:lnTo>
                  <a:lnTo>
                    <a:pt x="25778" y="26302"/>
                  </a:lnTo>
                  <a:close/>
                  <a:moveTo>
                    <a:pt x="22563" y="26956"/>
                  </a:moveTo>
                  <a:cubicBezTo>
                    <a:pt x="22694" y="26802"/>
                    <a:pt x="22789" y="26575"/>
                    <a:pt x="22980" y="26361"/>
                  </a:cubicBezTo>
                  <a:cubicBezTo>
                    <a:pt x="22361" y="26468"/>
                    <a:pt x="22396" y="26194"/>
                    <a:pt x="22039" y="25944"/>
                  </a:cubicBezTo>
                  <a:lnTo>
                    <a:pt x="22039" y="26659"/>
                  </a:lnTo>
                  <a:lnTo>
                    <a:pt x="22504" y="26659"/>
                  </a:lnTo>
                  <a:lnTo>
                    <a:pt x="22504" y="26956"/>
                  </a:lnTo>
                  <a:close/>
                  <a:moveTo>
                    <a:pt x="9919" y="26183"/>
                  </a:moveTo>
                  <a:lnTo>
                    <a:pt x="9919" y="26123"/>
                  </a:lnTo>
                  <a:cubicBezTo>
                    <a:pt x="9800" y="26028"/>
                    <a:pt x="9645" y="26028"/>
                    <a:pt x="9383" y="26004"/>
                  </a:cubicBezTo>
                  <a:lnTo>
                    <a:pt x="9502" y="26242"/>
                  </a:lnTo>
                  <a:close/>
                  <a:moveTo>
                    <a:pt x="27968" y="26004"/>
                  </a:moveTo>
                  <a:lnTo>
                    <a:pt x="27968" y="26183"/>
                  </a:lnTo>
                  <a:lnTo>
                    <a:pt x="28088" y="26123"/>
                  </a:lnTo>
                  <a:close/>
                  <a:moveTo>
                    <a:pt x="5335" y="26302"/>
                  </a:moveTo>
                  <a:cubicBezTo>
                    <a:pt x="5478" y="26409"/>
                    <a:pt x="5418" y="26409"/>
                    <a:pt x="5632" y="26480"/>
                  </a:cubicBezTo>
                  <a:lnTo>
                    <a:pt x="5692" y="26361"/>
                  </a:lnTo>
                  <a:cubicBezTo>
                    <a:pt x="5620" y="26266"/>
                    <a:pt x="5537" y="26159"/>
                    <a:pt x="5466" y="26064"/>
                  </a:cubicBezTo>
                  <a:close/>
                  <a:moveTo>
                    <a:pt x="11276" y="26421"/>
                  </a:moveTo>
                  <a:lnTo>
                    <a:pt x="11276" y="26302"/>
                  </a:lnTo>
                  <a:lnTo>
                    <a:pt x="10323" y="26064"/>
                  </a:lnTo>
                  <a:lnTo>
                    <a:pt x="10204" y="26183"/>
                  </a:lnTo>
                  <a:lnTo>
                    <a:pt x="10204" y="26242"/>
                  </a:lnTo>
                  <a:lnTo>
                    <a:pt x="10800" y="26421"/>
                  </a:lnTo>
                  <a:close/>
                  <a:moveTo>
                    <a:pt x="7716" y="26361"/>
                  </a:moveTo>
                  <a:lnTo>
                    <a:pt x="7716" y="26194"/>
                  </a:lnTo>
                  <a:lnTo>
                    <a:pt x="7537" y="26135"/>
                  </a:lnTo>
                  <a:lnTo>
                    <a:pt x="7537" y="26361"/>
                  </a:lnTo>
                  <a:close/>
                  <a:moveTo>
                    <a:pt x="20777" y="26659"/>
                  </a:moveTo>
                  <a:cubicBezTo>
                    <a:pt x="20849" y="26718"/>
                    <a:pt x="20932" y="26778"/>
                    <a:pt x="21015" y="26837"/>
                  </a:cubicBezTo>
                  <a:lnTo>
                    <a:pt x="21253" y="26837"/>
                  </a:lnTo>
                  <a:cubicBezTo>
                    <a:pt x="21265" y="26802"/>
                    <a:pt x="21289" y="26754"/>
                    <a:pt x="21313" y="26718"/>
                  </a:cubicBezTo>
                  <a:cubicBezTo>
                    <a:pt x="21265" y="26480"/>
                    <a:pt x="21134" y="26278"/>
                    <a:pt x="20956" y="26123"/>
                  </a:cubicBezTo>
                  <a:close/>
                  <a:moveTo>
                    <a:pt x="6061" y="26194"/>
                  </a:moveTo>
                  <a:lnTo>
                    <a:pt x="5942" y="26421"/>
                  </a:lnTo>
                  <a:cubicBezTo>
                    <a:pt x="6073" y="26278"/>
                    <a:pt x="6037" y="26302"/>
                    <a:pt x="6061" y="26194"/>
                  </a:cubicBezTo>
                  <a:close/>
                  <a:moveTo>
                    <a:pt x="57651" y="26492"/>
                  </a:moveTo>
                  <a:lnTo>
                    <a:pt x="57877" y="26254"/>
                  </a:lnTo>
                  <a:lnTo>
                    <a:pt x="57996" y="26254"/>
                  </a:lnTo>
                  <a:lnTo>
                    <a:pt x="57698" y="26194"/>
                  </a:lnTo>
                  <a:close/>
                  <a:moveTo>
                    <a:pt x="26480" y="26492"/>
                  </a:moveTo>
                  <a:lnTo>
                    <a:pt x="26540" y="26492"/>
                  </a:lnTo>
                  <a:cubicBezTo>
                    <a:pt x="26456" y="26314"/>
                    <a:pt x="26504" y="26349"/>
                    <a:pt x="26361" y="26254"/>
                  </a:cubicBezTo>
                  <a:close/>
                  <a:moveTo>
                    <a:pt x="37279" y="26492"/>
                  </a:moveTo>
                  <a:lnTo>
                    <a:pt x="36922" y="26314"/>
                  </a:lnTo>
                  <a:cubicBezTo>
                    <a:pt x="35886" y="26826"/>
                    <a:pt x="33719" y="26909"/>
                    <a:pt x="32540" y="26837"/>
                  </a:cubicBezTo>
                  <a:cubicBezTo>
                    <a:pt x="32302" y="27135"/>
                    <a:pt x="32374" y="27076"/>
                    <a:pt x="32124" y="26956"/>
                  </a:cubicBezTo>
                  <a:lnTo>
                    <a:pt x="32005" y="27016"/>
                  </a:lnTo>
                  <a:lnTo>
                    <a:pt x="31826" y="27373"/>
                  </a:lnTo>
                  <a:lnTo>
                    <a:pt x="31826" y="27433"/>
                  </a:lnTo>
                  <a:cubicBezTo>
                    <a:pt x="32945" y="27397"/>
                    <a:pt x="33814" y="27254"/>
                    <a:pt x="34493" y="26837"/>
                  </a:cubicBezTo>
                  <a:cubicBezTo>
                    <a:pt x="34588" y="27016"/>
                    <a:pt x="34576" y="26933"/>
                    <a:pt x="34553" y="27135"/>
                  </a:cubicBezTo>
                  <a:lnTo>
                    <a:pt x="34850" y="27195"/>
                  </a:lnTo>
                  <a:cubicBezTo>
                    <a:pt x="34838" y="27052"/>
                    <a:pt x="34850" y="27123"/>
                    <a:pt x="34791" y="26956"/>
                  </a:cubicBezTo>
                  <a:lnTo>
                    <a:pt x="34969" y="26778"/>
                  </a:lnTo>
                  <a:cubicBezTo>
                    <a:pt x="35077" y="26933"/>
                    <a:pt x="35029" y="26956"/>
                    <a:pt x="35088" y="27135"/>
                  </a:cubicBezTo>
                  <a:cubicBezTo>
                    <a:pt x="35529" y="27052"/>
                    <a:pt x="35946" y="26897"/>
                    <a:pt x="36339" y="26659"/>
                  </a:cubicBezTo>
                  <a:cubicBezTo>
                    <a:pt x="36410" y="26766"/>
                    <a:pt x="36493" y="26861"/>
                    <a:pt x="36577" y="26956"/>
                  </a:cubicBezTo>
                  <a:lnTo>
                    <a:pt x="37291" y="26552"/>
                  </a:lnTo>
                  <a:close/>
                  <a:moveTo>
                    <a:pt x="37815" y="26552"/>
                  </a:moveTo>
                  <a:cubicBezTo>
                    <a:pt x="37779" y="26468"/>
                    <a:pt x="37744" y="26385"/>
                    <a:pt x="37696" y="26314"/>
                  </a:cubicBezTo>
                  <a:lnTo>
                    <a:pt x="37458" y="26373"/>
                  </a:lnTo>
                  <a:cubicBezTo>
                    <a:pt x="37446" y="26528"/>
                    <a:pt x="37422" y="26683"/>
                    <a:pt x="37398" y="26837"/>
                  </a:cubicBezTo>
                  <a:cubicBezTo>
                    <a:pt x="37660" y="26742"/>
                    <a:pt x="37613" y="26659"/>
                    <a:pt x="37815" y="26540"/>
                  </a:cubicBezTo>
                  <a:close/>
                  <a:moveTo>
                    <a:pt x="24992" y="26373"/>
                  </a:moveTo>
                  <a:lnTo>
                    <a:pt x="24992" y="26778"/>
                  </a:lnTo>
                  <a:lnTo>
                    <a:pt x="25111" y="26837"/>
                  </a:lnTo>
                  <a:lnTo>
                    <a:pt x="25171" y="26837"/>
                  </a:lnTo>
                  <a:cubicBezTo>
                    <a:pt x="25147" y="26575"/>
                    <a:pt x="25147" y="26492"/>
                    <a:pt x="24992" y="26361"/>
                  </a:cubicBezTo>
                  <a:close/>
                  <a:moveTo>
                    <a:pt x="11752" y="26552"/>
                  </a:moveTo>
                  <a:lnTo>
                    <a:pt x="12050" y="26611"/>
                  </a:lnTo>
                  <a:lnTo>
                    <a:pt x="12050" y="26421"/>
                  </a:lnTo>
                  <a:lnTo>
                    <a:pt x="11812" y="26421"/>
                  </a:lnTo>
                  <a:cubicBezTo>
                    <a:pt x="11800" y="26456"/>
                    <a:pt x="11776" y="26492"/>
                    <a:pt x="11752" y="26540"/>
                  </a:cubicBezTo>
                  <a:close/>
                  <a:moveTo>
                    <a:pt x="6180" y="26492"/>
                  </a:moveTo>
                  <a:cubicBezTo>
                    <a:pt x="6418" y="27076"/>
                    <a:pt x="7799" y="27040"/>
                    <a:pt x="8311" y="27195"/>
                  </a:cubicBezTo>
                  <a:cubicBezTo>
                    <a:pt x="8240" y="26575"/>
                    <a:pt x="6799" y="26504"/>
                    <a:pt x="6180" y="26480"/>
                  </a:cubicBezTo>
                  <a:close/>
                  <a:moveTo>
                    <a:pt x="12347" y="26492"/>
                  </a:moveTo>
                  <a:cubicBezTo>
                    <a:pt x="12336" y="26552"/>
                    <a:pt x="12312" y="26611"/>
                    <a:pt x="12288" y="26671"/>
                  </a:cubicBezTo>
                  <a:lnTo>
                    <a:pt x="12526" y="26671"/>
                  </a:lnTo>
                  <a:lnTo>
                    <a:pt x="12526" y="26492"/>
                  </a:lnTo>
                  <a:close/>
                  <a:moveTo>
                    <a:pt x="12943" y="26730"/>
                  </a:moveTo>
                  <a:lnTo>
                    <a:pt x="13657" y="26790"/>
                  </a:lnTo>
                  <a:lnTo>
                    <a:pt x="13657" y="26730"/>
                  </a:lnTo>
                  <a:lnTo>
                    <a:pt x="12824" y="26552"/>
                  </a:lnTo>
                  <a:cubicBezTo>
                    <a:pt x="12907" y="26718"/>
                    <a:pt x="12824" y="26611"/>
                    <a:pt x="12943" y="26718"/>
                  </a:cubicBezTo>
                  <a:close/>
                  <a:moveTo>
                    <a:pt x="24289" y="26671"/>
                  </a:moveTo>
                  <a:cubicBezTo>
                    <a:pt x="24325" y="26861"/>
                    <a:pt x="24361" y="27064"/>
                    <a:pt x="24409" y="27266"/>
                  </a:cubicBezTo>
                  <a:lnTo>
                    <a:pt x="24528" y="27326"/>
                  </a:lnTo>
                  <a:cubicBezTo>
                    <a:pt x="24539" y="26980"/>
                    <a:pt x="24706" y="26861"/>
                    <a:pt x="24587" y="26611"/>
                  </a:cubicBezTo>
                  <a:close/>
                  <a:moveTo>
                    <a:pt x="14729" y="26897"/>
                  </a:moveTo>
                  <a:cubicBezTo>
                    <a:pt x="14753" y="26861"/>
                    <a:pt x="14764" y="26826"/>
                    <a:pt x="14788" y="26790"/>
                  </a:cubicBezTo>
                  <a:lnTo>
                    <a:pt x="14610" y="26671"/>
                  </a:lnTo>
                  <a:lnTo>
                    <a:pt x="14431" y="26671"/>
                  </a:lnTo>
                  <a:lnTo>
                    <a:pt x="14312" y="26837"/>
                  </a:lnTo>
                  <a:lnTo>
                    <a:pt x="14669" y="26897"/>
                  </a:lnTo>
                  <a:close/>
                  <a:moveTo>
                    <a:pt x="23575" y="26671"/>
                  </a:moveTo>
                  <a:lnTo>
                    <a:pt x="23456" y="26730"/>
                  </a:lnTo>
                  <a:lnTo>
                    <a:pt x="23337" y="26897"/>
                  </a:lnTo>
                  <a:lnTo>
                    <a:pt x="23635" y="27016"/>
                  </a:lnTo>
                  <a:cubicBezTo>
                    <a:pt x="22789" y="27492"/>
                    <a:pt x="20372" y="26802"/>
                    <a:pt x="18824" y="27195"/>
                  </a:cubicBezTo>
                  <a:cubicBezTo>
                    <a:pt x="18801" y="27254"/>
                    <a:pt x="18789" y="27314"/>
                    <a:pt x="18765" y="27373"/>
                  </a:cubicBezTo>
                  <a:cubicBezTo>
                    <a:pt x="19051" y="27588"/>
                    <a:pt x="21968" y="27468"/>
                    <a:pt x="22325" y="27314"/>
                  </a:cubicBezTo>
                  <a:lnTo>
                    <a:pt x="22325" y="27552"/>
                  </a:lnTo>
                  <a:cubicBezTo>
                    <a:pt x="22944" y="27647"/>
                    <a:pt x="23146" y="27111"/>
                    <a:pt x="23694" y="27492"/>
                  </a:cubicBezTo>
                  <a:lnTo>
                    <a:pt x="24051" y="27195"/>
                  </a:lnTo>
                  <a:cubicBezTo>
                    <a:pt x="23980" y="27004"/>
                    <a:pt x="23885" y="26826"/>
                    <a:pt x="23754" y="26659"/>
                  </a:cubicBezTo>
                  <a:close/>
                  <a:moveTo>
                    <a:pt x="26718" y="26837"/>
                  </a:moveTo>
                  <a:lnTo>
                    <a:pt x="26956" y="26790"/>
                  </a:lnTo>
                  <a:lnTo>
                    <a:pt x="26778" y="26671"/>
                  </a:lnTo>
                  <a:cubicBezTo>
                    <a:pt x="26754" y="26718"/>
                    <a:pt x="26730" y="26778"/>
                    <a:pt x="26718" y="26837"/>
                  </a:cubicBezTo>
                  <a:close/>
                  <a:moveTo>
                    <a:pt x="9204" y="26837"/>
                  </a:moveTo>
                  <a:lnTo>
                    <a:pt x="9323" y="26956"/>
                  </a:lnTo>
                  <a:lnTo>
                    <a:pt x="9442" y="26837"/>
                  </a:lnTo>
                  <a:lnTo>
                    <a:pt x="9264" y="26730"/>
                  </a:lnTo>
                  <a:cubicBezTo>
                    <a:pt x="9240" y="26754"/>
                    <a:pt x="9228" y="26790"/>
                    <a:pt x="9204" y="26837"/>
                  </a:cubicBezTo>
                  <a:close/>
                  <a:moveTo>
                    <a:pt x="14848" y="26956"/>
                  </a:moveTo>
                  <a:lnTo>
                    <a:pt x="15265" y="26897"/>
                  </a:lnTo>
                  <a:lnTo>
                    <a:pt x="15384" y="26897"/>
                  </a:lnTo>
                  <a:cubicBezTo>
                    <a:pt x="15276" y="26790"/>
                    <a:pt x="15122" y="26730"/>
                    <a:pt x="14967" y="26730"/>
                  </a:cubicBezTo>
                  <a:close/>
                  <a:moveTo>
                    <a:pt x="20432" y="26837"/>
                  </a:moveTo>
                  <a:lnTo>
                    <a:pt x="20551" y="26730"/>
                  </a:lnTo>
                  <a:lnTo>
                    <a:pt x="20372" y="26730"/>
                  </a:lnTo>
                  <a:close/>
                  <a:moveTo>
                    <a:pt x="42387" y="26730"/>
                  </a:moveTo>
                  <a:lnTo>
                    <a:pt x="42268" y="26730"/>
                  </a:lnTo>
                  <a:cubicBezTo>
                    <a:pt x="42256" y="26790"/>
                    <a:pt x="42232" y="26837"/>
                    <a:pt x="42208" y="26897"/>
                  </a:cubicBezTo>
                  <a:cubicBezTo>
                    <a:pt x="42423" y="26790"/>
                    <a:pt x="42280" y="26933"/>
                    <a:pt x="42387" y="26718"/>
                  </a:cubicBezTo>
                  <a:close/>
                  <a:moveTo>
                    <a:pt x="9800" y="26837"/>
                  </a:moveTo>
                  <a:lnTo>
                    <a:pt x="9800" y="27135"/>
                  </a:lnTo>
                  <a:lnTo>
                    <a:pt x="10216" y="27254"/>
                  </a:lnTo>
                  <a:cubicBezTo>
                    <a:pt x="10312" y="27147"/>
                    <a:pt x="10288" y="27183"/>
                    <a:pt x="10335" y="26956"/>
                  </a:cubicBezTo>
                  <a:cubicBezTo>
                    <a:pt x="10073" y="26968"/>
                    <a:pt x="10050" y="26933"/>
                    <a:pt x="9800" y="26837"/>
                  </a:cubicBezTo>
                  <a:close/>
                  <a:moveTo>
                    <a:pt x="26599" y="27195"/>
                  </a:moveTo>
                  <a:cubicBezTo>
                    <a:pt x="26361" y="27004"/>
                    <a:pt x="26456" y="27028"/>
                    <a:pt x="26123" y="26956"/>
                  </a:cubicBezTo>
                  <a:lnTo>
                    <a:pt x="26480" y="27254"/>
                  </a:lnTo>
                  <a:lnTo>
                    <a:pt x="26480" y="27433"/>
                  </a:lnTo>
                  <a:cubicBezTo>
                    <a:pt x="26278" y="27480"/>
                    <a:pt x="26063" y="27468"/>
                    <a:pt x="25885" y="27373"/>
                  </a:cubicBezTo>
                  <a:cubicBezTo>
                    <a:pt x="25790" y="27492"/>
                    <a:pt x="25802" y="27457"/>
                    <a:pt x="25766" y="27671"/>
                  </a:cubicBezTo>
                  <a:lnTo>
                    <a:pt x="25885" y="27730"/>
                  </a:lnTo>
                  <a:cubicBezTo>
                    <a:pt x="26314" y="27564"/>
                    <a:pt x="26492" y="27540"/>
                    <a:pt x="26897" y="27611"/>
                  </a:cubicBezTo>
                  <a:cubicBezTo>
                    <a:pt x="26956" y="27159"/>
                    <a:pt x="26897" y="27266"/>
                    <a:pt x="27195" y="26897"/>
                  </a:cubicBezTo>
                  <a:lnTo>
                    <a:pt x="27016" y="26837"/>
                  </a:lnTo>
                  <a:close/>
                  <a:moveTo>
                    <a:pt x="16860" y="27135"/>
                  </a:moveTo>
                  <a:cubicBezTo>
                    <a:pt x="16979" y="27230"/>
                    <a:pt x="17122" y="27302"/>
                    <a:pt x="17277" y="27314"/>
                  </a:cubicBezTo>
                  <a:cubicBezTo>
                    <a:pt x="17300" y="27218"/>
                    <a:pt x="17312" y="27123"/>
                    <a:pt x="17336" y="27016"/>
                  </a:cubicBezTo>
                  <a:lnTo>
                    <a:pt x="16979" y="27016"/>
                  </a:lnTo>
                  <a:close/>
                  <a:moveTo>
                    <a:pt x="40958" y="27254"/>
                  </a:moveTo>
                  <a:lnTo>
                    <a:pt x="41018" y="27254"/>
                  </a:lnTo>
                  <a:lnTo>
                    <a:pt x="41018" y="27135"/>
                  </a:lnTo>
                  <a:lnTo>
                    <a:pt x="40720" y="27016"/>
                  </a:lnTo>
                  <a:close/>
                  <a:moveTo>
                    <a:pt x="10633" y="27076"/>
                  </a:moveTo>
                  <a:cubicBezTo>
                    <a:pt x="10645" y="27230"/>
                    <a:pt x="10704" y="27373"/>
                    <a:pt x="10812" y="27492"/>
                  </a:cubicBezTo>
                  <a:lnTo>
                    <a:pt x="10573" y="27611"/>
                  </a:lnTo>
                  <a:cubicBezTo>
                    <a:pt x="10585" y="27671"/>
                    <a:pt x="10609" y="27730"/>
                    <a:pt x="10633" y="27790"/>
                  </a:cubicBezTo>
                  <a:lnTo>
                    <a:pt x="10812" y="27909"/>
                  </a:lnTo>
                  <a:cubicBezTo>
                    <a:pt x="10823" y="27730"/>
                    <a:pt x="10847" y="27552"/>
                    <a:pt x="10871" y="27373"/>
                  </a:cubicBezTo>
                  <a:cubicBezTo>
                    <a:pt x="11228" y="27433"/>
                    <a:pt x="11419" y="27373"/>
                    <a:pt x="11693" y="27492"/>
                  </a:cubicBezTo>
                  <a:cubicBezTo>
                    <a:pt x="11812" y="27349"/>
                    <a:pt x="11752" y="27445"/>
                    <a:pt x="11752" y="27254"/>
                  </a:cubicBezTo>
                  <a:close/>
                  <a:moveTo>
                    <a:pt x="31112" y="27076"/>
                  </a:moveTo>
                  <a:cubicBezTo>
                    <a:pt x="30814" y="27326"/>
                    <a:pt x="30731" y="27159"/>
                    <a:pt x="30457" y="27314"/>
                  </a:cubicBezTo>
                  <a:lnTo>
                    <a:pt x="30576" y="27373"/>
                  </a:lnTo>
                  <a:lnTo>
                    <a:pt x="30874" y="27492"/>
                  </a:lnTo>
                  <a:lnTo>
                    <a:pt x="31171" y="27373"/>
                  </a:lnTo>
                  <a:lnTo>
                    <a:pt x="31350" y="27076"/>
                  </a:lnTo>
                  <a:close/>
                  <a:moveTo>
                    <a:pt x="18229" y="27254"/>
                  </a:moveTo>
                  <a:lnTo>
                    <a:pt x="18408" y="27314"/>
                  </a:lnTo>
                  <a:lnTo>
                    <a:pt x="18467" y="27314"/>
                  </a:lnTo>
                  <a:lnTo>
                    <a:pt x="18527" y="27195"/>
                  </a:lnTo>
                  <a:lnTo>
                    <a:pt x="18527" y="27135"/>
                  </a:lnTo>
                  <a:lnTo>
                    <a:pt x="18289" y="27135"/>
                  </a:lnTo>
                  <a:cubicBezTo>
                    <a:pt x="18265" y="27171"/>
                    <a:pt x="18253" y="27207"/>
                    <a:pt x="18229" y="27254"/>
                  </a:cubicBezTo>
                  <a:close/>
                  <a:moveTo>
                    <a:pt x="24992" y="27433"/>
                  </a:moveTo>
                  <a:lnTo>
                    <a:pt x="25111" y="27492"/>
                  </a:lnTo>
                  <a:cubicBezTo>
                    <a:pt x="25147" y="27433"/>
                    <a:pt x="25194" y="27373"/>
                    <a:pt x="25230" y="27314"/>
                  </a:cubicBezTo>
                  <a:lnTo>
                    <a:pt x="24992" y="27135"/>
                  </a:lnTo>
                  <a:close/>
                  <a:moveTo>
                    <a:pt x="29445" y="27314"/>
                  </a:moveTo>
                  <a:lnTo>
                    <a:pt x="29504" y="27195"/>
                  </a:lnTo>
                  <a:lnTo>
                    <a:pt x="29147" y="27135"/>
                  </a:lnTo>
                  <a:cubicBezTo>
                    <a:pt x="29028" y="27230"/>
                    <a:pt x="29064" y="27218"/>
                    <a:pt x="28850" y="27254"/>
                  </a:cubicBezTo>
                  <a:cubicBezTo>
                    <a:pt x="28981" y="27385"/>
                    <a:pt x="29171" y="27409"/>
                    <a:pt x="29326" y="27314"/>
                  </a:cubicBezTo>
                  <a:close/>
                  <a:moveTo>
                    <a:pt x="29743" y="27195"/>
                  </a:moveTo>
                  <a:cubicBezTo>
                    <a:pt x="29790" y="27254"/>
                    <a:pt x="29826" y="27314"/>
                    <a:pt x="29862" y="27373"/>
                  </a:cubicBezTo>
                  <a:cubicBezTo>
                    <a:pt x="29790" y="27195"/>
                    <a:pt x="29862" y="27302"/>
                    <a:pt x="29743" y="27195"/>
                  </a:cubicBezTo>
                  <a:close/>
                  <a:moveTo>
                    <a:pt x="9145" y="27254"/>
                  </a:moveTo>
                  <a:lnTo>
                    <a:pt x="9502" y="27611"/>
                  </a:lnTo>
                  <a:lnTo>
                    <a:pt x="9561" y="27611"/>
                  </a:lnTo>
                  <a:lnTo>
                    <a:pt x="9740" y="27433"/>
                  </a:lnTo>
                  <a:cubicBezTo>
                    <a:pt x="9609" y="27254"/>
                    <a:pt x="9514" y="27254"/>
                    <a:pt x="9145" y="27254"/>
                  </a:cubicBezTo>
                  <a:close/>
                  <a:moveTo>
                    <a:pt x="24813" y="27254"/>
                  </a:moveTo>
                  <a:lnTo>
                    <a:pt x="24694" y="27254"/>
                  </a:lnTo>
                  <a:cubicBezTo>
                    <a:pt x="24801" y="27302"/>
                    <a:pt x="24718" y="27314"/>
                    <a:pt x="24813" y="27254"/>
                  </a:cubicBezTo>
                  <a:close/>
                  <a:moveTo>
                    <a:pt x="12228" y="27314"/>
                  </a:moveTo>
                  <a:lnTo>
                    <a:pt x="12228" y="27433"/>
                  </a:lnTo>
                  <a:lnTo>
                    <a:pt x="13240" y="27671"/>
                  </a:lnTo>
                  <a:cubicBezTo>
                    <a:pt x="13038" y="27385"/>
                    <a:pt x="12693" y="27326"/>
                    <a:pt x="12228" y="27314"/>
                  </a:cubicBezTo>
                  <a:close/>
                  <a:moveTo>
                    <a:pt x="24111" y="27314"/>
                  </a:moveTo>
                  <a:lnTo>
                    <a:pt x="24111" y="27433"/>
                  </a:lnTo>
                  <a:lnTo>
                    <a:pt x="24278" y="27433"/>
                  </a:lnTo>
                  <a:close/>
                  <a:moveTo>
                    <a:pt x="27076" y="27314"/>
                  </a:moveTo>
                  <a:cubicBezTo>
                    <a:pt x="27052" y="27361"/>
                    <a:pt x="27040" y="27397"/>
                    <a:pt x="27016" y="27433"/>
                  </a:cubicBezTo>
                  <a:cubicBezTo>
                    <a:pt x="27123" y="27349"/>
                    <a:pt x="27052" y="27361"/>
                    <a:pt x="27076" y="27314"/>
                  </a:cubicBezTo>
                  <a:close/>
                  <a:moveTo>
                    <a:pt x="31588" y="27433"/>
                  </a:moveTo>
                  <a:cubicBezTo>
                    <a:pt x="31767" y="27361"/>
                    <a:pt x="31659" y="27433"/>
                    <a:pt x="31767" y="27314"/>
                  </a:cubicBezTo>
                  <a:lnTo>
                    <a:pt x="31648" y="27314"/>
                  </a:lnTo>
                  <a:cubicBezTo>
                    <a:pt x="31624" y="27349"/>
                    <a:pt x="31612" y="27385"/>
                    <a:pt x="31588" y="27433"/>
                  </a:cubicBezTo>
                  <a:close/>
                  <a:moveTo>
                    <a:pt x="53722" y="27433"/>
                  </a:moveTo>
                  <a:lnTo>
                    <a:pt x="53603" y="27492"/>
                  </a:lnTo>
                  <a:lnTo>
                    <a:pt x="53603" y="27790"/>
                  </a:lnTo>
                  <a:lnTo>
                    <a:pt x="54019" y="27671"/>
                  </a:lnTo>
                  <a:lnTo>
                    <a:pt x="54019" y="27552"/>
                  </a:lnTo>
                  <a:lnTo>
                    <a:pt x="53900" y="27433"/>
                  </a:lnTo>
                  <a:close/>
                  <a:moveTo>
                    <a:pt x="14729" y="27671"/>
                  </a:moveTo>
                  <a:lnTo>
                    <a:pt x="14372" y="27552"/>
                  </a:lnTo>
                  <a:cubicBezTo>
                    <a:pt x="14455" y="27909"/>
                    <a:pt x="14514" y="27873"/>
                    <a:pt x="14491" y="28266"/>
                  </a:cubicBezTo>
                  <a:lnTo>
                    <a:pt x="14550" y="28326"/>
                  </a:lnTo>
                  <a:lnTo>
                    <a:pt x="14729" y="28326"/>
                  </a:lnTo>
                  <a:cubicBezTo>
                    <a:pt x="14693" y="28111"/>
                    <a:pt x="14693" y="27885"/>
                    <a:pt x="14729" y="27671"/>
                  </a:cubicBezTo>
                  <a:close/>
                  <a:moveTo>
                    <a:pt x="24706" y="27611"/>
                  </a:moveTo>
                  <a:lnTo>
                    <a:pt x="24825" y="27790"/>
                  </a:lnTo>
                  <a:cubicBezTo>
                    <a:pt x="24742" y="27611"/>
                    <a:pt x="24813" y="27718"/>
                    <a:pt x="24694" y="27611"/>
                  </a:cubicBezTo>
                  <a:close/>
                  <a:moveTo>
                    <a:pt x="48507" y="27790"/>
                  </a:moveTo>
                  <a:cubicBezTo>
                    <a:pt x="48614" y="27718"/>
                    <a:pt x="48542" y="27730"/>
                    <a:pt x="48566" y="27671"/>
                  </a:cubicBezTo>
                  <a:close/>
                  <a:moveTo>
                    <a:pt x="24289" y="27909"/>
                  </a:moveTo>
                  <a:lnTo>
                    <a:pt x="24409" y="27790"/>
                  </a:lnTo>
                  <a:lnTo>
                    <a:pt x="24289" y="27790"/>
                  </a:lnTo>
                  <a:close/>
                  <a:moveTo>
                    <a:pt x="11169" y="28028"/>
                  </a:moveTo>
                  <a:lnTo>
                    <a:pt x="11288" y="28088"/>
                  </a:lnTo>
                  <a:lnTo>
                    <a:pt x="11169" y="27849"/>
                  </a:lnTo>
                  <a:close/>
                  <a:moveTo>
                    <a:pt x="16693" y="28147"/>
                  </a:moveTo>
                  <a:lnTo>
                    <a:pt x="16931" y="28147"/>
                  </a:lnTo>
                  <a:lnTo>
                    <a:pt x="16574" y="27969"/>
                  </a:lnTo>
                  <a:close/>
                  <a:moveTo>
                    <a:pt x="16277" y="28207"/>
                  </a:moveTo>
                  <a:lnTo>
                    <a:pt x="16396" y="28088"/>
                  </a:lnTo>
                  <a:lnTo>
                    <a:pt x="16157" y="28088"/>
                  </a:lnTo>
                  <a:close/>
                  <a:moveTo>
                    <a:pt x="17824" y="28266"/>
                  </a:moveTo>
                  <a:cubicBezTo>
                    <a:pt x="17967" y="28242"/>
                    <a:pt x="17848" y="28326"/>
                    <a:pt x="17991" y="28207"/>
                  </a:cubicBezTo>
                  <a:lnTo>
                    <a:pt x="18110" y="28207"/>
                  </a:lnTo>
                  <a:lnTo>
                    <a:pt x="17884" y="28088"/>
                  </a:lnTo>
                  <a:cubicBezTo>
                    <a:pt x="17848" y="28135"/>
                    <a:pt x="17836" y="28195"/>
                    <a:pt x="17812" y="28254"/>
                  </a:cubicBezTo>
                  <a:close/>
                  <a:moveTo>
                    <a:pt x="29397" y="28088"/>
                  </a:moveTo>
                  <a:lnTo>
                    <a:pt x="29338" y="28207"/>
                  </a:lnTo>
                  <a:lnTo>
                    <a:pt x="29516" y="28385"/>
                  </a:lnTo>
                  <a:lnTo>
                    <a:pt x="29576" y="28385"/>
                  </a:lnTo>
                  <a:cubicBezTo>
                    <a:pt x="29504" y="28159"/>
                    <a:pt x="29528" y="28207"/>
                    <a:pt x="29385" y="28076"/>
                  </a:cubicBezTo>
                  <a:close/>
                  <a:moveTo>
                    <a:pt x="47554" y="28445"/>
                  </a:moveTo>
                  <a:cubicBezTo>
                    <a:pt x="47340" y="28314"/>
                    <a:pt x="47459" y="28373"/>
                    <a:pt x="47376" y="28147"/>
                  </a:cubicBezTo>
                  <a:lnTo>
                    <a:pt x="47078" y="28088"/>
                  </a:lnTo>
                  <a:cubicBezTo>
                    <a:pt x="47114" y="28183"/>
                    <a:pt x="47149" y="28290"/>
                    <a:pt x="47197" y="28385"/>
                  </a:cubicBezTo>
                  <a:lnTo>
                    <a:pt x="47018" y="28623"/>
                  </a:lnTo>
                  <a:lnTo>
                    <a:pt x="46899" y="28683"/>
                  </a:lnTo>
                  <a:cubicBezTo>
                    <a:pt x="46780" y="28457"/>
                    <a:pt x="46828" y="28600"/>
                    <a:pt x="46959" y="28385"/>
                  </a:cubicBezTo>
                  <a:cubicBezTo>
                    <a:pt x="46935" y="28302"/>
                    <a:pt x="46911" y="28230"/>
                    <a:pt x="46899" y="28147"/>
                  </a:cubicBezTo>
                  <a:cubicBezTo>
                    <a:pt x="46685" y="28195"/>
                    <a:pt x="46459" y="28207"/>
                    <a:pt x="46245" y="28207"/>
                  </a:cubicBezTo>
                  <a:cubicBezTo>
                    <a:pt x="46340" y="28397"/>
                    <a:pt x="46435" y="28397"/>
                    <a:pt x="46602" y="28504"/>
                  </a:cubicBezTo>
                  <a:cubicBezTo>
                    <a:pt x="46578" y="28742"/>
                    <a:pt x="46554" y="28695"/>
                    <a:pt x="46483" y="28981"/>
                  </a:cubicBezTo>
                  <a:cubicBezTo>
                    <a:pt x="47149" y="28957"/>
                    <a:pt x="47602" y="28790"/>
                    <a:pt x="48090" y="28623"/>
                  </a:cubicBezTo>
                  <a:lnTo>
                    <a:pt x="48090" y="28266"/>
                  </a:lnTo>
                  <a:cubicBezTo>
                    <a:pt x="47852" y="28350"/>
                    <a:pt x="47757" y="28480"/>
                    <a:pt x="47554" y="28433"/>
                  </a:cubicBezTo>
                  <a:close/>
                  <a:moveTo>
                    <a:pt x="20658" y="28147"/>
                  </a:moveTo>
                  <a:lnTo>
                    <a:pt x="20777" y="28266"/>
                  </a:lnTo>
                  <a:lnTo>
                    <a:pt x="20956" y="28445"/>
                  </a:lnTo>
                  <a:lnTo>
                    <a:pt x="21015" y="28445"/>
                  </a:lnTo>
                  <a:cubicBezTo>
                    <a:pt x="20991" y="28361"/>
                    <a:pt x="20980" y="28290"/>
                    <a:pt x="20956" y="28207"/>
                  </a:cubicBezTo>
                  <a:close/>
                  <a:moveTo>
                    <a:pt x="19944" y="28326"/>
                  </a:moveTo>
                  <a:cubicBezTo>
                    <a:pt x="19967" y="28385"/>
                    <a:pt x="19991" y="28445"/>
                    <a:pt x="20003" y="28504"/>
                  </a:cubicBezTo>
                  <a:lnTo>
                    <a:pt x="20182" y="28326"/>
                  </a:lnTo>
                  <a:lnTo>
                    <a:pt x="20003" y="28207"/>
                  </a:lnTo>
                  <a:cubicBezTo>
                    <a:pt x="19991" y="28242"/>
                    <a:pt x="19967" y="28278"/>
                    <a:pt x="19956" y="28314"/>
                  </a:cubicBezTo>
                  <a:close/>
                  <a:moveTo>
                    <a:pt x="22801" y="28445"/>
                  </a:moveTo>
                  <a:lnTo>
                    <a:pt x="22801" y="28504"/>
                  </a:lnTo>
                  <a:lnTo>
                    <a:pt x="22980" y="28564"/>
                  </a:lnTo>
                  <a:lnTo>
                    <a:pt x="23099" y="28445"/>
                  </a:lnTo>
                  <a:cubicBezTo>
                    <a:pt x="23111" y="28385"/>
                    <a:pt x="23135" y="28326"/>
                    <a:pt x="23158" y="28266"/>
                  </a:cubicBezTo>
                  <a:lnTo>
                    <a:pt x="22980" y="28266"/>
                  </a:lnTo>
                  <a:close/>
                  <a:moveTo>
                    <a:pt x="16562" y="28564"/>
                  </a:moveTo>
                  <a:lnTo>
                    <a:pt x="16681" y="28623"/>
                  </a:lnTo>
                  <a:lnTo>
                    <a:pt x="16741" y="28564"/>
                  </a:lnTo>
                  <a:lnTo>
                    <a:pt x="16562" y="28326"/>
                  </a:lnTo>
                  <a:close/>
                  <a:moveTo>
                    <a:pt x="19003" y="28326"/>
                  </a:moveTo>
                  <a:lnTo>
                    <a:pt x="18765" y="28326"/>
                  </a:lnTo>
                  <a:lnTo>
                    <a:pt x="19003" y="28385"/>
                  </a:lnTo>
                  <a:close/>
                  <a:moveTo>
                    <a:pt x="45649" y="28802"/>
                  </a:moveTo>
                  <a:lnTo>
                    <a:pt x="45768" y="28742"/>
                  </a:lnTo>
                  <a:lnTo>
                    <a:pt x="45768" y="28564"/>
                  </a:lnTo>
                  <a:lnTo>
                    <a:pt x="45471" y="28445"/>
                  </a:lnTo>
                  <a:close/>
                  <a:moveTo>
                    <a:pt x="43816" y="28742"/>
                  </a:moveTo>
                  <a:cubicBezTo>
                    <a:pt x="43661" y="28766"/>
                    <a:pt x="43518" y="28826"/>
                    <a:pt x="43399" y="28921"/>
                  </a:cubicBezTo>
                  <a:cubicBezTo>
                    <a:pt x="43435" y="29016"/>
                    <a:pt x="43470" y="29112"/>
                    <a:pt x="43518" y="29219"/>
                  </a:cubicBezTo>
                  <a:cubicBezTo>
                    <a:pt x="43494" y="29290"/>
                    <a:pt x="43470" y="29373"/>
                    <a:pt x="43459" y="29457"/>
                  </a:cubicBezTo>
                  <a:cubicBezTo>
                    <a:pt x="43685" y="29326"/>
                    <a:pt x="43554" y="29350"/>
                    <a:pt x="43637" y="29100"/>
                  </a:cubicBezTo>
                  <a:lnTo>
                    <a:pt x="44113" y="28981"/>
                  </a:lnTo>
                  <a:lnTo>
                    <a:pt x="44113" y="29159"/>
                  </a:lnTo>
                  <a:cubicBezTo>
                    <a:pt x="43970" y="29302"/>
                    <a:pt x="44018" y="29290"/>
                    <a:pt x="43756" y="29338"/>
                  </a:cubicBezTo>
                  <a:lnTo>
                    <a:pt x="44292" y="29338"/>
                  </a:lnTo>
                  <a:cubicBezTo>
                    <a:pt x="44328" y="29195"/>
                    <a:pt x="44363" y="29064"/>
                    <a:pt x="44411" y="28921"/>
                  </a:cubicBezTo>
                  <a:cubicBezTo>
                    <a:pt x="44721" y="28826"/>
                    <a:pt x="44875" y="28861"/>
                    <a:pt x="45054" y="29040"/>
                  </a:cubicBezTo>
                  <a:lnTo>
                    <a:pt x="45292" y="28564"/>
                  </a:lnTo>
                  <a:lnTo>
                    <a:pt x="44637" y="28504"/>
                  </a:lnTo>
                  <a:cubicBezTo>
                    <a:pt x="44411" y="28671"/>
                    <a:pt x="43911" y="28778"/>
                    <a:pt x="43816" y="28731"/>
                  </a:cubicBezTo>
                  <a:close/>
                  <a:moveTo>
                    <a:pt x="17693" y="28623"/>
                  </a:moveTo>
                  <a:lnTo>
                    <a:pt x="17634" y="28742"/>
                  </a:lnTo>
                  <a:lnTo>
                    <a:pt x="17872" y="28861"/>
                  </a:lnTo>
                  <a:cubicBezTo>
                    <a:pt x="17789" y="28623"/>
                    <a:pt x="17872" y="28731"/>
                    <a:pt x="17693" y="28611"/>
                  </a:cubicBezTo>
                  <a:close/>
                  <a:moveTo>
                    <a:pt x="14729" y="28861"/>
                  </a:moveTo>
                  <a:lnTo>
                    <a:pt x="14848" y="28981"/>
                  </a:lnTo>
                  <a:lnTo>
                    <a:pt x="14907" y="28981"/>
                  </a:lnTo>
                  <a:cubicBezTo>
                    <a:pt x="14800" y="28850"/>
                    <a:pt x="14907" y="28933"/>
                    <a:pt x="14729" y="28850"/>
                  </a:cubicBezTo>
                  <a:close/>
                  <a:moveTo>
                    <a:pt x="19063" y="28861"/>
                  </a:moveTo>
                  <a:cubicBezTo>
                    <a:pt x="19146" y="29064"/>
                    <a:pt x="19086" y="28981"/>
                    <a:pt x="19241" y="29100"/>
                  </a:cubicBezTo>
                  <a:close/>
                  <a:moveTo>
                    <a:pt x="21611" y="29100"/>
                  </a:moveTo>
                  <a:cubicBezTo>
                    <a:pt x="21551" y="28885"/>
                    <a:pt x="21611" y="28981"/>
                    <a:pt x="21491" y="28861"/>
                  </a:cubicBezTo>
                  <a:lnTo>
                    <a:pt x="21194" y="28921"/>
                  </a:lnTo>
                  <a:cubicBezTo>
                    <a:pt x="21230" y="29004"/>
                    <a:pt x="21277" y="29076"/>
                    <a:pt x="21313" y="29159"/>
                  </a:cubicBezTo>
                  <a:close/>
                  <a:moveTo>
                    <a:pt x="23623" y="28921"/>
                  </a:moveTo>
                  <a:lnTo>
                    <a:pt x="23861" y="29040"/>
                  </a:lnTo>
                  <a:lnTo>
                    <a:pt x="23861" y="28981"/>
                  </a:lnTo>
                  <a:lnTo>
                    <a:pt x="23742" y="28861"/>
                  </a:lnTo>
                  <a:close/>
                  <a:moveTo>
                    <a:pt x="25290" y="29100"/>
                  </a:moveTo>
                  <a:lnTo>
                    <a:pt x="25349" y="29100"/>
                  </a:lnTo>
                  <a:cubicBezTo>
                    <a:pt x="25373" y="29064"/>
                    <a:pt x="25385" y="29016"/>
                    <a:pt x="25409" y="28981"/>
                  </a:cubicBezTo>
                  <a:lnTo>
                    <a:pt x="25111" y="28921"/>
                  </a:lnTo>
                  <a:cubicBezTo>
                    <a:pt x="25040" y="29076"/>
                    <a:pt x="25159" y="29004"/>
                    <a:pt x="25290" y="29088"/>
                  </a:cubicBezTo>
                  <a:close/>
                  <a:moveTo>
                    <a:pt x="29266" y="29100"/>
                  </a:moveTo>
                  <a:lnTo>
                    <a:pt x="29147" y="29100"/>
                  </a:lnTo>
                  <a:cubicBezTo>
                    <a:pt x="29278" y="29195"/>
                    <a:pt x="29266" y="29195"/>
                    <a:pt x="29504" y="29219"/>
                  </a:cubicBezTo>
                  <a:lnTo>
                    <a:pt x="29504" y="28921"/>
                  </a:lnTo>
                  <a:lnTo>
                    <a:pt x="29445" y="28921"/>
                  </a:lnTo>
                  <a:close/>
                  <a:moveTo>
                    <a:pt x="46006" y="29100"/>
                  </a:moveTo>
                  <a:lnTo>
                    <a:pt x="46066" y="29100"/>
                  </a:lnTo>
                  <a:lnTo>
                    <a:pt x="46245" y="28981"/>
                  </a:lnTo>
                  <a:lnTo>
                    <a:pt x="46066" y="28921"/>
                  </a:lnTo>
                  <a:cubicBezTo>
                    <a:pt x="46042" y="28969"/>
                    <a:pt x="46030" y="29028"/>
                    <a:pt x="46006" y="29088"/>
                  </a:cubicBezTo>
                  <a:close/>
                  <a:moveTo>
                    <a:pt x="42089" y="28981"/>
                  </a:moveTo>
                  <a:cubicBezTo>
                    <a:pt x="42113" y="29135"/>
                    <a:pt x="42125" y="29290"/>
                    <a:pt x="42149" y="29457"/>
                  </a:cubicBezTo>
                  <a:lnTo>
                    <a:pt x="41970" y="29576"/>
                  </a:lnTo>
                  <a:cubicBezTo>
                    <a:pt x="41458" y="29504"/>
                    <a:pt x="41601" y="29302"/>
                    <a:pt x="41196" y="29159"/>
                  </a:cubicBezTo>
                  <a:cubicBezTo>
                    <a:pt x="41315" y="29338"/>
                    <a:pt x="41434" y="29516"/>
                    <a:pt x="41554" y="29695"/>
                  </a:cubicBezTo>
                  <a:lnTo>
                    <a:pt x="42804" y="29457"/>
                  </a:lnTo>
                  <a:cubicBezTo>
                    <a:pt x="42768" y="29314"/>
                    <a:pt x="42720" y="29171"/>
                    <a:pt x="42685" y="29040"/>
                  </a:cubicBezTo>
                  <a:close/>
                  <a:moveTo>
                    <a:pt x="41554" y="29338"/>
                  </a:moveTo>
                  <a:lnTo>
                    <a:pt x="41792" y="29219"/>
                  </a:lnTo>
                  <a:lnTo>
                    <a:pt x="41673" y="29100"/>
                  </a:lnTo>
                  <a:lnTo>
                    <a:pt x="41554" y="29159"/>
                  </a:lnTo>
                  <a:close/>
                  <a:moveTo>
                    <a:pt x="43101" y="29338"/>
                  </a:moveTo>
                  <a:lnTo>
                    <a:pt x="43220" y="29100"/>
                  </a:lnTo>
                  <a:lnTo>
                    <a:pt x="43101" y="29100"/>
                  </a:lnTo>
                  <a:close/>
                  <a:moveTo>
                    <a:pt x="18527" y="29635"/>
                  </a:moveTo>
                  <a:lnTo>
                    <a:pt x="18527" y="29576"/>
                  </a:lnTo>
                  <a:lnTo>
                    <a:pt x="18170" y="29397"/>
                  </a:lnTo>
                  <a:cubicBezTo>
                    <a:pt x="18229" y="29540"/>
                    <a:pt x="18182" y="29576"/>
                    <a:pt x="18527" y="29623"/>
                  </a:cubicBezTo>
                  <a:close/>
                  <a:moveTo>
                    <a:pt x="18824" y="29576"/>
                  </a:moveTo>
                  <a:cubicBezTo>
                    <a:pt x="18944" y="29707"/>
                    <a:pt x="19098" y="29731"/>
                    <a:pt x="19360" y="29754"/>
                  </a:cubicBezTo>
                  <a:cubicBezTo>
                    <a:pt x="19396" y="29671"/>
                    <a:pt x="19432" y="29600"/>
                    <a:pt x="19479" y="29516"/>
                  </a:cubicBezTo>
                  <a:lnTo>
                    <a:pt x="19360" y="29516"/>
                  </a:lnTo>
                  <a:close/>
                  <a:moveTo>
                    <a:pt x="39125" y="29516"/>
                  </a:moveTo>
                  <a:lnTo>
                    <a:pt x="38529" y="29576"/>
                  </a:lnTo>
                  <a:lnTo>
                    <a:pt x="38410" y="29754"/>
                  </a:lnTo>
                  <a:lnTo>
                    <a:pt x="38232" y="29933"/>
                  </a:lnTo>
                  <a:lnTo>
                    <a:pt x="38232" y="29993"/>
                  </a:lnTo>
                  <a:lnTo>
                    <a:pt x="40422" y="29814"/>
                  </a:lnTo>
                  <a:cubicBezTo>
                    <a:pt x="39791" y="29540"/>
                    <a:pt x="39684" y="29850"/>
                    <a:pt x="39125" y="29504"/>
                  </a:cubicBezTo>
                  <a:close/>
                  <a:moveTo>
                    <a:pt x="40613" y="29635"/>
                  </a:moveTo>
                  <a:lnTo>
                    <a:pt x="40553" y="29754"/>
                  </a:lnTo>
                  <a:lnTo>
                    <a:pt x="41089" y="29695"/>
                  </a:lnTo>
                  <a:lnTo>
                    <a:pt x="41208" y="29695"/>
                  </a:lnTo>
                  <a:lnTo>
                    <a:pt x="41208" y="29635"/>
                  </a:lnTo>
                  <a:lnTo>
                    <a:pt x="41030" y="29516"/>
                  </a:lnTo>
                  <a:close/>
                  <a:moveTo>
                    <a:pt x="31409" y="29814"/>
                  </a:moveTo>
                  <a:lnTo>
                    <a:pt x="31528" y="29874"/>
                  </a:lnTo>
                  <a:lnTo>
                    <a:pt x="31588" y="29695"/>
                  </a:lnTo>
                  <a:lnTo>
                    <a:pt x="31350" y="29576"/>
                  </a:lnTo>
                  <a:close/>
                  <a:moveTo>
                    <a:pt x="21313" y="29635"/>
                  </a:moveTo>
                  <a:cubicBezTo>
                    <a:pt x="21301" y="29707"/>
                    <a:pt x="21277" y="29790"/>
                    <a:pt x="21253" y="29874"/>
                  </a:cubicBezTo>
                  <a:lnTo>
                    <a:pt x="21670" y="29933"/>
                  </a:lnTo>
                  <a:cubicBezTo>
                    <a:pt x="21575" y="29659"/>
                    <a:pt x="21563" y="29719"/>
                    <a:pt x="21313" y="29623"/>
                  </a:cubicBezTo>
                  <a:close/>
                  <a:moveTo>
                    <a:pt x="37648" y="29874"/>
                  </a:moveTo>
                  <a:cubicBezTo>
                    <a:pt x="37624" y="29933"/>
                    <a:pt x="37601" y="29993"/>
                    <a:pt x="37589" y="30052"/>
                  </a:cubicBezTo>
                  <a:lnTo>
                    <a:pt x="37934" y="30052"/>
                  </a:lnTo>
                  <a:lnTo>
                    <a:pt x="38053" y="29933"/>
                  </a:lnTo>
                  <a:lnTo>
                    <a:pt x="38053" y="29695"/>
                  </a:lnTo>
                  <a:lnTo>
                    <a:pt x="37874" y="29695"/>
                  </a:lnTo>
                  <a:close/>
                  <a:moveTo>
                    <a:pt x="27314" y="29933"/>
                  </a:moveTo>
                  <a:lnTo>
                    <a:pt x="27433" y="29814"/>
                  </a:lnTo>
                  <a:lnTo>
                    <a:pt x="27314" y="29814"/>
                  </a:lnTo>
                  <a:close/>
                  <a:moveTo>
                    <a:pt x="37172" y="30112"/>
                  </a:moveTo>
                  <a:lnTo>
                    <a:pt x="37232" y="30112"/>
                  </a:lnTo>
                  <a:cubicBezTo>
                    <a:pt x="37363" y="29981"/>
                    <a:pt x="37339" y="30028"/>
                    <a:pt x="37410" y="29814"/>
                  </a:cubicBezTo>
                  <a:lnTo>
                    <a:pt x="37172" y="29814"/>
                  </a:lnTo>
                  <a:close/>
                  <a:moveTo>
                    <a:pt x="24885" y="30112"/>
                  </a:moveTo>
                  <a:lnTo>
                    <a:pt x="25123" y="30231"/>
                  </a:lnTo>
                  <a:lnTo>
                    <a:pt x="25123" y="29993"/>
                  </a:lnTo>
                  <a:lnTo>
                    <a:pt x="24885" y="29874"/>
                  </a:lnTo>
                  <a:close/>
                  <a:moveTo>
                    <a:pt x="29981" y="29993"/>
                  </a:moveTo>
                  <a:lnTo>
                    <a:pt x="30159" y="29993"/>
                  </a:lnTo>
                  <a:lnTo>
                    <a:pt x="29981" y="29874"/>
                  </a:lnTo>
                  <a:close/>
                  <a:moveTo>
                    <a:pt x="30397" y="29993"/>
                  </a:moveTo>
                  <a:lnTo>
                    <a:pt x="30338" y="30112"/>
                  </a:lnTo>
                  <a:cubicBezTo>
                    <a:pt x="30445" y="30016"/>
                    <a:pt x="30374" y="30028"/>
                    <a:pt x="30397" y="29981"/>
                  </a:cubicBezTo>
                  <a:close/>
                  <a:moveTo>
                    <a:pt x="35088" y="30231"/>
                  </a:moveTo>
                  <a:lnTo>
                    <a:pt x="35386" y="30231"/>
                  </a:lnTo>
                  <a:lnTo>
                    <a:pt x="35207" y="30052"/>
                  </a:lnTo>
                  <a:close/>
                  <a:moveTo>
                    <a:pt x="34850" y="30290"/>
                  </a:moveTo>
                  <a:lnTo>
                    <a:pt x="34850" y="30231"/>
                  </a:lnTo>
                  <a:lnTo>
                    <a:pt x="33957" y="30171"/>
                  </a:lnTo>
                  <a:cubicBezTo>
                    <a:pt x="33826" y="30362"/>
                    <a:pt x="34600" y="30278"/>
                    <a:pt x="34850" y="30278"/>
                  </a:cubicBezTo>
                  <a:close/>
                  <a:moveTo>
                    <a:pt x="26242" y="30350"/>
                  </a:moveTo>
                  <a:lnTo>
                    <a:pt x="26242" y="30290"/>
                  </a:lnTo>
                  <a:lnTo>
                    <a:pt x="25944" y="30231"/>
                  </a:lnTo>
                  <a:cubicBezTo>
                    <a:pt x="26063" y="30338"/>
                    <a:pt x="26004" y="30302"/>
                    <a:pt x="26254" y="303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 rot="10800000" flipH="1">
              <a:off x="6982805" y="-220785"/>
              <a:ext cx="5827820" cy="1273686"/>
            </a:xfrm>
            <a:custGeom>
              <a:avLst/>
              <a:gdLst/>
              <a:ahLst/>
              <a:cxnLst/>
              <a:rect l="l" t="t" r="r" b="b"/>
              <a:pathLst>
                <a:path w="138923" h="30362" extrusionOk="0">
                  <a:moveTo>
                    <a:pt x="104240" y="1"/>
                  </a:moveTo>
                  <a:lnTo>
                    <a:pt x="104419" y="1"/>
                  </a:lnTo>
                  <a:lnTo>
                    <a:pt x="104419" y="60"/>
                  </a:lnTo>
                  <a:cubicBezTo>
                    <a:pt x="104240" y="60"/>
                    <a:pt x="104335" y="72"/>
                    <a:pt x="104240" y="1"/>
                  </a:cubicBezTo>
                  <a:close/>
                  <a:moveTo>
                    <a:pt x="93143" y="2787"/>
                  </a:moveTo>
                  <a:lnTo>
                    <a:pt x="93143" y="2680"/>
                  </a:lnTo>
                  <a:lnTo>
                    <a:pt x="92965" y="2680"/>
                  </a:lnTo>
                  <a:cubicBezTo>
                    <a:pt x="92858" y="2858"/>
                    <a:pt x="92929" y="2763"/>
                    <a:pt x="93143" y="2787"/>
                  </a:cubicBezTo>
                  <a:close/>
                  <a:moveTo>
                    <a:pt x="110062" y="2787"/>
                  </a:moveTo>
                  <a:lnTo>
                    <a:pt x="110062" y="2739"/>
                  </a:lnTo>
                  <a:lnTo>
                    <a:pt x="109824" y="2739"/>
                  </a:lnTo>
                  <a:lnTo>
                    <a:pt x="109824" y="2906"/>
                  </a:lnTo>
                  <a:lnTo>
                    <a:pt x="110062" y="2846"/>
                  </a:lnTo>
                  <a:close/>
                  <a:moveTo>
                    <a:pt x="110836" y="3204"/>
                  </a:moveTo>
                  <a:cubicBezTo>
                    <a:pt x="110812" y="3144"/>
                    <a:pt x="110788" y="3085"/>
                    <a:pt x="110776" y="3025"/>
                  </a:cubicBezTo>
                  <a:cubicBezTo>
                    <a:pt x="110753" y="3073"/>
                    <a:pt x="110729" y="3108"/>
                    <a:pt x="110717" y="3144"/>
                  </a:cubicBezTo>
                  <a:lnTo>
                    <a:pt x="110776" y="3204"/>
                  </a:lnTo>
                  <a:close/>
                  <a:moveTo>
                    <a:pt x="99263" y="3085"/>
                  </a:moveTo>
                  <a:cubicBezTo>
                    <a:pt x="99239" y="3168"/>
                    <a:pt x="99215" y="3251"/>
                    <a:pt x="99204" y="3323"/>
                  </a:cubicBezTo>
                  <a:lnTo>
                    <a:pt x="99311" y="3442"/>
                  </a:lnTo>
                  <a:cubicBezTo>
                    <a:pt x="99335" y="3180"/>
                    <a:pt x="99394" y="3251"/>
                    <a:pt x="99263" y="3085"/>
                  </a:cubicBezTo>
                  <a:close/>
                  <a:moveTo>
                    <a:pt x="100799" y="3144"/>
                  </a:moveTo>
                  <a:lnTo>
                    <a:pt x="100799" y="3263"/>
                  </a:lnTo>
                  <a:lnTo>
                    <a:pt x="100918" y="3144"/>
                  </a:lnTo>
                  <a:close/>
                  <a:moveTo>
                    <a:pt x="105490" y="3323"/>
                  </a:moveTo>
                  <a:lnTo>
                    <a:pt x="105311" y="3144"/>
                  </a:lnTo>
                  <a:lnTo>
                    <a:pt x="105133" y="3573"/>
                  </a:lnTo>
                  <a:cubicBezTo>
                    <a:pt x="105288" y="3549"/>
                    <a:pt x="105419" y="3454"/>
                    <a:pt x="105490" y="3323"/>
                  </a:cubicBezTo>
                  <a:close/>
                  <a:moveTo>
                    <a:pt x="102764" y="3323"/>
                  </a:moveTo>
                  <a:lnTo>
                    <a:pt x="102585" y="3204"/>
                  </a:lnTo>
                  <a:cubicBezTo>
                    <a:pt x="102561" y="3406"/>
                    <a:pt x="102537" y="3608"/>
                    <a:pt x="102525" y="3799"/>
                  </a:cubicBezTo>
                  <a:cubicBezTo>
                    <a:pt x="102704" y="3680"/>
                    <a:pt x="102692" y="3573"/>
                    <a:pt x="102764" y="3323"/>
                  </a:cubicBezTo>
                  <a:close/>
                  <a:moveTo>
                    <a:pt x="110645" y="3799"/>
                  </a:moveTo>
                  <a:cubicBezTo>
                    <a:pt x="111122" y="3668"/>
                    <a:pt x="110931" y="3561"/>
                    <a:pt x="110765" y="3263"/>
                  </a:cubicBezTo>
                  <a:lnTo>
                    <a:pt x="110169" y="3204"/>
                  </a:lnTo>
                  <a:lnTo>
                    <a:pt x="110050" y="3382"/>
                  </a:lnTo>
                  <a:cubicBezTo>
                    <a:pt x="110300" y="3549"/>
                    <a:pt x="110515" y="3525"/>
                    <a:pt x="110657" y="3799"/>
                  </a:cubicBezTo>
                  <a:close/>
                  <a:moveTo>
                    <a:pt x="117718" y="4097"/>
                  </a:moveTo>
                  <a:cubicBezTo>
                    <a:pt x="117730" y="3751"/>
                    <a:pt x="117730" y="3787"/>
                    <a:pt x="117884" y="3620"/>
                  </a:cubicBezTo>
                  <a:cubicBezTo>
                    <a:pt x="117718" y="3513"/>
                    <a:pt x="117027" y="3668"/>
                    <a:pt x="116825" y="3799"/>
                  </a:cubicBezTo>
                  <a:cubicBezTo>
                    <a:pt x="116599" y="3632"/>
                    <a:pt x="116360" y="3489"/>
                    <a:pt x="116110" y="3382"/>
                  </a:cubicBezTo>
                  <a:cubicBezTo>
                    <a:pt x="116134" y="3466"/>
                    <a:pt x="116146" y="3549"/>
                    <a:pt x="116170" y="3620"/>
                  </a:cubicBezTo>
                  <a:lnTo>
                    <a:pt x="116051" y="3680"/>
                  </a:lnTo>
                  <a:lnTo>
                    <a:pt x="115575" y="3215"/>
                  </a:lnTo>
                  <a:lnTo>
                    <a:pt x="115396" y="3215"/>
                  </a:lnTo>
                  <a:cubicBezTo>
                    <a:pt x="115432" y="3323"/>
                    <a:pt x="115479" y="3442"/>
                    <a:pt x="115515" y="3561"/>
                  </a:cubicBezTo>
                  <a:lnTo>
                    <a:pt x="115098" y="3680"/>
                  </a:lnTo>
                  <a:lnTo>
                    <a:pt x="114979" y="3680"/>
                  </a:lnTo>
                  <a:cubicBezTo>
                    <a:pt x="115087" y="3894"/>
                    <a:pt x="117349" y="4144"/>
                    <a:pt x="117718" y="4097"/>
                  </a:cubicBezTo>
                  <a:close/>
                  <a:moveTo>
                    <a:pt x="104240" y="3275"/>
                  </a:moveTo>
                  <a:lnTo>
                    <a:pt x="104061" y="3275"/>
                  </a:lnTo>
                  <a:lnTo>
                    <a:pt x="103823" y="3382"/>
                  </a:lnTo>
                  <a:lnTo>
                    <a:pt x="103823" y="3442"/>
                  </a:lnTo>
                  <a:lnTo>
                    <a:pt x="104180" y="3501"/>
                  </a:lnTo>
                  <a:cubicBezTo>
                    <a:pt x="104204" y="3430"/>
                    <a:pt x="104228" y="3346"/>
                    <a:pt x="104240" y="3275"/>
                  </a:cubicBezTo>
                  <a:close/>
                  <a:moveTo>
                    <a:pt x="113265" y="3501"/>
                  </a:moveTo>
                  <a:lnTo>
                    <a:pt x="112550" y="3442"/>
                  </a:lnTo>
                  <a:lnTo>
                    <a:pt x="112491" y="3561"/>
                  </a:lnTo>
                  <a:cubicBezTo>
                    <a:pt x="112681" y="3704"/>
                    <a:pt x="112860" y="3751"/>
                    <a:pt x="113205" y="3739"/>
                  </a:cubicBezTo>
                  <a:cubicBezTo>
                    <a:pt x="113229" y="3668"/>
                    <a:pt x="113253" y="3585"/>
                    <a:pt x="113265" y="3501"/>
                  </a:cubicBezTo>
                  <a:close/>
                  <a:moveTo>
                    <a:pt x="136125" y="20658"/>
                  </a:moveTo>
                  <a:cubicBezTo>
                    <a:pt x="135958" y="20777"/>
                    <a:pt x="135875" y="20991"/>
                    <a:pt x="135589" y="20956"/>
                  </a:cubicBezTo>
                  <a:cubicBezTo>
                    <a:pt x="135589" y="20956"/>
                    <a:pt x="132327" y="18610"/>
                    <a:pt x="132327" y="18575"/>
                  </a:cubicBezTo>
                  <a:cubicBezTo>
                    <a:pt x="131958" y="18360"/>
                    <a:pt x="131862" y="18491"/>
                    <a:pt x="131196" y="18515"/>
                  </a:cubicBezTo>
                  <a:lnTo>
                    <a:pt x="130541" y="17979"/>
                  </a:lnTo>
                  <a:lnTo>
                    <a:pt x="130541" y="17932"/>
                  </a:lnTo>
                  <a:lnTo>
                    <a:pt x="130660" y="17872"/>
                  </a:lnTo>
                  <a:cubicBezTo>
                    <a:pt x="130958" y="17908"/>
                    <a:pt x="130838" y="17813"/>
                    <a:pt x="130898" y="18039"/>
                  </a:cubicBezTo>
                  <a:cubicBezTo>
                    <a:pt x="131208" y="17967"/>
                    <a:pt x="131470" y="17848"/>
                    <a:pt x="131851" y="17741"/>
                  </a:cubicBezTo>
                  <a:lnTo>
                    <a:pt x="131910" y="17741"/>
                  </a:lnTo>
                  <a:cubicBezTo>
                    <a:pt x="131922" y="17801"/>
                    <a:pt x="131946" y="17860"/>
                    <a:pt x="131970" y="17920"/>
                  </a:cubicBezTo>
                  <a:cubicBezTo>
                    <a:pt x="131934" y="18122"/>
                    <a:pt x="132005" y="18277"/>
                    <a:pt x="132446" y="18336"/>
                  </a:cubicBezTo>
                  <a:cubicBezTo>
                    <a:pt x="132434" y="18027"/>
                    <a:pt x="132565" y="17955"/>
                    <a:pt x="132386" y="17622"/>
                  </a:cubicBezTo>
                  <a:lnTo>
                    <a:pt x="132505" y="17503"/>
                  </a:lnTo>
                  <a:lnTo>
                    <a:pt x="133744" y="18098"/>
                  </a:lnTo>
                  <a:lnTo>
                    <a:pt x="133803" y="18098"/>
                  </a:lnTo>
                  <a:cubicBezTo>
                    <a:pt x="132839" y="16193"/>
                    <a:pt x="125874" y="14955"/>
                    <a:pt x="124016" y="15134"/>
                  </a:cubicBezTo>
                  <a:lnTo>
                    <a:pt x="123957" y="15074"/>
                  </a:lnTo>
                  <a:cubicBezTo>
                    <a:pt x="123969" y="15003"/>
                    <a:pt x="123992" y="14919"/>
                    <a:pt x="124016" y="14836"/>
                  </a:cubicBezTo>
                  <a:lnTo>
                    <a:pt x="125374" y="14479"/>
                  </a:lnTo>
                  <a:lnTo>
                    <a:pt x="125671" y="14836"/>
                  </a:lnTo>
                  <a:lnTo>
                    <a:pt x="125850" y="14836"/>
                  </a:lnTo>
                  <a:cubicBezTo>
                    <a:pt x="125838" y="14717"/>
                    <a:pt x="125814" y="14598"/>
                    <a:pt x="125790" y="14479"/>
                  </a:cubicBezTo>
                  <a:lnTo>
                    <a:pt x="126326" y="14538"/>
                  </a:lnTo>
                  <a:lnTo>
                    <a:pt x="126326" y="14836"/>
                  </a:lnTo>
                  <a:cubicBezTo>
                    <a:pt x="126957" y="14860"/>
                    <a:pt x="127088" y="15074"/>
                    <a:pt x="127576" y="15312"/>
                  </a:cubicBezTo>
                  <a:lnTo>
                    <a:pt x="127755" y="15134"/>
                  </a:lnTo>
                  <a:lnTo>
                    <a:pt x="127159" y="14836"/>
                  </a:lnTo>
                  <a:lnTo>
                    <a:pt x="127040" y="14776"/>
                  </a:lnTo>
                  <a:cubicBezTo>
                    <a:pt x="127874" y="14455"/>
                    <a:pt x="130958" y="15538"/>
                    <a:pt x="131374" y="15848"/>
                  </a:cubicBezTo>
                  <a:cubicBezTo>
                    <a:pt x="131470" y="15729"/>
                    <a:pt x="131458" y="15765"/>
                    <a:pt x="131493" y="15550"/>
                  </a:cubicBezTo>
                  <a:cubicBezTo>
                    <a:pt x="131231" y="14991"/>
                    <a:pt x="131136" y="14967"/>
                    <a:pt x="130719" y="14479"/>
                  </a:cubicBezTo>
                  <a:lnTo>
                    <a:pt x="130719" y="14431"/>
                  </a:lnTo>
                  <a:lnTo>
                    <a:pt x="132208" y="15086"/>
                  </a:lnTo>
                  <a:lnTo>
                    <a:pt x="132446" y="15086"/>
                  </a:lnTo>
                  <a:cubicBezTo>
                    <a:pt x="131100" y="13407"/>
                    <a:pt x="129100" y="13217"/>
                    <a:pt x="127398" y="11824"/>
                  </a:cubicBezTo>
                  <a:lnTo>
                    <a:pt x="127279" y="11824"/>
                  </a:lnTo>
                  <a:cubicBezTo>
                    <a:pt x="127493" y="11657"/>
                    <a:pt x="127743" y="11717"/>
                    <a:pt x="127993" y="11824"/>
                  </a:cubicBezTo>
                  <a:lnTo>
                    <a:pt x="128052" y="11705"/>
                  </a:lnTo>
                  <a:cubicBezTo>
                    <a:pt x="127207" y="11383"/>
                    <a:pt x="125600" y="11419"/>
                    <a:pt x="125266" y="10574"/>
                  </a:cubicBezTo>
                  <a:lnTo>
                    <a:pt x="125385" y="10514"/>
                  </a:lnTo>
                  <a:cubicBezTo>
                    <a:pt x="125695" y="10550"/>
                    <a:pt x="125981" y="10728"/>
                    <a:pt x="126147" y="10990"/>
                  </a:cubicBezTo>
                  <a:lnTo>
                    <a:pt x="126862" y="10931"/>
                  </a:lnTo>
                  <a:lnTo>
                    <a:pt x="126862" y="10859"/>
                  </a:lnTo>
                  <a:cubicBezTo>
                    <a:pt x="126445" y="10407"/>
                    <a:pt x="125719" y="10466"/>
                    <a:pt x="125135" y="10145"/>
                  </a:cubicBezTo>
                  <a:cubicBezTo>
                    <a:pt x="124528" y="9812"/>
                    <a:pt x="123826" y="9002"/>
                    <a:pt x="123123" y="8657"/>
                  </a:cubicBezTo>
                  <a:lnTo>
                    <a:pt x="123302" y="8240"/>
                  </a:lnTo>
                  <a:lnTo>
                    <a:pt x="122766" y="8121"/>
                  </a:lnTo>
                  <a:cubicBezTo>
                    <a:pt x="122742" y="7871"/>
                    <a:pt x="122909" y="7883"/>
                    <a:pt x="122885" y="7585"/>
                  </a:cubicBezTo>
                  <a:cubicBezTo>
                    <a:pt x="122909" y="7490"/>
                    <a:pt x="122921" y="7395"/>
                    <a:pt x="122945" y="7287"/>
                  </a:cubicBezTo>
                  <a:cubicBezTo>
                    <a:pt x="121933" y="7466"/>
                    <a:pt x="120754" y="6514"/>
                    <a:pt x="119742" y="6228"/>
                  </a:cubicBezTo>
                  <a:cubicBezTo>
                    <a:pt x="119587" y="6502"/>
                    <a:pt x="119385" y="6525"/>
                    <a:pt x="119147" y="6287"/>
                  </a:cubicBezTo>
                  <a:lnTo>
                    <a:pt x="119325" y="5990"/>
                  </a:lnTo>
                  <a:cubicBezTo>
                    <a:pt x="119647" y="6073"/>
                    <a:pt x="120040" y="6097"/>
                    <a:pt x="120278" y="6228"/>
                  </a:cubicBezTo>
                  <a:lnTo>
                    <a:pt x="120516" y="5990"/>
                  </a:lnTo>
                  <a:cubicBezTo>
                    <a:pt x="121409" y="6347"/>
                    <a:pt x="122206" y="6704"/>
                    <a:pt x="123480" y="6764"/>
                  </a:cubicBezTo>
                  <a:cubicBezTo>
                    <a:pt x="123540" y="6597"/>
                    <a:pt x="123599" y="6442"/>
                    <a:pt x="123659" y="6287"/>
                  </a:cubicBezTo>
                  <a:cubicBezTo>
                    <a:pt x="123469" y="6025"/>
                    <a:pt x="123611" y="6121"/>
                    <a:pt x="123361" y="6168"/>
                  </a:cubicBezTo>
                  <a:cubicBezTo>
                    <a:pt x="123242" y="6025"/>
                    <a:pt x="123242" y="6085"/>
                    <a:pt x="123183" y="5871"/>
                  </a:cubicBezTo>
                  <a:cubicBezTo>
                    <a:pt x="123326" y="5823"/>
                    <a:pt x="123469" y="5847"/>
                    <a:pt x="123599" y="5930"/>
                  </a:cubicBezTo>
                  <a:lnTo>
                    <a:pt x="123659" y="5930"/>
                  </a:lnTo>
                  <a:cubicBezTo>
                    <a:pt x="123504" y="5573"/>
                    <a:pt x="122218" y="5049"/>
                    <a:pt x="121873" y="4918"/>
                  </a:cubicBezTo>
                  <a:cubicBezTo>
                    <a:pt x="121647" y="4799"/>
                    <a:pt x="121802" y="4847"/>
                    <a:pt x="121575" y="4978"/>
                  </a:cubicBezTo>
                  <a:cubicBezTo>
                    <a:pt x="121063" y="4335"/>
                    <a:pt x="119920" y="4501"/>
                    <a:pt x="119016" y="4204"/>
                  </a:cubicBezTo>
                  <a:lnTo>
                    <a:pt x="118718" y="4501"/>
                  </a:lnTo>
                  <a:lnTo>
                    <a:pt x="121694" y="5097"/>
                  </a:lnTo>
                  <a:lnTo>
                    <a:pt x="122040" y="5573"/>
                  </a:lnTo>
                  <a:cubicBezTo>
                    <a:pt x="121635" y="5823"/>
                    <a:pt x="120694" y="5192"/>
                    <a:pt x="120028" y="5216"/>
                  </a:cubicBezTo>
                  <a:cubicBezTo>
                    <a:pt x="118539" y="5263"/>
                    <a:pt x="115575" y="4644"/>
                    <a:pt x="114205" y="4085"/>
                  </a:cubicBezTo>
                  <a:lnTo>
                    <a:pt x="114146" y="4144"/>
                  </a:lnTo>
                  <a:lnTo>
                    <a:pt x="114384" y="4323"/>
                  </a:lnTo>
                  <a:cubicBezTo>
                    <a:pt x="113908" y="4739"/>
                    <a:pt x="111967" y="4025"/>
                    <a:pt x="111360" y="3727"/>
                  </a:cubicBezTo>
                  <a:lnTo>
                    <a:pt x="111181" y="3787"/>
                  </a:lnTo>
                  <a:lnTo>
                    <a:pt x="111181" y="3870"/>
                  </a:lnTo>
                  <a:lnTo>
                    <a:pt x="111598" y="4049"/>
                  </a:lnTo>
                  <a:cubicBezTo>
                    <a:pt x="111574" y="4120"/>
                    <a:pt x="111562" y="4204"/>
                    <a:pt x="111538" y="4287"/>
                  </a:cubicBezTo>
                  <a:cubicBezTo>
                    <a:pt x="109800" y="4049"/>
                    <a:pt x="108062" y="3930"/>
                    <a:pt x="106312" y="3930"/>
                  </a:cubicBezTo>
                  <a:cubicBezTo>
                    <a:pt x="106276" y="4168"/>
                    <a:pt x="106240" y="4394"/>
                    <a:pt x="106193" y="4632"/>
                  </a:cubicBezTo>
                  <a:lnTo>
                    <a:pt x="105657" y="4573"/>
                  </a:lnTo>
                  <a:cubicBezTo>
                    <a:pt x="105407" y="4430"/>
                    <a:pt x="105323" y="4251"/>
                    <a:pt x="105300" y="3870"/>
                  </a:cubicBezTo>
                  <a:lnTo>
                    <a:pt x="105073" y="3811"/>
                  </a:lnTo>
                  <a:cubicBezTo>
                    <a:pt x="104907" y="4156"/>
                    <a:pt x="105038" y="4192"/>
                    <a:pt x="105240" y="4454"/>
                  </a:cubicBezTo>
                  <a:lnTo>
                    <a:pt x="105133" y="4454"/>
                  </a:lnTo>
                  <a:cubicBezTo>
                    <a:pt x="104883" y="4609"/>
                    <a:pt x="104871" y="4537"/>
                    <a:pt x="104657" y="4394"/>
                  </a:cubicBezTo>
                  <a:lnTo>
                    <a:pt x="104657" y="4632"/>
                  </a:lnTo>
                  <a:cubicBezTo>
                    <a:pt x="103561" y="5109"/>
                    <a:pt x="101609" y="4489"/>
                    <a:pt x="100561" y="4573"/>
                  </a:cubicBezTo>
                  <a:lnTo>
                    <a:pt x="100501" y="4347"/>
                  </a:lnTo>
                  <a:lnTo>
                    <a:pt x="100799" y="3989"/>
                  </a:lnTo>
                  <a:cubicBezTo>
                    <a:pt x="100692" y="3775"/>
                    <a:pt x="100716" y="3739"/>
                    <a:pt x="100501" y="3632"/>
                  </a:cubicBezTo>
                  <a:lnTo>
                    <a:pt x="100501" y="3513"/>
                  </a:lnTo>
                  <a:lnTo>
                    <a:pt x="100442" y="3513"/>
                  </a:lnTo>
                  <a:cubicBezTo>
                    <a:pt x="100489" y="3906"/>
                    <a:pt x="100478" y="3870"/>
                    <a:pt x="100382" y="4287"/>
                  </a:cubicBezTo>
                  <a:cubicBezTo>
                    <a:pt x="99013" y="5156"/>
                    <a:pt x="97025" y="4442"/>
                    <a:pt x="95215" y="4632"/>
                  </a:cubicBezTo>
                  <a:cubicBezTo>
                    <a:pt x="93715" y="4799"/>
                    <a:pt x="91965" y="4537"/>
                    <a:pt x="90524" y="4751"/>
                  </a:cubicBezTo>
                  <a:cubicBezTo>
                    <a:pt x="89190" y="4966"/>
                    <a:pt x="88286" y="5228"/>
                    <a:pt x="87023" y="5109"/>
                  </a:cubicBezTo>
                  <a:lnTo>
                    <a:pt x="87143" y="5287"/>
                  </a:lnTo>
                  <a:cubicBezTo>
                    <a:pt x="86821" y="5573"/>
                    <a:pt x="84071" y="5740"/>
                    <a:pt x="83642" y="5406"/>
                  </a:cubicBezTo>
                  <a:cubicBezTo>
                    <a:pt x="83416" y="5585"/>
                    <a:pt x="83452" y="5704"/>
                    <a:pt x="83583" y="6002"/>
                  </a:cubicBezTo>
                  <a:cubicBezTo>
                    <a:pt x="83428" y="6156"/>
                    <a:pt x="83452" y="6156"/>
                    <a:pt x="83166" y="6180"/>
                  </a:cubicBezTo>
                  <a:lnTo>
                    <a:pt x="83166" y="6359"/>
                  </a:lnTo>
                  <a:cubicBezTo>
                    <a:pt x="83725" y="6252"/>
                    <a:pt x="84011" y="6192"/>
                    <a:pt x="84523" y="6418"/>
                  </a:cubicBezTo>
                  <a:cubicBezTo>
                    <a:pt x="84916" y="6085"/>
                    <a:pt x="84999" y="6037"/>
                    <a:pt x="85535" y="5882"/>
                  </a:cubicBezTo>
                  <a:cubicBezTo>
                    <a:pt x="85630" y="6002"/>
                    <a:pt x="85619" y="5966"/>
                    <a:pt x="85654" y="6180"/>
                  </a:cubicBezTo>
                  <a:cubicBezTo>
                    <a:pt x="86166" y="6323"/>
                    <a:pt x="87726" y="5478"/>
                    <a:pt x="88274" y="6002"/>
                  </a:cubicBezTo>
                  <a:cubicBezTo>
                    <a:pt x="88488" y="5906"/>
                    <a:pt x="88405" y="5978"/>
                    <a:pt x="88500" y="5763"/>
                  </a:cubicBezTo>
                  <a:lnTo>
                    <a:pt x="88619" y="5704"/>
                  </a:lnTo>
                  <a:cubicBezTo>
                    <a:pt x="88667" y="5918"/>
                    <a:pt x="88643" y="5882"/>
                    <a:pt x="88738" y="6002"/>
                  </a:cubicBezTo>
                  <a:lnTo>
                    <a:pt x="90048" y="5775"/>
                  </a:lnTo>
                  <a:lnTo>
                    <a:pt x="90048" y="6002"/>
                  </a:lnTo>
                  <a:cubicBezTo>
                    <a:pt x="88690" y="6299"/>
                    <a:pt x="86404" y="6418"/>
                    <a:pt x="85357" y="6895"/>
                  </a:cubicBezTo>
                  <a:lnTo>
                    <a:pt x="85297" y="7014"/>
                  </a:lnTo>
                  <a:lnTo>
                    <a:pt x="88393" y="6537"/>
                  </a:lnTo>
                  <a:cubicBezTo>
                    <a:pt x="89988" y="6644"/>
                    <a:pt x="94155" y="6085"/>
                    <a:pt x="94441" y="6430"/>
                  </a:cubicBezTo>
                  <a:cubicBezTo>
                    <a:pt x="94643" y="6347"/>
                    <a:pt x="94620" y="6347"/>
                    <a:pt x="94739" y="6192"/>
                  </a:cubicBezTo>
                  <a:cubicBezTo>
                    <a:pt x="95394" y="6359"/>
                    <a:pt x="96167" y="6442"/>
                    <a:pt x="96822" y="6311"/>
                  </a:cubicBezTo>
                  <a:lnTo>
                    <a:pt x="96941" y="6609"/>
                  </a:lnTo>
                  <a:cubicBezTo>
                    <a:pt x="95894" y="6799"/>
                    <a:pt x="91536" y="6454"/>
                    <a:pt x="90583" y="7204"/>
                  </a:cubicBezTo>
                  <a:lnTo>
                    <a:pt x="90583" y="7264"/>
                  </a:lnTo>
                  <a:lnTo>
                    <a:pt x="91953" y="7204"/>
                  </a:lnTo>
                  <a:lnTo>
                    <a:pt x="92250" y="7442"/>
                  </a:lnTo>
                  <a:lnTo>
                    <a:pt x="92250" y="7609"/>
                  </a:lnTo>
                  <a:lnTo>
                    <a:pt x="92131" y="7668"/>
                  </a:lnTo>
                  <a:lnTo>
                    <a:pt x="91893" y="7490"/>
                  </a:lnTo>
                  <a:lnTo>
                    <a:pt x="91834" y="7549"/>
                  </a:lnTo>
                  <a:lnTo>
                    <a:pt x="91834" y="7728"/>
                  </a:lnTo>
                  <a:lnTo>
                    <a:pt x="92488" y="7847"/>
                  </a:lnTo>
                  <a:lnTo>
                    <a:pt x="92727" y="7383"/>
                  </a:lnTo>
                  <a:cubicBezTo>
                    <a:pt x="92977" y="7526"/>
                    <a:pt x="92834" y="7466"/>
                    <a:pt x="92786" y="7787"/>
                  </a:cubicBezTo>
                  <a:cubicBezTo>
                    <a:pt x="93893" y="7787"/>
                    <a:pt x="95691" y="7942"/>
                    <a:pt x="96346" y="7490"/>
                  </a:cubicBezTo>
                  <a:lnTo>
                    <a:pt x="96465" y="7728"/>
                  </a:lnTo>
                  <a:cubicBezTo>
                    <a:pt x="99120" y="7406"/>
                    <a:pt x="103764" y="8371"/>
                    <a:pt x="104716" y="7847"/>
                  </a:cubicBezTo>
                  <a:lnTo>
                    <a:pt x="105371" y="8264"/>
                  </a:lnTo>
                  <a:cubicBezTo>
                    <a:pt x="106133" y="7633"/>
                    <a:pt x="109086" y="8216"/>
                    <a:pt x="109943" y="8442"/>
                  </a:cubicBezTo>
                  <a:cubicBezTo>
                    <a:pt x="109979" y="8502"/>
                    <a:pt x="110026" y="8561"/>
                    <a:pt x="110062" y="8621"/>
                  </a:cubicBezTo>
                  <a:lnTo>
                    <a:pt x="109407" y="8680"/>
                  </a:lnTo>
                  <a:cubicBezTo>
                    <a:pt x="109550" y="9085"/>
                    <a:pt x="109598" y="8930"/>
                    <a:pt x="109883" y="8800"/>
                  </a:cubicBezTo>
                  <a:cubicBezTo>
                    <a:pt x="110062" y="8954"/>
                    <a:pt x="110205" y="8966"/>
                    <a:pt x="110300" y="9216"/>
                  </a:cubicBezTo>
                  <a:lnTo>
                    <a:pt x="111134" y="8978"/>
                  </a:lnTo>
                  <a:cubicBezTo>
                    <a:pt x="111277" y="9359"/>
                    <a:pt x="111515" y="9335"/>
                    <a:pt x="111955" y="9395"/>
                  </a:cubicBezTo>
                  <a:lnTo>
                    <a:pt x="111955" y="9454"/>
                  </a:lnTo>
                  <a:cubicBezTo>
                    <a:pt x="111598" y="9752"/>
                    <a:pt x="110264" y="9311"/>
                    <a:pt x="109467" y="9276"/>
                  </a:cubicBezTo>
                  <a:cubicBezTo>
                    <a:pt x="109443" y="9181"/>
                    <a:pt x="109431" y="9073"/>
                    <a:pt x="109407" y="8978"/>
                  </a:cubicBezTo>
                  <a:cubicBezTo>
                    <a:pt x="109205" y="8871"/>
                    <a:pt x="108955" y="8871"/>
                    <a:pt x="108752" y="8978"/>
                  </a:cubicBezTo>
                  <a:lnTo>
                    <a:pt x="109050" y="9157"/>
                  </a:lnTo>
                  <a:cubicBezTo>
                    <a:pt x="109050" y="9157"/>
                    <a:pt x="108633" y="9776"/>
                    <a:pt x="108336" y="9812"/>
                  </a:cubicBezTo>
                  <a:lnTo>
                    <a:pt x="108574" y="9573"/>
                  </a:lnTo>
                  <a:lnTo>
                    <a:pt x="108455" y="9454"/>
                  </a:lnTo>
                  <a:cubicBezTo>
                    <a:pt x="108038" y="9478"/>
                    <a:pt x="108133" y="9478"/>
                    <a:pt x="108157" y="9812"/>
                  </a:cubicBezTo>
                  <a:lnTo>
                    <a:pt x="107978" y="9812"/>
                  </a:lnTo>
                  <a:cubicBezTo>
                    <a:pt x="107943" y="9692"/>
                    <a:pt x="107907" y="9573"/>
                    <a:pt x="107859" y="9454"/>
                  </a:cubicBezTo>
                  <a:lnTo>
                    <a:pt x="107812" y="9812"/>
                  </a:lnTo>
                  <a:lnTo>
                    <a:pt x="106919" y="9752"/>
                  </a:lnTo>
                  <a:lnTo>
                    <a:pt x="106919" y="9692"/>
                  </a:lnTo>
                  <a:cubicBezTo>
                    <a:pt x="107121" y="9383"/>
                    <a:pt x="107681" y="9300"/>
                    <a:pt x="108038" y="9454"/>
                  </a:cubicBezTo>
                  <a:cubicBezTo>
                    <a:pt x="108121" y="9288"/>
                    <a:pt x="108205" y="9133"/>
                    <a:pt x="108276" y="8978"/>
                  </a:cubicBezTo>
                  <a:cubicBezTo>
                    <a:pt x="107788" y="8800"/>
                    <a:pt x="107514" y="8954"/>
                    <a:pt x="106978" y="8800"/>
                  </a:cubicBezTo>
                  <a:cubicBezTo>
                    <a:pt x="106955" y="8764"/>
                    <a:pt x="106931" y="8716"/>
                    <a:pt x="106919" y="8680"/>
                  </a:cubicBezTo>
                  <a:lnTo>
                    <a:pt x="107276" y="8680"/>
                  </a:lnTo>
                  <a:lnTo>
                    <a:pt x="107276" y="8621"/>
                  </a:lnTo>
                  <a:cubicBezTo>
                    <a:pt x="107252" y="8585"/>
                    <a:pt x="107228" y="8538"/>
                    <a:pt x="107216" y="8502"/>
                  </a:cubicBezTo>
                  <a:cubicBezTo>
                    <a:pt x="106133" y="8680"/>
                    <a:pt x="105716" y="8740"/>
                    <a:pt x="104835" y="8621"/>
                  </a:cubicBezTo>
                  <a:lnTo>
                    <a:pt x="104716" y="8800"/>
                  </a:lnTo>
                  <a:lnTo>
                    <a:pt x="104954" y="9038"/>
                  </a:lnTo>
                  <a:cubicBezTo>
                    <a:pt x="105300" y="9002"/>
                    <a:pt x="105121" y="8954"/>
                    <a:pt x="105359" y="9038"/>
                  </a:cubicBezTo>
                  <a:cubicBezTo>
                    <a:pt x="105621" y="9002"/>
                    <a:pt x="105550" y="8942"/>
                    <a:pt x="105657" y="9216"/>
                  </a:cubicBezTo>
                  <a:cubicBezTo>
                    <a:pt x="105383" y="9311"/>
                    <a:pt x="105371" y="9395"/>
                    <a:pt x="105300" y="9692"/>
                  </a:cubicBezTo>
                  <a:lnTo>
                    <a:pt x="104538" y="9633"/>
                  </a:lnTo>
                  <a:lnTo>
                    <a:pt x="104359" y="9812"/>
                  </a:lnTo>
                  <a:cubicBezTo>
                    <a:pt x="104669" y="9954"/>
                    <a:pt x="111253" y="10574"/>
                    <a:pt x="111955" y="10288"/>
                  </a:cubicBezTo>
                  <a:lnTo>
                    <a:pt x="112193" y="10466"/>
                  </a:lnTo>
                  <a:lnTo>
                    <a:pt x="112193" y="10526"/>
                  </a:lnTo>
                  <a:lnTo>
                    <a:pt x="111538" y="10585"/>
                  </a:lnTo>
                  <a:lnTo>
                    <a:pt x="111538" y="10764"/>
                  </a:lnTo>
                  <a:cubicBezTo>
                    <a:pt x="111360" y="10895"/>
                    <a:pt x="111336" y="10847"/>
                    <a:pt x="111062" y="10824"/>
                  </a:cubicBezTo>
                  <a:lnTo>
                    <a:pt x="110943" y="10585"/>
                  </a:lnTo>
                  <a:lnTo>
                    <a:pt x="111003" y="10824"/>
                  </a:lnTo>
                  <a:cubicBezTo>
                    <a:pt x="109931" y="10931"/>
                    <a:pt x="108836" y="10585"/>
                    <a:pt x="107859" y="10466"/>
                  </a:cubicBezTo>
                  <a:cubicBezTo>
                    <a:pt x="107300" y="10383"/>
                    <a:pt x="106181" y="10824"/>
                    <a:pt x="105240" y="10585"/>
                  </a:cubicBezTo>
                  <a:cubicBezTo>
                    <a:pt x="104407" y="10359"/>
                    <a:pt x="103657" y="10121"/>
                    <a:pt x="102752" y="10347"/>
                  </a:cubicBezTo>
                  <a:lnTo>
                    <a:pt x="103109" y="10526"/>
                  </a:lnTo>
                  <a:cubicBezTo>
                    <a:pt x="102895" y="10597"/>
                    <a:pt x="101775" y="10169"/>
                    <a:pt x="101680" y="10050"/>
                  </a:cubicBezTo>
                  <a:lnTo>
                    <a:pt x="101501" y="10050"/>
                  </a:lnTo>
                  <a:lnTo>
                    <a:pt x="101561" y="10347"/>
                  </a:lnTo>
                  <a:cubicBezTo>
                    <a:pt x="101621" y="10490"/>
                    <a:pt x="101930" y="10407"/>
                    <a:pt x="102216" y="10407"/>
                  </a:cubicBezTo>
                  <a:lnTo>
                    <a:pt x="102216" y="10466"/>
                  </a:lnTo>
                  <a:cubicBezTo>
                    <a:pt x="102002" y="10621"/>
                    <a:pt x="97799" y="10883"/>
                    <a:pt x="97406" y="10704"/>
                  </a:cubicBezTo>
                  <a:cubicBezTo>
                    <a:pt x="97287" y="10859"/>
                    <a:pt x="97168" y="11014"/>
                    <a:pt x="97049" y="11181"/>
                  </a:cubicBezTo>
                  <a:lnTo>
                    <a:pt x="96870" y="10883"/>
                  </a:lnTo>
                  <a:lnTo>
                    <a:pt x="96572" y="11062"/>
                  </a:lnTo>
                  <a:lnTo>
                    <a:pt x="96394" y="10764"/>
                  </a:lnTo>
                  <a:cubicBezTo>
                    <a:pt x="95786" y="11062"/>
                    <a:pt x="95048" y="11109"/>
                    <a:pt x="94262" y="11002"/>
                  </a:cubicBezTo>
                  <a:cubicBezTo>
                    <a:pt x="94108" y="11312"/>
                    <a:pt x="94179" y="11419"/>
                    <a:pt x="94143" y="11705"/>
                  </a:cubicBezTo>
                  <a:lnTo>
                    <a:pt x="92953" y="11764"/>
                  </a:lnTo>
                  <a:lnTo>
                    <a:pt x="92953" y="12002"/>
                  </a:lnTo>
                  <a:lnTo>
                    <a:pt x="93370" y="11883"/>
                  </a:lnTo>
                  <a:lnTo>
                    <a:pt x="93548" y="12300"/>
                  </a:lnTo>
                  <a:cubicBezTo>
                    <a:pt x="94405" y="12324"/>
                    <a:pt x="95072" y="12264"/>
                    <a:pt x="95560" y="12538"/>
                  </a:cubicBezTo>
                  <a:cubicBezTo>
                    <a:pt x="95525" y="12467"/>
                    <a:pt x="95489" y="12383"/>
                    <a:pt x="95441" y="12300"/>
                  </a:cubicBezTo>
                  <a:cubicBezTo>
                    <a:pt x="95727" y="12145"/>
                    <a:pt x="97227" y="12014"/>
                    <a:pt x="97406" y="12479"/>
                  </a:cubicBezTo>
                  <a:lnTo>
                    <a:pt x="97644" y="12181"/>
                  </a:lnTo>
                  <a:cubicBezTo>
                    <a:pt x="98394" y="12479"/>
                    <a:pt x="99204" y="12098"/>
                    <a:pt x="100025" y="12479"/>
                  </a:cubicBezTo>
                  <a:lnTo>
                    <a:pt x="100323" y="12181"/>
                  </a:lnTo>
                  <a:lnTo>
                    <a:pt x="100739" y="12419"/>
                  </a:lnTo>
                  <a:lnTo>
                    <a:pt x="100978" y="12181"/>
                  </a:lnTo>
                  <a:cubicBezTo>
                    <a:pt x="101180" y="12395"/>
                    <a:pt x="101109" y="12336"/>
                    <a:pt x="100978" y="12598"/>
                  </a:cubicBezTo>
                  <a:cubicBezTo>
                    <a:pt x="101204" y="12812"/>
                    <a:pt x="101394" y="12848"/>
                    <a:pt x="101871" y="12836"/>
                  </a:cubicBezTo>
                  <a:lnTo>
                    <a:pt x="101692" y="12657"/>
                  </a:lnTo>
                  <a:cubicBezTo>
                    <a:pt x="101513" y="12526"/>
                    <a:pt x="101632" y="12621"/>
                    <a:pt x="101335" y="12657"/>
                  </a:cubicBezTo>
                  <a:lnTo>
                    <a:pt x="101335" y="12538"/>
                  </a:lnTo>
                  <a:lnTo>
                    <a:pt x="101216" y="12359"/>
                  </a:lnTo>
                  <a:cubicBezTo>
                    <a:pt x="101501" y="12062"/>
                    <a:pt x="101859" y="12145"/>
                    <a:pt x="102406" y="12181"/>
                  </a:cubicBezTo>
                  <a:cubicBezTo>
                    <a:pt x="102394" y="12395"/>
                    <a:pt x="102371" y="12312"/>
                    <a:pt x="102525" y="12479"/>
                  </a:cubicBezTo>
                  <a:cubicBezTo>
                    <a:pt x="102561" y="12348"/>
                    <a:pt x="102609" y="12205"/>
                    <a:pt x="102644" y="12062"/>
                  </a:cubicBezTo>
                  <a:lnTo>
                    <a:pt x="103002" y="12121"/>
                  </a:lnTo>
                  <a:lnTo>
                    <a:pt x="103002" y="12717"/>
                  </a:lnTo>
                  <a:lnTo>
                    <a:pt x="103537" y="12717"/>
                  </a:lnTo>
                  <a:lnTo>
                    <a:pt x="103716" y="12836"/>
                  </a:lnTo>
                  <a:cubicBezTo>
                    <a:pt x="103609" y="13050"/>
                    <a:pt x="103621" y="12990"/>
                    <a:pt x="103418" y="13074"/>
                  </a:cubicBezTo>
                  <a:lnTo>
                    <a:pt x="103418" y="13133"/>
                  </a:lnTo>
                  <a:cubicBezTo>
                    <a:pt x="103990" y="13205"/>
                    <a:pt x="104204" y="12788"/>
                    <a:pt x="105133" y="12776"/>
                  </a:cubicBezTo>
                  <a:lnTo>
                    <a:pt x="105133" y="12717"/>
                  </a:lnTo>
                  <a:cubicBezTo>
                    <a:pt x="104823" y="12467"/>
                    <a:pt x="104109" y="12586"/>
                    <a:pt x="103645" y="12538"/>
                  </a:cubicBezTo>
                  <a:lnTo>
                    <a:pt x="103526" y="12359"/>
                  </a:lnTo>
                  <a:cubicBezTo>
                    <a:pt x="104085" y="12217"/>
                    <a:pt x="104716" y="12264"/>
                    <a:pt x="105669" y="12300"/>
                  </a:cubicBezTo>
                  <a:cubicBezTo>
                    <a:pt x="105597" y="12598"/>
                    <a:pt x="105573" y="12550"/>
                    <a:pt x="105431" y="12717"/>
                  </a:cubicBezTo>
                  <a:lnTo>
                    <a:pt x="105550" y="12717"/>
                  </a:lnTo>
                  <a:cubicBezTo>
                    <a:pt x="105681" y="12824"/>
                    <a:pt x="106276" y="12717"/>
                    <a:pt x="106502" y="12776"/>
                  </a:cubicBezTo>
                  <a:cubicBezTo>
                    <a:pt x="106669" y="12574"/>
                    <a:pt x="106633" y="12693"/>
                    <a:pt x="106562" y="12419"/>
                  </a:cubicBezTo>
                  <a:lnTo>
                    <a:pt x="107026" y="12240"/>
                  </a:lnTo>
                  <a:lnTo>
                    <a:pt x="107086" y="12240"/>
                  </a:lnTo>
                  <a:cubicBezTo>
                    <a:pt x="107324" y="12550"/>
                    <a:pt x="107431" y="12467"/>
                    <a:pt x="107145" y="12717"/>
                  </a:cubicBezTo>
                  <a:cubicBezTo>
                    <a:pt x="107431" y="12895"/>
                    <a:pt x="107859" y="12776"/>
                    <a:pt x="108395" y="12717"/>
                  </a:cubicBezTo>
                  <a:cubicBezTo>
                    <a:pt x="108419" y="12538"/>
                    <a:pt x="108407" y="12598"/>
                    <a:pt x="108336" y="12419"/>
                  </a:cubicBezTo>
                  <a:cubicBezTo>
                    <a:pt x="108812" y="12395"/>
                    <a:pt x="109288" y="12419"/>
                    <a:pt x="109764" y="12479"/>
                  </a:cubicBezTo>
                  <a:cubicBezTo>
                    <a:pt x="109800" y="12538"/>
                    <a:pt x="109836" y="12598"/>
                    <a:pt x="109883" y="12657"/>
                  </a:cubicBezTo>
                  <a:lnTo>
                    <a:pt x="109586" y="12717"/>
                  </a:lnTo>
                  <a:cubicBezTo>
                    <a:pt x="109562" y="12776"/>
                    <a:pt x="109550" y="12836"/>
                    <a:pt x="109526" y="12895"/>
                  </a:cubicBezTo>
                  <a:lnTo>
                    <a:pt x="109943" y="12836"/>
                  </a:lnTo>
                  <a:cubicBezTo>
                    <a:pt x="110205" y="12729"/>
                    <a:pt x="110193" y="12574"/>
                    <a:pt x="110419" y="12419"/>
                  </a:cubicBezTo>
                  <a:cubicBezTo>
                    <a:pt x="110622" y="12574"/>
                    <a:pt x="110622" y="12657"/>
                    <a:pt x="110955" y="12717"/>
                  </a:cubicBezTo>
                  <a:cubicBezTo>
                    <a:pt x="110931" y="12621"/>
                    <a:pt x="110907" y="12526"/>
                    <a:pt x="110896" y="12419"/>
                  </a:cubicBezTo>
                  <a:lnTo>
                    <a:pt x="110955" y="12419"/>
                  </a:lnTo>
                  <a:cubicBezTo>
                    <a:pt x="111253" y="12645"/>
                    <a:pt x="111146" y="12705"/>
                    <a:pt x="111419" y="12538"/>
                  </a:cubicBezTo>
                  <a:lnTo>
                    <a:pt x="111658" y="12955"/>
                  </a:lnTo>
                  <a:cubicBezTo>
                    <a:pt x="110788" y="13598"/>
                    <a:pt x="109181" y="12848"/>
                    <a:pt x="108157" y="13133"/>
                  </a:cubicBezTo>
                  <a:cubicBezTo>
                    <a:pt x="106907" y="13479"/>
                    <a:pt x="104978" y="13360"/>
                    <a:pt x="103942" y="13312"/>
                  </a:cubicBezTo>
                  <a:cubicBezTo>
                    <a:pt x="103323" y="13288"/>
                    <a:pt x="102716" y="13407"/>
                    <a:pt x="102156" y="13669"/>
                  </a:cubicBezTo>
                  <a:cubicBezTo>
                    <a:pt x="101585" y="13955"/>
                    <a:pt x="101025" y="13479"/>
                    <a:pt x="100739" y="13371"/>
                  </a:cubicBezTo>
                  <a:cubicBezTo>
                    <a:pt x="100739" y="13371"/>
                    <a:pt x="99311" y="13633"/>
                    <a:pt x="99132" y="13669"/>
                  </a:cubicBezTo>
                  <a:cubicBezTo>
                    <a:pt x="99108" y="13514"/>
                    <a:pt x="99096" y="13348"/>
                    <a:pt x="99073" y="13193"/>
                  </a:cubicBezTo>
                  <a:lnTo>
                    <a:pt x="98537" y="13669"/>
                  </a:lnTo>
                  <a:cubicBezTo>
                    <a:pt x="97834" y="13419"/>
                    <a:pt x="96441" y="13562"/>
                    <a:pt x="96346" y="14205"/>
                  </a:cubicBezTo>
                  <a:cubicBezTo>
                    <a:pt x="96025" y="14014"/>
                    <a:pt x="96251" y="13967"/>
                    <a:pt x="95929" y="14026"/>
                  </a:cubicBezTo>
                  <a:cubicBezTo>
                    <a:pt x="95941" y="13872"/>
                    <a:pt x="95965" y="13705"/>
                    <a:pt x="95989" y="13550"/>
                  </a:cubicBezTo>
                  <a:cubicBezTo>
                    <a:pt x="95822" y="13705"/>
                    <a:pt x="95620" y="13812"/>
                    <a:pt x="95453" y="13967"/>
                  </a:cubicBezTo>
                  <a:lnTo>
                    <a:pt x="95215" y="13669"/>
                  </a:lnTo>
                  <a:cubicBezTo>
                    <a:pt x="95096" y="13812"/>
                    <a:pt x="95132" y="13907"/>
                    <a:pt x="95096" y="14145"/>
                  </a:cubicBezTo>
                  <a:lnTo>
                    <a:pt x="95036" y="14145"/>
                  </a:lnTo>
                  <a:cubicBezTo>
                    <a:pt x="94846" y="13931"/>
                    <a:pt x="94858" y="13693"/>
                    <a:pt x="94798" y="13431"/>
                  </a:cubicBezTo>
                  <a:lnTo>
                    <a:pt x="94679" y="13371"/>
                  </a:lnTo>
                  <a:cubicBezTo>
                    <a:pt x="94703" y="13550"/>
                    <a:pt x="94715" y="13729"/>
                    <a:pt x="94739" y="13907"/>
                  </a:cubicBezTo>
                  <a:lnTo>
                    <a:pt x="94024" y="14086"/>
                  </a:lnTo>
                  <a:cubicBezTo>
                    <a:pt x="93751" y="13991"/>
                    <a:pt x="93477" y="13931"/>
                    <a:pt x="93191" y="13907"/>
                  </a:cubicBezTo>
                  <a:lnTo>
                    <a:pt x="93131" y="13907"/>
                  </a:lnTo>
                  <a:lnTo>
                    <a:pt x="93131" y="14324"/>
                  </a:lnTo>
                  <a:lnTo>
                    <a:pt x="92667" y="13907"/>
                  </a:lnTo>
                  <a:lnTo>
                    <a:pt x="92429" y="13848"/>
                  </a:lnTo>
                  <a:lnTo>
                    <a:pt x="92369" y="13907"/>
                  </a:lnTo>
                  <a:lnTo>
                    <a:pt x="92369" y="14086"/>
                  </a:lnTo>
                  <a:lnTo>
                    <a:pt x="92667" y="14205"/>
                  </a:lnTo>
                  <a:lnTo>
                    <a:pt x="92774" y="14384"/>
                  </a:lnTo>
                  <a:lnTo>
                    <a:pt x="92310" y="14264"/>
                  </a:lnTo>
                  <a:cubicBezTo>
                    <a:pt x="92262" y="14026"/>
                    <a:pt x="92227" y="13788"/>
                    <a:pt x="92191" y="13550"/>
                  </a:cubicBezTo>
                  <a:cubicBezTo>
                    <a:pt x="91917" y="13717"/>
                    <a:pt x="92084" y="13883"/>
                    <a:pt x="92012" y="14145"/>
                  </a:cubicBezTo>
                  <a:lnTo>
                    <a:pt x="92012" y="14264"/>
                  </a:lnTo>
                  <a:lnTo>
                    <a:pt x="91655" y="14384"/>
                  </a:lnTo>
                  <a:cubicBezTo>
                    <a:pt x="91595" y="14288"/>
                    <a:pt x="91572" y="14181"/>
                    <a:pt x="91595" y="14086"/>
                  </a:cubicBezTo>
                  <a:cubicBezTo>
                    <a:pt x="91274" y="14157"/>
                    <a:pt x="91179" y="14288"/>
                    <a:pt x="91000" y="14026"/>
                  </a:cubicBezTo>
                  <a:cubicBezTo>
                    <a:pt x="90750" y="14157"/>
                    <a:pt x="90881" y="14050"/>
                    <a:pt x="90881" y="14384"/>
                  </a:cubicBezTo>
                  <a:cubicBezTo>
                    <a:pt x="90417" y="14276"/>
                    <a:pt x="90393" y="14098"/>
                    <a:pt x="89810" y="14086"/>
                  </a:cubicBezTo>
                  <a:lnTo>
                    <a:pt x="89631" y="14443"/>
                  </a:lnTo>
                  <a:cubicBezTo>
                    <a:pt x="89071" y="14384"/>
                    <a:pt x="88417" y="14395"/>
                    <a:pt x="87738" y="14264"/>
                  </a:cubicBezTo>
                  <a:cubicBezTo>
                    <a:pt x="87750" y="14360"/>
                    <a:pt x="87774" y="14455"/>
                    <a:pt x="87797" y="14562"/>
                  </a:cubicBezTo>
                  <a:lnTo>
                    <a:pt x="87678" y="14622"/>
                  </a:lnTo>
                  <a:lnTo>
                    <a:pt x="87619" y="14622"/>
                  </a:lnTo>
                  <a:cubicBezTo>
                    <a:pt x="87559" y="14253"/>
                    <a:pt x="87488" y="14217"/>
                    <a:pt x="87440" y="13729"/>
                  </a:cubicBezTo>
                  <a:lnTo>
                    <a:pt x="87202" y="13848"/>
                  </a:lnTo>
                  <a:lnTo>
                    <a:pt x="87143" y="13967"/>
                  </a:lnTo>
                  <a:lnTo>
                    <a:pt x="87381" y="14145"/>
                  </a:lnTo>
                  <a:cubicBezTo>
                    <a:pt x="86904" y="14657"/>
                    <a:pt x="85880" y="14669"/>
                    <a:pt x="85059" y="14312"/>
                  </a:cubicBezTo>
                  <a:cubicBezTo>
                    <a:pt x="84880" y="14491"/>
                    <a:pt x="84880" y="14526"/>
                    <a:pt x="84940" y="14788"/>
                  </a:cubicBezTo>
                  <a:cubicBezTo>
                    <a:pt x="84714" y="14836"/>
                    <a:pt x="84595" y="14729"/>
                    <a:pt x="84285" y="14669"/>
                  </a:cubicBezTo>
                  <a:cubicBezTo>
                    <a:pt x="84190" y="15003"/>
                    <a:pt x="84047" y="14991"/>
                    <a:pt x="83868" y="15205"/>
                  </a:cubicBezTo>
                  <a:cubicBezTo>
                    <a:pt x="83606" y="15122"/>
                    <a:pt x="83654" y="15181"/>
                    <a:pt x="83571" y="14907"/>
                  </a:cubicBezTo>
                  <a:cubicBezTo>
                    <a:pt x="83499" y="15050"/>
                    <a:pt x="83416" y="15193"/>
                    <a:pt x="83333" y="15324"/>
                  </a:cubicBezTo>
                  <a:cubicBezTo>
                    <a:pt x="83035" y="15276"/>
                    <a:pt x="82404" y="15181"/>
                    <a:pt x="82332" y="14788"/>
                  </a:cubicBezTo>
                  <a:lnTo>
                    <a:pt x="82094" y="14848"/>
                  </a:lnTo>
                  <a:lnTo>
                    <a:pt x="81975" y="14848"/>
                  </a:lnTo>
                  <a:lnTo>
                    <a:pt x="81975" y="14907"/>
                  </a:lnTo>
                  <a:cubicBezTo>
                    <a:pt x="82070" y="15086"/>
                    <a:pt x="82249" y="15193"/>
                    <a:pt x="82451" y="15205"/>
                  </a:cubicBezTo>
                  <a:cubicBezTo>
                    <a:pt x="82428" y="15312"/>
                    <a:pt x="82404" y="15407"/>
                    <a:pt x="82392" y="15503"/>
                  </a:cubicBezTo>
                  <a:cubicBezTo>
                    <a:pt x="81070" y="15431"/>
                    <a:pt x="80154" y="16384"/>
                    <a:pt x="79011" y="15681"/>
                  </a:cubicBezTo>
                  <a:lnTo>
                    <a:pt x="78892" y="15800"/>
                  </a:lnTo>
                  <a:cubicBezTo>
                    <a:pt x="79011" y="15896"/>
                    <a:pt x="79034" y="15848"/>
                    <a:pt x="79189" y="15979"/>
                  </a:cubicBezTo>
                  <a:cubicBezTo>
                    <a:pt x="79201" y="16038"/>
                    <a:pt x="79225" y="16098"/>
                    <a:pt x="79249" y="16158"/>
                  </a:cubicBezTo>
                  <a:lnTo>
                    <a:pt x="78772" y="16038"/>
                  </a:lnTo>
                  <a:cubicBezTo>
                    <a:pt x="78641" y="15919"/>
                    <a:pt x="78665" y="15931"/>
                    <a:pt x="78653" y="15681"/>
                  </a:cubicBezTo>
                  <a:lnTo>
                    <a:pt x="78475" y="15562"/>
                  </a:lnTo>
                  <a:cubicBezTo>
                    <a:pt x="78368" y="15717"/>
                    <a:pt x="78403" y="15919"/>
                    <a:pt x="78534" y="16038"/>
                  </a:cubicBezTo>
                  <a:cubicBezTo>
                    <a:pt x="78344" y="16312"/>
                    <a:pt x="77213" y="16300"/>
                    <a:pt x="77165" y="16217"/>
                  </a:cubicBezTo>
                  <a:cubicBezTo>
                    <a:pt x="76832" y="16491"/>
                    <a:pt x="75498" y="17051"/>
                    <a:pt x="75082" y="16991"/>
                  </a:cubicBezTo>
                  <a:cubicBezTo>
                    <a:pt x="75046" y="17086"/>
                    <a:pt x="74998" y="17193"/>
                    <a:pt x="74962" y="17289"/>
                  </a:cubicBezTo>
                  <a:lnTo>
                    <a:pt x="74962" y="17348"/>
                  </a:lnTo>
                  <a:lnTo>
                    <a:pt x="75558" y="17229"/>
                  </a:lnTo>
                  <a:lnTo>
                    <a:pt x="75677" y="17348"/>
                  </a:lnTo>
                  <a:lnTo>
                    <a:pt x="75201" y="17646"/>
                  </a:lnTo>
                  <a:cubicBezTo>
                    <a:pt x="74986" y="17896"/>
                    <a:pt x="74474" y="17848"/>
                    <a:pt x="73891" y="17943"/>
                  </a:cubicBezTo>
                  <a:cubicBezTo>
                    <a:pt x="74069" y="17729"/>
                    <a:pt x="74165" y="17658"/>
                    <a:pt x="74546" y="17646"/>
                  </a:cubicBezTo>
                  <a:lnTo>
                    <a:pt x="74546" y="17229"/>
                  </a:lnTo>
                  <a:lnTo>
                    <a:pt x="73486" y="17646"/>
                  </a:lnTo>
                  <a:cubicBezTo>
                    <a:pt x="73462" y="17622"/>
                    <a:pt x="73438" y="17610"/>
                    <a:pt x="73427" y="17586"/>
                  </a:cubicBezTo>
                  <a:cubicBezTo>
                    <a:pt x="73474" y="17372"/>
                    <a:pt x="73629" y="17193"/>
                    <a:pt x="73843" y="17110"/>
                  </a:cubicBezTo>
                  <a:lnTo>
                    <a:pt x="73843" y="17051"/>
                  </a:lnTo>
                  <a:cubicBezTo>
                    <a:pt x="73677" y="16931"/>
                    <a:pt x="73808" y="17003"/>
                    <a:pt x="73546" y="16991"/>
                  </a:cubicBezTo>
                  <a:lnTo>
                    <a:pt x="73784" y="16634"/>
                  </a:lnTo>
                  <a:cubicBezTo>
                    <a:pt x="72891" y="16848"/>
                    <a:pt x="72034" y="17027"/>
                    <a:pt x="71164" y="17170"/>
                  </a:cubicBezTo>
                  <a:cubicBezTo>
                    <a:pt x="71176" y="17324"/>
                    <a:pt x="71164" y="17241"/>
                    <a:pt x="71224" y="17408"/>
                  </a:cubicBezTo>
                  <a:lnTo>
                    <a:pt x="71105" y="17527"/>
                  </a:lnTo>
                  <a:cubicBezTo>
                    <a:pt x="71033" y="17336"/>
                    <a:pt x="71105" y="17360"/>
                    <a:pt x="70986" y="17229"/>
                  </a:cubicBezTo>
                  <a:lnTo>
                    <a:pt x="70867" y="17586"/>
                  </a:lnTo>
                  <a:cubicBezTo>
                    <a:pt x="70212" y="17348"/>
                    <a:pt x="69843" y="17598"/>
                    <a:pt x="69212" y="17586"/>
                  </a:cubicBezTo>
                  <a:cubicBezTo>
                    <a:pt x="69152" y="17717"/>
                    <a:pt x="69093" y="17860"/>
                    <a:pt x="69033" y="18003"/>
                  </a:cubicBezTo>
                  <a:lnTo>
                    <a:pt x="68974" y="18003"/>
                  </a:lnTo>
                  <a:cubicBezTo>
                    <a:pt x="68831" y="17813"/>
                    <a:pt x="68902" y="17848"/>
                    <a:pt x="68974" y="17586"/>
                  </a:cubicBezTo>
                  <a:lnTo>
                    <a:pt x="68855" y="17467"/>
                  </a:lnTo>
                  <a:cubicBezTo>
                    <a:pt x="68640" y="17789"/>
                    <a:pt x="68497" y="18003"/>
                    <a:pt x="68438" y="18479"/>
                  </a:cubicBezTo>
                  <a:lnTo>
                    <a:pt x="67723" y="18658"/>
                  </a:lnTo>
                  <a:cubicBezTo>
                    <a:pt x="67902" y="18432"/>
                    <a:pt x="68081" y="18217"/>
                    <a:pt x="68259" y="18003"/>
                  </a:cubicBezTo>
                  <a:cubicBezTo>
                    <a:pt x="68009" y="17860"/>
                    <a:pt x="68104" y="17836"/>
                    <a:pt x="67843" y="17943"/>
                  </a:cubicBezTo>
                  <a:cubicBezTo>
                    <a:pt x="67807" y="17801"/>
                    <a:pt x="67759" y="17658"/>
                    <a:pt x="67723" y="17527"/>
                  </a:cubicBezTo>
                  <a:lnTo>
                    <a:pt x="67664" y="17527"/>
                  </a:lnTo>
                  <a:cubicBezTo>
                    <a:pt x="67569" y="17741"/>
                    <a:pt x="67462" y="17955"/>
                    <a:pt x="67366" y="18182"/>
                  </a:cubicBezTo>
                  <a:lnTo>
                    <a:pt x="67366" y="18241"/>
                  </a:lnTo>
                  <a:lnTo>
                    <a:pt x="67843" y="18063"/>
                  </a:lnTo>
                  <a:lnTo>
                    <a:pt x="67962" y="18182"/>
                  </a:lnTo>
                  <a:lnTo>
                    <a:pt x="67545" y="18420"/>
                  </a:lnTo>
                  <a:cubicBezTo>
                    <a:pt x="67319" y="18563"/>
                    <a:pt x="67378" y="18753"/>
                    <a:pt x="67307" y="19015"/>
                  </a:cubicBezTo>
                  <a:lnTo>
                    <a:pt x="67128" y="19015"/>
                  </a:lnTo>
                  <a:cubicBezTo>
                    <a:pt x="67069" y="18741"/>
                    <a:pt x="67104" y="18777"/>
                    <a:pt x="67247" y="18598"/>
                  </a:cubicBezTo>
                  <a:cubicBezTo>
                    <a:pt x="67211" y="18479"/>
                    <a:pt x="67164" y="18360"/>
                    <a:pt x="67128" y="18241"/>
                  </a:cubicBezTo>
                  <a:cubicBezTo>
                    <a:pt x="66914" y="18384"/>
                    <a:pt x="66842" y="18527"/>
                    <a:pt x="66592" y="18658"/>
                  </a:cubicBezTo>
                  <a:lnTo>
                    <a:pt x="66414" y="18479"/>
                  </a:lnTo>
                  <a:cubicBezTo>
                    <a:pt x="66473" y="18336"/>
                    <a:pt x="66533" y="18205"/>
                    <a:pt x="66592" y="18063"/>
                  </a:cubicBezTo>
                  <a:lnTo>
                    <a:pt x="66890" y="18063"/>
                  </a:lnTo>
                  <a:lnTo>
                    <a:pt x="67247" y="17884"/>
                  </a:lnTo>
                  <a:cubicBezTo>
                    <a:pt x="66938" y="17408"/>
                    <a:pt x="61794" y="19396"/>
                    <a:pt x="61306" y="19194"/>
                  </a:cubicBezTo>
                  <a:lnTo>
                    <a:pt x="61068" y="19313"/>
                  </a:lnTo>
                  <a:cubicBezTo>
                    <a:pt x="61056" y="19372"/>
                    <a:pt x="61032" y="19432"/>
                    <a:pt x="61008" y="19491"/>
                  </a:cubicBezTo>
                  <a:lnTo>
                    <a:pt x="61008" y="19551"/>
                  </a:lnTo>
                  <a:cubicBezTo>
                    <a:pt x="62092" y="19634"/>
                    <a:pt x="62699" y="18896"/>
                    <a:pt x="64044" y="18896"/>
                  </a:cubicBezTo>
                  <a:cubicBezTo>
                    <a:pt x="64056" y="18932"/>
                    <a:pt x="64080" y="18967"/>
                    <a:pt x="64104" y="19015"/>
                  </a:cubicBezTo>
                  <a:cubicBezTo>
                    <a:pt x="63390" y="19313"/>
                    <a:pt x="61723" y="19610"/>
                    <a:pt x="61366" y="20253"/>
                  </a:cubicBezTo>
                  <a:lnTo>
                    <a:pt x="61187" y="20372"/>
                  </a:lnTo>
                  <a:cubicBezTo>
                    <a:pt x="61044" y="20241"/>
                    <a:pt x="61056" y="20289"/>
                    <a:pt x="61008" y="20027"/>
                  </a:cubicBezTo>
                  <a:lnTo>
                    <a:pt x="60949" y="20027"/>
                  </a:lnTo>
                  <a:cubicBezTo>
                    <a:pt x="60889" y="20218"/>
                    <a:pt x="60830" y="20420"/>
                    <a:pt x="60782" y="20622"/>
                  </a:cubicBezTo>
                  <a:lnTo>
                    <a:pt x="60604" y="20741"/>
                  </a:lnTo>
                  <a:lnTo>
                    <a:pt x="60544" y="20741"/>
                  </a:lnTo>
                  <a:lnTo>
                    <a:pt x="60663" y="20384"/>
                  </a:lnTo>
                  <a:lnTo>
                    <a:pt x="60663" y="20325"/>
                  </a:lnTo>
                  <a:lnTo>
                    <a:pt x="59830" y="20622"/>
                  </a:lnTo>
                  <a:lnTo>
                    <a:pt x="59770" y="20622"/>
                  </a:lnTo>
                  <a:cubicBezTo>
                    <a:pt x="59806" y="20456"/>
                    <a:pt x="59842" y="20301"/>
                    <a:pt x="59889" y="20146"/>
                  </a:cubicBezTo>
                  <a:cubicBezTo>
                    <a:pt x="59830" y="20265"/>
                    <a:pt x="59770" y="20384"/>
                    <a:pt x="59711" y="20503"/>
                  </a:cubicBezTo>
                  <a:cubicBezTo>
                    <a:pt x="59199" y="20444"/>
                    <a:pt x="58984" y="20551"/>
                    <a:pt x="58460" y="20444"/>
                  </a:cubicBezTo>
                  <a:cubicBezTo>
                    <a:pt x="58258" y="20658"/>
                    <a:pt x="58318" y="20563"/>
                    <a:pt x="58460" y="20801"/>
                  </a:cubicBezTo>
                  <a:cubicBezTo>
                    <a:pt x="57817" y="21361"/>
                    <a:pt x="56746" y="21194"/>
                    <a:pt x="56079" y="21515"/>
                  </a:cubicBezTo>
                  <a:lnTo>
                    <a:pt x="55960" y="21456"/>
                  </a:lnTo>
                  <a:lnTo>
                    <a:pt x="55960" y="21396"/>
                  </a:lnTo>
                  <a:cubicBezTo>
                    <a:pt x="56139" y="21182"/>
                    <a:pt x="56401" y="21075"/>
                    <a:pt x="56674" y="21099"/>
                  </a:cubicBezTo>
                  <a:lnTo>
                    <a:pt x="56674" y="20920"/>
                  </a:lnTo>
                  <a:cubicBezTo>
                    <a:pt x="56353" y="20944"/>
                    <a:pt x="56032" y="21003"/>
                    <a:pt x="55722" y="21099"/>
                  </a:cubicBezTo>
                  <a:cubicBezTo>
                    <a:pt x="55639" y="21242"/>
                    <a:pt x="55603" y="21408"/>
                    <a:pt x="55603" y="21575"/>
                  </a:cubicBezTo>
                  <a:cubicBezTo>
                    <a:pt x="55008" y="21587"/>
                    <a:pt x="54388" y="21789"/>
                    <a:pt x="54174" y="22218"/>
                  </a:cubicBezTo>
                  <a:cubicBezTo>
                    <a:pt x="54138" y="22146"/>
                    <a:pt x="54103" y="22063"/>
                    <a:pt x="54055" y="21980"/>
                  </a:cubicBezTo>
                  <a:cubicBezTo>
                    <a:pt x="51567" y="22646"/>
                    <a:pt x="47733" y="23218"/>
                    <a:pt x="45280" y="24004"/>
                  </a:cubicBezTo>
                  <a:cubicBezTo>
                    <a:pt x="43744" y="24492"/>
                    <a:pt x="42137" y="24218"/>
                    <a:pt x="40946" y="24956"/>
                  </a:cubicBezTo>
                  <a:cubicBezTo>
                    <a:pt x="40553" y="24587"/>
                    <a:pt x="39410" y="24956"/>
                    <a:pt x="39160" y="25135"/>
                  </a:cubicBezTo>
                  <a:lnTo>
                    <a:pt x="38982" y="24897"/>
                  </a:lnTo>
                  <a:cubicBezTo>
                    <a:pt x="38922" y="24992"/>
                    <a:pt x="38863" y="25087"/>
                    <a:pt x="38803" y="25194"/>
                  </a:cubicBezTo>
                  <a:cubicBezTo>
                    <a:pt x="37994" y="24694"/>
                    <a:pt x="34969" y="26099"/>
                    <a:pt x="34053" y="25373"/>
                  </a:cubicBezTo>
                  <a:lnTo>
                    <a:pt x="34053" y="25671"/>
                  </a:lnTo>
                  <a:cubicBezTo>
                    <a:pt x="33564" y="25706"/>
                    <a:pt x="33398" y="25813"/>
                    <a:pt x="32993" y="25611"/>
                  </a:cubicBezTo>
                  <a:cubicBezTo>
                    <a:pt x="32719" y="25492"/>
                    <a:pt x="32660" y="25444"/>
                    <a:pt x="32636" y="25075"/>
                  </a:cubicBezTo>
                  <a:cubicBezTo>
                    <a:pt x="32410" y="24968"/>
                    <a:pt x="32159" y="24932"/>
                    <a:pt x="31921" y="24956"/>
                  </a:cubicBezTo>
                  <a:lnTo>
                    <a:pt x="31921" y="25016"/>
                  </a:lnTo>
                  <a:lnTo>
                    <a:pt x="32517" y="25313"/>
                  </a:lnTo>
                  <a:cubicBezTo>
                    <a:pt x="32529" y="25385"/>
                    <a:pt x="32552" y="25468"/>
                    <a:pt x="32576" y="25552"/>
                  </a:cubicBezTo>
                  <a:lnTo>
                    <a:pt x="32576" y="25611"/>
                  </a:lnTo>
                  <a:cubicBezTo>
                    <a:pt x="32314" y="25754"/>
                    <a:pt x="31683" y="25837"/>
                    <a:pt x="31445" y="25849"/>
                  </a:cubicBezTo>
                  <a:cubicBezTo>
                    <a:pt x="31326" y="25992"/>
                    <a:pt x="31386" y="25909"/>
                    <a:pt x="31386" y="26206"/>
                  </a:cubicBezTo>
                  <a:cubicBezTo>
                    <a:pt x="31243" y="26052"/>
                    <a:pt x="31052" y="25956"/>
                    <a:pt x="30850" y="25909"/>
                  </a:cubicBezTo>
                  <a:lnTo>
                    <a:pt x="30731" y="25968"/>
                  </a:lnTo>
                  <a:cubicBezTo>
                    <a:pt x="30743" y="26278"/>
                    <a:pt x="28207" y="26623"/>
                    <a:pt x="27647" y="26266"/>
                  </a:cubicBezTo>
                  <a:lnTo>
                    <a:pt x="27587" y="26373"/>
                  </a:lnTo>
                  <a:lnTo>
                    <a:pt x="27707" y="26552"/>
                  </a:lnTo>
                  <a:lnTo>
                    <a:pt x="27707" y="26611"/>
                  </a:lnTo>
                  <a:cubicBezTo>
                    <a:pt x="27457" y="26587"/>
                    <a:pt x="27611" y="26647"/>
                    <a:pt x="27409" y="26492"/>
                  </a:cubicBezTo>
                  <a:lnTo>
                    <a:pt x="27349" y="26492"/>
                  </a:lnTo>
                  <a:cubicBezTo>
                    <a:pt x="27468" y="26754"/>
                    <a:pt x="27587" y="27016"/>
                    <a:pt x="27707" y="27266"/>
                  </a:cubicBezTo>
                  <a:lnTo>
                    <a:pt x="27766" y="27266"/>
                  </a:lnTo>
                  <a:cubicBezTo>
                    <a:pt x="27802" y="27087"/>
                    <a:pt x="27849" y="26909"/>
                    <a:pt x="27885" y="26730"/>
                  </a:cubicBezTo>
                  <a:cubicBezTo>
                    <a:pt x="28207" y="26599"/>
                    <a:pt x="28326" y="26695"/>
                    <a:pt x="28719" y="26611"/>
                  </a:cubicBezTo>
                  <a:lnTo>
                    <a:pt x="28778" y="26790"/>
                  </a:lnTo>
                  <a:lnTo>
                    <a:pt x="28600" y="26849"/>
                  </a:lnTo>
                  <a:lnTo>
                    <a:pt x="28600" y="26909"/>
                  </a:lnTo>
                  <a:cubicBezTo>
                    <a:pt x="28861" y="26956"/>
                    <a:pt x="29552" y="27099"/>
                    <a:pt x="29790" y="26611"/>
                  </a:cubicBezTo>
                  <a:lnTo>
                    <a:pt x="30505" y="26909"/>
                  </a:lnTo>
                  <a:lnTo>
                    <a:pt x="30909" y="26492"/>
                  </a:lnTo>
                  <a:cubicBezTo>
                    <a:pt x="31838" y="26968"/>
                    <a:pt x="36005" y="26135"/>
                    <a:pt x="37624" y="25849"/>
                  </a:cubicBezTo>
                  <a:cubicBezTo>
                    <a:pt x="41268" y="25206"/>
                    <a:pt x="45292" y="24659"/>
                    <a:pt x="48542" y="23766"/>
                  </a:cubicBezTo>
                  <a:cubicBezTo>
                    <a:pt x="50769" y="23158"/>
                    <a:pt x="53984" y="23135"/>
                    <a:pt x="55317" y="21980"/>
                  </a:cubicBezTo>
                  <a:lnTo>
                    <a:pt x="55317" y="22277"/>
                  </a:lnTo>
                  <a:cubicBezTo>
                    <a:pt x="57329" y="21480"/>
                    <a:pt x="61104" y="21265"/>
                    <a:pt x="63032" y="20313"/>
                  </a:cubicBezTo>
                  <a:lnTo>
                    <a:pt x="63271" y="20491"/>
                  </a:lnTo>
                  <a:cubicBezTo>
                    <a:pt x="63282" y="20527"/>
                    <a:pt x="63306" y="20575"/>
                    <a:pt x="63330" y="20610"/>
                  </a:cubicBezTo>
                  <a:lnTo>
                    <a:pt x="63568" y="20075"/>
                  </a:lnTo>
                  <a:lnTo>
                    <a:pt x="63925" y="20015"/>
                  </a:lnTo>
                  <a:lnTo>
                    <a:pt x="63925" y="20372"/>
                  </a:lnTo>
                  <a:cubicBezTo>
                    <a:pt x="64271" y="20146"/>
                    <a:pt x="64783" y="20170"/>
                    <a:pt x="64985" y="19718"/>
                  </a:cubicBezTo>
                  <a:cubicBezTo>
                    <a:pt x="64806" y="19610"/>
                    <a:pt x="64902" y="19658"/>
                    <a:pt x="64628" y="19658"/>
                  </a:cubicBezTo>
                  <a:cubicBezTo>
                    <a:pt x="64616" y="19527"/>
                    <a:pt x="64592" y="19384"/>
                    <a:pt x="64568" y="19241"/>
                  </a:cubicBezTo>
                  <a:lnTo>
                    <a:pt x="64866" y="19241"/>
                  </a:lnTo>
                  <a:lnTo>
                    <a:pt x="65164" y="20015"/>
                  </a:lnTo>
                  <a:lnTo>
                    <a:pt x="65164" y="20134"/>
                  </a:lnTo>
                  <a:cubicBezTo>
                    <a:pt x="65271" y="20003"/>
                    <a:pt x="65283" y="19932"/>
                    <a:pt x="65283" y="19658"/>
                  </a:cubicBezTo>
                  <a:cubicBezTo>
                    <a:pt x="66092" y="19598"/>
                    <a:pt x="67045" y="19229"/>
                    <a:pt x="67723" y="19003"/>
                  </a:cubicBezTo>
                  <a:cubicBezTo>
                    <a:pt x="68426" y="19301"/>
                    <a:pt x="70998" y="18396"/>
                    <a:pt x="71998" y="18241"/>
                  </a:cubicBezTo>
                  <a:cubicBezTo>
                    <a:pt x="71903" y="18467"/>
                    <a:pt x="71783" y="18539"/>
                    <a:pt x="71581" y="18646"/>
                  </a:cubicBezTo>
                  <a:lnTo>
                    <a:pt x="71581" y="18884"/>
                  </a:lnTo>
                  <a:lnTo>
                    <a:pt x="71641" y="18944"/>
                  </a:lnTo>
                  <a:lnTo>
                    <a:pt x="72295" y="18765"/>
                  </a:lnTo>
                  <a:cubicBezTo>
                    <a:pt x="72307" y="18551"/>
                    <a:pt x="72331" y="18336"/>
                    <a:pt x="72355" y="18122"/>
                  </a:cubicBezTo>
                  <a:lnTo>
                    <a:pt x="73546" y="17943"/>
                  </a:lnTo>
                  <a:cubicBezTo>
                    <a:pt x="73558" y="18098"/>
                    <a:pt x="73581" y="18253"/>
                    <a:pt x="73605" y="18420"/>
                  </a:cubicBezTo>
                  <a:lnTo>
                    <a:pt x="76570" y="17646"/>
                  </a:lnTo>
                  <a:lnTo>
                    <a:pt x="76689" y="17289"/>
                  </a:lnTo>
                  <a:lnTo>
                    <a:pt x="76689" y="17229"/>
                  </a:lnTo>
                  <a:lnTo>
                    <a:pt x="76153" y="17467"/>
                  </a:lnTo>
                  <a:lnTo>
                    <a:pt x="75736" y="17467"/>
                  </a:lnTo>
                  <a:cubicBezTo>
                    <a:pt x="75891" y="17074"/>
                    <a:pt x="76546" y="16943"/>
                    <a:pt x="76987" y="16872"/>
                  </a:cubicBezTo>
                  <a:lnTo>
                    <a:pt x="77106" y="16991"/>
                  </a:lnTo>
                  <a:cubicBezTo>
                    <a:pt x="76998" y="17241"/>
                    <a:pt x="77010" y="17360"/>
                    <a:pt x="76748" y="17455"/>
                  </a:cubicBezTo>
                  <a:lnTo>
                    <a:pt x="76629" y="17634"/>
                  </a:lnTo>
                  <a:lnTo>
                    <a:pt x="78046" y="17336"/>
                  </a:lnTo>
                  <a:cubicBezTo>
                    <a:pt x="78070" y="17265"/>
                    <a:pt x="78094" y="17181"/>
                    <a:pt x="78106" y="17098"/>
                  </a:cubicBezTo>
                  <a:lnTo>
                    <a:pt x="78106" y="17039"/>
                  </a:lnTo>
                  <a:cubicBezTo>
                    <a:pt x="77868" y="17039"/>
                    <a:pt x="77784" y="17170"/>
                    <a:pt x="77582" y="17336"/>
                  </a:cubicBezTo>
                  <a:lnTo>
                    <a:pt x="77403" y="17217"/>
                  </a:lnTo>
                  <a:cubicBezTo>
                    <a:pt x="77356" y="17098"/>
                    <a:pt x="77320" y="16979"/>
                    <a:pt x="77284" y="16872"/>
                  </a:cubicBezTo>
                  <a:cubicBezTo>
                    <a:pt x="78320" y="16455"/>
                    <a:pt x="80701" y="16062"/>
                    <a:pt x="81678" y="16217"/>
                  </a:cubicBezTo>
                  <a:cubicBezTo>
                    <a:pt x="81654" y="16372"/>
                    <a:pt x="81630" y="16527"/>
                    <a:pt x="81618" y="16693"/>
                  </a:cubicBezTo>
                  <a:cubicBezTo>
                    <a:pt x="81380" y="16574"/>
                    <a:pt x="81499" y="16681"/>
                    <a:pt x="81499" y="16455"/>
                  </a:cubicBezTo>
                  <a:lnTo>
                    <a:pt x="81380" y="16217"/>
                  </a:lnTo>
                  <a:lnTo>
                    <a:pt x="81320" y="16217"/>
                  </a:lnTo>
                  <a:lnTo>
                    <a:pt x="81082" y="16515"/>
                  </a:lnTo>
                  <a:cubicBezTo>
                    <a:pt x="81261" y="16777"/>
                    <a:pt x="81273" y="16729"/>
                    <a:pt x="81082" y="16991"/>
                  </a:cubicBezTo>
                  <a:cubicBezTo>
                    <a:pt x="81249" y="17086"/>
                    <a:pt x="82070" y="16896"/>
                    <a:pt x="82440" y="16872"/>
                  </a:cubicBezTo>
                  <a:lnTo>
                    <a:pt x="82559" y="16693"/>
                  </a:lnTo>
                  <a:cubicBezTo>
                    <a:pt x="82475" y="16634"/>
                    <a:pt x="82368" y="16610"/>
                    <a:pt x="82261" y="16634"/>
                  </a:cubicBezTo>
                  <a:lnTo>
                    <a:pt x="82154" y="16515"/>
                  </a:lnTo>
                  <a:cubicBezTo>
                    <a:pt x="82297" y="16384"/>
                    <a:pt x="82749" y="16289"/>
                    <a:pt x="83154" y="16277"/>
                  </a:cubicBezTo>
                  <a:lnTo>
                    <a:pt x="83154" y="16396"/>
                  </a:lnTo>
                  <a:lnTo>
                    <a:pt x="83035" y="16396"/>
                  </a:lnTo>
                  <a:lnTo>
                    <a:pt x="82856" y="16753"/>
                  </a:lnTo>
                  <a:cubicBezTo>
                    <a:pt x="83213" y="16693"/>
                    <a:pt x="83071" y="16705"/>
                    <a:pt x="83452" y="16753"/>
                  </a:cubicBezTo>
                  <a:lnTo>
                    <a:pt x="83511" y="16693"/>
                  </a:lnTo>
                  <a:lnTo>
                    <a:pt x="83511" y="16574"/>
                  </a:lnTo>
                  <a:lnTo>
                    <a:pt x="83213" y="16336"/>
                  </a:lnTo>
                  <a:lnTo>
                    <a:pt x="83273" y="16158"/>
                  </a:lnTo>
                  <a:cubicBezTo>
                    <a:pt x="84035" y="16169"/>
                    <a:pt x="84785" y="16027"/>
                    <a:pt x="85488" y="15729"/>
                  </a:cubicBezTo>
                  <a:cubicBezTo>
                    <a:pt x="85702" y="15836"/>
                    <a:pt x="85630" y="15872"/>
                    <a:pt x="85845" y="15967"/>
                  </a:cubicBezTo>
                  <a:cubicBezTo>
                    <a:pt x="85738" y="16229"/>
                    <a:pt x="85547" y="16443"/>
                    <a:pt x="85309" y="16562"/>
                  </a:cubicBezTo>
                  <a:cubicBezTo>
                    <a:pt x="85392" y="16979"/>
                    <a:pt x="85678" y="16860"/>
                    <a:pt x="85952" y="16681"/>
                  </a:cubicBezTo>
                  <a:cubicBezTo>
                    <a:pt x="86285" y="16479"/>
                    <a:pt x="86202" y="15896"/>
                    <a:pt x="85773" y="15788"/>
                  </a:cubicBezTo>
                  <a:lnTo>
                    <a:pt x="85773" y="15729"/>
                  </a:lnTo>
                  <a:lnTo>
                    <a:pt x="86011" y="15610"/>
                  </a:lnTo>
                  <a:cubicBezTo>
                    <a:pt x="86083" y="15777"/>
                    <a:pt x="86428" y="15943"/>
                    <a:pt x="86666" y="16086"/>
                  </a:cubicBezTo>
                  <a:cubicBezTo>
                    <a:pt x="86690" y="15931"/>
                    <a:pt x="86714" y="15777"/>
                    <a:pt x="86726" y="15610"/>
                  </a:cubicBezTo>
                  <a:lnTo>
                    <a:pt x="86845" y="15550"/>
                  </a:lnTo>
                  <a:lnTo>
                    <a:pt x="86964" y="15729"/>
                  </a:lnTo>
                  <a:cubicBezTo>
                    <a:pt x="86940" y="16074"/>
                    <a:pt x="86904" y="16181"/>
                    <a:pt x="86607" y="16265"/>
                  </a:cubicBezTo>
                  <a:lnTo>
                    <a:pt x="86488" y="16443"/>
                  </a:lnTo>
                  <a:cubicBezTo>
                    <a:pt x="86785" y="16681"/>
                    <a:pt x="87166" y="16539"/>
                    <a:pt x="87440" y="16562"/>
                  </a:cubicBezTo>
                  <a:lnTo>
                    <a:pt x="87678" y="16503"/>
                  </a:lnTo>
                  <a:lnTo>
                    <a:pt x="87678" y="16265"/>
                  </a:lnTo>
                  <a:lnTo>
                    <a:pt x="87143" y="16265"/>
                  </a:lnTo>
                  <a:lnTo>
                    <a:pt x="87023" y="16205"/>
                  </a:lnTo>
                  <a:lnTo>
                    <a:pt x="87023" y="16027"/>
                  </a:lnTo>
                  <a:cubicBezTo>
                    <a:pt x="87226" y="15896"/>
                    <a:pt x="87440" y="15788"/>
                    <a:pt x="87678" y="15729"/>
                  </a:cubicBezTo>
                  <a:cubicBezTo>
                    <a:pt x="87785" y="15741"/>
                    <a:pt x="87893" y="15777"/>
                    <a:pt x="87976" y="15848"/>
                  </a:cubicBezTo>
                  <a:cubicBezTo>
                    <a:pt x="87893" y="16086"/>
                    <a:pt x="87821" y="16324"/>
                    <a:pt x="87738" y="16562"/>
                  </a:cubicBezTo>
                  <a:cubicBezTo>
                    <a:pt x="88071" y="16396"/>
                    <a:pt x="88166" y="16229"/>
                    <a:pt x="88155" y="15729"/>
                  </a:cubicBezTo>
                  <a:lnTo>
                    <a:pt x="88631" y="15491"/>
                  </a:lnTo>
                  <a:cubicBezTo>
                    <a:pt x="88893" y="15324"/>
                    <a:pt x="89024" y="15503"/>
                    <a:pt x="89464" y="15550"/>
                  </a:cubicBezTo>
                  <a:cubicBezTo>
                    <a:pt x="89369" y="15955"/>
                    <a:pt x="89179" y="15848"/>
                    <a:pt x="88809" y="15788"/>
                  </a:cubicBezTo>
                  <a:cubicBezTo>
                    <a:pt x="88786" y="15884"/>
                    <a:pt x="88762" y="15991"/>
                    <a:pt x="88750" y="16086"/>
                  </a:cubicBezTo>
                  <a:lnTo>
                    <a:pt x="89048" y="15967"/>
                  </a:lnTo>
                  <a:lnTo>
                    <a:pt x="89107" y="16146"/>
                  </a:lnTo>
                  <a:lnTo>
                    <a:pt x="88631" y="16860"/>
                  </a:lnTo>
                  <a:lnTo>
                    <a:pt x="88750" y="16979"/>
                  </a:lnTo>
                  <a:lnTo>
                    <a:pt x="89107" y="16920"/>
                  </a:lnTo>
                  <a:cubicBezTo>
                    <a:pt x="89214" y="16658"/>
                    <a:pt x="89179" y="16753"/>
                    <a:pt x="89048" y="16503"/>
                  </a:cubicBezTo>
                  <a:cubicBezTo>
                    <a:pt x="89214" y="16300"/>
                    <a:pt x="89202" y="16205"/>
                    <a:pt x="89464" y="16086"/>
                  </a:cubicBezTo>
                  <a:cubicBezTo>
                    <a:pt x="89595" y="16003"/>
                    <a:pt x="90881" y="15610"/>
                    <a:pt x="91298" y="16146"/>
                  </a:cubicBezTo>
                  <a:cubicBezTo>
                    <a:pt x="90964" y="16277"/>
                    <a:pt x="90024" y="16253"/>
                    <a:pt x="89405" y="16205"/>
                  </a:cubicBezTo>
                  <a:cubicBezTo>
                    <a:pt x="89381" y="16241"/>
                    <a:pt x="89357" y="16289"/>
                    <a:pt x="89345" y="16324"/>
                  </a:cubicBezTo>
                  <a:cubicBezTo>
                    <a:pt x="89583" y="16515"/>
                    <a:pt x="89464" y="16515"/>
                    <a:pt x="89405" y="16860"/>
                  </a:cubicBezTo>
                  <a:lnTo>
                    <a:pt x="89524" y="16920"/>
                  </a:lnTo>
                  <a:lnTo>
                    <a:pt x="89881" y="16920"/>
                  </a:lnTo>
                  <a:cubicBezTo>
                    <a:pt x="89833" y="16800"/>
                    <a:pt x="89798" y="16681"/>
                    <a:pt x="89762" y="16562"/>
                  </a:cubicBezTo>
                  <a:cubicBezTo>
                    <a:pt x="90131" y="16503"/>
                    <a:pt x="90298" y="16479"/>
                    <a:pt x="90226" y="16860"/>
                  </a:cubicBezTo>
                  <a:lnTo>
                    <a:pt x="90583" y="16920"/>
                  </a:lnTo>
                  <a:cubicBezTo>
                    <a:pt x="90619" y="16717"/>
                    <a:pt x="90607" y="16741"/>
                    <a:pt x="90524" y="16562"/>
                  </a:cubicBezTo>
                  <a:cubicBezTo>
                    <a:pt x="90762" y="16670"/>
                    <a:pt x="90738" y="16658"/>
                    <a:pt x="90822" y="16920"/>
                  </a:cubicBezTo>
                  <a:cubicBezTo>
                    <a:pt x="91250" y="16920"/>
                    <a:pt x="91274" y="16896"/>
                    <a:pt x="91298" y="16503"/>
                  </a:cubicBezTo>
                  <a:cubicBezTo>
                    <a:pt x="91774" y="16289"/>
                    <a:pt x="91834" y="16503"/>
                    <a:pt x="92369" y="16503"/>
                  </a:cubicBezTo>
                  <a:cubicBezTo>
                    <a:pt x="92393" y="16681"/>
                    <a:pt x="92405" y="16860"/>
                    <a:pt x="92429" y="17039"/>
                  </a:cubicBezTo>
                  <a:lnTo>
                    <a:pt x="92667" y="16979"/>
                  </a:lnTo>
                  <a:cubicBezTo>
                    <a:pt x="92572" y="16729"/>
                    <a:pt x="92679" y="16824"/>
                    <a:pt x="92429" y="16741"/>
                  </a:cubicBezTo>
                  <a:lnTo>
                    <a:pt x="92608" y="16384"/>
                  </a:lnTo>
                  <a:cubicBezTo>
                    <a:pt x="92953" y="16384"/>
                    <a:pt x="93298" y="16515"/>
                    <a:pt x="93560" y="16741"/>
                  </a:cubicBezTo>
                  <a:cubicBezTo>
                    <a:pt x="94024" y="16431"/>
                    <a:pt x="95048" y="16181"/>
                    <a:pt x="95644" y="16384"/>
                  </a:cubicBezTo>
                  <a:lnTo>
                    <a:pt x="95703" y="16324"/>
                  </a:lnTo>
                  <a:lnTo>
                    <a:pt x="95703" y="16205"/>
                  </a:lnTo>
                  <a:cubicBezTo>
                    <a:pt x="95489" y="16015"/>
                    <a:pt x="95322" y="16027"/>
                    <a:pt x="95048" y="16027"/>
                  </a:cubicBezTo>
                  <a:cubicBezTo>
                    <a:pt x="95072" y="15908"/>
                    <a:pt x="95084" y="15788"/>
                    <a:pt x="95108" y="15669"/>
                  </a:cubicBezTo>
                  <a:lnTo>
                    <a:pt x="94751" y="16146"/>
                  </a:lnTo>
                  <a:cubicBezTo>
                    <a:pt x="94310" y="16074"/>
                    <a:pt x="94310" y="15919"/>
                    <a:pt x="93977" y="16027"/>
                  </a:cubicBezTo>
                  <a:cubicBezTo>
                    <a:pt x="93965" y="15908"/>
                    <a:pt x="93941" y="15788"/>
                    <a:pt x="93917" y="15669"/>
                  </a:cubicBezTo>
                  <a:cubicBezTo>
                    <a:pt x="94120" y="15646"/>
                    <a:pt x="93989" y="15657"/>
                    <a:pt x="94155" y="15729"/>
                  </a:cubicBezTo>
                  <a:cubicBezTo>
                    <a:pt x="94191" y="15598"/>
                    <a:pt x="94239" y="15455"/>
                    <a:pt x="94274" y="15312"/>
                  </a:cubicBezTo>
                  <a:lnTo>
                    <a:pt x="94334" y="15312"/>
                  </a:lnTo>
                  <a:cubicBezTo>
                    <a:pt x="94465" y="15491"/>
                    <a:pt x="94417" y="15467"/>
                    <a:pt x="94393" y="15729"/>
                  </a:cubicBezTo>
                  <a:cubicBezTo>
                    <a:pt x="94679" y="15717"/>
                    <a:pt x="95501" y="15157"/>
                    <a:pt x="95644" y="15015"/>
                  </a:cubicBezTo>
                  <a:cubicBezTo>
                    <a:pt x="96037" y="15443"/>
                    <a:pt x="96382" y="15098"/>
                    <a:pt x="96656" y="15669"/>
                  </a:cubicBezTo>
                  <a:lnTo>
                    <a:pt x="96834" y="15669"/>
                  </a:lnTo>
                  <a:lnTo>
                    <a:pt x="96882" y="15193"/>
                  </a:lnTo>
                  <a:lnTo>
                    <a:pt x="97894" y="15372"/>
                  </a:lnTo>
                  <a:cubicBezTo>
                    <a:pt x="98072" y="15336"/>
                    <a:pt x="98275" y="15169"/>
                    <a:pt x="98608" y="15134"/>
                  </a:cubicBezTo>
                  <a:lnTo>
                    <a:pt x="98668" y="15134"/>
                  </a:lnTo>
                  <a:cubicBezTo>
                    <a:pt x="98704" y="15193"/>
                    <a:pt x="98751" y="15253"/>
                    <a:pt x="98787" y="15312"/>
                  </a:cubicBezTo>
                  <a:lnTo>
                    <a:pt x="98251" y="15312"/>
                  </a:lnTo>
                  <a:cubicBezTo>
                    <a:pt x="98311" y="15431"/>
                    <a:pt x="98370" y="15550"/>
                    <a:pt x="98430" y="15669"/>
                  </a:cubicBezTo>
                  <a:cubicBezTo>
                    <a:pt x="98668" y="15503"/>
                    <a:pt x="98977" y="15431"/>
                    <a:pt x="99263" y="15491"/>
                  </a:cubicBezTo>
                  <a:lnTo>
                    <a:pt x="99323" y="15372"/>
                  </a:lnTo>
                  <a:lnTo>
                    <a:pt x="99085" y="15193"/>
                  </a:lnTo>
                  <a:lnTo>
                    <a:pt x="99204" y="15134"/>
                  </a:lnTo>
                  <a:lnTo>
                    <a:pt x="99680" y="15550"/>
                  </a:lnTo>
                  <a:cubicBezTo>
                    <a:pt x="99882" y="15455"/>
                    <a:pt x="100156" y="15491"/>
                    <a:pt x="100573" y="15491"/>
                  </a:cubicBezTo>
                  <a:lnTo>
                    <a:pt x="100573" y="15431"/>
                  </a:lnTo>
                  <a:cubicBezTo>
                    <a:pt x="100347" y="15276"/>
                    <a:pt x="100180" y="15360"/>
                    <a:pt x="99977" y="15193"/>
                  </a:cubicBezTo>
                  <a:cubicBezTo>
                    <a:pt x="100442" y="14991"/>
                    <a:pt x="100954" y="15015"/>
                    <a:pt x="101394" y="14895"/>
                  </a:cubicBezTo>
                  <a:cubicBezTo>
                    <a:pt x="101454" y="15276"/>
                    <a:pt x="101371" y="15205"/>
                    <a:pt x="101156" y="15431"/>
                  </a:cubicBezTo>
                  <a:lnTo>
                    <a:pt x="101394" y="15729"/>
                  </a:lnTo>
                  <a:lnTo>
                    <a:pt x="101097" y="16146"/>
                  </a:lnTo>
                  <a:lnTo>
                    <a:pt x="101097" y="16205"/>
                  </a:lnTo>
                  <a:lnTo>
                    <a:pt x="101752" y="16265"/>
                  </a:lnTo>
                  <a:lnTo>
                    <a:pt x="102168" y="16265"/>
                  </a:lnTo>
                  <a:cubicBezTo>
                    <a:pt x="102061" y="16003"/>
                    <a:pt x="102002" y="16015"/>
                    <a:pt x="101632" y="16027"/>
                  </a:cubicBezTo>
                  <a:lnTo>
                    <a:pt x="101632" y="15967"/>
                  </a:lnTo>
                  <a:cubicBezTo>
                    <a:pt x="102204" y="15538"/>
                    <a:pt x="102609" y="15824"/>
                    <a:pt x="103061" y="15491"/>
                  </a:cubicBezTo>
                  <a:cubicBezTo>
                    <a:pt x="103240" y="15396"/>
                    <a:pt x="103097" y="15479"/>
                    <a:pt x="103061" y="15253"/>
                  </a:cubicBezTo>
                  <a:cubicBezTo>
                    <a:pt x="103526" y="15110"/>
                    <a:pt x="104288" y="15229"/>
                    <a:pt x="104728" y="15074"/>
                  </a:cubicBezTo>
                  <a:cubicBezTo>
                    <a:pt x="104764" y="15157"/>
                    <a:pt x="104800" y="15241"/>
                    <a:pt x="104847" y="15312"/>
                  </a:cubicBezTo>
                  <a:lnTo>
                    <a:pt x="103478" y="15372"/>
                  </a:lnTo>
                  <a:lnTo>
                    <a:pt x="103359" y="15372"/>
                  </a:lnTo>
                  <a:lnTo>
                    <a:pt x="103359" y="15669"/>
                  </a:lnTo>
                  <a:cubicBezTo>
                    <a:pt x="104764" y="15288"/>
                    <a:pt x="107621" y="15777"/>
                    <a:pt x="109407" y="15729"/>
                  </a:cubicBezTo>
                  <a:cubicBezTo>
                    <a:pt x="109217" y="16027"/>
                    <a:pt x="109050" y="16086"/>
                    <a:pt x="108764" y="16146"/>
                  </a:cubicBezTo>
                  <a:lnTo>
                    <a:pt x="108764" y="16324"/>
                  </a:lnTo>
                  <a:lnTo>
                    <a:pt x="108824" y="16384"/>
                  </a:lnTo>
                  <a:lnTo>
                    <a:pt x="109824" y="16265"/>
                  </a:lnTo>
                  <a:lnTo>
                    <a:pt x="109645" y="15729"/>
                  </a:lnTo>
                  <a:lnTo>
                    <a:pt x="110062" y="15729"/>
                  </a:lnTo>
                  <a:cubicBezTo>
                    <a:pt x="110086" y="15896"/>
                    <a:pt x="110110" y="16050"/>
                    <a:pt x="110122" y="16205"/>
                  </a:cubicBezTo>
                  <a:cubicBezTo>
                    <a:pt x="111050" y="17074"/>
                    <a:pt x="113574" y="15955"/>
                    <a:pt x="113920" y="16027"/>
                  </a:cubicBezTo>
                  <a:lnTo>
                    <a:pt x="113979" y="15908"/>
                  </a:lnTo>
                  <a:lnTo>
                    <a:pt x="113682" y="15729"/>
                  </a:lnTo>
                  <a:lnTo>
                    <a:pt x="112860" y="16205"/>
                  </a:lnTo>
                  <a:cubicBezTo>
                    <a:pt x="112062" y="16419"/>
                    <a:pt x="111538" y="15800"/>
                    <a:pt x="110836" y="16146"/>
                  </a:cubicBezTo>
                  <a:cubicBezTo>
                    <a:pt x="110634" y="15931"/>
                    <a:pt x="110729" y="16074"/>
                    <a:pt x="110776" y="15788"/>
                  </a:cubicBezTo>
                  <a:cubicBezTo>
                    <a:pt x="111241" y="15538"/>
                    <a:pt x="112015" y="15693"/>
                    <a:pt x="112086" y="15848"/>
                  </a:cubicBezTo>
                  <a:lnTo>
                    <a:pt x="112384" y="15788"/>
                  </a:lnTo>
                  <a:lnTo>
                    <a:pt x="112265" y="15669"/>
                  </a:lnTo>
                  <a:lnTo>
                    <a:pt x="112324" y="15431"/>
                  </a:lnTo>
                  <a:lnTo>
                    <a:pt x="112801" y="15491"/>
                  </a:lnTo>
                  <a:cubicBezTo>
                    <a:pt x="112801" y="15681"/>
                    <a:pt x="112860" y="15527"/>
                    <a:pt x="112741" y="15669"/>
                  </a:cubicBezTo>
                  <a:lnTo>
                    <a:pt x="112741" y="15848"/>
                  </a:lnTo>
                  <a:lnTo>
                    <a:pt x="113217" y="15372"/>
                  </a:lnTo>
                  <a:cubicBezTo>
                    <a:pt x="114074" y="15467"/>
                    <a:pt x="114706" y="15431"/>
                    <a:pt x="115527" y="15669"/>
                  </a:cubicBezTo>
                  <a:cubicBezTo>
                    <a:pt x="115527" y="15896"/>
                    <a:pt x="115539" y="15777"/>
                    <a:pt x="115468" y="15967"/>
                  </a:cubicBezTo>
                  <a:cubicBezTo>
                    <a:pt x="115575" y="16050"/>
                    <a:pt x="118789" y="16205"/>
                    <a:pt x="118789" y="16205"/>
                  </a:cubicBezTo>
                  <a:cubicBezTo>
                    <a:pt x="118908" y="16360"/>
                    <a:pt x="118849" y="16277"/>
                    <a:pt x="118849" y="16562"/>
                  </a:cubicBezTo>
                  <a:lnTo>
                    <a:pt x="119801" y="16920"/>
                  </a:lnTo>
                  <a:lnTo>
                    <a:pt x="119861" y="16860"/>
                  </a:lnTo>
                  <a:lnTo>
                    <a:pt x="119861" y="16622"/>
                  </a:lnTo>
                  <a:lnTo>
                    <a:pt x="119147" y="16384"/>
                  </a:lnTo>
                  <a:lnTo>
                    <a:pt x="119087" y="16265"/>
                  </a:lnTo>
                  <a:lnTo>
                    <a:pt x="122290" y="16503"/>
                  </a:lnTo>
                  <a:cubicBezTo>
                    <a:pt x="122314" y="16431"/>
                    <a:pt x="122337" y="16348"/>
                    <a:pt x="122349" y="16265"/>
                  </a:cubicBezTo>
                  <a:cubicBezTo>
                    <a:pt x="122849" y="16419"/>
                    <a:pt x="123266" y="16562"/>
                    <a:pt x="123897" y="16503"/>
                  </a:cubicBezTo>
                  <a:cubicBezTo>
                    <a:pt x="123933" y="16622"/>
                    <a:pt x="123980" y="16741"/>
                    <a:pt x="124016" y="16860"/>
                  </a:cubicBezTo>
                  <a:lnTo>
                    <a:pt x="124135" y="16920"/>
                  </a:lnTo>
                  <a:lnTo>
                    <a:pt x="124314" y="16622"/>
                  </a:lnTo>
                  <a:lnTo>
                    <a:pt x="125445" y="17098"/>
                  </a:lnTo>
                  <a:lnTo>
                    <a:pt x="125564" y="16920"/>
                  </a:lnTo>
                  <a:cubicBezTo>
                    <a:pt x="125755" y="16824"/>
                    <a:pt x="126814" y="17015"/>
                    <a:pt x="127159" y="17098"/>
                  </a:cubicBezTo>
                  <a:lnTo>
                    <a:pt x="127219" y="17277"/>
                  </a:lnTo>
                  <a:lnTo>
                    <a:pt x="127219" y="17515"/>
                  </a:lnTo>
                  <a:lnTo>
                    <a:pt x="126743" y="17336"/>
                  </a:lnTo>
                  <a:lnTo>
                    <a:pt x="126743" y="17396"/>
                  </a:lnTo>
                  <a:cubicBezTo>
                    <a:pt x="126945" y="17551"/>
                    <a:pt x="127207" y="17622"/>
                    <a:pt x="127457" y="17574"/>
                  </a:cubicBezTo>
                  <a:lnTo>
                    <a:pt x="127636" y="17932"/>
                  </a:lnTo>
                  <a:cubicBezTo>
                    <a:pt x="126755" y="17693"/>
                    <a:pt x="125362" y="17562"/>
                    <a:pt x="124612" y="17396"/>
                  </a:cubicBezTo>
                  <a:lnTo>
                    <a:pt x="124492" y="17574"/>
                  </a:lnTo>
                  <a:cubicBezTo>
                    <a:pt x="124754" y="17872"/>
                    <a:pt x="125433" y="18003"/>
                    <a:pt x="125862" y="18110"/>
                  </a:cubicBezTo>
                  <a:lnTo>
                    <a:pt x="125981" y="18289"/>
                  </a:lnTo>
                  <a:cubicBezTo>
                    <a:pt x="125397" y="18658"/>
                    <a:pt x="124195" y="18003"/>
                    <a:pt x="123123" y="17991"/>
                  </a:cubicBezTo>
                  <a:lnTo>
                    <a:pt x="123123" y="17872"/>
                  </a:lnTo>
                  <a:cubicBezTo>
                    <a:pt x="123088" y="17789"/>
                    <a:pt x="123052" y="17705"/>
                    <a:pt x="123004" y="17634"/>
                  </a:cubicBezTo>
                  <a:lnTo>
                    <a:pt x="123897" y="17753"/>
                  </a:lnTo>
                  <a:cubicBezTo>
                    <a:pt x="123933" y="17539"/>
                    <a:pt x="123897" y="17634"/>
                    <a:pt x="123778" y="17455"/>
                  </a:cubicBezTo>
                  <a:cubicBezTo>
                    <a:pt x="124004" y="17384"/>
                    <a:pt x="124016" y="17455"/>
                    <a:pt x="124195" y="17574"/>
                  </a:cubicBezTo>
                  <a:lnTo>
                    <a:pt x="124373" y="17396"/>
                  </a:lnTo>
                  <a:cubicBezTo>
                    <a:pt x="123850" y="16908"/>
                    <a:pt x="122480" y="16884"/>
                    <a:pt x="121945" y="16860"/>
                  </a:cubicBezTo>
                  <a:lnTo>
                    <a:pt x="122004" y="17039"/>
                  </a:lnTo>
                  <a:cubicBezTo>
                    <a:pt x="122361" y="17003"/>
                    <a:pt x="122718" y="17110"/>
                    <a:pt x="123004" y="17336"/>
                  </a:cubicBezTo>
                  <a:lnTo>
                    <a:pt x="123004" y="17396"/>
                  </a:lnTo>
                  <a:lnTo>
                    <a:pt x="121290" y="17217"/>
                  </a:lnTo>
                  <a:lnTo>
                    <a:pt x="121230" y="17098"/>
                  </a:lnTo>
                  <a:cubicBezTo>
                    <a:pt x="121385" y="16979"/>
                    <a:pt x="121373" y="16991"/>
                    <a:pt x="121587" y="17039"/>
                  </a:cubicBezTo>
                  <a:cubicBezTo>
                    <a:pt x="121599" y="16955"/>
                    <a:pt x="121623" y="16884"/>
                    <a:pt x="121647" y="16800"/>
                  </a:cubicBezTo>
                  <a:lnTo>
                    <a:pt x="121290" y="16622"/>
                  </a:lnTo>
                  <a:lnTo>
                    <a:pt x="121052" y="16622"/>
                  </a:lnTo>
                  <a:lnTo>
                    <a:pt x="121052" y="17455"/>
                  </a:lnTo>
                  <a:cubicBezTo>
                    <a:pt x="120218" y="17455"/>
                    <a:pt x="119432" y="17217"/>
                    <a:pt x="118789" y="17753"/>
                  </a:cubicBezTo>
                  <a:cubicBezTo>
                    <a:pt x="118587" y="17527"/>
                    <a:pt x="118682" y="17610"/>
                    <a:pt x="118730" y="17277"/>
                  </a:cubicBezTo>
                  <a:lnTo>
                    <a:pt x="118611" y="17217"/>
                  </a:lnTo>
                  <a:lnTo>
                    <a:pt x="118551" y="17217"/>
                  </a:lnTo>
                  <a:cubicBezTo>
                    <a:pt x="118408" y="17396"/>
                    <a:pt x="118313" y="17634"/>
                    <a:pt x="118313" y="17872"/>
                  </a:cubicBezTo>
                  <a:cubicBezTo>
                    <a:pt x="117992" y="17753"/>
                    <a:pt x="117730" y="17551"/>
                    <a:pt x="117670" y="17158"/>
                  </a:cubicBezTo>
                  <a:cubicBezTo>
                    <a:pt x="116944" y="17003"/>
                    <a:pt x="116253" y="17420"/>
                    <a:pt x="115468" y="17098"/>
                  </a:cubicBezTo>
                  <a:lnTo>
                    <a:pt x="115170" y="17336"/>
                  </a:lnTo>
                  <a:cubicBezTo>
                    <a:pt x="115860" y="17848"/>
                    <a:pt x="116646" y="17384"/>
                    <a:pt x="117492" y="17336"/>
                  </a:cubicBezTo>
                  <a:lnTo>
                    <a:pt x="117492" y="17396"/>
                  </a:lnTo>
                  <a:lnTo>
                    <a:pt x="117313" y="17515"/>
                  </a:lnTo>
                  <a:cubicBezTo>
                    <a:pt x="117444" y="17741"/>
                    <a:pt x="117670" y="17586"/>
                    <a:pt x="117908" y="17813"/>
                  </a:cubicBezTo>
                  <a:lnTo>
                    <a:pt x="114396" y="17813"/>
                  </a:lnTo>
                  <a:cubicBezTo>
                    <a:pt x="114455" y="17884"/>
                    <a:pt x="116099" y="18420"/>
                    <a:pt x="116587" y="18408"/>
                  </a:cubicBezTo>
                  <a:lnTo>
                    <a:pt x="116587" y="18110"/>
                  </a:lnTo>
                  <a:lnTo>
                    <a:pt x="116765" y="18051"/>
                  </a:lnTo>
                  <a:cubicBezTo>
                    <a:pt x="116837" y="18217"/>
                    <a:pt x="116968" y="18372"/>
                    <a:pt x="117122" y="18467"/>
                  </a:cubicBezTo>
                  <a:lnTo>
                    <a:pt x="117361" y="18467"/>
                  </a:lnTo>
                  <a:lnTo>
                    <a:pt x="117122" y="18170"/>
                  </a:lnTo>
                  <a:lnTo>
                    <a:pt x="117420" y="18110"/>
                  </a:lnTo>
                  <a:cubicBezTo>
                    <a:pt x="117503" y="18289"/>
                    <a:pt x="117515" y="18253"/>
                    <a:pt x="117480" y="18467"/>
                  </a:cubicBezTo>
                  <a:lnTo>
                    <a:pt x="118432" y="18527"/>
                  </a:lnTo>
                  <a:cubicBezTo>
                    <a:pt x="118408" y="18408"/>
                    <a:pt x="118396" y="18289"/>
                    <a:pt x="118373" y="18170"/>
                  </a:cubicBezTo>
                  <a:lnTo>
                    <a:pt x="118908" y="17991"/>
                  </a:lnTo>
                  <a:lnTo>
                    <a:pt x="119027" y="18110"/>
                  </a:lnTo>
                  <a:lnTo>
                    <a:pt x="119027" y="18467"/>
                  </a:lnTo>
                  <a:lnTo>
                    <a:pt x="118730" y="18289"/>
                  </a:lnTo>
                  <a:cubicBezTo>
                    <a:pt x="118646" y="18384"/>
                    <a:pt x="118575" y="18479"/>
                    <a:pt x="118492" y="18586"/>
                  </a:cubicBezTo>
                  <a:lnTo>
                    <a:pt x="120278" y="18765"/>
                  </a:lnTo>
                  <a:cubicBezTo>
                    <a:pt x="120087" y="18610"/>
                    <a:pt x="119659" y="18563"/>
                    <a:pt x="119325" y="18586"/>
                  </a:cubicBezTo>
                  <a:cubicBezTo>
                    <a:pt x="119301" y="18408"/>
                    <a:pt x="119289" y="18229"/>
                    <a:pt x="119266" y="18051"/>
                  </a:cubicBezTo>
                  <a:lnTo>
                    <a:pt x="119385" y="18051"/>
                  </a:lnTo>
                  <a:cubicBezTo>
                    <a:pt x="119480" y="18003"/>
                    <a:pt x="120992" y="18765"/>
                    <a:pt x="121885" y="18527"/>
                  </a:cubicBezTo>
                  <a:lnTo>
                    <a:pt x="122052" y="18705"/>
                  </a:lnTo>
                  <a:cubicBezTo>
                    <a:pt x="121873" y="18836"/>
                    <a:pt x="121778" y="18789"/>
                    <a:pt x="121456" y="18765"/>
                  </a:cubicBezTo>
                  <a:lnTo>
                    <a:pt x="121349" y="18944"/>
                  </a:lnTo>
                  <a:lnTo>
                    <a:pt x="126743" y="19884"/>
                  </a:lnTo>
                  <a:cubicBezTo>
                    <a:pt x="126576" y="19670"/>
                    <a:pt x="126302" y="19575"/>
                    <a:pt x="126028" y="19646"/>
                  </a:cubicBezTo>
                  <a:cubicBezTo>
                    <a:pt x="125897" y="19527"/>
                    <a:pt x="125921" y="19575"/>
                    <a:pt x="125850" y="19348"/>
                  </a:cubicBezTo>
                  <a:lnTo>
                    <a:pt x="126028" y="19289"/>
                  </a:lnTo>
                  <a:lnTo>
                    <a:pt x="127279" y="19765"/>
                  </a:lnTo>
                  <a:lnTo>
                    <a:pt x="126862" y="19765"/>
                  </a:lnTo>
                  <a:lnTo>
                    <a:pt x="126802" y="19825"/>
                  </a:lnTo>
                  <a:lnTo>
                    <a:pt x="131327" y="21075"/>
                  </a:lnTo>
                  <a:cubicBezTo>
                    <a:pt x="131410" y="20956"/>
                    <a:pt x="131398" y="20991"/>
                    <a:pt x="131434" y="20777"/>
                  </a:cubicBezTo>
                  <a:lnTo>
                    <a:pt x="131493" y="20777"/>
                  </a:lnTo>
                  <a:cubicBezTo>
                    <a:pt x="131612" y="20956"/>
                    <a:pt x="131553" y="20861"/>
                    <a:pt x="131553" y="21134"/>
                  </a:cubicBezTo>
                  <a:cubicBezTo>
                    <a:pt x="132291" y="21372"/>
                    <a:pt x="133779" y="21265"/>
                    <a:pt x="133875" y="21908"/>
                  </a:cubicBezTo>
                  <a:cubicBezTo>
                    <a:pt x="134089" y="21873"/>
                    <a:pt x="134339" y="21694"/>
                    <a:pt x="134708" y="21849"/>
                  </a:cubicBezTo>
                  <a:lnTo>
                    <a:pt x="134827" y="21730"/>
                  </a:lnTo>
                  <a:lnTo>
                    <a:pt x="134232" y="21551"/>
                  </a:lnTo>
                  <a:lnTo>
                    <a:pt x="134113" y="21253"/>
                  </a:lnTo>
                  <a:lnTo>
                    <a:pt x="134291" y="21372"/>
                  </a:lnTo>
                  <a:lnTo>
                    <a:pt x="134351" y="21313"/>
                  </a:lnTo>
                  <a:lnTo>
                    <a:pt x="134291" y="21075"/>
                  </a:lnTo>
                  <a:lnTo>
                    <a:pt x="134994" y="21194"/>
                  </a:lnTo>
                  <a:lnTo>
                    <a:pt x="135232" y="21670"/>
                  </a:lnTo>
                  <a:lnTo>
                    <a:pt x="135053" y="21551"/>
                  </a:lnTo>
                  <a:lnTo>
                    <a:pt x="134994" y="21551"/>
                  </a:lnTo>
                  <a:cubicBezTo>
                    <a:pt x="135053" y="21753"/>
                    <a:pt x="135113" y="21944"/>
                    <a:pt x="135172" y="22146"/>
                  </a:cubicBezTo>
                  <a:cubicBezTo>
                    <a:pt x="134827" y="21992"/>
                    <a:pt x="134565" y="21980"/>
                    <a:pt x="134113" y="21968"/>
                  </a:cubicBezTo>
                  <a:cubicBezTo>
                    <a:pt x="134470" y="22218"/>
                    <a:pt x="134910" y="22349"/>
                    <a:pt x="135351" y="22325"/>
                  </a:cubicBezTo>
                  <a:lnTo>
                    <a:pt x="135351" y="22027"/>
                  </a:lnTo>
                  <a:lnTo>
                    <a:pt x="135708" y="22087"/>
                  </a:lnTo>
                  <a:cubicBezTo>
                    <a:pt x="135672" y="22158"/>
                    <a:pt x="135637" y="22242"/>
                    <a:pt x="135589" y="22325"/>
                  </a:cubicBezTo>
                  <a:lnTo>
                    <a:pt x="137256" y="23039"/>
                  </a:lnTo>
                  <a:lnTo>
                    <a:pt x="137494" y="23039"/>
                  </a:lnTo>
                  <a:lnTo>
                    <a:pt x="136899" y="22742"/>
                  </a:lnTo>
                  <a:cubicBezTo>
                    <a:pt x="136780" y="22539"/>
                    <a:pt x="136661" y="22337"/>
                    <a:pt x="136542" y="22146"/>
                  </a:cubicBezTo>
                  <a:lnTo>
                    <a:pt x="136542" y="22087"/>
                  </a:lnTo>
                  <a:cubicBezTo>
                    <a:pt x="137101" y="22265"/>
                    <a:pt x="137435" y="22646"/>
                    <a:pt x="138089" y="22849"/>
                  </a:cubicBezTo>
                  <a:lnTo>
                    <a:pt x="138137" y="22849"/>
                  </a:lnTo>
                  <a:cubicBezTo>
                    <a:pt x="137982" y="21742"/>
                    <a:pt x="136387" y="21742"/>
                    <a:pt x="136125" y="20658"/>
                  </a:cubicBezTo>
                  <a:close/>
                  <a:moveTo>
                    <a:pt x="114813" y="3799"/>
                  </a:moveTo>
                  <a:lnTo>
                    <a:pt x="114634" y="3620"/>
                  </a:lnTo>
                  <a:lnTo>
                    <a:pt x="114575" y="3739"/>
                  </a:lnTo>
                  <a:lnTo>
                    <a:pt x="114813" y="3858"/>
                  </a:lnTo>
                  <a:close/>
                  <a:moveTo>
                    <a:pt x="118611" y="3858"/>
                  </a:moveTo>
                  <a:lnTo>
                    <a:pt x="118075" y="3620"/>
                  </a:lnTo>
                  <a:cubicBezTo>
                    <a:pt x="118111" y="3763"/>
                    <a:pt x="118158" y="3906"/>
                    <a:pt x="118194" y="4037"/>
                  </a:cubicBezTo>
                  <a:close/>
                  <a:moveTo>
                    <a:pt x="92965" y="3680"/>
                  </a:moveTo>
                  <a:cubicBezTo>
                    <a:pt x="92941" y="3739"/>
                    <a:pt x="92929" y="3799"/>
                    <a:pt x="92905" y="3858"/>
                  </a:cubicBezTo>
                  <a:lnTo>
                    <a:pt x="92965" y="3858"/>
                  </a:lnTo>
                  <a:cubicBezTo>
                    <a:pt x="93024" y="3692"/>
                    <a:pt x="93060" y="3835"/>
                    <a:pt x="92965" y="3680"/>
                  </a:cubicBezTo>
                  <a:close/>
                  <a:moveTo>
                    <a:pt x="104728" y="3799"/>
                  </a:moveTo>
                  <a:lnTo>
                    <a:pt x="104549" y="3799"/>
                  </a:lnTo>
                  <a:lnTo>
                    <a:pt x="104549" y="3918"/>
                  </a:lnTo>
                  <a:lnTo>
                    <a:pt x="104728" y="3858"/>
                  </a:lnTo>
                  <a:close/>
                  <a:moveTo>
                    <a:pt x="105431" y="3977"/>
                  </a:moveTo>
                  <a:lnTo>
                    <a:pt x="105609" y="4097"/>
                  </a:lnTo>
                  <a:lnTo>
                    <a:pt x="105907" y="3977"/>
                  </a:lnTo>
                  <a:cubicBezTo>
                    <a:pt x="105788" y="3882"/>
                    <a:pt x="105752" y="3870"/>
                    <a:pt x="105502" y="3858"/>
                  </a:cubicBezTo>
                  <a:close/>
                  <a:moveTo>
                    <a:pt x="99323" y="4275"/>
                  </a:moveTo>
                  <a:lnTo>
                    <a:pt x="99382" y="4275"/>
                  </a:lnTo>
                  <a:cubicBezTo>
                    <a:pt x="99466" y="4049"/>
                    <a:pt x="99442" y="4049"/>
                    <a:pt x="99263" y="3918"/>
                  </a:cubicBezTo>
                  <a:cubicBezTo>
                    <a:pt x="99358" y="4120"/>
                    <a:pt x="99323" y="4037"/>
                    <a:pt x="99323" y="4275"/>
                  </a:cubicBezTo>
                  <a:close/>
                  <a:moveTo>
                    <a:pt x="99918" y="3918"/>
                  </a:moveTo>
                  <a:lnTo>
                    <a:pt x="99739" y="3918"/>
                  </a:lnTo>
                  <a:lnTo>
                    <a:pt x="99799" y="4037"/>
                  </a:lnTo>
                  <a:close/>
                  <a:moveTo>
                    <a:pt x="101156" y="4335"/>
                  </a:moveTo>
                  <a:lnTo>
                    <a:pt x="101394" y="4275"/>
                  </a:lnTo>
                  <a:cubicBezTo>
                    <a:pt x="101323" y="4097"/>
                    <a:pt x="101394" y="4204"/>
                    <a:pt x="101287" y="4097"/>
                  </a:cubicBezTo>
                  <a:cubicBezTo>
                    <a:pt x="101168" y="3989"/>
                    <a:pt x="101132" y="3989"/>
                    <a:pt x="100870" y="3977"/>
                  </a:cubicBezTo>
                  <a:close/>
                  <a:moveTo>
                    <a:pt x="103418" y="4454"/>
                  </a:moveTo>
                  <a:lnTo>
                    <a:pt x="103478" y="4454"/>
                  </a:lnTo>
                  <a:lnTo>
                    <a:pt x="103478" y="4394"/>
                  </a:lnTo>
                  <a:lnTo>
                    <a:pt x="103002" y="4168"/>
                  </a:lnTo>
                  <a:cubicBezTo>
                    <a:pt x="102930" y="4275"/>
                    <a:pt x="103276" y="4382"/>
                    <a:pt x="103418" y="4466"/>
                  </a:cubicBezTo>
                  <a:close/>
                  <a:moveTo>
                    <a:pt x="104192" y="4275"/>
                  </a:moveTo>
                  <a:lnTo>
                    <a:pt x="104669" y="4335"/>
                  </a:lnTo>
                  <a:lnTo>
                    <a:pt x="104609" y="4216"/>
                  </a:lnTo>
                  <a:lnTo>
                    <a:pt x="104192" y="4156"/>
                  </a:lnTo>
                  <a:close/>
                  <a:moveTo>
                    <a:pt x="102168" y="4466"/>
                  </a:moveTo>
                  <a:cubicBezTo>
                    <a:pt x="102073" y="4239"/>
                    <a:pt x="102144" y="4323"/>
                    <a:pt x="101930" y="4228"/>
                  </a:cubicBezTo>
                  <a:cubicBezTo>
                    <a:pt x="101894" y="4287"/>
                    <a:pt x="101847" y="4347"/>
                    <a:pt x="101811" y="4406"/>
                  </a:cubicBezTo>
                  <a:lnTo>
                    <a:pt x="101930" y="4525"/>
                  </a:lnTo>
                  <a:close/>
                  <a:moveTo>
                    <a:pt x="118254" y="4287"/>
                  </a:moveTo>
                  <a:lnTo>
                    <a:pt x="118135" y="4347"/>
                  </a:lnTo>
                  <a:cubicBezTo>
                    <a:pt x="118265" y="4370"/>
                    <a:pt x="118206" y="4335"/>
                    <a:pt x="118254" y="4275"/>
                  </a:cubicBezTo>
                  <a:close/>
                  <a:moveTo>
                    <a:pt x="103645" y="4347"/>
                  </a:moveTo>
                  <a:lnTo>
                    <a:pt x="103597" y="4454"/>
                  </a:lnTo>
                  <a:lnTo>
                    <a:pt x="103704" y="4513"/>
                  </a:lnTo>
                  <a:cubicBezTo>
                    <a:pt x="103728" y="4335"/>
                    <a:pt x="103811" y="4442"/>
                    <a:pt x="103645" y="4335"/>
                  </a:cubicBezTo>
                  <a:close/>
                  <a:moveTo>
                    <a:pt x="84595" y="5240"/>
                  </a:moveTo>
                  <a:cubicBezTo>
                    <a:pt x="84583" y="5311"/>
                    <a:pt x="84559" y="5394"/>
                    <a:pt x="84535" y="5478"/>
                  </a:cubicBezTo>
                  <a:lnTo>
                    <a:pt x="84714" y="5478"/>
                  </a:lnTo>
                  <a:cubicBezTo>
                    <a:pt x="84654" y="5251"/>
                    <a:pt x="84714" y="5347"/>
                    <a:pt x="84595" y="5228"/>
                  </a:cubicBezTo>
                  <a:close/>
                  <a:moveTo>
                    <a:pt x="82463" y="6061"/>
                  </a:moveTo>
                  <a:cubicBezTo>
                    <a:pt x="82582" y="6216"/>
                    <a:pt x="82547" y="6263"/>
                    <a:pt x="82582" y="6418"/>
                  </a:cubicBezTo>
                  <a:lnTo>
                    <a:pt x="82761" y="6478"/>
                  </a:lnTo>
                  <a:lnTo>
                    <a:pt x="82999" y="5835"/>
                  </a:lnTo>
                  <a:cubicBezTo>
                    <a:pt x="82678" y="5847"/>
                    <a:pt x="82356" y="5799"/>
                    <a:pt x="82047" y="5716"/>
                  </a:cubicBezTo>
                  <a:lnTo>
                    <a:pt x="81928" y="5942"/>
                  </a:lnTo>
                  <a:lnTo>
                    <a:pt x="81451" y="5775"/>
                  </a:lnTo>
                  <a:lnTo>
                    <a:pt x="81392" y="5835"/>
                  </a:lnTo>
                  <a:cubicBezTo>
                    <a:pt x="81439" y="5942"/>
                    <a:pt x="81475" y="6061"/>
                    <a:pt x="81511" y="6180"/>
                  </a:cubicBezTo>
                  <a:close/>
                  <a:moveTo>
                    <a:pt x="81094" y="6240"/>
                  </a:moveTo>
                  <a:lnTo>
                    <a:pt x="81154" y="6240"/>
                  </a:lnTo>
                  <a:cubicBezTo>
                    <a:pt x="81213" y="6144"/>
                    <a:pt x="81273" y="6049"/>
                    <a:pt x="81332" y="5942"/>
                  </a:cubicBezTo>
                  <a:lnTo>
                    <a:pt x="81332" y="5894"/>
                  </a:lnTo>
                  <a:lnTo>
                    <a:pt x="80856" y="5775"/>
                  </a:lnTo>
                  <a:cubicBezTo>
                    <a:pt x="80916" y="6025"/>
                    <a:pt x="81070" y="5859"/>
                    <a:pt x="81094" y="6240"/>
                  </a:cubicBezTo>
                  <a:close/>
                  <a:moveTo>
                    <a:pt x="83118" y="5894"/>
                  </a:moveTo>
                  <a:lnTo>
                    <a:pt x="83118" y="6002"/>
                  </a:lnTo>
                  <a:lnTo>
                    <a:pt x="83237" y="5894"/>
                  </a:lnTo>
                  <a:close/>
                  <a:moveTo>
                    <a:pt x="80142" y="6359"/>
                  </a:moveTo>
                  <a:cubicBezTo>
                    <a:pt x="79987" y="6180"/>
                    <a:pt x="79892" y="6133"/>
                    <a:pt x="79606" y="6061"/>
                  </a:cubicBezTo>
                  <a:cubicBezTo>
                    <a:pt x="79392" y="6299"/>
                    <a:pt x="79189" y="6323"/>
                    <a:pt x="78832" y="6418"/>
                  </a:cubicBezTo>
                  <a:cubicBezTo>
                    <a:pt x="79189" y="6668"/>
                    <a:pt x="79618" y="6383"/>
                    <a:pt x="80142" y="6359"/>
                  </a:cubicBezTo>
                  <a:close/>
                  <a:moveTo>
                    <a:pt x="85071" y="6359"/>
                  </a:moveTo>
                  <a:lnTo>
                    <a:pt x="85249" y="6299"/>
                  </a:lnTo>
                  <a:lnTo>
                    <a:pt x="85130" y="6180"/>
                  </a:lnTo>
                  <a:close/>
                  <a:moveTo>
                    <a:pt x="80618" y="6240"/>
                  </a:moveTo>
                  <a:lnTo>
                    <a:pt x="80618" y="6359"/>
                  </a:lnTo>
                  <a:lnTo>
                    <a:pt x="80737" y="6240"/>
                  </a:lnTo>
                  <a:close/>
                  <a:moveTo>
                    <a:pt x="78487" y="6418"/>
                  </a:moveTo>
                  <a:lnTo>
                    <a:pt x="78368" y="6656"/>
                  </a:lnTo>
                  <a:cubicBezTo>
                    <a:pt x="78594" y="6514"/>
                    <a:pt x="78546" y="6597"/>
                    <a:pt x="78487" y="6418"/>
                  </a:cubicBezTo>
                  <a:close/>
                  <a:moveTo>
                    <a:pt x="77713" y="6537"/>
                  </a:moveTo>
                  <a:lnTo>
                    <a:pt x="77415" y="6478"/>
                  </a:lnTo>
                  <a:cubicBezTo>
                    <a:pt x="77439" y="6549"/>
                    <a:pt x="77451" y="6633"/>
                    <a:pt x="77475" y="6716"/>
                  </a:cubicBezTo>
                  <a:cubicBezTo>
                    <a:pt x="77677" y="6633"/>
                    <a:pt x="77594" y="6680"/>
                    <a:pt x="77713" y="6537"/>
                  </a:cubicBezTo>
                  <a:close/>
                  <a:moveTo>
                    <a:pt x="77891" y="6537"/>
                  </a:moveTo>
                  <a:lnTo>
                    <a:pt x="77891" y="6716"/>
                  </a:lnTo>
                  <a:lnTo>
                    <a:pt x="78130" y="6716"/>
                  </a:lnTo>
                  <a:cubicBezTo>
                    <a:pt x="78010" y="6537"/>
                    <a:pt x="78118" y="6609"/>
                    <a:pt x="77891" y="6537"/>
                  </a:cubicBezTo>
                  <a:close/>
                  <a:moveTo>
                    <a:pt x="81332" y="6537"/>
                  </a:moveTo>
                  <a:lnTo>
                    <a:pt x="81154" y="6537"/>
                  </a:lnTo>
                  <a:lnTo>
                    <a:pt x="80677" y="6644"/>
                  </a:lnTo>
                  <a:lnTo>
                    <a:pt x="80618" y="6764"/>
                  </a:lnTo>
                  <a:lnTo>
                    <a:pt x="81273" y="6704"/>
                  </a:lnTo>
                  <a:cubicBezTo>
                    <a:pt x="81297" y="6656"/>
                    <a:pt x="81320" y="6597"/>
                    <a:pt x="81332" y="6537"/>
                  </a:cubicBezTo>
                  <a:close/>
                  <a:moveTo>
                    <a:pt x="123838" y="6537"/>
                  </a:moveTo>
                  <a:lnTo>
                    <a:pt x="123778" y="6644"/>
                  </a:lnTo>
                  <a:lnTo>
                    <a:pt x="123957" y="6644"/>
                  </a:lnTo>
                  <a:close/>
                  <a:moveTo>
                    <a:pt x="73010" y="9002"/>
                  </a:moveTo>
                  <a:cubicBezTo>
                    <a:pt x="73974" y="8811"/>
                    <a:pt x="74974" y="8597"/>
                    <a:pt x="75951" y="8359"/>
                  </a:cubicBezTo>
                  <a:cubicBezTo>
                    <a:pt x="75070" y="8502"/>
                    <a:pt x="74010" y="8740"/>
                    <a:pt x="73010" y="9002"/>
                  </a:cubicBezTo>
                  <a:close/>
                  <a:moveTo>
                    <a:pt x="70521" y="9800"/>
                  </a:moveTo>
                  <a:cubicBezTo>
                    <a:pt x="71343" y="9478"/>
                    <a:pt x="72164" y="9216"/>
                    <a:pt x="73010" y="9002"/>
                  </a:cubicBezTo>
                  <a:cubicBezTo>
                    <a:pt x="72045" y="9192"/>
                    <a:pt x="71105" y="9383"/>
                    <a:pt x="70224" y="9562"/>
                  </a:cubicBezTo>
                  <a:cubicBezTo>
                    <a:pt x="70331" y="9764"/>
                    <a:pt x="70319" y="9704"/>
                    <a:pt x="70521" y="9800"/>
                  </a:cubicBezTo>
                  <a:close/>
                  <a:moveTo>
                    <a:pt x="77117" y="8490"/>
                  </a:moveTo>
                  <a:lnTo>
                    <a:pt x="78951" y="7716"/>
                  </a:lnTo>
                  <a:cubicBezTo>
                    <a:pt x="79058" y="7847"/>
                    <a:pt x="79046" y="7835"/>
                    <a:pt x="79070" y="8073"/>
                  </a:cubicBezTo>
                  <a:lnTo>
                    <a:pt x="79130" y="8073"/>
                  </a:lnTo>
                  <a:cubicBezTo>
                    <a:pt x="79153" y="7954"/>
                    <a:pt x="79177" y="7835"/>
                    <a:pt x="79189" y="7716"/>
                  </a:cubicBezTo>
                  <a:cubicBezTo>
                    <a:pt x="79427" y="7823"/>
                    <a:pt x="79356" y="7752"/>
                    <a:pt x="79427" y="8014"/>
                  </a:cubicBezTo>
                  <a:cubicBezTo>
                    <a:pt x="80737" y="7454"/>
                    <a:pt x="83642" y="6918"/>
                    <a:pt x="84714" y="7252"/>
                  </a:cubicBezTo>
                  <a:cubicBezTo>
                    <a:pt x="84773" y="7168"/>
                    <a:pt x="84833" y="7085"/>
                    <a:pt x="84892" y="7014"/>
                  </a:cubicBezTo>
                  <a:lnTo>
                    <a:pt x="84892" y="6775"/>
                  </a:lnTo>
                  <a:lnTo>
                    <a:pt x="84654" y="6716"/>
                  </a:lnTo>
                  <a:cubicBezTo>
                    <a:pt x="84166" y="7061"/>
                    <a:pt x="83333" y="6847"/>
                    <a:pt x="82642" y="7014"/>
                  </a:cubicBezTo>
                  <a:lnTo>
                    <a:pt x="80380" y="7490"/>
                  </a:lnTo>
                  <a:lnTo>
                    <a:pt x="78427" y="7668"/>
                  </a:lnTo>
                  <a:cubicBezTo>
                    <a:pt x="77618" y="7918"/>
                    <a:pt x="76784" y="8157"/>
                    <a:pt x="75951" y="8359"/>
                  </a:cubicBezTo>
                  <a:cubicBezTo>
                    <a:pt x="76379" y="8276"/>
                    <a:pt x="76808" y="8228"/>
                    <a:pt x="77237" y="8192"/>
                  </a:cubicBezTo>
                  <a:close/>
                  <a:moveTo>
                    <a:pt x="125016" y="6895"/>
                  </a:moveTo>
                  <a:cubicBezTo>
                    <a:pt x="124909" y="6680"/>
                    <a:pt x="125052" y="6811"/>
                    <a:pt x="124838" y="6716"/>
                  </a:cubicBezTo>
                  <a:cubicBezTo>
                    <a:pt x="124921" y="6859"/>
                    <a:pt x="124778" y="6799"/>
                    <a:pt x="125016" y="6895"/>
                  </a:cubicBezTo>
                  <a:close/>
                  <a:moveTo>
                    <a:pt x="74141" y="7061"/>
                  </a:moveTo>
                  <a:cubicBezTo>
                    <a:pt x="74129" y="7180"/>
                    <a:pt x="74105" y="7299"/>
                    <a:pt x="74081" y="7418"/>
                  </a:cubicBezTo>
                  <a:lnTo>
                    <a:pt x="74498" y="7418"/>
                  </a:lnTo>
                  <a:cubicBezTo>
                    <a:pt x="74415" y="7192"/>
                    <a:pt x="74367" y="7156"/>
                    <a:pt x="74141" y="7061"/>
                  </a:cubicBezTo>
                  <a:close/>
                  <a:moveTo>
                    <a:pt x="72545" y="7299"/>
                  </a:moveTo>
                  <a:lnTo>
                    <a:pt x="72545" y="7359"/>
                  </a:lnTo>
                  <a:lnTo>
                    <a:pt x="72129" y="7895"/>
                  </a:lnTo>
                  <a:lnTo>
                    <a:pt x="73617" y="7537"/>
                  </a:lnTo>
                  <a:lnTo>
                    <a:pt x="73855" y="7180"/>
                  </a:lnTo>
                  <a:cubicBezTo>
                    <a:pt x="73272" y="7156"/>
                    <a:pt x="73069" y="7323"/>
                    <a:pt x="72605" y="7478"/>
                  </a:cubicBezTo>
                  <a:cubicBezTo>
                    <a:pt x="72641" y="7371"/>
                    <a:pt x="72700" y="7264"/>
                    <a:pt x="72784" y="7180"/>
                  </a:cubicBezTo>
                  <a:lnTo>
                    <a:pt x="72784" y="7121"/>
                  </a:lnTo>
                  <a:lnTo>
                    <a:pt x="72545" y="7121"/>
                  </a:lnTo>
                  <a:lnTo>
                    <a:pt x="71950" y="7299"/>
                  </a:lnTo>
                  <a:cubicBezTo>
                    <a:pt x="72105" y="7418"/>
                    <a:pt x="72224" y="7347"/>
                    <a:pt x="72545" y="7299"/>
                  </a:cubicBezTo>
                  <a:close/>
                  <a:moveTo>
                    <a:pt x="74855" y="7180"/>
                  </a:moveTo>
                  <a:lnTo>
                    <a:pt x="74855" y="7121"/>
                  </a:lnTo>
                  <a:lnTo>
                    <a:pt x="74736" y="7121"/>
                  </a:lnTo>
                  <a:lnTo>
                    <a:pt x="74677" y="7299"/>
                  </a:lnTo>
                  <a:lnTo>
                    <a:pt x="74736" y="7299"/>
                  </a:lnTo>
                  <a:close/>
                  <a:moveTo>
                    <a:pt x="88214" y="7359"/>
                  </a:moveTo>
                  <a:lnTo>
                    <a:pt x="88036" y="7359"/>
                  </a:lnTo>
                  <a:lnTo>
                    <a:pt x="87916" y="7716"/>
                  </a:lnTo>
                  <a:lnTo>
                    <a:pt x="87976" y="7716"/>
                  </a:lnTo>
                  <a:lnTo>
                    <a:pt x="88095" y="7537"/>
                  </a:lnTo>
                  <a:close/>
                  <a:moveTo>
                    <a:pt x="90060" y="7359"/>
                  </a:moveTo>
                  <a:cubicBezTo>
                    <a:pt x="90012" y="7418"/>
                    <a:pt x="89976" y="7478"/>
                    <a:pt x="89941" y="7537"/>
                  </a:cubicBezTo>
                  <a:lnTo>
                    <a:pt x="90060" y="7597"/>
                  </a:lnTo>
                  <a:lnTo>
                    <a:pt x="90179" y="7359"/>
                  </a:lnTo>
                  <a:close/>
                  <a:moveTo>
                    <a:pt x="89107" y="7716"/>
                  </a:moveTo>
                  <a:lnTo>
                    <a:pt x="89107" y="7776"/>
                  </a:lnTo>
                  <a:lnTo>
                    <a:pt x="89167" y="7776"/>
                  </a:lnTo>
                  <a:cubicBezTo>
                    <a:pt x="89238" y="7657"/>
                    <a:pt x="89274" y="7668"/>
                    <a:pt x="89226" y="7537"/>
                  </a:cubicBezTo>
                  <a:close/>
                  <a:moveTo>
                    <a:pt x="70224" y="7657"/>
                  </a:moveTo>
                  <a:lnTo>
                    <a:pt x="70224" y="7835"/>
                  </a:lnTo>
                  <a:lnTo>
                    <a:pt x="70283" y="7835"/>
                  </a:lnTo>
                  <a:cubicBezTo>
                    <a:pt x="70271" y="7776"/>
                    <a:pt x="70248" y="7716"/>
                    <a:pt x="70224" y="7657"/>
                  </a:cubicBezTo>
                  <a:close/>
                  <a:moveTo>
                    <a:pt x="71891" y="7835"/>
                  </a:moveTo>
                  <a:lnTo>
                    <a:pt x="71414" y="7657"/>
                  </a:lnTo>
                  <a:cubicBezTo>
                    <a:pt x="71272" y="7966"/>
                    <a:pt x="70974" y="7966"/>
                    <a:pt x="70581" y="8014"/>
                  </a:cubicBezTo>
                  <a:lnTo>
                    <a:pt x="70581" y="8073"/>
                  </a:lnTo>
                  <a:lnTo>
                    <a:pt x="71891" y="7954"/>
                  </a:lnTo>
                  <a:close/>
                  <a:moveTo>
                    <a:pt x="84059" y="7835"/>
                  </a:moveTo>
                  <a:lnTo>
                    <a:pt x="84059" y="7954"/>
                  </a:lnTo>
                  <a:lnTo>
                    <a:pt x="84237" y="7895"/>
                  </a:lnTo>
                  <a:lnTo>
                    <a:pt x="84237" y="7835"/>
                  </a:lnTo>
                  <a:close/>
                  <a:moveTo>
                    <a:pt x="124838" y="8014"/>
                  </a:moveTo>
                  <a:lnTo>
                    <a:pt x="124361" y="7835"/>
                  </a:lnTo>
                  <a:lnTo>
                    <a:pt x="124600" y="8014"/>
                  </a:lnTo>
                  <a:close/>
                  <a:moveTo>
                    <a:pt x="98954" y="8371"/>
                  </a:moveTo>
                  <a:cubicBezTo>
                    <a:pt x="99096" y="8168"/>
                    <a:pt x="99073" y="8204"/>
                    <a:pt x="99013" y="8073"/>
                  </a:cubicBezTo>
                  <a:cubicBezTo>
                    <a:pt x="99001" y="8180"/>
                    <a:pt x="98977" y="8276"/>
                    <a:pt x="98965" y="8371"/>
                  </a:cubicBezTo>
                  <a:close/>
                  <a:moveTo>
                    <a:pt x="69986" y="8430"/>
                  </a:moveTo>
                  <a:lnTo>
                    <a:pt x="69867" y="8192"/>
                  </a:lnTo>
                  <a:lnTo>
                    <a:pt x="69509" y="8311"/>
                  </a:lnTo>
                  <a:cubicBezTo>
                    <a:pt x="69712" y="8502"/>
                    <a:pt x="69676" y="8454"/>
                    <a:pt x="69986" y="8430"/>
                  </a:cubicBezTo>
                  <a:close/>
                  <a:moveTo>
                    <a:pt x="96346" y="8609"/>
                  </a:moveTo>
                  <a:cubicBezTo>
                    <a:pt x="96370" y="8669"/>
                    <a:pt x="96382" y="8728"/>
                    <a:pt x="96406" y="8788"/>
                  </a:cubicBezTo>
                  <a:cubicBezTo>
                    <a:pt x="96787" y="8788"/>
                    <a:pt x="96858" y="8835"/>
                    <a:pt x="97060" y="8966"/>
                  </a:cubicBezTo>
                  <a:lnTo>
                    <a:pt x="97180" y="8669"/>
                  </a:lnTo>
                  <a:lnTo>
                    <a:pt x="97418" y="8669"/>
                  </a:lnTo>
                  <a:cubicBezTo>
                    <a:pt x="97382" y="8764"/>
                    <a:pt x="97334" y="8871"/>
                    <a:pt x="97299" y="8966"/>
                  </a:cubicBezTo>
                  <a:cubicBezTo>
                    <a:pt x="98084" y="8740"/>
                    <a:pt x="99061" y="8585"/>
                    <a:pt x="99977" y="8847"/>
                  </a:cubicBezTo>
                  <a:lnTo>
                    <a:pt x="100156" y="8669"/>
                  </a:lnTo>
                  <a:cubicBezTo>
                    <a:pt x="99954" y="8430"/>
                    <a:pt x="97549" y="8347"/>
                    <a:pt x="96775" y="8192"/>
                  </a:cubicBezTo>
                  <a:cubicBezTo>
                    <a:pt x="96668" y="8371"/>
                    <a:pt x="96525" y="8514"/>
                    <a:pt x="96346" y="8609"/>
                  </a:cubicBezTo>
                  <a:close/>
                  <a:moveTo>
                    <a:pt x="68628" y="8549"/>
                  </a:moveTo>
                  <a:cubicBezTo>
                    <a:pt x="68545" y="8323"/>
                    <a:pt x="68628" y="8430"/>
                    <a:pt x="68450" y="8311"/>
                  </a:cubicBezTo>
                  <a:cubicBezTo>
                    <a:pt x="68485" y="8395"/>
                    <a:pt x="68521" y="8466"/>
                    <a:pt x="68569" y="8549"/>
                  </a:cubicBezTo>
                  <a:close/>
                  <a:moveTo>
                    <a:pt x="104299" y="8311"/>
                  </a:moveTo>
                  <a:lnTo>
                    <a:pt x="104419" y="8490"/>
                  </a:lnTo>
                  <a:lnTo>
                    <a:pt x="104478" y="8490"/>
                  </a:lnTo>
                  <a:cubicBezTo>
                    <a:pt x="104371" y="8288"/>
                    <a:pt x="104514" y="8419"/>
                    <a:pt x="104299" y="8311"/>
                  </a:cubicBezTo>
                  <a:close/>
                  <a:moveTo>
                    <a:pt x="126207" y="8609"/>
                  </a:moveTo>
                  <a:cubicBezTo>
                    <a:pt x="126028" y="8407"/>
                    <a:pt x="125755" y="8323"/>
                    <a:pt x="125374" y="8311"/>
                  </a:cubicBezTo>
                  <a:lnTo>
                    <a:pt x="125374" y="8430"/>
                  </a:lnTo>
                  <a:lnTo>
                    <a:pt x="126088" y="8728"/>
                  </a:lnTo>
                  <a:close/>
                  <a:moveTo>
                    <a:pt x="96227" y="8549"/>
                  </a:moveTo>
                  <a:lnTo>
                    <a:pt x="95870" y="8371"/>
                  </a:lnTo>
                  <a:lnTo>
                    <a:pt x="95810" y="8609"/>
                  </a:lnTo>
                  <a:lnTo>
                    <a:pt x="95394" y="8371"/>
                  </a:lnTo>
                  <a:lnTo>
                    <a:pt x="94798" y="8490"/>
                  </a:lnTo>
                  <a:lnTo>
                    <a:pt x="94739" y="8728"/>
                  </a:lnTo>
                  <a:lnTo>
                    <a:pt x="94739" y="8788"/>
                  </a:lnTo>
                  <a:cubicBezTo>
                    <a:pt x="95358" y="8966"/>
                    <a:pt x="95751" y="8835"/>
                    <a:pt x="96227" y="8788"/>
                  </a:cubicBezTo>
                  <a:close/>
                  <a:moveTo>
                    <a:pt x="100442" y="8609"/>
                  </a:moveTo>
                  <a:cubicBezTo>
                    <a:pt x="100739" y="8573"/>
                    <a:pt x="100668" y="8597"/>
                    <a:pt x="100799" y="8430"/>
                  </a:cubicBezTo>
                  <a:lnTo>
                    <a:pt x="100918" y="8430"/>
                  </a:lnTo>
                  <a:lnTo>
                    <a:pt x="100620" y="8371"/>
                  </a:lnTo>
                  <a:close/>
                  <a:moveTo>
                    <a:pt x="89345" y="8609"/>
                  </a:moveTo>
                  <a:lnTo>
                    <a:pt x="89167" y="8728"/>
                  </a:lnTo>
                  <a:cubicBezTo>
                    <a:pt x="89369" y="9026"/>
                    <a:pt x="89369" y="8835"/>
                    <a:pt x="89226" y="9145"/>
                  </a:cubicBezTo>
                  <a:lnTo>
                    <a:pt x="89226" y="9204"/>
                  </a:lnTo>
                  <a:lnTo>
                    <a:pt x="93977" y="8966"/>
                  </a:lnTo>
                  <a:lnTo>
                    <a:pt x="94096" y="8788"/>
                  </a:lnTo>
                  <a:lnTo>
                    <a:pt x="93858" y="8549"/>
                  </a:lnTo>
                  <a:lnTo>
                    <a:pt x="93084" y="8549"/>
                  </a:lnTo>
                  <a:cubicBezTo>
                    <a:pt x="92798" y="8883"/>
                    <a:pt x="92715" y="8609"/>
                    <a:pt x="92310" y="8430"/>
                  </a:cubicBezTo>
                  <a:cubicBezTo>
                    <a:pt x="92215" y="8680"/>
                    <a:pt x="92274" y="8692"/>
                    <a:pt x="92012" y="8788"/>
                  </a:cubicBezTo>
                  <a:cubicBezTo>
                    <a:pt x="91834" y="8561"/>
                    <a:pt x="91143" y="8502"/>
                    <a:pt x="90345" y="8549"/>
                  </a:cubicBezTo>
                  <a:lnTo>
                    <a:pt x="90345" y="8847"/>
                  </a:lnTo>
                  <a:cubicBezTo>
                    <a:pt x="90143" y="8680"/>
                    <a:pt x="89690" y="8490"/>
                    <a:pt x="89357" y="8609"/>
                  </a:cubicBezTo>
                  <a:close/>
                  <a:moveTo>
                    <a:pt x="101037" y="8430"/>
                  </a:moveTo>
                  <a:cubicBezTo>
                    <a:pt x="100990" y="8859"/>
                    <a:pt x="102025" y="8847"/>
                    <a:pt x="102644" y="8847"/>
                  </a:cubicBezTo>
                  <a:cubicBezTo>
                    <a:pt x="102311" y="8359"/>
                    <a:pt x="101478" y="8526"/>
                    <a:pt x="101037" y="8430"/>
                  </a:cubicBezTo>
                  <a:close/>
                  <a:moveTo>
                    <a:pt x="109002" y="8609"/>
                  </a:moveTo>
                  <a:lnTo>
                    <a:pt x="108764" y="8430"/>
                  </a:lnTo>
                  <a:cubicBezTo>
                    <a:pt x="108538" y="8549"/>
                    <a:pt x="108467" y="8514"/>
                    <a:pt x="108169" y="8490"/>
                  </a:cubicBezTo>
                  <a:lnTo>
                    <a:pt x="108169" y="8549"/>
                  </a:lnTo>
                  <a:cubicBezTo>
                    <a:pt x="108312" y="8680"/>
                    <a:pt x="108514" y="8728"/>
                    <a:pt x="108705" y="8669"/>
                  </a:cubicBezTo>
                  <a:cubicBezTo>
                    <a:pt x="108895" y="8704"/>
                    <a:pt x="108836" y="8716"/>
                    <a:pt x="109002" y="8609"/>
                  </a:cubicBezTo>
                  <a:close/>
                  <a:moveTo>
                    <a:pt x="87095" y="9383"/>
                  </a:moveTo>
                  <a:lnTo>
                    <a:pt x="87095" y="9502"/>
                  </a:lnTo>
                  <a:cubicBezTo>
                    <a:pt x="87404" y="9335"/>
                    <a:pt x="87416" y="9407"/>
                    <a:pt x="87750" y="9264"/>
                  </a:cubicBezTo>
                  <a:cubicBezTo>
                    <a:pt x="87785" y="9347"/>
                    <a:pt x="87821" y="9419"/>
                    <a:pt x="87869" y="9502"/>
                  </a:cubicBezTo>
                  <a:cubicBezTo>
                    <a:pt x="88250" y="9335"/>
                    <a:pt x="88274" y="9204"/>
                    <a:pt x="88988" y="9264"/>
                  </a:cubicBezTo>
                  <a:cubicBezTo>
                    <a:pt x="89107" y="9026"/>
                    <a:pt x="89048" y="8978"/>
                    <a:pt x="89048" y="8669"/>
                  </a:cubicBezTo>
                  <a:lnTo>
                    <a:pt x="88809" y="8609"/>
                  </a:lnTo>
                  <a:cubicBezTo>
                    <a:pt x="88655" y="8788"/>
                    <a:pt x="88714" y="8859"/>
                    <a:pt x="88452" y="8966"/>
                  </a:cubicBezTo>
                  <a:cubicBezTo>
                    <a:pt x="88417" y="8692"/>
                    <a:pt x="88440" y="8728"/>
                    <a:pt x="88274" y="8609"/>
                  </a:cubicBezTo>
                  <a:lnTo>
                    <a:pt x="87214" y="8490"/>
                  </a:lnTo>
                  <a:cubicBezTo>
                    <a:pt x="87250" y="8609"/>
                    <a:pt x="87285" y="8728"/>
                    <a:pt x="87333" y="8847"/>
                  </a:cubicBezTo>
                  <a:lnTo>
                    <a:pt x="87035" y="9145"/>
                  </a:lnTo>
                  <a:cubicBezTo>
                    <a:pt x="87047" y="9228"/>
                    <a:pt x="87071" y="9300"/>
                    <a:pt x="87083" y="9383"/>
                  </a:cubicBezTo>
                  <a:close/>
                  <a:moveTo>
                    <a:pt x="107752" y="8609"/>
                  </a:moveTo>
                  <a:cubicBezTo>
                    <a:pt x="107633" y="8514"/>
                    <a:pt x="107669" y="8526"/>
                    <a:pt x="107455" y="8490"/>
                  </a:cubicBezTo>
                  <a:cubicBezTo>
                    <a:pt x="107371" y="8657"/>
                    <a:pt x="107550" y="8633"/>
                    <a:pt x="107752" y="8669"/>
                  </a:cubicBezTo>
                  <a:close/>
                  <a:moveTo>
                    <a:pt x="124612" y="8549"/>
                  </a:moveTo>
                  <a:cubicBezTo>
                    <a:pt x="124778" y="8764"/>
                    <a:pt x="124850" y="8800"/>
                    <a:pt x="125266" y="8788"/>
                  </a:cubicBezTo>
                  <a:cubicBezTo>
                    <a:pt x="125278" y="8752"/>
                    <a:pt x="125302" y="8704"/>
                    <a:pt x="125326" y="8669"/>
                  </a:cubicBezTo>
                  <a:lnTo>
                    <a:pt x="124790" y="8490"/>
                  </a:lnTo>
                  <a:close/>
                  <a:moveTo>
                    <a:pt x="79725" y="8549"/>
                  </a:moveTo>
                  <a:cubicBezTo>
                    <a:pt x="79713" y="8609"/>
                    <a:pt x="79689" y="8669"/>
                    <a:pt x="79665" y="8728"/>
                  </a:cubicBezTo>
                  <a:lnTo>
                    <a:pt x="79856" y="8669"/>
                  </a:lnTo>
                  <a:close/>
                  <a:moveTo>
                    <a:pt x="123778" y="8788"/>
                  </a:moveTo>
                  <a:lnTo>
                    <a:pt x="123897" y="8728"/>
                  </a:lnTo>
                  <a:lnTo>
                    <a:pt x="123957" y="8549"/>
                  </a:lnTo>
                  <a:lnTo>
                    <a:pt x="123719" y="8549"/>
                  </a:lnTo>
                  <a:lnTo>
                    <a:pt x="123659" y="8669"/>
                  </a:lnTo>
                  <a:close/>
                  <a:moveTo>
                    <a:pt x="124314" y="8669"/>
                  </a:moveTo>
                  <a:cubicBezTo>
                    <a:pt x="124207" y="8573"/>
                    <a:pt x="124242" y="8585"/>
                    <a:pt x="124016" y="8549"/>
                  </a:cubicBezTo>
                  <a:lnTo>
                    <a:pt x="124135" y="8669"/>
                  </a:lnTo>
                  <a:close/>
                  <a:moveTo>
                    <a:pt x="68938" y="8609"/>
                  </a:moveTo>
                  <a:lnTo>
                    <a:pt x="68819" y="8669"/>
                  </a:lnTo>
                  <a:cubicBezTo>
                    <a:pt x="68831" y="8704"/>
                    <a:pt x="68855" y="8752"/>
                    <a:pt x="68878" y="8788"/>
                  </a:cubicBezTo>
                  <a:cubicBezTo>
                    <a:pt x="68950" y="8669"/>
                    <a:pt x="68914" y="8692"/>
                    <a:pt x="68926" y="8609"/>
                  </a:cubicBezTo>
                  <a:close/>
                  <a:moveTo>
                    <a:pt x="86976" y="8609"/>
                  </a:moveTo>
                  <a:lnTo>
                    <a:pt x="86916" y="8966"/>
                  </a:lnTo>
                  <a:lnTo>
                    <a:pt x="86976" y="8966"/>
                  </a:lnTo>
                  <a:cubicBezTo>
                    <a:pt x="87000" y="8728"/>
                    <a:pt x="87143" y="8692"/>
                    <a:pt x="86976" y="8609"/>
                  </a:cubicBezTo>
                  <a:close/>
                  <a:moveTo>
                    <a:pt x="103478" y="9026"/>
                  </a:moveTo>
                  <a:cubicBezTo>
                    <a:pt x="103156" y="9097"/>
                    <a:pt x="102644" y="9109"/>
                    <a:pt x="102359" y="8907"/>
                  </a:cubicBezTo>
                  <a:lnTo>
                    <a:pt x="102180" y="9264"/>
                  </a:lnTo>
                  <a:cubicBezTo>
                    <a:pt x="102466" y="9490"/>
                    <a:pt x="103335" y="9466"/>
                    <a:pt x="103716" y="9323"/>
                  </a:cubicBezTo>
                  <a:cubicBezTo>
                    <a:pt x="103776" y="9073"/>
                    <a:pt x="103728" y="8823"/>
                    <a:pt x="103597" y="8609"/>
                  </a:cubicBezTo>
                  <a:cubicBezTo>
                    <a:pt x="103549" y="8752"/>
                    <a:pt x="103514" y="8883"/>
                    <a:pt x="103478" y="9026"/>
                  </a:cubicBezTo>
                  <a:close/>
                  <a:moveTo>
                    <a:pt x="94465" y="8907"/>
                  </a:moveTo>
                  <a:lnTo>
                    <a:pt x="94513" y="8669"/>
                  </a:lnTo>
                  <a:lnTo>
                    <a:pt x="94334" y="8669"/>
                  </a:lnTo>
                  <a:cubicBezTo>
                    <a:pt x="94358" y="8752"/>
                    <a:pt x="94382" y="8823"/>
                    <a:pt x="94393" y="8907"/>
                  </a:cubicBezTo>
                  <a:close/>
                  <a:moveTo>
                    <a:pt x="104133" y="8728"/>
                  </a:moveTo>
                  <a:lnTo>
                    <a:pt x="104073" y="8847"/>
                  </a:lnTo>
                  <a:lnTo>
                    <a:pt x="104192" y="8966"/>
                  </a:lnTo>
                  <a:cubicBezTo>
                    <a:pt x="104407" y="8859"/>
                    <a:pt x="104395" y="8930"/>
                    <a:pt x="104490" y="8669"/>
                  </a:cubicBezTo>
                  <a:lnTo>
                    <a:pt x="104252" y="8669"/>
                  </a:lnTo>
                  <a:close/>
                  <a:moveTo>
                    <a:pt x="82821" y="8907"/>
                  </a:moveTo>
                  <a:cubicBezTo>
                    <a:pt x="82571" y="8835"/>
                    <a:pt x="82666" y="8871"/>
                    <a:pt x="82523" y="8728"/>
                  </a:cubicBezTo>
                  <a:lnTo>
                    <a:pt x="82106" y="8847"/>
                  </a:lnTo>
                  <a:lnTo>
                    <a:pt x="81987" y="9204"/>
                  </a:lnTo>
                  <a:lnTo>
                    <a:pt x="81987" y="9383"/>
                  </a:lnTo>
                  <a:cubicBezTo>
                    <a:pt x="82916" y="9335"/>
                    <a:pt x="83737" y="9014"/>
                    <a:pt x="84607" y="9145"/>
                  </a:cubicBezTo>
                  <a:lnTo>
                    <a:pt x="84714" y="9085"/>
                  </a:lnTo>
                  <a:lnTo>
                    <a:pt x="84714" y="8907"/>
                  </a:lnTo>
                  <a:cubicBezTo>
                    <a:pt x="84297" y="8776"/>
                    <a:pt x="83249" y="8752"/>
                    <a:pt x="82809" y="8907"/>
                  </a:cubicBezTo>
                  <a:close/>
                  <a:moveTo>
                    <a:pt x="85011" y="8966"/>
                  </a:moveTo>
                  <a:lnTo>
                    <a:pt x="85249" y="8907"/>
                  </a:lnTo>
                  <a:cubicBezTo>
                    <a:pt x="85416" y="8811"/>
                    <a:pt x="85345" y="8895"/>
                    <a:pt x="85309" y="8728"/>
                  </a:cubicBezTo>
                  <a:lnTo>
                    <a:pt x="85011" y="8847"/>
                  </a:lnTo>
                  <a:close/>
                  <a:moveTo>
                    <a:pt x="86083" y="8788"/>
                  </a:moveTo>
                  <a:lnTo>
                    <a:pt x="86023" y="8907"/>
                  </a:lnTo>
                  <a:lnTo>
                    <a:pt x="86142" y="9026"/>
                  </a:lnTo>
                  <a:lnTo>
                    <a:pt x="86202" y="8907"/>
                  </a:lnTo>
                  <a:close/>
                  <a:moveTo>
                    <a:pt x="108407" y="9026"/>
                  </a:moveTo>
                  <a:lnTo>
                    <a:pt x="108526" y="9085"/>
                  </a:lnTo>
                  <a:cubicBezTo>
                    <a:pt x="108574" y="9014"/>
                    <a:pt x="108598" y="8930"/>
                    <a:pt x="108586" y="8847"/>
                  </a:cubicBezTo>
                  <a:lnTo>
                    <a:pt x="108407" y="8966"/>
                  </a:lnTo>
                  <a:close/>
                  <a:moveTo>
                    <a:pt x="64842" y="9026"/>
                  </a:moveTo>
                  <a:cubicBezTo>
                    <a:pt x="64818" y="9085"/>
                    <a:pt x="64795" y="9145"/>
                    <a:pt x="64783" y="9204"/>
                  </a:cubicBezTo>
                  <a:lnTo>
                    <a:pt x="64842" y="9204"/>
                  </a:lnTo>
                  <a:cubicBezTo>
                    <a:pt x="64890" y="9038"/>
                    <a:pt x="64925" y="9181"/>
                    <a:pt x="64830" y="9026"/>
                  </a:cubicBezTo>
                  <a:close/>
                  <a:moveTo>
                    <a:pt x="66330" y="9026"/>
                  </a:moveTo>
                  <a:lnTo>
                    <a:pt x="66211" y="9026"/>
                  </a:lnTo>
                  <a:cubicBezTo>
                    <a:pt x="66188" y="9085"/>
                    <a:pt x="66164" y="9145"/>
                    <a:pt x="66152" y="9204"/>
                  </a:cubicBezTo>
                  <a:cubicBezTo>
                    <a:pt x="66342" y="9097"/>
                    <a:pt x="66211" y="9240"/>
                    <a:pt x="66307" y="9026"/>
                  </a:cubicBezTo>
                  <a:close/>
                  <a:moveTo>
                    <a:pt x="98680" y="9085"/>
                  </a:moveTo>
                  <a:lnTo>
                    <a:pt x="98203" y="9026"/>
                  </a:lnTo>
                  <a:lnTo>
                    <a:pt x="97787" y="9442"/>
                  </a:lnTo>
                  <a:lnTo>
                    <a:pt x="97787" y="9502"/>
                  </a:lnTo>
                  <a:cubicBezTo>
                    <a:pt x="98072" y="9550"/>
                    <a:pt x="98120" y="9478"/>
                    <a:pt x="98323" y="9323"/>
                  </a:cubicBezTo>
                  <a:cubicBezTo>
                    <a:pt x="98584" y="9359"/>
                    <a:pt x="98584" y="9383"/>
                    <a:pt x="98668" y="9085"/>
                  </a:cubicBezTo>
                  <a:close/>
                  <a:moveTo>
                    <a:pt x="100811" y="9026"/>
                  </a:moveTo>
                  <a:cubicBezTo>
                    <a:pt x="100775" y="9121"/>
                    <a:pt x="100739" y="9228"/>
                    <a:pt x="100692" y="9323"/>
                  </a:cubicBezTo>
                  <a:lnTo>
                    <a:pt x="100882" y="9383"/>
                  </a:lnTo>
                  <a:lnTo>
                    <a:pt x="100930" y="9383"/>
                  </a:lnTo>
                  <a:cubicBezTo>
                    <a:pt x="100894" y="9145"/>
                    <a:pt x="100906" y="9145"/>
                    <a:pt x="100799" y="9026"/>
                  </a:cubicBezTo>
                  <a:close/>
                  <a:moveTo>
                    <a:pt x="80154" y="9145"/>
                  </a:moveTo>
                  <a:lnTo>
                    <a:pt x="79915" y="9085"/>
                  </a:lnTo>
                  <a:lnTo>
                    <a:pt x="80154" y="9323"/>
                  </a:lnTo>
                  <a:close/>
                  <a:moveTo>
                    <a:pt x="104383" y="9442"/>
                  </a:moveTo>
                  <a:lnTo>
                    <a:pt x="104442" y="9442"/>
                  </a:lnTo>
                  <a:lnTo>
                    <a:pt x="104680" y="9323"/>
                  </a:lnTo>
                  <a:cubicBezTo>
                    <a:pt x="104633" y="9240"/>
                    <a:pt x="104597" y="9169"/>
                    <a:pt x="104561" y="9085"/>
                  </a:cubicBezTo>
                  <a:lnTo>
                    <a:pt x="104383" y="9204"/>
                  </a:lnTo>
                  <a:close/>
                  <a:moveTo>
                    <a:pt x="65140" y="9323"/>
                  </a:moveTo>
                  <a:cubicBezTo>
                    <a:pt x="65068" y="9145"/>
                    <a:pt x="65140" y="9252"/>
                    <a:pt x="65021" y="9145"/>
                  </a:cubicBezTo>
                  <a:lnTo>
                    <a:pt x="64961" y="9264"/>
                  </a:lnTo>
                  <a:lnTo>
                    <a:pt x="65080" y="9323"/>
                  </a:lnTo>
                  <a:close/>
                  <a:moveTo>
                    <a:pt x="81463" y="9442"/>
                  </a:moveTo>
                  <a:lnTo>
                    <a:pt x="81463" y="9502"/>
                  </a:lnTo>
                  <a:lnTo>
                    <a:pt x="81820" y="9502"/>
                  </a:lnTo>
                  <a:lnTo>
                    <a:pt x="81880" y="9383"/>
                  </a:lnTo>
                  <a:lnTo>
                    <a:pt x="81582" y="9145"/>
                  </a:lnTo>
                  <a:close/>
                  <a:moveTo>
                    <a:pt x="124683" y="9264"/>
                  </a:moveTo>
                  <a:cubicBezTo>
                    <a:pt x="124564" y="9169"/>
                    <a:pt x="124600" y="9181"/>
                    <a:pt x="124385" y="9145"/>
                  </a:cubicBezTo>
                  <a:cubicBezTo>
                    <a:pt x="124421" y="9181"/>
                    <a:pt x="124457" y="9228"/>
                    <a:pt x="124504" y="9264"/>
                  </a:cubicBezTo>
                  <a:close/>
                  <a:moveTo>
                    <a:pt x="81047" y="9383"/>
                  </a:moveTo>
                  <a:lnTo>
                    <a:pt x="80868" y="9204"/>
                  </a:lnTo>
                  <a:cubicBezTo>
                    <a:pt x="80856" y="9323"/>
                    <a:pt x="80832" y="9442"/>
                    <a:pt x="80808" y="9562"/>
                  </a:cubicBezTo>
                  <a:lnTo>
                    <a:pt x="80868" y="9562"/>
                  </a:lnTo>
                  <a:close/>
                  <a:moveTo>
                    <a:pt x="99394" y="9204"/>
                  </a:moveTo>
                  <a:lnTo>
                    <a:pt x="99335" y="9323"/>
                  </a:lnTo>
                  <a:lnTo>
                    <a:pt x="99394" y="9383"/>
                  </a:lnTo>
                  <a:lnTo>
                    <a:pt x="99454" y="9383"/>
                  </a:lnTo>
                  <a:cubicBezTo>
                    <a:pt x="99418" y="9323"/>
                    <a:pt x="99394" y="9264"/>
                    <a:pt x="99382" y="9204"/>
                  </a:cubicBezTo>
                  <a:close/>
                  <a:moveTo>
                    <a:pt x="101478" y="9264"/>
                  </a:moveTo>
                  <a:lnTo>
                    <a:pt x="101537" y="9383"/>
                  </a:lnTo>
                  <a:cubicBezTo>
                    <a:pt x="101621" y="9264"/>
                    <a:pt x="101585" y="9288"/>
                    <a:pt x="101597" y="9204"/>
                  </a:cubicBezTo>
                  <a:close/>
                  <a:moveTo>
                    <a:pt x="86690" y="9264"/>
                  </a:moveTo>
                  <a:lnTo>
                    <a:pt x="86333" y="9383"/>
                  </a:lnTo>
                  <a:lnTo>
                    <a:pt x="86333" y="9502"/>
                  </a:lnTo>
                  <a:lnTo>
                    <a:pt x="86869" y="9442"/>
                  </a:lnTo>
                  <a:lnTo>
                    <a:pt x="86928" y="9383"/>
                  </a:lnTo>
                  <a:close/>
                  <a:moveTo>
                    <a:pt x="63473" y="9323"/>
                  </a:moveTo>
                  <a:lnTo>
                    <a:pt x="63354" y="9502"/>
                  </a:lnTo>
                  <a:lnTo>
                    <a:pt x="63354" y="9562"/>
                  </a:lnTo>
                  <a:lnTo>
                    <a:pt x="63473" y="9442"/>
                  </a:lnTo>
                  <a:cubicBezTo>
                    <a:pt x="63521" y="9335"/>
                    <a:pt x="63521" y="9431"/>
                    <a:pt x="63461" y="9323"/>
                  </a:cubicBezTo>
                  <a:close/>
                  <a:moveTo>
                    <a:pt x="94167" y="9621"/>
                  </a:moveTo>
                  <a:lnTo>
                    <a:pt x="94167" y="9681"/>
                  </a:lnTo>
                  <a:lnTo>
                    <a:pt x="94405" y="9681"/>
                  </a:lnTo>
                  <a:cubicBezTo>
                    <a:pt x="94382" y="9442"/>
                    <a:pt x="94382" y="9442"/>
                    <a:pt x="94286" y="9323"/>
                  </a:cubicBezTo>
                  <a:close/>
                  <a:moveTo>
                    <a:pt x="95298" y="9621"/>
                  </a:moveTo>
                  <a:lnTo>
                    <a:pt x="95477" y="9681"/>
                  </a:lnTo>
                  <a:lnTo>
                    <a:pt x="95536" y="9681"/>
                  </a:lnTo>
                  <a:cubicBezTo>
                    <a:pt x="95501" y="9383"/>
                    <a:pt x="95548" y="9442"/>
                    <a:pt x="95358" y="9323"/>
                  </a:cubicBezTo>
                  <a:close/>
                  <a:moveTo>
                    <a:pt x="77248" y="9383"/>
                  </a:moveTo>
                  <a:cubicBezTo>
                    <a:pt x="77272" y="9466"/>
                    <a:pt x="77284" y="9538"/>
                    <a:pt x="77308" y="9621"/>
                  </a:cubicBezTo>
                  <a:lnTo>
                    <a:pt x="77368" y="9621"/>
                  </a:lnTo>
                  <a:close/>
                  <a:moveTo>
                    <a:pt x="96846" y="9562"/>
                  </a:moveTo>
                  <a:lnTo>
                    <a:pt x="97072" y="9740"/>
                  </a:lnTo>
                  <a:cubicBezTo>
                    <a:pt x="97120" y="9681"/>
                    <a:pt x="97156" y="9621"/>
                    <a:pt x="97191" y="9562"/>
                  </a:cubicBezTo>
                  <a:cubicBezTo>
                    <a:pt x="97060" y="9538"/>
                    <a:pt x="96941" y="9478"/>
                    <a:pt x="96846" y="9383"/>
                  </a:cubicBezTo>
                  <a:close/>
                  <a:moveTo>
                    <a:pt x="62937" y="9621"/>
                  </a:moveTo>
                  <a:lnTo>
                    <a:pt x="62937" y="9502"/>
                  </a:lnTo>
                  <a:lnTo>
                    <a:pt x="62770" y="9502"/>
                  </a:lnTo>
                  <a:lnTo>
                    <a:pt x="62651" y="9562"/>
                  </a:lnTo>
                  <a:lnTo>
                    <a:pt x="62770" y="9681"/>
                  </a:lnTo>
                  <a:close/>
                  <a:moveTo>
                    <a:pt x="96132" y="9740"/>
                  </a:moveTo>
                  <a:lnTo>
                    <a:pt x="96251" y="9502"/>
                  </a:lnTo>
                  <a:lnTo>
                    <a:pt x="96048" y="9502"/>
                  </a:lnTo>
                  <a:lnTo>
                    <a:pt x="95929" y="9562"/>
                  </a:lnTo>
                  <a:close/>
                  <a:moveTo>
                    <a:pt x="70009" y="9859"/>
                  </a:moveTo>
                  <a:cubicBezTo>
                    <a:pt x="69974" y="9752"/>
                    <a:pt x="69938" y="9657"/>
                    <a:pt x="69890" y="9562"/>
                  </a:cubicBezTo>
                  <a:cubicBezTo>
                    <a:pt x="69617" y="9978"/>
                    <a:pt x="68831" y="9776"/>
                    <a:pt x="68700" y="10216"/>
                  </a:cubicBezTo>
                  <a:lnTo>
                    <a:pt x="69593" y="9919"/>
                  </a:lnTo>
                  <a:close/>
                  <a:moveTo>
                    <a:pt x="101299" y="9562"/>
                  </a:moveTo>
                  <a:cubicBezTo>
                    <a:pt x="101406" y="9740"/>
                    <a:pt x="101311" y="9657"/>
                    <a:pt x="101537" y="9740"/>
                  </a:cubicBezTo>
                  <a:cubicBezTo>
                    <a:pt x="101406" y="9562"/>
                    <a:pt x="101501" y="9633"/>
                    <a:pt x="101275" y="9562"/>
                  </a:cubicBezTo>
                  <a:close/>
                  <a:moveTo>
                    <a:pt x="102311" y="9562"/>
                  </a:moveTo>
                  <a:lnTo>
                    <a:pt x="102192" y="9621"/>
                  </a:lnTo>
                  <a:cubicBezTo>
                    <a:pt x="102537" y="10038"/>
                    <a:pt x="103490" y="9954"/>
                    <a:pt x="104204" y="9859"/>
                  </a:cubicBezTo>
                  <a:cubicBezTo>
                    <a:pt x="104026" y="9502"/>
                    <a:pt x="102775" y="9562"/>
                    <a:pt x="102287" y="9562"/>
                  </a:cubicBezTo>
                  <a:close/>
                  <a:moveTo>
                    <a:pt x="94001" y="9621"/>
                  </a:moveTo>
                  <a:lnTo>
                    <a:pt x="93751" y="9621"/>
                  </a:lnTo>
                  <a:cubicBezTo>
                    <a:pt x="93631" y="9788"/>
                    <a:pt x="93810" y="9716"/>
                    <a:pt x="94001" y="9740"/>
                  </a:cubicBezTo>
                  <a:close/>
                  <a:moveTo>
                    <a:pt x="74939" y="9681"/>
                  </a:moveTo>
                  <a:lnTo>
                    <a:pt x="74879" y="9800"/>
                  </a:lnTo>
                  <a:cubicBezTo>
                    <a:pt x="75058" y="9716"/>
                    <a:pt x="74951" y="9800"/>
                    <a:pt x="75058" y="9681"/>
                  </a:cubicBezTo>
                  <a:close/>
                  <a:moveTo>
                    <a:pt x="79689" y="9919"/>
                  </a:moveTo>
                  <a:lnTo>
                    <a:pt x="79689" y="9800"/>
                  </a:lnTo>
                  <a:lnTo>
                    <a:pt x="79451" y="9800"/>
                  </a:lnTo>
                  <a:cubicBezTo>
                    <a:pt x="79546" y="9919"/>
                    <a:pt x="79451" y="9859"/>
                    <a:pt x="79665" y="9919"/>
                  </a:cubicBezTo>
                  <a:close/>
                  <a:moveTo>
                    <a:pt x="83666" y="9800"/>
                  </a:moveTo>
                  <a:lnTo>
                    <a:pt x="83547" y="9800"/>
                  </a:lnTo>
                  <a:lnTo>
                    <a:pt x="83547" y="10038"/>
                  </a:lnTo>
                  <a:close/>
                  <a:moveTo>
                    <a:pt x="68593" y="10097"/>
                  </a:moveTo>
                  <a:lnTo>
                    <a:pt x="67759" y="10097"/>
                  </a:lnTo>
                  <a:lnTo>
                    <a:pt x="67521" y="10454"/>
                  </a:lnTo>
                  <a:lnTo>
                    <a:pt x="68474" y="10276"/>
                  </a:lnTo>
                  <a:close/>
                  <a:moveTo>
                    <a:pt x="93108" y="10335"/>
                  </a:moveTo>
                  <a:lnTo>
                    <a:pt x="93286" y="10216"/>
                  </a:lnTo>
                  <a:lnTo>
                    <a:pt x="92989" y="10097"/>
                  </a:lnTo>
                  <a:lnTo>
                    <a:pt x="92869" y="10157"/>
                  </a:lnTo>
                  <a:cubicBezTo>
                    <a:pt x="92846" y="10193"/>
                    <a:pt x="92834" y="10228"/>
                    <a:pt x="92810" y="10276"/>
                  </a:cubicBezTo>
                  <a:cubicBezTo>
                    <a:pt x="92929" y="10371"/>
                    <a:pt x="92905" y="10395"/>
                    <a:pt x="93084" y="10335"/>
                  </a:cubicBezTo>
                  <a:close/>
                  <a:moveTo>
                    <a:pt x="94060" y="10335"/>
                  </a:moveTo>
                  <a:lnTo>
                    <a:pt x="97263" y="10454"/>
                  </a:lnTo>
                  <a:lnTo>
                    <a:pt x="97263" y="10395"/>
                  </a:lnTo>
                  <a:cubicBezTo>
                    <a:pt x="96763" y="9954"/>
                    <a:pt x="95167" y="10216"/>
                    <a:pt x="94584" y="10097"/>
                  </a:cubicBezTo>
                  <a:cubicBezTo>
                    <a:pt x="94405" y="10216"/>
                    <a:pt x="94370" y="10169"/>
                    <a:pt x="94048" y="10157"/>
                  </a:cubicBezTo>
                  <a:close/>
                  <a:moveTo>
                    <a:pt x="128850" y="11050"/>
                  </a:moveTo>
                  <a:lnTo>
                    <a:pt x="128850" y="10990"/>
                  </a:lnTo>
                  <a:lnTo>
                    <a:pt x="127779" y="10752"/>
                  </a:lnTo>
                  <a:lnTo>
                    <a:pt x="126826" y="10097"/>
                  </a:lnTo>
                  <a:cubicBezTo>
                    <a:pt x="126850" y="10216"/>
                    <a:pt x="126862" y="10335"/>
                    <a:pt x="126886" y="10454"/>
                  </a:cubicBezTo>
                  <a:cubicBezTo>
                    <a:pt x="127731" y="10812"/>
                    <a:pt x="127910" y="10966"/>
                    <a:pt x="128814" y="11050"/>
                  </a:cubicBezTo>
                  <a:close/>
                  <a:moveTo>
                    <a:pt x="72272" y="10157"/>
                  </a:moveTo>
                  <a:lnTo>
                    <a:pt x="72331" y="10335"/>
                  </a:lnTo>
                  <a:lnTo>
                    <a:pt x="72391" y="10276"/>
                  </a:lnTo>
                  <a:close/>
                  <a:moveTo>
                    <a:pt x="97858" y="10276"/>
                  </a:moveTo>
                  <a:lnTo>
                    <a:pt x="97858" y="10454"/>
                  </a:lnTo>
                  <a:lnTo>
                    <a:pt x="98156" y="10395"/>
                  </a:lnTo>
                  <a:lnTo>
                    <a:pt x="98275" y="10395"/>
                  </a:lnTo>
                  <a:cubicBezTo>
                    <a:pt x="98180" y="10145"/>
                    <a:pt x="98287" y="10240"/>
                    <a:pt x="98037" y="10157"/>
                  </a:cubicBezTo>
                  <a:close/>
                  <a:moveTo>
                    <a:pt x="100644" y="10276"/>
                  </a:moveTo>
                  <a:lnTo>
                    <a:pt x="101180" y="10454"/>
                  </a:lnTo>
                  <a:lnTo>
                    <a:pt x="101240" y="10454"/>
                  </a:lnTo>
                  <a:lnTo>
                    <a:pt x="101359" y="10276"/>
                  </a:lnTo>
                  <a:lnTo>
                    <a:pt x="101120" y="10157"/>
                  </a:lnTo>
                  <a:lnTo>
                    <a:pt x="100644" y="10216"/>
                  </a:lnTo>
                  <a:close/>
                  <a:moveTo>
                    <a:pt x="71676" y="10216"/>
                  </a:moveTo>
                  <a:cubicBezTo>
                    <a:pt x="71783" y="10264"/>
                    <a:pt x="71700" y="10264"/>
                    <a:pt x="71795" y="10216"/>
                  </a:cubicBezTo>
                  <a:close/>
                  <a:moveTo>
                    <a:pt x="91679" y="10216"/>
                  </a:moveTo>
                  <a:lnTo>
                    <a:pt x="91572" y="10216"/>
                  </a:lnTo>
                  <a:lnTo>
                    <a:pt x="91334" y="10276"/>
                  </a:lnTo>
                  <a:cubicBezTo>
                    <a:pt x="91441" y="10371"/>
                    <a:pt x="91405" y="10347"/>
                    <a:pt x="91631" y="10395"/>
                  </a:cubicBezTo>
                  <a:close/>
                  <a:moveTo>
                    <a:pt x="93524" y="10216"/>
                  </a:moveTo>
                  <a:lnTo>
                    <a:pt x="93346" y="10335"/>
                  </a:lnTo>
                  <a:lnTo>
                    <a:pt x="93643" y="10395"/>
                  </a:lnTo>
                  <a:lnTo>
                    <a:pt x="93643" y="10216"/>
                  </a:lnTo>
                  <a:close/>
                  <a:moveTo>
                    <a:pt x="97561" y="10454"/>
                  </a:moveTo>
                  <a:lnTo>
                    <a:pt x="97739" y="10395"/>
                  </a:lnTo>
                  <a:lnTo>
                    <a:pt x="97739" y="10335"/>
                  </a:lnTo>
                  <a:lnTo>
                    <a:pt x="97561" y="10216"/>
                  </a:lnTo>
                  <a:cubicBezTo>
                    <a:pt x="97537" y="10288"/>
                    <a:pt x="97525" y="10371"/>
                    <a:pt x="97501" y="10454"/>
                  </a:cubicBezTo>
                  <a:close/>
                  <a:moveTo>
                    <a:pt x="99168" y="10514"/>
                  </a:moveTo>
                  <a:cubicBezTo>
                    <a:pt x="99311" y="10490"/>
                    <a:pt x="99454" y="10431"/>
                    <a:pt x="99573" y="10335"/>
                  </a:cubicBezTo>
                  <a:lnTo>
                    <a:pt x="99573" y="10276"/>
                  </a:lnTo>
                  <a:lnTo>
                    <a:pt x="99227" y="10216"/>
                  </a:lnTo>
                  <a:cubicBezTo>
                    <a:pt x="99180" y="10312"/>
                    <a:pt x="99156" y="10419"/>
                    <a:pt x="99144" y="10514"/>
                  </a:cubicBezTo>
                  <a:close/>
                  <a:moveTo>
                    <a:pt x="99704" y="10216"/>
                  </a:moveTo>
                  <a:lnTo>
                    <a:pt x="99823" y="10395"/>
                  </a:lnTo>
                  <a:lnTo>
                    <a:pt x="100287" y="10335"/>
                  </a:lnTo>
                  <a:cubicBezTo>
                    <a:pt x="100120" y="10216"/>
                    <a:pt x="99966" y="10204"/>
                    <a:pt x="99668" y="10216"/>
                  </a:cubicBezTo>
                  <a:close/>
                  <a:moveTo>
                    <a:pt x="67402" y="10395"/>
                  </a:moveTo>
                  <a:lnTo>
                    <a:pt x="67164" y="10276"/>
                  </a:lnTo>
                  <a:cubicBezTo>
                    <a:pt x="67128" y="10371"/>
                    <a:pt x="67081" y="10466"/>
                    <a:pt x="67045" y="10574"/>
                  </a:cubicBezTo>
                  <a:lnTo>
                    <a:pt x="67283" y="10454"/>
                  </a:lnTo>
                  <a:close/>
                  <a:moveTo>
                    <a:pt x="88119" y="10454"/>
                  </a:moveTo>
                  <a:lnTo>
                    <a:pt x="88119" y="10514"/>
                  </a:lnTo>
                  <a:lnTo>
                    <a:pt x="88476" y="10574"/>
                  </a:lnTo>
                  <a:cubicBezTo>
                    <a:pt x="88512" y="10359"/>
                    <a:pt x="88559" y="10419"/>
                    <a:pt x="88417" y="10276"/>
                  </a:cubicBezTo>
                  <a:cubicBezTo>
                    <a:pt x="88274" y="10407"/>
                    <a:pt x="88309" y="10383"/>
                    <a:pt x="88095" y="10454"/>
                  </a:cubicBezTo>
                  <a:close/>
                  <a:moveTo>
                    <a:pt x="89607" y="10454"/>
                  </a:moveTo>
                  <a:lnTo>
                    <a:pt x="90262" y="10454"/>
                  </a:lnTo>
                  <a:lnTo>
                    <a:pt x="90262" y="10395"/>
                  </a:lnTo>
                  <a:lnTo>
                    <a:pt x="89845" y="10276"/>
                  </a:lnTo>
                  <a:close/>
                  <a:moveTo>
                    <a:pt x="91214" y="10335"/>
                  </a:moveTo>
                  <a:lnTo>
                    <a:pt x="90619" y="10276"/>
                  </a:lnTo>
                  <a:lnTo>
                    <a:pt x="90262" y="10395"/>
                  </a:lnTo>
                  <a:lnTo>
                    <a:pt x="91095" y="10395"/>
                  </a:lnTo>
                  <a:close/>
                  <a:moveTo>
                    <a:pt x="84059" y="10859"/>
                  </a:moveTo>
                  <a:lnTo>
                    <a:pt x="82404" y="11395"/>
                  </a:lnTo>
                  <a:lnTo>
                    <a:pt x="82285" y="11633"/>
                  </a:lnTo>
                  <a:lnTo>
                    <a:pt x="82344" y="11752"/>
                  </a:lnTo>
                  <a:cubicBezTo>
                    <a:pt x="82666" y="11621"/>
                    <a:pt x="83344" y="11490"/>
                    <a:pt x="83464" y="11276"/>
                  </a:cubicBezTo>
                  <a:lnTo>
                    <a:pt x="84178" y="11633"/>
                  </a:lnTo>
                  <a:lnTo>
                    <a:pt x="84059" y="11395"/>
                  </a:lnTo>
                  <a:lnTo>
                    <a:pt x="84476" y="11157"/>
                  </a:lnTo>
                  <a:lnTo>
                    <a:pt x="84654" y="11157"/>
                  </a:lnTo>
                  <a:cubicBezTo>
                    <a:pt x="84642" y="11502"/>
                    <a:pt x="84583" y="11395"/>
                    <a:pt x="84773" y="11574"/>
                  </a:cubicBezTo>
                  <a:cubicBezTo>
                    <a:pt x="84904" y="11407"/>
                    <a:pt x="84868" y="11300"/>
                    <a:pt x="84892" y="11097"/>
                  </a:cubicBezTo>
                  <a:lnTo>
                    <a:pt x="87797" y="10621"/>
                  </a:lnTo>
                  <a:lnTo>
                    <a:pt x="87857" y="10562"/>
                  </a:lnTo>
                  <a:lnTo>
                    <a:pt x="87857" y="10502"/>
                  </a:lnTo>
                  <a:lnTo>
                    <a:pt x="87143" y="10323"/>
                  </a:lnTo>
                  <a:cubicBezTo>
                    <a:pt x="86857" y="10669"/>
                    <a:pt x="84595" y="10966"/>
                    <a:pt x="84059" y="11097"/>
                  </a:cubicBezTo>
                  <a:close/>
                  <a:moveTo>
                    <a:pt x="66664" y="10681"/>
                  </a:moveTo>
                  <a:cubicBezTo>
                    <a:pt x="66842" y="10574"/>
                    <a:pt x="66771" y="10669"/>
                    <a:pt x="66842" y="10443"/>
                  </a:cubicBezTo>
                  <a:lnTo>
                    <a:pt x="66545" y="10383"/>
                  </a:lnTo>
                  <a:cubicBezTo>
                    <a:pt x="66235" y="10609"/>
                    <a:pt x="65854" y="10574"/>
                    <a:pt x="65485" y="10621"/>
                  </a:cubicBezTo>
                  <a:cubicBezTo>
                    <a:pt x="65068" y="10681"/>
                    <a:pt x="64687" y="11074"/>
                    <a:pt x="64414" y="11157"/>
                  </a:cubicBezTo>
                  <a:cubicBezTo>
                    <a:pt x="63521" y="11455"/>
                    <a:pt x="62449" y="11431"/>
                    <a:pt x="61377" y="11693"/>
                  </a:cubicBezTo>
                  <a:cubicBezTo>
                    <a:pt x="60568" y="11895"/>
                    <a:pt x="60056" y="12240"/>
                    <a:pt x="59187" y="12288"/>
                  </a:cubicBezTo>
                  <a:cubicBezTo>
                    <a:pt x="59163" y="12348"/>
                    <a:pt x="59151" y="12407"/>
                    <a:pt x="59127" y="12467"/>
                  </a:cubicBezTo>
                  <a:lnTo>
                    <a:pt x="59127" y="12705"/>
                  </a:lnTo>
                  <a:cubicBezTo>
                    <a:pt x="60508" y="12252"/>
                    <a:pt x="62854" y="11812"/>
                    <a:pt x="64414" y="11216"/>
                  </a:cubicBezTo>
                  <a:close/>
                  <a:moveTo>
                    <a:pt x="70581" y="10740"/>
                  </a:moveTo>
                  <a:lnTo>
                    <a:pt x="70700" y="10681"/>
                  </a:lnTo>
                  <a:lnTo>
                    <a:pt x="70700" y="10443"/>
                  </a:lnTo>
                  <a:lnTo>
                    <a:pt x="70521" y="10443"/>
                  </a:lnTo>
                  <a:lnTo>
                    <a:pt x="70402" y="10502"/>
                  </a:lnTo>
                  <a:cubicBezTo>
                    <a:pt x="70367" y="10562"/>
                    <a:pt x="70331" y="10621"/>
                    <a:pt x="70283" y="10681"/>
                  </a:cubicBezTo>
                  <a:cubicBezTo>
                    <a:pt x="70462" y="10800"/>
                    <a:pt x="70355" y="10740"/>
                    <a:pt x="70581" y="10752"/>
                  </a:cubicBezTo>
                  <a:close/>
                  <a:moveTo>
                    <a:pt x="79606" y="10562"/>
                  </a:moveTo>
                  <a:cubicBezTo>
                    <a:pt x="79784" y="10490"/>
                    <a:pt x="79677" y="10562"/>
                    <a:pt x="79784" y="10443"/>
                  </a:cubicBezTo>
                  <a:lnTo>
                    <a:pt x="79665" y="10443"/>
                  </a:lnTo>
                  <a:close/>
                  <a:moveTo>
                    <a:pt x="109883" y="10562"/>
                  </a:moveTo>
                  <a:lnTo>
                    <a:pt x="110003" y="10562"/>
                  </a:lnTo>
                  <a:lnTo>
                    <a:pt x="110003" y="10502"/>
                  </a:lnTo>
                  <a:lnTo>
                    <a:pt x="109645" y="10502"/>
                  </a:lnTo>
                  <a:cubicBezTo>
                    <a:pt x="109764" y="10597"/>
                    <a:pt x="109717" y="10645"/>
                    <a:pt x="109895" y="10574"/>
                  </a:cubicBezTo>
                  <a:close/>
                  <a:moveTo>
                    <a:pt x="69343" y="10740"/>
                  </a:moveTo>
                  <a:lnTo>
                    <a:pt x="69224" y="10919"/>
                  </a:lnTo>
                  <a:lnTo>
                    <a:pt x="69938" y="10919"/>
                  </a:lnTo>
                  <a:lnTo>
                    <a:pt x="70045" y="10800"/>
                  </a:lnTo>
                  <a:cubicBezTo>
                    <a:pt x="69974" y="10574"/>
                    <a:pt x="70045" y="10681"/>
                    <a:pt x="69867" y="10562"/>
                  </a:cubicBezTo>
                  <a:cubicBezTo>
                    <a:pt x="69724" y="10728"/>
                    <a:pt x="69676" y="10740"/>
                    <a:pt x="69343" y="10752"/>
                  </a:cubicBezTo>
                  <a:close/>
                  <a:moveTo>
                    <a:pt x="61211" y="10740"/>
                  </a:moveTo>
                  <a:lnTo>
                    <a:pt x="61092" y="10740"/>
                  </a:lnTo>
                  <a:cubicBezTo>
                    <a:pt x="61068" y="10800"/>
                    <a:pt x="61044" y="10859"/>
                    <a:pt x="61032" y="10919"/>
                  </a:cubicBezTo>
                  <a:cubicBezTo>
                    <a:pt x="61235" y="10812"/>
                    <a:pt x="61104" y="10955"/>
                    <a:pt x="61211" y="10752"/>
                  </a:cubicBezTo>
                  <a:close/>
                  <a:moveTo>
                    <a:pt x="68866" y="10800"/>
                  </a:moveTo>
                  <a:cubicBezTo>
                    <a:pt x="68664" y="10990"/>
                    <a:pt x="68200" y="10978"/>
                    <a:pt x="67973" y="11157"/>
                  </a:cubicBezTo>
                  <a:lnTo>
                    <a:pt x="67973" y="11216"/>
                  </a:lnTo>
                  <a:cubicBezTo>
                    <a:pt x="68331" y="11216"/>
                    <a:pt x="68700" y="11157"/>
                    <a:pt x="69045" y="11038"/>
                  </a:cubicBezTo>
                  <a:lnTo>
                    <a:pt x="69152" y="10859"/>
                  </a:lnTo>
                  <a:close/>
                  <a:moveTo>
                    <a:pt x="88869" y="11097"/>
                  </a:moveTo>
                  <a:lnTo>
                    <a:pt x="88869" y="11157"/>
                  </a:lnTo>
                  <a:lnTo>
                    <a:pt x="88988" y="11216"/>
                  </a:lnTo>
                  <a:lnTo>
                    <a:pt x="89286" y="11216"/>
                  </a:lnTo>
                  <a:lnTo>
                    <a:pt x="88988" y="10978"/>
                  </a:lnTo>
                  <a:close/>
                  <a:moveTo>
                    <a:pt x="87678" y="11038"/>
                  </a:moveTo>
                  <a:lnTo>
                    <a:pt x="87143" y="11097"/>
                  </a:lnTo>
                  <a:lnTo>
                    <a:pt x="87023" y="11276"/>
                  </a:lnTo>
                  <a:cubicBezTo>
                    <a:pt x="87154" y="11359"/>
                    <a:pt x="87476" y="11324"/>
                    <a:pt x="87797" y="11276"/>
                  </a:cubicBezTo>
                  <a:close/>
                  <a:moveTo>
                    <a:pt x="88155" y="11038"/>
                  </a:moveTo>
                  <a:cubicBezTo>
                    <a:pt x="88250" y="11300"/>
                    <a:pt x="88381" y="11312"/>
                    <a:pt x="88571" y="11455"/>
                  </a:cubicBezTo>
                  <a:lnTo>
                    <a:pt x="88750" y="11216"/>
                  </a:lnTo>
                  <a:cubicBezTo>
                    <a:pt x="88595" y="11050"/>
                    <a:pt x="88512" y="11038"/>
                    <a:pt x="88166" y="11050"/>
                  </a:cubicBezTo>
                  <a:close/>
                  <a:moveTo>
                    <a:pt x="89762" y="11336"/>
                  </a:moveTo>
                  <a:lnTo>
                    <a:pt x="90107" y="11455"/>
                  </a:lnTo>
                  <a:cubicBezTo>
                    <a:pt x="90322" y="11300"/>
                    <a:pt x="90310" y="11347"/>
                    <a:pt x="90345" y="11157"/>
                  </a:cubicBezTo>
                  <a:lnTo>
                    <a:pt x="89821" y="11038"/>
                  </a:lnTo>
                  <a:cubicBezTo>
                    <a:pt x="89798" y="11145"/>
                    <a:pt x="89774" y="11240"/>
                    <a:pt x="89762" y="11336"/>
                  </a:cubicBezTo>
                  <a:close/>
                  <a:moveTo>
                    <a:pt x="92072" y="11633"/>
                  </a:moveTo>
                  <a:lnTo>
                    <a:pt x="92250" y="11276"/>
                  </a:lnTo>
                  <a:cubicBezTo>
                    <a:pt x="92286" y="11252"/>
                    <a:pt x="92334" y="11240"/>
                    <a:pt x="92369" y="11216"/>
                  </a:cubicBezTo>
                  <a:cubicBezTo>
                    <a:pt x="92227" y="11109"/>
                    <a:pt x="92012" y="11109"/>
                    <a:pt x="91715" y="11097"/>
                  </a:cubicBezTo>
                  <a:cubicBezTo>
                    <a:pt x="91869" y="11324"/>
                    <a:pt x="91869" y="11228"/>
                    <a:pt x="91893" y="11455"/>
                  </a:cubicBezTo>
                  <a:close/>
                  <a:moveTo>
                    <a:pt x="93917" y="11395"/>
                  </a:moveTo>
                  <a:cubicBezTo>
                    <a:pt x="93834" y="11145"/>
                    <a:pt x="93881" y="11205"/>
                    <a:pt x="93679" y="11097"/>
                  </a:cubicBezTo>
                  <a:cubicBezTo>
                    <a:pt x="93453" y="11252"/>
                    <a:pt x="92953" y="11431"/>
                    <a:pt x="92608" y="11336"/>
                  </a:cubicBezTo>
                  <a:lnTo>
                    <a:pt x="92548" y="11455"/>
                  </a:lnTo>
                  <a:cubicBezTo>
                    <a:pt x="93119" y="11609"/>
                    <a:pt x="93239" y="11574"/>
                    <a:pt x="93917" y="11395"/>
                  </a:cubicBezTo>
                  <a:close/>
                  <a:moveTo>
                    <a:pt x="86321" y="11336"/>
                  </a:moveTo>
                  <a:lnTo>
                    <a:pt x="86381" y="11216"/>
                  </a:lnTo>
                  <a:lnTo>
                    <a:pt x="86083" y="11157"/>
                  </a:lnTo>
                  <a:lnTo>
                    <a:pt x="85845" y="11216"/>
                  </a:lnTo>
                  <a:lnTo>
                    <a:pt x="85845" y="11514"/>
                  </a:lnTo>
                  <a:lnTo>
                    <a:pt x="85964" y="11574"/>
                  </a:lnTo>
                  <a:close/>
                  <a:moveTo>
                    <a:pt x="89345" y="11276"/>
                  </a:moveTo>
                  <a:lnTo>
                    <a:pt x="89464" y="11157"/>
                  </a:lnTo>
                  <a:lnTo>
                    <a:pt x="89357" y="11157"/>
                  </a:lnTo>
                  <a:close/>
                  <a:moveTo>
                    <a:pt x="86559" y="11216"/>
                  </a:moveTo>
                  <a:lnTo>
                    <a:pt x="86678" y="11395"/>
                  </a:lnTo>
                  <a:cubicBezTo>
                    <a:pt x="86702" y="11336"/>
                    <a:pt x="86714" y="11276"/>
                    <a:pt x="86738" y="11216"/>
                  </a:cubicBezTo>
                  <a:close/>
                  <a:moveTo>
                    <a:pt x="65128" y="11752"/>
                  </a:moveTo>
                  <a:lnTo>
                    <a:pt x="65009" y="11990"/>
                  </a:lnTo>
                  <a:cubicBezTo>
                    <a:pt x="65771" y="11895"/>
                    <a:pt x="66509" y="11693"/>
                    <a:pt x="67438" y="11514"/>
                  </a:cubicBezTo>
                  <a:cubicBezTo>
                    <a:pt x="67462" y="11455"/>
                    <a:pt x="67485" y="11395"/>
                    <a:pt x="67497" y="11336"/>
                  </a:cubicBezTo>
                  <a:cubicBezTo>
                    <a:pt x="67271" y="11288"/>
                    <a:pt x="67152" y="11336"/>
                    <a:pt x="66854" y="11276"/>
                  </a:cubicBezTo>
                  <a:cubicBezTo>
                    <a:pt x="66449" y="11574"/>
                    <a:pt x="65771" y="11586"/>
                    <a:pt x="65128" y="11752"/>
                  </a:cubicBezTo>
                  <a:close/>
                  <a:moveTo>
                    <a:pt x="90774" y="11395"/>
                  </a:moveTo>
                  <a:lnTo>
                    <a:pt x="90655" y="11276"/>
                  </a:lnTo>
                  <a:lnTo>
                    <a:pt x="90655" y="11455"/>
                  </a:lnTo>
                  <a:close/>
                  <a:moveTo>
                    <a:pt x="91607" y="11276"/>
                  </a:moveTo>
                  <a:lnTo>
                    <a:pt x="91369" y="11514"/>
                  </a:lnTo>
                  <a:lnTo>
                    <a:pt x="91429" y="11633"/>
                  </a:lnTo>
                  <a:lnTo>
                    <a:pt x="91667" y="11633"/>
                  </a:lnTo>
                  <a:lnTo>
                    <a:pt x="91726" y="11514"/>
                  </a:lnTo>
                  <a:close/>
                  <a:moveTo>
                    <a:pt x="85369" y="11514"/>
                  </a:moveTo>
                  <a:lnTo>
                    <a:pt x="85488" y="11395"/>
                  </a:lnTo>
                  <a:lnTo>
                    <a:pt x="85190" y="11336"/>
                  </a:lnTo>
                  <a:close/>
                  <a:moveTo>
                    <a:pt x="87809" y="11455"/>
                  </a:moveTo>
                  <a:lnTo>
                    <a:pt x="87750" y="11336"/>
                  </a:lnTo>
                  <a:lnTo>
                    <a:pt x="87690" y="11455"/>
                  </a:lnTo>
                  <a:close/>
                  <a:moveTo>
                    <a:pt x="87214" y="11455"/>
                  </a:moveTo>
                  <a:lnTo>
                    <a:pt x="87095" y="11455"/>
                  </a:lnTo>
                  <a:lnTo>
                    <a:pt x="87095" y="11633"/>
                  </a:lnTo>
                  <a:close/>
                  <a:moveTo>
                    <a:pt x="81392" y="11812"/>
                  </a:moveTo>
                  <a:lnTo>
                    <a:pt x="81451" y="11812"/>
                  </a:lnTo>
                  <a:lnTo>
                    <a:pt x="81570" y="11693"/>
                  </a:lnTo>
                  <a:lnTo>
                    <a:pt x="81570" y="11633"/>
                  </a:lnTo>
                  <a:lnTo>
                    <a:pt x="81451" y="11633"/>
                  </a:lnTo>
                  <a:cubicBezTo>
                    <a:pt x="81428" y="11693"/>
                    <a:pt x="81404" y="11752"/>
                    <a:pt x="81392" y="11812"/>
                  </a:cubicBezTo>
                  <a:close/>
                  <a:moveTo>
                    <a:pt x="89869" y="11633"/>
                  </a:moveTo>
                  <a:cubicBezTo>
                    <a:pt x="89536" y="11919"/>
                    <a:pt x="86523" y="12336"/>
                    <a:pt x="85892" y="12467"/>
                  </a:cubicBezTo>
                  <a:cubicBezTo>
                    <a:pt x="85916" y="12359"/>
                    <a:pt x="85940" y="12264"/>
                    <a:pt x="85952" y="12169"/>
                  </a:cubicBezTo>
                  <a:lnTo>
                    <a:pt x="85833" y="12169"/>
                  </a:lnTo>
                  <a:cubicBezTo>
                    <a:pt x="85821" y="12407"/>
                    <a:pt x="85797" y="12645"/>
                    <a:pt x="85773" y="12883"/>
                  </a:cubicBezTo>
                  <a:lnTo>
                    <a:pt x="85595" y="13062"/>
                  </a:lnTo>
                  <a:cubicBezTo>
                    <a:pt x="85285" y="13002"/>
                    <a:pt x="85380" y="12967"/>
                    <a:pt x="85118" y="13062"/>
                  </a:cubicBezTo>
                  <a:cubicBezTo>
                    <a:pt x="85118" y="12824"/>
                    <a:pt x="85142" y="12860"/>
                    <a:pt x="85238" y="12645"/>
                  </a:cubicBezTo>
                  <a:lnTo>
                    <a:pt x="84999" y="12586"/>
                  </a:lnTo>
                  <a:lnTo>
                    <a:pt x="84940" y="12586"/>
                  </a:lnTo>
                  <a:cubicBezTo>
                    <a:pt x="84880" y="12967"/>
                    <a:pt x="84761" y="13086"/>
                    <a:pt x="84773" y="13586"/>
                  </a:cubicBezTo>
                  <a:cubicBezTo>
                    <a:pt x="85166" y="13681"/>
                    <a:pt x="85666" y="13514"/>
                    <a:pt x="86071" y="13407"/>
                  </a:cubicBezTo>
                  <a:lnTo>
                    <a:pt x="86190" y="13288"/>
                  </a:lnTo>
                  <a:lnTo>
                    <a:pt x="85892" y="13121"/>
                  </a:lnTo>
                  <a:cubicBezTo>
                    <a:pt x="85916" y="13014"/>
                    <a:pt x="85940" y="12919"/>
                    <a:pt x="85952" y="12824"/>
                  </a:cubicBezTo>
                  <a:lnTo>
                    <a:pt x="86083" y="12645"/>
                  </a:lnTo>
                  <a:cubicBezTo>
                    <a:pt x="86250" y="12895"/>
                    <a:pt x="86190" y="12919"/>
                    <a:pt x="86607" y="12943"/>
                  </a:cubicBezTo>
                  <a:lnTo>
                    <a:pt x="86607" y="13002"/>
                  </a:lnTo>
                  <a:lnTo>
                    <a:pt x="86428" y="13181"/>
                  </a:lnTo>
                  <a:lnTo>
                    <a:pt x="86428" y="13479"/>
                  </a:lnTo>
                  <a:lnTo>
                    <a:pt x="86488" y="13479"/>
                  </a:lnTo>
                  <a:cubicBezTo>
                    <a:pt x="86583" y="13360"/>
                    <a:pt x="86571" y="13395"/>
                    <a:pt x="86607" y="13181"/>
                  </a:cubicBezTo>
                  <a:lnTo>
                    <a:pt x="86904" y="13121"/>
                  </a:lnTo>
                  <a:lnTo>
                    <a:pt x="87083" y="13479"/>
                  </a:lnTo>
                  <a:cubicBezTo>
                    <a:pt x="87274" y="13383"/>
                    <a:pt x="87238" y="13348"/>
                    <a:pt x="87500" y="13300"/>
                  </a:cubicBezTo>
                  <a:lnTo>
                    <a:pt x="87500" y="13241"/>
                  </a:lnTo>
                  <a:lnTo>
                    <a:pt x="87143" y="12943"/>
                  </a:lnTo>
                  <a:lnTo>
                    <a:pt x="87321" y="12883"/>
                  </a:lnTo>
                  <a:cubicBezTo>
                    <a:pt x="87583" y="12657"/>
                    <a:pt x="87535" y="12931"/>
                    <a:pt x="87738" y="12764"/>
                  </a:cubicBezTo>
                  <a:cubicBezTo>
                    <a:pt x="87952" y="12598"/>
                    <a:pt x="87857" y="12526"/>
                    <a:pt x="87916" y="12228"/>
                  </a:cubicBezTo>
                  <a:lnTo>
                    <a:pt x="88393" y="12169"/>
                  </a:lnTo>
                  <a:lnTo>
                    <a:pt x="88512" y="12348"/>
                  </a:lnTo>
                  <a:cubicBezTo>
                    <a:pt x="88464" y="12490"/>
                    <a:pt x="88488" y="12645"/>
                    <a:pt x="88571" y="12764"/>
                  </a:cubicBezTo>
                  <a:lnTo>
                    <a:pt x="88631" y="12467"/>
                  </a:lnTo>
                  <a:cubicBezTo>
                    <a:pt x="89309" y="12288"/>
                    <a:pt x="89405" y="12121"/>
                    <a:pt x="90000" y="11871"/>
                  </a:cubicBezTo>
                  <a:cubicBezTo>
                    <a:pt x="90024" y="11657"/>
                    <a:pt x="90060" y="11776"/>
                    <a:pt x="89881" y="11633"/>
                  </a:cubicBezTo>
                  <a:close/>
                  <a:moveTo>
                    <a:pt x="90405" y="11633"/>
                  </a:moveTo>
                  <a:lnTo>
                    <a:pt x="90286" y="11633"/>
                  </a:lnTo>
                  <a:cubicBezTo>
                    <a:pt x="90274" y="11717"/>
                    <a:pt x="90250" y="11788"/>
                    <a:pt x="90226" y="11871"/>
                  </a:cubicBezTo>
                  <a:lnTo>
                    <a:pt x="90345" y="11871"/>
                  </a:lnTo>
                  <a:cubicBezTo>
                    <a:pt x="90369" y="11800"/>
                    <a:pt x="90393" y="11717"/>
                    <a:pt x="90417" y="11633"/>
                  </a:cubicBezTo>
                  <a:close/>
                  <a:moveTo>
                    <a:pt x="91060" y="12526"/>
                  </a:moveTo>
                  <a:cubicBezTo>
                    <a:pt x="91262" y="12443"/>
                    <a:pt x="91226" y="12407"/>
                    <a:pt x="91357" y="12288"/>
                  </a:cubicBezTo>
                  <a:lnTo>
                    <a:pt x="91357" y="12586"/>
                  </a:lnTo>
                  <a:lnTo>
                    <a:pt x="91595" y="12526"/>
                  </a:lnTo>
                  <a:lnTo>
                    <a:pt x="91655" y="12050"/>
                  </a:lnTo>
                  <a:cubicBezTo>
                    <a:pt x="91274" y="11883"/>
                    <a:pt x="90988" y="11776"/>
                    <a:pt x="90643" y="11633"/>
                  </a:cubicBezTo>
                  <a:lnTo>
                    <a:pt x="90524" y="12169"/>
                  </a:lnTo>
                  <a:cubicBezTo>
                    <a:pt x="90822" y="12348"/>
                    <a:pt x="90905" y="12169"/>
                    <a:pt x="91072" y="12526"/>
                  </a:cubicBezTo>
                  <a:close/>
                  <a:moveTo>
                    <a:pt x="92310" y="11693"/>
                  </a:moveTo>
                  <a:lnTo>
                    <a:pt x="91953" y="11752"/>
                  </a:lnTo>
                  <a:cubicBezTo>
                    <a:pt x="92036" y="12014"/>
                    <a:pt x="92096" y="12098"/>
                    <a:pt x="92072" y="12348"/>
                  </a:cubicBezTo>
                  <a:cubicBezTo>
                    <a:pt x="92310" y="12538"/>
                    <a:pt x="92560" y="12383"/>
                    <a:pt x="92965" y="12407"/>
                  </a:cubicBezTo>
                  <a:cubicBezTo>
                    <a:pt x="92989" y="12621"/>
                    <a:pt x="93000" y="12848"/>
                    <a:pt x="93024" y="13062"/>
                  </a:cubicBezTo>
                  <a:cubicBezTo>
                    <a:pt x="93239" y="13133"/>
                    <a:pt x="93453" y="13169"/>
                    <a:pt x="93679" y="13181"/>
                  </a:cubicBezTo>
                  <a:cubicBezTo>
                    <a:pt x="93715" y="13098"/>
                    <a:pt x="93751" y="13026"/>
                    <a:pt x="93798" y="12943"/>
                  </a:cubicBezTo>
                  <a:lnTo>
                    <a:pt x="94393" y="13300"/>
                  </a:lnTo>
                  <a:lnTo>
                    <a:pt x="94691" y="13241"/>
                  </a:lnTo>
                  <a:lnTo>
                    <a:pt x="94798" y="12943"/>
                  </a:lnTo>
                  <a:lnTo>
                    <a:pt x="94691" y="12943"/>
                  </a:lnTo>
                  <a:cubicBezTo>
                    <a:pt x="94501" y="12836"/>
                    <a:pt x="93655" y="12836"/>
                    <a:pt x="93203" y="12883"/>
                  </a:cubicBezTo>
                  <a:cubicBezTo>
                    <a:pt x="93179" y="12681"/>
                    <a:pt x="93155" y="12490"/>
                    <a:pt x="93143" y="12288"/>
                  </a:cubicBezTo>
                  <a:lnTo>
                    <a:pt x="92846" y="12288"/>
                  </a:lnTo>
                  <a:lnTo>
                    <a:pt x="92846" y="11812"/>
                  </a:lnTo>
                  <a:cubicBezTo>
                    <a:pt x="92524" y="11859"/>
                    <a:pt x="92453" y="11955"/>
                    <a:pt x="92310" y="11693"/>
                  </a:cubicBezTo>
                  <a:close/>
                  <a:moveTo>
                    <a:pt x="76641" y="12288"/>
                  </a:moveTo>
                  <a:cubicBezTo>
                    <a:pt x="76796" y="12205"/>
                    <a:pt x="76903" y="12050"/>
                    <a:pt x="76939" y="11871"/>
                  </a:cubicBezTo>
                  <a:lnTo>
                    <a:pt x="76760" y="11871"/>
                  </a:lnTo>
                  <a:lnTo>
                    <a:pt x="76463" y="11990"/>
                  </a:lnTo>
                  <a:cubicBezTo>
                    <a:pt x="76534" y="12169"/>
                    <a:pt x="76463" y="12062"/>
                    <a:pt x="76570" y="12169"/>
                  </a:cubicBezTo>
                  <a:cubicBezTo>
                    <a:pt x="76606" y="12217"/>
                    <a:pt x="76617" y="12252"/>
                    <a:pt x="76641" y="12288"/>
                  </a:cubicBezTo>
                  <a:close/>
                  <a:moveTo>
                    <a:pt x="58829" y="11931"/>
                  </a:moveTo>
                  <a:lnTo>
                    <a:pt x="58413" y="12109"/>
                  </a:lnTo>
                  <a:lnTo>
                    <a:pt x="58353" y="12228"/>
                  </a:lnTo>
                  <a:lnTo>
                    <a:pt x="58770" y="12109"/>
                  </a:lnTo>
                  <a:cubicBezTo>
                    <a:pt x="58877" y="11990"/>
                    <a:pt x="58901" y="12098"/>
                    <a:pt x="58829" y="11931"/>
                  </a:cubicBezTo>
                  <a:close/>
                  <a:moveTo>
                    <a:pt x="91893" y="11931"/>
                  </a:moveTo>
                  <a:lnTo>
                    <a:pt x="91774" y="11931"/>
                  </a:lnTo>
                  <a:lnTo>
                    <a:pt x="91715" y="12050"/>
                  </a:lnTo>
                  <a:cubicBezTo>
                    <a:pt x="91893" y="11978"/>
                    <a:pt x="91786" y="12050"/>
                    <a:pt x="91893" y="11931"/>
                  </a:cubicBezTo>
                  <a:close/>
                  <a:moveTo>
                    <a:pt x="64294" y="11990"/>
                  </a:moveTo>
                  <a:cubicBezTo>
                    <a:pt x="64402" y="12145"/>
                    <a:pt x="64354" y="12109"/>
                    <a:pt x="64592" y="12169"/>
                  </a:cubicBezTo>
                  <a:close/>
                  <a:moveTo>
                    <a:pt x="63521" y="12228"/>
                  </a:moveTo>
                  <a:lnTo>
                    <a:pt x="63580" y="12288"/>
                  </a:lnTo>
                  <a:lnTo>
                    <a:pt x="63640" y="12288"/>
                  </a:lnTo>
                  <a:cubicBezTo>
                    <a:pt x="63616" y="12228"/>
                    <a:pt x="63592" y="12169"/>
                    <a:pt x="63580" y="12109"/>
                  </a:cubicBezTo>
                  <a:cubicBezTo>
                    <a:pt x="63556" y="12157"/>
                    <a:pt x="63544" y="12205"/>
                    <a:pt x="63521" y="12228"/>
                  </a:cubicBezTo>
                  <a:close/>
                  <a:moveTo>
                    <a:pt x="75510" y="12109"/>
                  </a:moveTo>
                  <a:cubicBezTo>
                    <a:pt x="75486" y="12228"/>
                    <a:pt x="75474" y="12348"/>
                    <a:pt x="75451" y="12467"/>
                  </a:cubicBezTo>
                  <a:cubicBezTo>
                    <a:pt x="75689" y="12371"/>
                    <a:pt x="75617" y="12348"/>
                    <a:pt x="75867" y="12348"/>
                  </a:cubicBezTo>
                  <a:cubicBezTo>
                    <a:pt x="75760" y="12050"/>
                    <a:pt x="75808" y="12181"/>
                    <a:pt x="75510" y="12109"/>
                  </a:cubicBezTo>
                  <a:close/>
                  <a:moveTo>
                    <a:pt x="78892" y="12109"/>
                  </a:moveTo>
                  <a:cubicBezTo>
                    <a:pt x="78415" y="12514"/>
                    <a:pt x="77594" y="12371"/>
                    <a:pt x="76998" y="12467"/>
                  </a:cubicBezTo>
                  <a:cubicBezTo>
                    <a:pt x="76713" y="12514"/>
                    <a:pt x="76355" y="12812"/>
                    <a:pt x="76165" y="12883"/>
                  </a:cubicBezTo>
                  <a:cubicBezTo>
                    <a:pt x="75189" y="13264"/>
                    <a:pt x="73867" y="13252"/>
                    <a:pt x="72724" y="13598"/>
                  </a:cubicBezTo>
                  <a:cubicBezTo>
                    <a:pt x="67581" y="15146"/>
                    <a:pt x="63151" y="16027"/>
                    <a:pt x="58175" y="17455"/>
                  </a:cubicBezTo>
                  <a:cubicBezTo>
                    <a:pt x="56663" y="17884"/>
                    <a:pt x="54781" y="18063"/>
                    <a:pt x="53484" y="18527"/>
                  </a:cubicBezTo>
                  <a:cubicBezTo>
                    <a:pt x="52924" y="18717"/>
                    <a:pt x="51876" y="19420"/>
                    <a:pt x="51352" y="19229"/>
                  </a:cubicBezTo>
                  <a:lnTo>
                    <a:pt x="51352" y="19467"/>
                  </a:lnTo>
                  <a:cubicBezTo>
                    <a:pt x="54769" y="19170"/>
                    <a:pt x="57436" y="17979"/>
                    <a:pt x="60782" y="16979"/>
                  </a:cubicBezTo>
                  <a:cubicBezTo>
                    <a:pt x="62068" y="16598"/>
                    <a:pt x="63735" y="16515"/>
                    <a:pt x="64818" y="16146"/>
                  </a:cubicBezTo>
                  <a:cubicBezTo>
                    <a:pt x="65973" y="15753"/>
                    <a:pt x="68986" y="14622"/>
                    <a:pt x="69926" y="14955"/>
                  </a:cubicBezTo>
                  <a:cubicBezTo>
                    <a:pt x="70093" y="14300"/>
                    <a:pt x="71700" y="14241"/>
                    <a:pt x="72355" y="14062"/>
                  </a:cubicBezTo>
                  <a:lnTo>
                    <a:pt x="78951" y="12407"/>
                  </a:lnTo>
                  <a:cubicBezTo>
                    <a:pt x="78987" y="12205"/>
                    <a:pt x="79034" y="12264"/>
                    <a:pt x="78892" y="12109"/>
                  </a:cubicBezTo>
                  <a:close/>
                  <a:moveTo>
                    <a:pt x="90286" y="12109"/>
                  </a:moveTo>
                  <a:cubicBezTo>
                    <a:pt x="90274" y="12193"/>
                    <a:pt x="90250" y="12276"/>
                    <a:pt x="90226" y="12348"/>
                  </a:cubicBezTo>
                  <a:cubicBezTo>
                    <a:pt x="90322" y="12228"/>
                    <a:pt x="90369" y="12276"/>
                    <a:pt x="90298" y="12109"/>
                  </a:cubicBezTo>
                  <a:close/>
                  <a:moveTo>
                    <a:pt x="62866" y="12407"/>
                  </a:moveTo>
                  <a:cubicBezTo>
                    <a:pt x="63009" y="12538"/>
                    <a:pt x="63235" y="12479"/>
                    <a:pt x="63580" y="12467"/>
                  </a:cubicBezTo>
                  <a:lnTo>
                    <a:pt x="63580" y="12407"/>
                  </a:lnTo>
                  <a:cubicBezTo>
                    <a:pt x="63425" y="12336"/>
                    <a:pt x="63271" y="12300"/>
                    <a:pt x="63104" y="12288"/>
                  </a:cubicBezTo>
                  <a:close/>
                  <a:moveTo>
                    <a:pt x="128945" y="12348"/>
                  </a:moveTo>
                  <a:lnTo>
                    <a:pt x="128945" y="12526"/>
                  </a:lnTo>
                  <a:lnTo>
                    <a:pt x="129064" y="12526"/>
                  </a:lnTo>
                  <a:cubicBezTo>
                    <a:pt x="128981" y="12348"/>
                    <a:pt x="129064" y="12455"/>
                    <a:pt x="128945" y="12348"/>
                  </a:cubicBezTo>
                  <a:close/>
                  <a:moveTo>
                    <a:pt x="52126" y="12467"/>
                  </a:moveTo>
                  <a:lnTo>
                    <a:pt x="52126" y="12407"/>
                  </a:lnTo>
                  <a:lnTo>
                    <a:pt x="52007" y="12407"/>
                  </a:lnTo>
                  <a:cubicBezTo>
                    <a:pt x="51983" y="12467"/>
                    <a:pt x="51971" y="12526"/>
                    <a:pt x="51948" y="12586"/>
                  </a:cubicBezTo>
                  <a:lnTo>
                    <a:pt x="52007" y="12586"/>
                  </a:lnTo>
                  <a:cubicBezTo>
                    <a:pt x="52043" y="12550"/>
                    <a:pt x="52091" y="12514"/>
                    <a:pt x="52126" y="12467"/>
                  </a:cubicBezTo>
                  <a:close/>
                  <a:moveTo>
                    <a:pt x="85428" y="12705"/>
                  </a:moveTo>
                  <a:cubicBezTo>
                    <a:pt x="85523" y="12562"/>
                    <a:pt x="85547" y="12586"/>
                    <a:pt x="85488" y="12407"/>
                  </a:cubicBezTo>
                  <a:cubicBezTo>
                    <a:pt x="85452" y="12502"/>
                    <a:pt x="85404" y="12609"/>
                    <a:pt x="85369" y="12705"/>
                  </a:cubicBezTo>
                  <a:close/>
                  <a:moveTo>
                    <a:pt x="100382" y="12526"/>
                  </a:moveTo>
                  <a:lnTo>
                    <a:pt x="100501" y="12407"/>
                  </a:lnTo>
                  <a:lnTo>
                    <a:pt x="100382" y="12407"/>
                  </a:lnTo>
                  <a:close/>
                  <a:moveTo>
                    <a:pt x="59008" y="12705"/>
                  </a:moveTo>
                  <a:lnTo>
                    <a:pt x="58829" y="12526"/>
                  </a:lnTo>
                  <a:lnTo>
                    <a:pt x="58532" y="12467"/>
                  </a:lnTo>
                  <a:cubicBezTo>
                    <a:pt x="58520" y="12526"/>
                    <a:pt x="58496" y="12586"/>
                    <a:pt x="58472" y="12645"/>
                  </a:cubicBezTo>
                  <a:cubicBezTo>
                    <a:pt x="57651" y="12729"/>
                    <a:pt x="55734" y="12990"/>
                    <a:pt x="54972" y="13479"/>
                  </a:cubicBezTo>
                  <a:lnTo>
                    <a:pt x="54972" y="13717"/>
                  </a:lnTo>
                  <a:lnTo>
                    <a:pt x="58949" y="12764"/>
                  </a:lnTo>
                  <a:close/>
                  <a:moveTo>
                    <a:pt x="74629" y="12586"/>
                  </a:moveTo>
                  <a:lnTo>
                    <a:pt x="74867" y="12467"/>
                  </a:lnTo>
                  <a:lnTo>
                    <a:pt x="74689" y="12467"/>
                  </a:lnTo>
                  <a:cubicBezTo>
                    <a:pt x="74665" y="12514"/>
                    <a:pt x="74641" y="12550"/>
                    <a:pt x="74617" y="12586"/>
                  </a:cubicBezTo>
                  <a:close/>
                  <a:moveTo>
                    <a:pt x="74034" y="12526"/>
                  </a:moveTo>
                  <a:cubicBezTo>
                    <a:pt x="73855" y="12693"/>
                    <a:pt x="73605" y="12764"/>
                    <a:pt x="73379" y="12705"/>
                  </a:cubicBezTo>
                  <a:cubicBezTo>
                    <a:pt x="73284" y="12824"/>
                    <a:pt x="73296" y="12788"/>
                    <a:pt x="73260" y="13002"/>
                  </a:cubicBezTo>
                  <a:cubicBezTo>
                    <a:pt x="73581" y="12979"/>
                    <a:pt x="73677" y="12871"/>
                    <a:pt x="74034" y="12764"/>
                  </a:cubicBezTo>
                  <a:lnTo>
                    <a:pt x="74153" y="12526"/>
                  </a:lnTo>
                  <a:close/>
                  <a:moveTo>
                    <a:pt x="90536" y="12764"/>
                  </a:moveTo>
                  <a:cubicBezTo>
                    <a:pt x="90441" y="12514"/>
                    <a:pt x="90548" y="12609"/>
                    <a:pt x="90298" y="12526"/>
                  </a:cubicBezTo>
                  <a:lnTo>
                    <a:pt x="90476" y="12764"/>
                  </a:lnTo>
                  <a:close/>
                  <a:moveTo>
                    <a:pt x="90060" y="12586"/>
                  </a:moveTo>
                  <a:lnTo>
                    <a:pt x="89881" y="12586"/>
                  </a:lnTo>
                  <a:lnTo>
                    <a:pt x="89881" y="12705"/>
                  </a:lnTo>
                  <a:lnTo>
                    <a:pt x="90060" y="12645"/>
                  </a:lnTo>
                  <a:close/>
                  <a:moveTo>
                    <a:pt x="91191" y="12645"/>
                  </a:moveTo>
                  <a:cubicBezTo>
                    <a:pt x="91012" y="13014"/>
                    <a:pt x="91095" y="13419"/>
                    <a:pt x="91191" y="13895"/>
                  </a:cubicBezTo>
                  <a:cubicBezTo>
                    <a:pt x="91334" y="13681"/>
                    <a:pt x="91226" y="13598"/>
                    <a:pt x="91191" y="13241"/>
                  </a:cubicBezTo>
                  <a:lnTo>
                    <a:pt x="91715" y="13181"/>
                  </a:lnTo>
                  <a:cubicBezTo>
                    <a:pt x="91536" y="13002"/>
                    <a:pt x="91357" y="12824"/>
                    <a:pt x="91179" y="12645"/>
                  </a:cubicBezTo>
                  <a:close/>
                  <a:moveTo>
                    <a:pt x="108752" y="12645"/>
                  </a:moveTo>
                  <a:cubicBezTo>
                    <a:pt x="108740" y="12729"/>
                    <a:pt x="108717" y="12800"/>
                    <a:pt x="108693" y="12883"/>
                  </a:cubicBezTo>
                  <a:lnTo>
                    <a:pt x="108931" y="12883"/>
                  </a:lnTo>
                  <a:cubicBezTo>
                    <a:pt x="108848" y="12705"/>
                    <a:pt x="108895" y="12752"/>
                    <a:pt x="108752" y="12645"/>
                  </a:cubicBezTo>
                  <a:close/>
                  <a:moveTo>
                    <a:pt x="82582" y="12705"/>
                  </a:moveTo>
                  <a:lnTo>
                    <a:pt x="82523" y="12824"/>
                  </a:lnTo>
                  <a:lnTo>
                    <a:pt x="82642" y="12824"/>
                  </a:lnTo>
                  <a:cubicBezTo>
                    <a:pt x="82618" y="12788"/>
                    <a:pt x="82594" y="12740"/>
                    <a:pt x="82582" y="12705"/>
                  </a:cubicBezTo>
                  <a:close/>
                  <a:moveTo>
                    <a:pt x="84666" y="12705"/>
                  </a:moveTo>
                  <a:lnTo>
                    <a:pt x="84607" y="12824"/>
                  </a:lnTo>
                  <a:lnTo>
                    <a:pt x="84726" y="12883"/>
                  </a:lnTo>
                  <a:cubicBezTo>
                    <a:pt x="84678" y="12705"/>
                    <a:pt x="84785" y="12848"/>
                    <a:pt x="84654" y="12705"/>
                  </a:cubicBezTo>
                  <a:close/>
                  <a:moveTo>
                    <a:pt x="2263" y="12764"/>
                  </a:moveTo>
                  <a:lnTo>
                    <a:pt x="2263" y="12883"/>
                  </a:lnTo>
                  <a:lnTo>
                    <a:pt x="2441" y="12883"/>
                  </a:lnTo>
                  <a:close/>
                  <a:moveTo>
                    <a:pt x="60913" y="12764"/>
                  </a:moveTo>
                  <a:cubicBezTo>
                    <a:pt x="60877" y="12860"/>
                    <a:pt x="60842" y="12967"/>
                    <a:pt x="60794" y="13062"/>
                  </a:cubicBezTo>
                  <a:lnTo>
                    <a:pt x="60794" y="13121"/>
                  </a:lnTo>
                  <a:lnTo>
                    <a:pt x="61092" y="13002"/>
                  </a:lnTo>
                  <a:cubicBezTo>
                    <a:pt x="61008" y="12776"/>
                    <a:pt x="61092" y="12883"/>
                    <a:pt x="60913" y="12764"/>
                  </a:cubicBezTo>
                  <a:close/>
                  <a:moveTo>
                    <a:pt x="61330" y="12883"/>
                  </a:moveTo>
                  <a:lnTo>
                    <a:pt x="61211" y="12824"/>
                  </a:lnTo>
                  <a:cubicBezTo>
                    <a:pt x="61187" y="12943"/>
                    <a:pt x="61175" y="13062"/>
                    <a:pt x="61151" y="13181"/>
                  </a:cubicBezTo>
                  <a:lnTo>
                    <a:pt x="61270" y="13181"/>
                  </a:lnTo>
                  <a:cubicBezTo>
                    <a:pt x="61282" y="13086"/>
                    <a:pt x="61306" y="12979"/>
                    <a:pt x="61330" y="12883"/>
                  </a:cubicBezTo>
                  <a:close/>
                  <a:moveTo>
                    <a:pt x="99501" y="12824"/>
                  </a:moveTo>
                  <a:lnTo>
                    <a:pt x="99442" y="13062"/>
                  </a:lnTo>
                  <a:cubicBezTo>
                    <a:pt x="99620" y="12943"/>
                    <a:pt x="99537" y="13050"/>
                    <a:pt x="99620" y="12824"/>
                  </a:cubicBezTo>
                  <a:close/>
                  <a:moveTo>
                    <a:pt x="55448" y="12943"/>
                  </a:moveTo>
                  <a:lnTo>
                    <a:pt x="55329" y="12883"/>
                  </a:lnTo>
                  <a:lnTo>
                    <a:pt x="55091" y="13002"/>
                  </a:lnTo>
                  <a:lnTo>
                    <a:pt x="55210" y="13121"/>
                  </a:lnTo>
                  <a:close/>
                  <a:moveTo>
                    <a:pt x="81987" y="13002"/>
                  </a:moveTo>
                  <a:lnTo>
                    <a:pt x="82047" y="12883"/>
                  </a:lnTo>
                  <a:lnTo>
                    <a:pt x="81809" y="12883"/>
                  </a:lnTo>
                  <a:close/>
                  <a:moveTo>
                    <a:pt x="88631" y="12943"/>
                  </a:moveTo>
                  <a:lnTo>
                    <a:pt x="88571" y="13002"/>
                  </a:lnTo>
                  <a:lnTo>
                    <a:pt x="88571" y="13241"/>
                  </a:lnTo>
                  <a:cubicBezTo>
                    <a:pt x="88774" y="13300"/>
                    <a:pt x="88988" y="13276"/>
                    <a:pt x="89167" y="13181"/>
                  </a:cubicBezTo>
                  <a:cubicBezTo>
                    <a:pt x="89405" y="13241"/>
                    <a:pt x="89321" y="13229"/>
                    <a:pt x="89464" y="13062"/>
                  </a:cubicBezTo>
                  <a:lnTo>
                    <a:pt x="89464" y="13002"/>
                  </a:lnTo>
                  <a:cubicBezTo>
                    <a:pt x="89214" y="13002"/>
                    <a:pt x="89226" y="12979"/>
                    <a:pt x="88988" y="12883"/>
                  </a:cubicBezTo>
                  <a:cubicBezTo>
                    <a:pt x="88798" y="13074"/>
                    <a:pt x="88893" y="13014"/>
                    <a:pt x="88631" y="12943"/>
                  </a:cubicBezTo>
                  <a:close/>
                  <a:moveTo>
                    <a:pt x="96227" y="13062"/>
                  </a:moveTo>
                  <a:lnTo>
                    <a:pt x="95751" y="12883"/>
                  </a:lnTo>
                  <a:lnTo>
                    <a:pt x="95751" y="13062"/>
                  </a:lnTo>
                  <a:lnTo>
                    <a:pt x="96108" y="13181"/>
                  </a:lnTo>
                  <a:close/>
                  <a:moveTo>
                    <a:pt x="97894" y="13121"/>
                  </a:moveTo>
                  <a:cubicBezTo>
                    <a:pt x="97811" y="12895"/>
                    <a:pt x="97894" y="13002"/>
                    <a:pt x="97715" y="12883"/>
                  </a:cubicBezTo>
                  <a:lnTo>
                    <a:pt x="97537" y="13002"/>
                  </a:lnTo>
                  <a:lnTo>
                    <a:pt x="97775" y="13181"/>
                  </a:lnTo>
                  <a:close/>
                  <a:moveTo>
                    <a:pt x="58353" y="13360"/>
                  </a:moveTo>
                  <a:lnTo>
                    <a:pt x="58353" y="13419"/>
                  </a:lnTo>
                  <a:cubicBezTo>
                    <a:pt x="58651" y="13681"/>
                    <a:pt x="59103" y="13383"/>
                    <a:pt x="59425" y="13479"/>
                  </a:cubicBezTo>
                  <a:cubicBezTo>
                    <a:pt x="59913" y="13431"/>
                    <a:pt x="59782" y="13276"/>
                    <a:pt x="60199" y="13181"/>
                  </a:cubicBezTo>
                  <a:lnTo>
                    <a:pt x="60377" y="12943"/>
                  </a:lnTo>
                  <a:lnTo>
                    <a:pt x="60199" y="12943"/>
                  </a:lnTo>
                  <a:cubicBezTo>
                    <a:pt x="59508" y="13252"/>
                    <a:pt x="59294" y="13360"/>
                    <a:pt x="58353" y="13360"/>
                  </a:cubicBezTo>
                  <a:close/>
                  <a:moveTo>
                    <a:pt x="92667" y="13062"/>
                  </a:moveTo>
                  <a:lnTo>
                    <a:pt x="92429" y="12943"/>
                  </a:lnTo>
                  <a:cubicBezTo>
                    <a:pt x="92512" y="13145"/>
                    <a:pt x="92465" y="13062"/>
                    <a:pt x="92608" y="13181"/>
                  </a:cubicBezTo>
                  <a:lnTo>
                    <a:pt x="92608" y="13300"/>
                  </a:lnTo>
                  <a:cubicBezTo>
                    <a:pt x="92631" y="13217"/>
                    <a:pt x="92643" y="13145"/>
                    <a:pt x="92667" y="13062"/>
                  </a:cubicBezTo>
                  <a:close/>
                  <a:moveTo>
                    <a:pt x="95334" y="12943"/>
                  </a:moveTo>
                  <a:lnTo>
                    <a:pt x="95286" y="13181"/>
                  </a:lnTo>
                  <a:lnTo>
                    <a:pt x="95394" y="13181"/>
                  </a:lnTo>
                  <a:cubicBezTo>
                    <a:pt x="95382" y="12955"/>
                    <a:pt x="95453" y="13110"/>
                    <a:pt x="95334" y="12943"/>
                  </a:cubicBezTo>
                  <a:close/>
                  <a:moveTo>
                    <a:pt x="96822" y="13241"/>
                  </a:moveTo>
                  <a:lnTo>
                    <a:pt x="97001" y="13002"/>
                  </a:lnTo>
                  <a:lnTo>
                    <a:pt x="96584" y="12943"/>
                  </a:lnTo>
                  <a:lnTo>
                    <a:pt x="96525" y="13002"/>
                  </a:lnTo>
                  <a:lnTo>
                    <a:pt x="96584" y="13181"/>
                  </a:lnTo>
                  <a:close/>
                  <a:moveTo>
                    <a:pt x="82702" y="13121"/>
                  </a:moveTo>
                  <a:lnTo>
                    <a:pt x="82821" y="13121"/>
                  </a:lnTo>
                  <a:lnTo>
                    <a:pt x="82761" y="13002"/>
                  </a:lnTo>
                  <a:cubicBezTo>
                    <a:pt x="82737" y="13038"/>
                    <a:pt x="82713" y="13086"/>
                    <a:pt x="82702" y="13121"/>
                  </a:cubicBezTo>
                  <a:close/>
                  <a:moveTo>
                    <a:pt x="88036" y="13181"/>
                  </a:moveTo>
                  <a:lnTo>
                    <a:pt x="88214" y="13300"/>
                  </a:lnTo>
                  <a:lnTo>
                    <a:pt x="88274" y="13300"/>
                  </a:lnTo>
                  <a:cubicBezTo>
                    <a:pt x="88202" y="13050"/>
                    <a:pt x="88250" y="13110"/>
                    <a:pt x="88036" y="13002"/>
                  </a:cubicBezTo>
                  <a:close/>
                  <a:moveTo>
                    <a:pt x="101097" y="13121"/>
                  </a:moveTo>
                  <a:lnTo>
                    <a:pt x="101216" y="13002"/>
                  </a:lnTo>
                  <a:lnTo>
                    <a:pt x="101097" y="13002"/>
                  </a:lnTo>
                  <a:close/>
                  <a:moveTo>
                    <a:pt x="103299" y="13002"/>
                  </a:moveTo>
                  <a:lnTo>
                    <a:pt x="103180" y="13002"/>
                  </a:lnTo>
                  <a:lnTo>
                    <a:pt x="103121" y="13181"/>
                  </a:lnTo>
                  <a:lnTo>
                    <a:pt x="103180" y="13181"/>
                  </a:lnTo>
                  <a:lnTo>
                    <a:pt x="103299" y="13062"/>
                  </a:lnTo>
                  <a:close/>
                  <a:moveTo>
                    <a:pt x="104359" y="13002"/>
                  </a:moveTo>
                  <a:lnTo>
                    <a:pt x="104478" y="13181"/>
                  </a:lnTo>
                  <a:lnTo>
                    <a:pt x="104657" y="13181"/>
                  </a:lnTo>
                  <a:cubicBezTo>
                    <a:pt x="104538" y="13050"/>
                    <a:pt x="104585" y="13062"/>
                    <a:pt x="104359" y="13002"/>
                  </a:cubicBezTo>
                  <a:close/>
                  <a:moveTo>
                    <a:pt x="3751" y="13062"/>
                  </a:moveTo>
                  <a:cubicBezTo>
                    <a:pt x="3727" y="13098"/>
                    <a:pt x="3704" y="13145"/>
                    <a:pt x="3692" y="13181"/>
                  </a:cubicBezTo>
                  <a:lnTo>
                    <a:pt x="3870" y="13241"/>
                  </a:lnTo>
                  <a:close/>
                  <a:moveTo>
                    <a:pt x="84654" y="13241"/>
                  </a:moveTo>
                  <a:lnTo>
                    <a:pt x="84654" y="13181"/>
                  </a:lnTo>
                  <a:cubicBezTo>
                    <a:pt x="84214" y="13110"/>
                    <a:pt x="84083" y="13157"/>
                    <a:pt x="83523" y="13062"/>
                  </a:cubicBezTo>
                  <a:cubicBezTo>
                    <a:pt x="83154" y="13491"/>
                    <a:pt x="82297" y="13383"/>
                    <a:pt x="81689" y="13241"/>
                  </a:cubicBezTo>
                  <a:lnTo>
                    <a:pt x="81689" y="13300"/>
                  </a:lnTo>
                  <a:cubicBezTo>
                    <a:pt x="81940" y="13538"/>
                    <a:pt x="82047" y="13562"/>
                    <a:pt x="82047" y="14074"/>
                  </a:cubicBezTo>
                  <a:lnTo>
                    <a:pt x="82463" y="14133"/>
                  </a:lnTo>
                  <a:lnTo>
                    <a:pt x="82523" y="14133"/>
                  </a:lnTo>
                  <a:lnTo>
                    <a:pt x="82571" y="14014"/>
                  </a:lnTo>
                  <a:lnTo>
                    <a:pt x="82166" y="14014"/>
                  </a:lnTo>
                  <a:cubicBezTo>
                    <a:pt x="82142" y="13979"/>
                    <a:pt x="82118" y="13931"/>
                    <a:pt x="82106" y="13895"/>
                  </a:cubicBezTo>
                  <a:cubicBezTo>
                    <a:pt x="82785" y="13633"/>
                    <a:pt x="83892" y="13300"/>
                    <a:pt x="84595" y="13419"/>
                  </a:cubicBezTo>
                  <a:cubicBezTo>
                    <a:pt x="84618" y="13360"/>
                    <a:pt x="84630" y="13300"/>
                    <a:pt x="84654" y="13241"/>
                  </a:cubicBezTo>
                  <a:close/>
                  <a:moveTo>
                    <a:pt x="72248" y="13300"/>
                  </a:moveTo>
                  <a:lnTo>
                    <a:pt x="72367" y="13181"/>
                  </a:lnTo>
                  <a:lnTo>
                    <a:pt x="72010" y="13121"/>
                  </a:lnTo>
                  <a:cubicBezTo>
                    <a:pt x="71926" y="13288"/>
                    <a:pt x="72105" y="13241"/>
                    <a:pt x="72248" y="13300"/>
                  </a:cubicBezTo>
                  <a:close/>
                  <a:moveTo>
                    <a:pt x="60377" y="13360"/>
                  </a:moveTo>
                  <a:lnTo>
                    <a:pt x="60437" y="13360"/>
                  </a:lnTo>
                  <a:cubicBezTo>
                    <a:pt x="60473" y="13300"/>
                    <a:pt x="60508" y="13241"/>
                    <a:pt x="60556" y="13181"/>
                  </a:cubicBezTo>
                  <a:lnTo>
                    <a:pt x="60377" y="13181"/>
                  </a:lnTo>
                  <a:close/>
                  <a:moveTo>
                    <a:pt x="58056" y="13419"/>
                  </a:moveTo>
                  <a:lnTo>
                    <a:pt x="57460" y="13657"/>
                  </a:lnTo>
                  <a:lnTo>
                    <a:pt x="57460" y="13717"/>
                  </a:lnTo>
                  <a:cubicBezTo>
                    <a:pt x="57782" y="13657"/>
                    <a:pt x="57794" y="13669"/>
                    <a:pt x="57996" y="13836"/>
                  </a:cubicBezTo>
                  <a:cubicBezTo>
                    <a:pt x="58163" y="13681"/>
                    <a:pt x="58246" y="13610"/>
                    <a:pt x="58056" y="13419"/>
                  </a:cubicBezTo>
                  <a:close/>
                  <a:moveTo>
                    <a:pt x="80797" y="14133"/>
                  </a:moveTo>
                  <a:cubicBezTo>
                    <a:pt x="80820" y="14098"/>
                    <a:pt x="80832" y="14050"/>
                    <a:pt x="80856" y="14014"/>
                  </a:cubicBezTo>
                  <a:cubicBezTo>
                    <a:pt x="80749" y="13872"/>
                    <a:pt x="80630" y="13562"/>
                    <a:pt x="80499" y="13419"/>
                  </a:cubicBezTo>
                  <a:cubicBezTo>
                    <a:pt x="80356" y="13752"/>
                    <a:pt x="80439" y="13705"/>
                    <a:pt x="80082" y="13717"/>
                  </a:cubicBezTo>
                  <a:cubicBezTo>
                    <a:pt x="80058" y="13812"/>
                    <a:pt x="80046" y="13919"/>
                    <a:pt x="80023" y="14014"/>
                  </a:cubicBezTo>
                  <a:lnTo>
                    <a:pt x="80201" y="14074"/>
                  </a:lnTo>
                  <a:cubicBezTo>
                    <a:pt x="80380" y="14193"/>
                    <a:pt x="80463" y="14157"/>
                    <a:pt x="80797" y="14133"/>
                  </a:cubicBezTo>
                  <a:close/>
                  <a:moveTo>
                    <a:pt x="54555" y="13895"/>
                  </a:moveTo>
                  <a:lnTo>
                    <a:pt x="54615" y="13836"/>
                  </a:lnTo>
                  <a:lnTo>
                    <a:pt x="54615" y="13538"/>
                  </a:lnTo>
                  <a:lnTo>
                    <a:pt x="54317" y="13479"/>
                  </a:lnTo>
                  <a:cubicBezTo>
                    <a:pt x="54341" y="13574"/>
                    <a:pt x="54353" y="13681"/>
                    <a:pt x="54377" y="13776"/>
                  </a:cubicBezTo>
                  <a:close/>
                  <a:moveTo>
                    <a:pt x="90357" y="13717"/>
                  </a:moveTo>
                  <a:lnTo>
                    <a:pt x="90476" y="13479"/>
                  </a:lnTo>
                  <a:lnTo>
                    <a:pt x="90357" y="13479"/>
                  </a:lnTo>
                  <a:cubicBezTo>
                    <a:pt x="90191" y="13681"/>
                    <a:pt x="90322" y="13586"/>
                    <a:pt x="90000" y="13598"/>
                  </a:cubicBezTo>
                  <a:lnTo>
                    <a:pt x="90119" y="13836"/>
                  </a:lnTo>
                  <a:close/>
                  <a:moveTo>
                    <a:pt x="92786" y="13479"/>
                  </a:moveTo>
                  <a:lnTo>
                    <a:pt x="92608" y="13479"/>
                  </a:lnTo>
                  <a:lnTo>
                    <a:pt x="92608" y="13657"/>
                  </a:lnTo>
                  <a:lnTo>
                    <a:pt x="92667" y="13657"/>
                  </a:lnTo>
                  <a:close/>
                  <a:moveTo>
                    <a:pt x="81332" y="14014"/>
                  </a:moveTo>
                  <a:lnTo>
                    <a:pt x="81570" y="13538"/>
                  </a:lnTo>
                  <a:lnTo>
                    <a:pt x="81332" y="13538"/>
                  </a:lnTo>
                  <a:cubicBezTo>
                    <a:pt x="81237" y="13776"/>
                    <a:pt x="81201" y="13824"/>
                    <a:pt x="81332" y="14014"/>
                  </a:cubicBezTo>
                  <a:close/>
                  <a:moveTo>
                    <a:pt x="84595" y="13538"/>
                  </a:moveTo>
                  <a:lnTo>
                    <a:pt x="84476" y="13538"/>
                  </a:lnTo>
                  <a:lnTo>
                    <a:pt x="84476" y="13657"/>
                  </a:lnTo>
                  <a:close/>
                  <a:moveTo>
                    <a:pt x="93608" y="13776"/>
                  </a:moveTo>
                  <a:lnTo>
                    <a:pt x="93667" y="13776"/>
                  </a:lnTo>
                  <a:cubicBezTo>
                    <a:pt x="93655" y="13717"/>
                    <a:pt x="93631" y="13657"/>
                    <a:pt x="93608" y="13598"/>
                  </a:cubicBezTo>
                  <a:cubicBezTo>
                    <a:pt x="93596" y="13633"/>
                    <a:pt x="93572" y="13681"/>
                    <a:pt x="93548" y="13717"/>
                  </a:cubicBezTo>
                  <a:close/>
                  <a:moveTo>
                    <a:pt x="93846" y="13776"/>
                  </a:moveTo>
                  <a:lnTo>
                    <a:pt x="94203" y="13836"/>
                  </a:lnTo>
                  <a:lnTo>
                    <a:pt x="94262" y="13717"/>
                  </a:lnTo>
                  <a:cubicBezTo>
                    <a:pt x="94143" y="13622"/>
                    <a:pt x="94143" y="13622"/>
                    <a:pt x="93905" y="13598"/>
                  </a:cubicBezTo>
                  <a:lnTo>
                    <a:pt x="93846" y="13717"/>
                  </a:lnTo>
                  <a:close/>
                  <a:moveTo>
                    <a:pt x="5454" y="13955"/>
                  </a:moveTo>
                  <a:lnTo>
                    <a:pt x="5454" y="13895"/>
                  </a:lnTo>
                  <a:lnTo>
                    <a:pt x="5156" y="13657"/>
                  </a:lnTo>
                  <a:lnTo>
                    <a:pt x="5097" y="13776"/>
                  </a:lnTo>
                  <a:lnTo>
                    <a:pt x="5394" y="13955"/>
                  </a:lnTo>
                  <a:close/>
                  <a:moveTo>
                    <a:pt x="52412" y="13836"/>
                  </a:moveTo>
                  <a:lnTo>
                    <a:pt x="52412" y="13717"/>
                  </a:lnTo>
                  <a:lnTo>
                    <a:pt x="52174" y="13657"/>
                  </a:lnTo>
                  <a:lnTo>
                    <a:pt x="52352" y="13836"/>
                  </a:lnTo>
                  <a:close/>
                  <a:moveTo>
                    <a:pt x="53781" y="13776"/>
                  </a:moveTo>
                  <a:lnTo>
                    <a:pt x="53841" y="13895"/>
                  </a:lnTo>
                  <a:lnTo>
                    <a:pt x="54019" y="14014"/>
                  </a:lnTo>
                  <a:cubicBezTo>
                    <a:pt x="54043" y="13931"/>
                    <a:pt x="54055" y="13860"/>
                    <a:pt x="54079" y="13776"/>
                  </a:cubicBezTo>
                  <a:cubicBezTo>
                    <a:pt x="53876" y="13681"/>
                    <a:pt x="53650" y="13633"/>
                    <a:pt x="53424" y="13657"/>
                  </a:cubicBezTo>
                  <a:cubicBezTo>
                    <a:pt x="52984" y="14074"/>
                    <a:pt x="52507" y="14133"/>
                    <a:pt x="51757" y="14133"/>
                  </a:cubicBezTo>
                  <a:lnTo>
                    <a:pt x="51698" y="14193"/>
                  </a:lnTo>
                  <a:lnTo>
                    <a:pt x="51757" y="14312"/>
                  </a:lnTo>
                  <a:cubicBezTo>
                    <a:pt x="52448" y="14241"/>
                    <a:pt x="53245" y="14229"/>
                    <a:pt x="53781" y="13776"/>
                  </a:cubicBezTo>
                  <a:close/>
                  <a:moveTo>
                    <a:pt x="57163" y="14014"/>
                  </a:moveTo>
                  <a:lnTo>
                    <a:pt x="57222" y="13895"/>
                  </a:lnTo>
                  <a:lnTo>
                    <a:pt x="57055" y="13657"/>
                  </a:lnTo>
                  <a:cubicBezTo>
                    <a:pt x="57020" y="13895"/>
                    <a:pt x="57008" y="13848"/>
                    <a:pt x="57175" y="14014"/>
                  </a:cubicBezTo>
                  <a:close/>
                  <a:moveTo>
                    <a:pt x="69688" y="13895"/>
                  </a:moveTo>
                  <a:lnTo>
                    <a:pt x="70105" y="13657"/>
                  </a:lnTo>
                  <a:lnTo>
                    <a:pt x="69867" y="13657"/>
                  </a:lnTo>
                  <a:close/>
                  <a:moveTo>
                    <a:pt x="78534" y="14014"/>
                  </a:moveTo>
                  <a:lnTo>
                    <a:pt x="79189" y="13895"/>
                  </a:lnTo>
                  <a:lnTo>
                    <a:pt x="79308" y="13895"/>
                  </a:lnTo>
                  <a:lnTo>
                    <a:pt x="79308" y="13657"/>
                  </a:lnTo>
                  <a:lnTo>
                    <a:pt x="79130" y="13657"/>
                  </a:lnTo>
                  <a:cubicBezTo>
                    <a:pt x="78975" y="13812"/>
                    <a:pt x="78975" y="13824"/>
                    <a:pt x="78653" y="13836"/>
                  </a:cubicBezTo>
                  <a:close/>
                  <a:moveTo>
                    <a:pt x="7371" y="14431"/>
                  </a:moveTo>
                  <a:cubicBezTo>
                    <a:pt x="7264" y="14074"/>
                    <a:pt x="6240" y="13895"/>
                    <a:pt x="5704" y="13776"/>
                  </a:cubicBezTo>
                  <a:lnTo>
                    <a:pt x="5585" y="13836"/>
                  </a:lnTo>
                  <a:lnTo>
                    <a:pt x="5585" y="13895"/>
                  </a:lnTo>
                  <a:lnTo>
                    <a:pt x="7180" y="14431"/>
                  </a:lnTo>
                  <a:close/>
                  <a:moveTo>
                    <a:pt x="69402" y="13895"/>
                  </a:moveTo>
                  <a:lnTo>
                    <a:pt x="69521" y="13895"/>
                  </a:lnTo>
                  <a:lnTo>
                    <a:pt x="69462" y="13776"/>
                  </a:lnTo>
                  <a:cubicBezTo>
                    <a:pt x="69438" y="13812"/>
                    <a:pt x="69414" y="13860"/>
                    <a:pt x="69402" y="13895"/>
                  </a:cubicBezTo>
                  <a:close/>
                  <a:moveTo>
                    <a:pt x="83761" y="13955"/>
                  </a:moveTo>
                  <a:cubicBezTo>
                    <a:pt x="83821" y="13812"/>
                    <a:pt x="83916" y="13860"/>
                    <a:pt x="83761" y="13776"/>
                  </a:cubicBezTo>
                  <a:close/>
                  <a:moveTo>
                    <a:pt x="56698" y="14193"/>
                  </a:moveTo>
                  <a:lnTo>
                    <a:pt x="56817" y="13955"/>
                  </a:lnTo>
                  <a:lnTo>
                    <a:pt x="56817" y="13895"/>
                  </a:lnTo>
                  <a:lnTo>
                    <a:pt x="56341" y="13836"/>
                  </a:lnTo>
                  <a:lnTo>
                    <a:pt x="54972" y="14253"/>
                  </a:lnTo>
                  <a:lnTo>
                    <a:pt x="54793" y="14550"/>
                  </a:lnTo>
                  <a:cubicBezTo>
                    <a:pt x="55734" y="14419"/>
                    <a:pt x="55865" y="14098"/>
                    <a:pt x="56698" y="14193"/>
                  </a:cubicBezTo>
                  <a:close/>
                  <a:moveTo>
                    <a:pt x="73319" y="15265"/>
                  </a:moveTo>
                  <a:lnTo>
                    <a:pt x="73319" y="14848"/>
                  </a:lnTo>
                  <a:cubicBezTo>
                    <a:pt x="73558" y="14574"/>
                    <a:pt x="73998" y="14431"/>
                    <a:pt x="74510" y="14431"/>
                  </a:cubicBezTo>
                  <a:cubicBezTo>
                    <a:pt x="74534" y="14574"/>
                    <a:pt x="74546" y="14705"/>
                    <a:pt x="74570" y="14848"/>
                  </a:cubicBezTo>
                  <a:lnTo>
                    <a:pt x="74629" y="14848"/>
                  </a:lnTo>
                  <a:lnTo>
                    <a:pt x="74808" y="14610"/>
                  </a:lnTo>
                  <a:lnTo>
                    <a:pt x="74629" y="14491"/>
                  </a:lnTo>
                  <a:lnTo>
                    <a:pt x="75284" y="14133"/>
                  </a:lnTo>
                  <a:cubicBezTo>
                    <a:pt x="75236" y="13919"/>
                    <a:pt x="75260" y="13955"/>
                    <a:pt x="75165" y="13836"/>
                  </a:cubicBezTo>
                  <a:cubicBezTo>
                    <a:pt x="73712" y="14550"/>
                    <a:pt x="71712" y="14312"/>
                    <a:pt x="70474" y="15146"/>
                  </a:cubicBezTo>
                  <a:lnTo>
                    <a:pt x="70474" y="14907"/>
                  </a:lnTo>
                  <a:cubicBezTo>
                    <a:pt x="70021" y="15276"/>
                    <a:pt x="69497" y="15193"/>
                    <a:pt x="68866" y="15443"/>
                  </a:cubicBezTo>
                  <a:cubicBezTo>
                    <a:pt x="67342" y="16038"/>
                    <a:pt x="64116" y="16241"/>
                    <a:pt x="63175" y="17098"/>
                  </a:cubicBezTo>
                  <a:cubicBezTo>
                    <a:pt x="62997" y="16884"/>
                    <a:pt x="62449" y="17146"/>
                    <a:pt x="62342" y="17277"/>
                  </a:cubicBezTo>
                  <a:lnTo>
                    <a:pt x="62104" y="17515"/>
                  </a:lnTo>
                  <a:cubicBezTo>
                    <a:pt x="66426" y="16955"/>
                    <a:pt x="68795" y="15574"/>
                    <a:pt x="73022" y="14788"/>
                  </a:cubicBezTo>
                  <a:cubicBezTo>
                    <a:pt x="73188" y="14884"/>
                    <a:pt x="73296" y="15062"/>
                    <a:pt x="73319" y="15265"/>
                  </a:cubicBezTo>
                  <a:close/>
                  <a:moveTo>
                    <a:pt x="77653" y="13836"/>
                  </a:moveTo>
                  <a:cubicBezTo>
                    <a:pt x="77558" y="14098"/>
                    <a:pt x="77713" y="14217"/>
                    <a:pt x="77594" y="14669"/>
                  </a:cubicBezTo>
                  <a:lnTo>
                    <a:pt x="77594" y="14729"/>
                  </a:lnTo>
                  <a:lnTo>
                    <a:pt x="77713" y="14788"/>
                  </a:lnTo>
                  <a:cubicBezTo>
                    <a:pt x="77951" y="14598"/>
                    <a:pt x="78177" y="14038"/>
                    <a:pt x="77653" y="13836"/>
                  </a:cubicBezTo>
                  <a:close/>
                  <a:moveTo>
                    <a:pt x="87083" y="13895"/>
                  </a:moveTo>
                  <a:lnTo>
                    <a:pt x="86976" y="13895"/>
                  </a:lnTo>
                  <a:lnTo>
                    <a:pt x="86976" y="14014"/>
                  </a:lnTo>
                  <a:close/>
                  <a:moveTo>
                    <a:pt x="85595" y="14193"/>
                  </a:moveTo>
                  <a:lnTo>
                    <a:pt x="85714" y="14074"/>
                  </a:lnTo>
                  <a:lnTo>
                    <a:pt x="85714" y="14014"/>
                  </a:lnTo>
                  <a:lnTo>
                    <a:pt x="85595" y="14014"/>
                  </a:lnTo>
                  <a:lnTo>
                    <a:pt x="85535" y="14193"/>
                  </a:lnTo>
                  <a:close/>
                  <a:moveTo>
                    <a:pt x="77225" y="14133"/>
                  </a:moveTo>
                  <a:lnTo>
                    <a:pt x="76927" y="14074"/>
                  </a:lnTo>
                  <a:cubicBezTo>
                    <a:pt x="76653" y="14264"/>
                    <a:pt x="76475" y="14419"/>
                    <a:pt x="76225" y="14312"/>
                  </a:cubicBezTo>
                  <a:lnTo>
                    <a:pt x="76034" y="14431"/>
                  </a:lnTo>
                  <a:lnTo>
                    <a:pt x="76034" y="14669"/>
                  </a:lnTo>
                  <a:lnTo>
                    <a:pt x="76153" y="14729"/>
                  </a:lnTo>
                  <a:cubicBezTo>
                    <a:pt x="76510" y="14598"/>
                    <a:pt x="76713" y="14407"/>
                    <a:pt x="77165" y="14253"/>
                  </a:cubicBezTo>
                  <a:cubicBezTo>
                    <a:pt x="77189" y="14205"/>
                    <a:pt x="77213" y="14169"/>
                    <a:pt x="77237" y="14133"/>
                  </a:cubicBezTo>
                  <a:close/>
                  <a:moveTo>
                    <a:pt x="79546" y="14074"/>
                  </a:moveTo>
                  <a:lnTo>
                    <a:pt x="79368" y="14074"/>
                  </a:lnTo>
                  <a:cubicBezTo>
                    <a:pt x="78999" y="14360"/>
                    <a:pt x="78737" y="14407"/>
                    <a:pt x="78177" y="14431"/>
                  </a:cubicBezTo>
                  <a:lnTo>
                    <a:pt x="78237" y="14669"/>
                  </a:lnTo>
                  <a:lnTo>
                    <a:pt x="79487" y="14253"/>
                  </a:lnTo>
                  <a:close/>
                  <a:moveTo>
                    <a:pt x="84880" y="14074"/>
                  </a:moveTo>
                  <a:cubicBezTo>
                    <a:pt x="84999" y="14253"/>
                    <a:pt x="84892" y="14169"/>
                    <a:pt x="85118" y="14253"/>
                  </a:cubicBezTo>
                  <a:cubicBezTo>
                    <a:pt x="85011" y="14074"/>
                    <a:pt x="85118" y="14145"/>
                    <a:pt x="84892" y="14074"/>
                  </a:cubicBezTo>
                  <a:close/>
                  <a:moveTo>
                    <a:pt x="81678" y="14312"/>
                  </a:moveTo>
                  <a:lnTo>
                    <a:pt x="81737" y="14133"/>
                  </a:lnTo>
                  <a:lnTo>
                    <a:pt x="81570" y="14133"/>
                  </a:lnTo>
                  <a:lnTo>
                    <a:pt x="81332" y="14253"/>
                  </a:lnTo>
                  <a:cubicBezTo>
                    <a:pt x="81308" y="14288"/>
                    <a:pt x="81297" y="14336"/>
                    <a:pt x="81273" y="14372"/>
                  </a:cubicBezTo>
                  <a:lnTo>
                    <a:pt x="81570" y="14312"/>
                  </a:lnTo>
                  <a:close/>
                  <a:moveTo>
                    <a:pt x="76808" y="14848"/>
                  </a:moveTo>
                  <a:lnTo>
                    <a:pt x="77344" y="14848"/>
                  </a:lnTo>
                  <a:cubicBezTo>
                    <a:pt x="77415" y="14693"/>
                    <a:pt x="77641" y="14443"/>
                    <a:pt x="77463" y="14312"/>
                  </a:cubicBezTo>
                  <a:cubicBezTo>
                    <a:pt x="77332" y="14526"/>
                    <a:pt x="77117" y="14681"/>
                    <a:pt x="76867" y="14729"/>
                  </a:cubicBezTo>
                  <a:cubicBezTo>
                    <a:pt x="76856" y="14765"/>
                    <a:pt x="76832" y="14800"/>
                    <a:pt x="76820" y="14848"/>
                  </a:cubicBezTo>
                  <a:close/>
                  <a:moveTo>
                    <a:pt x="50936" y="14491"/>
                  </a:moveTo>
                  <a:lnTo>
                    <a:pt x="50936" y="14431"/>
                  </a:lnTo>
                  <a:lnTo>
                    <a:pt x="50578" y="14372"/>
                  </a:lnTo>
                  <a:lnTo>
                    <a:pt x="50340" y="14550"/>
                  </a:lnTo>
                  <a:lnTo>
                    <a:pt x="50459" y="14729"/>
                  </a:lnTo>
                  <a:close/>
                  <a:moveTo>
                    <a:pt x="80380" y="14491"/>
                  </a:moveTo>
                  <a:lnTo>
                    <a:pt x="79904" y="14372"/>
                  </a:lnTo>
                  <a:lnTo>
                    <a:pt x="79487" y="14669"/>
                  </a:lnTo>
                  <a:lnTo>
                    <a:pt x="80261" y="14610"/>
                  </a:lnTo>
                  <a:close/>
                  <a:moveTo>
                    <a:pt x="7895" y="14610"/>
                  </a:moveTo>
                  <a:lnTo>
                    <a:pt x="7895" y="14550"/>
                  </a:lnTo>
                  <a:cubicBezTo>
                    <a:pt x="7764" y="14443"/>
                    <a:pt x="7740" y="14443"/>
                    <a:pt x="7478" y="14431"/>
                  </a:cubicBezTo>
                  <a:lnTo>
                    <a:pt x="7835" y="14610"/>
                  </a:lnTo>
                  <a:close/>
                  <a:moveTo>
                    <a:pt x="54674" y="14669"/>
                  </a:moveTo>
                  <a:cubicBezTo>
                    <a:pt x="54698" y="14610"/>
                    <a:pt x="54710" y="14550"/>
                    <a:pt x="54734" y="14491"/>
                  </a:cubicBezTo>
                  <a:lnTo>
                    <a:pt x="54317" y="14431"/>
                  </a:lnTo>
                  <a:cubicBezTo>
                    <a:pt x="54162" y="14574"/>
                    <a:pt x="54162" y="14479"/>
                    <a:pt x="54079" y="14729"/>
                  </a:cubicBezTo>
                  <a:close/>
                  <a:moveTo>
                    <a:pt x="82690" y="14729"/>
                  </a:moveTo>
                  <a:lnTo>
                    <a:pt x="83047" y="14729"/>
                  </a:lnTo>
                  <a:cubicBezTo>
                    <a:pt x="82975" y="14550"/>
                    <a:pt x="83011" y="14598"/>
                    <a:pt x="82868" y="14491"/>
                  </a:cubicBezTo>
                  <a:close/>
                  <a:moveTo>
                    <a:pt x="84237" y="14669"/>
                  </a:moveTo>
                  <a:lnTo>
                    <a:pt x="84297" y="14610"/>
                  </a:lnTo>
                  <a:lnTo>
                    <a:pt x="84178" y="14491"/>
                  </a:lnTo>
                  <a:lnTo>
                    <a:pt x="84118" y="14610"/>
                  </a:lnTo>
                  <a:close/>
                  <a:moveTo>
                    <a:pt x="83821" y="14550"/>
                  </a:moveTo>
                  <a:lnTo>
                    <a:pt x="83583" y="14907"/>
                  </a:lnTo>
                  <a:lnTo>
                    <a:pt x="83821" y="14848"/>
                  </a:lnTo>
                  <a:close/>
                  <a:moveTo>
                    <a:pt x="50102" y="14610"/>
                  </a:moveTo>
                  <a:lnTo>
                    <a:pt x="49626" y="14669"/>
                  </a:lnTo>
                  <a:cubicBezTo>
                    <a:pt x="49614" y="14753"/>
                    <a:pt x="49590" y="14824"/>
                    <a:pt x="49566" y="14907"/>
                  </a:cubicBezTo>
                  <a:cubicBezTo>
                    <a:pt x="49888" y="14848"/>
                    <a:pt x="50233" y="14824"/>
                    <a:pt x="50102" y="14610"/>
                  </a:cubicBezTo>
                  <a:close/>
                  <a:moveTo>
                    <a:pt x="75748" y="14729"/>
                  </a:moveTo>
                  <a:lnTo>
                    <a:pt x="75451" y="14669"/>
                  </a:lnTo>
                  <a:lnTo>
                    <a:pt x="75212" y="14788"/>
                  </a:lnTo>
                  <a:lnTo>
                    <a:pt x="75689" y="14848"/>
                  </a:lnTo>
                  <a:close/>
                  <a:moveTo>
                    <a:pt x="79070" y="14848"/>
                  </a:moveTo>
                  <a:lnTo>
                    <a:pt x="79130" y="14848"/>
                  </a:lnTo>
                  <a:cubicBezTo>
                    <a:pt x="79153" y="14669"/>
                    <a:pt x="79225" y="14776"/>
                    <a:pt x="79070" y="14669"/>
                  </a:cubicBezTo>
                  <a:close/>
                  <a:moveTo>
                    <a:pt x="8490" y="14729"/>
                  </a:moveTo>
                  <a:cubicBezTo>
                    <a:pt x="8788" y="15098"/>
                    <a:pt x="9859" y="15110"/>
                    <a:pt x="10514" y="15146"/>
                  </a:cubicBezTo>
                  <a:cubicBezTo>
                    <a:pt x="10121" y="14824"/>
                    <a:pt x="9109" y="14812"/>
                    <a:pt x="8490" y="14729"/>
                  </a:cubicBezTo>
                  <a:close/>
                  <a:moveTo>
                    <a:pt x="53603" y="14907"/>
                  </a:moveTo>
                  <a:lnTo>
                    <a:pt x="53900" y="14907"/>
                  </a:lnTo>
                  <a:lnTo>
                    <a:pt x="53900" y="14788"/>
                  </a:lnTo>
                  <a:lnTo>
                    <a:pt x="53662" y="14729"/>
                  </a:lnTo>
                  <a:cubicBezTo>
                    <a:pt x="53650" y="14788"/>
                    <a:pt x="53638" y="14848"/>
                    <a:pt x="53603" y="14907"/>
                  </a:cubicBezTo>
                  <a:close/>
                  <a:moveTo>
                    <a:pt x="49221" y="14967"/>
                  </a:moveTo>
                  <a:lnTo>
                    <a:pt x="49388" y="14788"/>
                  </a:lnTo>
                  <a:lnTo>
                    <a:pt x="49281" y="14788"/>
                  </a:lnTo>
                  <a:lnTo>
                    <a:pt x="46364" y="15443"/>
                  </a:lnTo>
                  <a:lnTo>
                    <a:pt x="46245" y="15622"/>
                  </a:lnTo>
                  <a:cubicBezTo>
                    <a:pt x="46649" y="15693"/>
                    <a:pt x="49019" y="15134"/>
                    <a:pt x="49221" y="14967"/>
                  </a:cubicBezTo>
                  <a:close/>
                  <a:moveTo>
                    <a:pt x="63521" y="15265"/>
                  </a:moveTo>
                  <a:lnTo>
                    <a:pt x="63401" y="15503"/>
                  </a:lnTo>
                  <a:lnTo>
                    <a:pt x="64116" y="15265"/>
                  </a:lnTo>
                  <a:cubicBezTo>
                    <a:pt x="64306" y="15157"/>
                    <a:pt x="64318" y="15098"/>
                    <a:pt x="64414" y="14907"/>
                  </a:cubicBezTo>
                  <a:lnTo>
                    <a:pt x="64235" y="14788"/>
                  </a:lnTo>
                  <a:cubicBezTo>
                    <a:pt x="64068" y="15074"/>
                    <a:pt x="63866" y="15169"/>
                    <a:pt x="63521" y="15265"/>
                  </a:cubicBezTo>
                  <a:close/>
                  <a:moveTo>
                    <a:pt x="73617" y="15026"/>
                  </a:moveTo>
                  <a:lnTo>
                    <a:pt x="74034" y="14788"/>
                  </a:lnTo>
                  <a:lnTo>
                    <a:pt x="73915" y="14788"/>
                  </a:lnTo>
                  <a:lnTo>
                    <a:pt x="73617" y="14967"/>
                  </a:lnTo>
                  <a:close/>
                  <a:moveTo>
                    <a:pt x="74677" y="15265"/>
                  </a:moveTo>
                  <a:cubicBezTo>
                    <a:pt x="74903" y="15288"/>
                    <a:pt x="74855" y="15193"/>
                    <a:pt x="75093" y="15265"/>
                  </a:cubicBezTo>
                  <a:cubicBezTo>
                    <a:pt x="75117" y="15169"/>
                    <a:pt x="75141" y="15062"/>
                    <a:pt x="75153" y="14967"/>
                  </a:cubicBezTo>
                  <a:lnTo>
                    <a:pt x="74915" y="14848"/>
                  </a:lnTo>
                  <a:lnTo>
                    <a:pt x="74677" y="15026"/>
                  </a:lnTo>
                  <a:close/>
                  <a:moveTo>
                    <a:pt x="76284" y="14848"/>
                  </a:moveTo>
                  <a:lnTo>
                    <a:pt x="76165" y="14907"/>
                  </a:lnTo>
                  <a:cubicBezTo>
                    <a:pt x="76284" y="15026"/>
                    <a:pt x="76225" y="14991"/>
                    <a:pt x="76463" y="15026"/>
                  </a:cubicBezTo>
                  <a:close/>
                  <a:moveTo>
                    <a:pt x="52543" y="15146"/>
                  </a:moveTo>
                  <a:lnTo>
                    <a:pt x="52543" y="15205"/>
                  </a:lnTo>
                  <a:lnTo>
                    <a:pt x="52662" y="15265"/>
                  </a:lnTo>
                  <a:lnTo>
                    <a:pt x="52960" y="15146"/>
                  </a:lnTo>
                  <a:lnTo>
                    <a:pt x="53067" y="14967"/>
                  </a:lnTo>
                  <a:lnTo>
                    <a:pt x="52900" y="14907"/>
                  </a:lnTo>
                  <a:cubicBezTo>
                    <a:pt x="52805" y="15026"/>
                    <a:pt x="52686" y="15110"/>
                    <a:pt x="52543" y="15146"/>
                  </a:cubicBezTo>
                  <a:close/>
                  <a:moveTo>
                    <a:pt x="125314" y="15026"/>
                  </a:moveTo>
                  <a:lnTo>
                    <a:pt x="125076" y="14907"/>
                  </a:lnTo>
                  <a:cubicBezTo>
                    <a:pt x="125195" y="15026"/>
                    <a:pt x="125100" y="14967"/>
                    <a:pt x="125314" y="15026"/>
                  </a:cubicBezTo>
                  <a:close/>
                  <a:moveTo>
                    <a:pt x="52245" y="15026"/>
                  </a:moveTo>
                  <a:lnTo>
                    <a:pt x="51650" y="15324"/>
                  </a:lnTo>
                  <a:lnTo>
                    <a:pt x="51650" y="15384"/>
                  </a:lnTo>
                  <a:lnTo>
                    <a:pt x="52352" y="15324"/>
                  </a:lnTo>
                  <a:cubicBezTo>
                    <a:pt x="52317" y="15098"/>
                    <a:pt x="52341" y="15134"/>
                    <a:pt x="52245" y="15026"/>
                  </a:cubicBezTo>
                  <a:close/>
                  <a:moveTo>
                    <a:pt x="75867" y="15086"/>
                  </a:moveTo>
                  <a:lnTo>
                    <a:pt x="75570" y="15026"/>
                  </a:lnTo>
                  <a:lnTo>
                    <a:pt x="75510" y="15205"/>
                  </a:lnTo>
                  <a:lnTo>
                    <a:pt x="75808" y="15205"/>
                  </a:lnTo>
                  <a:close/>
                  <a:moveTo>
                    <a:pt x="77522" y="15026"/>
                  </a:moveTo>
                  <a:lnTo>
                    <a:pt x="76760" y="15205"/>
                  </a:lnTo>
                  <a:lnTo>
                    <a:pt x="76760" y="15384"/>
                  </a:lnTo>
                  <a:lnTo>
                    <a:pt x="77653" y="15146"/>
                  </a:lnTo>
                  <a:close/>
                  <a:moveTo>
                    <a:pt x="62568" y="15681"/>
                  </a:moveTo>
                  <a:lnTo>
                    <a:pt x="62628" y="15681"/>
                  </a:lnTo>
                  <a:cubicBezTo>
                    <a:pt x="62890" y="15574"/>
                    <a:pt x="63092" y="15348"/>
                    <a:pt x="63163" y="15086"/>
                  </a:cubicBezTo>
                  <a:lnTo>
                    <a:pt x="63044" y="15086"/>
                  </a:lnTo>
                  <a:cubicBezTo>
                    <a:pt x="62937" y="15300"/>
                    <a:pt x="62925" y="15300"/>
                    <a:pt x="62687" y="15384"/>
                  </a:cubicBezTo>
                  <a:close/>
                  <a:moveTo>
                    <a:pt x="72784" y="15324"/>
                  </a:moveTo>
                  <a:lnTo>
                    <a:pt x="72843" y="15324"/>
                  </a:lnTo>
                  <a:cubicBezTo>
                    <a:pt x="72855" y="15265"/>
                    <a:pt x="72879" y="15205"/>
                    <a:pt x="72903" y="15146"/>
                  </a:cubicBezTo>
                  <a:lnTo>
                    <a:pt x="72724" y="15146"/>
                  </a:lnTo>
                  <a:lnTo>
                    <a:pt x="72724" y="15324"/>
                  </a:lnTo>
                  <a:close/>
                  <a:moveTo>
                    <a:pt x="11574" y="15384"/>
                  </a:moveTo>
                  <a:cubicBezTo>
                    <a:pt x="11466" y="15134"/>
                    <a:pt x="11514" y="15253"/>
                    <a:pt x="11216" y="15205"/>
                  </a:cubicBezTo>
                  <a:cubicBezTo>
                    <a:pt x="11264" y="15265"/>
                    <a:pt x="11300" y="15324"/>
                    <a:pt x="11335" y="15384"/>
                  </a:cubicBezTo>
                  <a:close/>
                  <a:moveTo>
                    <a:pt x="34374" y="15205"/>
                  </a:moveTo>
                  <a:lnTo>
                    <a:pt x="34374" y="15324"/>
                  </a:lnTo>
                  <a:lnTo>
                    <a:pt x="34493" y="15205"/>
                  </a:lnTo>
                  <a:close/>
                  <a:moveTo>
                    <a:pt x="74081" y="15562"/>
                  </a:moveTo>
                  <a:lnTo>
                    <a:pt x="74260" y="15324"/>
                  </a:lnTo>
                  <a:cubicBezTo>
                    <a:pt x="73927" y="15098"/>
                    <a:pt x="72974" y="15741"/>
                    <a:pt x="72605" y="15503"/>
                  </a:cubicBezTo>
                  <a:cubicBezTo>
                    <a:pt x="72462" y="15407"/>
                    <a:pt x="72557" y="15288"/>
                    <a:pt x="72307" y="15205"/>
                  </a:cubicBezTo>
                  <a:lnTo>
                    <a:pt x="72069" y="15800"/>
                  </a:lnTo>
                  <a:lnTo>
                    <a:pt x="72069" y="15860"/>
                  </a:lnTo>
                  <a:cubicBezTo>
                    <a:pt x="72617" y="16038"/>
                    <a:pt x="73474" y="15622"/>
                    <a:pt x="74093" y="15550"/>
                  </a:cubicBezTo>
                  <a:close/>
                  <a:moveTo>
                    <a:pt x="71891" y="15979"/>
                  </a:moveTo>
                  <a:lnTo>
                    <a:pt x="72010" y="15919"/>
                  </a:lnTo>
                  <a:lnTo>
                    <a:pt x="72010" y="15860"/>
                  </a:lnTo>
                  <a:lnTo>
                    <a:pt x="71772" y="15979"/>
                  </a:lnTo>
                  <a:lnTo>
                    <a:pt x="71712" y="15919"/>
                  </a:lnTo>
                  <a:lnTo>
                    <a:pt x="71950" y="15443"/>
                  </a:lnTo>
                  <a:lnTo>
                    <a:pt x="71772" y="15265"/>
                  </a:lnTo>
                  <a:lnTo>
                    <a:pt x="71593" y="15800"/>
                  </a:lnTo>
                  <a:cubicBezTo>
                    <a:pt x="71498" y="15646"/>
                    <a:pt x="71355" y="15538"/>
                    <a:pt x="71176" y="15503"/>
                  </a:cubicBezTo>
                  <a:cubicBezTo>
                    <a:pt x="71081" y="15669"/>
                    <a:pt x="71057" y="15753"/>
                    <a:pt x="70879" y="15860"/>
                  </a:cubicBezTo>
                  <a:cubicBezTo>
                    <a:pt x="71010" y="16336"/>
                    <a:pt x="71557" y="16205"/>
                    <a:pt x="71891" y="15967"/>
                  </a:cubicBezTo>
                  <a:close/>
                  <a:moveTo>
                    <a:pt x="100739" y="15443"/>
                  </a:moveTo>
                  <a:lnTo>
                    <a:pt x="100859" y="15265"/>
                  </a:lnTo>
                  <a:lnTo>
                    <a:pt x="100739" y="15265"/>
                  </a:lnTo>
                  <a:close/>
                  <a:moveTo>
                    <a:pt x="57579" y="15681"/>
                  </a:moveTo>
                  <a:cubicBezTo>
                    <a:pt x="57794" y="15550"/>
                    <a:pt x="57710" y="15491"/>
                    <a:pt x="58056" y="15443"/>
                  </a:cubicBezTo>
                  <a:lnTo>
                    <a:pt x="58056" y="15384"/>
                  </a:lnTo>
                  <a:lnTo>
                    <a:pt x="57698" y="15324"/>
                  </a:lnTo>
                  <a:cubicBezTo>
                    <a:pt x="57663" y="15431"/>
                    <a:pt x="57627" y="15550"/>
                    <a:pt x="57591" y="15669"/>
                  </a:cubicBezTo>
                  <a:close/>
                  <a:moveTo>
                    <a:pt x="76034" y="15443"/>
                  </a:moveTo>
                  <a:lnTo>
                    <a:pt x="76153" y="15562"/>
                  </a:lnTo>
                  <a:lnTo>
                    <a:pt x="76272" y="15503"/>
                  </a:lnTo>
                  <a:lnTo>
                    <a:pt x="76332" y="15384"/>
                  </a:lnTo>
                  <a:lnTo>
                    <a:pt x="76153" y="15324"/>
                  </a:lnTo>
                  <a:close/>
                  <a:moveTo>
                    <a:pt x="50567" y="15384"/>
                  </a:moveTo>
                  <a:lnTo>
                    <a:pt x="50567" y="15503"/>
                  </a:lnTo>
                  <a:lnTo>
                    <a:pt x="50745" y="15443"/>
                  </a:lnTo>
                  <a:lnTo>
                    <a:pt x="50745" y="15384"/>
                  </a:lnTo>
                  <a:close/>
                  <a:moveTo>
                    <a:pt x="51340" y="15384"/>
                  </a:moveTo>
                  <a:lnTo>
                    <a:pt x="51340" y="15562"/>
                  </a:lnTo>
                  <a:lnTo>
                    <a:pt x="51460" y="15384"/>
                  </a:lnTo>
                  <a:close/>
                  <a:moveTo>
                    <a:pt x="76451" y="15384"/>
                  </a:moveTo>
                  <a:lnTo>
                    <a:pt x="76391" y="15503"/>
                  </a:lnTo>
                  <a:lnTo>
                    <a:pt x="76629" y="15384"/>
                  </a:lnTo>
                  <a:close/>
                  <a:moveTo>
                    <a:pt x="97346" y="15384"/>
                  </a:moveTo>
                  <a:lnTo>
                    <a:pt x="97465" y="15562"/>
                  </a:lnTo>
                  <a:cubicBezTo>
                    <a:pt x="97489" y="15503"/>
                    <a:pt x="97501" y="15443"/>
                    <a:pt x="97525" y="15384"/>
                  </a:cubicBezTo>
                  <a:close/>
                  <a:moveTo>
                    <a:pt x="75558" y="15443"/>
                  </a:moveTo>
                  <a:cubicBezTo>
                    <a:pt x="75474" y="15515"/>
                    <a:pt x="73165" y="16265"/>
                    <a:pt x="72772" y="16277"/>
                  </a:cubicBezTo>
                  <a:cubicBezTo>
                    <a:pt x="72724" y="16336"/>
                    <a:pt x="72688" y="16396"/>
                    <a:pt x="72653" y="16455"/>
                  </a:cubicBezTo>
                  <a:cubicBezTo>
                    <a:pt x="73677" y="16300"/>
                    <a:pt x="74701" y="15693"/>
                    <a:pt x="75796" y="15741"/>
                  </a:cubicBezTo>
                  <a:close/>
                  <a:moveTo>
                    <a:pt x="77641" y="15562"/>
                  </a:moveTo>
                  <a:lnTo>
                    <a:pt x="77463" y="15443"/>
                  </a:lnTo>
                  <a:lnTo>
                    <a:pt x="77463" y="15562"/>
                  </a:lnTo>
                  <a:close/>
                  <a:moveTo>
                    <a:pt x="129588" y="15562"/>
                  </a:moveTo>
                  <a:lnTo>
                    <a:pt x="129588" y="15443"/>
                  </a:lnTo>
                  <a:lnTo>
                    <a:pt x="129350" y="15443"/>
                  </a:lnTo>
                  <a:cubicBezTo>
                    <a:pt x="129469" y="15562"/>
                    <a:pt x="129374" y="15503"/>
                    <a:pt x="129588" y="15550"/>
                  </a:cubicBezTo>
                  <a:close/>
                  <a:moveTo>
                    <a:pt x="61080" y="15919"/>
                  </a:moveTo>
                  <a:cubicBezTo>
                    <a:pt x="61163" y="15777"/>
                    <a:pt x="61235" y="15634"/>
                    <a:pt x="61318" y="15503"/>
                  </a:cubicBezTo>
                  <a:lnTo>
                    <a:pt x="61199" y="15503"/>
                  </a:lnTo>
                  <a:lnTo>
                    <a:pt x="61020" y="15919"/>
                  </a:lnTo>
                  <a:close/>
                  <a:moveTo>
                    <a:pt x="130291" y="15681"/>
                  </a:moveTo>
                  <a:lnTo>
                    <a:pt x="130291" y="15562"/>
                  </a:lnTo>
                  <a:lnTo>
                    <a:pt x="130053" y="15503"/>
                  </a:lnTo>
                  <a:lnTo>
                    <a:pt x="130112" y="15681"/>
                  </a:lnTo>
                  <a:close/>
                  <a:moveTo>
                    <a:pt x="20837" y="15681"/>
                  </a:moveTo>
                  <a:lnTo>
                    <a:pt x="20837" y="15622"/>
                  </a:lnTo>
                  <a:lnTo>
                    <a:pt x="20360" y="15562"/>
                  </a:lnTo>
                  <a:lnTo>
                    <a:pt x="20539" y="15681"/>
                  </a:lnTo>
                  <a:close/>
                  <a:moveTo>
                    <a:pt x="45828" y="15622"/>
                  </a:moveTo>
                  <a:lnTo>
                    <a:pt x="45233" y="15562"/>
                  </a:lnTo>
                  <a:lnTo>
                    <a:pt x="45113" y="15741"/>
                  </a:lnTo>
                  <a:lnTo>
                    <a:pt x="43566" y="15979"/>
                  </a:lnTo>
                  <a:cubicBezTo>
                    <a:pt x="43542" y="16050"/>
                    <a:pt x="43530" y="16134"/>
                    <a:pt x="43506" y="16217"/>
                  </a:cubicBezTo>
                  <a:cubicBezTo>
                    <a:pt x="44232" y="16062"/>
                    <a:pt x="44852" y="15800"/>
                    <a:pt x="45697" y="15800"/>
                  </a:cubicBezTo>
                  <a:close/>
                  <a:moveTo>
                    <a:pt x="13050" y="15741"/>
                  </a:moveTo>
                  <a:lnTo>
                    <a:pt x="13050" y="15622"/>
                  </a:lnTo>
                  <a:lnTo>
                    <a:pt x="12812" y="15622"/>
                  </a:lnTo>
                  <a:lnTo>
                    <a:pt x="12990" y="15741"/>
                  </a:lnTo>
                  <a:close/>
                  <a:moveTo>
                    <a:pt x="13764" y="15860"/>
                  </a:moveTo>
                  <a:lnTo>
                    <a:pt x="13360" y="15622"/>
                  </a:lnTo>
                  <a:cubicBezTo>
                    <a:pt x="13479" y="15777"/>
                    <a:pt x="13550" y="15788"/>
                    <a:pt x="13776" y="15848"/>
                  </a:cubicBezTo>
                  <a:close/>
                  <a:moveTo>
                    <a:pt x="50388" y="15800"/>
                  </a:moveTo>
                  <a:lnTo>
                    <a:pt x="50221" y="15622"/>
                  </a:lnTo>
                  <a:cubicBezTo>
                    <a:pt x="50209" y="15681"/>
                    <a:pt x="50186" y="15741"/>
                    <a:pt x="50162" y="15800"/>
                  </a:cubicBezTo>
                  <a:lnTo>
                    <a:pt x="50281" y="15919"/>
                  </a:lnTo>
                  <a:close/>
                  <a:moveTo>
                    <a:pt x="62270" y="15622"/>
                  </a:moveTo>
                  <a:lnTo>
                    <a:pt x="61973" y="15800"/>
                  </a:lnTo>
                  <a:lnTo>
                    <a:pt x="62389" y="15860"/>
                  </a:lnTo>
                  <a:cubicBezTo>
                    <a:pt x="62401" y="15777"/>
                    <a:pt x="62425" y="15693"/>
                    <a:pt x="62449" y="15622"/>
                  </a:cubicBezTo>
                  <a:close/>
                  <a:moveTo>
                    <a:pt x="13883" y="15681"/>
                  </a:moveTo>
                  <a:lnTo>
                    <a:pt x="14002" y="15860"/>
                  </a:lnTo>
                  <a:cubicBezTo>
                    <a:pt x="13943" y="15669"/>
                    <a:pt x="14014" y="15777"/>
                    <a:pt x="13895" y="15669"/>
                  </a:cubicBezTo>
                  <a:close/>
                  <a:moveTo>
                    <a:pt x="15312" y="15919"/>
                  </a:moveTo>
                  <a:lnTo>
                    <a:pt x="15312" y="15860"/>
                  </a:lnTo>
                  <a:lnTo>
                    <a:pt x="14300" y="15681"/>
                  </a:lnTo>
                  <a:lnTo>
                    <a:pt x="14181" y="15800"/>
                  </a:lnTo>
                  <a:lnTo>
                    <a:pt x="14181" y="15860"/>
                  </a:lnTo>
                  <a:lnTo>
                    <a:pt x="15253" y="16038"/>
                  </a:lnTo>
                  <a:close/>
                  <a:moveTo>
                    <a:pt x="59770" y="16443"/>
                  </a:moveTo>
                  <a:lnTo>
                    <a:pt x="60723" y="15919"/>
                  </a:lnTo>
                  <a:cubicBezTo>
                    <a:pt x="60663" y="15705"/>
                    <a:pt x="60723" y="15788"/>
                    <a:pt x="60604" y="15681"/>
                  </a:cubicBezTo>
                  <a:cubicBezTo>
                    <a:pt x="60401" y="15931"/>
                    <a:pt x="60187" y="15991"/>
                    <a:pt x="59830" y="16098"/>
                  </a:cubicBezTo>
                  <a:cubicBezTo>
                    <a:pt x="59818" y="16205"/>
                    <a:pt x="59806" y="16324"/>
                    <a:pt x="59782" y="16443"/>
                  </a:cubicBezTo>
                  <a:close/>
                  <a:moveTo>
                    <a:pt x="99620" y="15908"/>
                  </a:moveTo>
                  <a:lnTo>
                    <a:pt x="100097" y="16146"/>
                  </a:lnTo>
                  <a:lnTo>
                    <a:pt x="100156" y="16086"/>
                  </a:lnTo>
                  <a:lnTo>
                    <a:pt x="100156" y="15908"/>
                  </a:lnTo>
                  <a:lnTo>
                    <a:pt x="99799" y="15669"/>
                  </a:lnTo>
                  <a:close/>
                  <a:moveTo>
                    <a:pt x="100454" y="15788"/>
                  </a:moveTo>
                  <a:lnTo>
                    <a:pt x="100632" y="15729"/>
                  </a:lnTo>
                  <a:lnTo>
                    <a:pt x="100632" y="15669"/>
                  </a:lnTo>
                  <a:lnTo>
                    <a:pt x="100454" y="15669"/>
                  </a:lnTo>
                  <a:close/>
                  <a:moveTo>
                    <a:pt x="99085" y="15848"/>
                  </a:moveTo>
                  <a:lnTo>
                    <a:pt x="98846" y="15788"/>
                  </a:lnTo>
                  <a:lnTo>
                    <a:pt x="99085" y="15908"/>
                  </a:lnTo>
                  <a:close/>
                  <a:moveTo>
                    <a:pt x="99561" y="16086"/>
                  </a:moveTo>
                  <a:cubicBezTo>
                    <a:pt x="99489" y="15824"/>
                    <a:pt x="99561" y="15896"/>
                    <a:pt x="99323" y="15788"/>
                  </a:cubicBezTo>
                  <a:lnTo>
                    <a:pt x="99323" y="16027"/>
                  </a:lnTo>
                  <a:lnTo>
                    <a:pt x="99501" y="16086"/>
                  </a:lnTo>
                  <a:close/>
                  <a:moveTo>
                    <a:pt x="131148" y="15788"/>
                  </a:moveTo>
                  <a:lnTo>
                    <a:pt x="131029" y="15788"/>
                  </a:lnTo>
                  <a:lnTo>
                    <a:pt x="131029" y="15908"/>
                  </a:lnTo>
                  <a:close/>
                  <a:moveTo>
                    <a:pt x="132148" y="15908"/>
                  </a:moveTo>
                  <a:lnTo>
                    <a:pt x="132029" y="15788"/>
                  </a:lnTo>
                  <a:cubicBezTo>
                    <a:pt x="132053" y="15848"/>
                    <a:pt x="132077" y="15908"/>
                    <a:pt x="132089" y="15967"/>
                  </a:cubicBezTo>
                  <a:close/>
                  <a:moveTo>
                    <a:pt x="17408" y="16146"/>
                  </a:moveTo>
                  <a:cubicBezTo>
                    <a:pt x="17229" y="15967"/>
                    <a:pt x="16860" y="15919"/>
                    <a:pt x="16515" y="15908"/>
                  </a:cubicBezTo>
                  <a:lnTo>
                    <a:pt x="16277" y="15967"/>
                  </a:lnTo>
                  <a:lnTo>
                    <a:pt x="16217" y="16086"/>
                  </a:lnTo>
                  <a:cubicBezTo>
                    <a:pt x="16455" y="16265"/>
                    <a:pt x="17074" y="16265"/>
                    <a:pt x="17348" y="16384"/>
                  </a:cubicBezTo>
                  <a:cubicBezTo>
                    <a:pt x="17360" y="16312"/>
                    <a:pt x="17372" y="16229"/>
                    <a:pt x="17396" y="16146"/>
                  </a:cubicBezTo>
                  <a:close/>
                  <a:moveTo>
                    <a:pt x="69581" y="16027"/>
                  </a:moveTo>
                  <a:lnTo>
                    <a:pt x="69402" y="15908"/>
                  </a:lnTo>
                  <a:lnTo>
                    <a:pt x="69402" y="16027"/>
                  </a:lnTo>
                  <a:lnTo>
                    <a:pt x="69521" y="16146"/>
                  </a:lnTo>
                  <a:close/>
                  <a:moveTo>
                    <a:pt x="69164" y="16146"/>
                  </a:moveTo>
                  <a:lnTo>
                    <a:pt x="68926" y="16384"/>
                  </a:lnTo>
                  <a:lnTo>
                    <a:pt x="68926" y="16443"/>
                  </a:lnTo>
                  <a:lnTo>
                    <a:pt x="69105" y="16681"/>
                  </a:lnTo>
                  <a:cubicBezTo>
                    <a:pt x="69557" y="16539"/>
                    <a:pt x="70283" y="16181"/>
                    <a:pt x="70652" y="16384"/>
                  </a:cubicBezTo>
                  <a:cubicBezTo>
                    <a:pt x="70712" y="16324"/>
                    <a:pt x="70771" y="16265"/>
                    <a:pt x="70831" y="16205"/>
                  </a:cubicBezTo>
                  <a:cubicBezTo>
                    <a:pt x="70593" y="16015"/>
                    <a:pt x="70426" y="16015"/>
                    <a:pt x="70176" y="15908"/>
                  </a:cubicBezTo>
                  <a:cubicBezTo>
                    <a:pt x="70009" y="16122"/>
                    <a:pt x="69343" y="16419"/>
                    <a:pt x="69164" y="16146"/>
                  </a:cubicBezTo>
                  <a:close/>
                  <a:moveTo>
                    <a:pt x="96001" y="16027"/>
                  </a:moveTo>
                  <a:cubicBezTo>
                    <a:pt x="96263" y="16336"/>
                    <a:pt x="96965" y="16241"/>
                    <a:pt x="97310" y="16265"/>
                  </a:cubicBezTo>
                  <a:lnTo>
                    <a:pt x="97430" y="16205"/>
                  </a:lnTo>
                  <a:cubicBezTo>
                    <a:pt x="97441" y="16146"/>
                    <a:pt x="97465" y="16086"/>
                    <a:pt x="97489" y="16027"/>
                  </a:cubicBezTo>
                  <a:lnTo>
                    <a:pt x="97430" y="15908"/>
                  </a:lnTo>
                  <a:lnTo>
                    <a:pt x="96477" y="15908"/>
                  </a:lnTo>
                  <a:cubicBezTo>
                    <a:pt x="96334" y="16003"/>
                    <a:pt x="96251" y="16027"/>
                    <a:pt x="95989" y="16027"/>
                  </a:cubicBezTo>
                  <a:close/>
                  <a:moveTo>
                    <a:pt x="97846" y="16146"/>
                  </a:moveTo>
                  <a:lnTo>
                    <a:pt x="98311" y="16027"/>
                  </a:lnTo>
                  <a:lnTo>
                    <a:pt x="98311" y="15967"/>
                  </a:lnTo>
                  <a:lnTo>
                    <a:pt x="97906" y="15908"/>
                  </a:lnTo>
                  <a:cubicBezTo>
                    <a:pt x="97870" y="15991"/>
                    <a:pt x="97858" y="16074"/>
                    <a:pt x="97834" y="16146"/>
                  </a:cubicBezTo>
                  <a:close/>
                  <a:moveTo>
                    <a:pt x="103835" y="16146"/>
                  </a:moveTo>
                  <a:lnTo>
                    <a:pt x="104549" y="16324"/>
                  </a:lnTo>
                  <a:lnTo>
                    <a:pt x="104549" y="15908"/>
                  </a:lnTo>
                  <a:lnTo>
                    <a:pt x="104252" y="15908"/>
                  </a:lnTo>
                  <a:cubicBezTo>
                    <a:pt x="104026" y="16062"/>
                    <a:pt x="103966" y="15955"/>
                    <a:pt x="103823" y="16146"/>
                  </a:cubicBezTo>
                  <a:close/>
                  <a:moveTo>
                    <a:pt x="105264" y="15908"/>
                  </a:moveTo>
                  <a:cubicBezTo>
                    <a:pt x="105216" y="16074"/>
                    <a:pt x="105181" y="16229"/>
                    <a:pt x="105145" y="16384"/>
                  </a:cubicBezTo>
                  <a:lnTo>
                    <a:pt x="105204" y="16384"/>
                  </a:lnTo>
                  <a:cubicBezTo>
                    <a:pt x="105371" y="16205"/>
                    <a:pt x="105431" y="16086"/>
                    <a:pt x="105252" y="15908"/>
                  </a:cubicBezTo>
                  <a:close/>
                  <a:moveTo>
                    <a:pt x="106752" y="16146"/>
                  </a:moveTo>
                  <a:cubicBezTo>
                    <a:pt x="106728" y="16110"/>
                    <a:pt x="106705" y="16074"/>
                    <a:pt x="106693" y="16027"/>
                  </a:cubicBezTo>
                  <a:lnTo>
                    <a:pt x="106216" y="16205"/>
                  </a:lnTo>
                  <a:lnTo>
                    <a:pt x="105919" y="15967"/>
                  </a:lnTo>
                  <a:lnTo>
                    <a:pt x="105681" y="16146"/>
                  </a:lnTo>
                  <a:cubicBezTo>
                    <a:pt x="105835" y="16372"/>
                    <a:pt x="106204" y="16348"/>
                    <a:pt x="106633" y="16324"/>
                  </a:cubicBezTo>
                  <a:close/>
                  <a:moveTo>
                    <a:pt x="20551" y="16443"/>
                  </a:moveTo>
                  <a:cubicBezTo>
                    <a:pt x="20194" y="16074"/>
                    <a:pt x="18717" y="16098"/>
                    <a:pt x="18170" y="16027"/>
                  </a:cubicBezTo>
                  <a:lnTo>
                    <a:pt x="17991" y="16265"/>
                  </a:lnTo>
                  <a:cubicBezTo>
                    <a:pt x="18396" y="16670"/>
                    <a:pt x="19837" y="16467"/>
                    <a:pt x="20539" y="16443"/>
                  </a:cubicBezTo>
                  <a:close/>
                  <a:moveTo>
                    <a:pt x="88345" y="16027"/>
                  </a:moveTo>
                  <a:lnTo>
                    <a:pt x="88405" y="16265"/>
                  </a:lnTo>
                  <a:lnTo>
                    <a:pt x="88464" y="16265"/>
                  </a:lnTo>
                  <a:cubicBezTo>
                    <a:pt x="88393" y="16050"/>
                    <a:pt x="88464" y="16146"/>
                    <a:pt x="88333" y="16027"/>
                  </a:cubicBezTo>
                  <a:close/>
                  <a:moveTo>
                    <a:pt x="108407" y="16027"/>
                  </a:moveTo>
                  <a:lnTo>
                    <a:pt x="108348" y="16146"/>
                  </a:lnTo>
                  <a:lnTo>
                    <a:pt x="108467" y="16265"/>
                  </a:lnTo>
                  <a:lnTo>
                    <a:pt x="108526" y="16265"/>
                  </a:lnTo>
                  <a:cubicBezTo>
                    <a:pt x="108467" y="16050"/>
                    <a:pt x="108526" y="16146"/>
                    <a:pt x="108407" y="16027"/>
                  </a:cubicBezTo>
                  <a:close/>
                  <a:moveTo>
                    <a:pt x="17943" y="16205"/>
                  </a:moveTo>
                  <a:lnTo>
                    <a:pt x="17705" y="16086"/>
                  </a:lnTo>
                  <a:lnTo>
                    <a:pt x="17705" y="16324"/>
                  </a:lnTo>
                  <a:lnTo>
                    <a:pt x="17824" y="16384"/>
                  </a:lnTo>
                  <a:close/>
                  <a:moveTo>
                    <a:pt x="43232" y="16086"/>
                  </a:moveTo>
                  <a:lnTo>
                    <a:pt x="42935" y="16086"/>
                  </a:lnTo>
                  <a:cubicBezTo>
                    <a:pt x="42994" y="16169"/>
                    <a:pt x="43054" y="16253"/>
                    <a:pt x="43113" y="16324"/>
                  </a:cubicBezTo>
                  <a:close/>
                  <a:moveTo>
                    <a:pt x="107990" y="16086"/>
                  </a:moveTo>
                  <a:lnTo>
                    <a:pt x="107752" y="16146"/>
                  </a:lnTo>
                  <a:lnTo>
                    <a:pt x="107752" y="16324"/>
                  </a:lnTo>
                  <a:cubicBezTo>
                    <a:pt x="108038" y="16241"/>
                    <a:pt x="107943" y="16241"/>
                    <a:pt x="107978" y="16086"/>
                  </a:cubicBezTo>
                  <a:close/>
                  <a:moveTo>
                    <a:pt x="59080" y="16324"/>
                  </a:moveTo>
                  <a:lnTo>
                    <a:pt x="59199" y="16265"/>
                  </a:lnTo>
                  <a:lnTo>
                    <a:pt x="59080" y="16146"/>
                  </a:lnTo>
                  <a:close/>
                  <a:moveTo>
                    <a:pt x="45542" y="16503"/>
                  </a:moveTo>
                  <a:cubicBezTo>
                    <a:pt x="45804" y="16562"/>
                    <a:pt x="46090" y="16503"/>
                    <a:pt x="46197" y="16205"/>
                  </a:cubicBezTo>
                  <a:lnTo>
                    <a:pt x="46018" y="16205"/>
                  </a:lnTo>
                  <a:lnTo>
                    <a:pt x="45602" y="16384"/>
                  </a:lnTo>
                  <a:close/>
                  <a:moveTo>
                    <a:pt x="42280" y="16384"/>
                  </a:moveTo>
                  <a:lnTo>
                    <a:pt x="42042" y="16265"/>
                  </a:lnTo>
                  <a:cubicBezTo>
                    <a:pt x="41494" y="16467"/>
                    <a:pt x="40875" y="16229"/>
                    <a:pt x="40553" y="16681"/>
                  </a:cubicBezTo>
                  <a:lnTo>
                    <a:pt x="40553" y="16741"/>
                  </a:lnTo>
                  <a:lnTo>
                    <a:pt x="42220" y="16503"/>
                  </a:lnTo>
                  <a:close/>
                  <a:moveTo>
                    <a:pt x="47566" y="16384"/>
                  </a:moveTo>
                  <a:lnTo>
                    <a:pt x="47269" y="16265"/>
                  </a:lnTo>
                  <a:cubicBezTo>
                    <a:pt x="47292" y="16348"/>
                    <a:pt x="47304" y="16431"/>
                    <a:pt x="47328" y="16503"/>
                  </a:cubicBezTo>
                  <a:lnTo>
                    <a:pt x="47507" y="16503"/>
                  </a:lnTo>
                  <a:close/>
                  <a:moveTo>
                    <a:pt x="56770" y="16622"/>
                  </a:moveTo>
                  <a:cubicBezTo>
                    <a:pt x="55591" y="16812"/>
                    <a:pt x="55424" y="17360"/>
                    <a:pt x="54448" y="17574"/>
                  </a:cubicBezTo>
                  <a:cubicBezTo>
                    <a:pt x="54412" y="17658"/>
                    <a:pt x="54377" y="17729"/>
                    <a:pt x="54329" y="17813"/>
                  </a:cubicBezTo>
                  <a:cubicBezTo>
                    <a:pt x="55662" y="17586"/>
                    <a:pt x="57401" y="17170"/>
                    <a:pt x="58365" y="16503"/>
                  </a:cubicBezTo>
                  <a:lnTo>
                    <a:pt x="58425" y="16324"/>
                  </a:lnTo>
                  <a:lnTo>
                    <a:pt x="58127" y="16265"/>
                  </a:lnTo>
                  <a:cubicBezTo>
                    <a:pt x="57960" y="16479"/>
                    <a:pt x="57401" y="16550"/>
                    <a:pt x="57055" y="16503"/>
                  </a:cubicBezTo>
                  <a:cubicBezTo>
                    <a:pt x="56984" y="16610"/>
                    <a:pt x="56936" y="16729"/>
                    <a:pt x="56936" y="16860"/>
                  </a:cubicBezTo>
                  <a:cubicBezTo>
                    <a:pt x="56710" y="16741"/>
                    <a:pt x="56829" y="16884"/>
                    <a:pt x="56758" y="16622"/>
                  </a:cubicBezTo>
                  <a:close/>
                  <a:moveTo>
                    <a:pt x="75582" y="16265"/>
                  </a:moveTo>
                  <a:lnTo>
                    <a:pt x="75522" y="16503"/>
                  </a:lnTo>
                  <a:lnTo>
                    <a:pt x="75641" y="16503"/>
                  </a:lnTo>
                  <a:cubicBezTo>
                    <a:pt x="75605" y="16265"/>
                    <a:pt x="75701" y="16408"/>
                    <a:pt x="75570" y="16265"/>
                  </a:cubicBezTo>
                  <a:close/>
                  <a:moveTo>
                    <a:pt x="80749" y="16265"/>
                  </a:moveTo>
                  <a:cubicBezTo>
                    <a:pt x="80558" y="16550"/>
                    <a:pt x="80332" y="16646"/>
                    <a:pt x="80094" y="16860"/>
                  </a:cubicBezTo>
                  <a:lnTo>
                    <a:pt x="80451" y="16979"/>
                  </a:lnTo>
                  <a:cubicBezTo>
                    <a:pt x="80677" y="16800"/>
                    <a:pt x="80820" y="16550"/>
                    <a:pt x="80868" y="16265"/>
                  </a:cubicBezTo>
                  <a:close/>
                  <a:moveTo>
                    <a:pt x="84666" y="16265"/>
                  </a:moveTo>
                  <a:lnTo>
                    <a:pt x="84547" y="16503"/>
                  </a:lnTo>
                  <a:lnTo>
                    <a:pt x="84547" y="16562"/>
                  </a:lnTo>
                  <a:lnTo>
                    <a:pt x="85083" y="16622"/>
                  </a:lnTo>
                  <a:lnTo>
                    <a:pt x="85202" y="16443"/>
                  </a:lnTo>
                  <a:close/>
                  <a:moveTo>
                    <a:pt x="5239" y="16622"/>
                  </a:moveTo>
                  <a:cubicBezTo>
                    <a:pt x="5085" y="16455"/>
                    <a:pt x="4787" y="16372"/>
                    <a:pt x="4525" y="16324"/>
                  </a:cubicBezTo>
                  <a:cubicBezTo>
                    <a:pt x="4501" y="16360"/>
                    <a:pt x="4489" y="16408"/>
                    <a:pt x="4466" y="16443"/>
                  </a:cubicBezTo>
                  <a:cubicBezTo>
                    <a:pt x="4656" y="16622"/>
                    <a:pt x="4751" y="16634"/>
                    <a:pt x="5228" y="16622"/>
                  </a:cubicBezTo>
                  <a:close/>
                  <a:moveTo>
                    <a:pt x="48221" y="16324"/>
                  </a:moveTo>
                  <a:lnTo>
                    <a:pt x="47923" y="16324"/>
                  </a:lnTo>
                  <a:lnTo>
                    <a:pt x="47923" y="16503"/>
                  </a:lnTo>
                  <a:cubicBezTo>
                    <a:pt x="48126" y="16443"/>
                    <a:pt x="48078" y="16455"/>
                    <a:pt x="48209" y="16324"/>
                  </a:cubicBezTo>
                  <a:close/>
                  <a:moveTo>
                    <a:pt x="58960" y="16562"/>
                  </a:moveTo>
                  <a:lnTo>
                    <a:pt x="58960" y="16622"/>
                  </a:lnTo>
                  <a:lnTo>
                    <a:pt x="59496" y="16503"/>
                  </a:lnTo>
                  <a:cubicBezTo>
                    <a:pt x="59520" y="16443"/>
                    <a:pt x="59532" y="16384"/>
                    <a:pt x="59556" y="16324"/>
                  </a:cubicBezTo>
                  <a:lnTo>
                    <a:pt x="59377" y="16324"/>
                  </a:lnTo>
                  <a:lnTo>
                    <a:pt x="59020" y="16384"/>
                  </a:lnTo>
                  <a:cubicBezTo>
                    <a:pt x="58996" y="16443"/>
                    <a:pt x="58972" y="16503"/>
                    <a:pt x="58949" y="16562"/>
                  </a:cubicBezTo>
                  <a:close/>
                  <a:moveTo>
                    <a:pt x="74915" y="16324"/>
                  </a:moveTo>
                  <a:lnTo>
                    <a:pt x="74677" y="16324"/>
                  </a:lnTo>
                  <a:lnTo>
                    <a:pt x="74379" y="16443"/>
                  </a:lnTo>
                  <a:lnTo>
                    <a:pt x="74617" y="16920"/>
                  </a:lnTo>
                  <a:lnTo>
                    <a:pt x="74677" y="16920"/>
                  </a:lnTo>
                  <a:lnTo>
                    <a:pt x="74974" y="16503"/>
                  </a:lnTo>
                  <a:close/>
                  <a:moveTo>
                    <a:pt x="68676" y="16800"/>
                  </a:moveTo>
                  <a:cubicBezTo>
                    <a:pt x="68855" y="16693"/>
                    <a:pt x="68783" y="16789"/>
                    <a:pt x="68855" y="16562"/>
                  </a:cubicBezTo>
                  <a:lnTo>
                    <a:pt x="68557" y="16384"/>
                  </a:lnTo>
                  <a:lnTo>
                    <a:pt x="68378" y="16860"/>
                  </a:lnTo>
                  <a:close/>
                  <a:moveTo>
                    <a:pt x="83702" y="16622"/>
                  </a:moveTo>
                  <a:lnTo>
                    <a:pt x="83702" y="16681"/>
                  </a:lnTo>
                  <a:cubicBezTo>
                    <a:pt x="83892" y="16634"/>
                    <a:pt x="83952" y="16634"/>
                    <a:pt x="84059" y="16503"/>
                  </a:cubicBezTo>
                  <a:cubicBezTo>
                    <a:pt x="84095" y="16396"/>
                    <a:pt x="84118" y="16491"/>
                    <a:pt x="84059" y="16384"/>
                  </a:cubicBezTo>
                  <a:close/>
                  <a:moveTo>
                    <a:pt x="102692" y="16384"/>
                  </a:moveTo>
                  <a:cubicBezTo>
                    <a:pt x="102549" y="16539"/>
                    <a:pt x="102573" y="16539"/>
                    <a:pt x="102275" y="16562"/>
                  </a:cubicBezTo>
                  <a:lnTo>
                    <a:pt x="102275" y="16741"/>
                  </a:lnTo>
                  <a:lnTo>
                    <a:pt x="102454" y="16800"/>
                  </a:lnTo>
                  <a:lnTo>
                    <a:pt x="102692" y="16681"/>
                  </a:lnTo>
                  <a:close/>
                  <a:moveTo>
                    <a:pt x="21908" y="16443"/>
                  </a:moveTo>
                  <a:lnTo>
                    <a:pt x="21730" y="16443"/>
                  </a:lnTo>
                  <a:lnTo>
                    <a:pt x="21730" y="16562"/>
                  </a:lnTo>
                  <a:lnTo>
                    <a:pt x="21908" y="16503"/>
                  </a:lnTo>
                  <a:close/>
                  <a:moveTo>
                    <a:pt x="97418" y="16681"/>
                  </a:moveTo>
                  <a:lnTo>
                    <a:pt x="97525" y="16681"/>
                  </a:lnTo>
                  <a:cubicBezTo>
                    <a:pt x="97453" y="16503"/>
                    <a:pt x="97525" y="16610"/>
                    <a:pt x="97418" y="16503"/>
                  </a:cubicBezTo>
                  <a:close/>
                  <a:moveTo>
                    <a:pt x="98013" y="16503"/>
                  </a:moveTo>
                  <a:lnTo>
                    <a:pt x="97894" y="16503"/>
                  </a:lnTo>
                  <a:lnTo>
                    <a:pt x="97894" y="16622"/>
                  </a:lnTo>
                  <a:close/>
                  <a:moveTo>
                    <a:pt x="100144" y="16562"/>
                  </a:moveTo>
                  <a:lnTo>
                    <a:pt x="100085" y="16681"/>
                  </a:lnTo>
                  <a:lnTo>
                    <a:pt x="100204" y="16800"/>
                  </a:lnTo>
                  <a:lnTo>
                    <a:pt x="100382" y="16741"/>
                  </a:lnTo>
                  <a:cubicBezTo>
                    <a:pt x="100418" y="16658"/>
                    <a:pt x="100466" y="16586"/>
                    <a:pt x="100501" y="16503"/>
                  </a:cubicBezTo>
                  <a:lnTo>
                    <a:pt x="100382" y="16503"/>
                  </a:lnTo>
                  <a:close/>
                  <a:moveTo>
                    <a:pt x="36446" y="17634"/>
                  </a:moveTo>
                  <a:cubicBezTo>
                    <a:pt x="36827" y="17527"/>
                    <a:pt x="37184" y="17372"/>
                    <a:pt x="37517" y="17158"/>
                  </a:cubicBezTo>
                  <a:lnTo>
                    <a:pt x="37755" y="17396"/>
                  </a:lnTo>
                  <a:cubicBezTo>
                    <a:pt x="37994" y="17336"/>
                    <a:pt x="40303" y="16848"/>
                    <a:pt x="40434" y="16562"/>
                  </a:cubicBezTo>
                  <a:lnTo>
                    <a:pt x="40256" y="16562"/>
                  </a:lnTo>
                  <a:cubicBezTo>
                    <a:pt x="39184" y="17039"/>
                    <a:pt x="37029" y="17253"/>
                    <a:pt x="35922" y="17217"/>
                  </a:cubicBezTo>
                  <a:lnTo>
                    <a:pt x="35803" y="17396"/>
                  </a:lnTo>
                  <a:lnTo>
                    <a:pt x="35803" y="17455"/>
                  </a:lnTo>
                  <a:cubicBezTo>
                    <a:pt x="36077" y="17467"/>
                    <a:pt x="36291" y="17396"/>
                    <a:pt x="36458" y="17634"/>
                  </a:cubicBezTo>
                  <a:close/>
                  <a:moveTo>
                    <a:pt x="44411" y="16562"/>
                  </a:moveTo>
                  <a:lnTo>
                    <a:pt x="44232" y="16562"/>
                  </a:lnTo>
                  <a:cubicBezTo>
                    <a:pt x="44244" y="16646"/>
                    <a:pt x="44268" y="16717"/>
                    <a:pt x="44292" y="16800"/>
                  </a:cubicBezTo>
                  <a:lnTo>
                    <a:pt x="44351" y="16800"/>
                  </a:lnTo>
                  <a:cubicBezTo>
                    <a:pt x="44363" y="16717"/>
                    <a:pt x="44387" y="16646"/>
                    <a:pt x="44411" y="16562"/>
                  </a:cubicBezTo>
                  <a:close/>
                  <a:moveTo>
                    <a:pt x="98192" y="16681"/>
                  </a:moveTo>
                  <a:cubicBezTo>
                    <a:pt x="98430" y="16812"/>
                    <a:pt x="98608" y="16860"/>
                    <a:pt x="99013" y="16800"/>
                  </a:cubicBezTo>
                  <a:lnTo>
                    <a:pt x="99013" y="16741"/>
                  </a:lnTo>
                  <a:lnTo>
                    <a:pt x="98251" y="16562"/>
                  </a:lnTo>
                  <a:close/>
                  <a:moveTo>
                    <a:pt x="99382" y="17277"/>
                  </a:moveTo>
                  <a:lnTo>
                    <a:pt x="99620" y="17336"/>
                  </a:lnTo>
                  <a:lnTo>
                    <a:pt x="99918" y="16622"/>
                  </a:lnTo>
                  <a:lnTo>
                    <a:pt x="99680" y="16622"/>
                  </a:lnTo>
                  <a:lnTo>
                    <a:pt x="99680" y="17039"/>
                  </a:lnTo>
                  <a:lnTo>
                    <a:pt x="99561" y="17158"/>
                  </a:lnTo>
                  <a:cubicBezTo>
                    <a:pt x="99430" y="16896"/>
                    <a:pt x="99537" y="16741"/>
                    <a:pt x="99323" y="16562"/>
                  </a:cubicBezTo>
                  <a:cubicBezTo>
                    <a:pt x="99335" y="16800"/>
                    <a:pt x="99358" y="17039"/>
                    <a:pt x="99382" y="17277"/>
                  </a:cubicBezTo>
                  <a:close/>
                  <a:moveTo>
                    <a:pt x="100739" y="16741"/>
                  </a:moveTo>
                  <a:lnTo>
                    <a:pt x="100978" y="16741"/>
                  </a:lnTo>
                  <a:lnTo>
                    <a:pt x="100978" y="16562"/>
                  </a:lnTo>
                  <a:lnTo>
                    <a:pt x="100620" y="16562"/>
                  </a:lnTo>
                  <a:close/>
                  <a:moveTo>
                    <a:pt x="45125" y="16622"/>
                  </a:moveTo>
                  <a:lnTo>
                    <a:pt x="45006" y="16622"/>
                  </a:lnTo>
                  <a:lnTo>
                    <a:pt x="44947" y="16741"/>
                  </a:lnTo>
                  <a:cubicBezTo>
                    <a:pt x="45113" y="16670"/>
                    <a:pt x="45018" y="16741"/>
                    <a:pt x="45125" y="16622"/>
                  </a:cubicBezTo>
                  <a:close/>
                  <a:moveTo>
                    <a:pt x="67747" y="16979"/>
                  </a:moveTo>
                  <a:lnTo>
                    <a:pt x="68343" y="16920"/>
                  </a:lnTo>
                  <a:cubicBezTo>
                    <a:pt x="68319" y="16848"/>
                    <a:pt x="68295" y="16765"/>
                    <a:pt x="68283" y="16681"/>
                  </a:cubicBezTo>
                  <a:lnTo>
                    <a:pt x="67866" y="16622"/>
                  </a:lnTo>
                  <a:cubicBezTo>
                    <a:pt x="67819" y="16741"/>
                    <a:pt x="67771" y="16860"/>
                    <a:pt x="67735" y="16979"/>
                  </a:cubicBezTo>
                  <a:close/>
                  <a:moveTo>
                    <a:pt x="71188" y="16920"/>
                  </a:moveTo>
                  <a:cubicBezTo>
                    <a:pt x="71331" y="16777"/>
                    <a:pt x="71272" y="16848"/>
                    <a:pt x="71307" y="16681"/>
                  </a:cubicBezTo>
                  <a:lnTo>
                    <a:pt x="71010" y="16622"/>
                  </a:lnTo>
                  <a:cubicBezTo>
                    <a:pt x="70557" y="16955"/>
                    <a:pt x="69605" y="17181"/>
                    <a:pt x="69224" y="17098"/>
                  </a:cubicBezTo>
                  <a:cubicBezTo>
                    <a:pt x="69176" y="17205"/>
                    <a:pt x="69140" y="17301"/>
                    <a:pt x="69105" y="17396"/>
                  </a:cubicBezTo>
                  <a:cubicBezTo>
                    <a:pt x="69116" y="17432"/>
                    <a:pt x="69140" y="17479"/>
                    <a:pt x="69164" y="17515"/>
                  </a:cubicBezTo>
                  <a:cubicBezTo>
                    <a:pt x="69688" y="17348"/>
                    <a:pt x="70605" y="16812"/>
                    <a:pt x="71176" y="16920"/>
                  </a:cubicBezTo>
                  <a:close/>
                  <a:moveTo>
                    <a:pt x="79796" y="16622"/>
                  </a:moveTo>
                  <a:cubicBezTo>
                    <a:pt x="79677" y="16800"/>
                    <a:pt x="79534" y="16800"/>
                    <a:pt x="79380" y="16920"/>
                  </a:cubicBezTo>
                  <a:cubicBezTo>
                    <a:pt x="79499" y="17098"/>
                    <a:pt x="79392" y="17027"/>
                    <a:pt x="79618" y="17098"/>
                  </a:cubicBezTo>
                  <a:lnTo>
                    <a:pt x="80094" y="16800"/>
                  </a:lnTo>
                  <a:cubicBezTo>
                    <a:pt x="79963" y="16586"/>
                    <a:pt x="80082" y="16670"/>
                    <a:pt x="79784" y="16622"/>
                  </a:cubicBezTo>
                  <a:close/>
                  <a:moveTo>
                    <a:pt x="22515" y="16681"/>
                  </a:moveTo>
                  <a:lnTo>
                    <a:pt x="22396" y="16860"/>
                  </a:lnTo>
                  <a:cubicBezTo>
                    <a:pt x="22504" y="16777"/>
                    <a:pt x="22611" y="16836"/>
                    <a:pt x="22504" y="16681"/>
                  </a:cubicBezTo>
                  <a:close/>
                  <a:moveTo>
                    <a:pt x="67331" y="17158"/>
                  </a:moveTo>
                  <a:lnTo>
                    <a:pt x="67331" y="16681"/>
                  </a:lnTo>
                  <a:cubicBezTo>
                    <a:pt x="67104" y="16860"/>
                    <a:pt x="66830" y="16943"/>
                    <a:pt x="66557" y="16920"/>
                  </a:cubicBezTo>
                  <a:lnTo>
                    <a:pt x="66557" y="17277"/>
                  </a:lnTo>
                  <a:cubicBezTo>
                    <a:pt x="66116" y="17134"/>
                    <a:pt x="66045" y="17074"/>
                    <a:pt x="65545" y="17217"/>
                  </a:cubicBezTo>
                  <a:cubicBezTo>
                    <a:pt x="65437" y="17039"/>
                    <a:pt x="65497" y="17158"/>
                    <a:pt x="65485" y="16920"/>
                  </a:cubicBezTo>
                  <a:cubicBezTo>
                    <a:pt x="65259" y="17015"/>
                    <a:pt x="65283" y="17051"/>
                    <a:pt x="65068" y="17039"/>
                  </a:cubicBezTo>
                  <a:cubicBezTo>
                    <a:pt x="64866" y="17217"/>
                    <a:pt x="64830" y="17491"/>
                    <a:pt x="64711" y="17753"/>
                  </a:cubicBezTo>
                  <a:lnTo>
                    <a:pt x="64830" y="17872"/>
                  </a:lnTo>
                  <a:cubicBezTo>
                    <a:pt x="65056" y="17574"/>
                    <a:pt x="64937" y="17348"/>
                    <a:pt x="65366" y="17217"/>
                  </a:cubicBezTo>
                  <a:cubicBezTo>
                    <a:pt x="65342" y="17360"/>
                    <a:pt x="65330" y="17491"/>
                    <a:pt x="65306" y="17634"/>
                  </a:cubicBezTo>
                  <a:cubicBezTo>
                    <a:pt x="65854" y="17729"/>
                    <a:pt x="66711" y="17122"/>
                    <a:pt x="67331" y="17158"/>
                  </a:cubicBezTo>
                  <a:close/>
                  <a:moveTo>
                    <a:pt x="92084" y="16979"/>
                  </a:moveTo>
                  <a:cubicBezTo>
                    <a:pt x="91941" y="16729"/>
                    <a:pt x="91965" y="16812"/>
                    <a:pt x="91726" y="16681"/>
                  </a:cubicBezTo>
                  <a:lnTo>
                    <a:pt x="91667" y="16800"/>
                  </a:lnTo>
                  <a:cubicBezTo>
                    <a:pt x="91786" y="17039"/>
                    <a:pt x="91703" y="17027"/>
                    <a:pt x="92024" y="17098"/>
                  </a:cubicBezTo>
                  <a:close/>
                  <a:moveTo>
                    <a:pt x="95108" y="16681"/>
                  </a:moveTo>
                  <a:lnTo>
                    <a:pt x="95108" y="16860"/>
                  </a:lnTo>
                  <a:lnTo>
                    <a:pt x="95286" y="16979"/>
                  </a:lnTo>
                  <a:lnTo>
                    <a:pt x="95346" y="16860"/>
                  </a:lnTo>
                  <a:cubicBezTo>
                    <a:pt x="95215" y="16741"/>
                    <a:pt x="95298" y="16765"/>
                    <a:pt x="95108" y="16681"/>
                  </a:cubicBezTo>
                  <a:close/>
                  <a:moveTo>
                    <a:pt x="120754" y="16681"/>
                  </a:moveTo>
                  <a:lnTo>
                    <a:pt x="120575" y="16681"/>
                  </a:lnTo>
                  <a:lnTo>
                    <a:pt x="120694" y="16979"/>
                  </a:lnTo>
                  <a:lnTo>
                    <a:pt x="120754" y="16979"/>
                  </a:lnTo>
                  <a:close/>
                  <a:moveTo>
                    <a:pt x="9800" y="16920"/>
                  </a:moveTo>
                  <a:lnTo>
                    <a:pt x="9978" y="16979"/>
                  </a:lnTo>
                  <a:lnTo>
                    <a:pt x="10276" y="16979"/>
                  </a:lnTo>
                  <a:lnTo>
                    <a:pt x="10276" y="16920"/>
                  </a:lnTo>
                  <a:lnTo>
                    <a:pt x="9800" y="16741"/>
                  </a:lnTo>
                  <a:close/>
                  <a:moveTo>
                    <a:pt x="78844" y="16741"/>
                  </a:moveTo>
                  <a:lnTo>
                    <a:pt x="78606" y="16741"/>
                  </a:lnTo>
                  <a:cubicBezTo>
                    <a:pt x="78546" y="16800"/>
                    <a:pt x="78487" y="16860"/>
                    <a:pt x="78427" y="16920"/>
                  </a:cubicBezTo>
                  <a:lnTo>
                    <a:pt x="78427" y="17158"/>
                  </a:lnTo>
                  <a:lnTo>
                    <a:pt x="78487" y="17217"/>
                  </a:lnTo>
                  <a:lnTo>
                    <a:pt x="78725" y="17217"/>
                  </a:lnTo>
                  <a:lnTo>
                    <a:pt x="78903" y="16860"/>
                  </a:lnTo>
                  <a:cubicBezTo>
                    <a:pt x="78880" y="16824"/>
                    <a:pt x="78856" y="16777"/>
                    <a:pt x="78832" y="16741"/>
                  </a:cubicBezTo>
                  <a:close/>
                  <a:moveTo>
                    <a:pt x="87095" y="16741"/>
                  </a:moveTo>
                  <a:lnTo>
                    <a:pt x="86976" y="17039"/>
                  </a:lnTo>
                  <a:lnTo>
                    <a:pt x="87154" y="17039"/>
                  </a:lnTo>
                  <a:cubicBezTo>
                    <a:pt x="87131" y="16943"/>
                    <a:pt x="87107" y="16836"/>
                    <a:pt x="87083" y="16741"/>
                  </a:cubicBezTo>
                  <a:close/>
                  <a:moveTo>
                    <a:pt x="87690" y="16800"/>
                  </a:moveTo>
                  <a:lnTo>
                    <a:pt x="87690" y="16979"/>
                  </a:lnTo>
                  <a:lnTo>
                    <a:pt x="87809" y="16979"/>
                  </a:lnTo>
                  <a:cubicBezTo>
                    <a:pt x="87726" y="16800"/>
                    <a:pt x="87809" y="16908"/>
                    <a:pt x="87678" y="16800"/>
                  </a:cubicBezTo>
                  <a:close/>
                  <a:moveTo>
                    <a:pt x="93977" y="16860"/>
                  </a:moveTo>
                  <a:lnTo>
                    <a:pt x="93679" y="16800"/>
                  </a:lnTo>
                  <a:cubicBezTo>
                    <a:pt x="93786" y="17015"/>
                    <a:pt x="93643" y="16872"/>
                    <a:pt x="93858" y="16979"/>
                  </a:cubicBezTo>
                  <a:lnTo>
                    <a:pt x="93977" y="16920"/>
                  </a:lnTo>
                  <a:close/>
                  <a:moveTo>
                    <a:pt x="12300" y="17277"/>
                  </a:moveTo>
                  <a:cubicBezTo>
                    <a:pt x="11955" y="17015"/>
                    <a:pt x="11347" y="17003"/>
                    <a:pt x="10812" y="16860"/>
                  </a:cubicBezTo>
                  <a:lnTo>
                    <a:pt x="10573" y="16979"/>
                  </a:lnTo>
                  <a:cubicBezTo>
                    <a:pt x="10883" y="17229"/>
                    <a:pt x="11824" y="17312"/>
                    <a:pt x="12288" y="17336"/>
                  </a:cubicBezTo>
                  <a:close/>
                  <a:moveTo>
                    <a:pt x="43459" y="16860"/>
                  </a:moveTo>
                  <a:lnTo>
                    <a:pt x="43459" y="17098"/>
                  </a:lnTo>
                  <a:lnTo>
                    <a:pt x="43518" y="17098"/>
                  </a:lnTo>
                  <a:cubicBezTo>
                    <a:pt x="43494" y="16860"/>
                    <a:pt x="43589" y="17003"/>
                    <a:pt x="43459" y="16860"/>
                  </a:cubicBezTo>
                  <a:close/>
                  <a:moveTo>
                    <a:pt x="49400" y="16979"/>
                  </a:moveTo>
                  <a:lnTo>
                    <a:pt x="49162" y="16979"/>
                  </a:lnTo>
                  <a:lnTo>
                    <a:pt x="49043" y="17277"/>
                  </a:lnTo>
                  <a:lnTo>
                    <a:pt x="49102" y="17277"/>
                  </a:lnTo>
                  <a:lnTo>
                    <a:pt x="49281" y="17217"/>
                  </a:lnTo>
                  <a:close/>
                  <a:moveTo>
                    <a:pt x="104073" y="17336"/>
                  </a:moveTo>
                  <a:lnTo>
                    <a:pt x="104192" y="17455"/>
                  </a:lnTo>
                  <a:cubicBezTo>
                    <a:pt x="104204" y="17372"/>
                    <a:pt x="104228" y="17289"/>
                    <a:pt x="104252" y="17217"/>
                  </a:cubicBezTo>
                  <a:lnTo>
                    <a:pt x="104014" y="16979"/>
                  </a:lnTo>
                  <a:cubicBezTo>
                    <a:pt x="103966" y="17051"/>
                    <a:pt x="103930" y="17134"/>
                    <a:pt x="103895" y="17217"/>
                  </a:cubicBezTo>
                  <a:close/>
                  <a:moveTo>
                    <a:pt x="113217" y="17693"/>
                  </a:moveTo>
                  <a:lnTo>
                    <a:pt x="113741" y="17455"/>
                  </a:lnTo>
                  <a:cubicBezTo>
                    <a:pt x="113598" y="17205"/>
                    <a:pt x="113051" y="17265"/>
                    <a:pt x="112801" y="17217"/>
                  </a:cubicBezTo>
                  <a:lnTo>
                    <a:pt x="112920" y="17455"/>
                  </a:lnTo>
                  <a:lnTo>
                    <a:pt x="112920" y="17515"/>
                  </a:lnTo>
                  <a:cubicBezTo>
                    <a:pt x="111455" y="17134"/>
                    <a:pt x="110300" y="17098"/>
                    <a:pt x="108645" y="16979"/>
                  </a:cubicBezTo>
                  <a:cubicBezTo>
                    <a:pt x="108443" y="17074"/>
                    <a:pt x="108205" y="17098"/>
                    <a:pt x="107990" y="17039"/>
                  </a:cubicBezTo>
                  <a:lnTo>
                    <a:pt x="107931" y="17039"/>
                  </a:lnTo>
                  <a:cubicBezTo>
                    <a:pt x="107907" y="17098"/>
                    <a:pt x="107895" y="17158"/>
                    <a:pt x="107871" y="17217"/>
                  </a:cubicBezTo>
                  <a:lnTo>
                    <a:pt x="107871" y="17277"/>
                  </a:lnTo>
                  <a:cubicBezTo>
                    <a:pt x="108407" y="17515"/>
                    <a:pt x="109181" y="17181"/>
                    <a:pt x="109360" y="17515"/>
                  </a:cubicBezTo>
                  <a:cubicBezTo>
                    <a:pt x="109693" y="17455"/>
                    <a:pt x="109550" y="17539"/>
                    <a:pt x="109598" y="17277"/>
                  </a:cubicBezTo>
                  <a:cubicBezTo>
                    <a:pt x="110919" y="17312"/>
                    <a:pt x="111800" y="17717"/>
                    <a:pt x="113158" y="17753"/>
                  </a:cubicBezTo>
                  <a:lnTo>
                    <a:pt x="112920" y="18170"/>
                  </a:lnTo>
                  <a:lnTo>
                    <a:pt x="114229" y="18229"/>
                  </a:lnTo>
                  <a:cubicBezTo>
                    <a:pt x="113979" y="17955"/>
                    <a:pt x="113646" y="17836"/>
                    <a:pt x="113217" y="17753"/>
                  </a:cubicBezTo>
                  <a:close/>
                  <a:moveTo>
                    <a:pt x="82404" y="17039"/>
                  </a:moveTo>
                  <a:cubicBezTo>
                    <a:pt x="82511" y="17086"/>
                    <a:pt x="82416" y="17098"/>
                    <a:pt x="82523" y="17039"/>
                  </a:cubicBezTo>
                  <a:close/>
                  <a:moveTo>
                    <a:pt x="84309" y="17039"/>
                  </a:moveTo>
                  <a:lnTo>
                    <a:pt x="84249" y="17277"/>
                  </a:lnTo>
                  <a:lnTo>
                    <a:pt x="84309" y="17277"/>
                  </a:lnTo>
                  <a:lnTo>
                    <a:pt x="84487" y="17098"/>
                  </a:lnTo>
                  <a:close/>
                  <a:moveTo>
                    <a:pt x="105442" y="17336"/>
                  </a:moveTo>
                  <a:lnTo>
                    <a:pt x="105740" y="17455"/>
                  </a:lnTo>
                  <a:lnTo>
                    <a:pt x="105919" y="17396"/>
                  </a:lnTo>
                  <a:lnTo>
                    <a:pt x="105502" y="17039"/>
                  </a:lnTo>
                  <a:cubicBezTo>
                    <a:pt x="105466" y="17134"/>
                    <a:pt x="105454" y="17241"/>
                    <a:pt x="105431" y="17336"/>
                  </a:cubicBezTo>
                  <a:close/>
                  <a:moveTo>
                    <a:pt x="119563" y="17158"/>
                  </a:moveTo>
                  <a:lnTo>
                    <a:pt x="119087" y="17039"/>
                  </a:lnTo>
                  <a:lnTo>
                    <a:pt x="119027" y="17217"/>
                  </a:lnTo>
                  <a:lnTo>
                    <a:pt x="119206" y="17277"/>
                  </a:lnTo>
                  <a:lnTo>
                    <a:pt x="119504" y="17277"/>
                  </a:lnTo>
                  <a:close/>
                  <a:moveTo>
                    <a:pt x="12407" y="17396"/>
                  </a:moveTo>
                  <a:cubicBezTo>
                    <a:pt x="12979" y="17527"/>
                    <a:pt x="13348" y="17646"/>
                    <a:pt x="14074" y="17634"/>
                  </a:cubicBezTo>
                  <a:cubicBezTo>
                    <a:pt x="13681" y="17384"/>
                    <a:pt x="13014" y="17205"/>
                    <a:pt x="12467" y="17098"/>
                  </a:cubicBezTo>
                  <a:cubicBezTo>
                    <a:pt x="12419" y="17193"/>
                    <a:pt x="12395" y="17289"/>
                    <a:pt x="12407" y="17396"/>
                  </a:cubicBezTo>
                  <a:close/>
                  <a:moveTo>
                    <a:pt x="64652" y="17158"/>
                  </a:moveTo>
                  <a:lnTo>
                    <a:pt x="64533" y="17098"/>
                  </a:lnTo>
                  <a:cubicBezTo>
                    <a:pt x="64509" y="17241"/>
                    <a:pt x="64485" y="17372"/>
                    <a:pt x="64473" y="17515"/>
                  </a:cubicBezTo>
                  <a:cubicBezTo>
                    <a:pt x="64616" y="17384"/>
                    <a:pt x="64604" y="17420"/>
                    <a:pt x="64652" y="17158"/>
                  </a:cubicBezTo>
                  <a:close/>
                  <a:moveTo>
                    <a:pt x="74081" y="17098"/>
                  </a:moveTo>
                  <a:lnTo>
                    <a:pt x="73962" y="17098"/>
                  </a:lnTo>
                  <a:cubicBezTo>
                    <a:pt x="74069" y="17158"/>
                    <a:pt x="73986" y="17158"/>
                    <a:pt x="74093" y="17098"/>
                  </a:cubicBezTo>
                  <a:close/>
                  <a:moveTo>
                    <a:pt x="94798" y="17277"/>
                  </a:moveTo>
                  <a:lnTo>
                    <a:pt x="94798" y="17336"/>
                  </a:lnTo>
                  <a:cubicBezTo>
                    <a:pt x="95048" y="17432"/>
                    <a:pt x="95060" y="17515"/>
                    <a:pt x="95334" y="17455"/>
                  </a:cubicBezTo>
                  <a:cubicBezTo>
                    <a:pt x="95548" y="17658"/>
                    <a:pt x="95513" y="17777"/>
                    <a:pt x="95394" y="18051"/>
                  </a:cubicBezTo>
                  <a:cubicBezTo>
                    <a:pt x="95846" y="18086"/>
                    <a:pt x="96548" y="18289"/>
                    <a:pt x="96822" y="18110"/>
                  </a:cubicBezTo>
                  <a:lnTo>
                    <a:pt x="96882" y="18646"/>
                  </a:lnTo>
                  <a:cubicBezTo>
                    <a:pt x="97072" y="18515"/>
                    <a:pt x="97215" y="18324"/>
                    <a:pt x="97299" y="18110"/>
                  </a:cubicBezTo>
                  <a:cubicBezTo>
                    <a:pt x="97561" y="18170"/>
                    <a:pt x="97465" y="18098"/>
                    <a:pt x="97596" y="18289"/>
                  </a:cubicBezTo>
                  <a:lnTo>
                    <a:pt x="97834" y="18229"/>
                  </a:lnTo>
                  <a:lnTo>
                    <a:pt x="97834" y="18051"/>
                  </a:lnTo>
                  <a:lnTo>
                    <a:pt x="97596" y="17813"/>
                  </a:lnTo>
                  <a:cubicBezTo>
                    <a:pt x="97275" y="17765"/>
                    <a:pt x="96941" y="17741"/>
                    <a:pt x="96763" y="17991"/>
                  </a:cubicBezTo>
                  <a:cubicBezTo>
                    <a:pt x="96477" y="17943"/>
                    <a:pt x="96298" y="17670"/>
                    <a:pt x="95810" y="17932"/>
                  </a:cubicBezTo>
                  <a:cubicBezTo>
                    <a:pt x="95727" y="17813"/>
                    <a:pt x="95703" y="17658"/>
                    <a:pt x="95751" y="17515"/>
                  </a:cubicBezTo>
                  <a:cubicBezTo>
                    <a:pt x="95596" y="17277"/>
                    <a:pt x="95334" y="17289"/>
                    <a:pt x="94977" y="17098"/>
                  </a:cubicBezTo>
                  <a:close/>
                  <a:moveTo>
                    <a:pt x="100144" y="17098"/>
                  </a:moveTo>
                  <a:lnTo>
                    <a:pt x="100025" y="17158"/>
                  </a:lnTo>
                  <a:lnTo>
                    <a:pt x="99966" y="17217"/>
                  </a:lnTo>
                  <a:lnTo>
                    <a:pt x="100323" y="17396"/>
                  </a:lnTo>
                  <a:lnTo>
                    <a:pt x="100442" y="17277"/>
                  </a:lnTo>
                  <a:cubicBezTo>
                    <a:pt x="100418" y="17217"/>
                    <a:pt x="100406" y="17158"/>
                    <a:pt x="100382" y="17098"/>
                  </a:cubicBezTo>
                  <a:close/>
                  <a:moveTo>
                    <a:pt x="102394" y="17277"/>
                  </a:moveTo>
                  <a:lnTo>
                    <a:pt x="102454" y="17277"/>
                  </a:lnTo>
                  <a:lnTo>
                    <a:pt x="102573" y="17158"/>
                  </a:lnTo>
                  <a:lnTo>
                    <a:pt x="102573" y="17098"/>
                  </a:lnTo>
                  <a:lnTo>
                    <a:pt x="102454" y="17098"/>
                  </a:lnTo>
                  <a:cubicBezTo>
                    <a:pt x="102454" y="17158"/>
                    <a:pt x="102418" y="17217"/>
                    <a:pt x="102406" y="17277"/>
                  </a:cubicBezTo>
                  <a:close/>
                  <a:moveTo>
                    <a:pt x="93917" y="17455"/>
                  </a:moveTo>
                  <a:lnTo>
                    <a:pt x="93917" y="17158"/>
                  </a:lnTo>
                  <a:lnTo>
                    <a:pt x="93739" y="17158"/>
                  </a:lnTo>
                  <a:cubicBezTo>
                    <a:pt x="93703" y="17420"/>
                    <a:pt x="93643" y="17336"/>
                    <a:pt x="93917" y="17455"/>
                  </a:cubicBezTo>
                  <a:close/>
                  <a:moveTo>
                    <a:pt x="104895" y="17455"/>
                  </a:moveTo>
                  <a:lnTo>
                    <a:pt x="105014" y="17396"/>
                  </a:lnTo>
                  <a:lnTo>
                    <a:pt x="105014" y="17277"/>
                  </a:lnTo>
                  <a:lnTo>
                    <a:pt x="104776" y="17158"/>
                  </a:lnTo>
                  <a:lnTo>
                    <a:pt x="104538" y="17336"/>
                  </a:lnTo>
                  <a:close/>
                  <a:moveTo>
                    <a:pt x="106502" y="17455"/>
                  </a:moveTo>
                  <a:cubicBezTo>
                    <a:pt x="106538" y="17360"/>
                    <a:pt x="106585" y="17253"/>
                    <a:pt x="106621" y="17158"/>
                  </a:cubicBezTo>
                  <a:lnTo>
                    <a:pt x="106443" y="17158"/>
                  </a:lnTo>
                  <a:lnTo>
                    <a:pt x="106204" y="17217"/>
                  </a:lnTo>
                  <a:cubicBezTo>
                    <a:pt x="106300" y="17479"/>
                    <a:pt x="106204" y="17396"/>
                    <a:pt x="106502" y="17455"/>
                  </a:cubicBezTo>
                  <a:close/>
                  <a:moveTo>
                    <a:pt x="61806" y="17217"/>
                  </a:moveTo>
                  <a:cubicBezTo>
                    <a:pt x="61687" y="17277"/>
                    <a:pt x="61592" y="17360"/>
                    <a:pt x="61508" y="17455"/>
                  </a:cubicBezTo>
                  <a:cubicBezTo>
                    <a:pt x="61651" y="17610"/>
                    <a:pt x="61639" y="17622"/>
                    <a:pt x="61866" y="17574"/>
                  </a:cubicBezTo>
                  <a:lnTo>
                    <a:pt x="61985" y="17574"/>
                  </a:lnTo>
                  <a:cubicBezTo>
                    <a:pt x="61949" y="17277"/>
                    <a:pt x="61985" y="17348"/>
                    <a:pt x="61806" y="17217"/>
                  </a:cubicBezTo>
                  <a:close/>
                  <a:moveTo>
                    <a:pt x="74617" y="17455"/>
                  </a:moveTo>
                  <a:cubicBezTo>
                    <a:pt x="74784" y="17301"/>
                    <a:pt x="74724" y="17396"/>
                    <a:pt x="74736" y="17217"/>
                  </a:cubicBezTo>
                  <a:close/>
                  <a:moveTo>
                    <a:pt x="93560" y="17396"/>
                  </a:moveTo>
                  <a:cubicBezTo>
                    <a:pt x="93572" y="17360"/>
                    <a:pt x="93596" y="17312"/>
                    <a:pt x="93620" y="17277"/>
                  </a:cubicBezTo>
                  <a:lnTo>
                    <a:pt x="93084" y="17217"/>
                  </a:lnTo>
                  <a:lnTo>
                    <a:pt x="92727" y="17336"/>
                  </a:lnTo>
                  <a:cubicBezTo>
                    <a:pt x="92929" y="17682"/>
                    <a:pt x="93084" y="17455"/>
                    <a:pt x="93560" y="17396"/>
                  </a:cubicBezTo>
                  <a:close/>
                  <a:moveTo>
                    <a:pt x="95989" y="17396"/>
                  </a:moveTo>
                  <a:lnTo>
                    <a:pt x="96108" y="17396"/>
                  </a:lnTo>
                  <a:cubicBezTo>
                    <a:pt x="96025" y="17217"/>
                    <a:pt x="96108" y="17324"/>
                    <a:pt x="95989" y="17217"/>
                  </a:cubicBezTo>
                  <a:close/>
                  <a:moveTo>
                    <a:pt x="64461" y="17872"/>
                  </a:moveTo>
                  <a:cubicBezTo>
                    <a:pt x="64378" y="17574"/>
                    <a:pt x="64294" y="17586"/>
                    <a:pt x="64354" y="17277"/>
                  </a:cubicBezTo>
                  <a:cubicBezTo>
                    <a:pt x="64033" y="17360"/>
                    <a:pt x="64128" y="17324"/>
                    <a:pt x="63759" y="17277"/>
                  </a:cubicBezTo>
                  <a:cubicBezTo>
                    <a:pt x="63735" y="17420"/>
                    <a:pt x="63711" y="17551"/>
                    <a:pt x="63699" y="17693"/>
                  </a:cubicBezTo>
                  <a:cubicBezTo>
                    <a:pt x="63318" y="17598"/>
                    <a:pt x="61758" y="18086"/>
                    <a:pt x="61556" y="18467"/>
                  </a:cubicBezTo>
                  <a:lnTo>
                    <a:pt x="61556" y="18515"/>
                  </a:lnTo>
                  <a:cubicBezTo>
                    <a:pt x="62628" y="18384"/>
                    <a:pt x="63723" y="17813"/>
                    <a:pt x="64473" y="17872"/>
                  </a:cubicBezTo>
                  <a:close/>
                  <a:moveTo>
                    <a:pt x="100442" y="17574"/>
                  </a:moveTo>
                  <a:cubicBezTo>
                    <a:pt x="100263" y="17693"/>
                    <a:pt x="100347" y="17586"/>
                    <a:pt x="100263" y="17813"/>
                  </a:cubicBezTo>
                  <a:cubicBezTo>
                    <a:pt x="99858" y="17693"/>
                    <a:pt x="99442" y="17610"/>
                    <a:pt x="99013" y="17574"/>
                  </a:cubicBezTo>
                  <a:lnTo>
                    <a:pt x="98834" y="17277"/>
                  </a:lnTo>
                  <a:cubicBezTo>
                    <a:pt x="98799" y="17432"/>
                    <a:pt x="98763" y="17586"/>
                    <a:pt x="98715" y="17753"/>
                  </a:cubicBezTo>
                  <a:cubicBezTo>
                    <a:pt x="98537" y="17765"/>
                    <a:pt x="97989" y="17324"/>
                    <a:pt x="97822" y="17872"/>
                  </a:cubicBezTo>
                  <a:lnTo>
                    <a:pt x="97942" y="17991"/>
                  </a:lnTo>
                  <a:lnTo>
                    <a:pt x="98180" y="18170"/>
                  </a:lnTo>
                  <a:cubicBezTo>
                    <a:pt x="98453" y="18086"/>
                    <a:pt x="98370" y="18074"/>
                    <a:pt x="98537" y="17932"/>
                  </a:cubicBezTo>
                  <a:cubicBezTo>
                    <a:pt x="99013" y="18336"/>
                    <a:pt x="99632" y="17991"/>
                    <a:pt x="100204" y="18289"/>
                  </a:cubicBezTo>
                  <a:lnTo>
                    <a:pt x="100442" y="18051"/>
                  </a:lnTo>
                  <a:close/>
                  <a:moveTo>
                    <a:pt x="118015" y="17277"/>
                  </a:moveTo>
                  <a:lnTo>
                    <a:pt x="118015" y="17455"/>
                  </a:lnTo>
                  <a:lnTo>
                    <a:pt x="118075" y="17455"/>
                  </a:lnTo>
                  <a:cubicBezTo>
                    <a:pt x="118099" y="17277"/>
                    <a:pt x="118170" y="17384"/>
                    <a:pt x="118015" y="17277"/>
                  </a:cubicBezTo>
                  <a:close/>
                  <a:moveTo>
                    <a:pt x="47685" y="17693"/>
                  </a:moveTo>
                  <a:lnTo>
                    <a:pt x="47792" y="17574"/>
                  </a:lnTo>
                  <a:cubicBezTo>
                    <a:pt x="47650" y="17443"/>
                    <a:pt x="47673" y="17408"/>
                    <a:pt x="47447" y="17336"/>
                  </a:cubicBezTo>
                  <a:lnTo>
                    <a:pt x="47030" y="17455"/>
                  </a:lnTo>
                  <a:cubicBezTo>
                    <a:pt x="47114" y="17658"/>
                    <a:pt x="47066" y="17574"/>
                    <a:pt x="47209" y="17693"/>
                  </a:cubicBezTo>
                  <a:cubicBezTo>
                    <a:pt x="47435" y="17586"/>
                    <a:pt x="47423" y="17598"/>
                    <a:pt x="47685" y="17693"/>
                  </a:cubicBezTo>
                  <a:close/>
                  <a:moveTo>
                    <a:pt x="90417" y="17932"/>
                  </a:moveTo>
                  <a:cubicBezTo>
                    <a:pt x="90476" y="17753"/>
                    <a:pt x="90536" y="17574"/>
                    <a:pt x="90595" y="17396"/>
                  </a:cubicBezTo>
                  <a:lnTo>
                    <a:pt x="90119" y="17336"/>
                  </a:lnTo>
                  <a:cubicBezTo>
                    <a:pt x="90131" y="17610"/>
                    <a:pt x="90298" y="17527"/>
                    <a:pt x="90357" y="17932"/>
                  </a:cubicBezTo>
                  <a:close/>
                  <a:moveTo>
                    <a:pt x="35565" y="17515"/>
                  </a:moveTo>
                  <a:cubicBezTo>
                    <a:pt x="35588" y="17479"/>
                    <a:pt x="35612" y="17432"/>
                    <a:pt x="35624" y="17396"/>
                  </a:cubicBezTo>
                  <a:lnTo>
                    <a:pt x="35386" y="17396"/>
                  </a:lnTo>
                  <a:lnTo>
                    <a:pt x="34791" y="17515"/>
                  </a:lnTo>
                  <a:lnTo>
                    <a:pt x="34791" y="17574"/>
                  </a:lnTo>
                  <a:lnTo>
                    <a:pt x="34969" y="17693"/>
                  </a:lnTo>
                  <a:close/>
                  <a:moveTo>
                    <a:pt x="53436" y="17455"/>
                  </a:moveTo>
                  <a:lnTo>
                    <a:pt x="53436" y="17574"/>
                  </a:lnTo>
                  <a:lnTo>
                    <a:pt x="53674" y="17515"/>
                  </a:lnTo>
                  <a:lnTo>
                    <a:pt x="53793" y="17515"/>
                  </a:lnTo>
                  <a:lnTo>
                    <a:pt x="53793" y="17396"/>
                  </a:lnTo>
                  <a:lnTo>
                    <a:pt x="53555" y="17396"/>
                  </a:lnTo>
                  <a:close/>
                  <a:moveTo>
                    <a:pt x="106276" y="17872"/>
                  </a:moveTo>
                  <a:cubicBezTo>
                    <a:pt x="106121" y="17717"/>
                    <a:pt x="106121" y="17753"/>
                    <a:pt x="106097" y="17455"/>
                  </a:cubicBezTo>
                  <a:cubicBezTo>
                    <a:pt x="105538" y="17943"/>
                    <a:pt x="103692" y="17634"/>
                    <a:pt x="102954" y="17396"/>
                  </a:cubicBezTo>
                  <a:cubicBezTo>
                    <a:pt x="102930" y="17491"/>
                    <a:pt x="102906" y="17598"/>
                    <a:pt x="102895" y="17693"/>
                  </a:cubicBezTo>
                  <a:cubicBezTo>
                    <a:pt x="102573" y="17717"/>
                    <a:pt x="102192" y="17610"/>
                    <a:pt x="101942" y="17574"/>
                  </a:cubicBezTo>
                  <a:cubicBezTo>
                    <a:pt x="101918" y="17777"/>
                    <a:pt x="101894" y="17967"/>
                    <a:pt x="101882" y="18170"/>
                  </a:cubicBezTo>
                  <a:lnTo>
                    <a:pt x="102299" y="18467"/>
                  </a:lnTo>
                  <a:lnTo>
                    <a:pt x="102299" y="18110"/>
                  </a:lnTo>
                  <a:lnTo>
                    <a:pt x="102775" y="18170"/>
                  </a:lnTo>
                  <a:cubicBezTo>
                    <a:pt x="102883" y="18313"/>
                    <a:pt x="102823" y="18217"/>
                    <a:pt x="102835" y="18408"/>
                  </a:cubicBezTo>
                  <a:lnTo>
                    <a:pt x="103073" y="18467"/>
                  </a:lnTo>
                  <a:cubicBezTo>
                    <a:pt x="103049" y="18384"/>
                    <a:pt x="103025" y="18301"/>
                    <a:pt x="103014" y="18229"/>
                  </a:cubicBezTo>
                  <a:lnTo>
                    <a:pt x="103776" y="18408"/>
                  </a:lnTo>
                  <a:cubicBezTo>
                    <a:pt x="106502" y="18039"/>
                    <a:pt x="110729" y="18003"/>
                    <a:pt x="112741" y="18170"/>
                  </a:cubicBezTo>
                  <a:cubicBezTo>
                    <a:pt x="112765" y="18122"/>
                    <a:pt x="112789" y="18086"/>
                    <a:pt x="112801" y="18051"/>
                  </a:cubicBezTo>
                  <a:lnTo>
                    <a:pt x="112741" y="17991"/>
                  </a:lnTo>
                  <a:cubicBezTo>
                    <a:pt x="110884" y="17670"/>
                    <a:pt x="107514" y="17324"/>
                    <a:pt x="106264" y="17872"/>
                  </a:cubicBezTo>
                  <a:close/>
                  <a:moveTo>
                    <a:pt x="104490" y="17515"/>
                  </a:moveTo>
                  <a:lnTo>
                    <a:pt x="104430" y="17396"/>
                  </a:lnTo>
                  <a:lnTo>
                    <a:pt x="104371" y="17515"/>
                  </a:lnTo>
                  <a:close/>
                  <a:moveTo>
                    <a:pt x="47852" y="17813"/>
                  </a:moveTo>
                  <a:lnTo>
                    <a:pt x="48209" y="17634"/>
                  </a:lnTo>
                  <a:lnTo>
                    <a:pt x="48269" y="17515"/>
                  </a:lnTo>
                  <a:lnTo>
                    <a:pt x="48269" y="17455"/>
                  </a:lnTo>
                  <a:lnTo>
                    <a:pt x="48031" y="17455"/>
                  </a:lnTo>
                  <a:lnTo>
                    <a:pt x="47911" y="17515"/>
                  </a:lnTo>
                  <a:cubicBezTo>
                    <a:pt x="47888" y="17610"/>
                    <a:pt x="47876" y="17705"/>
                    <a:pt x="47852" y="17813"/>
                  </a:cubicBezTo>
                  <a:close/>
                  <a:moveTo>
                    <a:pt x="87631" y="17693"/>
                  </a:moveTo>
                  <a:lnTo>
                    <a:pt x="87869" y="17693"/>
                  </a:lnTo>
                  <a:cubicBezTo>
                    <a:pt x="87785" y="17467"/>
                    <a:pt x="87869" y="17574"/>
                    <a:pt x="87690" y="17455"/>
                  </a:cubicBezTo>
                  <a:cubicBezTo>
                    <a:pt x="87666" y="17539"/>
                    <a:pt x="87643" y="17610"/>
                    <a:pt x="87619" y="17693"/>
                  </a:cubicBezTo>
                  <a:close/>
                  <a:moveTo>
                    <a:pt x="114932" y="17455"/>
                  </a:moveTo>
                  <a:lnTo>
                    <a:pt x="114694" y="17455"/>
                  </a:lnTo>
                  <a:cubicBezTo>
                    <a:pt x="114813" y="17574"/>
                    <a:pt x="114717" y="17515"/>
                    <a:pt x="114932" y="17574"/>
                  </a:cubicBezTo>
                  <a:close/>
                  <a:moveTo>
                    <a:pt x="15324" y="17693"/>
                  </a:moveTo>
                  <a:lnTo>
                    <a:pt x="14252" y="17515"/>
                  </a:lnTo>
                  <a:lnTo>
                    <a:pt x="14193" y="17634"/>
                  </a:lnTo>
                  <a:lnTo>
                    <a:pt x="14074" y="17634"/>
                  </a:lnTo>
                  <a:lnTo>
                    <a:pt x="15265" y="17813"/>
                  </a:lnTo>
                  <a:close/>
                  <a:moveTo>
                    <a:pt x="16693" y="17932"/>
                  </a:moveTo>
                  <a:cubicBezTo>
                    <a:pt x="16491" y="17741"/>
                    <a:pt x="15919" y="17634"/>
                    <a:pt x="15622" y="17515"/>
                  </a:cubicBezTo>
                  <a:lnTo>
                    <a:pt x="15562" y="17693"/>
                  </a:lnTo>
                  <a:lnTo>
                    <a:pt x="16634" y="18051"/>
                  </a:lnTo>
                  <a:close/>
                  <a:moveTo>
                    <a:pt x="34493" y="17634"/>
                  </a:moveTo>
                  <a:cubicBezTo>
                    <a:pt x="34338" y="17503"/>
                    <a:pt x="34172" y="17503"/>
                    <a:pt x="33791" y="17515"/>
                  </a:cubicBezTo>
                  <a:lnTo>
                    <a:pt x="33374" y="17634"/>
                  </a:lnTo>
                  <a:lnTo>
                    <a:pt x="33255" y="17813"/>
                  </a:lnTo>
                  <a:lnTo>
                    <a:pt x="34445" y="17753"/>
                  </a:lnTo>
                  <a:close/>
                  <a:moveTo>
                    <a:pt x="40613" y="17693"/>
                  </a:moveTo>
                  <a:cubicBezTo>
                    <a:pt x="40494" y="17515"/>
                    <a:pt x="40601" y="17598"/>
                    <a:pt x="40375" y="17515"/>
                  </a:cubicBezTo>
                  <a:close/>
                  <a:moveTo>
                    <a:pt x="52960" y="17991"/>
                  </a:moveTo>
                  <a:cubicBezTo>
                    <a:pt x="53222" y="17908"/>
                    <a:pt x="53222" y="17872"/>
                    <a:pt x="53317" y="17634"/>
                  </a:cubicBezTo>
                  <a:lnTo>
                    <a:pt x="53198" y="17515"/>
                  </a:lnTo>
                  <a:lnTo>
                    <a:pt x="53019" y="17515"/>
                  </a:lnTo>
                  <a:lnTo>
                    <a:pt x="53019" y="17872"/>
                  </a:lnTo>
                  <a:close/>
                  <a:moveTo>
                    <a:pt x="60449" y="17515"/>
                  </a:moveTo>
                  <a:cubicBezTo>
                    <a:pt x="60425" y="17551"/>
                    <a:pt x="60401" y="17598"/>
                    <a:pt x="60389" y="17634"/>
                  </a:cubicBezTo>
                  <a:lnTo>
                    <a:pt x="60389" y="17872"/>
                  </a:lnTo>
                  <a:cubicBezTo>
                    <a:pt x="60223" y="17967"/>
                    <a:pt x="59568" y="17896"/>
                    <a:pt x="59258" y="18170"/>
                  </a:cubicBezTo>
                  <a:cubicBezTo>
                    <a:pt x="59008" y="18396"/>
                    <a:pt x="59127" y="18622"/>
                    <a:pt x="58663" y="18825"/>
                  </a:cubicBezTo>
                  <a:lnTo>
                    <a:pt x="58603" y="19003"/>
                  </a:lnTo>
                  <a:cubicBezTo>
                    <a:pt x="58853" y="19063"/>
                    <a:pt x="58782" y="19075"/>
                    <a:pt x="58960" y="19182"/>
                  </a:cubicBezTo>
                  <a:cubicBezTo>
                    <a:pt x="58889" y="18432"/>
                    <a:pt x="60556" y="18134"/>
                    <a:pt x="60973" y="17813"/>
                  </a:cubicBezTo>
                  <a:close/>
                  <a:moveTo>
                    <a:pt x="82178" y="17753"/>
                  </a:moveTo>
                  <a:lnTo>
                    <a:pt x="82178" y="17813"/>
                  </a:lnTo>
                  <a:lnTo>
                    <a:pt x="82475" y="17813"/>
                  </a:lnTo>
                  <a:lnTo>
                    <a:pt x="82535" y="17693"/>
                  </a:lnTo>
                  <a:lnTo>
                    <a:pt x="82297" y="17515"/>
                  </a:lnTo>
                  <a:close/>
                  <a:moveTo>
                    <a:pt x="101109" y="17515"/>
                  </a:moveTo>
                  <a:lnTo>
                    <a:pt x="101109" y="17693"/>
                  </a:lnTo>
                  <a:lnTo>
                    <a:pt x="101228" y="17693"/>
                  </a:lnTo>
                  <a:cubicBezTo>
                    <a:pt x="101144" y="17515"/>
                    <a:pt x="101216" y="17622"/>
                    <a:pt x="101097" y="17515"/>
                  </a:cubicBezTo>
                  <a:close/>
                  <a:moveTo>
                    <a:pt x="61223" y="17574"/>
                  </a:moveTo>
                  <a:lnTo>
                    <a:pt x="61223" y="17753"/>
                  </a:lnTo>
                  <a:lnTo>
                    <a:pt x="61342" y="17574"/>
                  </a:lnTo>
                  <a:close/>
                  <a:moveTo>
                    <a:pt x="101525" y="17872"/>
                  </a:moveTo>
                  <a:lnTo>
                    <a:pt x="101585" y="17813"/>
                  </a:lnTo>
                  <a:lnTo>
                    <a:pt x="101585" y="17574"/>
                  </a:lnTo>
                  <a:lnTo>
                    <a:pt x="101406" y="17574"/>
                  </a:lnTo>
                  <a:lnTo>
                    <a:pt x="101287" y="17634"/>
                  </a:lnTo>
                  <a:lnTo>
                    <a:pt x="101466" y="17872"/>
                  </a:lnTo>
                  <a:close/>
                  <a:moveTo>
                    <a:pt x="33088" y="17693"/>
                  </a:moveTo>
                  <a:lnTo>
                    <a:pt x="32731" y="17634"/>
                  </a:lnTo>
                  <a:cubicBezTo>
                    <a:pt x="32588" y="17741"/>
                    <a:pt x="32445" y="17717"/>
                    <a:pt x="32195" y="17753"/>
                  </a:cubicBezTo>
                  <a:lnTo>
                    <a:pt x="32195" y="17932"/>
                  </a:lnTo>
                  <a:lnTo>
                    <a:pt x="33088" y="17753"/>
                  </a:lnTo>
                  <a:close/>
                  <a:moveTo>
                    <a:pt x="38779" y="17753"/>
                  </a:moveTo>
                  <a:lnTo>
                    <a:pt x="38541" y="17634"/>
                  </a:lnTo>
                  <a:lnTo>
                    <a:pt x="38184" y="17932"/>
                  </a:lnTo>
                  <a:lnTo>
                    <a:pt x="38303" y="18110"/>
                  </a:lnTo>
                  <a:lnTo>
                    <a:pt x="38541" y="18110"/>
                  </a:lnTo>
                  <a:lnTo>
                    <a:pt x="38779" y="17932"/>
                  </a:lnTo>
                  <a:close/>
                  <a:moveTo>
                    <a:pt x="39851" y="17872"/>
                  </a:moveTo>
                  <a:lnTo>
                    <a:pt x="39672" y="17634"/>
                  </a:lnTo>
                  <a:lnTo>
                    <a:pt x="39553" y="17932"/>
                  </a:lnTo>
                  <a:lnTo>
                    <a:pt x="39791" y="18051"/>
                  </a:lnTo>
                  <a:cubicBezTo>
                    <a:pt x="39791" y="17991"/>
                    <a:pt x="39815" y="17932"/>
                    <a:pt x="39839" y="17872"/>
                  </a:cubicBezTo>
                  <a:close/>
                  <a:moveTo>
                    <a:pt x="52436" y="18289"/>
                  </a:moveTo>
                  <a:lnTo>
                    <a:pt x="52793" y="18170"/>
                  </a:lnTo>
                  <a:lnTo>
                    <a:pt x="52793" y="17693"/>
                  </a:lnTo>
                  <a:lnTo>
                    <a:pt x="52495" y="17634"/>
                  </a:lnTo>
                  <a:lnTo>
                    <a:pt x="52436" y="18051"/>
                  </a:lnTo>
                  <a:cubicBezTo>
                    <a:pt x="51543" y="18194"/>
                    <a:pt x="50971" y="18229"/>
                    <a:pt x="50245" y="18467"/>
                  </a:cubicBezTo>
                  <a:lnTo>
                    <a:pt x="50126" y="18646"/>
                  </a:lnTo>
                  <a:lnTo>
                    <a:pt x="50305" y="18765"/>
                  </a:lnTo>
                  <a:cubicBezTo>
                    <a:pt x="50769" y="18467"/>
                    <a:pt x="51971" y="18229"/>
                    <a:pt x="52424" y="18289"/>
                  </a:cubicBezTo>
                  <a:close/>
                  <a:moveTo>
                    <a:pt x="53984" y="17991"/>
                  </a:moveTo>
                  <a:lnTo>
                    <a:pt x="54162" y="17753"/>
                  </a:lnTo>
                  <a:lnTo>
                    <a:pt x="53984" y="17693"/>
                  </a:lnTo>
                  <a:lnTo>
                    <a:pt x="53865" y="17872"/>
                  </a:lnTo>
                  <a:close/>
                  <a:moveTo>
                    <a:pt x="61937" y="17991"/>
                  </a:moveTo>
                  <a:lnTo>
                    <a:pt x="62056" y="18051"/>
                  </a:lnTo>
                  <a:cubicBezTo>
                    <a:pt x="62092" y="17955"/>
                    <a:pt x="62128" y="17848"/>
                    <a:pt x="62175" y="17753"/>
                  </a:cubicBezTo>
                  <a:lnTo>
                    <a:pt x="61997" y="17693"/>
                  </a:lnTo>
                  <a:cubicBezTo>
                    <a:pt x="61973" y="17765"/>
                    <a:pt x="61949" y="17848"/>
                    <a:pt x="61937" y="17932"/>
                  </a:cubicBezTo>
                  <a:close/>
                  <a:moveTo>
                    <a:pt x="94703" y="18110"/>
                  </a:moveTo>
                  <a:lnTo>
                    <a:pt x="95060" y="18229"/>
                  </a:lnTo>
                  <a:lnTo>
                    <a:pt x="95298" y="17991"/>
                  </a:lnTo>
                  <a:lnTo>
                    <a:pt x="94941" y="17693"/>
                  </a:lnTo>
                  <a:cubicBezTo>
                    <a:pt x="94834" y="17908"/>
                    <a:pt x="94846" y="17884"/>
                    <a:pt x="94643" y="17991"/>
                  </a:cubicBezTo>
                  <a:cubicBezTo>
                    <a:pt x="94643" y="18027"/>
                    <a:pt x="94667" y="18074"/>
                    <a:pt x="94691" y="18110"/>
                  </a:cubicBezTo>
                  <a:close/>
                  <a:moveTo>
                    <a:pt x="32076" y="17991"/>
                  </a:moveTo>
                  <a:lnTo>
                    <a:pt x="32136" y="17872"/>
                  </a:lnTo>
                  <a:lnTo>
                    <a:pt x="31898" y="17753"/>
                  </a:lnTo>
                  <a:lnTo>
                    <a:pt x="31659" y="17872"/>
                  </a:lnTo>
                  <a:lnTo>
                    <a:pt x="31778" y="17991"/>
                  </a:lnTo>
                  <a:close/>
                  <a:moveTo>
                    <a:pt x="94524" y="18170"/>
                  </a:moveTo>
                  <a:cubicBezTo>
                    <a:pt x="94108" y="17467"/>
                    <a:pt x="92096" y="18336"/>
                    <a:pt x="91381" y="17753"/>
                  </a:cubicBezTo>
                  <a:lnTo>
                    <a:pt x="91262" y="17932"/>
                  </a:lnTo>
                  <a:lnTo>
                    <a:pt x="91560" y="18051"/>
                  </a:lnTo>
                  <a:lnTo>
                    <a:pt x="91560" y="18408"/>
                  </a:lnTo>
                  <a:lnTo>
                    <a:pt x="91203" y="18408"/>
                  </a:lnTo>
                  <a:cubicBezTo>
                    <a:pt x="91274" y="18467"/>
                    <a:pt x="91357" y="18527"/>
                    <a:pt x="91441" y="18586"/>
                  </a:cubicBezTo>
                  <a:lnTo>
                    <a:pt x="91441" y="18765"/>
                  </a:lnTo>
                  <a:cubicBezTo>
                    <a:pt x="91155" y="18813"/>
                    <a:pt x="91119" y="18753"/>
                    <a:pt x="90964" y="18944"/>
                  </a:cubicBezTo>
                  <a:cubicBezTo>
                    <a:pt x="91191" y="18920"/>
                    <a:pt x="91084" y="18967"/>
                    <a:pt x="91262" y="19122"/>
                  </a:cubicBezTo>
                  <a:cubicBezTo>
                    <a:pt x="91560" y="18884"/>
                    <a:pt x="91488" y="18836"/>
                    <a:pt x="91798" y="19003"/>
                  </a:cubicBezTo>
                  <a:cubicBezTo>
                    <a:pt x="91738" y="18717"/>
                    <a:pt x="91667" y="18634"/>
                    <a:pt x="91738" y="18348"/>
                  </a:cubicBezTo>
                  <a:lnTo>
                    <a:pt x="91738" y="18170"/>
                  </a:lnTo>
                  <a:cubicBezTo>
                    <a:pt x="92334" y="18253"/>
                    <a:pt x="92750" y="18265"/>
                    <a:pt x="93155" y="18646"/>
                  </a:cubicBezTo>
                  <a:cubicBezTo>
                    <a:pt x="92929" y="18646"/>
                    <a:pt x="93060" y="18622"/>
                    <a:pt x="92858" y="18705"/>
                  </a:cubicBezTo>
                  <a:cubicBezTo>
                    <a:pt x="92846" y="18765"/>
                    <a:pt x="92822" y="18825"/>
                    <a:pt x="92798" y="18884"/>
                  </a:cubicBezTo>
                  <a:lnTo>
                    <a:pt x="92977" y="19003"/>
                  </a:lnTo>
                  <a:cubicBezTo>
                    <a:pt x="93215" y="18717"/>
                    <a:pt x="93346" y="18729"/>
                    <a:pt x="93334" y="18170"/>
                  </a:cubicBezTo>
                  <a:cubicBezTo>
                    <a:pt x="93727" y="18194"/>
                    <a:pt x="94120" y="18194"/>
                    <a:pt x="94513" y="18170"/>
                  </a:cubicBezTo>
                  <a:close/>
                  <a:moveTo>
                    <a:pt x="114229" y="17932"/>
                  </a:moveTo>
                  <a:lnTo>
                    <a:pt x="114289" y="17872"/>
                  </a:lnTo>
                  <a:lnTo>
                    <a:pt x="114170" y="17753"/>
                  </a:lnTo>
                  <a:cubicBezTo>
                    <a:pt x="114182" y="17813"/>
                    <a:pt x="114194" y="17872"/>
                    <a:pt x="114217" y="17932"/>
                  </a:cubicBezTo>
                  <a:close/>
                  <a:moveTo>
                    <a:pt x="19134" y="18170"/>
                  </a:moveTo>
                  <a:lnTo>
                    <a:pt x="19253" y="18170"/>
                  </a:lnTo>
                  <a:cubicBezTo>
                    <a:pt x="18801" y="17777"/>
                    <a:pt x="17515" y="17848"/>
                    <a:pt x="16872" y="17813"/>
                  </a:cubicBezTo>
                  <a:cubicBezTo>
                    <a:pt x="16860" y="17848"/>
                    <a:pt x="16836" y="17896"/>
                    <a:pt x="16812" y="17932"/>
                  </a:cubicBezTo>
                  <a:cubicBezTo>
                    <a:pt x="17253" y="18277"/>
                    <a:pt x="18813" y="18253"/>
                    <a:pt x="19122" y="18170"/>
                  </a:cubicBezTo>
                  <a:close/>
                  <a:moveTo>
                    <a:pt x="30766" y="18051"/>
                  </a:moveTo>
                  <a:lnTo>
                    <a:pt x="30766" y="17991"/>
                  </a:lnTo>
                  <a:lnTo>
                    <a:pt x="30588" y="17813"/>
                  </a:lnTo>
                  <a:lnTo>
                    <a:pt x="30409" y="17813"/>
                  </a:lnTo>
                  <a:cubicBezTo>
                    <a:pt x="30481" y="17943"/>
                    <a:pt x="30612" y="18027"/>
                    <a:pt x="30755" y="18051"/>
                  </a:cubicBezTo>
                  <a:close/>
                  <a:moveTo>
                    <a:pt x="31302" y="18051"/>
                  </a:moveTo>
                  <a:lnTo>
                    <a:pt x="31481" y="18051"/>
                  </a:lnTo>
                  <a:cubicBezTo>
                    <a:pt x="31493" y="17991"/>
                    <a:pt x="31517" y="17932"/>
                    <a:pt x="31540" y="17872"/>
                  </a:cubicBezTo>
                  <a:lnTo>
                    <a:pt x="31362" y="17813"/>
                  </a:lnTo>
                  <a:cubicBezTo>
                    <a:pt x="31255" y="17979"/>
                    <a:pt x="31290" y="17860"/>
                    <a:pt x="31290" y="18051"/>
                  </a:cubicBezTo>
                  <a:close/>
                  <a:moveTo>
                    <a:pt x="133756" y="18825"/>
                  </a:moveTo>
                  <a:lnTo>
                    <a:pt x="133815" y="18825"/>
                  </a:lnTo>
                  <a:lnTo>
                    <a:pt x="133934" y="18646"/>
                  </a:lnTo>
                  <a:cubicBezTo>
                    <a:pt x="133541" y="18372"/>
                    <a:pt x="133065" y="17943"/>
                    <a:pt x="132636" y="17813"/>
                  </a:cubicBezTo>
                  <a:cubicBezTo>
                    <a:pt x="133077" y="18956"/>
                    <a:pt x="132708" y="18539"/>
                    <a:pt x="133744" y="18825"/>
                  </a:cubicBezTo>
                  <a:close/>
                  <a:moveTo>
                    <a:pt x="37934" y="18110"/>
                  </a:moveTo>
                  <a:lnTo>
                    <a:pt x="37934" y="17872"/>
                  </a:lnTo>
                  <a:lnTo>
                    <a:pt x="37755" y="17872"/>
                  </a:lnTo>
                  <a:cubicBezTo>
                    <a:pt x="37660" y="18015"/>
                    <a:pt x="37696" y="17967"/>
                    <a:pt x="37517" y="18051"/>
                  </a:cubicBezTo>
                  <a:lnTo>
                    <a:pt x="37517" y="18170"/>
                  </a:lnTo>
                  <a:lnTo>
                    <a:pt x="37874" y="18170"/>
                  </a:lnTo>
                  <a:close/>
                  <a:moveTo>
                    <a:pt x="46483" y="17991"/>
                  </a:moveTo>
                  <a:lnTo>
                    <a:pt x="46602" y="17872"/>
                  </a:lnTo>
                  <a:lnTo>
                    <a:pt x="46495" y="17872"/>
                  </a:lnTo>
                  <a:close/>
                  <a:moveTo>
                    <a:pt x="78534" y="17872"/>
                  </a:moveTo>
                  <a:lnTo>
                    <a:pt x="78653" y="18051"/>
                  </a:lnTo>
                  <a:lnTo>
                    <a:pt x="78713" y="18051"/>
                  </a:lnTo>
                  <a:cubicBezTo>
                    <a:pt x="78606" y="17836"/>
                    <a:pt x="78749" y="17979"/>
                    <a:pt x="78534" y="17872"/>
                  </a:cubicBezTo>
                  <a:close/>
                  <a:moveTo>
                    <a:pt x="89762" y="17872"/>
                  </a:moveTo>
                  <a:cubicBezTo>
                    <a:pt x="89738" y="17967"/>
                    <a:pt x="89714" y="18074"/>
                    <a:pt x="89702" y="18170"/>
                  </a:cubicBezTo>
                  <a:lnTo>
                    <a:pt x="89881" y="18110"/>
                  </a:lnTo>
                  <a:cubicBezTo>
                    <a:pt x="89821" y="17896"/>
                    <a:pt x="89881" y="17991"/>
                    <a:pt x="89762" y="17872"/>
                  </a:cubicBezTo>
                  <a:close/>
                  <a:moveTo>
                    <a:pt x="7537" y="18110"/>
                  </a:moveTo>
                  <a:cubicBezTo>
                    <a:pt x="7430" y="17932"/>
                    <a:pt x="7537" y="18003"/>
                    <a:pt x="7311" y="17932"/>
                  </a:cubicBezTo>
                  <a:cubicBezTo>
                    <a:pt x="7418" y="18110"/>
                    <a:pt x="7311" y="18027"/>
                    <a:pt x="7537" y="18110"/>
                  </a:cubicBezTo>
                  <a:close/>
                  <a:moveTo>
                    <a:pt x="30159" y="18051"/>
                  </a:moveTo>
                  <a:lnTo>
                    <a:pt x="30159" y="17991"/>
                  </a:lnTo>
                  <a:lnTo>
                    <a:pt x="29862" y="17932"/>
                  </a:lnTo>
                  <a:lnTo>
                    <a:pt x="29683" y="18051"/>
                  </a:lnTo>
                  <a:lnTo>
                    <a:pt x="29683" y="18110"/>
                  </a:lnTo>
                  <a:lnTo>
                    <a:pt x="30100" y="18110"/>
                  </a:lnTo>
                  <a:cubicBezTo>
                    <a:pt x="30124" y="18086"/>
                    <a:pt x="30135" y="18074"/>
                    <a:pt x="30159" y="18051"/>
                  </a:cubicBezTo>
                  <a:close/>
                  <a:moveTo>
                    <a:pt x="8680" y="18467"/>
                  </a:moveTo>
                  <a:lnTo>
                    <a:pt x="9038" y="18467"/>
                  </a:lnTo>
                  <a:cubicBezTo>
                    <a:pt x="8704" y="18158"/>
                    <a:pt x="8216" y="18110"/>
                    <a:pt x="7787" y="17991"/>
                  </a:cubicBezTo>
                  <a:cubicBezTo>
                    <a:pt x="7942" y="18313"/>
                    <a:pt x="8311" y="18348"/>
                    <a:pt x="8668" y="18467"/>
                  </a:cubicBezTo>
                  <a:close/>
                  <a:moveTo>
                    <a:pt x="19777" y="18170"/>
                  </a:moveTo>
                  <a:lnTo>
                    <a:pt x="19896" y="18110"/>
                  </a:lnTo>
                  <a:lnTo>
                    <a:pt x="19896" y="18051"/>
                  </a:lnTo>
                  <a:lnTo>
                    <a:pt x="19598" y="17991"/>
                  </a:lnTo>
                  <a:cubicBezTo>
                    <a:pt x="19706" y="18194"/>
                    <a:pt x="19563" y="18063"/>
                    <a:pt x="19777" y="18170"/>
                  </a:cubicBezTo>
                  <a:close/>
                  <a:moveTo>
                    <a:pt x="91250" y="18051"/>
                  </a:moveTo>
                  <a:lnTo>
                    <a:pt x="91250" y="17991"/>
                  </a:lnTo>
                  <a:lnTo>
                    <a:pt x="91072" y="17991"/>
                  </a:lnTo>
                  <a:lnTo>
                    <a:pt x="91072" y="18170"/>
                  </a:lnTo>
                  <a:lnTo>
                    <a:pt x="91191" y="18229"/>
                  </a:lnTo>
                  <a:cubicBezTo>
                    <a:pt x="91203" y="18170"/>
                    <a:pt x="91226" y="18110"/>
                    <a:pt x="91238" y="18051"/>
                  </a:cubicBezTo>
                  <a:close/>
                  <a:moveTo>
                    <a:pt x="101394" y="18110"/>
                  </a:moveTo>
                  <a:lnTo>
                    <a:pt x="101454" y="18110"/>
                  </a:lnTo>
                  <a:cubicBezTo>
                    <a:pt x="101347" y="17991"/>
                    <a:pt x="101454" y="18063"/>
                    <a:pt x="101275" y="17991"/>
                  </a:cubicBezTo>
                  <a:close/>
                  <a:moveTo>
                    <a:pt x="88047" y="18229"/>
                  </a:moveTo>
                  <a:lnTo>
                    <a:pt x="88047" y="18289"/>
                  </a:lnTo>
                  <a:cubicBezTo>
                    <a:pt x="88547" y="18444"/>
                    <a:pt x="89095" y="18420"/>
                    <a:pt x="89583" y="18229"/>
                  </a:cubicBezTo>
                  <a:lnTo>
                    <a:pt x="89702" y="18229"/>
                  </a:lnTo>
                  <a:cubicBezTo>
                    <a:pt x="89500" y="18098"/>
                    <a:pt x="89357" y="18122"/>
                    <a:pt x="89048" y="18110"/>
                  </a:cubicBezTo>
                  <a:cubicBezTo>
                    <a:pt x="88774" y="18241"/>
                    <a:pt x="88405" y="18205"/>
                    <a:pt x="88107" y="18170"/>
                  </a:cubicBezTo>
                  <a:close/>
                  <a:moveTo>
                    <a:pt x="2322" y="18884"/>
                  </a:moveTo>
                  <a:cubicBezTo>
                    <a:pt x="2180" y="18479"/>
                    <a:pt x="1668" y="18324"/>
                    <a:pt x="1310" y="18170"/>
                  </a:cubicBezTo>
                  <a:lnTo>
                    <a:pt x="1310" y="18467"/>
                  </a:lnTo>
                  <a:cubicBezTo>
                    <a:pt x="1418" y="18622"/>
                    <a:pt x="1906" y="18753"/>
                    <a:pt x="2322" y="18884"/>
                  </a:cubicBezTo>
                  <a:close/>
                  <a:moveTo>
                    <a:pt x="43994" y="18408"/>
                  </a:moveTo>
                  <a:lnTo>
                    <a:pt x="44411" y="18408"/>
                  </a:lnTo>
                  <a:lnTo>
                    <a:pt x="44411" y="18289"/>
                  </a:lnTo>
                  <a:lnTo>
                    <a:pt x="44113" y="18170"/>
                  </a:lnTo>
                  <a:cubicBezTo>
                    <a:pt x="44066" y="18241"/>
                    <a:pt x="44030" y="18324"/>
                    <a:pt x="43994" y="18408"/>
                  </a:cubicBezTo>
                  <a:close/>
                  <a:moveTo>
                    <a:pt x="58175" y="18348"/>
                  </a:moveTo>
                  <a:lnTo>
                    <a:pt x="58175" y="18527"/>
                  </a:lnTo>
                  <a:lnTo>
                    <a:pt x="58234" y="18586"/>
                  </a:lnTo>
                  <a:lnTo>
                    <a:pt x="58770" y="18408"/>
                  </a:lnTo>
                  <a:lnTo>
                    <a:pt x="58889" y="18408"/>
                  </a:lnTo>
                  <a:lnTo>
                    <a:pt x="58889" y="18348"/>
                  </a:lnTo>
                  <a:lnTo>
                    <a:pt x="58294" y="18170"/>
                  </a:lnTo>
                  <a:close/>
                  <a:moveTo>
                    <a:pt x="60318" y="18467"/>
                  </a:moveTo>
                  <a:cubicBezTo>
                    <a:pt x="60615" y="18336"/>
                    <a:pt x="60473" y="18396"/>
                    <a:pt x="60496" y="18170"/>
                  </a:cubicBezTo>
                  <a:cubicBezTo>
                    <a:pt x="60389" y="18301"/>
                    <a:pt x="60389" y="18253"/>
                    <a:pt x="60318" y="18467"/>
                  </a:cubicBezTo>
                  <a:close/>
                  <a:moveTo>
                    <a:pt x="95036" y="18408"/>
                  </a:moveTo>
                  <a:cubicBezTo>
                    <a:pt x="95108" y="18813"/>
                    <a:pt x="95144" y="18729"/>
                    <a:pt x="95453" y="18884"/>
                  </a:cubicBezTo>
                  <a:cubicBezTo>
                    <a:pt x="95251" y="19158"/>
                    <a:pt x="94727" y="19122"/>
                    <a:pt x="94382" y="19229"/>
                  </a:cubicBezTo>
                  <a:cubicBezTo>
                    <a:pt x="94322" y="19051"/>
                    <a:pt x="94262" y="18884"/>
                    <a:pt x="94215" y="18705"/>
                  </a:cubicBezTo>
                  <a:lnTo>
                    <a:pt x="94155" y="18705"/>
                  </a:lnTo>
                  <a:lnTo>
                    <a:pt x="93917" y="18813"/>
                  </a:lnTo>
                  <a:cubicBezTo>
                    <a:pt x="93870" y="18991"/>
                    <a:pt x="93834" y="19170"/>
                    <a:pt x="93798" y="19348"/>
                  </a:cubicBezTo>
                  <a:lnTo>
                    <a:pt x="93798" y="19408"/>
                  </a:lnTo>
                  <a:lnTo>
                    <a:pt x="95989" y="19170"/>
                  </a:lnTo>
                  <a:cubicBezTo>
                    <a:pt x="95786" y="18836"/>
                    <a:pt x="95941" y="18455"/>
                    <a:pt x="95751" y="18170"/>
                  </a:cubicBezTo>
                  <a:cubicBezTo>
                    <a:pt x="95572" y="18348"/>
                    <a:pt x="95298" y="18444"/>
                    <a:pt x="95048" y="18408"/>
                  </a:cubicBezTo>
                  <a:close/>
                  <a:moveTo>
                    <a:pt x="23325" y="18348"/>
                  </a:moveTo>
                  <a:cubicBezTo>
                    <a:pt x="23206" y="18241"/>
                    <a:pt x="23218" y="18253"/>
                    <a:pt x="22980" y="18229"/>
                  </a:cubicBezTo>
                  <a:lnTo>
                    <a:pt x="23158" y="18348"/>
                  </a:lnTo>
                  <a:close/>
                  <a:moveTo>
                    <a:pt x="25290" y="18229"/>
                  </a:moveTo>
                  <a:lnTo>
                    <a:pt x="25290" y="18348"/>
                  </a:lnTo>
                  <a:lnTo>
                    <a:pt x="25409" y="18229"/>
                  </a:lnTo>
                  <a:close/>
                  <a:moveTo>
                    <a:pt x="72665" y="18229"/>
                  </a:moveTo>
                  <a:lnTo>
                    <a:pt x="72486" y="18705"/>
                  </a:lnTo>
                  <a:lnTo>
                    <a:pt x="73379" y="18527"/>
                  </a:lnTo>
                  <a:lnTo>
                    <a:pt x="73379" y="18289"/>
                  </a:lnTo>
                  <a:cubicBezTo>
                    <a:pt x="72986" y="18289"/>
                    <a:pt x="72891" y="18301"/>
                    <a:pt x="72665" y="18229"/>
                  </a:cubicBezTo>
                  <a:close/>
                  <a:moveTo>
                    <a:pt x="99668" y="18229"/>
                  </a:moveTo>
                  <a:lnTo>
                    <a:pt x="99430" y="18527"/>
                  </a:lnTo>
                  <a:cubicBezTo>
                    <a:pt x="98834" y="18455"/>
                    <a:pt x="98787" y="18336"/>
                    <a:pt x="98072" y="18348"/>
                  </a:cubicBezTo>
                  <a:lnTo>
                    <a:pt x="98013" y="18348"/>
                  </a:lnTo>
                  <a:lnTo>
                    <a:pt x="97894" y="18527"/>
                  </a:lnTo>
                  <a:lnTo>
                    <a:pt x="98489" y="18765"/>
                  </a:lnTo>
                  <a:lnTo>
                    <a:pt x="98489" y="18825"/>
                  </a:lnTo>
                  <a:lnTo>
                    <a:pt x="98013" y="18765"/>
                  </a:lnTo>
                  <a:lnTo>
                    <a:pt x="97834" y="18944"/>
                  </a:lnTo>
                  <a:lnTo>
                    <a:pt x="100144" y="18705"/>
                  </a:lnTo>
                  <a:lnTo>
                    <a:pt x="100144" y="18646"/>
                  </a:lnTo>
                  <a:cubicBezTo>
                    <a:pt x="100025" y="18467"/>
                    <a:pt x="99870" y="18313"/>
                    <a:pt x="99668" y="18229"/>
                  </a:cubicBezTo>
                  <a:close/>
                  <a:moveTo>
                    <a:pt x="100561" y="18289"/>
                  </a:moveTo>
                  <a:cubicBezTo>
                    <a:pt x="100525" y="18408"/>
                    <a:pt x="100489" y="18527"/>
                    <a:pt x="100442" y="18646"/>
                  </a:cubicBezTo>
                  <a:lnTo>
                    <a:pt x="101692" y="18527"/>
                  </a:lnTo>
                  <a:lnTo>
                    <a:pt x="101692" y="18467"/>
                  </a:lnTo>
                  <a:lnTo>
                    <a:pt x="100859" y="18229"/>
                  </a:lnTo>
                  <a:close/>
                  <a:moveTo>
                    <a:pt x="21730" y="18289"/>
                  </a:moveTo>
                  <a:lnTo>
                    <a:pt x="21551" y="18289"/>
                  </a:lnTo>
                  <a:lnTo>
                    <a:pt x="21670" y="18467"/>
                  </a:lnTo>
                  <a:cubicBezTo>
                    <a:pt x="21694" y="18408"/>
                    <a:pt x="21706" y="18348"/>
                    <a:pt x="21730" y="18289"/>
                  </a:cubicBezTo>
                  <a:close/>
                  <a:moveTo>
                    <a:pt x="57877" y="18289"/>
                  </a:moveTo>
                  <a:cubicBezTo>
                    <a:pt x="57794" y="18503"/>
                    <a:pt x="57758" y="18432"/>
                    <a:pt x="57877" y="18646"/>
                  </a:cubicBezTo>
                  <a:lnTo>
                    <a:pt x="58056" y="18646"/>
                  </a:lnTo>
                  <a:close/>
                  <a:moveTo>
                    <a:pt x="61211" y="18289"/>
                  </a:moveTo>
                  <a:cubicBezTo>
                    <a:pt x="60806" y="18586"/>
                    <a:pt x="60270" y="18432"/>
                    <a:pt x="59842" y="18646"/>
                  </a:cubicBezTo>
                  <a:cubicBezTo>
                    <a:pt x="59651" y="18753"/>
                    <a:pt x="59615" y="18836"/>
                    <a:pt x="59544" y="19051"/>
                  </a:cubicBezTo>
                  <a:cubicBezTo>
                    <a:pt x="59770" y="18956"/>
                    <a:pt x="59746" y="18991"/>
                    <a:pt x="59842" y="18753"/>
                  </a:cubicBezTo>
                  <a:cubicBezTo>
                    <a:pt x="59925" y="18813"/>
                    <a:pt x="59984" y="18896"/>
                    <a:pt x="60020" y="18991"/>
                  </a:cubicBezTo>
                  <a:lnTo>
                    <a:pt x="61270" y="18634"/>
                  </a:lnTo>
                  <a:cubicBezTo>
                    <a:pt x="61246" y="18527"/>
                    <a:pt x="61223" y="18408"/>
                    <a:pt x="61211" y="18289"/>
                  </a:cubicBezTo>
                  <a:close/>
                  <a:moveTo>
                    <a:pt x="86916" y="18646"/>
                  </a:moveTo>
                  <a:lnTo>
                    <a:pt x="87143" y="18705"/>
                  </a:lnTo>
                  <a:cubicBezTo>
                    <a:pt x="87131" y="18586"/>
                    <a:pt x="87107" y="18467"/>
                    <a:pt x="87083" y="18348"/>
                  </a:cubicBezTo>
                  <a:lnTo>
                    <a:pt x="86916" y="18289"/>
                  </a:lnTo>
                  <a:close/>
                  <a:moveTo>
                    <a:pt x="86142" y="18348"/>
                  </a:moveTo>
                  <a:lnTo>
                    <a:pt x="85785" y="18455"/>
                  </a:lnTo>
                  <a:cubicBezTo>
                    <a:pt x="85952" y="18586"/>
                    <a:pt x="86000" y="18539"/>
                    <a:pt x="86321" y="18515"/>
                  </a:cubicBezTo>
                  <a:close/>
                  <a:moveTo>
                    <a:pt x="42387" y="18694"/>
                  </a:moveTo>
                  <a:lnTo>
                    <a:pt x="42566" y="18396"/>
                  </a:lnTo>
                  <a:lnTo>
                    <a:pt x="42446" y="18396"/>
                  </a:lnTo>
                  <a:lnTo>
                    <a:pt x="42268" y="18634"/>
                  </a:lnTo>
                  <a:close/>
                  <a:moveTo>
                    <a:pt x="30278" y="18455"/>
                  </a:moveTo>
                  <a:lnTo>
                    <a:pt x="30278" y="18575"/>
                  </a:lnTo>
                  <a:lnTo>
                    <a:pt x="30397" y="18455"/>
                  </a:lnTo>
                  <a:close/>
                  <a:moveTo>
                    <a:pt x="45709" y="18753"/>
                  </a:moveTo>
                  <a:lnTo>
                    <a:pt x="45292" y="18575"/>
                  </a:lnTo>
                  <a:lnTo>
                    <a:pt x="45054" y="18991"/>
                  </a:lnTo>
                  <a:cubicBezTo>
                    <a:pt x="45399" y="18825"/>
                    <a:pt x="45792" y="18741"/>
                    <a:pt x="46185" y="18753"/>
                  </a:cubicBezTo>
                  <a:lnTo>
                    <a:pt x="46245" y="18634"/>
                  </a:lnTo>
                  <a:lnTo>
                    <a:pt x="46006" y="18455"/>
                  </a:lnTo>
                  <a:close/>
                  <a:moveTo>
                    <a:pt x="97465" y="18753"/>
                  </a:moveTo>
                  <a:lnTo>
                    <a:pt x="97406" y="18872"/>
                  </a:lnTo>
                  <a:lnTo>
                    <a:pt x="97584" y="18991"/>
                  </a:lnTo>
                  <a:lnTo>
                    <a:pt x="97703" y="18932"/>
                  </a:lnTo>
                  <a:cubicBezTo>
                    <a:pt x="97727" y="18813"/>
                    <a:pt x="97751" y="18694"/>
                    <a:pt x="97763" y="18575"/>
                  </a:cubicBezTo>
                  <a:lnTo>
                    <a:pt x="97525" y="18455"/>
                  </a:lnTo>
                  <a:cubicBezTo>
                    <a:pt x="97465" y="18622"/>
                    <a:pt x="97453" y="18598"/>
                    <a:pt x="97477" y="18765"/>
                  </a:cubicBezTo>
                  <a:close/>
                  <a:moveTo>
                    <a:pt x="29504" y="18753"/>
                  </a:moveTo>
                  <a:lnTo>
                    <a:pt x="29862" y="18634"/>
                  </a:lnTo>
                  <a:lnTo>
                    <a:pt x="29862" y="18575"/>
                  </a:lnTo>
                  <a:lnTo>
                    <a:pt x="29266" y="18515"/>
                  </a:lnTo>
                  <a:cubicBezTo>
                    <a:pt x="29326" y="18694"/>
                    <a:pt x="29266" y="18634"/>
                    <a:pt x="29504" y="18765"/>
                  </a:cubicBezTo>
                  <a:close/>
                  <a:moveTo>
                    <a:pt x="57163" y="18515"/>
                  </a:moveTo>
                  <a:lnTo>
                    <a:pt x="56924" y="18872"/>
                  </a:lnTo>
                  <a:lnTo>
                    <a:pt x="57401" y="18813"/>
                  </a:lnTo>
                  <a:lnTo>
                    <a:pt x="57460" y="18694"/>
                  </a:lnTo>
                  <a:close/>
                  <a:moveTo>
                    <a:pt x="83285" y="18872"/>
                  </a:moveTo>
                  <a:cubicBezTo>
                    <a:pt x="83392" y="18801"/>
                    <a:pt x="83440" y="18646"/>
                    <a:pt x="83404" y="18515"/>
                  </a:cubicBezTo>
                  <a:cubicBezTo>
                    <a:pt x="83154" y="18836"/>
                    <a:pt x="82916" y="18741"/>
                    <a:pt x="82511" y="18872"/>
                  </a:cubicBezTo>
                  <a:cubicBezTo>
                    <a:pt x="82702" y="19051"/>
                    <a:pt x="82975" y="19051"/>
                    <a:pt x="83285" y="18884"/>
                  </a:cubicBezTo>
                  <a:close/>
                  <a:moveTo>
                    <a:pt x="29088" y="18575"/>
                  </a:moveTo>
                  <a:lnTo>
                    <a:pt x="28850" y="18575"/>
                  </a:lnTo>
                  <a:cubicBezTo>
                    <a:pt x="28826" y="18634"/>
                    <a:pt x="28814" y="18694"/>
                    <a:pt x="28790" y="18753"/>
                  </a:cubicBezTo>
                  <a:lnTo>
                    <a:pt x="28969" y="18813"/>
                  </a:lnTo>
                  <a:close/>
                  <a:moveTo>
                    <a:pt x="56448" y="18872"/>
                  </a:moveTo>
                  <a:cubicBezTo>
                    <a:pt x="56401" y="18610"/>
                    <a:pt x="56448" y="18705"/>
                    <a:pt x="56270" y="18575"/>
                  </a:cubicBezTo>
                  <a:cubicBezTo>
                    <a:pt x="56210" y="18717"/>
                    <a:pt x="56151" y="18860"/>
                    <a:pt x="56091" y="18991"/>
                  </a:cubicBezTo>
                  <a:lnTo>
                    <a:pt x="56210" y="19110"/>
                  </a:lnTo>
                  <a:close/>
                  <a:moveTo>
                    <a:pt x="85357" y="18932"/>
                  </a:moveTo>
                  <a:lnTo>
                    <a:pt x="85416" y="18932"/>
                  </a:lnTo>
                  <a:lnTo>
                    <a:pt x="85416" y="18575"/>
                  </a:lnTo>
                  <a:cubicBezTo>
                    <a:pt x="85404" y="18705"/>
                    <a:pt x="85392" y="18825"/>
                    <a:pt x="85369" y="18944"/>
                  </a:cubicBezTo>
                  <a:close/>
                  <a:moveTo>
                    <a:pt x="90583" y="18813"/>
                  </a:moveTo>
                  <a:cubicBezTo>
                    <a:pt x="90619" y="18896"/>
                    <a:pt x="90667" y="18979"/>
                    <a:pt x="90703" y="19051"/>
                  </a:cubicBezTo>
                  <a:lnTo>
                    <a:pt x="90762" y="19051"/>
                  </a:lnTo>
                  <a:lnTo>
                    <a:pt x="90881" y="18991"/>
                  </a:lnTo>
                  <a:cubicBezTo>
                    <a:pt x="90857" y="18932"/>
                    <a:pt x="90845" y="18872"/>
                    <a:pt x="90822" y="18813"/>
                  </a:cubicBezTo>
                  <a:cubicBezTo>
                    <a:pt x="90691" y="18622"/>
                    <a:pt x="90607" y="18646"/>
                    <a:pt x="90345" y="18575"/>
                  </a:cubicBezTo>
                  <a:lnTo>
                    <a:pt x="90226" y="18932"/>
                  </a:lnTo>
                  <a:lnTo>
                    <a:pt x="90226" y="18991"/>
                  </a:lnTo>
                  <a:cubicBezTo>
                    <a:pt x="90500" y="19015"/>
                    <a:pt x="90405" y="19003"/>
                    <a:pt x="90595" y="18825"/>
                  </a:cubicBezTo>
                  <a:close/>
                  <a:moveTo>
                    <a:pt x="97299" y="18575"/>
                  </a:moveTo>
                  <a:lnTo>
                    <a:pt x="97180" y="18575"/>
                  </a:lnTo>
                  <a:cubicBezTo>
                    <a:pt x="97287" y="18634"/>
                    <a:pt x="97191" y="18646"/>
                    <a:pt x="97299" y="18586"/>
                  </a:cubicBezTo>
                  <a:close/>
                  <a:moveTo>
                    <a:pt x="27540" y="18872"/>
                  </a:moveTo>
                  <a:lnTo>
                    <a:pt x="27778" y="18694"/>
                  </a:lnTo>
                  <a:lnTo>
                    <a:pt x="27361" y="18634"/>
                  </a:lnTo>
                  <a:cubicBezTo>
                    <a:pt x="27409" y="18717"/>
                    <a:pt x="27445" y="18801"/>
                    <a:pt x="27480" y="18872"/>
                  </a:cubicBezTo>
                  <a:close/>
                  <a:moveTo>
                    <a:pt x="49685" y="18694"/>
                  </a:moveTo>
                  <a:lnTo>
                    <a:pt x="49507" y="18634"/>
                  </a:lnTo>
                  <a:lnTo>
                    <a:pt x="49447" y="18753"/>
                  </a:lnTo>
                  <a:lnTo>
                    <a:pt x="49566" y="18872"/>
                  </a:lnTo>
                  <a:close/>
                  <a:moveTo>
                    <a:pt x="89929" y="19051"/>
                  </a:moveTo>
                  <a:lnTo>
                    <a:pt x="89988" y="19051"/>
                  </a:lnTo>
                  <a:cubicBezTo>
                    <a:pt x="90012" y="19015"/>
                    <a:pt x="90036" y="18979"/>
                    <a:pt x="90048" y="18932"/>
                  </a:cubicBezTo>
                  <a:lnTo>
                    <a:pt x="89750" y="18634"/>
                  </a:lnTo>
                  <a:cubicBezTo>
                    <a:pt x="89726" y="18932"/>
                    <a:pt x="89679" y="18920"/>
                    <a:pt x="89941" y="19063"/>
                  </a:cubicBezTo>
                  <a:close/>
                  <a:moveTo>
                    <a:pt x="96108" y="18634"/>
                  </a:moveTo>
                  <a:cubicBezTo>
                    <a:pt x="96084" y="18717"/>
                    <a:pt x="96060" y="18801"/>
                    <a:pt x="96048" y="18872"/>
                  </a:cubicBezTo>
                  <a:lnTo>
                    <a:pt x="96227" y="18813"/>
                  </a:lnTo>
                  <a:cubicBezTo>
                    <a:pt x="96179" y="18658"/>
                    <a:pt x="96287" y="18753"/>
                    <a:pt x="96108" y="18646"/>
                  </a:cubicBezTo>
                  <a:close/>
                  <a:moveTo>
                    <a:pt x="26766" y="18932"/>
                  </a:moveTo>
                  <a:cubicBezTo>
                    <a:pt x="26909" y="18801"/>
                    <a:pt x="26873" y="18825"/>
                    <a:pt x="26885" y="18694"/>
                  </a:cubicBezTo>
                  <a:lnTo>
                    <a:pt x="26183" y="18813"/>
                  </a:lnTo>
                  <a:lnTo>
                    <a:pt x="26183" y="18872"/>
                  </a:lnTo>
                  <a:cubicBezTo>
                    <a:pt x="26325" y="18979"/>
                    <a:pt x="26456" y="18932"/>
                    <a:pt x="26778" y="18944"/>
                  </a:cubicBezTo>
                  <a:close/>
                  <a:moveTo>
                    <a:pt x="71414" y="18753"/>
                  </a:moveTo>
                  <a:lnTo>
                    <a:pt x="71117" y="18694"/>
                  </a:lnTo>
                  <a:cubicBezTo>
                    <a:pt x="70902" y="18860"/>
                    <a:pt x="70819" y="18765"/>
                    <a:pt x="70640" y="19051"/>
                  </a:cubicBezTo>
                  <a:lnTo>
                    <a:pt x="70760" y="19170"/>
                  </a:lnTo>
                  <a:lnTo>
                    <a:pt x="71402" y="18991"/>
                  </a:lnTo>
                  <a:close/>
                  <a:moveTo>
                    <a:pt x="94798" y="18872"/>
                  </a:moveTo>
                  <a:lnTo>
                    <a:pt x="94739" y="18753"/>
                  </a:lnTo>
                  <a:cubicBezTo>
                    <a:pt x="94715" y="18801"/>
                    <a:pt x="94703" y="18836"/>
                    <a:pt x="94679" y="18872"/>
                  </a:cubicBezTo>
                  <a:close/>
                  <a:moveTo>
                    <a:pt x="96167" y="18991"/>
                  </a:moveTo>
                  <a:cubicBezTo>
                    <a:pt x="96144" y="19039"/>
                    <a:pt x="96120" y="19075"/>
                    <a:pt x="96108" y="19110"/>
                  </a:cubicBezTo>
                  <a:lnTo>
                    <a:pt x="97406" y="18991"/>
                  </a:lnTo>
                  <a:lnTo>
                    <a:pt x="96584" y="18753"/>
                  </a:lnTo>
                  <a:cubicBezTo>
                    <a:pt x="96441" y="18967"/>
                    <a:pt x="96501" y="18956"/>
                    <a:pt x="96167" y="19003"/>
                  </a:cubicBezTo>
                  <a:close/>
                  <a:moveTo>
                    <a:pt x="19944" y="18932"/>
                  </a:moveTo>
                  <a:lnTo>
                    <a:pt x="19944" y="18872"/>
                  </a:lnTo>
                  <a:lnTo>
                    <a:pt x="19646" y="18813"/>
                  </a:lnTo>
                  <a:cubicBezTo>
                    <a:pt x="19753" y="18967"/>
                    <a:pt x="19694" y="18884"/>
                    <a:pt x="19956" y="18944"/>
                  </a:cubicBezTo>
                  <a:close/>
                  <a:moveTo>
                    <a:pt x="22908" y="19170"/>
                  </a:moveTo>
                  <a:lnTo>
                    <a:pt x="23266" y="18932"/>
                  </a:lnTo>
                  <a:lnTo>
                    <a:pt x="23146" y="18813"/>
                  </a:lnTo>
                  <a:lnTo>
                    <a:pt x="22789" y="18872"/>
                  </a:lnTo>
                  <a:lnTo>
                    <a:pt x="22730" y="18932"/>
                  </a:lnTo>
                  <a:lnTo>
                    <a:pt x="22730" y="18991"/>
                  </a:lnTo>
                  <a:lnTo>
                    <a:pt x="22849" y="19170"/>
                  </a:lnTo>
                  <a:close/>
                  <a:moveTo>
                    <a:pt x="23385" y="18813"/>
                  </a:moveTo>
                  <a:lnTo>
                    <a:pt x="23385" y="18932"/>
                  </a:lnTo>
                  <a:lnTo>
                    <a:pt x="23504" y="18813"/>
                  </a:lnTo>
                  <a:close/>
                  <a:moveTo>
                    <a:pt x="24813" y="19170"/>
                  </a:moveTo>
                  <a:cubicBezTo>
                    <a:pt x="24825" y="19098"/>
                    <a:pt x="24849" y="19015"/>
                    <a:pt x="24873" y="18932"/>
                  </a:cubicBezTo>
                  <a:lnTo>
                    <a:pt x="24635" y="18813"/>
                  </a:lnTo>
                  <a:cubicBezTo>
                    <a:pt x="24611" y="18896"/>
                    <a:pt x="24599" y="18979"/>
                    <a:pt x="24575" y="19051"/>
                  </a:cubicBezTo>
                  <a:lnTo>
                    <a:pt x="24694" y="19051"/>
                  </a:lnTo>
                  <a:close/>
                  <a:moveTo>
                    <a:pt x="25230" y="18813"/>
                  </a:moveTo>
                  <a:lnTo>
                    <a:pt x="25230" y="19229"/>
                  </a:lnTo>
                  <a:cubicBezTo>
                    <a:pt x="25373" y="19051"/>
                    <a:pt x="25373" y="19003"/>
                    <a:pt x="25230" y="18825"/>
                  </a:cubicBezTo>
                  <a:close/>
                  <a:moveTo>
                    <a:pt x="55734" y="18813"/>
                  </a:moveTo>
                  <a:lnTo>
                    <a:pt x="55436" y="18932"/>
                  </a:lnTo>
                  <a:lnTo>
                    <a:pt x="55436" y="19289"/>
                  </a:lnTo>
                  <a:lnTo>
                    <a:pt x="55496" y="19289"/>
                  </a:lnTo>
                  <a:lnTo>
                    <a:pt x="55853" y="18932"/>
                  </a:lnTo>
                  <a:close/>
                  <a:moveTo>
                    <a:pt x="70402" y="18813"/>
                  </a:moveTo>
                  <a:lnTo>
                    <a:pt x="70224" y="18813"/>
                  </a:lnTo>
                  <a:lnTo>
                    <a:pt x="70224" y="18991"/>
                  </a:lnTo>
                  <a:lnTo>
                    <a:pt x="70283" y="18991"/>
                  </a:lnTo>
                  <a:cubicBezTo>
                    <a:pt x="70331" y="18944"/>
                    <a:pt x="70367" y="18884"/>
                    <a:pt x="70402" y="18825"/>
                  </a:cubicBezTo>
                  <a:close/>
                  <a:moveTo>
                    <a:pt x="73367" y="18813"/>
                  </a:moveTo>
                  <a:lnTo>
                    <a:pt x="73307" y="18932"/>
                  </a:lnTo>
                  <a:cubicBezTo>
                    <a:pt x="73427" y="18860"/>
                    <a:pt x="73355" y="18872"/>
                    <a:pt x="73379" y="18825"/>
                  </a:cubicBezTo>
                  <a:close/>
                  <a:moveTo>
                    <a:pt x="86547" y="18991"/>
                  </a:moveTo>
                  <a:lnTo>
                    <a:pt x="86547" y="19229"/>
                  </a:lnTo>
                  <a:lnTo>
                    <a:pt x="86607" y="19289"/>
                  </a:lnTo>
                  <a:cubicBezTo>
                    <a:pt x="86857" y="19075"/>
                    <a:pt x="86773" y="19086"/>
                    <a:pt x="87202" y="19110"/>
                  </a:cubicBezTo>
                  <a:cubicBezTo>
                    <a:pt x="87154" y="18991"/>
                    <a:pt x="87071" y="18884"/>
                    <a:pt x="86964" y="18813"/>
                  </a:cubicBezTo>
                  <a:lnTo>
                    <a:pt x="86726" y="18872"/>
                  </a:lnTo>
                  <a:close/>
                  <a:moveTo>
                    <a:pt x="88452" y="19467"/>
                  </a:moveTo>
                  <a:lnTo>
                    <a:pt x="88500" y="18932"/>
                  </a:lnTo>
                  <a:lnTo>
                    <a:pt x="88500" y="18813"/>
                  </a:lnTo>
                  <a:lnTo>
                    <a:pt x="88095" y="18932"/>
                  </a:lnTo>
                  <a:lnTo>
                    <a:pt x="87976" y="19110"/>
                  </a:lnTo>
                  <a:lnTo>
                    <a:pt x="88274" y="19229"/>
                  </a:lnTo>
                  <a:cubicBezTo>
                    <a:pt x="88286" y="19277"/>
                    <a:pt x="88309" y="19313"/>
                    <a:pt x="88333" y="19348"/>
                  </a:cubicBezTo>
                  <a:lnTo>
                    <a:pt x="87797" y="19408"/>
                  </a:lnTo>
                  <a:lnTo>
                    <a:pt x="87738" y="19408"/>
                  </a:lnTo>
                  <a:cubicBezTo>
                    <a:pt x="87714" y="19253"/>
                    <a:pt x="87690" y="19098"/>
                    <a:pt x="87678" y="18932"/>
                  </a:cubicBezTo>
                  <a:lnTo>
                    <a:pt x="87381" y="18813"/>
                  </a:lnTo>
                  <a:cubicBezTo>
                    <a:pt x="87369" y="19158"/>
                    <a:pt x="87416" y="19491"/>
                    <a:pt x="87500" y="19825"/>
                  </a:cubicBezTo>
                  <a:lnTo>
                    <a:pt x="87500" y="20003"/>
                  </a:lnTo>
                  <a:cubicBezTo>
                    <a:pt x="87035" y="19872"/>
                    <a:pt x="87262" y="19694"/>
                    <a:pt x="87381" y="19348"/>
                  </a:cubicBezTo>
                  <a:cubicBezTo>
                    <a:pt x="86750" y="19622"/>
                    <a:pt x="84678" y="19979"/>
                    <a:pt x="83940" y="19646"/>
                  </a:cubicBezTo>
                  <a:lnTo>
                    <a:pt x="83702" y="19944"/>
                  </a:lnTo>
                  <a:cubicBezTo>
                    <a:pt x="84142" y="20349"/>
                    <a:pt x="84547" y="20075"/>
                    <a:pt x="84892" y="19944"/>
                  </a:cubicBezTo>
                  <a:cubicBezTo>
                    <a:pt x="85047" y="20110"/>
                    <a:pt x="84988" y="20039"/>
                    <a:pt x="85011" y="20241"/>
                  </a:cubicBezTo>
                  <a:lnTo>
                    <a:pt x="86131" y="20063"/>
                  </a:lnTo>
                  <a:cubicBezTo>
                    <a:pt x="86083" y="20241"/>
                    <a:pt x="85011" y="20646"/>
                    <a:pt x="84595" y="20777"/>
                  </a:cubicBezTo>
                  <a:cubicBezTo>
                    <a:pt x="84571" y="20694"/>
                    <a:pt x="84547" y="20622"/>
                    <a:pt x="84535" y="20539"/>
                  </a:cubicBezTo>
                  <a:cubicBezTo>
                    <a:pt x="84309" y="20634"/>
                    <a:pt x="84392" y="20563"/>
                    <a:pt x="84297" y="20777"/>
                  </a:cubicBezTo>
                  <a:cubicBezTo>
                    <a:pt x="83821" y="20730"/>
                    <a:pt x="83964" y="20622"/>
                    <a:pt x="83642" y="20480"/>
                  </a:cubicBezTo>
                  <a:cubicBezTo>
                    <a:pt x="83737" y="20837"/>
                    <a:pt x="83690" y="20765"/>
                    <a:pt x="83583" y="21134"/>
                  </a:cubicBezTo>
                  <a:cubicBezTo>
                    <a:pt x="84785" y="20980"/>
                    <a:pt x="86333" y="20980"/>
                    <a:pt x="87143" y="20301"/>
                  </a:cubicBezTo>
                  <a:cubicBezTo>
                    <a:pt x="87166" y="20384"/>
                    <a:pt x="87190" y="20456"/>
                    <a:pt x="87202" y="20539"/>
                  </a:cubicBezTo>
                  <a:lnTo>
                    <a:pt x="88809" y="20301"/>
                  </a:lnTo>
                  <a:lnTo>
                    <a:pt x="88809" y="20063"/>
                  </a:lnTo>
                  <a:lnTo>
                    <a:pt x="87619" y="20063"/>
                  </a:lnTo>
                  <a:lnTo>
                    <a:pt x="87619" y="20003"/>
                  </a:lnTo>
                  <a:cubicBezTo>
                    <a:pt x="88083" y="19587"/>
                    <a:pt x="88726" y="19682"/>
                    <a:pt x="89405" y="19706"/>
                  </a:cubicBezTo>
                  <a:cubicBezTo>
                    <a:pt x="89393" y="19860"/>
                    <a:pt x="89405" y="19777"/>
                    <a:pt x="89345" y="19944"/>
                  </a:cubicBezTo>
                  <a:lnTo>
                    <a:pt x="89643" y="20122"/>
                  </a:lnTo>
                  <a:lnTo>
                    <a:pt x="89941" y="20122"/>
                  </a:lnTo>
                  <a:lnTo>
                    <a:pt x="90238" y="19467"/>
                  </a:lnTo>
                  <a:cubicBezTo>
                    <a:pt x="89607" y="19289"/>
                    <a:pt x="89071" y="19539"/>
                    <a:pt x="88464" y="19479"/>
                  </a:cubicBezTo>
                  <a:close/>
                  <a:moveTo>
                    <a:pt x="93370" y="19110"/>
                  </a:moveTo>
                  <a:lnTo>
                    <a:pt x="93489" y="18991"/>
                  </a:lnTo>
                  <a:lnTo>
                    <a:pt x="93310" y="18813"/>
                  </a:lnTo>
                  <a:cubicBezTo>
                    <a:pt x="93286" y="19027"/>
                    <a:pt x="93274" y="18967"/>
                    <a:pt x="93381" y="19122"/>
                  </a:cubicBezTo>
                  <a:close/>
                  <a:moveTo>
                    <a:pt x="121040" y="18872"/>
                  </a:moveTo>
                  <a:lnTo>
                    <a:pt x="121040" y="18813"/>
                  </a:lnTo>
                  <a:lnTo>
                    <a:pt x="120802" y="18813"/>
                  </a:lnTo>
                  <a:close/>
                  <a:moveTo>
                    <a:pt x="3382" y="19229"/>
                  </a:moveTo>
                  <a:lnTo>
                    <a:pt x="3632" y="19229"/>
                  </a:lnTo>
                  <a:lnTo>
                    <a:pt x="3632" y="19170"/>
                  </a:lnTo>
                  <a:cubicBezTo>
                    <a:pt x="3442" y="18979"/>
                    <a:pt x="2918" y="18932"/>
                    <a:pt x="2620" y="18872"/>
                  </a:cubicBezTo>
                  <a:cubicBezTo>
                    <a:pt x="2846" y="19170"/>
                    <a:pt x="3049" y="19110"/>
                    <a:pt x="3382" y="19241"/>
                  </a:cubicBezTo>
                  <a:close/>
                  <a:moveTo>
                    <a:pt x="21551" y="19051"/>
                  </a:moveTo>
                  <a:lnTo>
                    <a:pt x="21658" y="19051"/>
                  </a:lnTo>
                  <a:cubicBezTo>
                    <a:pt x="21539" y="18836"/>
                    <a:pt x="21622" y="18908"/>
                    <a:pt x="21313" y="18872"/>
                  </a:cubicBezTo>
                  <a:cubicBezTo>
                    <a:pt x="21289" y="18920"/>
                    <a:pt x="21265" y="18956"/>
                    <a:pt x="21253" y="18991"/>
                  </a:cubicBezTo>
                  <a:lnTo>
                    <a:pt x="21372" y="19110"/>
                  </a:lnTo>
                  <a:close/>
                  <a:moveTo>
                    <a:pt x="22611" y="18991"/>
                  </a:moveTo>
                  <a:lnTo>
                    <a:pt x="22611" y="18932"/>
                  </a:lnTo>
                  <a:lnTo>
                    <a:pt x="21896" y="18872"/>
                  </a:lnTo>
                  <a:cubicBezTo>
                    <a:pt x="22027" y="18991"/>
                    <a:pt x="22253" y="19015"/>
                    <a:pt x="22623" y="19003"/>
                  </a:cubicBezTo>
                  <a:close/>
                  <a:moveTo>
                    <a:pt x="24337" y="19051"/>
                  </a:moveTo>
                  <a:cubicBezTo>
                    <a:pt x="24254" y="18872"/>
                    <a:pt x="24337" y="18979"/>
                    <a:pt x="24218" y="18872"/>
                  </a:cubicBezTo>
                  <a:lnTo>
                    <a:pt x="24039" y="19110"/>
                  </a:lnTo>
                  <a:lnTo>
                    <a:pt x="24099" y="19170"/>
                  </a:lnTo>
                  <a:close/>
                  <a:moveTo>
                    <a:pt x="92191" y="18872"/>
                  </a:moveTo>
                  <a:lnTo>
                    <a:pt x="92131" y="18991"/>
                  </a:lnTo>
                  <a:lnTo>
                    <a:pt x="92250" y="18991"/>
                  </a:lnTo>
                  <a:cubicBezTo>
                    <a:pt x="92238" y="18956"/>
                    <a:pt x="92215" y="18920"/>
                    <a:pt x="92191" y="18884"/>
                  </a:cubicBezTo>
                  <a:close/>
                  <a:moveTo>
                    <a:pt x="57996" y="18932"/>
                  </a:moveTo>
                  <a:cubicBezTo>
                    <a:pt x="57567" y="19146"/>
                    <a:pt x="57020" y="19182"/>
                    <a:pt x="56627" y="19587"/>
                  </a:cubicBezTo>
                  <a:lnTo>
                    <a:pt x="56270" y="19408"/>
                  </a:lnTo>
                  <a:cubicBezTo>
                    <a:pt x="56103" y="19610"/>
                    <a:pt x="56293" y="19622"/>
                    <a:pt x="55853" y="19587"/>
                  </a:cubicBezTo>
                  <a:cubicBezTo>
                    <a:pt x="55841" y="19706"/>
                    <a:pt x="55817" y="19825"/>
                    <a:pt x="55793" y="19944"/>
                  </a:cubicBezTo>
                  <a:cubicBezTo>
                    <a:pt x="56865" y="19884"/>
                    <a:pt x="57377" y="19551"/>
                    <a:pt x="58413" y="19348"/>
                  </a:cubicBezTo>
                  <a:cubicBezTo>
                    <a:pt x="58270" y="19110"/>
                    <a:pt x="58127" y="19229"/>
                    <a:pt x="57996" y="18944"/>
                  </a:cubicBezTo>
                  <a:close/>
                  <a:moveTo>
                    <a:pt x="19289" y="26826"/>
                  </a:moveTo>
                  <a:cubicBezTo>
                    <a:pt x="19563" y="26445"/>
                    <a:pt x="20051" y="26302"/>
                    <a:pt x="20479" y="26468"/>
                  </a:cubicBezTo>
                  <a:cubicBezTo>
                    <a:pt x="20777" y="26194"/>
                    <a:pt x="20694" y="25802"/>
                    <a:pt x="20539" y="25516"/>
                  </a:cubicBezTo>
                  <a:lnTo>
                    <a:pt x="20777" y="25397"/>
                  </a:lnTo>
                  <a:cubicBezTo>
                    <a:pt x="20980" y="25528"/>
                    <a:pt x="20991" y="25492"/>
                    <a:pt x="21075" y="25754"/>
                  </a:cubicBezTo>
                  <a:lnTo>
                    <a:pt x="21134" y="25754"/>
                  </a:lnTo>
                  <a:lnTo>
                    <a:pt x="21253" y="25694"/>
                  </a:lnTo>
                  <a:cubicBezTo>
                    <a:pt x="21194" y="25540"/>
                    <a:pt x="21134" y="25385"/>
                    <a:pt x="21075" y="25218"/>
                  </a:cubicBezTo>
                  <a:lnTo>
                    <a:pt x="20360" y="25218"/>
                  </a:lnTo>
                  <a:lnTo>
                    <a:pt x="20301" y="25337"/>
                  </a:lnTo>
                  <a:cubicBezTo>
                    <a:pt x="20384" y="25563"/>
                    <a:pt x="20456" y="25778"/>
                    <a:pt x="20539" y="25992"/>
                  </a:cubicBezTo>
                  <a:lnTo>
                    <a:pt x="20479" y="26111"/>
                  </a:lnTo>
                  <a:lnTo>
                    <a:pt x="19884" y="26290"/>
                  </a:lnTo>
                  <a:cubicBezTo>
                    <a:pt x="19789" y="26111"/>
                    <a:pt x="19610" y="25980"/>
                    <a:pt x="19408" y="25933"/>
                  </a:cubicBezTo>
                  <a:cubicBezTo>
                    <a:pt x="19384" y="25754"/>
                    <a:pt x="19372" y="25575"/>
                    <a:pt x="19348" y="25397"/>
                  </a:cubicBezTo>
                  <a:lnTo>
                    <a:pt x="20063" y="25397"/>
                  </a:lnTo>
                  <a:lnTo>
                    <a:pt x="20182" y="25278"/>
                  </a:lnTo>
                  <a:cubicBezTo>
                    <a:pt x="19967" y="25123"/>
                    <a:pt x="19575" y="25171"/>
                    <a:pt x="19348" y="25278"/>
                  </a:cubicBezTo>
                  <a:cubicBezTo>
                    <a:pt x="19325" y="25218"/>
                    <a:pt x="19313" y="25159"/>
                    <a:pt x="19289" y="25099"/>
                  </a:cubicBezTo>
                  <a:lnTo>
                    <a:pt x="19289" y="24861"/>
                  </a:lnTo>
                  <a:cubicBezTo>
                    <a:pt x="20087" y="24825"/>
                    <a:pt x="20884" y="24861"/>
                    <a:pt x="21670" y="24980"/>
                  </a:cubicBezTo>
                  <a:cubicBezTo>
                    <a:pt x="21777" y="24718"/>
                    <a:pt x="21742" y="24766"/>
                    <a:pt x="21670" y="24444"/>
                  </a:cubicBezTo>
                  <a:cubicBezTo>
                    <a:pt x="22337" y="24278"/>
                    <a:pt x="23206" y="24670"/>
                    <a:pt x="23456" y="24147"/>
                  </a:cubicBezTo>
                  <a:cubicBezTo>
                    <a:pt x="23789" y="24254"/>
                    <a:pt x="23706" y="24290"/>
                    <a:pt x="23694" y="24563"/>
                  </a:cubicBezTo>
                  <a:lnTo>
                    <a:pt x="23575" y="24742"/>
                  </a:lnTo>
                  <a:cubicBezTo>
                    <a:pt x="23289" y="24575"/>
                    <a:pt x="22563" y="24587"/>
                    <a:pt x="22027" y="24563"/>
                  </a:cubicBezTo>
                  <a:cubicBezTo>
                    <a:pt x="22015" y="24611"/>
                    <a:pt x="21992" y="24647"/>
                    <a:pt x="21968" y="24682"/>
                  </a:cubicBezTo>
                  <a:lnTo>
                    <a:pt x="21968" y="24861"/>
                  </a:lnTo>
                  <a:cubicBezTo>
                    <a:pt x="22480" y="24956"/>
                    <a:pt x="23004" y="24992"/>
                    <a:pt x="23516" y="24980"/>
                  </a:cubicBezTo>
                  <a:lnTo>
                    <a:pt x="23575" y="25099"/>
                  </a:lnTo>
                  <a:lnTo>
                    <a:pt x="23575" y="25218"/>
                  </a:lnTo>
                  <a:lnTo>
                    <a:pt x="23158" y="25278"/>
                  </a:lnTo>
                  <a:cubicBezTo>
                    <a:pt x="23266" y="25385"/>
                    <a:pt x="23551" y="25456"/>
                    <a:pt x="23694" y="25516"/>
                  </a:cubicBezTo>
                  <a:cubicBezTo>
                    <a:pt x="23754" y="25171"/>
                    <a:pt x="23754" y="25278"/>
                    <a:pt x="23694" y="24921"/>
                  </a:cubicBezTo>
                  <a:cubicBezTo>
                    <a:pt x="24218" y="24980"/>
                    <a:pt x="24349" y="24980"/>
                    <a:pt x="24706" y="25456"/>
                  </a:cubicBezTo>
                  <a:lnTo>
                    <a:pt x="24468" y="25575"/>
                  </a:lnTo>
                  <a:lnTo>
                    <a:pt x="24468" y="25635"/>
                  </a:lnTo>
                  <a:lnTo>
                    <a:pt x="24766" y="25813"/>
                  </a:lnTo>
                  <a:lnTo>
                    <a:pt x="24885" y="25635"/>
                  </a:lnTo>
                  <a:cubicBezTo>
                    <a:pt x="24920" y="25552"/>
                    <a:pt x="24956" y="25480"/>
                    <a:pt x="25004" y="25397"/>
                  </a:cubicBezTo>
                  <a:lnTo>
                    <a:pt x="24587" y="25159"/>
                  </a:lnTo>
                  <a:lnTo>
                    <a:pt x="24944" y="24682"/>
                  </a:lnTo>
                  <a:cubicBezTo>
                    <a:pt x="24706" y="24575"/>
                    <a:pt x="24373" y="24682"/>
                    <a:pt x="23873" y="24682"/>
                  </a:cubicBezTo>
                  <a:lnTo>
                    <a:pt x="24409" y="24087"/>
                  </a:lnTo>
                  <a:cubicBezTo>
                    <a:pt x="24420" y="24028"/>
                    <a:pt x="24444" y="23968"/>
                    <a:pt x="24468" y="23909"/>
                  </a:cubicBezTo>
                  <a:cubicBezTo>
                    <a:pt x="24170" y="23813"/>
                    <a:pt x="24182" y="24028"/>
                    <a:pt x="23873" y="23968"/>
                  </a:cubicBezTo>
                  <a:lnTo>
                    <a:pt x="23754" y="23968"/>
                  </a:lnTo>
                  <a:lnTo>
                    <a:pt x="23813" y="23730"/>
                  </a:lnTo>
                  <a:cubicBezTo>
                    <a:pt x="24409" y="23563"/>
                    <a:pt x="25028" y="23492"/>
                    <a:pt x="25659" y="23516"/>
                  </a:cubicBezTo>
                  <a:lnTo>
                    <a:pt x="25706" y="23516"/>
                  </a:lnTo>
                  <a:lnTo>
                    <a:pt x="25885" y="23742"/>
                  </a:lnTo>
                  <a:cubicBezTo>
                    <a:pt x="25504" y="23873"/>
                    <a:pt x="25087" y="23873"/>
                    <a:pt x="24694" y="23742"/>
                  </a:cubicBezTo>
                  <a:lnTo>
                    <a:pt x="24575" y="23920"/>
                  </a:lnTo>
                  <a:lnTo>
                    <a:pt x="24575" y="24218"/>
                  </a:lnTo>
                  <a:lnTo>
                    <a:pt x="25171" y="24516"/>
                  </a:lnTo>
                  <a:lnTo>
                    <a:pt x="25171" y="24932"/>
                  </a:lnTo>
                  <a:lnTo>
                    <a:pt x="25230" y="24932"/>
                  </a:lnTo>
                  <a:cubicBezTo>
                    <a:pt x="25385" y="24742"/>
                    <a:pt x="25325" y="24635"/>
                    <a:pt x="25230" y="24397"/>
                  </a:cubicBezTo>
                  <a:cubicBezTo>
                    <a:pt x="25706" y="24075"/>
                    <a:pt x="25504" y="24266"/>
                    <a:pt x="26123" y="24397"/>
                  </a:cubicBezTo>
                  <a:cubicBezTo>
                    <a:pt x="26075" y="24932"/>
                    <a:pt x="26802" y="24956"/>
                    <a:pt x="27076" y="24873"/>
                  </a:cubicBezTo>
                  <a:cubicBezTo>
                    <a:pt x="27099" y="25016"/>
                    <a:pt x="27111" y="25159"/>
                    <a:pt x="27135" y="25290"/>
                  </a:cubicBezTo>
                  <a:lnTo>
                    <a:pt x="27611" y="25171"/>
                  </a:lnTo>
                  <a:cubicBezTo>
                    <a:pt x="27492" y="24861"/>
                    <a:pt x="27528" y="25004"/>
                    <a:pt x="27254" y="24932"/>
                  </a:cubicBezTo>
                  <a:lnTo>
                    <a:pt x="27254" y="24873"/>
                  </a:lnTo>
                  <a:cubicBezTo>
                    <a:pt x="27409" y="24778"/>
                    <a:pt x="27504" y="24790"/>
                    <a:pt x="27611" y="24635"/>
                  </a:cubicBezTo>
                  <a:lnTo>
                    <a:pt x="28207" y="24813"/>
                  </a:lnTo>
                  <a:lnTo>
                    <a:pt x="28326" y="24873"/>
                  </a:lnTo>
                  <a:cubicBezTo>
                    <a:pt x="28290" y="25075"/>
                    <a:pt x="28278" y="25028"/>
                    <a:pt x="28385" y="25171"/>
                  </a:cubicBezTo>
                  <a:cubicBezTo>
                    <a:pt x="28516" y="25051"/>
                    <a:pt x="28528" y="25075"/>
                    <a:pt x="28623" y="24873"/>
                  </a:cubicBezTo>
                  <a:cubicBezTo>
                    <a:pt x="28921" y="25040"/>
                    <a:pt x="29362" y="24980"/>
                    <a:pt x="29516" y="25230"/>
                  </a:cubicBezTo>
                  <a:lnTo>
                    <a:pt x="30350" y="24516"/>
                  </a:lnTo>
                  <a:lnTo>
                    <a:pt x="30647" y="24516"/>
                  </a:lnTo>
                  <a:cubicBezTo>
                    <a:pt x="30540" y="24742"/>
                    <a:pt x="30624" y="24659"/>
                    <a:pt x="30409" y="24754"/>
                  </a:cubicBezTo>
                  <a:cubicBezTo>
                    <a:pt x="30314" y="25016"/>
                    <a:pt x="30385" y="24897"/>
                    <a:pt x="30469" y="25230"/>
                  </a:cubicBezTo>
                  <a:lnTo>
                    <a:pt x="30886" y="25290"/>
                  </a:lnTo>
                  <a:lnTo>
                    <a:pt x="31124" y="25290"/>
                  </a:lnTo>
                  <a:cubicBezTo>
                    <a:pt x="31016" y="25028"/>
                    <a:pt x="30945" y="25087"/>
                    <a:pt x="30766" y="24932"/>
                  </a:cubicBezTo>
                  <a:cubicBezTo>
                    <a:pt x="31243" y="24575"/>
                    <a:pt x="33338" y="24551"/>
                    <a:pt x="33969" y="24456"/>
                  </a:cubicBezTo>
                  <a:lnTo>
                    <a:pt x="34029" y="24456"/>
                  </a:lnTo>
                  <a:cubicBezTo>
                    <a:pt x="34053" y="24635"/>
                    <a:pt x="34064" y="24813"/>
                    <a:pt x="34088" y="24992"/>
                  </a:cubicBezTo>
                  <a:cubicBezTo>
                    <a:pt x="35231" y="25147"/>
                    <a:pt x="37029" y="24492"/>
                    <a:pt x="38779" y="24397"/>
                  </a:cubicBezTo>
                  <a:lnTo>
                    <a:pt x="38779" y="24337"/>
                  </a:lnTo>
                  <a:cubicBezTo>
                    <a:pt x="38506" y="24004"/>
                    <a:pt x="34815" y="24504"/>
                    <a:pt x="34386" y="24754"/>
                  </a:cubicBezTo>
                  <a:lnTo>
                    <a:pt x="34207" y="24575"/>
                  </a:lnTo>
                  <a:cubicBezTo>
                    <a:pt x="35315" y="23873"/>
                    <a:pt x="37898" y="24194"/>
                    <a:pt x="39137" y="23801"/>
                  </a:cubicBezTo>
                  <a:cubicBezTo>
                    <a:pt x="41423" y="23087"/>
                    <a:pt x="44863" y="22932"/>
                    <a:pt x="47269" y="22015"/>
                  </a:cubicBezTo>
                  <a:cubicBezTo>
                    <a:pt x="47411" y="22087"/>
                    <a:pt x="47530" y="22218"/>
                    <a:pt x="47566" y="22373"/>
                  </a:cubicBezTo>
                  <a:cubicBezTo>
                    <a:pt x="47661" y="22242"/>
                    <a:pt x="47673" y="22218"/>
                    <a:pt x="47685" y="21956"/>
                  </a:cubicBezTo>
                  <a:cubicBezTo>
                    <a:pt x="48959" y="21884"/>
                    <a:pt x="50066" y="21408"/>
                    <a:pt x="51067" y="21063"/>
                  </a:cubicBezTo>
                  <a:cubicBezTo>
                    <a:pt x="51376" y="21218"/>
                    <a:pt x="55174" y="20218"/>
                    <a:pt x="55520" y="20003"/>
                  </a:cubicBezTo>
                  <a:cubicBezTo>
                    <a:pt x="55710" y="19872"/>
                    <a:pt x="55674" y="19896"/>
                    <a:pt x="55698" y="19587"/>
                  </a:cubicBezTo>
                  <a:lnTo>
                    <a:pt x="55579" y="19527"/>
                  </a:lnTo>
                  <a:cubicBezTo>
                    <a:pt x="55222" y="19729"/>
                    <a:pt x="55293" y="19551"/>
                    <a:pt x="54865" y="19587"/>
                  </a:cubicBezTo>
                  <a:cubicBezTo>
                    <a:pt x="54972" y="19313"/>
                    <a:pt x="55091" y="19348"/>
                    <a:pt x="55222" y="19110"/>
                  </a:cubicBezTo>
                  <a:lnTo>
                    <a:pt x="55222" y="19051"/>
                  </a:lnTo>
                  <a:lnTo>
                    <a:pt x="55103" y="18991"/>
                  </a:lnTo>
                  <a:cubicBezTo>
                    <a:pt x="54877" y="19182"/>
                    <a:pt x="54662" y="19241"/>
                    <a:pt x="54567" y="19587"/>
                  </a:cubicBezTo>
                  <a:lnTo>
                    <a:pt x="54269" y="19408"/>
                  </a:lnTo>
                  <a:lnTo>
                    <a:pt x="54269" y="19706"/>
                  </a:lnTo>
                  <a:cubicBezTo>
                    <a:pt x="54115" y="19825"/>
                    <a:pt x="54162" y="19658"/>
                    <a:pt x="54031" y="19884"/>
                  </a:cubicBezTo>
                  <a:cubicBezTo>
                    <a:pt x="53805" y="19741"/>
                    <a:pt x="53888" y="19765"/>
                    <a:pt x="53912" y="19408"/>
                  </a:cubicBezTo>
                  <a:lnTo>
                    <a:pt x="53853" y="19408"/>
                  </a:lnTo>
                  <a:cubicBezTo>
                    <a:pt x="53686" y="19551"/>
                    <a:pt x="53662" y="19539"/>
                    <a:pt x="53615" y="19825"/>
                  </a:cubicBezTo>
                  <a:lnTo>
                    <a:pt x="53079" y="19944"/>
                  </a:lnTo>
                  <a:cubicBezTo>
                    <a:pt x="52948" y="19706"/>
                    <a:pt x="53079" y="19694"/>
                    <a:pt x="53257" y="19467"/>
                  </a:cubicBezTo>
                  <a:lnTo>
                    <a:pt x="53257" y="19408"/>
                  </a:lnTo>
                  <a:lnTo>
                    <a:pt x="52603" y="19467"/>
                  </a:lnTo>
                  <a:cubicBezTo>
                    <a:pt x="52662" y="19860"/>
                    <a:pt x="52698" y="20063"/>
                    <a:pt x="52483" y="20301"/>
                  </a:cubicBezTo>
                  <a:lnTo>
                    <a:pt x="52424" y="20420"/>
                  </a:lnTo>
                  <a:cubicBezTo>
                    <a:pt x="52388" y="20218"/>
                    <a:pt x="52412" y="20015"/>
                    <a:pt x="52483" y="19825"/>
                  </a:cubicBezTo>
                  <a:lnTo>
                    <a:pt x="52364" y="19706"/>
                  </a:lnTo>
                  <a:cubicBezTo>
                    <a:pt x="52174" y="19801"/>
                    <a:pt x="52019" y="19968"/>
                    <a:pt x="51948" y="20182"/>
                  </a:cubicBezTo>
                  <a:cubicBezTo>
                    <a:pt x="51519" y="20253"/>
                    <a:pt x="51209" y="20051"/>
                    <a:pt x="50757" y="20301"/>
                  </a:cubicBezTo>
                  <a:lnTo>
                    <a:pt x="50578" y="20420"/>
                  </a:lnTo>
                  <a:lnTo>
                    <a:pt x="50757" y="20539"/>
                  </a:lnTo>
                  <a:cubicBezTo>
                    <a:pt x="50721" y="20610"/>
                    <a:pt x="50686" y="20694"/>
                    <a:pt x="50638" y="20777"/>
                  </a:cubicBezTo>
                  <a:cubicBezTo>
                    <a:pt x="50174" y="20622"/>
                    <a:pt x="50364" y="20551"/>
                    <a:pt x="50459" y="20182"/>
                  </a:cubicBezTo>
                  <a:cubicBezTo>
                    <a:pt x="49959" y="20253"/>
                    <a:pt x="50043" y="20456"/>
                    <a:pt x="50114" y="20956"/>
                  </a:cubicBezTo>
                  <a:lnTo>
                    <a:pt x="49757" y="21253"/>
                  </a:lnTo>
                  <a:lnTo>
                    <a:pt x="49638" y="21253"/>
                  </a:lnTo>
                  <a:lnTo>
                    <a:pt x="49519" y="21194"/>
                  </a:lnTo>
                  <a:cubicBezTo>
                    <a:pt x="49626" y="20920"/>
                    <a:pt x="49745" y="20920"/>
                    <a:pt x="49876" y="20658"/>
                  </a:cubicBezTo>
                  <a:lnTo>
                    <a:pt x="49757" y="20539"/>
                  </a:lnTo>
                  <a:lnTo>
                    <a:pt x="49340" y="20956"/>
                  </a:lnTo>
                  <a:cubicBezTo>
                    <a:pt x="49376" y="20753"/>
                    <a:pt x="49412" y="20551"/>
                    <a:pt x="49459" y="20360"/>
                  </a:cubicBezTo>
                  <a:cubicBezTo>
                    <a:pt x="49054" y="20360"/>
                    <a:pt x="49007" y="20670"/>
                    <a:pt x="48447" y="20718"/>
                  </a:cubicBezTo>
                  <a:cubicBezTo>
                    <a:pt x="48340" y="21063"/>
                    <a:pt x="48257" y="21075"/>
                    <a:pt x="48150" y="21420"/>
                  </a:cubicBezTo>
                  <a:cubicBezTo>
                    <a:pt x="47900" y="21384"/>
                    <a:pt x="47673" y="21253"/>
                    <a:pt x="47495" y="21063"/>
                  </a:cubicBezTo>
                  <a:cubicBezTo>
                    <a:pt x="47471" y="21182"/>
                    <a:pt x="47459" y="21301"/>
                    <a:pt x="47435" y="21420"/>
                  </a:cubicBezTo>
                  <a:lnTo>
                    <a:pt x="47197" y="21539"/>
                  </a:lnTo>
                  <a:lnTo>
                    <a:pt x="47138" y="21539"/>
                  </a:lnTo>
                  <a:cubicBezTo>
                    <a:pt x="47042" y="21337"/>
                    <a:pt x="47066" y="21170"/>
                    <a:pt x="47018" y="20884"/>
                  </a:cubicBezTo>
                  <a:lnTo>
                    <a:pt x="46899" y="20825"/>
                  </a:lnTo>
                  <a:cubicBezTo>
                    <a:pt x="46792" y="21194"/>
                    <a:pt x="46685" y="21492"/>
                    <a:pt x="46602" y="21777"/>
                  </a:cubicBezTo>
                  <a:lnTo>
                    <a:pt x="46542" y="21777"/>
                  </a:lnTo>
                  <a:cubicBezTo>
                    <a:pt x="46507" y="21503"/>
                    <a:pt x="46471" y="21230"/>
                    <a:pt x="46423" y="20944"/>
                  </a:cubicBezTo>
                  <a:cubicBezTo>
                    <a:pt x="46006" y="21289"/>
                    <a:pt x="45709" y="21242"/>
                    <a:pt x="45233" y="21599"/>
                  </a:cubicBezTo>
                  <a:cubicBezTo>
                    <a:pt x="45173" y="21480"/>
                    <a:pt x="45113" y="21361"/>
                    <a:pt x="45054" y="21242"/>
                  </a:cubicBezTo>
                  <a:cubicBezTo>
                    <a:pt x="44923" y="21420"/>
                    <a:pt x="44971" y="21468"/>
                    <a:pt x="44994" y="21777"/>
                  </a:cubicBezTo>
                  <a:cubicBezTo>
                    <a:pt x="44816" y="21670"/>
                    <a:pt x="44899" y="21765"/>
                    <a:pt x="44816" y="21539"/>
                  </a:cubicBezTo>
                  <a:cubicBezTo>
                    <a:pt x="43220" y="21611"/>
                    <a:pt x="43089" y="22587"/>
                    <a:pt x="41792" y="22373"/>
                  </a:cubicBezTo>
                  <a:cubicBezTo>
                    <a:pt x="41708" y="22515"/>
                    <a:pt x="41637" y="22646"/>
                    <a:pt x="41554" y="22789"/>
                  </a:cubicBezTo>
                  <a:lnTo>
                    <a:pt x="41315" y="22789"/>
                  </a:lnTo>
                  <a:lnTo>
                    <a:pt x="41256" y="22670"/>
                  </a:lnTo>
                  <a:cubicBezTo>
                    <a:pt x="41339" y="22170"/>
                    <a:pt x="41149" y="21623"/>
                    <a:pt x="41851" y="21777"/>
                  </a:cubicBezTo>
                  <a:cubicBezTo>
                    <a:pt x="41994" y="21646"/>
                    <a:pt x="41982" y="21682"/>
                    <a:pt x="42030" y="21420"/>
                  </a:cubicBezTo>
                  <a:cubicBezTo>
                    <a:pt x="41494" y="21194"/>
                    <a:pt x="40434" y="21539"/>
                    <a:pt x="39720" y="21599"/>
                  </a:cubicBezTo>
                  <a:cubicBezTo>
                    <a:pt x="39756" y="21694"/>
                    <a:pt x="39791" y="21801"/>
                    <a:pt x="39839" y="21896"/>
                  </a:cubicBezTo>
                  <a:lnTo>
                    <a:pt x="39482" y="22134"/>
                  </a:lnTo>
                  <a:lnTo>
                    <a:pt x="39244" y="22015"/>
                  </a:lnTo>
                  <a:lnTo>
                    <a:pt x="39601" y="21956"/>
                  </a:lnTo>
                  <a:lnTo>
                    <a:pt x="39601" y="21658"/>
                  </a:lnTo>
                  <a:lnTo>
                    <a:pt x="39482" y="21599"/>
                  </a:lnTo>
                  <a:cubicBezTo>
                    <a:pt x="37636" y="22218"/>
                    <a:pt x="35124" y="22277"/>
                    <a:pt x="33362" y="22551"/>
                  </a:cubicBezTo>
                  <a:lnTo>
                    <a:pt x="33302" y="22551"/>
                  </a:lnTo>
                  <a:cubicBezTo>
                    <a:pt x="33255" y="22313"/>
                    <a:pt x="33326" y="22206"/>
                    <a:pt x="33124" y="22015"/>
                  </a:cubicBezTo>
                  <a:cubicBezTo>
                    <a:pt x="32993" y="22218"/>
                    <a:pt x="33017" y="22194"/>
                    <a:pt x="33183" y="22373"/>
                  </a:cubicBezTo>
                  <a:lnTo>
                    <a:pt x="32290" y="22730"/>
                  </a:lnTo>
                  <a:lnTo>
                    <a:pt x="32112" y="22432"/>
                  </a:lnTo>
                  <a:lnTo>
                    <a:pt x="31755" y="22789"/>
                  </a:lnTo>
                  <a:lnTo>
                    <a:pt x="31159" y="22551"/>
                  </a:lnTo>
                  <a:cubicBezTo>
                    <a:pt x="31159" y="22551"/>
                    <a:pt x="29600" y="23147"/>
                    <a:pt x="29326" y="23027"/>
                  </a:cubicBezTo>
                  <a:cubicBezTo>
                    <a:pt x="28707" y="22730"/>
                    <a:pt x="23932" y="22504"/>
                    <a:pt x="23087" y="23206"/>
                  </a:cubicBezTo>
                  <a:cubicBezTo>
                    <a:pt x="22742" y="23170"/>
                    <a:pt x="22730" y="23158"/>
                    <a:pt x="22623" y="22908"/>
                  </a:cubicBezTo>
                  <a:lnTo>
                    <a:pt x="22563" y="22908"/>
                  </a:lnTo>
                  <a:cubicBezTo>
                    <a:pt x="22420" y="23039"/>
                    <a:pt x="22504" y="22980"/>
                    <a:pt x="22444" y="23206"/>
                  </a:cubicBezTo>
                  <a:lnTo>
                    <a:pt x="22325" y="23266"/>
                  </a:lnTo>
                  <a:cubicBezTo>
                    <a:pt x="22301" y="23075"/>
                    <a:pt x="22301" y="23147"/>
                    <a:pt x="22384" y="22968"/>
                  </a:cubicBezTo>
                  <a:cubicBezTo>
                    <a:pt x="21884" y="22861"/>
                    <a:pt x="21765" y="23277"/>
                    <a:pt x="21313" y="22789"/>
                  </a:cubicBezTo>
                  <a:cubicBezTo>
                    <a:pt x="21194" y="22968"/>
                    <a:pt x="21253" y="22801"/>
                    <a:pt x="21313" y="23027"/>
                  </a:cubicBezTo>
                  <a:cubicBezTo>
                    <a:pt x="20968" y="23277"/>
                    <a:pt x="20849" y="23230"/>
                    <a:pt x="20182" y="23194"/>
                  </a:cubicBezTo>
                  <a:lnTo>
                    <a:pt x="19944" y="23432"/>
                  </a:lnTo>
                  <a:cubicBezTo>
                    <a:pt x="20003" y="23837"/>
                    <a:pt x="20051" y="23920"/>
                    <a:pt x="19944" y="24266"/>
                  </a:cubicBezTo>
                  <a:lnTo>
                    <a:pt x="19944" y="24325"/>
                  </a:lnTo>
                  <a:cubicBezTo>
                    <a:pt x="20229" y="24373"/>
                    <a:pt x="20872" y="24385"/>
                    <a:pt x="21194" y="24266"/>
                  </a:cubicBezTo>
                  <a:lnTo>
                    <a:pt x="21313" y="24325"/>
                  </a:lnTo>
                  <a:lnTo>
                    <a:pt x="21372" y="24504"/>
                  </a:lnTo>
                  <a:lnTo>
                    <a:pt x="21253" y="24563"/>
                  </a:lnTo>
                  <a:cubicBezTo>
                    <a:pt x="21099" y="24718"/>
                    <a:pt x="19967" y="24635"/>
                    <a:pt x="19110" y="24623"/>
                  </a:cubicBezTo>
                  <a:cubicBezTo>
                    <a:pt x="19229" y="24266"/>
                    <a:pt x="19265" y="24349"/>
                    <a:pt x="19646" y="24385"/>
                  </a:cubicBezTo>
                  <a:cubicBezTo>
                    <a:pt x="19825" y="24016"/>
                    <a:pt x="19813" y="23599"/>
                    <a:pt x="19825" y="23087"/>
                  </a:cubicBezTo>
                  <a:cubicBezTo>
                    <a:pt x="19551" y="23111"/>
                    <a:pt x="18979" y="23016"/>
                    <a:pt x="18574" y="23135"/>
                  </a:cubicBezTo>
                  <a:cubicBezTo>
                    <a:pt x="18408" y="23254"/>
                    <a:pt x="18479" y="23147"/>
                    <a:pt x="18408" y="23373"/>
                  </a:cubicBezTo>
                  <a:lnTo>
                    <a:pt x="18515" y="23373"/>
                  </a:lnTo>
                  <a:cubicBezTo>
                    <a:pt x="18789" y="23575"/>
                    <a:pt x="19003" y="23480"/>
                    <a:pt x="19229" y="23492"/>
                  </a:cubicBezTo>
                  <a:cubicBezTo>
                    <a:pt x="19420" y="23444"/>
                    <a:pt x="19396" y="23480"/>
                    <a:pt x="19527" y="23611"/>
                  </a:cubicBezTo>
                  <a:lnTo>
                    <a:pt x="19527" y="23670"/>
                  </a:lnTo>
                  <a:cubicBezTo>
                    <a:pt x="19027" y="23789"/>
                    <a:pt x="18729" y="23873"/>
                    <a:pt x="18336" y="23670"/>
                  </a:cubicBezTo>
                  <a:cubicBezTo>
                    <a:pt x="18241" y="23635"/>
                    <a:pt x="17086" y="23658"/>
                    <a:pt x="17336" y="24385"/>
                  </a:cubicBezTo>
                  <a:lnTo>
                    <a:pt x="17205" y="24504"/>
                  </a:lnTo>
                  <a:cubicBezTo>
                    <a:pt x="16943" y="24361"/>
                    <a:pt x="16562" y="24337"/>
                    <a:pt x="16015" y="24325"/>
                  </a:cubicBezTo>
                  <a:lnTo>
                    <a:pt x="16015" y="24266"/>
                  </a:lnTo>
                  <a:lnTo>
                    <a:pt x="16146" y="24147"/>
                  </a:lnTo>
                  <a:cubicBezTo>
                    <a:pt x="16443" y="24218"/>
                    <a:pt x="16372" y="24051"/>
                    <a:pt x="16491" y="23789"/>
                  </a:cubicBezTo>
                  <a:lnTo>
                    <a:pt x="16491" y="23670"/>
                  </a:lnTo>
                  <a:cubicBezTo>
                    <a:pt x="16538" y="23789"/>
                    <a:pt x="16562" y="23694"/>
                    <a:pt x="16491" y="23789"/>
                  </a:cubicBezTo>
                  <a:cubicBezTo>
                    <a:pt x="16598" y="24028"/>
                    <a:pt x="16610" y="24016"/>
                    <a:pt x="16848" y="24087"/>
                  </a:cubicBezTo>
                  <a:lnTo>
                    <a:pt x="16967" y="24206"/>
                  </a:lnTo>
                  <a:cubicBezTo>
                    <a:pt x="17110" y="24004"/>
                    <a:pt x="16991" y="23492"/>
                    <a:pt x="17205" y="23254"/>
                  </a:cubicBezTo>
                  <a:cubicBezTo>
                    <a:pt x="16979" y="23123"/>
                    <a:pt x="16634" y="23516"/>
                    <a:pt x="16015" y="23492"/>
                  </a:cubicBezTo>
                  <a:cubicBezTo>
                    <a:pt x="16062" y="23599"/>
                    <a:pt x="16098" y="23694"/>
                    <a:pt x="16134" y="23789"/>
                  </a:cubicBezTo>
                  <a:lnTo>
                    <a:pt x="16134" y="23849"/>
                  </a:lnTo>
                  <a:lnTo>
                    <a:pt x="15955" y="23909"/>
                  </a:lnTo>
                  <a:cubicBezTo>
                    <a:pt x="15896" y="23635"/>
                    <a:pt x="16015" y="23647"/>
                    <a:pt x="15657" y="23563"/>
                  </a:cubicBezTo>
                  <a:lnTo>
                    <a:pt x="15657" y="23313"/>
                  </a:lnTo>
                  <a:cubicBezTo>
                    <a:pt x="17134" y="23194"/>
                    <a:pt x="18074" y="22456"/>
                    <a:pt x="19515" y="22968"/>
                  </a:cubicBezTo>
                  <a:cubicBezTo>
                    <a:pt x="19646" y="22968"/>
                    <a:pt x="19777" y="22920"/>
                    <a:pt x="19872" y="22849"/>
                  </a:cubicBezTo>
                  <a:lnTo>
                    <a:pt x="19872" y="22789"/>
                  </a:lnTo>
                  <a:cubicBezTo>
                    <a:pt x="18515" y="22385"/>
                    <a:pt x="15610" y="22742"/>
                    <a:pt x="15241" y="22194"/>
                  </a:cubicBezTo>
                  <a:cubicBezTo>
                    <a:pt x="15657" y="21968"/>
                    <a:pt x="16038" y="22444"/>
                    <a:pt x="16610" y="22194"/>
                  </a:cubicBezTo>
                  <a:lnTo>
                    <a:pt x="16729" y="22194"/>
                  </a:lnTo>
                  <a:cubicBezTo>
                    <a:pt x="16360" y="21730"/>
                    <a:pt x="15741" y="22027"/>
                    <a:pt x="15181" y="21777"/>
                  </a:cubicBezTo>
                  <a:lnTo>
                    <a:pt x="15062" y="21837"/>
                  </a:lnTo>
                  <a:lnTo>
                    <a:pt x="15062" y="22551"/>
                  </a:lnTo>
                  <a:cubicBezTo>
                    <a:pt x="14598" y="22563"/>
                    <a:pt x="14681" y="22670"/>
                    <a:pt x="14467" y="22908"/>
                  </a:cubicBezTo>
                  <a:lnTo>
                    <a:pt x="14229" y="22313"/>
                  </a:lnTo>
                  <a:lnTo>
                    <a:pt x="14062" y="22194"/>
                  </a:lnTo>
                  <a:cubicBezTo>
                    <a:pt x="13943" y="22361"/>
                    <a:pt x="13979" y="22325"/>
                    <a:pt x="13991" y="22551"/>
                  </a:cubicBezTo>
                  <a:cubicBezTo>
                    <a:pt x="13550" y="22563"/>
                    <a:pt x="13562" y="22575"/>
                    <a:pt x="13586" y="22254"/>
                  </a:cubicBezTo>
                  <a:lnTo>
                    <a:pt x="13348" y="22254"/>
                  </a:lnTo>
                  <a:lnTo>
                    <a:pt x="13348" y="22551"/>
                  </a:lnTo>
                  <a:cubicBezTo>
                    <a:pt x="12788" y="22551"/>
                    <a:pt x="12586" y="22551"/>
                    <a:pt x="12276" y="22313"/>
                  </a:cubicBezTo>
                  <a:cubicBezTo>
                    <a:pt x="12252" y="22551"/>
                    <a:pt x="12252" y="22539"/>
                    <a:pt x="12157" y="22658"/>
                  </a:cubicBezTo>
                  <a:cubicBezTo>
                    <a:pt x="12062" y="22551"/>
                    <a:pt x="11955" y="22420"/>
                    <a:pt x="11859" y="22313"/>
                  </a:cubicBezTo>
                  <a:lnTo>
                    <a:pt x="11502" y="22551"/>
                  </a:lnTo>
                  <a:lnTo>
                    <a:pt x="11502" y="22777"/>
                  </a:lnTo>
                  <a:cubicBezTo>
                    <a:pt x="12455" y="23075"/>
                    <a:pt x="13121" y="23099"/>
                    <a:pt x="13645" y="23194"/>
                  </a:cubicBezTo>
                  <a:lnTo>
                    <a:pt x="13943" y="23551"/>
                  </a:lnTo>
                  <a:cubicBezTo>
                    <a:pt x="13288" y="23480"/>
                    <a:pt x="13014" y="23337"/>
                    <a:pt x="12276" y="23373"/>
                  </a:cubicBezTo>
                  <a:lnTo>
                    <a:pt x="12276" y="23670"/>
                  </a:lnTo>
                  <a:cubicBezTo>
                    <a:pt x="12514" y="23778"/>
                    <a:pt x="12705" y="23742"/>
                    <a:pt x="13169" y="23730"/>
                  </a:cubicBezTo>
                  <a:lnTo>
                    <a:pt x="13407" y="24028"/>
                  </a:lnTo>
                  <a:lnTo>
                    <a:pt x="13288" y="24147"/>
                  </a:lnTo>
                  <a:cubicBezTo>
                    <a:pt x="12895" y="24087"/>
                    <a:pt x="12919" y="23980"/>
                    <a:pt x="12633" y="23849"/>
                  </a:cubicBezTo>
                  <a:lnTo>
                    <a:pt x="12574" y="23849"/>
                  </a:lnTo>
                  <a:lnTo>
                    <a:pt x="12455" y="24028"/>
                  </a:lnTo>
                  <a:cubicBezTo>
                    <a:pt x="13098" y="24611"/>
                    <a:pt x="14633" y="24444"/>
                    <a:pt x="15419" y="24623"/>
                  </a:cubicBezTo>
                  <a:cubicBezTo>
                    <a:pt x="15360" y="25456"/>
                    <a:pt x="15062" y="25218"/>
                    <a:pt x="14300" y="25099"/>
                  </a:cubicBezTo>
                  <a:lnTo>
                    <a:pt x="14300" y="25159"/>
                  </a:lnTo>
                  <a:lnTo>
                    <a:pt x="14360" y="25278"/>
                  </a:lnTo>
                  <a:cubicBezTo>
                    <a:pt x="15169" y="25504"/>
                    <a:pt x="16003" y="25599"/>
                    <a:pt x="16848" y="25575"/>
                  </a:cubicBezTo>
                  <a:lnTo>
                    <a:pt x="16848" y="25456"/>
                  </a:lnTo>
                  <a:cubicBezTo>
                    <a:pt x="16550" y="25349"/>
                    <a:pt x="16062" y="25385"/>
                    <a:pt x="15657" y="25218"/>
                  </a:cubicBezTo>
                  <a:lnTo>
                    <a:pt x="15538" y="25218"/>
                  </a:lnTo>
                  <a:lnTo>
                    <a:pt x="15538" y="25004"/>
                  </a:lnTo>
                  <a:cubicBezTo>
                    <a:pt x="15824" y="25087"/>
                    <a:pt x="16134" y="25111"/>
                    <a:pt x="16431" y="25063"/>
                  </a:cubicBezTo>
                  <a:cubicBezTo>
                    <a:pt x="16300" y="24766"/>
                    <a:pt x="16015" y="24837"/>
                    <a:pt x="15598" y="24825"/>
                  </a:cubicBezTo>
                  <a:lnTo>
                    <a:pt x="15538" y="24706"/>
                  </a:lnTo>
                  <a:lnTo>
                    <a:pt x="15657" y="24587"/>
                  </a:lnTo>
                  <a:cubicBezTo>
                    <a:pt x="16300" y="24754"/>
                    <a:pt x="18848" y="24670"/>
                    <a:pt x="19098" y="25063"/>
                  </a:cubicBezTo>
                  <a:cubicBezTo>
                    <a:pt x="18741" y="25004"/>
                    <a:pt x="18658" y="25159"/>
                    <a:pt x="18277" y="25004"/>
                  </a:cubicBezTo>
                  <a:lnTo>
                    <a:pt x="18217" y="25004"/>
                  </a:lnTo>
                  <a:cubicBezTo>
                    <a:pt x="18348" y="25504"/>
                    <a:pt x="18658" y="25361"/>
                    <a:pt x="19110" y="25349"/>
                  </a:cubicBezTo>
                  <a:cubicBezTo>
                    <a:pt x="19122" y="25432"/>
                    <a:pt x="19146" y="25516"/>
                    <a:pt x="19170" y="25587"/>
                  </a:cubicBezTo>
                  <a:lnTo>
                    <a:pt x="18813" y="25825"/>
                  </a:lnTo>
                  <a:lnTo>
                    <a:pt x="18813" y="25944"/>
                  </a:lnTo>
                  <a:lnTo>
                    <a:pt x="19229" y="26064"/>
                  </a:lnTo>
                  <a:cubicBezTo>
                    <a:pt x="18896" y="26314"/>
                    <a:pt x="18527" y="26075"/>
                    <a:pt x="18158" y="26004"/>
                  </a:cubicBezTo>
                  <a:cubicBezTo>
                    <a:pt x="18182" y="26111"/>
                    <a:pt x="18193" y="26206"/>
                    <a:pt x="18217" y="26302"/>
                  </a:cubicBezTo>
                  <a:cubicBezTo>
                    <a:pt x="17658" y="26135"/>
                    <a:pt x="12859" y="25575"/>
                    <a:pt x="12752" y="25706"/>
                  </a:cubicBezTo>
                  <a:cubicBezTo>
                    <a:pt x="11204" y="25063"/>
                    <a:pt x="9038" y="24932"/>
                    <a:pt x="7704" y="24706"/>
                  </a:cubicBezTo>
                  <a:lnTo>
                    <a:pt x="7406" y="24813"/>
                  </a:lnTo>
                  <a:lnTo>
                    <a:pt x="7406" y="24873"/>
                  </a:lnTo>
                  <a:cubicBezTo>
                    <a:pt x="7954" y="25361"/>
                    <a:pt x="12740" y="26218"/>
                    <a:pt x="13467" y="25825"/>
                  </a:cubicBezTo>
                  <a:lnTo>
                    <a:pt x="13705" y="26004"/>
                  </a:lnTo>
                  <a:cubicBezTo>
                    <a:pt x="13645" y="26397"/>
                    <a:pt x="14038" y="26397"/>
                    <a:pt x="14181" y="26064"/>
                  </a:cubicBezTo>
                  <a:lnTo>
                    <a:pt x="14300" y="26302"/>
                  </a:lnTo>
                  <a:cubicBezTo>
                    <a:pt x="14919" y="26123"/>
                    <a:pt x="15181" y="26064"/>
                    <a:pt x="15610" y="26540"/>
                  </a:cubicBezTo>
                  <a:cubicBezTo>
                    <a:pt x="16074" y="26516"/>
                    <a:pt x="16157" y="26397"/>
                    <a:pt x="16503" y="26302"/>
                  </a:cubicBezTo>
                  <a:lnTo>
                    <a:pt x="16741" y="26540"/>
                  </a:lnTo>
                  <a:cubicBezTo>
                    <a:pt x="17479" y="26718"/>
                    <a:pt x="18574" y="26242"/>
                    <a:pt x="19301" y="26837"/>
                  </a:cubicBezTo>
                  <a:close/>
                  <a:moveTo>
                    <a:pt x="59413" y="19110"/>
                  </a:moveTo>
                  <a:lnTo>
                    <a:pt x="59413" y="18991"/>
                  </a:lnTo>
                  <a:lnTo>
                    <a:pt x="59234" y="18991"/>
                  </a:lnTo>
                  <a:lnTo>
                    <a:pt x="59187" y="19170"/>
                  </a:lnTo>
                  <a:lnTo>
                    <a:pt x="59234" y="19170"/>
                  </a:lnTo>
                  <a:close/>
                  <a:moveTo>
                    <a:pt x="80904" y="18991"/>
                  </a:moveTo>
                  <a:lnTo>
                    <a:pt x="80666" y="18991"/>
                  </a:lnTo>
                  <a:lnTo>
                    <a:pt x="80606" y="19110"/>
                  </a:lnTo>
                  <a:lnTo>
                    <a:pt x="80785" y="19229"/>
                  </a:lnTo>
                  <a:close/>
                  <a:moveTo>
                    <a:pt x="81737" y="19051"/>
                  </a:moveTo>
                  <a:cubicBezTo>
                    <a:pt x="81844" y="19098"/>
                    <a:pt x="81749" y="19110"/>
                    <a:pt x="81856" y="19051"/>
                  </a:cubicBezTo>
                  <a:close/>
                  <a:moveTo>
                    <a:pt x="60" y="19110"/>
                  </a:moveTo>
                  <a:cubicBezTo>
                    <a:pt x="36" y="19289"/>
                    <a:pt x="13" y="19467"/>
                    <a:pt x="1" y="19646"/>
                  </a:cubicBezTo>
                  <a:cubicBezTo>
                    <a:pt x="406" y="20051"/>
                    <a:pt x="1298" y="20015"/>
                    <a:pt x="1894" y="20241"/>
                  </a:cubicBezTo>
                  <a:cubicBezTo>
                    <a:pt x="1739" y="19575"/>
                    <a:pt x="810" y="19170"/>
                    <a:pt x="60" y="19122"/>
                  </a:cubicBezTo>
                  <a:close/>
                  <a:moveTo>
                    <a:pt x="2144" y="19229"/>
                  </a:moveTo>
                  <a:cubicBezTo>
                    <a:pt x="2263" y="19325"/>
                    <a:pt x="2215" y="19301"/>
                    <a:pt x="2441" y="19348"/>
                  </a:cubicBezTo>
                  <a:lnTo>
                    <a:pt x="2144" y="19110"/>
                  </a:lnTo>
                  <a:close/>
                  <a:moveTo>
                    <a:pt x="38053" y="19289"/>
                  </a:moveTo>
                  <a:lnTo>
                    <a:pt x="38351" y="19110"/>
                  </a:lnTo>
                  <a:lnTo>
                    <a:pt x="38232" y="19110"/>
                  </a:lnTo>
                  <a:close/>
                  <a:moveTo>
                    <a:pt x="54317" y="19289"/>
                  </a:moveTo>
                  <a:lnTo>
                    <a:pt x="54436" y="19170"/>
                  </a:lnTo>
                  <a:lnTo>
                    <a:pt x="54436" y="19110"/>
                  </a:lnTo>
                  <a:lnTo>
                    <a:pt x="54317" y="19110"/>
                  </a:lnTo>
                  <a:lnTo>
                    <a:pt x="54257" y="19289"/>
                  </a:lnTo>
                  <a:close/>
                  <a:moveTo>
                    <a:pt x="74974" y="19110"/>
                  </a:moveTo>
                  <a:lnTo>
                    <a:pt x="74915" y="19289"/>
                  </a:lnTo>
                  <a:lnTo>
                    <a:pt x="75093" y="19348"/>
                  </a:lnTo>
                  <a:cubicBezTo>
                    <a:pt x="75070" y="19277"/>
                    <a:pt x="75022" y="19194"/>
                    <a:pt x="74974" y="19122"/>
                  </a:cubicBezTo>
                  <a:close/>
                  <a:moveTo>
                    <a:pt x="83761" y="19229"/>
                  </a:moveTo>
                  <a:lnTo>
                    <a:pt x="83702" y="19110"/>
                  </a:lnTo>
                  <a:lnTo>
                    <a:pt x="83523" y="19110"/>
                  </a:lnTo>
                  <a:cubicBezTo>
                    <a:pt x="83499" y="19289"/>
                    <a:pt x="83475" y="19467"/>
                    <a:pt x="83464" y="19646"/>
                  </a:cubicBezTo>
                  <a:cubicBezTo>
                    <a:pt x="83166" y="19753"/>
                    <a:pt x="82916" y="19813"/>
                    <a:pt x="82809" y="20110"/>
                  </a:cubicBezTo>
                  <a:cubicBezTo>
                    <a:pt x="83273" y="20099"/>
                    <a:pt x="83237" y="20099"/>
                    <a:pt x="83523" y="20289"/>
                  </a:cubicBezTo>
                  <a:cubicBezTo>
                    <a:pt x="83702" y="19872"/>
                    <a:pt x="83464" y="19610"/>
                    <a:pt x="83761" y="19241"/>
                  </a:cubicBezTo>
                  <a:close/>
                  <a:moveTo>
                    <a:pt x="84523" y="19527"/>
                  </a:moveTo>
                  <a:lnTo>
                    <a:pt x="84642" y="19408"/>
                  </a:lnTo>
                  <a:cubicBezTo>
                    <a:pt x="84630" y="19301"/>
                    <a:pt x="84607" y="19206"/>
                    <a:pt x="84583" y="19110"/>
                  </a:cubicBezTo>
                  <a:lnTo>
                    <a:pt x="84404" y="19408"/>
                  </a:lnTo>
                  <a:close/>
                  <a:moveTo>
                    <a:pt x="91298" y="19110"/>
                  </a:moveTo>
                  <a:lnTo>
                    <a:pt x="91357" y="19289"/>
                  </a:lnTo>
                  <a:cubicBezTo>
                    <a:pt x="91334" y="19348"/>
                    <a:pt x="91310" y="19408"/>
                    <a:pt x="91298" y="19467"/>
                  </a:cubicBezTo>
                  <a:cubicBezTo>
                    <a:pt x="90750" y="19396"/>
                    <a:pt x="90833" y="19277"/>
                    <a:pt x="90345" y="19408"/>
                  </a:cubicBezTo>
                  <a:cubicBezTo>
                    <a:pt x="90322" y="19467"/>
                    <a:pt x="90310" y="19527"/>
                    <a:pt x="90286" y="19587"/>
                  </a:cubicBezTo>
                  <a:lnTo>
                    <a:pt x="90464" y="19884"/>
                  </a:lnTo>
                  <a:cubicBezTo>
                    <a:pt x="90917" y="19884"/>
                    <a:pt x="91167" y="19658"/>
                    <a:pt x="91834" y="19765"/>
                  </a:cubicBezTo>
                  <a:cubicBezTo>
                    <a:pt x="91810" y="19598"/>
                    <a:pt x="91786" y="19444"/>
                    <a:pt x="91774" y="19289"/>
                  </a:cubicBezTo>
                  <a:close/>
                  <a:moveTo>
                    <a:pt x="37517" y="19170"/>
                  </a:moveTo>
                  <a:lnTo>
                    <a:pt x="37517" y="19408"/>
                  </a:lnTo>
                  <a:lnTo>
                    <a:pt x="37696" y="19408"/>
                  </a:lnTo>
                  <a:cubicBezTo>
                    <a:pt x="37613" y="19194"/>
                    <a:pt x="37708" y="19289"/>
                    <a:pt x="37517" y="19182"/>
                  </a:cubicBezTo>
                  <a:close/>
                  <a:moveTo>
                    <a:pt x="45947" y="19289"/>
                  </a:moveTo>
                  <a:cubicBezTo>
                    <a:pt x="46054" y="19206"/>
                    <a:pt x="45983" y="19217"/>
                    <a:pt x="46006" y="19170"/>
                  </a:cubicBezTo>
                  <a:close/>
                  <a:moveTo>
                    <a:pt x="46947" y="19289"/>
                  </a:moveTo>
                  <a:lnTo>
                    <a:pt x="47066" y="19170"/>
                  </a:lnTo>
                  <a:lnTo>
                    <a:pt x="46947" y="19170"/>
                  </a:lnTo>
                  <a:close/>
                  <a:moveTo>
                    <a:pt x="84059" y="19408"/>
                  </a:moveTo>
                  <a:lnTo>
                    <a:pt x="84356" y="19408"/>
                  </a:lnTo>
                  <a:lnTo>
                    <a:pt x="84416" y="19289"/>
                  </a:lnTo>
                  <a:cubicBezTo>
                    <a:pt x="84261" y="19182"/>
                    <a:pt x="84154" y="19217"/>
                    <a:pt x="83940" y="19170"/>
                  </a:cubicBezTo>
                  <a:close/>
                  <a:moveTo>
                    <a:pt x="84999" y="19408"/>
                  </a:moveTo>
                  <a:lnTo>
                    <a:pt x="85190" y="19408"/>
                  </a:lnTo>
                  <a:lnTo>
                    <a:pt x="85071" y="19170"/>
                  </a:lnTo>
                  <a:cubicBezTo>
                    <a:pt x="85047" y="19253"/>
                    <a:pt x="85035" y="19337"/>
                    <a:pt x="85011" y="19420"/>
                  </a:cubicBezTo>
                  <a:close/>
                  <a:moveTo>
                    <a:pt x="51162" y="19229"/>
                  </a:moveTo>
                  <a:cubicBezTo>
                    <a:pt x="50078" y="19289"/>
                    <a:pt x="48257" y="20253"/>
                    <a:pt x="47602" y="20063"/>
                  </a:cubicBezTo>
                  <a:lnTo>
                    <a:pt x="47483" y="20241"/>
                  </a:lnTo>
                  <a:cubicBezTo>
                    <a:pt x="47507" y="20301"/>
                    <a:pt x="47530" y="20360"/>
                    <a:pt x="47542" y="20420"/>
                  </a:cubicBezTo>
                  <a:cubicBezTo>
                    <a:pt x="48054" y="20527"/>
                    <a:pt x="50650" y="19825"/>
                    <a:pt x="51102" y="19646"/>
                  </a:cubicBezTo>
                  <a:cubicBezTo>
                    <a:pt x="51138" y="19515"/>
                    <a:pt x="51150" y="19372"/>
                    <a:pt x="51174" y="19241"/>
                  </a:cubicBezTo>
                  <a:close/>
                  <a:moveTo>
                    <a:pt x="67128" y="20003"/>
                  </a:moveTo>
                  <a:cubicBezTo>
                    <a:pt x="67533" y="19753"/>
                    <a:pt x="67438" y="19944"/>
                    <a:pt x="68081" y="20003"/>
                  </a:cubicBezTo>
                  <a:lnTo>
                    <a:pt x="68140" y="19527"/>
                  </a:lnTo>
                  <a:lnTo>
                    <a:pt x="68521" y="19527"/>
                  </a:lnTo>
                  <a:lnTo>
                    <a:pt x="68747" y="19229"/>
                  </a:lnTo>
                  <a:lnTo>
                    <a:pt x="68521" y="19229"/>
                  </a:lnTo>
                  <a:cubicBezTo>
                    <a:pt x="67795" y="19682"/>
                    <a:pt x="67890" y="19646"/>
                    <a:pt x="66914" y="19646"/>
                  </a:cubicBezTo>
                  <a:lnTo>
                    <a:pt x="66854" y="19706"/>
                  </a:lnTo>
                  <a:cubicBezTo>
                    <a:pt x="66961" y="19968"/>
                    <a:pt x="66914" y="19920"/>
                    <a:pt x="66854" y="20229"/>
                  </a:cubicBezTo>
                  <a:cubicBezTo>
                    <a:pt x="66961" y="20182"/>
                    <a:pt x="67057" y="20099"/>
                    <a:pt x="67140" y="20003"/>
                  </a:cubicBezTo>
                  <a:close/>
                  <a:moveTo>
                    <a:pt x="70224" y="19229"/>
                  </a:moveTo>
                  <a:lnTo>
                    <a:pt x="70045" y="19229"/>
                  </a:lnTo>
                  <a:lnTo>
                    <a:pt x="70105" y="19348"/>
                  </a:lnTo>
                  <a:close/>
                  <a:moveTo>
                    <a:pt x="92191" y="19527"/>
                  </a:moveTo>
                  <a:cubicBezTo>
                    <a:pt x="92203" y="19587"/>
                    <a:pt x="92227" y="19646"/>
                    <a:pt x="92250" y="19706"/>
                  </a:cubicBezTo>
                  <a:lnTo>
                    <a:pt x="92715" y="19587"/>
                  </a:lnTo>
                  <a:lnTo>
                    <a:pt x="92834" y="19587"/>
                  </a:lnTo>
                  <a:lnTo>
                    <a:pt x="92298" y="19229"/>
                  </a:lnTo>
                  <a:cubicBezTo>
                    <a:pt x="92274" y="19337"/>
                    <a:pt x="92238" y="19432"/>
                    <a:pt x="92191" y="19527"/>
                  </a:cubicBezTo>
                  <a:close/>
                  <a:moveTo>
                    <a:pt x="92786" y="19408"/>
                  </a:moveTo>
                  <a:cubicBezTo>
                    <a:pt x="92989" y="19301"/>
                    <a:pt x="92858" y="19444"/>
                    <a:pt x="92965" y="19229"/>
                  </a:cubicBezTo>
                  <a:lnTo>
                    <a:pt x="92846" y="19229"/>
                  </a:lnTo>
                  <a:cubicBezTo>
                    <a:pt x="92822" y="19301"/>
                    <a:pt x="92810" y="19360"/>
                    <a:pt x="92786" y="19420"/>
                  </a:cubicBezTo>
                  <a:close/>
                  <a:moveTo>
                    <a:pt x="36327" y="19587"/>
                  </a:moveTo>
                  <a:lnTo>
                    <a:pt x="36386" y="19587"/>
                  </a:lnTo>
                  <a:cubicBezTo>
                    <a:pt x="36410" y="19527"/>
                    <a:pt x="36422" y="19467"/>
                    <a:pt x="36446" y="19408"/>
                  </a:cubicBezTo>
                  <a:lnTo>
                    <a:pt x="36327" y="19289"/>
                  </a:lnTo>
                  <a:close/>
                  <a:moveTo>
                    <a:pt x="45304" y="19360"/>
                  </a:moveTo>
                  <a:lnTo>
                    <a:pt x="44947" y="19301"/>
                  </a:lnTo>
                  <a:lnTo>
                    <a:pt x="44768" y="19706"/>
                  </a:lnTo>
                  <a:cubicBezTo>
                    <a:pt x="44923" y="19575"/>
                    <a:pt x="44875" y="19563"/>
                    <a:pt x="45185" y="19527"/>
                  </a:cubicBezTo>
                  <a:cubicBezTo>
                    <a:pt x="45221" y="19479"/>
                    <a:pt x="45256" y="19420"/>
                    <a:pt x="45304" y="19360"/>
                  </a:cubicBezTo>
                  <a:close/>
                  <a:moveTo>
                    <a:pt x="60556" y="19527"/>
                  </a:moveTo>
                  <a:lnTo>
                    <a:pt x="60615" y="19706"/>
                  </a:lnTo>
                  <a:lnTo>
                    <a:pt x="60854" y="19706"/>
                  </a:lnTo>
                  <a:cubicBezTo>
                    <a:pt x="60889" y="19444"/>
                    <a:pt x="60925" y="19456"/>
                    <a:pt x="60734" y="19301"/>
                  </a:cubicBezTo>
                  <a:close/>
                  <a:moveTo>
                    <a:pt x="69105" y="19301"/>
                  </a:moveTo>
                  <a:cubicBezTo>
                    <a:pt x="69081" y="19420"/>
                    <a:pt x="69069" y="19527"/>
                    <a:pt x="69045" y="19646"/>
                  </a:cubicBezTo>
                  <a:lnTo>
                    <a:pt x="69105" y="19646"/>
                  </a:lnTo>
                  <a:lnTo>
                    <a:pt x="69402" y="19301"/>
                  </a:lnTo>
                  <a:close/>
                  <a:moveTo>
                    <a:pt x="79546" y="19301"/>
                  </a:moveTo>
                  <a:lnTo>
                    <a:pt x="79427" y="19301"/>
                  </a:lnTo>
                  <a:lnTo>
                    <a:pt x="79368" y="19420"/>
                  </a:lnTo>
                  <a:cubicBezTo>
                    <a:pt x="79546" y="19348"/>
                    <a:pt x="79439" y="19420"/>
                    <a:pt x="79546" y="19301"/>
                  </a:cubicBezTo>
                  <a:close/>
                  <a:moveTo>
                    <a:pt x="86202" y="19301"/>
                  </a:moveTo>
                  <a:cubicBezTo>
                    <a:pt x="86178" y="19372"/>
                    <a:pt x="86154" y="19456"/>
                    <a:pt x="86142" y="19527"/>
                  </a:cubicBezTo>
                  <a:cubicBezTo>
                    <a:pt x="86226" y="19408"/>
                    <a:pt x="86273" y="19456"/>
                    <a:pt x="86202" y="19301"/>
                  </a:cubicBezTo>
                  <a:close/>
                  <a:moveTo>
                    <a:pt x="93322" y="19301"/>
                  </a:moveTo>
                  <a:cubicBezTo>
                    <a:pt x="93203" y="19479"/>
                    <a:pt x="93298" y="19420"/>
                    <a:pt x="93024" y="19479"/>
                  </a:cubicBezTo>
                  <a:lnTo>
                    <a:pt x="93024" y="19587"/>
                  </a:lnTo>
                  <a:lnTo>
                    <a:pt x="93500" y="19527"/>
                  </a:lnTo>
                  <a:cubicBezTo>
                    <a:pt x="93417" y="19313"/>
                    <a:pt x="93500" y="19408"/>
                    <a:pt x="93322" y="19301"/>
                  </a:cubicBezTo>
                  <a:close/>
                  <a:moveTo>
                    <a:pt x="22801" y="19527"/>
                  </a:moveTo>
                  <a:lnTo>
                    <a:pt x="22920" y="19479"/>
                  </a:lnTo>
                  <a:lnTo>
                    <a:pt x="22801" y="19360"/>
                  </a:lnTo>
                  <a:close/>
                  <a:moveTo>
                    <a:pt x="35327" y="19646"/>
                  </a:moveTo>
                  <a:cubicBezTo>
                    <a:pt x="35350" y="19575"/>
                    <a:pt x="35362" y="19491"/>
                    <a:pt x="35386" y="19420"/>
                  </a:cubicBezTo>
                  <a:lnTo>
                    <a:pt x="35207" y="19420"/>
                  </a:lnTo>
                  <a:cubicBezTo>
                    <a:pt x="35172" y="19610"/>
                    <a:pt x="35160" y="19551"/>
                    <a:pt x="35267" y="19718"/>
                  </a:cubicBezTo>
                  <a:close/>
                  <a:moveTo>
                    <a:pt x="73974" y="19420"/>
                  </a:moveTo>
                  <a:lnTo>
                    <a:pt x="73974" y="19587"/>
                  </a:lnTo>
                  <a:lnTo>
                    <a:pt x="74093" y="19587"/>
                  </a:lnTo>
                  <a:cubicBezTo>
                    <a:pt x="74010" y="19420"/>
                    <a:pt x="74093" y="19515"/>
                    <a:pt x="73974" y="19420"/>
                  </a:cubicBezTo>
                  <a:close/>
                  <a:moveTo>
                    <a:pt x="14907" y="19765"/>
                  </a:moveTo>
                  <a:cubicBezTo>
                    <a:pt x="14622" y="19515"/>
                    <a:pt x="14086" y="19456"/>
                    <a:pt x="13538" y="19467"/>
                  </a:cubicBezTo>
                  <a:lnTo>
                    <a:pt x="13538" y="19587"/>
                  </a:lnTo>
                  <a:cubicBezTo>
                    <a:pt x="13800" y="19801"/>
                    <a:pt x="14443" y="19837"/>
                    <a:pt x="14907" y="19825"/>
                  </a:cubicBezTo>
                  <a:close/>
                  <a:moveTo>
                    <a:pt x="41268" y="19467"/>
                  </a:moveTo>
                  <a:lnTo>
                    <a:pt x="41089" y="19467"/>
                  </a:lnTo>
                  <a:lnTo>
                    <a:pt x="41089" y="19587"/>
                  </a:lnTo>
                  <a:lnTo>
                    <a:pt x="41268" y="19527"/>
                  </a:lnTo>
                  <a:close/>
                  <a:moveTo>
                    <a:pt x="60258" y="19825"/>
                  </a:moveTo>
                  <a:lnTo>
                    <a:pt x="60318" y="19825"/>
                  </a:lnTo>
                  <a:lnTo>
                    <a:pt x="60318" y="19587"/>
                  </a:lnTo>
                  <a:lnTo>
                    <a:pt x="60080" y="19467"/>
                  </a:lnTo>
                  <a:cubicBezTo>
                    <a:pt x="59865" y="19610"/>
                    <a:pt x="59615" y="19670"/>
                    <a:pt x="59365" y="19646"/>
                  </a:cubicBezTo>
                  <a:lnTo>
                    <a:pt x="59306" y="19765"/>
                  </a:lnTo>
                  <a:cubicBezTo>
                    <a:pt x="59330" y="19825"/>
                    <a:pt x="59353" y="19884"/>
                    <a:pt x="59365" y="19944"/>
                  </a:cubicBezTo>
                  <a:close/>
                  <a:moveTo>
                    <a:pt x="73379" y="19706"/>
                  </a:moveTo>
                  <a:lnTo>
                    <a:pt x="73498" y="19765"/>
                  </a:lnTo>
                  <a:lnTo>
                    <a:pt x="73498" y="19467"/>
                  </a:lnTo>
                  <a:lnTo>
                    <a:pt x="73379" y="19646"/>
                  </a:lnTo>
                  <a:close/>
                  <a:moveTo>
                    <a:pt x="77594" y="19706"/>
                  </a:moveTo>
                  <a:cubicBezTo>
                    <a:pt x="77534" y="19491"/>
                    <a:pt x="77594" y="19587"/>
                    <a:pt x="77475" y="19467"/>
                  </a:cubicBezTo>
                  <a:lnTo>
                    <a:pt x="77534" y="19706"/>
                  </a:lnTo>
                  <a:close/>
                  <a:moveTo>
                    <a:pt x="82344" y="19527"/>
                  </a:moveTo>
                  <a:cubicBezTo>
                    <a:pt x="82344" y="19694"/>
                    <a:pt x="82309" y="19860"/>
                    <a:pt x="82225" y="20003"/>
                  </a:cubicBezTo>
                  <a:lnTo>
                    <a:pt x="82285" y="20182"/>
                  </a:lnTo>
                  <a:cubicBezTo>
                    <a:pt x="82582" y="20122"/>
                    <a:pt x="82511" y="20146"/>
                    <a:pt x="82642" y="19944"/>
                  </a:cubicBezTo>
                  <a:cubicBezTo>
                    <a:pt x="82594" y="19813"/>
                    <a:pt x="82559" y="19670"/>
                    <a:pt x="82523" y="19527"/>
                  </a:cubicBezTo>
                  <a:close/>
                  <a:moveTo>
                    <a:pt x="7013" y="19587"/>
                  </a:moveTo>
                  <a:lnTo>
                    <a:pt x="7133" y="19765"/>
                  </a:lnTo>
                  <a:cubicBezTo>
                    <a:pt x="7073" y="19610"/>
                    <a:pt x="7192" y="19706"/>
                    <a:pt x="7013" y="19587"/>
                  </a:cubicBezTo>
                  <a:close/>
                  <a:moveTo>
                    <a:pt x="7430" y="19765"/>
                  </a:moveTo>
                  <a:lnTo>
                    <a:pt x="8728" y="20182"/>
                  </a:lnTo>
                  <a:lnTo>
                    <a:pt x="8728" y="19884"/>
                  </a:lnTo>
                  <a:cubicBezTo>
                    <a:pt x="8240" y="19789"/>
                    <a:pt x="7942" y="19682"/>
                    <a:pt x="7430" y="19587"/>
                  </a:cubicBezTo>
                  <a:close/>
                  <a:moveTo>
                    <a:pt x="41446" y="20063"/>
                  </a:moveTo>
                  <a:cubicBezTo>
                    <a:pt x="41423" y="20146"/>
                    <a:pt x="41399" y="20229"/>
                    <a:pt x="41387" y="20301"/>
                  </a:cubicBezTo>
                  <a:lnTo>
                    <a:pt x="41387" y="20360"/>
                  </a:lnTo>
                  <a:cubicBezTo>
                    <a:pt x="42482" y="20563"/>
                    <a:pt x="43506" y="19884"/>
                    <a:pt x="44471" y="19825"/>
                  </a:cubicBezTo>
                  <a:lnTo>
                    <a:pt x="44530" y="19706"/>
                  </a:lnTo>
                  <a:lnTo>
                    <a:pt x="43756" y="19587"/>
                  </a:lnTo>
                  <a:close/>
                  <a:moveTo>
                    <a:pt x="6716" y="19706"/>
                  </a:moveTo>
                  <a:lnTo>
                    <a:pt x="6954" y="20003"/>
                  </a:lnTo>
                  <a:cubicBezTo>
                    <a:pt x="6966" y="19968"/>
                    <a:pt x="6990" y="19932"/>
                    <a:pt x="7013" y="19884"/>
                  </a:cubicBezTo>
                  <a:close/>
                  <a:moveTo>
                    <a:pt x="16277" y="19944"/>
                  </a:moveTo>
                  <a:lnTo>
                    <a:pt x="16277" y="19884"/>
                  </a:lnTo>
                  <a:lnTo>
                    <a:pt x="15205" y="19706"/>
                  </a:lnTo>
                  <a:lnTo>
                    <a:pt x="15145" y="19825"/>
                  </a:lnTo>
                  <a:lnTo>
                    <a:pt x="16038" y="20003"/>
                  </a:lnTo>
                  <a:close/>
                  <a:moveTo>
                    <a:pt x="40077" y="19944"/>
                  </a:moveTo>
                  <a:lnTo>
                    <a:pt x="40077" y="19884"/>
                  </a:lnTo>
                  <a:lnTo>
                    <a:pt x="39899" y="19706"/>
                  </a:lnTo>
                  <a:lnTo>
                    <a:pt x="39779" y="19825"/>
                  </a:lnTo>
                  <a:lnTo>
                    <a:pt x="39839" y="19944"/>
                  </a:lnTo>
                  <a:close/>
                  <a:moveTo>
                    <a:pt x="59246" y="19825"/>
                  </a:moveTo>
                  <a:lnTo>
                    <a:pt x="58710" y="19706"/>
                  </a:lnTo>
                  <a:cubicBezTo>
                    <a:pt x="58520" y="19968"/>
                    <a:pt x="58365" y="20039"/>
                    <a:pt x="58008" y="20122"/>
                  </a:cubicBezTo>
                  <a:lnTo>
                    <a:pt x="58008" y="20420"/>
                  </a:lnTo>
                  <a:cubicBezTo>
                    <a:pt x="58329" y="20194"/>
                    <a:pt x="58734" y="19979"/>
                    <a:pt x="59127" y="20003"/>
                  </a:cubicBezTo>
                  <a:close/>
                  <a:moveTo>
                    <a:pt x="66319" y="19706"/>
                  </a:moveTo>
                  <a:cubicBezTo>
                    <a:pt x="66295" y="19813"/>
                    <a:pt x="66271" y="19908"/>
                    <a:pt x="66259" y="20003"/>
                  </a:cubicBezTo>
                  <a:lnTo>
                    <a:pt x="65902" y="20063"/>
                  </a:lnTo>
                  <a:lnTo>
                    <a:pt x="65842" y="20182"/>
                  </a:lnTo>
                  <a:cubicBezTo>
                    <a:pt x="65902" y="20444"/>
                    <a:pt x="65854" y="20349"/>
                    <a:pt x="66021" y="20480"/>
                  </a:cubicBezTo>
                  <a:cubicBezTo>
                    <a:pt x="66223" y="20313"/>
                    <a:pt x="66414" y="20027"/>
                    <a:pt x="66307" y="19706"/>
                  </a:cubicBezTo>
                  <a:close/>
                  <a:moveTo>
                    <a:pt x="81868" y="19706"/>
                  </a:moveTo>
                  <a:lnTo>
                    <a:pt x="81987" y="19884"/>
                  </a:lnTo>
                  <a:cubicBezTo>
                    <a:pt x="81916" y="19718"/>
                    <a:pt x="81987" y="19813"/>
                    <a:pt x="81868" y="19706"/>
                  </a:cubicBezTo>
                  <a:close/>
                  <a:moveTo>
                    <a:pt x="4454" y="20063"/>
                  </a:moveTo>
                  <a:cubicBezTo>
                    <a:pt x="4287" y="19872"/>
                    <a:pt x="4156" y="19801"/>
                    <a:pt x="3811" y="19765"/>
                  </a:cubicBezTo>
                  <a:close/>
                  <a:moveTo>
                    <a:pt x="38470" y="20003"/>
                  </a:moveTo>
                  <a:lnTo>
                    <a:pt x="38470" y="20063"/>
                  </a:lnTo>
                  <a:lnTo>
                    <a:pt x="38767" y="20182"/>
                  </a:lnTo>
                  <a:cubicBezTo>
                    <a:pt x="38696" y="19979"/>
                    <a:pt x="38696" y="19884"/>
                    <a:pt x="38529" y="19765"/>
                  </a:cubicBezTo>
                  <a:cubicBezTo>
                    <a:pt x="38506" y="19848"/>
                    <a:pt x="38494" y="19932"/>
                    <a:pt x="38470" y="20003"/>
                  </a:cubicBezTo>
                  <a:close/>
                  <a:moveTo>
                    <a:pt x="81332" y="19765"/>
                  </a:moveTo>
                  <a:lnTo>
                    <a:pt x="81035" y="19765"/>
                  </a:lnTo>
                  <a:lnTo>
                    <a:pt x="81035" y="20122"/>
                  </a:lnTo>
                  <a:lnTo>
                    <a:pt x="81094" y="20122"/>
                  </a:lnTo>
                  <a:cubicBezTo>
                    <a:pt x="81225" y="20051"/>
                    <a:pt x="81308" y="19920"/>
                    <a:pt x="81332" y="19765"/>
                  </a:cubicBezTo>
                  <a:close/>
                  <a:moveTo>
                    <a:pt x="30290" y="20122"/>
                  </a:moveTo>
                  <a:lnTo>
                    <a:pt x="30350" y="20063"/>
                  </a:lnTo>
                  <a:lnTo>
                    <a:pt x="30112" y="19825"/>
                  </a:lnTo>
                  <a:cubicBezTo>
                    <a:pt x="30124" y="19991"/>
                    <a:pt x="30100" y="19979"/>
                    <a:pt x="30278" y="20122"/>
                  </a:cubicBezTo>
                  <a:close/>
                  <a:moveTo>
                    <a:pt x="75820" y="19825"/>
                  </a:moveTo>
                  <a:lnTo>
                    <a:pt x="75760" y="20063"/>
                  </a:lnTo>
                  <a:lnTo>
                    <a:pt x="75820" y="20063"/>
                  </a:lnTo>
                  <a:lnTo>
                    <a:pt x="75939" y="19944"/>
                  </a:lnTo>
                  <a:close/>
                  <a:moveTo>
                    <a:pt x="72438" y="19944"/>
                  </a:moveTo>
                  <a:cubicBezTo>
                    <a:pt x="72415" y="20027"/>
                    <a:pt x="72391" y="20110"/>
                    <a:pt x="72379" y="20182"/>
                  </a:cubicBezTo>
                  <a:cubicBezTo>
                    <a:pt x="72450" y="20063"/>
                    <a:pt x="72498" y="20110"/>
                    <a:pt x="72426" y="19944"/>
                  </a:cubicBezTo>
                  <a:close/>
                  <a:moveTo>
                    <a:pt x="79142" y="19944"/>
                  </a:moveTo>
                  <a:lnTo>
                    <a:pt x="79082" y="20182"/>
                  </a:lnTo>
                  <a:lnTo>
                    <a:pt x="79142" y="20182"/>
                  </a:lnTo>
                  <a:lnTo>
                    <a:pt x="79261" y="20063"/>
                  </a:lnTo>
                  <a:close/>
                  <a:moveTo>
                    <a:pt x="80213" y="20063"/>
                  </a:moveTo>
                  <a:lnTo>
                    <a:pt x="80392" y="20241"/>
                  </a:lnTo>
                  <a:cubicBezTo>
                    <a:pt x="80427" y="20146"/>
                    <a:pt x="80463" y="20051"/>
                    <a:pt x="80511" y="19944"/>
                  </a:cubicBezTo>
                  <a:lnTo>
                    <a:pt x="80273" y="19944"/>
                  </a:lnTo>
                  <a:cubicBezTo>
                    <a:pt x="80237" y="19991"/>
                    <a:pt x="80225" y="20027"/>
                    <a:pt x="80201" y="20063"/>
                  </a:cubicBezTo>
                  <a:close/>
                  <a:moveTo>
                    <a:pt x="80689" y="20182"/>
                  </a:moveTo>
                  <a:cubicBezTo>
                    <a:pt x="80797" y="20015"/>
                    <a:pt x="80761" y="20146"/>
                    <a:pt x="80689" y="19944"/>
                  </a:cubicBezTo>
                  <a:close/>
                  <a:moveTo>
                    <a:pt x="38005" y="20122"/>
                  </a:moveTo>
                  <a:lnTo>
                    <a:pt x="37767" y="20003"/>
                  </a:lnTo>
                  <a:cubicBezTo>
                    <a:pt x="37744" y="20051"/>
                    <a:pt x="37732" y="20087"/>
                    <a:pt x="37708" y="20122"/>
                  </a:cubicBezTo>
                  <a:lnTo>
                    <a:pt x="37886" y="20241"/>
                  </a:lnTo>
                  <a:close/>
                  <a:moveTo>
                    <a:pt x="79439" y="20122"/>
                  </a:moveTo>
                  <a:lnTo>
                    <a:pt x="79677" y="20063"/>
                  </a:lnTo>
                  <a:lnTo>
                    <a:pt x="79677" y="20003"/>
                  </a:lnTo>
                  <a:lnTo>
                    <a:pt x="79499" y="20003"/>
                  </a:lnTo>
                  <a:cubicBezTo>
                    <a:pt x="79475" y="20051"/>
                    <a:pt x="79451" y="20087"/>
                    <a:pt x="79427" y="20122"/>
                  </a:cubicBezTo>
                  <a:close/>
                  <a:moveTo>
                    <a:pt x="89059" y="20122"/>
                  </a:moveTo>
                  <a:lnTo>
                    <a:pt x="89179" y="20241"/>
                  </a:lnTo>
                  <a:cubicBezTo>
                    <a:pt x="89155" y="20170"/>
                    <a:pt x="89131" y="20087"/>
                    <a:pt x="89119" y="20003"/>
                  </a:cubicBezTo>
                  <a:close/>
                  <a:moveTo>
                    <a:pt x="1251" y="21134"/>
                  </a:moveTo>
                  <a:lnTo>
                    <a:pt x="1477" y="21134"/>
                  </a:lnTo>
                  <a:lnTo>
                    <a:pt x="1132" y="20896"/>
                  </a:lnTo>
                  <a:cubicBezTo>
                    <a:pt x="1168" y="20849"/>
                    <a:pt x="1203" y="20813"/>
                    <a:pt x="1251" y="20777"/>
                  </a:cubicBezTo>
                  <a:cubicBezTo>
                    <a:pt x="1989" y="20861"/>
                    <a:pt x="2084" y="21325"/>
                    <a:pt x="2608" y="21599"/>
                  </a:cubicBezTo>
                  <a:lnTo>
                    <a:pt x="2668" y="21599"/>
                  </a:lnTo>
                  <a:lnTo>
                    <a:pt x="2370" y="21194"/>
                  </a:lnTo>
                  <a:lnTo>
                    <a:pt x="2370" y="21134"/>
                  </a:lnTo>
                  <a:cubicBezTo>
                    <a:pt x="3311" y="21468"/>
                    <a:pt x="3644" y="21801"/>
                    <a:pt x="4811" y="21777"/>
                  </a:cubicBezTo>
                  <a:lnTo>
                    <a:pt x="4573" y="21551"/>
                  </a:lnTo>
                  <a:lnTo>
                    <a:pt x="4573" y="21361"/>
                  </a:lnTo>
                  <a:cubicBezTo>
                    <a:pt x="5037" y="21480"/>
                    <a:pt x="5120" y="21468"/>
                    <a:pt x="5692" y="21420"/>
                  </a:cubicBezTo>
                  <a:lnTo>
                    <a:pt x="5632" y="21182"/>
                  </a:lnTo>
                  <a:cubicBezTo>
                    <a:pt x="5430" y="20849"/>
                    <a:pt x="3239" y="20456"/>
                    <a:pt x="3084" y="20539"/>
                  </a:cubicBezTo>
                  <a:cubicBezTo>
                    <a:pt x="3001" y="20313"/>
                    <a:pt x="2834" y="20134"/>
                    <a:pt x="2608" y="20063"/>
                  </a:cubicBezTo>
                  <a:lnTo>
                    <a:pt x="2430" y="20182"/>
                  </a:lnTo>
                  <a:lnTo>
                    <a:pt x="2430" y="20420"/>
                  </a:lnTo>
                  <a:lnTo>
                    <a:pt x="3084" y="20599"/>
                  </a:lnTo>
                  <a:lnTo>
                    <a:pt x="3084" y="21063"/>
                  </a:lnTo>
                  <a:lnTo>
                    <a:pt x="3203" y="21122"/>
                  </a:lnTo>
                  <a:cubicBezTo>
                    <a:pt x="3239" y="21051"/>
                    <a:pt x="3287" y="20968"/>
                    <a:pt x="3323" y="20896"/>
                  </a:cubicBezTo>
                  <a:lnTo>
                    <a:pt x="3799" y="21015"/>
                  </a:lnTo>
                  <a:cubicBezTo>
                    <a:pt x="3763" y="21111"/>
                    <a:pt x="3715" y="21206"/>
                    <a:pt x="3680" y="21313"/>
                  </a:cubicBezTo>
                  <a:cubicBezTo>
                    <a:pt x="3096" y="21372"/>
                    <a:pt x="1144" y="20432"/>
                    <a:pt x="477" y="20122"/>
                  </a:cubicBezTo>
                  <a:lnTo>
                    <a:pt x="417" y="20241"/>
                  </a:lnTo>
                  <a:cubicBezTo>
                    <a:pt x="632" y="20539"/>
                    <a:pt x="941" y="20587"/>
                    <a:pt x="894" y="20837"/>
                  </a:cubicBezTo>
                  <a:close/>
                  <a:moveTo>
                    <a:pt x="5049" y="20241"/>
                  </a:moveTo>
                  <a:lnTo>
                    <a:pt x="5049" y="20122"/>
                  </a:lnTo>
                  <a:lnTo>
                    <a:pt x="4751" y="20063"/>
                  </a:lnTo>
                  <a:cubicBezTo>
                    <a:pt x="4870" y="20194"/>
                    <a:pt x="4835" y="20182"/>
                    <a:pt x="5049" y="20241"/>
                  </a:cubicBezTo>
                  <a:close/>
                  <a:moveTo>
                    <a:pt x="26885" y="20182"/>
                  </a:moveTo>
                  <a:lnTo>
                    <a:pt x="27064" y="20122"/>
                  </a:lnTo>
                  <a:lnTo>
                    <a:pt x="27064" y="20063"/>
                  </a:lnTo>
                  <a:lnTo>
                    <a:pt x="26885" y="20063"/>
                  </a:lnTo>
                  <a:close/>
                  <a:moveTo>
                    <a:pt x="36624" y="20182"/>
                  </a:moveTo>
                  <a:cubicBezTo>
                    <a:pt x="36731" y="20396"/>
                    <a:pt x="36767" y="20372"/>
                    <a:pt x="37041" y="20420"/>
                  </a:cubicBezTo>
                  <a:lnTo>
                    <a:pt x="37458" y="20182"/>
                  </a:lnTo>
                  <a:lnTo>
                    <a:pt x="37577" y="20182"/>
                  </a:lnTo>
                  <a:cubicBezTo>
                    <a:pt x="37446" y="20075"/>
                    <a:pt x="37458" y="20087"/>
                    <a:pt x="37220" y="20063"/>
                  </a:cubicBezTo>
                  <a:cubicBezTo>
                    <a:pt x="37005" y="20241"/>
                    <a:pt x="37005" y="20206"/>
                    <a:pt x="36636" y="20182"/>
                  </a:cubicBezTo>
                  <a:close/>
                  <a:moveTo>
                    <a:pt x="46899" y="20587"/>
                  </a:moveTo>
                  <a:lnTo>
                    <a:pt x="47304" y="20480"/>
                  </a:lnTo>
                  <a:cubicBezTo>
                    <a:pt x="47423" y="20218"/>
                    <a:pt x="47471" y="20206"/>
                    <a:pt x="47197" y="20063"/>
                  </a:cubicBezTo>
                  <a:lnTo>
                    <a:pt x="46899" y="20241"/>
                  </a:lnTo>
                  <a:close/>
                  <a:moveTo>
                    <a:pt x="77641" y="20063"/>
                  </a:moveTo>
                  <a:cubicBezTo>
                    <a:pt x="77665" y="20134"/>
                    <a:pt x="77689" y="20218"/>
                    <a:pt x="77701" y="20301"/>
                  </a:cubicBezTo>
                  <a:lnTo>
                    <a:pt x="77760" y="20301"/>
                  </a:lnTo>
                  <a:close/>
                  <a:moveTo>
                    <a:pt x="57353" y="20718"/>
                  </a:moveTo>
                  <a:lnTo>
                    <a:pt x="57353" y="20777"/>
                  </a:lnTo>
                  <a:lnTo>
                    <a:pt x="57472" y="20837"/>
                  </a:lnTo>
                  <a:lnTo>
                    <a:pt x="57710" y="20122"/>
                  </a:lnTo>
                  <a:lnTo>
                    <a:pt x="57591" y="20122"/>
                  </a:lnTo>
                  <a:lnTo>
                    <a:pt x="57413" y="20301"/>
                  </a:lnTo>
                  <a:cubicBezTo>
                    <a:pt x="57389" y="20444"/>
                    <a:pt x="57365" y="20587"/>
                    <a:pt x="57353" y="20718"/>
                  </a:cubicBezTo>
                  <a:close/>
                  <a:moveTo>
                    <a:pt x="81809" y="20480"/>
                  </a:moveTo>
                  <a:lnTo>
                    <a:pt x="81809" y="20122"/>
                  </a:lnTo>
                  <a:cubicBezTo>
                    <a:pt x="81797" y="20241"/>
                    <a:pt x="81773" y="20360"/>
                    <a:pt x="81749" y="20480"/>
                  </a:cubicBezTo>
                  <a:close/>
                  <a:moveTo>
                    <a:pt x="13074" y="20182"/>
                  </a:moveTo>
                  <a:cubicBezTo>
                    <a:pt x="13371" y="20551"/>
                    <a:pt x="14324" y="20420"/>
                    <a:pt x="14907" y="20420"/>
                  </a:cubicBezTo>
                  <a:cubicBezTo>
                    <a:pt x="14598" y="20110"/>
                    <a:pt x="13538" y="20218"/>
                    <a:pt x="13062" y="20182"/>
                  </a:cubicBezTo>
                  <a:close/>
                  <a:moveTo>
                    <a:pt x="41208" y="20480"/>
                  </a:moveTo>
                  <a:lnTo>
                    <a:pt x="41327" y="20301"/>
                  </a:lnTo>
                  <a:lnTo>
                    <a:pt x="41208" y="20182"/>
                  </a:lnTo>
                  <a:lnTo>
                    <a:pt x="41030" y="20182"/>
                  </a:lnTo>
                  <a:cubicBezTo>
                    <a:pt x="40803" y="20408"/>
                    <a:pt x="40732" y="20229"/>
                    <a:pt x="40613" y="20539"/>
                  </a:cubicBezTo>
                  <a:lnTo>
                    <a:pt x="41089" y="20539"/>
                  </a:lnTo>
                  <a:close/>
                  <a:moveTo>
                    <a:pt x="65128" y="20480"/>
                  </a:moveTo>
                  <a:lnTo>
                    <a:pt x="65128" y="20718"/>
                  </a:lnTo>
                  <a:cubicBezTo>
                    <a:pt x="65283" y="20694"/>
                    <a:pt x="65426" y="20634"/>
                    <a:pt x="65545" y="20539"/>
                  </a:cubicBezTo>
                  <a:lnTo>
                    <a:pt x="65247" y="20182"/>
                  </a:lnTo>
                  <a:close/>
                  <a:moveTo>
                    <a:pt x="77189" y="20420"/>
                  </a:moveTo>
                  <a:lnTo>
                    <a:pt x="77427" y="20301"/>
                  </a:lnTo>
                  <a:lnTo>
                    <a:pt x="77248" y="20182"/>
                  </a:lnTo>
                  <a:cubicBezTo>
                    <a:pt x="77213" y="20265"/>
                    <a:pt x="77189" y="20349"/>
                    <a:pt x="77177" y="20420"/>
                  </a:cubicBezTo>
                  <a:close/>
                  <a:moveTo>
                    <a:pt x="81047" y="20777"/>
                  </a:moveTo>
                  <a:lnTo>
                    <a:pt x="80808" y="21015"/>
                  </a:lnTo>
                  <a:lnTo>
                    <a:pt x="81166" y="20956"/>
                  </a:lnTo>
                  <a:lnTo>
                    <a:pt x="81463" y="20182"/>
                  </a:lnTo>
                  <a:lnTo>
                    <a:pt x="81285" y="20182"/>
                  </a:lnTo>
                  <a:cubicBezTo>
                    <a:pt x="81058" y="20480"/>
                    <a:pt x="81023" y="20325"/>
                    <a:pt x="81035" y="20777"/>
                  </a:cubicBezTo>
                  <a:close/>
                  <a:moveTo>
                    <a:pt x="5716" y="20360"/>
                  </a:moveTo>
                  <a:cubicBezTo>
                    <a:pt x="6323" y="20825"/>
                    <a:pt x="7680" y="20468"/>
                    <a:pt x="7966" y="21253"/>
                  </a:cubicBezTo>
                  <a:lnTo>
                    <a:pt x="8323" y="21194"/>
                  </a:lnTo>
                  <a:cubicBezTo>
                    <a:pt x="8359" y="21039"/>
                    <a:pt x="8323" y="21134"/>
                    <a:pt x="8442" y="20956"/>
                  </a:cubicBezTo>
                  <a:cubicBezTo>
                    <a:pt x="7716" y="20444"/>
                    <a:pt x="6490" y="20408"/>
                    <a:pt x="5716" y="20253"/>
                  </a:cubicBezTo>
                  <a:close/>
                  <a:moveTo>
                    <a:pt x="43292" y="20241"/>
                  </a:moveTo>
                  <a:lnTo>
                    <a:pt x="43173" y="20241"/>
                  </a:lnTo>
                  <a:lnTo>
                    <a:pt x="43173" y="20360"/>
                  </a:lnTo>
                  <a:close/>
                  <a:moveTo>
                    <a:pt x="55460" y="20539"/>
                  </a:moveTo>
                  <a:lnTo>
                    <a:pt x="55281" y="20837"/>
                  </a:lnTo>
                  <a:cubicBezTo>
                    <a:pt x="55734" y="21146"/>
                    <a:pt x="56555" y="20658"/>
                    <a:pt x="57115" y="20480"/>
                  </a:cubicBezTo>
                  <a:lnTo>
                    <a:pt x="57115" y="20420"/>
                  </a:lnTo>
                  <a:lnTo>
                    <a:pt x="56877" y="20241"/>
                  </a:lnTo>
                  <a:cubicBezTo>
                    <a:pt x="56686" y="20480"/>
                    <a:pt x="55793" y="20694"/>
                    <a:pt x="55448" y="20539"/>
                  </a:cubicBezTo>
                  <a:close/>
                  <a:moveTo>
                    <a:pt x="84726" y="20241"/>
                  </a:moveTo>
                  <a:lnTo>
                    <a:pt x="84726" y="20420"/>
                  </a:lnTo>
                  <a:lnTo>
                    <a:pt x="84845" y="20420"/>
                  </a:lnTo>
                  <a:cubicBezTo>
                    <a:pt x="84761" y="20241"/>
                    <a:pt x="84833" y="20349"/>
                    <a:pt x="84714" y="20241"/>
                  </a:cubicBezTo>
                  <a:close/>
                  <a:moveTo>
                    <a:pt x="10573" y="20539"/>
                  </a:moveTo>
                  <a:lnTo>
                    <a:pt x="10693" y="20420"/>
                  </a:lnTo>
                  <a:lnTo>
                    <a:pt x="10216" y="20301"/>
                  </a:lnTo>
                  <a:cubicBezTo>
                    <a:pt x="10323" y="20515"/>
                    <a:pt x="10347" y="20468"/>
                    <a:pt x="10573" y="20539"/>
                  </a:cubicBezTo>
                  <a:close/>
                  <a:moveTo>
                    <a:pt x="46197" y="20658"/>
                  </a:moveTo>
                  <a:lnTo>
                    <a:pt x="46554" y="20599"/>
                  </a:lnTo>
                  <a:lnTo>
                    <a:pt x="46673" y="20599"/>
                  </a:lnTo>
                  <a:lnTo>
                    <a:pt x="46673" y="20420"/>
                  </a:lnTo>
                  <a:lnTo>
                    <a:pt x="46256" y="20360"/>
                  </a:lnTo>
                  <a:cubicBezTo>
                    <a:pt x="46233" y="20468"/>
                    <a:pt x="46209" y="20563"/>
                    <a:pt x="46197" y="20658"/>
                  </a:cubicBezTo>
                  <a:close/>
                  <a:moveTo>
                    <a:pt x="76058" y="20539"/>
                  </a:moveTo>
                  <a:lnTo>
                    <a:pt x="76236" y="20658"/>
                  </a:lnTo>
                  <a:lnTo>
                    <a:pt x="76296" y="20539"/>
                  </a:lnTo>
                  <a:lnTo>
                    <a:pt x="76415" y="20480"/>
                  </a:lnTo>
                  <a:lnTo>
                    <a:pt x="76415" y="20420"/>
                  </a:lnTo>
                  <a:lnTo>
                    <a:pt x="76177" y="20360"/>
                  </a:lnTo>
                  <a:cubicBezTo>
                    <a:pt x="76129" y="20420"/>
                    <a:pt x="76082" y="20480"/>
                    <a:pt x="76046" y="20539"/>
                  </a:cubicBezTo>
                  <a:close/>
                  <a:moveTo>
                    <a:pt x="79082" y="20480"/>
                  </a:moveTo>
                  <a:lnTo>
                    <a:pt x="79142" y="20718"/>
                  </a:lnTo>
                  <a:lnTo>
                    <a:pt x="79618" y="20599"/>
                  </a:lnTo>
                  <a:lnTo>
                    <a:pt x="79677" y="20480"/>
                  </a:lnTo>
                  <a:lnTo>
                    <a:pt x="79320" y="20360"/>
                  </a:lnTo>
                  <a:close/>
                  <a:moveTo>
                    <a:pt x="80035" y="20360"/>
                  </a:moveTo>
                  <a:lnTo>
                    <a:pt x="79856" y="20420"/>
                  </a:lnTo>
                  <a:lnTo>
                    <a:pt x="80392" y="21075"/>
                  </a:lnTo>
                  <a:lnTo>
                    <a:pt x="80451" y="21075"/>
                  </a:lnTo>
                  <a:cubicBezTo>
                    <a:pt x="80249" y="20753"/>
                    <a:pt x="80189" y="20801"/>
                    <a:pt x="80273" y="20420"/>
                  </a:cubicBezTo>
                  <a:close/>
                  <a:moveTo>
                    <a:pt x="548" y="20599"/>
                  </a:moveTo>
                  <a:lnTo>
                    <a:pt x="251" y="20420"/>
                  </a:lnTo>
                  <a:lnTo>
                    <a:pt x="13" y="20480"/>
                  </a:lnTo>
                  <a:lnTo>
                    <a:pt x="13" y="20658"/>
                  </a:lnTo>
                  <a:lnTo>
                    <a:pt x="548" y="20658"/>
                  </a:lnTo>
                  <a:close/>
                  <a:moveTo>
                    <a:pt x="73677" y="20539"/>
                  </a:moveTo>
                  <a:lnTo>
                    <a:pt x="73855" y="20539"/>
                  </a:lnTo>
                  <a:lnTo>
                    <a:pt x="73736" y="20420"/>
                  </a:lnTo>
                  <a:cubicBezTo>
                    <a:pt x="73712" y="20468"/>
                    <a:pt x="73688" y="20503"/>
                    <a:pt x="73677" y="20539"/>
                  </a:cubicBezTo>
                  <a:close/>
                  <a:moveTo>
                    <a:pt x="82523" y="20539"/>
                  </a:moveTo>
                  <a:lnTo>
                    <a:pt x="82582" y="20599"/>
                  </a:lnTo>
                  <a:lnTo>
                    <a:pt x="82642" y="20599"/>
                  </a:lnTo>
                  <a:cubicBezTo>
                    <a:pt x="82618" y="20539"/>
                    <a:pt x="82606" y="20480"/>
                    <a:pt x="82582" y="20420"/>
                  </a:cubicBezTo>
                  <a:close/>
                  <a:moveTo>
                    <a:pt x="11347" y="20480"/>
                  </a:moveTo>
                  <a:lnTo>
                    <a:pt x="11347" y="20658"/>
                  </a:lnTo>
                  <a:lnTo>
                    <a:pt x="11585" y="20658"/>
                  </a:lnTo>
                  <a:lnTo>
                    <a:pt x="11705" y="20539"/>
                  </a:lnTo>
                  <a:close/>
                  <a:moveTo>
                    <a:pt x="12121" y="20777"/>
                  </a:moveTo>
                  <a:lnTo>
                    <a:pt x="12359" y="20777"/>
                  </a:lnTo>
                  <a:lnTo>
                    <a:pt x="12359" y="20658"/>
                  </a:lnTo>
                  <a:lnTo>
                    <a:pt x="11812" y="20480"/>
                  </a:lnTo>
                  <a:cubicBezTo>
                    <a:pt x="11907" y="20765"/>
                    <a:pt x="11871" y="20670"/>
                    <a:pt x="12109" y="20777"/>
                  </a:cubicBezTo>
                  <a:close/>
                  <a:moveTo>
                    <a:pt x="35041" y="20599"/>
                  </a:moveTo>
                  <a:lnTo>
                    <a:pt x="35160" y="20718"/>
                  </a:lnTo>
                  <a:lnTo>
                    <a:pt x="35219" y="20718"/>
                  </a:lnTo>
                  <a:lnTo>
                    <a:pt x="35219" y="20491"/>
                  </a:lnTo>
                  <a:lnTo>
                    <a:pt x="35029" y="20491"/>
                  </a:lnTo>
                  <a:close/>
                  <a:moveTo>
                    <a:pt x="38184" y="20956"/>
                  </a:moveTo>
                  <a:lnTo>
                    <a:pt x="38482" y="20658"/>
                  </a:lnTo>
                  <a:lnTo>
                    <a:pt x="38482" y="20599"/>
                  </a:lnTo>
                  <a:lnTo>
                    <a:pt x="38244" y="20491"/>
                  </a:lnTo>
                  <a:cubicBezTo>
                    <a:pt x="37553" y="21063"/>
                    <a:pt x="35410" y="20932"/>
                    <a:pt x="34922" y="20789"/>
                  </a:cubicBezTo>
                  <a:lnTo>
                    <a:pt x="34862" y="20789"/>
                  </a:lnTo>
                  <a:cubicBezTo>
                    <a:pt x="34826" y="20920"/>
                    <a:pt x="34779" y="21063"/>
                    <a:pt x="34743" y="21194"/>
                  </a:cubicBezTo>
                  <a:cubicBezTo>
                    <a:pt x="34445" y="21027"/>
                    <a:pt x="34398" y="20789"/>
                    <a:pt x="34088" y="20670"/>
                  </a:cubicBezTo>
                  <a:lnTo>
                    <a:pt x="34029" y="20908"/>
                  </a:lnTo>
                  <a:lnTo>
                    <a:pt x="34029" y="20968"/>
                  </a:lnTo>
                  <a:lnTo>
                    <a:pt x="34267" y="21194"/>
                  </a:lnTo>
                  <a:lnTo>
                    <a:pt x="33791" y="21372"/>
                  </a:lnTo>
                  <a:cubicBezTo>
                    <a:pt x="33493" y="21075"/>
                    <a:pt x="33433" y="21337"/>
                    <a:pt x="33255" y="20908"/>
                  </a:cubicBezTo>
                  <a:lnTo>
                    <a:pt x="33136" y="20968"/>
                  </a:lnTo>
                  <a:lnTo>
                    <a:pt x="33136" y="21611"/>
                  </a:lnTo>
                  <a:cubicBezTo>
                    <a:pt x="33910" y="21658"/>
                    <a:pt x="37815" y="20753"/>
                    <a:pt x="38172" y="20956"/>
                  </a:cubicBezTo>
                  <a:close/>
                  <a:moveTo>
                    <a:pt x="38958" y="20718"/>
                  </a:moveTo>
                  <a:lnTo>
                    <a:pt x="39732" y="20777"/>
                  </a:lnTo>
                  <a:cubicBezTo>
                    <a:pt x="39744" y="20706"/>
                    <a:pt x="39768" y="20622"/>
                    <a:pt x="39791" y="20539"/>
                  </a:cubicBezTo>
                  <a:lnTo>
                    <a:pt x="39017" y="20491"/>
                  </a:lnTo>
                  <a:cubicBezTo>
                    <a:pt x="38982" y="20563"/>
                    <a:pt x="38970" y="20646"/>
                    <a:pt x="38946" y="20718"/>
                  </a:cubicBezTo>
                  <a:close/>
                  <a:moveTo>
                    <a:pt x="40208" y="20491"/>
                  </a:moveTo>
                  <a:lnTo>
                    <a:pt x="40030" y="20491"/>
                  </a:lnTo>
                  <a:cubicBezTo>
                    <a:pt x="40041" y="20527"/>
                    <a:pt x="40065" y="20563"/>
                    <a:pt x="40089" y="20599"/>
                  </a:cubicBezTo>
                  <a:close/>
                  <a:moveTo>
                    <a:pt x="40327" y="20491"/>
                  </a:moveTo>
                  <a:lnTo>
                    <a:pt x="40327" y="20599"/>
                  </a:lnTo>
                  <a:lnTo>
                    <a:pt x="40506" y="20539"/>
                  </a:lnTo>
                  <a:lnTo>
                    <a:pt x="40506" y="20491"/>
                  </a:lnTo>
                  <a:close/>
                  <a:moveTo>
                    <a:pt x="45959" y="20837"/>
                  </a:moveTo>
                  <a:lnTo>
                    <a:pt x="46137" y="20599"/>
                  </a:lnTo>
                  <a:lnTo>
                    <a:pt x="45483" y="20491"/>
                  </a:lnTo>
                  <a:lnTo>
                    <a:pt x="45304" y="20718"/>
                  </a:lnTo>
                  <a:cubicBezTo>
                    <a:pt x="45447" y="20837"/>
                    <a:pt x="45602" y="20837"/>
                    <a:pt x="45947" y="20837"/>
                  </a:cubicBezTo>
                  <a:close/>
                  <a:moveTo>
                    <a:pt x="73212" y="20599"/>
                  </a:moveTo>
                  <a:lnTo>
                    <a:pt x="73331" y="20718"/>
                  </a:lnTo>
                  <a:cubicBezTo>
                    <a:pt x="73343" y="20515"/>
                    <a:pt x="73403" y="20634"/>
                    <a:pt x="73272" y="20491"/>
                  </a:cubicBezTo>
                  <a:cubicBezTo>
                    <a:pt x="73236" y="20527"/>
                    <a:pt x="73212" y="20563"/>
                    <a:pt x="73200" y="20599"/>
                  </a:cubicBezTo>
                  <a:close/>
                  <a:moveTo>
                    <a:pt x="57948" y="20777"/>
                  </a:moveTo>
                  <a:cubicBezTo>
                    <a:pt x="57960" y="20575"/>
                    <a:pt x="58020" y="20694"/>
                    <a:pt x="57889" y="20539"/>
                  </a:cubicBezTo>
                  <a:cubicBezTo>
                    <a:pt x="57865" y="20587"/>
                    <a:pt x="57853" y="20622"/>
                    <a:pt x="57829" y="20658"/>
                  </a:cubicBezTo>
                  <a:close/>
                  <a:moveTo>
                    <a:pt x="64533" y="20837"/>
                  </a:moveTo>
                  <a:lnTo>
                    <a:pt x="64711" y="20777"/>
                  </a:lnTo>
                  <a:lnTo>
                    <a:pt x="64533" y="20539"/>
                  </a:lnTo>
                  <a:close/>
                  <a:moveTo>
                    <a:pt x="10109" y="20777"/>
                  </a:moveTo>
                  <a:lnTo>
                    <a:pt x="10109" y="20599"/>
                  </a:lnTo>
                  <a:lnTo>
                    <a:pt x="9931" y="20599"/>
                  </a:lnTo>
                  <a:close/>
                  <a:moveTo>
                    <a:pt x="12955" y="21015"/>
                  </a:moveTo>
                  <a:cubicBezTo>
                    <a:pt x="13086" y="20789"/>
                    <a:pt x="12967" y="20694"/>
                    <a:pt x="12657" y="20599"/>
                  </a:cubicBezTo>
                  <a:cubicBezTo>
                    <a:pt x="12717" y="20884"/>
                    <a:pt x="12728" y="20884"/>
                    <a:pt x="12943" y="21015"/>
                  </a:cubicBezTo>
                  <a:close/>
                  <a:moveTo>
                    <a:pt x="13312" y="20599"/>
                  </a:moveTo>
                  <a:cubicBezTo>
                    <a:pt x="13252" y="20682"/>
                    <a:pt x="13193" y="20765"/>
                    <a:pt x="13133" y="20837"/>
                  </a:cubicBezTo>
                  <a:lnTo>
                    <a:pt x="13193" y="20956"/>
                  </a:lnTo>
                  <a:lnTo>
                    <a:pt x="13371" y="21015"/>
                  </a:lnTo>
                  <a:cubicBezTo>
                    <a:pt x="13431" y="20872"/>
                    <a:pt x="13395" y="20718"/>
                    <a:pt x="13300" y="20599"/>
                  </a:cubicBezTo>
                  <a:close/>
                  <a:moveTo>
                    <a:pt x="18944" y="20718"/>
                  </a:moveTo>
                  <a:lnTo>
                    <a:pt x="18824" y="20599"/>
                  </a:lnTo>
                  <a:cubicBezTo>
                    <a:pt x="18848" y="20658"/>
                    <a:pt x="18872" y="20718"/>
                    <a:pt x="18884" y="20777"/>
                  </a:cubicBezTo>
                  <a:close/>
                  <a:moveTo>
                    <a:pt x="20015" y="20599"/>
                  </a:moveTo>
                  <a:lnTo>
                    <a:pt x="20134" y="20718"/>
                  </a:lnTo>
                  <a:lnTo>
                    <a:pt x="20194" y="20718"/>
                  </a:lnTo>
                  <a:cubicBezTo>
                    <a:pt x="20075" y="20599"/>
                    <a:pt x="20194" y="20682"/>
                    <a:pt x="20015" y="20599"/>
                  </a:cubicBezTo>
                  <a:close/>
                  <a:moveTo>
                    <a:pt x="42042" y="22146"/>
                  </a:moveTo>
                  <a:lnTo>
                    <a:pt x="42161" y="22206"/>
                  </a:lnTo>
                  <a:cubicBezTo>
                    <a:pt x="42720" y="21753"/>
                    <a:pt x="44494" y="21051"/>
                    <a:pt x="45078" y="21015"/>
                  </a:cubicBezTo>
                  <a:lnTo>
                    <a:pt x="45137" y="20896"/>
                  </a:lnTo>
                  <a:lnTo>
                    <a:pt x="44840" y="20599"/>
                  </a:lnTo>
                  <a:cubicBezTo>
                    <a:pt x="44732" y="20753"/>
                    <a:pt x="42994" y="21242"/>
                    <a:pt x="42518" y="21134"/>
                  </a:cubicBezTo>
                  <a:cubicBezTo>
                    <a:pt x="42244" y="21432"/>
                    <a:pt x="42387" y="21634"/>
                    <a:pt x="42042" y="21908"/>
                  </a:cubicBezTo>
                  <a:close/>
                  <a:moveTo>
                    <a:pt x="63652" y="20599"/>
                  </a:moveTo>
                  <a:lnTo>
                    <a:pt x="63294" y="20658"/>
                  </a:lnTo>
                  <a:lnTo>
                    <a:pt x="63175" y="20777"/>
                  </a:lnTo>
                  <a:cubicBezTo>
                    <a:pt x="63199" y="20920"/>
                    <a:pt x="63223" y="21051"/>
                    <a:pt x="63235" y="21194"/>
                  </a:cubicBezTo>
                  <a:cubicBezTo>
                    <a:pt x="63437" y="21003"/>
                    <a:pt x="63413" y="20908"/>
                    <a:pt x="63771" y="20837"/>
                  </a:cubicBezTo>
                  <a:cubicBezTo>
                    <a:pt x="63699" y="20622"/>
                    <a:pt x="63759" y="20718"/>
                    <a:pt x="63640" y="20599"/>
                  </a:cubicBezTo>
                  <a:close/>
                  <a:moveTo>
                    <a:pt x="73022" y="20599"/>
                  </a:moveTo>
                  <a:lnTo>
                    <a:pt x="72915" y="20599"/>
                  </a:lnTo>
                  <a:cubicBezTo>
                    <a:pt x="72891" y="20646"/>
                    <a:pt x="72867" y="20682"/>
                    <a:pt x="72855" y="20718"/>
                  </a:cubicBezTo>
                  <a:close/>
                  <a:moveTo>
                    <a:pt x="69105" y="20956"/>
                  </a:moveTo>
                  <a:cubicBezTo>
                    <a:pt x="69319" y="20896"/>
                    <a:pt x="69283" y="20908"/>
                    <a:pt x="69402" y="20777"/>
                  </a:cubicBezTo>
                  <a:lnTo>
                    <a:pt x="69224" y="20658"/>
                  </a:lnTo>
                  <a:lnTo>
                    <a:pt x="69116" y="20718"/>
                  </a:lnTo>
                  <a:close/>
                  <a:moveTo>
                    <a:pt x="74034" y="20896"/>
                  </a:moveTo>
                  <a:lnTo>
                    <a:pt x="74034" y="20658"/>
                  </a:lnTo>
                  <a:cubicBezTo>
                    <a:pt x="74022" y="20741"/>
                    <a:pt x="73998" y="20825"/>
                    <a:pt x="73974" y="20896"/>
                  </a:cubicBezTo>
                  <a:close/>
                  <a:moveTo>
                    <a:pt x="77534" y="21015"/>
                  </a:moveTo>
                  <a:lnTo>
                    <a:pt x="78189" y="20896"/>
                  </a:lnTo>
                  <a:lnTo>
                    <a:pt x="78308" y="20718"/>
                  </a:lnTo>
                  <a:lnTo>
                    <a:pt x="78308" y="20658"/>
                  </a:lnTo>
                  <a:lnTo>
                    <a:pt x="77534" y="20658"/>
                  </a:lnTo>
                  <a:close/>
                  <a:moveTo>
                    <a:pt x="55162" y="20837"/>
                  </a:moveTo>
                  <a:lnTo>
                    <a:pt x="54746" y="20718"/>
                  </a:lnTo>
                  <a:cubicBezTo>
                    <a:pt x="54257" y="21289"/>
                    <a:pt x="52507" y="21420"/>
                    <a:pt x="51602" y="21611"/>
                  </a:cubicBezTo>
                  <a:cubicBezTo>
                    <a:pt x="51555" y="21718"/>
                    <a:pt x="51519" y="21813"/>
                    <a:pt x="51483" y="21908"/>
                  </a:cubicBezTo>
                  <a:lnTo>
                    <a:pt x="54150" y="21313"/>
                  </a:lnTo>
                  <a:lnTo>
                    <a:pt x="54150" y="21670"/>
                  </a:lnTo>
                  <a:lnTo>
                    <a:pt x="54377" y="21670"/>
                  </a:lnTo>
                  <a:cubicBezTo>
                    <a:pt x="54341" y="21551"/>
                    <a:pt x="54293" y="21432"/>
                    <a:pt x="54257" y="21313"/>
                  </a:cubicBezTo>
                  <a:lnTo>
                    <a:pt x="54912" y="21134"/>
                  </a:lnTo>
                  <a:close/>
                  <a:moveTo>
                    <a:pt x="62878" y="20718"/>
                  </a:moveTo>
                  <a:lnTo>
                    <a:pt x="62330" y="21134"/>
                  </a:lnTo>
                  <a:lnTo>
                    <a:pt x="62151" y="21372"/>
                  </a:lnTo>
                  <a:cubicBezTo>
                    <a:pt x="62318" y="21480"/>
                    <a:pt x="62354" y="21396"/>
                    <a:pt x="62687" y="21372"/>
                  </a:cubicBezTo>
                  <a:cubicBezTo>
                    <a:pt x="62830" y="21182"/>
                    <a:pt x="62901" y="20956"/>
                    <a:pt x="62866" y="20718"/>
                  </a:cubicBezTo>
                  <a:close/>
                  <a:moveTo>
                    <a:pt x="13550" y="20777"/>
                  </a:moveTo>
                  <a:lnTo>
                    <a:pt x="13550" y="20896"/>
                  </a:lnTo>
                  <a:lnTo>
                    <a:pt x="13729" y="20837"/>
                  </a:lnTo>
                  <a:lnTo>
                    <a:pt x="13729" y="20777"/>
                  </a:lnTo>
                  <a:close/>
                  <a:moveTo>
                    <a:pt x="73081" y="20956"/>
                  </a:moveTo>
                  <a:lnTo>
                    <a:pt x="73081" y="21015"/>
                  </a:lnTo>
                  <a:lnTo>
                    <a:pt x="73260" y="21075"/>
                  </a:lnTo>
                  <a:lnTo>
                    <a:pt x="73379" y="21015"/>
                  </a:lnTo>
                  <a:cubicBezTo>
                    <a:pt x="73343" y="20932"/>
                    <a:pt x="73307" y="20861"/>
                    <a:pt x="73260" y="20777"/>
                  </a:cubicBezTo>
                  <a:close/>
                  <a:moveTo>
                    <a:pt x="76713" y="20896"/>
                  </a:moveTo>
                  <a:cubicBezTo>
                    <a:pt x="76832" y="21134"/>
                    <a:pt x="76725" y="21015"/>
                    <a:pt x="76951" y="21015"/>
                  </a:cubicBezTo>
                  <a:cubicBezTo>
                    <a:pt x="77117" y="21051"/>
                    <a:pt x="77106" y="21015"/>
                    <a:pt x="77308" y="20956"/>
                  </a:cubicBezTo>
                  <a:cubicBezTo>
                    <a:pt x="77320" y="20920"/>
                    <a:pt x="77344" y="20884"/>
                    <a:pt x="77356" y="20837"/>
                  </a:cubicBezTo>
                  <a:lnTo>
                    <a:pt x="77356" y="20777"/>
                  </a:lnTo>
                  <a:lnTo>
                    <a:pt x="77117" y="20777"/>
                  </a:lnTo>
                  <a:close/>
                  <a:moveTo>
                    <a:pt x="83178" y="20956"/>
                  </a:moveTo>
                  <a:lnTo>
                    <a:pt x="83297" y="21015"/>
                  </a:lnTo>
                  <a:lnTo>
                    <a:pt x="83237" y="20777"/>
                  </a:lnTo>
                  <a:cubicBezTo>
                    <a:pt x="83213" y="20837"/>
                    <a:pt x="83190" y="20896"/>
                    <a:pt x="83166" y="20956"/>
                  </a:cubicBezTo>
                  <a:close/>
                  <a:moveTo>
                    <a:pt x="14252" y="21134"/>
                  </a:moveTo>
                  <a:lnTo>
                    <a:pt x="14372" y="20956"/>
                  </a:lnTo>
                  <a:lnTo>
                    <a:pt x="14014" y="20837"/>
                  </a:lnTo>
                  <a:cubicBezTo>
                    <a:pt x="13907" y="21015"/>
                    <a:pt x="13979" y="20837"/>
                    <a:pt x="13955" y="21075"/>
                  </a:cubicBezTo>
                  <a:close/>
                  <a:moveTo>
                    <a:pt x="48031" y="20956"/>
                  </a:moveTo>
                  <a:lnTo>
                    <a:pt x="47911" y="20837"/>
                  </a:lnTo>
                  <a:lnTo>
                    <a:pt x="47911" y="21015"/>
                  </a:lnTo>
                  <a:close/>
                  <a:moveTo>
                    <a:pt x="29635" y="21551"/>
                  </a:moveTo>
                  <a:lnTo>
                    <a:pt x="29635" y="21908"/>
                  </a:lnTo>
                  <a:lnTo>
                    <a:pt x="29873" y="22087"/>
                  </a:lnTo>
                  <a:cubicBezTo>
                    <a:pt x="29933" y="21968"/>
                    <a:pt x="29993" y="21849"/>
                    <a:pt x="30052" y="21730"/>
                  </a:cubicBezTo>
                  <a:lnTo>
                    <a:pt x="30409" y="22027"/>
                  </a:lnTo>
                  <a:cubicBezTo>
                    <a:pt x="30445" y="21944"/>
                    <a:pt x="30481" y="21861"/>
                    <a:pt x="30528" y="21789"/>
                  </a:cubicBezTo>
                  <a:cubicBezTo>
                    <a:pt x="31124" y="22111"/>
                    <a:pt x="32529" y="21611"/>
                    <a:pt x="33017" y="21372"/>
                  </a:cubicBezTo>
                  <a:cubicBezTo>
                    <a:pt x="32993" y="21206"/>
                    <a:pt x="32981" y="21051"/>
                    <a:pt x="32957" y="20896"/>
                  </a:cubicBezTo>
                  <a:cubicBezTo>
                    <a:pt x="31874" y="20932"/>
                    <a:pt x="30862" y="21325"/>
                    <a:pt x="30112" y="20896"/>
                  </a:cubicBezTo>
                  <a:cubicBezTo>
                    <a:pt x="30088" y="21015"/>
                    <a:pt x="30064" y="21134"/>
                    <a:pt x="30052" y="21253"/>
                  </a:cubicBezTo>
                  <a:lnTo>
                    <a:pt x="29993" y="21253"/>
                  </a:lnTo>
                  <a:cubicBezTo>
                    <a:pt x="29802" y="21099"/>
                    <a:pt x="29778" y="20980"/>
                    <a:pt x="29516" y="20896"/>
                  </a:cubicBezTo>
                  <a:cubicBezTo>
                    <a:pt x="29100" y="21432"/>
                    <a:pt x="26385" y="21039"/>
                    <a:pt x="25480" y="21551"/>
                  </a:cubicBezTo>
                  <a:cubicBezTo>
                    <a:pt x="25432" y="21396"/>
                    <a:pt x="25480" y="21349"/>
                    <a:pt x="25361" y="21194"/>
                  </a:cubicBezTo>
                  <a:lnTo>
                    <a:pt x="25063" y="21253"/>
                  </a:lnTo>
                  <a:cubicBezTo>
                    <a:pt x="25099" y="21384"/>
                    <a:pt x="25135" y="21527"/>
                    <a:pt x="25182" y="21658"/>
                  </a:cubicBezTo>
                  <a:cubicBezTo>
                    <a:pt x="25885" y="21992"/>
                    <a:pt x="28600" y="21539"/>
                    <a:pt x="29623" y="21551"/>
                  </a:cubicBezTo>
                  <a:close/>
                  <a:moveTo>
                    <a:pt x="40672" y="21015"/>
                  </a:moveTo>
                  <a:lnTo>
                    <a:pt x="40792" y="21015"/>
                  </a:lnTo>
                  <a:lnTo>
                    <a:pt x="40613" y="20896"/>
                  </a:lnTo>
                  <a:cubicBezTo>
                    <a:pt x="40577" y="20956"/>
                    <a:pt x="40541" y="21015"/>
                    <a:pt x="40494" y="21075"/>
                  </a:cubicBezTo>
                  <a:cubicBezTo>
                    <a:pt x="40649" y="21051"/>
                    <a:pt x="40518" y="21134"/>
                    <a:pt x="40672" y="21015"/>
                  </a:cubicBezTo>
                  <a:close/>
                  <a:moveTo>
                    <a:pt x="8561" y="21313"/>
                  </a:moveTo>
                  <a:lnTo>
                    <a:pt x="8799" y="21432"/>
                  </a:lnTo>
                  <a:cubicBezTo>
                    <a:pt x="8883" y="21313"/>
                    <a:pt x="9014" y="21230"/>
                    <a:pt x="9157" y="21194"/>
                  </a:cubicBezTo>
                  <a:lnTo>
                    <a:pt x="9157" y="21134"/>
                  </a:lnTo>
                  <a:cubicBezTo>
                    <a:pt x="9014" y="20991"/>
                    <a:pt x="9061" y="21003"/>
                    <a:pt x="8799" y="20956"/>
                  </a:cubicBezTo>
                  <a:lnTo>
                    <a:pt x="8561" y="21063"/>
                  </a:lnTo>
                  <a:close/>
                  <a:moveTo>
                    <a:pt x="17467" y="20956"/>
                  </a:moveTo>
                  <a:cubicBezTo>
                    <a:pt x="17443" y="20991"/>
                    <a:pt x="17420" y="21027"/>
                    <a:pt x="17408" y="21075"/>
                  </a:cubicBezTo>
                  <a:cubicBezTo>
                    <a:pt x="17420" y="21111"/>
                    <a:pt x="17443" y="21146"/>
                    <a:pt x="17467" y="21194"/>
                  </a:cubicBezTo>
                  <a:lnTo>
                    <a:pt x="17586" y="21075"/>
                  </a:lnTo>
                  <a:close/>
                  <a:moveTo>
                    <a:pt x="15622" y="21253"/>
                  </a:moveTo>
                  <a:lnTo>
                    <a:pt x="15681" y="21253"/>
                  </a:lnTo>
                  <a:lnTo>
                    <a:pt x="15741" y="21134"/>
                  </a:lnTo>
                  <a:lnTo>
                    <a:pt x="15741" y="21075"/>
                  </a:lnTo>
                  <a:lnTo>
                    <a:pt x="15026" y="21015"/>
                  </a:lnTo>
                  <a:cubicBezTo>
                    <a:pt x="15145" y="21218"/>
                    <a:pt x="15336" y="21230"/>
                    <a:pt x="15622" y="21253"/>
                  </a:cubicBezTo>
                  <a:close/>
                  <a:moveTo>
                    <a:pt x="16336" y="21313"/>
                  </a:moveTo>
                  <a:lnTo>
                    <a:pt x="16396" y="21194"/>
                  </a:lnTo>
                  <a:lnTo>
                    <a:pt x="16098" y="21015"/>
                  </a:lnTo>
                  <a:cubicBezTo>
                    <a:pt x="16074" y="21051"/>
                    <a:pt x="16062" y="21099"/>
                    <a:pt x="16038" y="21134"/>
                  </a:cubicBezTo>
                  <a:cubicBezTo>
                    <a:pt x="16062" y="21194"/>
                    <a:pt x="16074" y="21253"/>
                    <a:pt x="16098" y="21313"/>
                  </a:cubicBezTo>
                  <a:close/>
                  <a:moveTo>
                    <a:pt x="1620" y="21075"/>
                  </a:moveTo>
                  <a:lnTo>
                    <a:pt x="1560" y="21194"/>
                  </a:lnTo>
                  <a:lnTo>
                    <a:pt x="1787" y="21313"/>
                  </a:lnTo>
                  <a:lnTo>
                    <a:pt x="1787" y="21134"/>
                  </a:lnTo>
                  <a:close/>
                  <a:moveTo>
                    <a:pt x="9395" y="21253"/>
                  </a:moveTo>
                  <a:lnTo>
                    <a:pt x="10288" y="21432"/>
                  </a:lnTo>
                  <a:lnTo>
                    <a:pt x="10288" y="21194"/>
                  </a:lnTo>
                  <a:lnTo>
                    <a:pt x="9395" y="21075"/>
                  </a:lnTo>
                  <a:close/>
                  <a:moveTo>
                    <a:pt x="61330" y="21075"/>
                  </a:moveTo>
                  <a:lnTo>
                    <a:pt x="61151" y="21075"/>
                  </a:lnTo>
                  <a:lnTo>
                    <a:pt x="60854" y="21372"/>
                  </a:lnTo>
                  <a:lnTo>
                    <a:pt x="60794" y="21492"/>
                  </a:lnTo>
                  <a:lnTo>
                    <a:pt x="61151" y="21730"/>
                  </a:lnTo>
                  <a:lnTo>
                    <a:pt x="61330" y="21670"/>
                  </a:lnTo>
                  <a:close/>
                  <a:moveTo>
                    <a:pt x="75522" y="21253"/>
                  </a:moveTo>
                  <a:cubicBezTo>
                    <a:pt x="75498" y="21313"/>
                    <a:pt x="75474" y="21372"/>
                    <a:pt x="75463" y="21432"/>
                  </a:cubicBezTo>
                  <a:lnTo>
                    <a:pt x="76165" y="21253"/>
                  </a:lnTo>
                  <a:lnTo>
                    <a:pt x="76355" y="21134"/>
                  </a:lnTo>
                  <a:lnTo>
                    <a:pt x="75760" y="21075"/>
                  </a:lnTo>
                  <a:close/>
                  <a:moveTo>
                    <a:pt x="83404" y="21372"/>
                  </a:moveTo>
                  <a:lnTo>
                    <a:pt x="83404" y="21313"/>
                  </a:lnTo>
                  <a:lnTo>
                    <a:pt x="83166" y="21075"/>
                  </a:lnTo>
                  <a:cubicBezTo>
                    <a:pt x="83130" y="21349"/>
                    <a:pt x="83083" y="21301"/>
                    <a:pt x="83404" y="21372"/>
                  </a:cubicBezTo>
                  <a:close/>
                  <a:moveTo>
                    <a:pt x="7299" y="22563"/>
                  </a:moveTo>
                  <a:cubicBezTo>
                    <a:pt x="7323" y="22456"/>
                    <a:pt x="7347" y="22361"/>
                    <a:pt x="7359" y="22265"/>
                  </a:cubicBezTo>
                  <a:lnTo>
                    <a:pt x="7418" y="22265"/>
                  </a:lnTo>
                  <a:cubicBezTo>
                    <a:pt x="7561" y="22396"/>
                    <a:pt x="7549" y="22361"/>
                    <a:pt x="7597" y="22623"/>
                  </a:cubicBezTo>
                  <a:cubicBezTo>
                    <a:pt x="7847" y="22742"/>
                    <a:pt x="8002" y="22670"/>
                    <a:pt x="8311" y="22920"/>
                  </a:cubicBezTo>
                  <a:cubicBezTo>
                    <a:pt x="8299" y="22718"/>
                    <a:pt x="8276" y="22527"/>
                    <a:pt x="8252" y="22325"/>
                  </a:cubicBezTo>
                  <a:lnTo>
                    <a:pt x="8668" y="22265"/>
                  </a:lnTo>
                  <a:lnTo>
                    <a:pt x="8847" y="22146"/>
                  </a:lnTo>
                  <a:cubicBezTo>
                    <a:pt x="8692" y="21801"/>
                    <a:pt x="6537" y="21253"/>
                    <a:pt x="6061" y="21194"/>
                  </a:cubicBezTo>
                  <a:cubicBezTo>
                    <a:pt x="5918" y="21456"/>
                    <a:pt x="5847" y="21813"/>
                    <a:pt x="5704" y="21908"/>
                  </a:cubicBezTo>
                  <a:lnTo>
                    <a:pt x="5942" y="22087"/>
                  </a:lnTo>
                  <a:lnTo>
                    <a:pt x="6001" y="22087"/>
                  </a:lnTo>
                  <a:lnTo>
                    <a:pt x="6001" y="21849"/>
                  </a:lnTo>
                  <a:cubicBezTo>
                    <a:pt x="6406" y="21944"/>
                    <a:pt x="6251" y="21932"/>
                    <a:pt x="6763" y="21908"/>
                  </a:cubicBezTo>
                  <a:cubicBezTo>
                    <a:pt x="6978" y="22111"/>
                    <a:pt x="7013" y="22432"/>
                    <a:pt x="7311" y="22563"/>
                  </a:cubicBezTo>
                  <a:close/>
                  <a:moveTo>
                    <a:pt x="12645" y="21551"/>
                  </a:moveTo>
                  <a:cubicBezTo>
                    <a:pt x="11990" y="21408"/>
                    <a:pt x="11324" y="21361"/>
                    <a:pt x="10454" y="21194"/>
                  </a:cubicBezTo>
                  <a:cubicBezTo>
                    <a:pt x="10431" y="21289"/>
                    <a:pt x="10407" y="21396"/>
                    <a:pt x="10395" y="21492"/>
                  </a:cubicBezTo>
                  <a:lnTo>
                    <a:pt x="12645" y="21849"/>
                  </a:lnTo>
                  <a:close/>
                  <a:moveTo>
                    <a:pt x="18170" y="21432"/>
                  </a:moveTo>
                  <a:lnTo>
                    <a:pt x="17932" y="21194"/>
                  </a:lnTo>
                  <a:cubicBezTo>
                    <a:pt x="17586" y="21408"/>
                    <a:pt x="17503" y="21396"/>
                    <a:pt x="17098" y="21253"/>
                  </a:cubicBezTo>
                  <a:lnTo>
                    <a:pt x="16919" y="21313"/>
                  </a:lnTo>
                  <a:lnTo>
                    <a:pt x="16919" y="21372"/>
                  </a:lnTo>
                  <a:cubicBezTo>
                    <a:pt x="17241" y="21634"/>
                    <a:pt x="17670" y="21575"/>
                    <a:pt x="18051" y="21670"/>
                  </a:cubicBezTo>
                  <a:cubicBezTo>
                    <a:pt x="18086" y="21587"/>
                    <a:pt x="18134" y="21515"/>
                    <a:pt x="18170" y="21432"/>
                  </a:cubicBezTo>
                  <a:close/>
                  <a:moveTo>
                    <a:pt x="82690" y="21492"/>
                  </a:moveTo>
                  <a:lnTo>
                    <a:pt x="82749" y="21492"/>
                  </a:lnTo>
                  <a:cubicBezTo>
                    <a:pt x="82809" y="21313"/>
                    <a:pt x="82797" y="21337"/>
                    <a:pt x="82690" y="21194"/>
                  </a:cubicBezTo>
                  <a:close/>
                  <a:moveTo>
                    <a:pt x="20420" y="21730"/>
                  </a:moveTo>
                  <a:cubicBezTo>
                    <a:pt x="20646" y="21646"/>
                    <a:pt x="20539" y="21587"/>
                    <a:pt x="20718" y="21730"/>
                  </a:cubicBezTo>
                  <a:lnTo>
                    <a:pt x="20896" y="21730"/>
                  </a:lnTo>
                  <a:lnTo>
                    <a:pt x="20718" y="21253"/>
                  </a:lnTo>
                  <a:lnTo>
                    <a:pt x="20420" y="21253"/>
                  </a:lnTo>
                  <a:lnTo>
                    <a:pt x="20420" y="21658"/>
                  </a:lnTo>
                  <a:cubicBezTo>
                    <a:pt x="20015" y="21587"/>
                    <a:pt x="19229" y="21575"/>
                    <a:pt x="18884" y="21313"/>
                  </a:cubicBezTo>
                  <a:cubicBezTo>
                    <a:pt x="18813" y="21384"/>
                    <a:pt x="18729" y="21444"/>
                    <a:pt x="18646" y="21492"/>
                  </a:cubicBezTo>
                  <a:cubicBezTo>
                    <a:pt x="18967" y="21658"/>
                    <a:pt x="20027" y="21706"/>
                    <a:pt x="20432" y="22134"/>
                  </a:cubicBezTo>
                  <a:close/>
                  <a:moveTo>
                    <a:pt x="24111" y="21789"/>
                  </a:moveTo>
                  <a:cubicBezTo>
                    <a:pt x="24004" y="21575"/>
                    <a:pt x="23301" y="21325"/>
                    <a:pt x="23039" y="21253"/>
                  </a:cubicBezTo>
                  <a:cubicBezTo>
                    <a:pt x="22492" y="21718"/>
                    <a:pt x="21611" y="21611"/>
                    <a:pt x="21372" y="21372"/>
                  </a:cubicBezTo>
                  <a:cubicBezTo>
                    <a:pt x="21158" y="21480"/>
                    <a:pt x="21170" y="21408"/>
                    <a:pt x="21075" y="21670"/>
                  </a:cubicBezTo>
                  <a:lnTo>
                    <a:pt x="21075" y="21730"/>
                  </a:lnTo>
                  <a:cubicBezTo>
                    <a:pt x="22170" y="21980"/>
                    <a:pt x="22730" y="21825"/>
                    <a:pt x="24111" y="21789"/>
                  </a:cubicBezTo>
                  <a:close/>
                  <a:moveTo>
                    <a:pt x="71057" y="21492"/>
                  </a:moveTo>
                  <a:cubicBezTo>
                    <a:pt x="71105" y="21408"/>
                    <a:pt x="71141" y="21325"/>
                    <a:pt x="71176" y="21253"/>
                  </a:cubicBezTo>
                  <a:lnTo>
                    <a:pt x="71057" y="21253"/>
                  </a:lnTo>
                  <a:cubicBezTo>
                    <a:pt x="71045" y="21325"/>
                    <a:pt x="71021" y="21408"/>
                    <a:pt x="70998" y="21492"/>
                  </a:cubicBezTo>
                  <a:close/>
                  <a:moveTo>
                    <a:pt x="75093" y="21372"/>
                  </a:moveTo>
                  <a:lnTo>
                    <a:pt x="74272" y="21313"/>
                  </a:lnTo>
                  <a:cubicBezTo>
                    <a:pt x="74022" y="21503"/>
                    <a:pt x="73784" y="21420"/>
                    <a:pt x="73558" y="21658"/>
                  </a:cubicBezTo>
                  <a:cubicBezTo>
                    <a:pt x="73736" y="22111"/>
                    <a:pt x="74629" y="21599"/>
                    <a:pt x="75046" y="21492"/>
                  </a:cubicBezTo>
                  <a:close/>
                  <a:moveTo>
                    <a:pt x="81154" y="21730"/>
                  </a:moveTo>
                  <a:lnTo>
                    <a:pt x="81154" y="21789"/>
                  </a:lnTo>
                  <a:lnTo>
                    <a:pt x="81213" y="21789"/>
                  </a:lnTo>
                  <a:lnTo>
                    <a:pt x="81392" y="21313"/>
                  </a:lnTo>
                  <a:lnTo>
                    <a:pt x="81273" y="21313"/>
                  </a:lnTo>
                  <a:cubicBezTo>
                    <a:pt x="81237" y="21456"/>
                    <a:pt x="81189" y="21587"/>
                    <a:pt x="81154" y="21730"/>
                  </a:cubicBezTo>
                  <a:close/>
                  <a:moveTo>
                    <a:pt x="81630" y="21313"/>
                  </a:moveTo>
                  <a:cubicBezTo>
                    <a:pt x="81582" y="21432"/>
                    <a:pt x="81547" y="21551"/>
                    <a:pt x="81511" y="21670"/>
                  </a:cubicBezTo>
                  <a:lnTo>
                    <a:pt x="81511" y="21730"/>
                  </a:lnTo>
                  <a:cubicBezTo>
                    <a:pt x="81785" y="21611"/>
                    <a:pt x="81904" y="21503"/>
                    <a:pt x="81630" y="21313"/>
                  </a:cubicBezTo>
                  <a:close/>
                  <a:moveTo>
                    <a:pt x="1370" y="21908"/>
                  </a:moveTo>
                  <a:lnTo>
                    <a:pt x="1429" y="21908"/>
                  </a:lnTo>
                  <a:cubicBezTo>
                    <a:pt x="1418" y="21658"/>
                    <a:pt x="1251" y="21444"/>
                    <a:pt x="1013" y="21372"/>
                  </a:cubicBezTo>
                  <a:cubicBezTo>
                    <a:pt x="1048" y="21527"/>
                    <a:pt x="1215" y="21718"/>
                    <a:pt x="1370" y="21908"/>
                  </a:cubicBezTo>
                  <a:close/>
                  <a:moveTo>
                    <a:pt x="60377" y="21968"/>
                  </a:moveTo>
                  <a:lnTo>
                    <a:pt x="60556" y="21551"/>
                  </a:lnTo>
                  <a:lnTo>
                    <a:pt x="60556" y="21492"/>
                  </a:lnTo>
                  <a:lnTo>
                    <a:pt x="60139" y="21372"/>
                  </a:lnTo>
                  <a:cubicBezTo>
                    <a:pt x="59984" y="21575"/>
                    <a:pt x="59746" y="21706"/>
                    <a:pt x="59484" y="21730"/>
                  </a:cubicBezTo>
                  <a:cubicBezTo>
                    <a:pt x="59449" y="21670"/>
                    <a:pt x="59401" y="21611"/>
                    <a:pt x="59365" y="21551"/>
                  </a:cubicBezTo>
                  <a:cubicBezTo>
                    <a:pt x="59020" y="21980"/>
                    <a:pt x="58389" y="22301"/>
                    <a:pt x="57651" y="22444"/>
                  </a:cubicBezTo>
                  <a:cubicBezTo>
                    <a:pt x="57984" y="22789"/>
                    <a:pt x="59794" y="21980"/>
                    <a:pt x="60377" y="21968"/>
                  </a:cubicBezTo>
                  <a:close/>
                  <a:moveTo>
                    <a:pt x="70224" y="21670"/>
                  </a:moveTo>
                  <a:cubicBezTo>
                    <a:pt x="70248" y="21611"/>
                    <a:pt x="70271" y="21551"/>
                    <a:pt x="70283" y="21492"/>
                  </a:cubicBezTo>
                  <a:lnTo>
                    <a:pt x="70117" y="21372"/>
                  </a:lnTo>
                  <a:cubicBezTo>
                    <a:pt x="70093" y="21444"/>
                    <a:pt x="70069" y="21527"/>
                    <a:pt x="70057" y="21611"/>
                  </a:cubicBezTo>
                  <a:close/>
                  <a:moveTo>
                    <a:pt x="24813" y="21730"/>
                  </a:moveTo>
                  <a:lnTo>
                    <a:pt x="24873" y="21730"/>
                  </a:lnTo>
                  <a:lnTo>
                    <a:pt x="24992" y="21611"/>
                  </a:lnTo>
                  <a:lnTo>
                    <a:pt x="24813" y="21492"/>
                  </a:lnTo>
                  <a:close/>
                  <a:moveTo>
                    <a:pt x="76998" y="21492"/>
                  </a:moveTo>
                  <a:lnTo>
                    <a:pt x="76998" y="21670"/>
                  </a:lnTo>
                  <a:lnTo>
                    <a:pt x="77117" y="21730"/>
                  </a:lnTo>
                  <a:cubicBezTo>
                    <a:pt x="77058" y="21515"/>
                    <a:pt x="77117" y="21611"/>
                    <a:pt x="76998" y="21492"/>
                  </a:cubicBezTo>
                  <a:close/>
                  <a:moveTo>
                    <a:pt x="80797" y="21492"/>
                  </a:moveTo>
                  <a:lnTo>
                    <a:pt x="80797" y="21849"/>
                  </a:lnTo>
                  <a:lnTo>
                    <a:pt x="80975" y="21849"/>
                  </a:lnTo>
                  <a:cubicBezTo>
                    <a:pt x="80927" y="21623"/>
                    <a:pt x="80939" y="21611"/>
                    <a:pt x="80797" y="21492"/>
                  </a:cubicBezTo>
                  <a:close/>
                  <a:moveTo>
                    <a:pt x="82106" y="21611"/>
                  </a:moveTo>
                  <a:lnTo>
                    <a:pt x="82344" y="21492"/>
                  </a:lnTo>
                  <a:lnTo>
                    <a:pt x="82166" y="21492"/>
                  </a:lnTo>
                  <a:cubicBezTo>
                    <a:pt x="82142" y="21527"/>
                    <a:pt x="82118" y="21575"/>
                    <a:pt x="82106" y="21611"/>
                  </a:cubicBezTo>
                  <a:close/>
                  <a:moveTo>
                    <a:pt x="76225" y="21789"/>
                  </a:moveTo>
                  <a:lnTo>
                    <a:pt x="76225" y="21849"/>
                  </a:lnTo>
                  <a:lnTo>
                    <a:pt x="76582" y="21849"/>
                  </a:lnTo>
                  <a:lnTo>
                    <a:pt x="76641" y="21730"/>
                  </a:lnTo>
                  <a:lnTo>
                    <a:pt x="76403" y="21551"/>
                  </a:lnTo>
                  <a:close/>
                  <a:moveTo>
                    <a:pt x="13300" y="21968"/>
                  </a:moveTo>
                  <a:lnTo>
                    <a:pt x="13240" y="21670"/>
                  </a:lnTo>
                  <a:lnTo>
                    <a:pt x="12943" y="21611"/>
                  </a:lnTo>
                  <a:lnTo>
                    <a:pt x="12824" y="21789"/>
                  </a:lnTo>
                  <a:lnTo>
                    <a:pt x="13002" y="21968"/>
                  </a:lnTo>
                  <a:close/>
                  <a:moveTo>
                    <a:pt x="68747" y="21968"/>
                  </a:moveTo>
                  <a:lnTo>
                    <a:pt x="69105" y="21849"/>
                  </a:lnTo>
                  <a:cubicBezTo>
                    <a:pt x="69116" y="21765"/>
                    <a:pt x="69140" y="21694"/>
                    <a:pt x="69164" y="21611"/>
                  </a:cubicBezTo>
                  <a:lnTo>
                    <a:pt x="68747" y="21670"/>
                  </a:lnTo>
                  <a:close/>
                  <a:moveTo>
                    <a:pt x="28433" y="22027"/>
                  </a:moveTo>
                  <a:cubicBezTo>
                    <a:pt x="28611" y="22146"/>
                    <a:pt x="28576" y="22099"/>
                    <a:pt x="28790" y="22087"/>
                  </a:cubicBezTo>
                  <a:cubicBezTo>
                    <a:pt x="28814" y="22004"/>
                    <a:pt x="28838" y="21920"/>
                    <a:pt x="28850" y="21849"/>
                  </a:cubicBezTo>
                  <a:lnTo>
                    <a:pt x="28373" y="21670"/>
                  </a:lnTo>
                  <a:cubicBezTo>
                    <a:pt x="28338" y="21873"/>
                    <a:pt x="28302" y="21873"/>
                    <a:pt x="28433" y="22027"/>
                  </a:cubicBezTo>
                  <a:close/>
                  <a:moveTo>
                    <a:pt x="29207" y="21908"/>
                  </a:moveTo>
                  <a:lnTo>
                    <a:pt x="29207" y="21968"/>
                  </a:lnTo>
                  <a:lnTo>
                    <a:pt x="29445" y="21968"/>
                  </a:lnTo>
                  <a:lnTo>
                    <a:pt x="29445" y="21670"/>
                  </a:lnTo>
                  <a:lnTo>
                    <a:pt x="29326" y="21670"/>
                  </a:lnTo>
                  <a:cubicBezTo>
                    <a:pt x="29266" y="21884"/>
                    <a:pt x="29338" y="21789"/>
                    <a:pt x="29207" y="21908"/>
                  </a:cubicBezTo>
                  <a:close/>
                  <a:moveTo>
                    <a:pt x="70402" y="22146"/>
                  </a:moveTo>
                  <a:cubicBezTo>
                    <a:pt x="68831" y="22492"/>
                    <a:pt x="65497" y="23230"/>
                    <a:pt x="64414" y="24039"/>
                  </a:cubicBezTo>
                  <a:cubicBezTo>
                    <a:pt x="64271" y="23873"/>
                    <a:pt x="64306" y="23754"/>
                    <a:pt x="64354" y="23516"/>
                  </a:cubicBezTo>
                  <a:lnTo>
                    <a:pt x="64175" y="23516"/>
                  </a:lnTo>
                  <a:lnTo>
                    <a:pt x="64056" y="23575"/>
                  </a:lnTo>
                  <a:lnTo>
                    <a:pt x="64235" y="23801"/>
                  </a:lnTo>
                  <a:cubicBezTo>
                    <a:pt x="63925" y="23968"/>
                    <a:pt x="63782" y="23837"/>
                    <a:pt x="63521" y="24218"/>
                  </a:cubicBezTo>
                  <a:cubicBezTo>
                    <a:pt x="63175" y="24182"/>
                    <a:pt x="63187" y="24123"/>
                    <a:pt x="62985" y="23980"/>
                  </a:cubicBezTo>
                  <a:cubicBezTo>
                    <a:pt x="62663" y="24254"/>
                    <a:pt x="62294" y="24468"/>
                    <a:pt x="61901" y="24623"/>
                  </a:cubicBezTo>
                  <a:cubicBezTo>
                    <a:pt x="61866" y="24611"/>
                    <a:pt x="61830" y="24599"/>
                    <a:pt x="61806" y="24575"/>
                  </a:cubicBezTo>
                  <a:lnTo>
                    <a:pt x="61877" y="24635"/>
                  </a:lnTo>
                  <a:cubicBezTo>
                    <a:pt x="61032" y="24992"/>
                    <a:pt x="59984" y="25242"/>
                    <a:pt x="59425" y="25051"/>
                  </a:cubicBezTo>
                  <a:cubicBezTo>
                    <a:pt x="59115" y="25266"/>
                    <a:pt x="58734" y="25528"/>
                    <a:pt x="58294" y="25587"/>
                  </a:cubicBezTo>
                  <a:lnTo>
                    <a:pt x="58234" y="25706"/>
                  </a:lnTo>
                  <a:lnTo>
                    <a:pt x="58234" y="26123"/>
                  </a:lnTo>
                  <a:cubicBezTo>
                    <a:pt x="63092" y="24587"/>
                    <a:pt x="68426" y="23968"/>
                    <a:pt x="73141" y="21789"/>
                  </a:cubicBezTo>
                  <a:lnTo>
                    <a:pt x="73260" y="21730"/>
                  </a:lnTo>
                  <a:lnTo>
                    <a:pt x="72962" y="21670"/>
                  </a:lnTo>
                  <a:close/>
                  <a:moveTo>
                    <a:pt x="79844" y="21849"/>
                  </a:moveTo>
                  <a:lnTo>
                    <a:pt x="79784" y="22027"/>
                  </a:lnTo>
                  <a:lnTo>
                    <a:pt x="80439" y="21968"/>
                  </a:lnTo>
                  <a:lnTo>
                    <a:pt x="80499" y="21849"/>
                  </a:lnTo>
                  <a:lnTo>
                    <a:pt x="80499" y="21670"/>
                  </a:lnTo>
                  <a:lnTo>
                    <a:pt x="80023" y="21670"/>
                  </a:lnTo>
                  <a:close/>
                  <a:moveTo>
                    <a:pt x="14848" y="21968"/>
                  </a:moveTo>
                  <a:lnTo>
                    <a:pt x="14848" y="21908"/>
                  </a:lnTo>
                  <a:lnTo>
                    <a:pt x="13538" y="21730"/>
                  </a:lnTo>
                  <a:lnTo>
                    <a:pt x="13538" y="21849"/>
                  </a:lnTo>
                  <a:cubicBezTo>
                    <a:pt x="13907" y="22158"/>
                    <a:pt x="14419" y="22027"/>
                    <a:pt x="14729" y="22194"/>
                  </a:cubicBezTo>
                  <a:cubicBezTo>
                    <a:pt x="14764" y="22123"/>
                    <a:pt x="14800" y="22051"/>
                    <a:pt x="14848" y="21968"/>
                  </a:cubicBezTo>
                  <a:close/>
                  <a:moveTo>
                    <a:pt x="5466" y="21789"/>
                  </a:moveTo>
                  <a:lnTo>
                    <a:pt x="5406" y="21908"/>
                  </a:lnTo>
                  <a:lnTo>
                    <a:pt x="5406" y="21968"/>
                  </a:lnTo>
                  <a:lnTo>
                    <a:pt x="5704" y="21908"/>
                  </a:lnTo>
                  <a:lnTo>
                    <a:pt x="5704" y="21849"/>
                  </a:lnTo>
                  <a:close/>
                  <a:moveTo>
                    <a:pt x="51174" y="21849"/>
                  </a:moveTo>
                  <a:lnTo>
                    <a:pt x="50936" y="21789"/>
                  </a:lnTo>
                  <a:lnTo>
                    <a:pt x="50638" y="21968"/>
                  </a:lnTo>
                  <a:lnTo>
                    <a:pt x="50638" y="22027"/>
                  </a:lnTo>
                  <a:lnTo>
                    <a:pt x="51055" y="22027"/>
                  </a:lnTo>
                  <a:close/>
                  <a:moveTo>
                    <a:pt x="58187" y="22146"/>
                  </a:moveTo>
                  <a:lnTo>
                    <a:pt x="58246" y="21968"/>
                  </a:lnTo>
                  <a:lnTo>
                    <a:pt x="58067" y="21789"/>
                  </a:lnTo>
                  <a:lnTo>
                    <a:pt x="57829" y="21968"/>
                  </a:lnTo>
                  <a:cubicBezTo>
                    <a:pt x="57972" y="22182"/>
                    <a:pt x="57913" y="22182"/>
                    <a:pt x="58175" y="22146"/>
                  </a:cubicBezTo>
                  <a:close/>
                  <a:moveTo>
                    <a:pt x="53138" y="21968"/>
                  </a:moveTo>
                  <a:lnTo>
                    <a:pt x="53138" y="21908"/>
                  </a:lnTo>
                  <a:lnTo>
                    <a:pt x="52662" y="21849"/>
                  </a:lnTo>
                  <a:cubicBezTo>
                    <a:pt x="52305" y="21992"/>
                    <a:pt x="52067" y="21956"/>
                    <a:pt x="51829" y="22206"/>
                  </a:cubicBezTo>
                  <a:cubicBezTo>
                    <a:pt x="52269" y="22146"/>
                    <a:pt x="52710" y="22075"/>
                    <a:pt x="53138" y="21968"/>
                  </a:cubicBezTo>
                  <a:close/>
                  <a:moveTo>
                    <a:pt x="58484" y="21968"/>
                  </a:moveTo>
                  <a:lnTo>
                    <a:pt x="58603" y="22027"/>
                  </a:lnTo>
                  <a:cubicBezTo>
                    <a:pt x="58579" y="21968"/>
                    <a:pt x="58556" y="21908"/>
                    <a:pt x="58544" y="21849"/>
                  </a:cubicBezTo>
                  <a:close/>
                  <a:moveTo>
                    <a:pt x="12764" y="22265"/>
                  </a:moveTo>
                  <a:cubicBezTo>
                    <a:pt x="12669" y="21884"/>
                    <a:pt x="12514" y="21920"/>
                    <a:pt x="12169" y="21908"/>
                  </a:cubicBezTo>
                  <a:cubicBezTo>
                    <a:pt x="12157" y="21944"/>
                    <a:pt x="12133" y="21992"/>
                    <a:pt x="12109" y="22027"/>
                  </a:cubicBezTo>
                  <a:cubicBezTo>
                    <a:pt x="12324" y="22075"/>
                    <a:pt x="12526" y="22158"/>
                    <a:pt x="12705" y="22265"/>
                  </a:cubicBezTo>
                  <a:close/>
                  <a:moveTo>
                    <a:pt x="41625" y="22087"/>
                  </a:moveTo>
                  <a:cubicBezTo>
                    <a:pt x="41577" y="22170"/>
                    <a:pt x="41542" y="22242"/>
                    <a:pt x="41506" y="22325"/>
                  </a:cubicBezTo>
                  <a:lnTo>
                    <a:pt x="41565" y="22325"/>
                  </a:lnTo>
                  <a:lnTo>
                    <a:pt x="41804" y="22146"/>
                  </a:lnTo>
                  <a:cubicBezTo>
                    <a:pt x="41744" y="21932"/>
                    <a:pt x="41804" y="22027"/>
                    <a:pt x="41684" y="21908"/>
                  </a:cubicBezTo>
                  <a:cubicBezTo>
                    <a:pt x="41661" y="21968"/>
                    <a:pt x="41637" y="22027"/>
                    <a:pt x="41613" y="22087"/>
                  </a:cubicBezTo>
                  <a:close/>
                  <a:moveTo>
                    <a:pt x="79320" y="22146"/>
                  </a:moveTo>
                  <a:lnTo>
                    <a:pt x="79558" y="22146"/>
                  </a:lnTo>
                  <a:cubicBezTo>
                    <a:pt x="79511" y="22063"/>
                    <a:pt x="79475" y="21992"/>
                    <a:pt x="79439" y="21908"/>
                  </a:cubicBezTo>
                  <a:close/>
                  <a:moveTo>
                    <a:pt x="10871" y="22801"/>
                  </a:moveTo>
                  <a:cubicBezTo>
                    <a:pt x="10812" y="22468"/>
                    <a:pt x="10704" y="22468"/>
                    <a:pt x="10931" y="22325"/>
                  </a:cubicBezTo>
                  <a:cubicBezTo>
                    <a:pt x="10597" y="22063"/>
                    <a:pt x="9978" y="21980"/>
                    <a:pt x="9264" y="21968"/>
                  </a:cubicBezTo>
                  <a:cubicBezTo>
                    <a:pt x="9109" y="22170"/>
                    <a:pt x="9169" y="22087"/>
                    <a:pt x="8918" y="22146"/>
                  </a:cubicBezTo>
                  <a:cubicBezTo>
                    <a:pt x="9049" y="22515"/>
                    <a:pt x="10204" y="22504"/>
                    <a:pt x="10633" y="22801"/>
                  </a:cubicBezTo>
                  <a:close/>
                  <a:moveTo>
                    <a:pt x="57234" y="21968"/>
                  </a:moveTo>
                  <a:lnTo>
                    <a:pt x="56520" y="22385"/>
                  </a:lnTo>
                  <a:lnTo>
                    <a:pt x="56817" y="22742"/>
                  </a:lnTo>
                  <a:cubicBezTo>
                    <a:pt x="57067" y="22587"/>
                    <a:pt x="56913" y="22670"/>
                    <a:pt x="56877" y="22325"/>
                  </a:cubicBezTo>
                  <a:lnTo>
                    <a:pt x="57115" y="22146"/>
                  </a:lnTo>
                  <a:cubicBezTo>
                    <a:pt x="57151" y="22337"/>
                    <a:pt x="57198" y="22539"/>
                    <a:pt x="57234" y="22742"/>
                  </a:cubicBezTo>
                  <a:lnTo>
                    <a:pt x="57294" y="22742"/>
                  </a:lnTo>
                  <a:cubicBezTo>
                    <a:pt x="57556" y="22468"/>
                    <a:pt x="57425" y="22337"/>
                    <a:pt x="57472" y="22027"/>
                  </a:cubicBezTo>
                  <a:close/>
                  <a:moveTo>
                    <a:pt x="17050" y="22265"/>
                  </a:moveTo>
                  <a:lnTo>
                    <a:pt x="17289" y="22325"/>
                  </a:lnTo>
                  <a:lnTo>
                    <a:pt x="17348" y="22325"/>
                  </a:lnTo>
                  <a:cubicBezTo>
                    <a:pt x="17265" y="22075"/>
                    <a:pt x="17312" y="22134"/>
                    <a:pt x="17110" y="22027"/>
                  </a:cubicBezTo>
                  <a:cubicBezTo>
                    <a:pt x="17086" y="22111"/>
                    <a:pt x="17062" y="22182"/>
                    <a:pt x="17039" y="22265"/>
                  </a:cubicBezTo>
                  <a:close/>
                  <a:moveTo>
                    <a:pt x="18241" y="22325"/>
                  </a:moveTo>
                  <a:lnTo>
                    <a:pt x="18241" y="22087"/>
                  </a:lnTo>
                  <a:cubicBezTo>
                    <a:pt x="18003" y="22099"/>
                    <a:pt x="18074" y="22111"/>
                    <a:pt x="17884" y="22027"/>
                  </a:cubicBezTo>
                  <a:cubicBezTo>
                    <a:pt x="17979" y="22254"/>
                    <a:pt x="17967" y="22254"/>
                    <a:pt x="18229" y="22325"/>
                  </a:cubicBezTo>
                  <a:close/>
                  <a:moveTo>
                    <a:pt x="19075" y="22385"/>
                  </a:moveTo>
                  <a:lnTo>
                    <a:pt x="19075" y="22325"/>
                  </a:lnTo>
                  <a:lnTo>
                    <a:pt x="18539" y="22027"/>
                  </a:lnTo>
                  <a:lnTo>
                    <a:pt x="18539" y="22254"/>
                  </a:lnTo>
                  <a:lnTo>
                    <a:pt x="18896" y="22432"/>
                  </a:lnTo>
                  <a:close/>
                  <a:moveTo>
                    <a:pt x="78784" y="22087"/>
                  </a:moveTo>
                  <a:lnTo>
                    <a:pt x="78784" y="22265"/>
                  </a:lnTo>
                  <a:lnTo>
                    <a:pt x="79261" y="22206"/>
                  </a:lnTo>
                  <a:lnTo>
                    <a:pt x="79261" y="22146"/>
                  </a:lnTo>
                  <a:cubicBezTo>
                    <a:pt x="79153" y="22051"/>
                    <a:pt x="79189" y="22063"/>
                    <a:pt x="78963" y="22027"/>
                  </a:cubicBezTo>
                  <a:close/>
                  <a:moveTo>
                    <a:pt x="51364" y="22087"/>
                  </a:moveTo>
                  <a:lnTo>
                    <a:pt x="51126" y="22206"/>
                  </a:lnTo>
                  <a:lnTo>
                    <a:pt x="51007" y="22385"/>
                  </a:lnTo>
                  <a:lnTo>
                    <a:pt x="51602" y="22325"/>
                  </a:lnTo>
                  <a:cubicBezTo>
                    <a:pt x="51495" y="22099"/>
                    <a:pt x="51567" y="22182"/>
                    <a:pt x="51352" y="22087"/>
                  </a:cubicBezTo>
                  <a:close/>
                  <a:moveTo>
                    <a:pt x="57532" y="22325"/>
                  </a:moveTo>
                  <a:lnTo>
                    <a:pt x="57591" y="22325"/>
                  </a:lnTo>
                  <a:lnTo>
                    <a:pt x="57698" y="22146"/>
                  </a:lnTo>
                  <a:lnTo>
                    <a:pt x="57532" y="22087"/>
                  </a:lnTo>
                  <a:close/>
                  <a:moveTo>
                    <a:pt x="78487" y="22087"/>
                  </a:moveTo>
                  <a:cubicBezTo>
                    <a:pt x="78451" y="22182"/>
                    <a:pt x="78403" y="22289"/>
                    <a:pt x="78368" y="22385"/>
                  </a:cubicBezTo>
                  <a:lnTo>
                    <a:pt x="78665" y="22325"/>
                  </a:lnTo>
                  <a:cubicBezTo>
                    <a:pt x="78582" y="22099"/>
                    <a:pt x="78665" y="22206"/>
                    <a:pt x="78487" y="22087"/>
                  </a:cubicBezTo>
                  <a:close/>
                  <a:moveTo>
                    <a:pt x="3442" y="22325"/>
                  </a:moveTo>
                  <a:cubicBezTo>
                    <a:pt x="3430" y="22265"/>
                    <a:pt x="3406" y="22206"/>
                    <a:pt x="3382" y="22146"/>
                  </a:cubicBezTo>
                  <a:lnTo>
                    <a:pt x="3382" y="22325"/>
                  </a:lnTo>
                  <a:close/>
                  <a:moveTo>
                    <a:pt x="4335" y="22146"/>
                  </a:moveTo>
                  <a:lnTo>
                    <a:pt x="4335" y="22325"/>
                  </a:lnTo>
                  <a:cubicBezTo>
                    <a:pt x="4573" y="22301"/>
                    <a:pt x="4823" y="22313"/>
                    <a:pt x="5049" y="22385"/>
                  </a:cubicBezTo>
                  <a:cubicBezTo>
                    <a:pt x="4918" y="22075"/>
                    <a:pt x="4727" y="22134"/>
                    <a:pt x="4335" y="22146"/>
                  </a:cubicBezTo>
                  <a:close/>
                  <a:moveTo>
                    <a:pt x="14431" y="22146"/>
                  </a:moveTo>
                  <a:lnTo>
                    <a:pt x="14312" y="22146"/>
                  </a:lnTo>
                  <a:lnTo>
                    <a:pt x="14312" y="22254"/>
                  </a:lnTo>
                  <a:close/>
                  <a:moveTo>
                    <a:pt x="17515" y="22325"/>
                  </a:moveTo>
                  <a:cubicBezTo>
                    <a:pt x="17693" y="22432"/>
                    <a:pt x="17574" y="22361"/>
                    <a:pt x="17872" y="22325"/>
                  </a:cubicBezTo>
                  <a:lnTo>
                    <a:pt x="17872" y="22146"/>
                  </a:lnTo>
                  <a:lnTo>
                    <a:pt x="17455" y="22146"/>
                  </a:lnTo>
                  <a:cubicBezTo>
                    <a:pt x="17467" y="22337"/>
                    <a:pt x="17396" y="22182"/>
                    <a:pt x="17515" y="22325"/>
                  </a:cubicBezTo>
                  <a:close/>
                  <a:moveTo>
                    <a:pt x="21849" y="22504"/>
                  </a:moveTo>
                  <a:lnTo>
                    <a:pt x="22146" y="22385"/>
                  </a:lnTo>
                  <a:cubicBezTo>
                    <a:pt x="22087" y="22158"/>
                    <a:pt x="22146" y="22254"/>
                    <a:pt x="22027" y="22146"/>
                  </a:cubicBezTo>
                  <a:close/>
                  <a:moveTo>
                    <a:pt x="49697" y="22146"/>
                  </a:moveTo>
                  <a:lnTo>
                    <a:pt x="49578" y="22146"/>
                  </a:lnTo>
                  <a:lnTo>
                    <a:pt x="49519" y="22265"/>
                  </a:lnTo>
                  <a:cubicBezTo>
                    <a:pt x="49685" y="22182"/>
                    <a:pt x="49578" y="22265"/>
                    <a:pt x="49685" y="22146"/>
                  </a:cubicBezTo>
                  <a:close/>
                  <a:moveTo>
                    <a:pt x="536" y="22849"/>
                  </a:moveTo>
                  <a:lnTo>
                    <a:pt x="656" y="22968"/>
                  </a:lnTo>
                  <a:lnTo>
                    <a:pt x="715" y="22968"/>
                  </a:lnTo>
                  <a:lnTo>
                    <a:pt x="775" y="22789"/>
                  </a:lnTo>
                  <a:lnTo>
                    <a:pt x="60" y="22194"/>
                  </a:lnTo>
                  <a:cubicBezTo>
                    <a:pt x="1" y="22515"/>
                    <a:pt x="215" y="22754"/>
                    <a:pt x="536" y="22861"/>
                  </a:cubicBezTo>
                  <a:close/>
                  <a:moveTo>
                    <a:pt x="32898" y="22206"/>
                  </a:moveTo>
                  <a:lnTo>
                    <a:pt x="32779" y="22206"/>
                  </a:lnTo>
                  <a:cubicBezTo>
                    <a:pt x="32874" y="22254"/>
                    <a:pt x="32791" y="22265"/>
                    <a:pt x="32886" y="22206"/>
                  </a:cubicBezTo>
                  <a:close/>
                  <a:moveTo>
                    <a:pt x="48388" y="22563"/>
                  </a:moveTo>
                  <a:lnTo>
                    <a:pt x="49162" y="22385"/>
                  </a:lnTo>
                  <a:lnTo>
                    <a:pt x="49281" y="22385"/>
                  </a:lnTo>
                  <a:lnTo>
                    <a:pt x="48923" y="22206"/>
                  </a:lnTo>
                  <a:lnTo>
                    <a:pt x="48507" y="22313"/>
                  </a:lnTo>
                  <a:close/>
                  <a:moveTo>
                    <a:pt x="77058" y="22325"/>
                  </a:moveTo>
                  <a:lnTo>
                    <a:pt x="77058" y="22385"/>
                  </a:lnTo>
                  <a:cubicBezTo>
                    <a:pt x="77284" y="22301"/>
                    <a:pt x="77177" y="22385"/>
                    <a:pt x="77296" y="22206"/>
                  </a:cubicBezTo>
                  <a:lnTo>
                    <a:pt x="77117" y="22206"/>
                  </a:lnTo>
                  <a:cubicBezTo>
                    <a:pt x="77094" y="22242"/>
                    <a:pt x="77082" y="22289"/>
                    <a:pt x="77058" y="22325"/>
                  </a:cubicBezTo>
                  <a:close/>
                  <a:moveTo>
                    <a:pt x="3442" y="23277"/>
                  </a:moveTo>
                  <a:lnTo>
                    <a:pt x="3561" y="23158"/>
                  </a:lnTo>
                  <a:cubicBezTo>
                    <a:pt x="3525" y="23039"/>
                    <a:pt x="3489" y="22920"/>
                    <a:pt x="3442" y="22801"/>
                  </a:cubicBezTo>
                  <a:cubicBezTo>
                    <a:pt x="6061" y="23742"/>
                    <a:pt x="8692" y="24099"/>
                    <a:pt x="11050" y="24813"/>
                  </a:cubicBezTo>
                  <a:lnTo>
                    <a:pt x="11288" y="24813"/>
                  </a:lnTo>
                  <a:cubicBezTo>
                    <a:pt x="11240" y="24659"/>
                    <a:pt x="11204" y="24504"/>
                    <a:pt x="11169" y="24337"/>
                  </a:cubicBezTo>
                  <a:cubicBezTo>
                    <a:pt x="10907" y="24266"/>
                    <a:pt x="10633" y="24290"/>
                    <a:pt x="10395" y="24397"/>
                  </a:cubicBezTo>
                  <a:lnTo>
                    <a:pt x="10395" y="24159"/>
                  </a:lnTo>
                  <a:cubicBezTo>
                    <a:pt x="10061" y="24182"/>
                    <a:pt x="10216" y="24159"/>
                    <a:pt x="9978" y="24337"/>
                  </a:cubicBezTo>
                  <a:cubicBezTo>
                    <a:pt x="9597" y="23980"/>
                    <a:pt x="8299" y="23694"/>
                    <a:pt x="7656" y="23635"/>
                  </a:cubicBezTo>
                  <a:lnTo>
                    <a:pt x="7537" y="23444"/>
                  </a:lnTo>
                  <a:cubicBezTo>
                    <a:pt x="7728" y="23373"/>
                    <a:pt x="7704" y="23432"/>
                    <a:pt x="7954" y="23563"/>
                  </a:cubicBezTo>
                  <a:lnTo>
                    <a:pt x="8133" y="23504"/>
                  </a:lnTo>
                  <a:lnTo>
                    <a:pt x="8133" y="23444"/>
                  </a:lnTo>
                  <a:lnTo>
                    <a:pt x="7537" y="23039"/>
                  </a:lnTo>
                  <a:cubicBezTo>
                    <a:pt x="7133" y="23016"/>
                    <a:pt x="7013" y="22992"/>
                    <a:pt x="6894" y="23277"/>
                  </a:cubicBezTo>
                  <a:cubicBezTo>
                    <a:pt x="6525" y="22825"/>
                    <a:pt x="6085" y="22825"/>
                    <a:pt x="5525" y="22742"/>
                  </a:cubicBezTo>
                  <a:cubicBezTo>
                    <a:pt x="5632" y="22908"/>
                    <a:pt x="5740" y="22908"/>
                    <a:pt x="5882" y="23039"/>
                  </a:cubicBezTo>
                  <a:cubicBezTo>
                    <a:pt x="5859" y="23099"/>
                    <a:pt x="5835" y="23147"/>
                    <a:pt x="5823" y="23218"/>
                  </a:cubicBezTo>
                  <a:cubicBezTo>
                    <a:pt x="5513" y="23158"/>
                    <a:pt x="5454" y="23123"/>
                    <a:pt x="5347" y="22861"/>
                  </a:cubicBezTo>
                  <a:lnTo>
                    <a:pt x="5168" y="22742"/>
                  </a:lnTo>
                  <a:cubicBezTo>
                    <a:pt x="5108" y="22920"/>
                    <a:pt x="5144" y="22932"/>
                    <a:pt x="5228" y="23099"/>
                  </a:cubicBezTo>
                  <a:lnTo>
                    <a:pt x="4692" y="23039"/>
                  </a:lnTo>
                  <a:cubicBezTo>
                    <a:pt x="4525" y="22813"/>
                    <a:pt x="4573" y="22861"/>
                    <a:pt x="4573" y="22504"/>
                  </a:cubicBezTo>
                  <a:lnTo>
                    <a:pt x="4037" y="22325"/>
                  </a:lnTo>
                  <a:cubicBezTo>
                    <a:pt x="3942" y="22444"/>
                    <a:pt x="3954" y="22408"/>
                    <a:pt x="3918" y="22623"/>
                  </a:cubicBezTo>
                  <a:lnTo>
                    <a:pt x="3144" y="22444"/>
                  </a:lnTo>
                  <a:lnTo>
                    <a:pt x="3323" y="22801"/>
                  </a:lnTo>
                  <a:lnTo>
                    <a:pt x="2668" y="22920"/>
                  </a:lnTo>
                  <a:cubicBezTo>
                    <a:pt x="2656" y="22813"/>
                    <a:pt x="2632" y="22718"/>
                    <a:pt x="2608" y="22623"/>
                  </a:cubicBezTo>
                  <a:lnTo>
                    <a:pt x="2608" y="22563"/>
                  </a:lnTo>
                  <a:lnTo>
                    <a:pt x="3037" y="22563"/>
                  </a:lnTo>
                  <a:lnTo>
                    <a:pt x="3096" y="22444"/>
                  </a:lnTo>
                  <a:lnTo>
                    <a:pt x="2620" y="22265"/>
                  </a:lnTo>
                  <a:cubicBezTo>
                    <a:pt x="2477" y="22599"/>
                    <a:pt x="2418" y="22968"/>
                    <a:pt x="2441" y="23325"/>
                  </a:cubicBezTo>
                  <a:cubicBezTo>
                    <a:pt x="2870" y="23444"/>
                    <a:pt x="2977" y="23230"/>
                    <a:pt x="3442" y="23277"/>
                  </a:cubicBezTo>
                  <a:close/>
                  <a:moveTo>
                    <a:pt x="6954" y="22265"/>
                  </a:moveTo>
                  <a:lnTo>
                    <a:pt x="6835" y="22265"/>
                  </a:lnTo>
                  <a:cubicBezTo>
                    <a:pt x="6942" y="22325"/>
                    <a:pt x="6847" y="22325"/>
                    <a:pt x="6954" y="22265"/>
                  </a:cubicBezTo>
                  <a:close/>
                  <a:moveTo>
                    <a:pt x="10990" y="22742"/>
                  </a:moveTo>
                  <a:cubicBezTo>
                    <a:pt x="11193" y="22766"/>
                    <a:pt x="11193" y="22789"/>
                    <a:pt x="11335" y="22623"/>
                  </a:cubicBezTo>
                  <a:lnTo>
                    <a:pt x="11466" y="22504"/>
                  </a:lnTo>
                  <a:lnTo>
                    <a:pt x="11288" y="22265"/>
                  </a:lnTo>
                  <a:cubicBezTo>
                    <a:pt x="11181" y="22420"/>
                    <a:pt x="11085" y="22575"/>
                    <a:pt x="10990" y="22742"/>
                  </a:cubicBezTo>
                  <a:close/>
                  <a:moveTo>
                    <a:pt x="1251" y="22623"/>
                  </a:moveTo>
                  <a:cubicBezTo>
                    <a:pt x="1179" y="22396"/>
                    <a:pt x="1203" y="22444"/>
                    <a:pt x="1072" y="22325"/>
                  </a:cubicBezTo>
                  <a:lnTo>
                    <a:pt x="1013" y="22385"/>
                  </a:lnTo>
                  <a:cubicBezTo>
                    <a:pt x="1025" y="22444"/>
                    <a:pt x="1048" y="22504"/>
                    <a:pt x="1072" y="22563"/>
                  </a:cubicBezTo>
                  <a:close/>
                  <a:moveTo>
                    <a:pt x="19825" y="22444"/>
                  </a:moveTo>
                  <a:lnTo>
                    <a:pt x="19825" y="22385"/>
                  </a:lnTo>
                  <a:lnTo>
                    <a:pt x="19467" y="22325"/>
                  </a:lnTo>
                  <a:lnTo>
                    <a:pt x="19706" y="22504"/>
                  </a:lnTo>
                  <a:close/>
                  <a:moveTo>
                    <a:pt x="66247" y="22551"/>
                  </a:moveTo>
                  <a:lnTo>
                    <a:pt x="66307" y="22551"/>
                  </a:lnTo>
                  <a:lnTo>
                    <a:pt x="66307" y="22504"/>
                  </a:lnTo>
                  <a:lnTo>
                    <a:pt x="66068" y="22313"/>
                  </a:lnTo>
                  <a:close/>
                  <a:moveTo>
                    <a:pt x="50519" y="22444"/>
                  </a:moveTo>
                  <a:lnTo>
                    <a:pt x="50578" y="22623"/>
                  </a:lnTo>
                  <a:lnTo>
                    <a:pt x="50757" y="22623"/>
                  </a:lnTo>
                  <a:cubicBezTo>
                    <a:pt x="50674" y="22396"/>
                    <a:pt x="50757" y="22492"/>
                    <a:pt x="50578" y="22385"/>
                  </a:cubicBezTo>
                  <a:close/>
                  <a:moveTo>
                    <a:pt x="48078" y="22742"/>
                  </a:moveTo>
                  <a:lnTo>
                    <a:pt x="48197" y="22682"/>
                  </a:lnTo>
                  <a:cubicBezTo>
                    <a:pt x="48161" y="22599"/>
                    <a:pt x="48126" y="22515"/>
                    <a:pt x="48078" y="22444"/>
                  </a:cubicBezTo>
                  <a:lnTo>
                    <a:pt x="47780" y="22563"/>
                  </a:lnTo>
                  <a:close/>
                  <a:moveTo>
                    <a:pt x="61080" y="22563"/>
                  </a:moveTo>
                  <a:lnTo>
                    <a:pt x="61199" y="22444"/>
                  </a:lnTo>
                  <a:lnTo>
                    <a:pt x="61080" y="22444"/>
                  </a:lnTo>
                  <a:close/>
                  <a:moveTo>
                    <a:pt x="76403" y="22623"/>
                  </a:moveTo>
                  <a:lnTo>
                    <a:pt x="76403" y="22789"/>
                  </a:lnTo>
                  <a:lnTo>
                    <a:pt x="76641" y="22789"/>
                  </a:lnTo>
                  <a:lnTo>
                    <a:pt x="76701" y="22670"/>
                  </a:lnTo>
                  <a:lnTo>
                    <a:pt x="76344" y="22444"/>
                  </a:lnTo>
                  <a:cubicBezTo>
                    <a:pt x="76379" y="22623"/>
                    <a:pt x="76272" y="22480"/>
                    <a:pt x="76403" y="22623"/>
                  </a:cubicBezTo>
                  <a:close/>
                  <a:moveTo>
                    <a:pt x="47554" y="22504"/>
                  </a:moveTo>
                  <a:cubicBezTo>
                    <a:pt x="47519" y="22599"/>
                    <a:pt x="47471" y="22694"/>
                    <a:pt x="47435" y="22801"/>
                  </a:cubicBezTo>
                  <a:lnTo>
                    <a:pt x="47495" y="22801"/>
                  </a:lnTo>
                  <a:cubicBezTo>
                    <a:pt x="47566" y="22742"/>
                    <a:pt x="47650" y="22682"/>
                    <a:pt x="47733" y="22623"/>
                  </a:cubicBezTo>
                  <a:close/>
                  <a:moveTo>
                    <a:pt x="56329" y="22801"/>
                  </a:moveTo>
                  <a:lnTo>
                    <a:pt x="56448" y="22742"/>
                  </a:lnTo>
                  <a:lnTo>
                    <a:pt x="56448" y="22623"/>
                  </a:lnTo>
                  <a:lnTo>
                    <a:pt x="56329" y="22504"/>
                  </a:lnTo>
                  <a:lnTo>
                    <a:pt x="56162" y="22504"/>
                  </a:lnTo>
                  <a:lnTo>
                    <a:pt x="56222" y="22801"/>
                  </a:lnTo>
                  <a:close/>
                  <a:moveTo>
                    <a:pt x="75974" y="22861"/>
                  </a:moveTo>
                  <a:lnTo>
                    <a:pt x="76272" y="22861"/>
                  </a:lnTo>
                  <a:lnTo>
                    <a:pt x="76272" y="22682"/>
                  </a:lnTo>
                  <a:lnTo>
                    <a:pt x="76094" y="22504"/>
                  </a:lnTo>
                  <a:close/>
                  <a:moveTo>
                    <a:pt x="1715" y="23158"/>
                  </a:moveTo>
                  <a:cubicBezTo>
                    <a:pt x="2013" y="22968"/>
                    <a:pt x="1870" y="22932"/>
                    <a:pt x="2132" y="23099"/>
                  </a:cubicBezTo>
                  <a:cubicBezTo>
                    <a:pt x="2382" y="22813"/>
                    <a:pt x="1930" y="22646"/>
                    <a:pt x="1537" y="22563"/>
                  </a:cubicBezTo>
                  <a:cubicBezTo>
                    <a:pt x="1477" y="22777"/>
                    <a:pt x="1560" y="23004"/>
                    <a:pt x="1727" y="23158"/>
                  </a:cubicBezTo>
                  <a:close/>
                  <a:moveTo>
                    <a:pt x="1477" y="23039"/>
                  </a:moveTo>
                  <a:lnTo>
                    <a:pt x="1251" y="22623"/>
                  </a:lnTo>
                  <a:lnTo>
                    <a:pt x="1251" y="22968"/>
                  </a:lnTo>
                  <a:close/>
                  <a:moveTo>
                    <a:pt x="55091" y="22623"/>
                  </a:moveTo>
                  <a:lnTo>
                    <a:pt x="55031" y="23087"/>
                  </a:lnTo>
                  <a:lnTo>
                    <a:pt x="55448" y="22730"/>
                  </a:lnTo>
                  <a:cubicBezTo>
                    <a:pt x="55424" y="22849"/>
                    <a:pt x="55412" y="22968"/>
                    <a:pt x="55389" y="23087"/>
                  </a:cubicBezTo>
                  <a:lnTo>
                    <a:pt x="56043" y="22968"/>
                  </a:lnTo>
                  <a:lnTo>
                    <a:pt x="56043" y="22920"/>
                  </a:lnTo>
                  <a:cubicBezTo>
                    <a:pt x="55924" y="22837"/>
                    <a:pt x="55829" y="22730"/>
                    <a:pt x="55746" y="22623"/>
                  </a:cubicBezTo>
                  <a:cubicBezTo>
                    <a:pt x="55674" y="22837"/>
                    <a:pt x="55698" y="22789"/>
                    <a:pt x="55567" y="22920"/>
                  </a:cubicBezTo>
                  <a:cubicBezTo>
                    <a:pt x="55603" y="22837"/>
                    <a:pt x="55651" y="22754"/>
                    <a:pt x="55686" y="22682"/>
                  </a:cubicBezTo>
                  <a:close/>
                  <a:moveTo>
                    <a:pt x="64294" y="22623"/>
                  </a:moveTo>
                  <a:lnTo>
                    <a:pt x="64175" y="22849"/>
                  </a:lnTo>
                  <a:cubicBezTo>
                    <a:pt x="64425" y="22766"/>
                    <a:pt x="64318" y="22861"/>
                    <a:pt x="64414" y="22623"/>
                  </a:cubicBezTo>
                  <a:close/>
                  <a:moveTo>
                    <a:pt x="72426" y="22849"/>
                  </a:moveTo>
                  <a:cubicBezTo>
                    <a:pt x="72510" y="22730"/>
                    <a:pt x="72557" y="22777"/>
                    <a:pt x="72486" y="22623"/>
                  </a:cubicBezTo>
                  <a:cubicBezTo>
                    <a:pt x="72462" y="22694"/>
                    <a:pt x="72450" y="22777"/>
                    <a:pt x="72426" y="22861"/>
                  </a:cubicBezTo>
                  <a:close/>
                  <a:moveTo>
                    <a:pt x="75272" y="22623"/>
                  </a:moveTo>
                  <a:lnTo>
                    <a:pt x="75093" y="22730"/>
                  </a:lnTo>
                  <a:cubicBezTo>
                    <a:pt x="75082" y="22789"/>
                    <a:pt x="75058" y="22849"/>
                    <a:pt x="75034" y="22908"/>
                  </a:cubicBezTo>
                  <a:lnTo>
                    <a:pt x="75034" y="22968"/>
                  </a:lnTo>
                  <a:lnTo>
                    <a:pt x="75451" y="22908"/>
                  </a:lnTo>
                  <a:cubicBezTo>
                    <a:pt x="75391" y="22706"/>
                    <a:pt x="75403" y="22742"/>
                    <a:pt x="75272" y="22623"/>
                  </a:cubicBezTo>
                  <a:close/>
                  <a:moveTo>
                    <a:pt x="46899" y="22920"/>
                  </a:moveTo>
                  <a:lnTo>
                    <a:pt x="47018" y="22920"/>
                  </a:lnTo>
                  <a:lnTo>
                    <a:pt x="47138" y="22801"/>
                  </a:lnTo>
                  <a:cubicBezTo>
                    <a:pt x="47102" y="22754"/>
                    <a:pt x="47054" y="22718"/>
                    <a:pt x="47018" y="22682"/>
                  </a:cubicBezTo>
                  <a:lnTo>
                    <a:pt x="46840" y="22682"/>
                  </a:lnTo>
                  <a:close/>
                  <a:moveTo>
                    <a:pt x="8549" y="22861"/>
                  </a:moveTo>
                  <a:lnTo>
                    <a:pt x="8788" y="22861"/>
                  </a:lnTo>
                  <a:cubicBezTo>
                    <a:pt x="8811" y="22813"/>
                    <a:pt x="8823" y="22777"/>
                    <a:pt x="8847" y="22742"/>
                  </a:cubicBezTo>
                  <a:lnTo>
                    <a:pt x="8668" y="22742"/>
                  </a:lnTo>
                  <a:close/>
                  <a:moveTo>
                    <a:pt x="54555" y="22742"/>
                  </a:moveTo>
                  <a:lnTo>
                    <a:pt x="54496" y="23266"/>
                  </a:lnTo>
                  <a:lnTo>
                    <a:pt x="54615" y="23325"/>
                  </a:lnTo>
                  <a:lnTo>
                    <a:pt x="54793" y="23266"/>
                  </a:lnTo>
                  <a:cubicBezTo>
                    <a:pt x="54889" y="23027"/>
                    <a:pt x="54829" y="22932"/>
                    <a:pt x="54555" y="22742"/>
                  </a:cubicBezTo>
                  <a:close/>
                  <a:moveTo>
                    <a:pt x="46376" y="22980"/>
                  </a:moveTo>
                  <a:cubicBezTo>
                    <a:pt x="46566" y="22896"/>
                    <a:pt x="46614" y="22980"/>
                    <a:pt x="46495" y="22801"/>
                  </a:cubicBezTo>
                  <a:lnTo>
                    <a:pt x="46376" y="22861"/>
                  </a:lnTo>
                  <a:close/>
                  <a:moveTo>
                    <a:pt x="74629" y="22980"/>
                  </a:moveTo>
                  <a:lnTo>
                    <a:pt x="74748" y="23039"/>
                  </a:lnTo>
                  <a:lnTo>
                    <a:pt x="74867" y="22920"/>
                  </a:lnTo>
                  <a:lnTo>
                    <a:pt x="74689" y="22801"/>
                  </a:lnTo>
                  <a:close/>
                  <a:moveTo>
                    <a:pt x="138447" y="22920"/>
                  </a:moveTo>
                  <a:cubicBezTo>
                    <a:pt x="138530" y="23075"/>
                    <a:pt x="138685" y="23206"/>
                    <a:pt x="138851" y="23266"/>
                  </a:cubicBezTo>
                  <a:lnTo>
                    <a:pt x="138923" y="23266"/>
                  </a:lnTo>
                  <a:lnTo>
                    <a:pt x="138923" y="23218"/>
                  </a:lnTo>
                  <a:close/>
                  <a:moveTo>
                    <a:pt x="10514" y="23158"/>
                  </a:moveTo>
                  <a:cubicBezTo>
                    <a:pt x="10407" y="22944"/>
                    <a:pt x="10550" y="23087"/>
                    <a:pt x="10335" y="22980"/>
                  </a:cubicBezTo>
                  <a:cubicBezTo>
                    <a:pt x="10371" y="23039"/>
                    <a:pt x="10407" y="23099"/>
                    <a:pt x="10454" y="23158"/>
                  </a:cubicBezTo>
                  <a:close/>
                  <a:moveTo>
                    <a:pt x="11228" y="23039"/>
                  </a:moveTo>
                  <a:lnTo>
                    <a:pt x="11347" y="23158"/>
                  </a:lnTo>
                  <a:cubicBezTo>
                    <a:pt x="11431" y="23039"/>
                    <a:pt x="11383" y="23063"/>
                    <a:pt x="11407" y="22980"/>
                  </a:cubicBezTo>
                  <a:close/>
                  <a:moveTo>
                    <a:pt x="59068" y="22980"/>
                  </a:moveTo>
                  <a:lnTo>
                    <a:pt x="58949" y="22980"/>
                  </a:lnTo>
                  <a:cubicBezTo>
                    <a:pt x="59056" y="23027"/>
                    <a:pt x="58960" y="23039"/>
                    <a:pt x="59068" y="22980"/>
                  </a:cubicBezTo>
                  <a:close/>
                  <a:moveTo>
                    <a:pt x="45292" y="23039"/>
                  </a:moveTo>
                  <a:lnTo>
                    <a:pt x="45173" y="23039"/>
                  </a:lnTo>
                  <a:lnTo>
                    <a:pt x="45066" y="23218"/>
                  </a:lnTo>
                  <a:lnTo>
                    <a:pt x="45304" y="23218"/>
                  </a:lnTo>
                  <a:close/>
                  <a:moveTo>
                    <a:pt x="53900" y="23039"/>
                  </a:moveTo>
                  <a:lnTo>
                    <a:pt x="53900" y="23397"/>
                  </a:lnTo>
                  <a:lnTo>
                    <a:pt x="54079" y="23277"/>
                  </a:lnTo>
                  <a:cubicBezTo>
                    <a:pt x="53996" y="23051"/>
                    <a:pt x="54079" y="23147"/>
                    <a:pt x="53900" y="23039"/>
                  </a:cubicBezTo>
                  <a:close/>
                  <a:moveTo>
                    <a:pt x="74260" y="23277"/>
                  </a:moveTo>
                  <a:lnTo>
                    <a:pt x="74498" y="23277"/>
                  </a:lnTo>
                  <a:cubicBezTo>
                    <a:pt x="74522" y="23230"/>
                    <a:pt x="74546" y="23194"/>
                    <a:pt x="74558" y="23158"/>
                  </a:cubicBezTo>
                  <a:lnTo>
                    <a:pt x="74260" y="23039"/>
                  </a:lnTo>
                  <a:close/>
                  <a:moveTo>
                    <a:pt x="17932" y="23575"/>
                  </a:moveTo>
                  <a:cubicBezTo>
                    <a:pt x="17955" y="23325"/>
                    <a:pt x="17979" y="23230"/>
                    <a:pt x="17753" y="23099"/>
                  </a:cubicBezTo>
                  <a:lnTo>
                    <a:pt x="17336" y="23218"/>
                  </a:lnTo>
                  <a:cubicBezTo>
                    <a:pt x="17384" y="23539"/>
                    <a:pt x="17360" y="23563"/>
                    <a:pt x="17693" y="23635"/>
                  </a:cubicBezTo>
                  <a:cubicBezTo>
                    <a:pt x="17670" y="23551"/>
                    <a:pt x="17658" y="23468"/>
                    <a:pt x="17634" y="23397"/>
                  </a:cubicBezTo>
                  <a:cubicBezTo>
                    <a:pt x="17872" y="23492"/>
                    <a:pt x="17777" y="23397"/>
                    <a:pt x="17753" y="23635"/>
                  </a:cubicBezTo>
                  <a:close/>
                  <a:moveTo>
                    <a:pt x="47614" y="23218"/>
                  </a:moveTo>
                  <a:lnTo>
                    <a:pt x="47673" y="23218"/>
                  </a:lnTo>
                  <a:cubicBezTo>
                    <a:pt x="47566" y="23099"/>
                    <a:pt x="47673" y="23170"/>
                    <a:pt x="47495" y="23099"/>
                  </a:cubicBezTo>
                  <a:close/>
                  <a:moveTo>
                    <a:pt x="45006" y="23277"/>
                  </a:moveTo>
                  <a:lnTo>
                    <a:pt x="45006" y="23158"/>
                  </a:lnTo>
                  <a:lnTo>
                    <a:pt x="44828" y="23158"/>
                  </a:lnTo>
                  <a:lnTo>
                    <a:pt x="44709" y="23337"/>
                  </a:lnTo>
                  <a:close/>
                  <a:moveTo>
                    <a:pt x="53436" y="23277"/>
                  </a:moveTo>
                  <a:lnTo>
                    <a:pt x="53198" y="23158"/>
                  </a:lnTo>
                  <a:lnTo>
                    <a:pt x="52781" y="23397"/>
                  </a:lnTo>
                  <a:lnTo>
                    <a:pt x="52722" y="23516"/>
                  </a:lnTo>
                  <a:lnTo>
                    <a:pt x="52900" y="23742"/>
                  </a:lnTo>
                  <a:lnTo>
                    <a:pt x="53424" y="23516"/>
                  </a:lnTo>
                  <a:close/>
                  <a:moveTo>
                    <a:pt x="11335" y="23456"/>
                  </a:moveTo>
                  <a:lnTo>
                    <a:pt x="11752" y="23516"/>
                  </a:lnTo>
                  <a:lnTo>
                    <a:pt x="11812" y="23516"/>
                  </a:lnTo>
                  <a:lnTo>
                    <a:pt x="11871" y="23397"/>
                  </a:lnTo>
                  <a:lnTo>
                    <a:pt x="11395" y="23218"/>
                  </a:lnTo>
                  <a:cubicBezTo>
                    <a:pt x="11383" y="23289"/>
                    <a:pt x="11371" y="23373"/>
                    <a:pt x="11335" y="23456"/>
                  </a:cubicBezTo>
                  <a:close/>
                  <a:moveTo>
                    <a:pt x="44590" y="23337"/>
                  </a:moveTo>
                  <a:lnTo>
                    <a:pt x="44351" y="23218"/>
                  </a:lnTo>
                  <a:cubicBezTo>
                    <a:pt x="44459" y="23337"/>
                    <a:pt x="44363" y="23277"/>
                    <a:pt x="44590" y="23337"/>
                  </a:cubicBezTo>
                  <a:close/>
                  <a:moveTo>
                    <a:pt x="834" y="23635"/>
                  </a:moveTo>
                  <a:cubicBezTo>
                    <a:pt x="703" y="23444"/>
                    <a:pt x="310" y="23325"/>
                    <a:pt x="60" y="23277"/>
                  </a:cubicBezTo>
                  <a:lnTo>
                    <a:pt x="60" y="23635"/>
                  </a:lnTo>
                  <a:lnTo>
                    <a:pt x="179" y="23682"/>
                  </a:lnTo>
                  <a:lnTo>
                    <a:pt x="715" y="23575"/>
                  </a:lnTo>
                  <a:close/>
                  <a:moveTo>
                    <a:pt x="4751" y="24230"/>
                  </a:moveTo>
                  <a:lnTo>
                    <a:pt x="4930" y="24111"/>
                  </a:lnTo>
                  <a:lnTo>
                    <a:pt x="4930" y="23932"/>
                  </a:lnTo>
                  <a:cubicBezTo>
                    <a:pt x="4763" y="23849"/>
                    <a:pt x="4620" y="23718"/>
                    <a:pt x="4513" y="23575"/>
                  </a:cubicBezTo>
                  <a:cubicBezTo>
                    <a:pt x="4335" y="23575"/>
                    <a:pt x="4346" y="23563"/>
                    <a:pt x="4216" y="23754"/>
                  </a:cubicBezTo>
                  <a:cubicBezTo>
                    <a:pt x="4096" y="23563"/>
                    <a:pt x="4108" y="23420"/>
                    <a:pt x="3799" y="23277"/>
                  </a:cubicBezTo>
                  <a:lnTo>
                    <a:pt x="3561" y="23456"/>
                  </a:lnTo>
                  <a:cubicBezTo>
                    <a:pt x="3334" y="23575"/>
                    <a:pt x="3394" y="23480"/>
                    <a:pt x="3084" y="23397"/>
                  </a:cubicBezTo>
                  <a:cubicBezTo>
                    <a:pt x="3120" y="23670"/>
                    <a:pt x="3227" y="23932"/>
                    <a:pt x="3382" y="24170"/>
                  </a:cubicBezTo>
                  <a:lnTo>
                    <a:pt x="2668" y="24230"/>
                  </a:lnTo>
                  <a:lnTo>
                    <a:pt x="3144" y="24528"/>
                  </a:lnTo>
                  <a:cubicBezTo>
                    <a:pt x="3501" y="24456"/>
                    <a:pt x="3620" y="24278"/>
                    <a:pt x="3739" y="24230"/>
                  </a:cubicBezTo>
                  <a:cubicBezTo>
                    <a:pt x="4120" y="24075"/>
                    <a:pt x="4311" y="24432"/>
                    <a:pt x="4751" y="24218"/>
                  </a:cubicBezTo>
                  <a:close/>
                  <a:moveTo>
                    <a:pt x="8311" y="23277"/>
                  </a:moveTo>
                  <a:lnTo>
                    <a:pt x="8311" y="23635"/>
                  </a:lnTo>
                  <a:lnTo>
                    <a:pt x="9145" y="23575"/>
                  </a:lnTo>
                  <a:cubicBezTo>
                    <a:pt x="9026" y="23373"/>
                    <a:pt x="8585" y="23337"/>
                    <a:pt x="8311" y="23277"/>
                  </a:cubicBezTo>
                  <a:close/>
                  <a:moveTo>
                    <a:pt x="57282" y="23277"/>
                  </a:moveTo>
                  <a:lnTo>
                    <a:pt x="57103" y="23516"/>
                  </a:lnTo>
                  <a:cubicBezTo>
                    <a:pt x="57329" y="23397"/>
                    <a:pt x="57258" y="23408"/>
                    <a:pt x="57294" y="23277"/>
                  </a:cubicBezTo>
                  <a:close/>
                  <a:moveTo>
                    <a:pt x="10978" y="23337"/>
                  </a:moveTo>
                  <a:lnTo>
                    <a:pt x="11157" y="23575"/>
                  </a:lnTo>
                  <a:lnTo>
                    <a:pt x="11216" y="23575"/>
                  </a:lnTo>
                  <a:cubicBezTo>
                    <a:pt x="11133" y="23325"/>
                    <a:pt x="11240" y="23420"/>
                    <a:pt x="10990" y="23337"/>
                  </a:cubicBezTo>
                  <a:close/>
                  <a:moveTo>
                    <a:pt x="43982" y="23516"/>
                  </a:moveTo>
                  <a:cubicBezTo>
                    <a:pt x="44066" y="23397"/>
                    <a:pt x="44030" y="23420"/>
                    <a:pt x="44042" y="23337"/>
                  </a:cubicBezTo>
                  <a:cubicBezTo>
                    <a:pt x="44030" y="23397"/>
                    <a:pt x="44006" y="23456"/>
                    <a:pt x="43994" y="23516"/>
                  </a:cubicBezTo>
                  <a:close/>
                  <a:moveTo>
                    <a:pt x="72069" y="23337"/>
                  </a:moveTo>
                  <a:lnTo>
                    <a:pt x="71891" y="23813"/>
                  </a:lnTo>
                  <a:lnTo>
                    <a:pt x="72188" y="23575"/>
                  </a:lnTo>
                  <a:cubicBezTo>
                    <a:pt x="72129" y="23361"/>
                    <a:pt x="72188" y="23444"/>
                    <a:pt x="72069" y="23337"/>
                  </a:cubicBezTo>
                  <a:close/>
                  <a:moveTo>
                    <a:pt x="9859" y="23873"/>
                  </a:moveTo>
                  <a:lnTo>
                    <a:pt x="9919" y="23813"/>
                  </a:lnTo>
                  <a:lnTo>
                    <a:pt x="9859" y="23516"/>
                  </a:lnTo>
                  <a:lnTo>
                    <a:pt x="9442" y="23456"/>
                  </a:lnTo>
                  <a:close/>
                  <a:moveTo>
                    <a:pt x="41970" y="23754"/>
                  </a:moveTo>
                  <a:cubicBezTo>
                    <a:pt x="42304" y="23980"/>
                    <a:pt x="42839" y="23670"/>
                    <a:pt x="43339" y="23635"/>
                  </a:cubicBezTo>
                  <a:lnTo>
                    <a:pt x="43339" y="23456"/>
                  </a:lnTo>
                  <a:lnTo>
                    <a:pt x="43101" y="23456"/>
                  </a:lnTo>
                  <a:lnTo>
                    <a:pt x="41970" y="23694"/>
                  </a:lnTo>
                  <a:close/>
                  <a:moveTo>
                    <a:pt x="43625" y="23456"/>
                  </a:moveTo>
                  <a:lnTo>
                    <a:pt x="43518" y="23456"/>
                  </a:lnTo>
                  <a:lnTo>
                    <a:pt x="43518" y="23575"/>
                  </a:lnTo>
                  <a:close/>
                  <a:moveTo>
                    <a:pt x="1191" y="23516"/>
                  </a:moveTo>
                  <a:cubicBezTo>
                    <a:pt x="1144" y="23611"/>
                    <a:pt x="1108" y="23706"/>
                    <a:pt x="1072" y="23813"/>
                  </a:cubicBezTo>
                  <a:cubicBezTo>
                    <a:pt x="1751" y="23861"/>
                    <a:pt x="2049" y="24004"/>
                    <a:pt x="2608" y="24290"/>
                  </a:cubicBezTo>
                  <a:cubicBezTo>
                    <a:pt x="2596" y="24206"/>
                    <a:pt x="2572" y="24123"/>
                    <a:pt x="2549" y="24051"/>
                  </a:cubicBezTo>
                  <a:close/>
                  <a:moveTo>
                    <a:pt x="51936" y="23992"/>
                  </a:moveTo>
                  <a:cubicBezTo>
                    <a:pt x="51900" y="23849"/>
                    <a:pt x="51864" y="23706"/>
                    <a:pt x="51817" y="23575"/>
                  </a:cubicBezTo>
                  <a:lnTo>
                    <a:pt x="51519" y="23516"/>
                  </a:lnTo>
                  <a:cubicBezTo>
                    <a:pt x="51281" y="23873"/>
                    <a:pt x="50876" y="23778"/>
                    <a:pt x="50519" y="23813"/>
                  </a:cubicBezTo>
                  <a:cubicBezTo>
                    <a:pt x="50495" y="23873"/>
                    <a:pt x="50471" y="23932"/>
                    <a:pt x="50459" y="23992"/>
                  </a:cubicBezTo>
                  <a:lnTo>
                    <a:pt x="50459" y="24290"/>
                  </a:lnTo>
                  <a:cubicBezTo>
                    <a:pt x="50983" y="24111"/>
                    <a:pt x="51317" y="24063"/>
                    <a:pt x="51698" y="23754"/>
                  </a:cubicBezTo>
                  <a:cubicBezTo>
                    <a:pt x="51721" y="23837"/>
                    <a:pt x="51745" y="23909"/>
                    <a:pt x="51757" y="23992"/>
                  </a:cubicBezTo>
                  <a:close/>
                  <a:moveTo>
                    <a:pt x="10502" y="23694"/>
                  </a:moveTo>
                  <a:lnTo>
                    <a:pt x="10383" y="23694"/>
                  </a:lnTo>
                  <a:cubicBezTo>
                    <a:pt x="10502" y="23920"/>
                    <a:pt x="10502" y="23932"/>
                    <a:pt x="10740" y="24051"/>
                  </a:cubicBezTo>
                  <a:lnTo>
                    <a:pt x="12109" y="24218"/>
                  </a:lnTo>
                  <a:lnTo>
                    <a:pt x="12407" y="24218"/>
                  </a:lnTo>
                  <a:lnTo>
                    <a:pt x="12407" y="23992"/>
                  </a:lnTo>
                  <a:cubicBezTo>
                    <a:pt x="11764" y="23849"/>
                    <a:pt x="11181" y="23658"/>
                    <a:pt x="10562" y="23575"/>
                  </a:cubicBezTo>
                  <a:cubicBezTo>
                    <a:pt x="10550" y="23611"/>
                    <a:pt x="10526" y="23647"/>
                    <a:pt x="10514" y="23682"/>
                  </a:cubicBezTo>
                  <a:close/>
                  <a:moveTo>
                    <a:pt x="45233" y="23575"/>
                  </a:moveTo>
                  <a:lnTo>
                    <a:pt x="45113" y="23575"/>
                  </a:lnTo>
                  <a:lnTo>
                    <a:pt x="45113" y="23694"/>
                  </a:lnTo>
                  <a:close/>
                  <a:moveTo>
                    <a:pt x="63461" y="23873"/>
                  </a:moveTo>
                  <a:lnTo>
                    <a:pt x="63985" y="23754"/>
                  </a:lnTo>
                  <a:cubicBezTo>
                    <a:pt x="64009" y="23706"/>
                    <a:pt x="64033" y="23670"/>
                    <a:pt x="64044" y="23635"/>
                  </a:cubicBezTo>
                  <a:lnTo>
                    <a:pt x="63568" y="23635"/>
                  </a:lnTo>
                  <a:lnTo>
                    <a:pt x="63461" y="23694"/>
                  </a:lnTo>
                  <a:close/>
                  <a:moveTo>
                    <a:pt x="138375" y="23635"/>
                  </a:moveTo>
                  <a:lnTo>
                    <a:pt x="138613" y="23754"/>
                  </a:lnTo>
                  <a:lnTo>
                    <a:pt x="138613" y="23694"/>
                  </a:lnTo>
                  <a:close/>
                  <a:moveTo>
                    <a:pt x="138780" y="23873"/>
                  </a:moveTo>
                  <a:lnTo>
                    <a:pt x="138851" y="23873"/>
                  </a:lnTo>
                  <a:lnTo>
                    <a:pt x="138851" y="23754"/>
                  </a:lnTo>
                  <a:lnTo>
                    <a:pt x="138613" y="23754"/>
                  </a:lnTo>
                  <a:close/>
                  <a:moveTo>
                    <a:pt x="4989" y="23813"/>
                  </a:moveTo>
                  <a:lnTo>
                    <a:pt x="4989" y="23992"/>
                  </a:lnTo>
                  <a:lnTo>
                    <a:pt x="5168" y="23992"/>
                  </a:lnTo>
                  <a:lnTo>
                    <a:pt x="5168" y="23932"/>
                  </a:lnTo>
                  <a:close/>
                  <a:moveTo>
                    <a:pt x="70045" y="24170"/>
                  </a:moveTo>
                  <a:lnTo>
                    <a:pt x="70164" y="24230"/>
                  </a:lnTo>
                  <a:lnTo>
                    <a:pt x="70462" y="23813"/>
                  </a:lnTo>
                  <a:lnTo>
                    <a:pt x="70343" y="23813"/>
                  </a:lnTo>
                  <a:close/>
                  <a:moveTo>
                    <a:pt x="40958" y="24111"/>
                  </a:moveTo>
                  <a:lnTo>
                    <a:pt x="41077" y="23932"/>
                  </a:lnTo>
                  <a:lnTo>
                    <a:pt x="40661" y="23873"/>
                  </a:lnTo>
                  <a:lnTo>
                    <a:pt x="40065" y="24051"/>
                  </a:lnTo>
                  <a:cubicBezTo>
                    <a:pt x="40268" y="24182"/>
                    <a:pt x="40530" y="24123"/>
                    <a:pt x="40970" y="24111"/>
                  </a:cubicBezTo>
                  <a:close/>
                  <a:moveTo>
                    <a:pt x="5704" y="24051"/>
                  </a:moveTo>
                  <a:lnTo>
                    <a:pt x="5525" y="23932"/>
                  </a:lnTo>
                  <a:lnTo>
                    <a:pt x="5347" y="23932"/>
                  </a:lnTo>
                  <a:lnTo>
                    <a:pt x="5168" y="23992"/>
                  </a:lnTo>
                  <a:lnTo>
                    <a:pt x="5347" y="24170"/>
                  </a:lnTo>
                  <a:lnTo>
                    <a:pt x="5644" y="24170"/>
                  </a:lnTo>
                  <a:close/>
                  <a:moveTo>
                    <a:pt x="49983" y="23932"/>
                  </a:moveTo>
                  <a:lnTo>
                    <a:pt x="49281" y="24349"/>
                  </a:lnTo>
                  <a:lnTo>
                    <a:pt x="49388" y="24528"/>
                  </a:lnTo>
                  <a:cubicBezTo>
                    <a:pt x="49769" y="24516"/>
                    <a:pt x="50436" y="24218"/>
                    <a:pt x="49983" y="23920"/>
                  </a:cubicBezTo>
                  <a:close/>
                  <a:moveTo>
                    <a:pt x="894" y="24349"/>
                  </a:moveTo>
                  <a:lnTo>
                    <a:pt x="894" y="24051"/>
                  </a:lnTo>
                  <a:lnTo>
                    <a:pt x="298" y="23992"/>
                  </a:lnTo>
                  <a:cubicBezTo>
                    <a:pt x="453" y="24159"/>
                    <a:pt x="667" y="24278"/>
                    <a:pt x="894" y="24337"/>
                  </a:cubicBezTo>
                  <a:close/>
                  <a:moveTo>
                    <a:pt x="5823" y="24170"/>
                  </a:moveTo>
                  <a:lnTo>
                    <a:pt x="6001" y="24290"/>
                  </a:lnTo>
                  <a:cubicBezTo>
                    <a:pt x="5942" y="24016"/>
                    <a:pt x="6001" y="24111"/>
                    <a:pt x="5823" y="23992"/>
                  </a:cubicBezTo>
                  <a:close/>
                  <a:moveTo>
                    <a:pt x="39006" y="23992"/>
                  </a:moveTo>
                  <a:cubicBezTo>
                    <a:pt x="38994" y="24111"/>
                    <a:pt x="38970" y="24230"/>
                    <a:pt x="38946" y="24349"/>
                  </a:cubicBezTo>
                  <a:lnTo>
                    <a:pt x="39244" y="24290"/>
                  </a:lnTo>
                  <a:lnTo>
                    <a:pt x="39422" y="24170"/>
                  </a:lnTo>
                  <a:lnTo>
                    <a:pt x="39065" y="23992"/>
                  </a:lnTo>
                  <a:close/>
                  <a:moveTo>
                    <a:pt x="69878" y="24290"/>
                  </a:moveTo>
                  <a:lnTo>
                    <a:pt x="69938" y="24290"/>
                  </a:lnTo>
                  <a:cubicBezTo>
                    <a:pt x="69914" y="24230"/>
                    <a:pt x="69902" y="24170"/>
                    <a:pt x="69878" y="24111"/>
                  </a:cubicBezTo>
                  <a:close/>
                  <a:moveTo>
                    <a:pt x="53853" y="24409"/>
                  </a:moveTo>
                  <a:lnTo>
                    <a:pt x="53972" y="24230"/>
                  </a:lnTo>
                  <a:lnTo>
                    <a:pt x="53853" y="24230"/>
                  </a:lnTo>
                  <a:close/>
                  <a:moveTo>
                    <a:pt x="67795" y="24409"/>
                  </a:moveTo>
                  <a:lnTo>
                    <a:pt x="67914" y="24468"/>
                  </a:lnTo>
                  <a:lnTo>
                    <a:pt x="67795" y="24230"/>
                  </a:lnTo>
                  <a:close/>
                  <a:moveTo>
                    <a:pt x="5108" y="24468"/>
                  </a:moveTo>
                  <a:lnTo>
                    <a:pt x="5347" y="24706"/>
                  </a:lnTo>
                  <a:lnTo>
                    <a:pt x="5406" y="24706"/>
                  </a:lnTo>
                  <a:lnTo>
                    <a:pt x="5049" y="24290"/>
                  </a:lnTo>
                  <a:cubicBezTo>
                    <a:pt x="5073" y="24337"/>
                    <a:pt x="5085" y="24409"/>
                    <a:pt x="5120" y="24456"/>
                  </a:cubicBezTo>
                  <a:close/>
                  <a:moveTo>
                    <a:pt x="5525" y="24706"/>
                  </a:moveTo>
                  <a:cubicBezTo>
                    <a:pt x="5549" y="24742"/>
                    <a:pt x="5573" y="24778"/>
                    <a:pt x="5585" y="24825"/>
                  </a:cubicBezTo>
                  <a:cubicBezTo>
                    <a:pt x="5835" y="24801"/>
                    <a:pt x="5704" y="24873"/>
                    <a:pt x="5882" y="24706"/>
                  </a:cubicBezTo>
                  <a:lnTo>
                    <a:pt x="5585" y="24349"/>
                  </a:lnTo>
                  <a:cubicBezTo>
                    <a:pt x="5561" y="24456"/>
                    <a:pt x="5549" y="24575"/>
                    <a:pt x="5525" y="24706"/>
                  </a:cubicBezTo>
                  <a:close/>
                  <a:moveTo>
                    <a:pt x="6299" y="24468"/>
                  </a:moveTo>
                  <a:cubicBezTo>
                    <a:pt x="6478" y="24385"/>
                    <a:pt x="6371" y="24468"/>
                    <a:pt x="6478" y="24349"/>
                  </a:cubicBezTo>
                  <a:lnTo>
                    <a:pt x="6359" y="24349"/>
                  </a:lnTo>
                  <a:close/>
                  <a:moveTo>
                    <a:pt x="7906" y="24587"/>
                  </a:moveTo>
                  <a:lnTo>
                    <a:pt x="7966" y="24587"/>
                  </a:lnTo>
                  <a:cubicBezTo>
                    <a:pt x="7883" y="24409"/>
                    <a:pt x="7930" y="24444"/>
                    <a:pt x="7787" y="24349"/>
                  </a:cubicBezTo>
                  <a:close/>
                  <a:moveTo>
                    <a:pt x="67211" y="24468"/>
                  </a:moveTo>
                  <a:lnTo>
                    <a:pt x="67331" y="24587"/>
                  </a:lnTo>
                  <a:cubicBezTo>
                    <a:pt x="67402" y="24504"/>
                    <a:pt x="67485" y="24420"/>
                    <a:pt x="67569" y="24349"/>
                  </a:cubicBezTo>
                  <a:lnTo>
                    <a:pt x="67271" y="24349"/>
                  </a:lnTo>
                  <a:cubicBezTo>
                    <a:pt x="67247" y="24385"/>
                    <a:pt x="67223" y="24420"/>
                    <a:pt x="67200" y="24456"/>
                  </a:cubicBezTo>
                  <a:close/>
                  <a:moveTo>
                    <a:pt x="12883" y="24647"/>
                  </a:moveTo>
                  <a:cubicBezTo>
                    <a:pt x="12812" y="24516"/>
                    <a:pt x="12681" y="24420"/>
                    <a:pt x="12526" y="24409"/>
                  </a:cubicBezTo>
                  <a:cubicBezTo>
                    <a:pt x="12431" y="24587"/>
                    <a:pt x="12467" y="24599"/>
                    <a:pt x="12288" y="24706"/>
                  </a:cubicBezTo>
                  <a:lnTo>
                    <a:pt x="12288" y="25004"/>
                  </a:lnTo>
                  <a:cubicBezTo>
                    <a:pt x="12883" y="25206"/>
                    <a:pt x="13312" y="25313"/>
                    <a:pt x="13955" y="25242"/>
                  </a:cubicBezTo>
                  <a:cubicBezTo>
                    <a:pt x="13836" y="24932"/>
                    <a:pt x="13657" y="24956"/>
                    <a:pt x="13598" y="24766"/>
                  </a:cubicBezTo>
                  <a:lnTo>
                    <a:pt x="13121" y="24528"/>
                  </a:lnTo>
                  <a:cubicBezTo>
                    <a:pt x="13157" y="24623"/>
                    <a:pt x="13205" y="24718"/>
                    <a:pt x="13240" y="24825"/>
                  </a:cubicBezTo>
                  <a:lnTo>
                    <a:pt x="12705" y="25004"/>
                  </a:lnTo>
                  <a:lnTo>
                    <a:pt x="12586" y="24944"/>
                  </a:lnTo>
                  <a:cubicBezTo>
                    <a:pt x="12562" y="24885"/>
                    <a:pt x="12550" y="24825"/>
                    <a:pt x="12526" y="24766"/>
                  </a:cubicBezTo>
                  <a:lnTo>
                    <a:pt x="12883" y="24706"/>
                  </a:lnTo>
                  <a:close/>
                  <a:moveTo>
                    <a:pt x="49209" y="24409"/>
                  </a:moveTo>
                  <a:lnTo>
                    <a:pt x="48971" y="24409"/>
                  </a:lnTo>
                  <a:lnTo>
                    <a:pt x="48852" y="24468"/>
                  </a:lnTo>
                  <a:lnTo>
                    <a:pt x="48852" y="24706"/>
                  </a:lnTo>
                  <a:cubicBezTo>
                    <a:pt x="49114" y="24623"/>
                    <a:pt x="49114" y="24623"/>
                    <a:pt x="49221" y="24409"/>
                  </a:cubicBezTo>
                  <a:close/>
                  <a:moveTo>
                    <a:pt x="4454" y="24468"/>
                  </a:moveTo>
                  <a:lnTo>
                    <a:pt x="4394" y="24706"/>
                  </a:lnTo>
                  <a:lnTo>
                    <a:pt x="4930" y="24944"/>
                  </a:lnTo>
                  <a:lnTo>
                    <a:pt x="4930" y="24528"/>
                  </a:lnTo>
                  <a:lnTo>
                    <a:pt x="4692" y="24706"/>
                  </a:lnTo>
                  <a:cubicBezTo>
                    <a:pt x="4608" y="24623"/>
                    <a:pt x="4537" y="24540"/>
                    <a:pt x="4454" y="24456"/>
                  </a:cubicBezTo>
                  <a:close/>
                  <a:moveTo>
                    <a:pt x="11633" y="24885"/>
                  </a:moveTo>
                  <a:lnTo>
                    <a:pt x="11633" y="24587"/>
                  </a:lnTo>
                  <a:lnTo>
                    <a:pt x="11395" y="24468"/>
                  </a:lnTo>
                  <a:lnTo>
                    <a:pt x="11395" y="24706"/>
                  </a:lnTo>
                  <a:close/>
                  <a:moveTo>
                    <a:pt x="12109" y="25004"/>
                  </a:moveTo>
                  <a:cubicBezTo>
                    <a:pt x="12086" y="24742"/>
                    <a:pt x="12074" y="24599"/>
                    <a:pt x="11931" y="24468"/>
                  </a:cubicBezTo>
                  <a:cubicBezTo>
                    <a:pt x="11895" y="24587"/>
                    <a:pt x="11859" y="24706"/>
                    <a:pt x="11812" y="24825"/>
                  </a:cubicBezTo>
                  <a:cubicBezTo>
                    <a:pt x="11943" y="24944"/>
                    <a:pt x="11895" y="24932"/>
                    <a:pt x="12109" y="25004"/>
                  </a:cubicBezTo>
                  <a:close/>
                  <a:moveTo>
                    <a:pt x="25230" y="25242"/>
                  </a:moveTo>
                  <a:lnTo>
                    <a:pt x="25290" y="25409"/>
                  </a:lnTo>
                  <a:cubicBezTo>
                    <a:pt x="25766" y="25349"/>
                    <a:pt x="25885" y="25302"/>
                    <a:pt x="26302" y="25349"/>
                  </a:cubicBezTo>
                  <a:cubicBezTo>
                    <a:pt x="26147" y="25051"/>
                    <a:pt x="25968" y="24742"/>
                    <a:pt x="25766" y="24456"/>
                  </a:cubicBezTo>
                  <a:lnTo>
                    <a:pt x="25528" y="24694"/>
                  </a:lnTo>
                  <a:lnTo>
                    <a:pt x="25409" y="24694"/>
                  </a:lnTo>
                  <a:cubicBezTo>
                    <a:pt x="25504" y="24992"/>
                    <a:pt x="25611" y="24944"/>
                    <a:pt x="25706" y="25230"/>
                  </a:cubicBezTo>
                  <a:cubicBezTo>
                    <a:pt x="25599" y="25194"/>
                    <a:pt x="25492" y="25135"/>
                    <a:pt x="25409" y="25051"/>
                  </a:cubicBezTo>
                  <a:close/>
                  <a:moveTo>
                    <a:pt x="7180" y="24766"/>
                  </a:moveTo>
                  <a:cubicBezTo>
                    <a:pt x="7049" y="24563"/>
                    <a:pt x="7121" y="24587"/>
                    <a:pt x="6835" y="24528"/>
                  </a:cubicBezTo>
                  <a:lnTo>
                    <a:pt x="6835" y="24766"/>
                  </a:lnTo>
                  <a:lnTo>
                    <a:pt x="7061" y="24825"/>
                  </a:lnTo>
                  <a:close/>
                  <a:moveTo>
                    <a:pt x="47066" y="24647"/>
                  </a:moveTo>
                  <a:lnTo>
                    <a:pt x="46828" y="24647"/>
                  </a:lnTo>
                  <a:cubicBezTo>
                    <a:pt x="46292" y="24932"/>
                    <a:pt x="45852" y="25123"/>
                    <a:pt x="45340" y="24825"/>
                  </a:cubicBezTo>
                  <a:lnTo>
                    <a:pt x="45161" y="24885"/>
                  </a:lnTo>
                  <a:cubicBezTo>
                    <a:pt x="45125" y="25063"/>
                    <a:pt x="45090" y="25242"/>
                    <a:pt x="45054" y="25409"/>
                  </a:cubicBezTo>
                  <a:cubicBezTo>
                    <a:pt x="45828" y="25385"/>
                    <a:pt x="45971" y="25051"/>
                    <a:pt x="46768" y="25004"/>
                  </a:cubicBezTo>
                  <a:cubicBezTo>
                    <a:pt x="46876" y="24873"/>
                    <a:pt x="46983" y="24754"/>
                    <a:pt x="47090" y="24635"/>
                  </a:cubicBezTo>
                  <a:close/>
                  <a:moveTo>
                    <a:pt x="47602" y="24766"/>
                  </a:moveTo>
                  <a:lnTo>
                    <a:pt x="47423" y="24766"/>
                  </a:lnTo>
                  <a:lnTo>
                    <a:pt x="47423" y="24944"/>
                  </a:lnTo>
                  <a:lnTo>
                    <a:pt x="47483" y="24944"/>
                  </a:lnTo>
                  <a:close/>
                  <a:moveTo>
                    <a:pt x="27838" y="24825"/>
                  </a:moveTo>
                  <a:lnTo>
                    <a:pt x="27718" y="25004"/>
                  </a:lnTo>
                  <a:lnTo>
                    <a:pt x="27659" y="25182"/>
                  </a:lnTo>
                  <a:lnTo>
                    <a:pt x="27838" y="25290"/>
                  </a:lnTo>
                  <a:lnTo>
                    <a:pt x="27897" y="25290"/>
                  </a:lnTo>
                  <a:cubicBezTo>
                    <a:pt x="27921" y="25159"/>
                    <a:pt x="27933" y="25016"/>
                    <a:pt x="27957" y="24885"/>
                  </a:cubicBezTo>
                  <a:close/>
                  <a:moveTo>
                    <a:pt x="32945" y="24885"/>
                  </a:moveTo>
                  <a:lnTo>
                    <a:pt x="32826" y="24992"/>
                  </a:lnTo>
                  <a:lnTo>
                    <a:pt x="32826" y="25051"/>
                  </a:lnTo>
                  <a:lnTo>
                    <a:pt x="33660" y="25051"/>
                  </a:lnTo>
                  <a:lnTo>
                    <a:pt x="33838" y="24932"/>
                  </a:lnTo>
                  <a:lnTo>
                    <a:pt x="33600" y="24825"/>
                  </a:lnTo>
                  <a:cubicBezTo>
                    <a:pt x="33374" y="25004"/>
                    <a:pt x="33231" y="24956"/>
                    <a:pt x="32945" y="24873"/>
                  </a:cubicBezTo>
                  <a:close/>
                  <a:moveTo>
                    <a:pt x="5335" y="24885"/>
                  </a:moveTo>
                  <a:lnTo>
                    <a:pt x="5120" y="24885"/>
                  </a:lnTo>
                  <a:cubicBezTo>
                    <a:pt x="5192" y="25075"/>
                    <a:pt x="5144" y="25004"/>
                    <a:pt x="5287" y="25123"/>
                  </a:cubicBezTo>
                  <a:lnTo>
                    <a:pt x="5418" y="25004"/>
                  </a:lnTo>
                  <a:cubicBezTo>
                    <a:pt x="5382" y="24956"/>
                    <a:pt x="5370" y="24921"/>
                    <a:pt x="5347" y="24873"/>
                  </a:cubicBezTo>
                  <a:close/>
                  <a:moveTo>
                    <a:pt x="66366" y="25063"/>
                  </a:moveTo>
                  <a:lnTo>
                    <a:pt x="66545" y="25063"/>
                  </a:lnTo>
                  <a:lnTo>
                    <a:pt x="66592" y="24885"/>
                  </a:lnTo>
                  <a:lnTo>
                    <a:pt x="66438" y="24885"/>
                  </a:lnTo>
                  <a:cubicBezTo>
                    <a:pt x="66414" y="24932"/>
                    <a:pt x="66390" y="25004"/>
                    <a:pt x="66366" y="25051"/>
                  </a:cubicBezTo>
                  <a:close/>
                  <a:moveTo>
                    <a:pt x="2013" y="25123"/>
                  </a:moveTo>
                  <a:lnTo>
                    <a:pt x="2072" y="25123"/>
                  </a:lnTo>
                  <a:lnTo>
                    <a:pt x="2072" y="25063"/>
                  </a:lnTo>
                  <a:cubicBezTo>
                    <a:pt x="1941" y="24956"/>
                    <a:pt x="1906" y="24956"/>
                    <a:pt x="1656" y="24944"/>
                  </a:cubicBezTo>
                  <a:close/>
                  <a:moveTo>
                    <a:pt x="16669" y="25230"/>
                  </a:moveTo>
                  <a:cubicBezTo>
                    <a:pt x="16753" y="25361"/>
                    <a:pt x="16943" y="25278"/>
                    <a:pt x="17205" y="25290"/>
                  </a:cubicBezTo>
                  <a:cubicBezTo>
                    <a:pt x="17170" y="25671"/>
                    <a:pt x="17193" y="25683"/>
                    <a:pt x="17622" y="25706"/>
                  </a:cubicBezTo>
                  <a:lnTo>
                    <a:pt x="17741" y="25528"/>
                  </a:lnTo>
                  <a:lnTo>
                    <a:pt x="17324" y="25468"/>
                  </a:lnTo>
                  <a:lnTo>
                    <a:pt x="17265" y="25349"/>
                  </a:lnTo>
                  <a:lnTo>
                    <a:pt x="17920" y="25290"/>
                  </a:lnTo>
                  <a:lnTo>
                    <a:pt x="18098" y="25182"/>
                  </a:lnTo>
                  <a:cubicBezTo>
                    <a:pt x="17848" y="24980"/>
                    <a:pt x="17074" y="24992"/>
                    <a:pt x="16729" y="24932"/>
                  </a:cubicBezTo>
                  <a:cubicBezTo>
                    <a:pt x="16669" y="25099"/>
                    <a:pt x="16658" y="25075"/>
                    <a:pt x="16681" y="25230"/>
                  </a:cubicBezTo>
                  <a:close/>
                  <a:moveTo>
                    <a:pt x="56032" y="25123"/>
                  </a:moveTo>
                  <a:cubicBezTo>
                    <a:pt x="56151" y="25028"/>
                    <a:pt x="56258" y="25087"/>
                    <a:pt x="56151" y="24932"/>
                  </a:cubicBezTo>
                  <a:close/>
                  <a:moveTo>
                    <a:pt x="5692" y="25063"/>
                  </a:moveTo>
                  <a:lnTo>
                    <a:pt x="5811" y="25242"/>
                  </a:lnTo>
                  <a:cubicBezTo>
                    <a:pt x="5763" y="25075"/>
                    <a:pt x="5882" y="25171"/>
                    <a:pt x="5716" y="25051"/>
                  </a:cubicBezTo>
                  <a:close/>
                  <a:moveTo>
                    <a:pt x="44816" y="25063"/>
                  </a:moveTo>
                  <a:lnTo>
                    <a:pt x="44399" y="25528"/>
                  </a:lnTo>
                  <a:cubicBezTo>
                    <a:pt x="44411" y="25575"/>
                    <a:pt x="44435" y="25611"/>
                    <a:pt x="44459" y="25647"/>
                  </a:cubicBezTo>
                  <a:lnTo>
                    <a:pt x="45054" y="25349"/>
                  </a:lnTo>
                  <a:cubicBezTo>
                    <a:pt x="44971" y="25135"/>
                    <a:pt x="45006" y="25159"/>
                    <a:pt x="44828" y="25051"/>
                  </a:cubicBezTo>
                  <a:close/>
                  <a:moveTo>
                    <a:pt x="21301" y="25409"/>
                  </a:moveTo>
                  <a:lnTo>
                    <a:pt x="21480" y="25409"/>
                  </a:lnTo>
                  <a:lnTo>
                    <a:pt x="21480" y="25349"/>
                  </a:lnTo>
                  <a:lnTo>
                    <a:pt x="21241" y="25182"/>
                  </a:lnTo>
                  <a:cubicBezTo>
                    <a:pt x="21218" y="25218"/>
                    <a:pt x="21194" y="25254"/>
                    <a:pt x="21182" y="25290"/>
                  </a:cubicBezTo>
                  <a:close/>
                  <a:moveTo>
                    <a:pt x="24468" y="25302"/>
                  </a:moveTo>
                  <a:lnTo>
                    <a:pt x="24111" y="25182"/>
                  </a:lnTo>
                  <a:lnTo>
                    <a:pt x="24111" y="25540"/>
                  </a:lnTo>
                  <a:cubicBezTo>
                    <a:pt x="23980" y="25587"/>
                    <a:pt x="23837" y="25611"/>
                    <a:pt x="23694" y="25599"/>
                  </a:cubicBezTo>
                  <a:lnTo>
                    <a:pt x="23754" y="25897"/>
                  </a:lnTo>
                  <a:cubicBezTo>
                    <a:pt x="23920" y="25778"/>
                    <a:pt x="24135" y="25706"/>
                    <a:pt x="24349" y="25718"/>
                  </a:cubicBezTo>
                  <a:lnTo>
                    <a:pt x="24170" y="25540"/>
                  </a:lnTo>
                  <a:cubicBezTo>
                    <a:pt x="24278" y="25480"/>
                    <a:pt x="24385" y="25397"/>
                    <a:pt x="24468" y="25302"/>
                  </a:cubicBezTo>
                  <a:close/>
                  <a:moveTo>
                    <a:pt x="64414" y="25302"/>
                  </a:moveTo>
                  <a:lnTo>
                    <a:pt x="64533" y="25182"/>
                  </a:lnTo>
                  <a:lnTo>
                    <a:pt x="64414" y="25182"/>
                  </a:lnTo>
                  <a:close/>
                  <a:moveTo>
                    <a:pt x="22980" y="25230"/>
                  </a:moveTo>
                  <a:lnTo>
                    <a:pt x="21789" y="25230"/>
                  </a:lnTo>
                  <a:lnTo>
                    <a:pt x="21670" y="25349"/>
                  </a:lnTo>
                  <a:lnTo>
                    <a:pt x="21837" y="25766"/>
                  </a:lnTo>
                  <a:cubicBezTo>
                    <a:pt x="22289" y="25552"/>
                    <a:pt x="22230" y="25349"/>
                    <a:pt x="22908" y="25587"/>
                  </a:cubicBezTo>
                  <a:lnTo>
                    <a:pt x="22968" y="25468"/>
                  </a:lnTo>
                  <a:close/>
                  <a:moveTo>
                    <a:pt x="43101" y="25290"/>
                  </a:moveTo>
                  <a:cubicBezTo>
                    <a:pt x="43042" y="25444"/>
                    <a:pt x="42982" y="25611"/>
                    <a:pt x="42923" y="25766"/>
                  </a:cubicBezTo>
                  <a:lnTo>
                    <a:pt x="43101" y="25825"/>
                  </a:lnTo>
                  <a:lnTo>
                    <a:pt x="43220" y="25647"/>
                  </a:lnTo>
                  <a:lnTo>
                    <a:pt x="43459" y="25409"/>
                  </a:lnTo>
                  <a:close/>
                  <a:moveTo>
                    <a:pt x="6763" y="25528"/>
                  </a:moveTo>
                  <a:cubicBezTo>
                    <a:pt x="6787" y="25563"/>
                    <a:pt x="6811" y="25611"/>
                    <a:pt x="6823" y="25647"/>
                  </a:cubicBezTo>
                  <a:lnTo>
                    <a:pt x="6942" y="25647"/>
                  </a:lnTo>
                  <a:lnTo>
                    <a:pt x="7061" y="25528"/>
                  </a:lnTo>
                  <a:lnTo>
                    <a:pt x="6823" y="25349"/>
                  </a:lnTo>
                  <a:close/>
                  <a:moveTo>
                    <a:pt x="30338" y="25647"/>
                  </a:moveTo>
                  <a:lnTo>
                    <a:pt x="30576" y="25647"/>
                  </a:lnTo>
                  <a:lnTo>
                    <a:pt x="30338" y="25409"/>
                  </a:lnTo>
                  <a:close/>
                  <a:moveTo>
                    <a:pt x="43994" y="25409"/>
                  </a:moveTo>
                  <a:lnTo>
                    <a:pt x="43756" y="25468"/>
                  </a:lnTo>
                  <a:cubicBezTo>
                    <a:pt x="43732" y="25563"/>
                    <a:pt x="43709" y="25671"/>
                    <a:pt x="43697" y="25766"/>
                  </a:cubicBezTo>
                  <a:lnTo>
                    <a:pt x="43816" y="25825"/>
                  </a:lnTo>
                  <a:cubicBezTo>
                    <a:pt x="43923" y="25718"/>
                    <a:pt x="43994" y="25563"/>
                    <a:pt x="43994" y="25409"/>
                  </a:cubicBezTo>
                  <a:close/>
                  <a:moveTo>
                    <a:pt x="7418" y="25706"/>
                  </a:moveTo>
                  <a:lnTo>
                    <a:pt x="7478" y="25706"/>
                  </a:lnTo>
                  <a:lnTo>
                    <a:pt x="7537" y="25528"/>
                  </a:lnTo>
                  <a:lnTo>
                    <a:pt x="7240" y="25468"/>
                  </a:lnTo>
                  <a:close/>
                  <a:moveTo>
                    <a:pt x="8014" y="25885"/>
                  </a:moveTo>
                  <a:lnTo>
                    <a:pt x="8192" y="25944"/>
                  </a:lnTo>
                  <a:lnTo>
                    <a:pt x="8430" y="25944"/>
                  </a:lnTo>
                  <a:lnTo>
                    <a:pt x="8430" y="25706"/>
                  </a:lnTo>
                  <a:lnTo>
                    <a:pt x="7716" y="25468"/>
                  </a:lnTo>
                  <a:cubicBezTo>
                    <a:pt x="7752" y="25647"/>
                    <a:pt x="7859" y="25802"/>
                    <a:pt x="8014" y="25897"/>
                  </a:cubicBezTo>
                  <a:close/>
                  <a:moveTo>
                    <a:pt x="42208" y="25468"/>
                  </a:moveTo>
                  <a:cubicBezTo>
                    <a:pt x="41744" y="25706"/>
                    <a:pt x="41268" y="25647"/>
                    <a:pt x="41137" y="26242"/>
                  </a:cubicBezTo>
                  <a:cubicBezTo>
                    <a:pt x="41673" y="26171"/>
                    <a:pt x="42316" y="26087"/>
                    <a:pt x="42446" y="25468"/>
                  </a:cubicBezTo>
                  <a:close/>
                  <a:moveTo>
                    <a:pt x="18289" y="25647"/>
                  </a:moveTo>
                  <a:lnTo>
                    <a:pt x="18110" y="25528"/>
                  </a:lnTo>
                  <a:lnTo>
                    <a:pt x="18110" y="25647"/>
                  </a:lnTo>
                  <a:close/>
                  <a:moveTo>
                    <a:pt x="22801" y="25825"/>
                  </a:moveTo>
                  <a:cubicBezTo>
                    <a:pt x="22682" y="25683"/>
                    <a:pt x="22765" y="25730"/>
                    <a:pt x="22563" y="25647"/>
                  </a:cubicBezTo>
                  <a:cubicBezTo>
                    <a:pt x="22539" y="25683"/>
                    <a:pt x="22515" y="25730"/>
                    <a:pt x="22504" y="25766"/>
                  </a:cubicBezTo>
                  <a:lnTo>
                    <a:pt x="22384" y="25766"/>
                  </a:lnTo>
                  <a:lnTo>
                    <a:pt x="22682" y="25944"/>
                  </a:lnTo>
                  <a:lnTo>
                    <a:pt x="22789" y="25885"/>
                  </a:lnTo>
                  <a:close/>
                  <a:moveTo>
                    <a:pt x="25182" y="25647"/>
                  </a:moveTo>
                  <a:cubicBezTo>
                    <a:pt x="25159" y="25683"/>
                    <a:pt x="25135" y="25730"/>
                    <a:pt x="25123" y="25766"/>
                  </a:cubicBezTo>
                  <a:lnTo>
                    <a:pt x="25242" y="25825"/>
                  </a:lnTo>
                  <a:cubicBezTo>
                    <a:pt x="25206" y="25766"/>
                    <a:pt x="25194" y="25706"/>
                    <a:pt x="25171" y="25647"/>
                  </a:cubicBezTo>
                  <a:close/>
                  <a:moveTo>
                    <a:pt x="28266" y="25885"/>
                  </a:moveTo>
                  <a:lnTo>
                    <a:pt x="28564" y="25825"/>
                  </a:lnTo>
                  <a:cubicBezTo>
                    <a:pt x="28588" y="25790"/>
                    <a:pt x="28600" y="25742"/>
                    <a:pt x="28623" y="25706"/>
                  </a:cubicBezTo>
                  <a:lnTo>
                    <a:pt x="28147" y="25647"/>
                  </a:lnTo>
                  <a:close/>
                  <a:moveTo>
                    <a:pt x="56103" y="25885"/>
                  </a:moveTo>
                  <a:cubicBezTo>
                    <a:pt x="56008" y="26004"/>
                    <a:pt x="56008" y="26004"/>
                    <a:pt x="55984" y="26242"/>
                  </a:cubicBezTo>
                  <a:cubicBezTo>
                    <a:pt x="55841" y="26135"/>
                    <a:pt x="55889" y="26183"/>
                    <a:pt x="55805" y="26004"/>
                  </a:cubicBezTo>
                  <a:lnTo>
                    <a:pt x="55508" y="26004"/>
                  </a:lnTo>
                  <a:cubicBezTo>
                    <a:pt x="55472" y="26147"/>
                    <a:pt x="55436" y="26278"/>
                    <a:pt x="55389" y="26421"/>
                  </a:cubicBezTo>
                  <a:cubicBezTo>
                    <a:pt x="54781" y="26445"/>
                    <a:pt x="54007" y="26075"/>
                    <a:pt x="53734" y="26837"/>
                  </a:cubicBezTo>
                  <a:lnTo>
                    <a:pt x="53555" y="26956"/>
                  </a:lnTo>
                  <a:lnTo>
                    <a:pt x="53495" y="26540"/>
                  </a:lnTo>
                  <a:lnTo>
                    <a:pt x="53436" y="26540"/>
                  </a:lnTo>
                  <a:cubicBezTo>
                    <a:pt x="53162" y="26754"/>
                    <a:pt x="53067" y="27028"/>
                    <a:pt x="52662" y="27135"/>
                  </a:cubicBezTo>
                  <a:cubicBezTo>
                    <a:pt x="52460" y="27195"/>
                    <a:pt x="52352" y="26873"/>
                    <a:pt x="51948" y="26956"/>
                  </a:cubicBezTo>
                  <a:cubicBezTo>
                    <a:pt x="51007" y="27159"/>
                    <a:pt x="50186" y="27528"/>
                    <a:pt x="48983" y="27492"/>
                  </a:cubicBezTo>
                  <a:cubicBezTo>
                    <a:pt x="48816" y="27683"/>
                    <a:pt x="48745" y="27635"/>
                    <a:pt x="48685" y="27969"/>
                  </a:cubicBezTo>
                  <a:lnTo>
                    <a:pt x="47971" y="27849"/>
                  </a:lnTo>
                  <a:lnTo>
                    <a:pt x="47792" y="27969"/>
                  </a:lnTo>
                  <a:lnTo>
                    <a:pt x="47792" y="28207"/>
                  </a:lnTo>
                  <a:lnTo>
                    <a:pt x="48150" y="27969"/>
                  </a:lnTo>
                  <a:cubicBezTo>
                    <a:pt x="48340" y="28135"/>
                    <a:pt x="48459" y="28361"/>
                    <a:pt x="48507" y="28611"/>
                  </a:cubicBezTo>
                  <a:lnTo>
                    <a:pt x="48864" y="28611"/>
                  </a:lnTo>
                  <a:lnTo>
                    <a:pt x="49162" y="28016"/>
                  </a:lnTo>
                  <a:lnTo>
                    <a:pt x="49281" y="27957"/>
                  </a:lnTo>
                  <a:lnTo>
                    <a:pt x="49519" y="28373"/>
                  </a:lnTo>
                  <a:lnTo>
                    <a:pt x="49578" y="28492"/>
                  </a:lnTo>
                  <a:cubicBezTo>
                    <a:pt x="49805" y="28290"/>
                    <a:pt x="51912" y="27790"/>
                    <a:pt x="52603" y="27671"/>
                  </a:cubicBezTo>
                  <a:cubicBezTo>
                    <a:pt x="52722" y="27826"/>
                    <a:pt x="52638" y="27683"/>
                    <a:pt x="52662" y="27897"/>
                  </a:cubicBezTo>
                  <a:lnTo>
                    <a:pt x="53317" y="27790"/>
                  </a:lnTo>
                  <a:lnTo>
                    <a:pt x="53495" y="27611"/>
                  </a:lnTo>
                  <a:lnTo>
                    <a:pt x="53376" y="27540"/>
                  </a:lnTo>
                  <a:lnTo>
                    <a:pt x="53257" y="27433"/>
                  </a:lnTo>
                  <a:lnTo>
                    <a:pt x="53079" y="27790"/>
                  </a:lnTo>
                  <a:lnTo>
                    <a:pt x="52960" y="27849"/>
                  </a:lnTo>
                  <a:lnTo>
                    <a:pt x="52841" y="27790"/>
                  </a:lnTo>
                  <a:cubicBezTo>
                    <a:pt x="52900" y="27492"/>
                    <a:pt x="53138" y="27254"/>
                    <a:pt x="53436" y="27195"/>
                  </a:cubicBezTo>
                  <a:cubicBezTo>
                    <a:pt x="53734" y="27135"/>
                    <a:pt x="54127" y="27457"/>
                    <a:pt x="54674" y="27254"/>
                  </a:cubicBezTo>
                  <a:cubicBezTo>
                    <a:pt x="55019" y="27123"/>
                    <a:pt x="55246" y="26778"/>
                    <a:pt x="55686" y="26837"/>
                  </a:cubicBezTo>
                  <a:lnTo>
                    <a:pt x="55924" y="26421"/>
                  </a:lnTo>
                  <a:cubicBezTo>
                    <a:pt x="56317" y="26683"/>
                    <a:pt x="56246" y="26552"/>
                    <a:pt x="56817" y="26480"/>
                  </a:cubicBezTo>
                  <a:lnTo>
                    <a:pt x="56817" y="26183"/>
                  </a:lnTo>
                  <a:cubicBezTo>
                    <a:pt x="57305" y="26028"/>
                    <a:pt x="57567" y="26016"/>
                    <a:pt x="58127" y="25885"/>
                  </a:cubicBezTo>
                  <a:lnTo>
                    <a:pt x="58187" y="25647"/>
                  </a:lnTo>
                  <a:cubicBezTo>
                    <a:pt x="57127" y="25671"/>
                    <a:pt x="56924" y="26064"/>
                    <a:pt x="56103" y="25897"/>
                  </a:cubicBezTo>
                  <a:close/>
                  <a:moveTo>
                    <a:pt x="4989" y="26302"/>
                  </a:moveTo>
                  <a:lnTo>
                    <a:pt x="5168" y="26302"/>
                  </a:lnTo>
                  <a:cubicBezTo>
                    <a:pt x="4763" y="25873"/>
                    <a:pt x="4239" y="25754"/>
                    <a:pt x="3573" y="25706"/>
                  </a:cubicBezTo>
                  <a:close/>
                  <a:moveTo>
                    <a:pt x="29516" y="25825"/>
                  </a:moveTo>
                  <a:lnTo>
                    <a:pt x="29516" y="25706"/>
                  </a:lnTo>
                  <a:lnTo>
                    <a:pt x="29266" y="25706"/>
                  </a:lnTo>
                  <a:cubicBezTo>
                    <a:pt x="29385" y="25825"/>
                    <a:pt x="29290" y="25766"/>
                    <a:pt x="29504" y="25825"/>
                  </a:cubicBezTo>
                  <a:close/>
                  <a:moveTo>
                    <a:pt x="6478" y="25766"/>
                  </a:moveTo>
                  <a:lnTo>
                    <a:pt x="6597" y="25944"/>
                  </a:lnTo>
                  <a:cubicBezTo>
                    <a:pt x="6513" y="25766"/>
                    <a:pt x="6609" y="25873"/>
                    <a:pt x="6478" y="25766"/>
                  </a:cubicBezTo>
                  <a:close/>
                  <a:moveTo>
                    <a:pt x="38410" y="26778"/>
                  </a:moveTo>
                  <a:cubicBezTo>
                    <a:pt x="38863" y="26552"/>
                    <a:pt x="39291" y="26397"/>
                    <a:pt x="39660" y="26183"/>
                  </a:cubicBezTo>
                  <a:lnTo>
                    <a:pt x="39839" y="26540"/>
                  </a:lnTo>
                  <a:cubicBezTo>
                    <a:pt x="40256" y="26337"/>
                    <a:pt x="40411" y="26302"/>
                    <a:pt x="40970" y="26242"/>
                  </a:cubicBezTo>
                  <a:cubicBezTo>
                    <a:pt x="41030" y="26028"/>
                    <a:pt x="40970" y="26111"/>
                    <a:pt x="41089" y="26004"/>
                  </a:cubicBezTo>
                  <a:cubicBezTo>
                    <a:pt x="40994" y="25754"/>
                    <a:pt x="41101" y="25849"/>
                    <a:pt x="40851" y="25766"/>
                  </a:cubicBezTo>
                  <a:cubicBezTo>
                    <a:pt x="40339" y="26385"/>
                    <a:pt x="39315" y="25766"/>
                    <a:pt x="38648" y="26302"/>
                  </a:cubicBezTo>
                  <a:lnTo>
                    <a:pt x="38470" y="26064"/>
                  </a:lnTo>
                  <a:lnTo>
                    <a:pt x="38172" y="26064"/>
                  </a:lnTo>
                  <a:lnTo>
                    <a:pt x="38053" y="26183"/>
                  </a:lnTo>
                  <a:cubicBezTo>
                    <a:pt x="38077" y="26361"/>
                    <a:pt x="38101" y="26540"/>
                    <a:pt x="38113" y="26718"/>
                  </a:cubicBezTo>
                  <a:cubicBezTo>
                    <a:pt x="38255" y="26564"/>
                    <a:pt x="38220" y="26575"/>
                    <a:pt x="38232" y="26421"/>
                  </a:cubicBezTo>
                  <a:close/>
                  <a:moveTo>
                    <a:pt x="25956" y="26123"/>
                  </a:moveTo>
                  <a:lnTo>
                    <a:pt x="25718" y="25885"/>
                  </a:lnTo>
                  <a:lnTo>
                    <a:pt x="25599" y="26183"/>
                  </a:lnTo>
                  <a:lnTo>
                    <a:pt x="25778" y="26302"/>
                  </a:lnTo>
                  <a:close/>
                  <a:moveTo>
                    <a:pt x="22563" y="26956"/>
                  </a:moveTo>
                  <a:cubicBezTo>
                    <a:pt x="22694" y="26802"/>
                    <a:pt x="22789" y="26575"/>
                    <a:pt x="22980" y="26361"/>
                  </a:cubicBezTo>
                  <a:cubicBezTo>
                    <a:pt x="22361" y="26468"/>
                    <a:pt x="22396" y="26194"/>
                    <a:pt x="22039" y="25944"/>
                  </a:cubicBezTo>
                  <a:lnTo>
                    <a:pt x="22039" y="26659"/>
                  </a:lnTo>
                  <a:lnTo>
                    <a:pt x="22504" y="26659"/>
                  </a:lnTo>
                  <a:lnTo>
                    <a:pt x="22504" y="26956"/>
                  </a:lnTo>
                  <a:close/>
                  <a:moveTo>
                    <a:pt x="9919" y="26183"/>
                  </a:moveTo>
                  <a:lnTo>
                    <a:pt x="9919" y="26123"/>
                  </a:lnTo>
                  <a:cubicBezTo>
                    <a:pt x="9800" y="26028"/>
                    <a:pt x="9645" y="26028"/>
                    <a:pt x="9383" y="26004"/>
                  </a:cubicBezTo>
                  <a:lnTo>
                    <a:pt x="9502" y="26242"/>
                  </a:lnTo>
                  <a:close/>
                  <a:moveTo>
                    <a:pt x="27968" y="26004"/>
                  </a:moveTo>
                  <a:lnTo>
                    <a:pt x="27968" y="26183"/>
                  </a:lnTo>
                  <a:lnTo>
                    <a:pt x="28088" y="26123"/>
                  </a:lnTo>
                  <a:close/>
                  <a:moveTo>
                    <a:pt x="5335" y="26302"/>
                  </a:moveTo>
                  <a:cubicBezTo>
                    <a:pt x="5478" y="26409"/>
                    <a:pt x="5418" y="26409"/>
                    <a:pt x="5632" y="26480"/>
                  </a:cubicBezTo>
                  <a:lnTo>
                    <a:pt x="5692" y="26361"/>
                  </a:lnTo>
                  <a:cubicBezTo>
                    <a:pt x="5620" y="26266"/>
                    <a:pt x="5537" y="26159"/>
                    <a:pt x="5466" y="26064"/>
                  </a:cubicBezTo>
                  <a:close/>
                  <a:moveTo>
                    <a:pt x="11276" y="26421"/>
                  </a:moveTo>
                  <a:lnTo>
                    <a:pt x="11276" y="26302"/>
                  </a:lnTo>
                  <a:lnTo>
                    <a:pt x="10323" y="26064"/>
                  </a:lnTo>
                  <a:lnTo>
                    <a:pt x="10204" y="26183"/>
                  </a:lnTo>
                  <a:lnTo>
                    <a:pt x="10204" y="26242"/>
                  </a:lnTo>
                  <a:lnTo>
                    <a:pt x="10800" y="26421"/>
                  </a:lnTo>
                  <a:close/>
                  <a:moveTo>
                    <a:pt x="7716" y="26361"/>
                  </a:moveTo>
                  <a:lnTo>
                    <a:pt x="7716" y="26194"/>
                  </a:lnTo>
                  <a:lnTo>
                    <a:pt x="7537" y="26135"/>
                  </a:lnTo>
                  <a:lnTo>
                    <a:pt x="7537" y="26361"/>
                  </a:lnTo>
                  <a:close/>
                  <a:moveTo>
                    <a:pt x="20777" y="26659"/>
                  </a:moveTo>
                  <a:cubicBezTo>
                    <a:pt x="20849" y="26718"/>
                    <a:pt x="20932" y="26778"/>
                    <a:pt x="21015" y="26837"/>
                  </a:cubicBezTo>
                  <a:lnTo>
                    <a:pt x="21253" y="26837"/>
                  </a:lnTo>
                  <a:cubicBezTo>
                    <a:pt x="21265" y="26802"/>
                    <a:pt x="21289" y="26754"/>
                    <a:pt x="21313" y="26718"/>
                  </a:cubicBezTo>
                  <a:cubicBezTo>
                    <a:pt x="21265" y="26480"/>
                    <a:pt x="21134" y="26278"/>
                    <a:pt x="20956" y="26123"/>
                  </a:cubicBezTo>
                  <a:close/>
                  <a:moveTo>
                    <a:pt x="6061" y="26194"/>
                  </a:moveTo>
                  <a:lnTo>
                    <a:pt x="5942" y="26421"/>
                  </a:lnTo>
                  <a:cubicBezTo>
                    <a:pt x="6073" y="26278"/>
                    <a:pt x="6037" y="26302"/>
                    <a:pt x="6061" y="26194"/>
                  </a:cubicBezTo>
                  <a:close/>
                  <a:moveTo>
                    <a:pt x="57651" y="26492"/>
                  </a:moveTo>
                  <a:lnTo>
                    <a:pt x="57877" y="26254"/>
                  </a:lnTo>
                  <a:lnTo>
                    <a:pt x="57996" y="26254"/>
                  </a:lnTo>
                  <a:lnTo>
                    <a:pt x="57698" y="26194"/>
                  </a:lnTo>
                  <a:close/>
                  <a:moveTo>
                    <a:pt x="26480" y="26492"/>
                  </a:moveTo>
                  <a:lnTo>
                    <a:pt x="26540" y="26492"/>
                  </a:lnTo>
                  <a:cubicBezTo>
                    <a:pt x="26456" y="26314"/>
                    <a:pt x="26504" y="26349"/>
                    <a:pt x="26361" y="26254"/>
                  </a:cubicBezTo>
                  <a:close/>
                  <a:moveTo>
                    <a:pt x="37279" y="26492"/>
                  </a:moveTo>
                  <a:lnTo>
                    <a:pt x="36922" y="26314"/>
                  </a:lnTo>
                  <a:cubicBezTo>
                    <a:pt x="35886" y="26826"/>
                    <a:pt x="33719" y="26909"/>
                    <a:pt x="32540" y="26837"/>
                  </a:cubicBezTo>
                  <a:cubicBezTo>
                    <a:pt x="32302" y="27135"/>
                    <a:pt x="32374" y="27076"/>
                    <a:pt x="32124" y="26956"/>
                  </a:cubicBezTo>
                  <a:lnTo>
                    <a:pt x="32005" y="27016"/>
                  </a:lnTo>
                  <a:lnTo>
                    <a:pt x="31826" y="27373"/>
                  </a:lnTo>
                  <a:lnTo>
                    <a:pt x="31826" y="27433"/>
                  </a:lnTo>
                  <a:cubicBezTo>
                    <a:pt x="32945" y="27397"/>
                    <a:pt x="33814" y="27254"/>
                    <a:pt x="34493" y="26837"/>
                  </a:cubicBezTo>
                  <a:cubicBezTo>
                    <a:pt x="34588" y="27016"/>
                    <a:pt x="34576" y="26933"/>
                    <a:pt x="34553" y="27135"/>
                  </a:cubicBezTo>
                  <a:lnTo>
                    <a:pt x="34850" y="27195"/>
                  </a:lnTo>
                  <a:cubicBezTo>
                    <a:pt x="34838" y="27052"/>
                    <a:pt x="34850" y="27123"/>
                    <a:pt x="34791" y="26956"/>
                  </a:cubicBezTo>
                  <a:lnTo>
                    <a:pt x="34969" y="26778"/>
                  </a:lnTo>
                  <a:cubicBezTo>
                    <a:pt x="35077" y="26933"/>
                    <a:pt x="35029" y="26956"/>
                    <a:pt x="35088" y="27135"/>
                  </a:cubicBezTo>
                  <a:cubicBezTo>
                    <a:pt x="35529" y="27052"/>
                    <a:pt x="35946" y="26897"/>
                    <a:pt x="36339" y="26659"/>
                  </a:cubicBezTo>
                  <a:cubicBezTo>
                    <a:pt x="36410" y="26766"/>
                    <a:pt x="36493" y="26861"/>
                    <a:pt x="36577" y="26956"/>
                  </a:cubicBezTo>
                  <a:lnTo>
                    <a:pt x="37291" y="26552"/>
                  </a:lnTo>
                  <a:close/>
                  <a:moveTo>
                    <a:pt x="37815" y="26552"/>
                  </a:moveTo>
                  <a:cubicBezTo>
                    <a:pt x="37779" y="26468"/>
                    <a:pt x="37744" y="26385"/>
                    <a:pt x="37696" y="26314"/>
                  </a:cubicBezTo>
                  <a:lnTo>
                    <a:pt x="37458" y="26373"/>
                  </a:lnTo>
                  <a:cubicBezTo>
                    <a:pt x="37446" y="26528"/>
                    <a:pt x="37422" y="26683"/>
                    <a:pt x="37398" y="26837"/>
                  </a:cubicBezTo>
                  <a:cubicBezTo>
                    <a:pt x="37660" y="26742"/>
                    <a:pt x="37613" y="26659"/>
                    <a:pt x="37815" y="26540"/>
                  </a:cubicBezTo>
                  <a:close/>
                  <a:moveTo>
                    <a:pt x="24992" y="26373"/>
                  </a:moveTo>
                  <a:lnTo>
                    <a:pt x="24992" y="26778"/>
                  </a:lnTo>
                  <a:lnTo>
                    <a:pt x="25111" y="26837"/>
                  </a:lnTo>
                  <a:lnTo>
                    <a:pt x="25171" y="26837"/>
                  </a:lnTo>
                  <a:cubicBezTo>
                    <a:pt x="25147" y="26575"/>
                    <a:pt x="25147" y="26492"/>
                    <a:pt x="24992" y="26361"/>
                  </a:cubicBezTo>
                  <a:close/>
                  <a:moveTo>
                    <a:pt x="11752" y="26552"/>
                  </a:moveTo>
                  <a:lnTo>
                    <a:pt x="12050" y="26611"/>
                  </a:lnTo>
                  <a:lnTo>
                    <a:pt x="12050" y="26421"/>
                  </a:lnTo>
                  <a:lnTo>
                    <a:pt x="11812" y="26421"/>
                  </a:lnTo>
                  <a:cubicBezTo>
                    <a:pt x="11800" y="26456"/>
                    <a:pt x="11776" y="26492"/>
                    <a:pt x="11752" y="26540"/>
                  </a:cubicBezTo>
                  <a:close/>
                  <a:moveTo>
                    <a:pt x="6180" y="26492"/>
                  </a:moveTo>
                  <a:cubicBezTo>
                    <a:pt x="6418" y="27076"/>
                    <a:pt x="7799" y="27040"/>
                    <a:pt x="8311" y="27195"/>
                  </a:cubicBezTo>
                  <a:cubicBezTo>
                    <a:pt x="8240" y="26575"/>
                    <a:pt x="6799" y="26504"/>
                    <a:pt x="6180" y="26480"/>
                  </a:cubicBezTo>
                  <a:close/>
                  <a:moveTo>
                    <a:pt x="12347" y="26492"/>
                  </a:moveTo>
                  <a:cubicBezTo>
                    <a:pt x="12336" y="26552"/>
                    <a:pt x="12312" y="26611"/>
                    <a:pt x="12288" y="26671"/>
                  </a:cubicBezTo>
                  <a:lnTo>
                    <a:pt x="12526" y="26671"/>
                  </a:lnTo>
                  <a:lnTo>
                    <a:pt x="12526" y="26492"/>
                  </a:lnTo>
                  <a:close/>
                  <a:moveTo>
                    <a:pt x="12943" y="26730"/>
                  </a:moveTo>
                  <a:lnTo>
                    <a:pt x="13657" y="26790"/>
                  </a:lnTo>
                  <a:lnTo>
                    <a:pt x="13657" y="26730"/>
                  </a:lnTo>
                  <a:lnTo>
                    <a:pt x="12824" y="26552"/>
                  </a:lnTo>
                  <a:cubicBezTo>
                    <a:pt x="12907" y="26718"/>
                    <a:pt x="12824" y="26611"/>
                    <a:pt x="12943" y="26718"/>
                  </a:cubicBezTo>
                  <a:close/>
                  <a:moveTo>
                    <a:pt x="24289" y="26671"/>
                  </a:moveTo>
                  <a:cubicBezTo>
                    <a:pt x="24325" y="26861"/>
                    <a:pt x="24361" y="27064"/>
                    <a:pt x="24409" y="27266"/>
                  </a:cubicBezTo>
                  <a:lnTo>
                    <a:pt x="24528" y="27326"/>
                  </a:lnTo>
                  <a:cubicBezTo>
                    <a:pt x="24539" y="26980"/>
                    <a:pt x="24706" y="26861"/>
                    <a:pt x="24587" y="26611"/>
                  </a:cubicBezTo>
                  <a:close/>
                  <a:moveTo>
                    <a:pt x="14729" y="26897"/>
                  </a:moveTo>
                  <a:cubicBezTo>
                    <a:pt x="14753" y="26861"/>
                    <a:pt x="14764" y="26826"/>
                    <a:pt x="14788" y="26790"/>
                  </a:cubicBezTo>
                  <a:lnTo>
                    <a:pt x="14610" y="26671"/>
                  </a:lnTo>
                  <a:lnTo>
                    <a:pt x="14431" y="26671"/>
                  </a:lnTo>
                  <a:lnTo>
                    <a:pt x="14312" y="26837"/>
                  </a:lnTo>
                  <a:lnTo>
                    <a:pt x="14669" y="26897"/>
                  </a:lnTo>
                  <a:close/>
                  <a:moveTo>
                    <a:pt x="23575" y="26671"/>
                  </a:moveTo>
                  <a:lnTo>
                    <a:pt x="23456" y="26730"/>
                  </a:lnTo>
                  <a:lnTo>
                    <a:pt x="23337" y="26897"/>
                  </a:lnTo>
                  <a:lnTo>
                    <a:pt x="23635" y="27016"/>
                  </a:lnTo>
                  <a:cubicBezTo>
                    <a:pt x="22789" y="27492"/>
                    <a:pt x="20372" y="26802"/>
                    <a:pt x="18824" y="27195"/>
                  </a:cubicBezTo>
                  <a:cubicBezTo>
                    <a:pt x="18801" y="27254"/>
                    <a:pt x="18789" y="27314"/>
                    <a:pt x="18765" y="27373"/>
                  </a:cubicBezTo>
                  <a:cubicBezTo>
                    <a:pt x="19051" y="27588"/>
                    <a:pt x="21968" y="27468"/>
                    <a:pt x="22325" y="27314"/>
                  </a:cubicBezTo>
                  <a:lnTo>
                    <a:pt x="22325" y="27552"/>
                  </a:lnTo>
                  <a:cubicBezTo>
                    <a:pt x="22944" y="27647"/>
                    <a:pt x="23146" y="27111"/>
                    <a:pt x="23694" y="27492"/>
                  </a:cubicBezTo>
                  <a:lnTo>
                    <a:pt x="24051" y="27195"/>
                  </a:lnTo>
                  <a:cubicBezTo>
                    <a:pt x="23980" y="27004"/>
                    <a:pt x="23885" y="26826"/>
                    <a:pt x="23754" y="26659"/>
                  </a:cubicBezTo>
                  <a:close/>
                  <a:moveTo>
                    <a:pt x="26718" y="26837"/>
                  </a:moveTo>
                  <a:lnTo>
                    <a:pt x="26956" y="26790"/>
                  </a:lnTo>
                  <a:lnTo>
                    <a:pt x="26778" y="26671"/>
                  </a:lnTo>
                  <a:cubicBezTo>
                    <a:pt x="26754" y="26718"/>
                    <a:pt x="26730" y="26778"/>
                    <a:pt x="26718" y="26837"/>
                  </a:cubicBezTo>
                  <a:close/>
                  <a:moveTo>
                    <a:pt x="9204" y="26837"/>
                  </a:moveTo>
                  <a:lnTo>
                    <a:pt x="9323" y="26956"/>
                  </a:lnTo>
                  <a:lnTo>
                    <a:pt x="9442" y="26837"/>
                  </a:lnTo>
                  <a:lnTo>
                    <a:pt x="9264" y="26730"/>
                  </a:lnTo>
                  <a:cubicBezTo>
                    <a:pt x="9240" y="26754"/>
                    <a:pt x="9228" y="26790"/>
                    <a:pt x="9204" y="26837"/>
                  </a:cubicBezTo>
                  <a:close/>
                  <a:moveTo>
                    <a:pt x="14848" y="26956"/>
                  </a:moveTo>
                  <a:lnTo>
                    <a:pt x="15265" y="26897"/>
                  </a:lnTo>
                  <a:lnTo>
                    <a:pt x="15384" y="26897"/>
                  </a:lnTo>
                  <a:cubicBezTo>
                    <a:pt x="15276" y="26790"/>
                    <a:pt x="15122" y="26730"/>
                    <a:pt x="14967" y="26730"/>
                  </a:cubicBezTo>
                  <a:close/>
                  <a:moveTo>
                    <a:pt x="20432" y="26837"/>
                  </a:moveTo>
                  <a:lnTo>
                    <a:pt x="20551" y="26730"/>
                  </a:lnTo>
                  <a:lnTo>
                    <a:pt x="20372" y="26730"/>
                  </a:lnTo>
                  <a:close/>
                  <a:moveTo>
                    <a:pt x="42387" y="26730"/>
                  </a:moveTo>
                  <a:lnTo>
                    <a:pt x="42268" y="26730"/>
                  </a:lnTo>
                  <a:cubicBezTo>
                    <a:pt x="42256" y="26790"/>
                    <a:pt x="42232" y="26837"/>
                    <a:pt x="42208" y="26897"/>
                  </a:cubicBezTo>
                  <a:cubicBezTo>
                    <a:pt x="42423" y="26790"/>
                    <a:pt x="42280" y="26933"/>
                    <a:pt x="42387" y="26718"/>
                  </a:cubicBezTo>
                  <a:close/>
                  <a:moveTo>
                    <a:pt x="9800" y="26837"/>
                  </a:moveTo>
                  <a:lnTo>
                    <a:pt x="9800" y="27135"/>
                  </a:lnTo>
                  <a:lnTo>
                    <a:pt x="10216" y="27254"/>
                  </a:lnTo>
                  <a:cubicBezTo>
                    <a:pt x="10312" y="27147"/>
                    <a:pt x="10288" y="27183"/>
                    <a:pt x="10335" y="26956"/>
                  </a:cubicBezTo>
                  <a:cubicBezTo>
                    <a:pt x="10073" y="26968"/>
                    <a:pt x="10050" y="26933"/>
                    <a:pt x="9800" y="26837"/>
                  </a:cubicBezTo>
                  <a:close/>
                  <a:moveTo>
                    <a:pt x="26599" y="27195"/>
                  </a:moveTo>
                  <a:cubicBezTo>
                    <a:pt x="26361" y="27004"/>
                    <a:pt x="26456" y="27028"/>
                    <a:pt x="26123" y="26956"/>
                  </a:cubicBezTo>
                  <a:lnTo>
                    <a:pt x="26480" y="27254"/>
                  </a:lnTo>
                  <a:lnTo>
                    <a:pt x="26480" y="27433"/>
                  </a:lnTo>
                  <a:cubicBezTo>
                    <a:pt x="26278" y="27480"/>
                    <a:pt x="26063" y="27468"/>
                    <a:pt x="25885" y="27373"/>
                  </a:cubicBezTo>
                  <a:cubicBezTo>
                    <a:pt x="25790" y="27492"/>
                    <a:pt x="25802" y="27457"/>
                    <a:pt x="25766" y="27671"/>
                  </a:cubicBezTo>
                  <a:lnTo>
                    <a:pt x="25885" y="27730"/>
                  </a:lnTo>
                  <a:cubicBezTo>
                    <a:pt x="26314" y="27564"/>
                    <a:pt x="26492" y="27540"/>
                    <a:pt x="26897" y="27611"/>
                  </a:cubicBezTo>
                  <a:cubicBezTo>
                    <a:pt x="26956" y="27159"/>
                    <a:pt x="26897" y="27266"/>
                    <a:pt x="27195" y="26897"/>
                  </a:cubicBezTo>
                  <a:lnTo>
                    <a:pt x="27016" y="26837"/>
                  </a:lnTo>
                  <a:close/>
                  <a:moveTo>
                    <a:pt x="16860" y="27135"/>
                  </a:moveTo>
                  <a:cubicBezTo>
                    <a:pt x="16979" y="27230"/>
                    <a:pt x="17122" y="27302"/>
                    <a:pt x="17277" y="27314"/>
                  </a:cubicBezTo>
                  <a:cubicBezTo>
                    <a:pt x="17300" y="27218"/>
                    <a:pt x="17312" y="27123"/>
                    <a:pt x="17336" y="27016"/>
                  </a:cubicBezTo>
                  <a:lnTo>
                    <a:pt x="16979" y="27016"/>
                  </a:lnTo>
                  <a:close/>
                  <a:moveTo>
                    <a:pt x="40958" y="27254"/>
                  </a:moveTo>
                  <a:lnTo>
                    <a:pt x="41018" y="27254"/>
                  </a:lnTo>
                  <a:lnTo>
                    <a:pt x="41018" y="27135"/>
                  </a:lnTo>
                  <a:lnTo>
                    <a:pt x="40720" y="27016"/>
                  </a:lnTo>
                  <a:close/>
                  <a:moveTo>
                    <a:pt x="10633" y="27076"/>
                  </a:moveTo>
                  <a:cubicBezTo>
                    <a:pt x="10645" y="27230"/>
                    <a:pt x="10704" y="27373"/>
                    <a:pt x="10812" y="27492"/>
                  </a:cubicBezTo>
                  <a:lnTo>
                    <a:pt x="10573" y="27611"/>
                  </a:lnTo>
                  <a:cubicBezTo>
                    <a:pt x="10585" y="27671"/>
                    <a:pt x="10609" y="27730"/>
                    <a:pt x="10633" y="27790"/>
                  </a:cubicBezTo>
                  <a:lnTo>
                    <a:pt x="10812" y="27909"/>
                  </a:lnTo>
                  <a:cubicBezTo>
                    <a:pt x="10823" y="27730"/>
                    <a:pt x="10847" y="27552"/>
                    <a:pt x="10871" y="27373"/>
                  </a:cubicBezTo>
                  <a:cubicBezTo>
                    <a:pt x="11228" y="27433"/>
                    <a:pt x="11419" y="27373"/>
                    <a:pt x="11693" y="27492"/>
                  </a:cubicBezTo>
                  <a:cubicBezTo>
                    <a:pt x="11812" y="27349"/>
                    <a:pt x="11752" y="27445"/>
                    <a:pt x="11752" y="27254"/>
                  </a:cubicBezTo>
                  <a:close/>
                  <a:moveTo>
                    <a:pt x="31112" y="27076"/>
                  </a:moveTo>
                  <a:cubicBezTo>
                    <a:pt x="30814" y="27326"/>
                    <a:pt x="30731" y="27159"/>
                    <a:pt x="30457" y="27314"/>
                  </a:cubicBezTo>
                  <a:lnTo>
                    <a:pt x="30576" y="27373"/>
                  </a:lnTo>
                  <a:lnTo>
                    <a:pt x="30874" y="27492"/>
                  </a:lnTo>
                  <a:lnTo>
                    <a:pt x="31171" y="27373"/>
                  </a:lnTo>
                  <a:lnTo>
                    <a:pt x="31350" y="27076"/>
                  </a:lnTo>
                  <a:close/>
                  <a:moveTo>
                    <a:pt x="18229" y="27254"/>
                  </a:moveTo>
                  <a:lnTo>
                    <a:pt x="18408" y="27314"/>
                  </a:lnTo>
                  <a:lnTo>
                    <a:pt x="18467" y="27314"/>
                  </a:lnTo>
                  <a:lnTo>
                    <a:pt x="18527" y="27195"/>
                  </a:lnTo>
                  <a:lnTo>
                    <a:pt x="18527" y="27135"/>
                  </a:lnTo>
                  <a:lnTo>
                    <a:pt x="18289" y="27135"/>
                  </a:lnTo>
                  <a:cubicBezTo>
                    <a:pt x="18265" y="27171"/>
                    <a:pt x="18253" y="27207"/>
                    <a:pt x="18229" y="27254"/>
                  </a:cubicBezTo>
                  <a:close/>
                  <a:moveTo>
                    <a:pt x="24992" y="27433"/>
                  </a:moveTo>
                  <a:lnTo>
                    <a:pt x="25111" y="27492"/>
                  </a:lnTo>
                  <a:cubicBezTo>
                    <a:pt x="25147" y="27433"/>
                    <a:pt x="25194" y="27373"/>
                    <a:pt x="25230" y="27314"/>
                  </a:cubicBezTo>
                  <a:lnTo>
                    <a:pt x="24992" y="27135"/>
                  </a:lnTo>
                  <a:close/>
                  <a:moveTo>
                    <a:pt x="29445" y="27314"/>
                  </a:moveTo>
                  <a:lnTo>
                    <a:pt x="29504" y="27195"/>
                  </a:lnTo>
                  <a:lnTo>
                    <a:pt x="29147" y="27135"/>
                  </a:lnTo>
                  <a:cubicBezTo>
                    <a:pt x="29028" y="27230"/>
                    <a:pt x="29064" y="27218"/>
                    <a:pt x="28850" y="27254"/>
                  </a:cubicBezTo>
                  <a:cubicBezTo>
                    <a:pt x="28981" y="27385"/>
                    <a:pt x="29171" y="27409"/>
                    <a:pt x="29326" y="27314"/>
                  </a:cubicBezTo>
                  <a:close/>
                  <a:moveTo>
                    <a:pt x="29743" y="27195"/>
                  </a:moveTo>
                  <a:cubicBezTo>
                    <a:pt x="29790" y="27254"/>
                    <a:pt x="29826" y="27314"/>
                    <a:pt x="29862" y="27373"/>
                  </a:cubicBezTo>
                  <a:cubicBezTo>
                    <a:pt x="29790" y="27195"/>
                    <a:pt x="29862" y="27302"/>
                    <a:pt x="29743" y="27195"/>
                  </a:cubicBezTo>
                  <a:close/>
                  <a:moveTo>
                    <a:pt x="9145" y="27254"/>
                  </a:moveTo>
                  <a:lnTo>
                    <a:pt x="9502" y="27611"/>
                  </a:lnTo>
                  <a:lnTo>
                    <a:pt x="9561" y="27611"/>
                  </a:lnTo>
                  <a:lnTo>
                    <a:pt x="9740" y="27433"/>
                  </a:lnTo>
                  <a:cubicBezTo>
                    <a:pt x="9609" y="27254"/>
                    <a:pt x="9514" y="27254"/>
                    <a:pt x="9145" y="27254"/>
                  </a:cubicBezTo>
                  <a:close/>
                  <a:moveTo>
                    <a:pt x="24813" y="27254"/>
                  </a:moveTo>
                  <a:lnTo>
                    <a:pt x="24694" y="27254"/>
                  </a:lnTo>
                  <a:cubicBezTo>
                    <a:pt x="24801" y="27302"/>
                    <a:pt x="24718" y="27314"/>
                    <a:pt x="24813" y="27254"/>
                  </a:cubicBezTo>
                  <a:close/>
                  <a:moveTo>
                    <a:pt x="12228" y="27314"/>
                  </a:moveTo>
                  <a:lnTo>
                    <a:pt x="12228" y="27433"/>
                  </a:lnTo>
                  <a:lnTo>
                    <a:pt x="13240" y="27671"/>
                  </a:lnTo>
                  <a:cubicBezTo>
                    <a:pt x="13038" y="27385"/>
                    <a:pt x="12693" y="27326"/>
                    <a:pt x="12228" y="27314"/>
                  </a:cubicBezTo>
                  <a:close/>
                  <a:moveTo>
                    <a:pt x="24111" y="27314"/>
                  </a:moveTo>
                  <a:lnTo>
                    <a:pt x="24111" y="27433"/>
                  </a:lnTo>
                  <a:lnTo>
                    <a:pt x="24278" y="27433"/>
                  </a:lnTo>
                  <a:close/>
                  <a:moveTo>
                    <a:pt x="27076" y="27314"/>
                  </a:moveTo>
                  <a:cubicBezTo>
                    <a:pt x="27052" y="27361"/>
                    <a:pt x="27040" y="27397"/>
                    <a:pt x="27016" y="27433"/>
                  </a:cubicBezTo>
                  <a:cubicBezTo>
                    <a:pt x="27123" y="27349"/>
                    <a:pt x="27052" y="27361"/>
                    <a:pt x="27076" y="27314"/>
                  </a:cubicBezTo>
                  <a:close/>
                  <a:moveTo>
                    <a:pt x="31588" y="27433"/>
                  </a:moveTo>
                  <a:cubicBezTo>
                    <a:pt x="31767" y="27361"/>
                    <a:pt x="31659" y="27433"/>
                    <a:pt x="31767" y="27314"/>
                  </a:cubicBezTo>
                  <a:lnTo>
                    <a:pt x="31648" y="27314"/>
                  </a:lnTo>
                  <a:cubicBezTo>
                    <a:pt x="31624" y="27349"/>
                    <a:pt x="31612" y="27385"/>
                    <a:pt x="31588" y="27433"/>
                  </a:cubicBezTo>
                  <a:close/>
                  <a:moveTo>
                    <a:pt x="53722" y="27433"/>
                  </a:moveTo>
                  <a:lnTo>
                    <a:pt x="53603" y="27492"/>
                  </a:lnTo>
                  <a:lnTo>
                    <a:pt x="53603" y="27790"/>
                  </a:lnTo>
                  <a:lnTo>
                    <a:pt x="54019" y="27671"/>
                  </a:lnTo>
                  <a:lnTo>
                    <a:pt x="54019" y="27552"/>
                  </a:lnTo>
                  <a:lnTo>
                    <a:pt x="53900" y="27433"/>
                  </a:lnTo>
                  <a:close/>
                  <a:moveTo>
                    <a:pt x="14729" y="27671"/>
                  </a:moveTo>
                  <a:lnTo>
                    <a:pt x="14372" y="27552"/>
                  </a:lnTo>
                  <a:cubicBezTo>
                    <a:pt x="14455" y="27909"/>
                    <a:pt x="14514" y="27873"/>
                    <a:pt x="14491" y="28266"/>
                  </a:cubicBezTo>
                  <a:lnTo>
                    <a:pt x="14550" y="28326"/>
                  </a:lnTo>
                  <a:lnTo>
                    <a:pt x="14729" y="28326"/>
                  </a:lnTo>
                  <a:cubicBezTo>
                    <a:pt x="14693" y="28111"/>
                    <a:pt x="14693" y="27885"/>
                    <a:pt x="14729" y="27671"/>
                  </a:cubicBezTo>
                  <a:close/>
                  <a:moveTo>
                    <a:pt x="24706" y="27611"/>
                  </a:moveTo>
                  <a:lnTo>
                    <a:pt x="24825" y="27790"/>
                  </a:lnTo>
                  <a:cubicBezTo>
                    <a:pt x="24742" y="27611"/>
                    <a:pt x="24813" y="27718"/>
                    <a:pt x="24694" y="27611"/>
                  </a:cubicBezTo>
                  <a:close/>
                  <a:moveTo>
                    <a:pt x="48507" y="27790"/>
                  </a:moveTo>
                  <a:cubicBezTo>
                    <a:pt x="48614" y="27718"/>
                    <a:pt x="48542" y="27730"/>
                    <a:pt x="48566" y="27671"/>
                  </a:cubicBezTo>
                  <a:close/>
                  <a:moveTo>
                    <a:pt x="24289" y="27909"/>
                  </a:moveTo>
                  <a:lnTo>
                    <a:pt x="24409" y="27790"/>
                  </a:lnTo>
                  <a:lnTo>
                    <a:pt x="24289" y="27790"/>
                  </a:lnTo>
                  <a:close/>
                  <a:moveTo>
                    <a:pt x="11169" y="28028"/>
                  </a:moveTo>
                  <a:lnTo>
                    <a:pt x="11288" y="28088"/>
                  </a:lnTo>
                  <a:lnTo>
                    <a:pt x="11169" y="27849"/>
                  </a:lnTo>
                  <a:close/>
                  <a:moveTo>
                    <a:pt x="16693" y="28147"/>
                  </a:moveTo>
                  <a:lnTo>
                    <a:pt x="16931" y="28147"/>
                  </a:lnTo>
                  <a:lnTo>
                    <a:pt x="16574" y="27969"/>
                  </a:lnTo>
                  <a:close/>
                  <a:moveTo>
                    <a:pt x="16277" y="28207"/>
                  </a:moveTo>
                  <a:lnTo>
                    <a:pt x="16396" y="28088"/>
                  </a:lnTo>
                  <a:lnTo>
                    <a:pt x="16157" y="28088"/>
                  </a:lnTo>
                  <a:close/>
                  <a:moveTo>
                    <a:pt x="17824" y="28266"/>
                  </a:moveTo>
                  <a:cubicBezTo>
                    <a:pt x="17967" y="28242"/>
                    <a:pt x="17848" y="28326"/>
                    <a:pt x="17991" y="28207"/>
                  </a:cubicBezTo>
                  <a:lnTo>
                    <a:pt x="18110" y="28207"/>
                  </a:lnTo>
                  <a:lnTo>
                    <a:pt x="17884" y="28088"/>
                  </a:lnTo>
                  <a:cubicBezTo>
                    <a:pt x="17848" y="28135"/>
                    <a:pt x="17836" y="28195"/>
                    <a:pt x="17812" y="28254"/>
                  </a:cubicBezTo>
                  <a:close/>
                  <a:moveTo>
                    <a:pt x="29397" y="28088"/>
                  </a:moveTo>
                  <a:lnTo>
                    <a:pt x="29338" y="28207"/>
                  </a:lnTo>
                  <a:lnTo>
                    <a:pt x="29516" y="28385"/>
                  </a:lnTo>
                  <a:lnTo>
                    <a:pt x="29576" y="28385"/>
                  </a:lnTo>
                  <a:cubicBezTo>
                    <a:pt x="29504" y="28159"/>
                    <a:pt x="29528" y="28207"/>
                    <a:pt x="29385" y="28076"/>
                  </a:cubicBezTo>
                  <a:close/>
                  <a:moveTo>
                    <a:pt x="47554" y="28445"/>
                  </a:moveTo>
                  <a:cubicBezTo>
                    <a:pt x="47340" y="28314"/>
                    <a:pt x="47459" y="28373"/>
                    <a:pt x="47376" y="28147"/>
                  </a:cubicBezTo>
                  <a:lnTo>
                    <a:pt x="47078" y="28088"/>
                  </a:lnTo>
                  <a:cubicBezTo>
                    <a:pt x="47114" y="28183"/>
                    <a:pt x="47149" y="28290"/>
                    <a:pt x="47197" y="28385"/>
                  </a:cubicBezTo>
                  <a:lnTo>
                    <a:pt x="47018" y="28623"/>
                  </a:lnTo>
                  <a:lnTo>
                    <a:pt x="46899" y="28683"/>
                  </a:lnTo>
                  <a:cubicBezTo>
                    <a:pt x="46780" y="28457"/>
                    <a:pt x="46828" y="28600"/>
                    <a:pt x="46959" y="28385"/>
                  </a:cubicBezTo>
                  <a:cubicBezTo>
                    <a:pt x="46935" y="28302"/>
                    <a:pt x="46911" y="28230"/>
                    <a:pt x="46899" y="28147"/>
                  </a:cubicBezTo>
                  <a:cubicBezTo>
                    <a:pt x="46685" y="28195"/>
                    <a:pt x="46459" y="28207"/>
                    <a:pt x="46245" y="28207"/>
                  </a:cubicBezTo>
                  <a:cubicBezTo>
                    <a:pt x="46340" y="28397"/>
                    <a:pt x="46435" y="28397"/>
                    <a:pt x="46602" y="28504"/>
                  </a:cubicBezTo>
                  <a:cubicBezTo>
                    <a:pt x="46578" y="28742"/>
                    <a:pt x="46554" y="28695"/>
                    <a:pt x="46483" y="28981"/>
                  </a:cubicBezTo>
                  <a:cubicBezTo>
                    <a:pt x="47149" y="28957"/>
                    <a:pt x="47602" y="28790"/>
                    <a:pt x="48090" y="28623"/>
                  </a:cubicBezTo>
                  <a:lnTo>
                    <a:pt x="48090" y="28266"/>
                  </a:lnTo>
                  <a:cubicBezTo>
                    <a:pt x="47852" y="28350"/>
                    <a:pt x="47757" y="28480"/>
                    <a:pt x="47554" y="28433"/>
                  </a:cubicBezTo>
                  <a:close/>
                  <a:moveTo>
                    <a:pt x="20658" y="28147"/>
                  </a:moveTo>
                  <a:lnTo>
                    <a:pt x="20777" y="28266"/>
                  </a:lnTo>
                  <a:lnTo>
                    <a:pt x="20956" y="28445"/>
                  </a:lnTo>
                  <a:lnTo>
                    <a:pt x="21015" y="28445"/>
                  </a:lnTo>
                  <a:cubicBezTo>
                    <a:pt x="20991" y="28361"/>
                    <a:pt x="20980" y="28290"/>
                    <a:pt x="20956" y="28207"/>
                  </a:cubicBezTo>
                  <a:close/>
                  <a:moveTo>
                    <a:pt x="19944" y="28326"/>
                  </a:moveTo>
                  <a:cubicBezTo>
                    <a:pt x="19967" y="28385"/>
                    <a:pt x="19991" y="28445"/>
                    <a:pt x="20003" y="28504"/>
                  </a:cubicBezTo>
                  <a:lnTo>
                    <a:pt x="20182" y="28326"/>
                  </a:lnTo>
                  <a:lnTo>
                    <a:pt x="20003" y="28207"/>
                  </a:lnTo>
                  <a:cubicBezTo>
                    <a:pt x="19991" y="28242"/>
                    <a:pt x="19967" y="28278"/>
                    <a:pt x="19956" y="28314"/>
                  </a:cubicBezTo>
                  <a:close/>
                  <a:moveTo>
                    <a:pt x="22801" y="28445"/>
                  </a:moveTo>
                  <a:lnTo>
                    <a:pt x="22801" y="28504"/>
                  </a:lnTo>
                  <a:lnTo>
                    <a:pt x="22980" y="28564"/>
                  </a:lnTo>
                  <a:lnTo>
                    <a:pt x="23099" y="28445"/>
                  </a:lnTo>
                  <a:cubicBezTo>
                    <a:pt x="23111" y="28385"/>
                    <a:pt x="23135" y="28326"/>
                    <a:pt x="23158" y="28266"/>
                  </a:cubicBezTo>
                  <a:lnTo>
                    <a:pt x="22980" y="28266"/>
                  </a:lnTo>
                  <a:close/>
                  <a:moveTo>
                    <a:pt x="16562" y="28564"/>
                  </a:moveTo>
                  <a:lnTo>
                    <a:pt x="16681" y="28623"/>
                  </a:lnTo>
                  <a:lnTo>
                    <a:pt x="16741" y="28564"/>
                  </a:lnTo>
                  <a:lnTo>
                    <a:pt x="16562" y="28326"/>
                  </a:lnTo>
                  <a:close/>
                  <a:moveTo>
                    <a:pt x="19003" y="28326"/>
                  </a:moveTo>
                  <a:lnTo>
                    <a:pt x="18765" y="28326"/>
                  </a:lnTo>
                  <a:lnTo>
                    <a:pt x="19003" y="28385"/>
                  </a:lnTo>
                  <a:close/>
                  <a:moveTo>
                    <a:pt x="45649" y="28802"/>
                  </a:moveTo>
                  <a:lnTo>
                    <a:pt x="45768" y="28742"/>
                  </a:lnTo>
                  <a:lnTo>
                    <a:pt x="45768" y="28564"/>
                  </a:lnTo>
                  <a:lnTo>
                    <a:pt x="45471" y="28445"/>
                  </a:lnTo>
                  <a:close/>
                  <a:moveTo>
                    <a:pt x="43816" y="28742"/>
                  </a:moveTo>
                  <a:cubicBezTo>
                    <a:pt x="43661" y="28766"/>
                    <a:pt x="43518" y="28826"/>
                    <a:pt x="43399" y="28921"/>
                  </a:cubicBezTo>
                  <a:cubicBezTo>
                    <a:pt x="43435" y="29016"/>
                    <a:pt x="43470" y="29112"/>
                    <a:pt x="43518" y="29219"/>
                  </a:cubicBezTo>
                  <a:cubicBezTo>
                    <a:pt x="43494" y="29290"/>
                    <a:pt x="43470" y="29373"/>
                    <a:pt x="43459" y="29457"/>
                  </a:cubicBezTo>
                  <a:cubicBezTo>
                    <a:pt x="43685" y="29326"/>
                    <a:pt x="43554" y="29350"/>
                    <a:pt x="43637" y="29100"/>
                  </a:cubicBezTo>
                  <a:lnTo>
                    <a:pt x="44113" y="28981"/>
                  </a:lnTo>
                  <a:lnTo>
                    <a:pt x="44113" y="29159"/>
                  </a:lnTo>
                  <a:cubicBezTo>
                    <a:pt x="43970" y="29302"/>
                    <a:pt x="44018" y="29290"/>
                    <a:pt x="43756" y="29338"/>
                  </a:cubicBezTo>
                  <a:lnTo>
                    <a:pt x="44292" y="29338"/>
                  </a:lnTo>
                  <a:cubicBezTo>
                    <a:pt x="44328" y="29195"/>
                    <a:pt x="44363" y="29064"/>
                    <a:pt x="44411" y="28921"/>
                  </a:cubicBezTo>
                  <a:cubicBezTo>
                    <a:pt x="44721" y="28826"/>
                    <a:pt x="44875" y="28861"/>
                    <a:pt x="45054" y="29040"/>
                  </a:cubicBezTo>
                  <a:lnTo>
                    <a:pt x="45292" y="28564"/>
                  </a:lnTo>
                  <a:lnTo>
                    <a:pt x="44637" y="28504"/>
                  </a:lnTo>
                  <a:cubicBezTo>
                    <a:pt x="44411" y="28671"/>
                    <a:pt x="43911" y="28778"/>
                    <a:pt x="43816" y="28731"/>
                  </a:cubicBezTo>
                  <a:close/>
                  <a:moveTo>
                    <a:pt x="17693" y="28623"/>
                  </a:moveTo>
                  <a:lnTo>
                    <a:pt x="17634" y="28742"/>
                  </a:lnTo>
                  <a:lnTo>
                    <a:pt x="17872" y="28861"/>
                  </a:lnTo>
                  <a:cubicBezTo>
                    <a:pt x="17789" y="28623"/>
                    <a:pt x="17872" y="28731"/>
                    <a:pt x="17693" y="28611"/>
                  </a:cubicBezTo>
                  <a:close/>
                  <a:moveTo>
                    <a:pt x="14729" y="28861"/>
                  </a:moveTo>
                  <a:lnTo>
                    <a:pt x="14848" y="28981"/>
                  </a:lnTo>
                  <a:lnTo>
                    <a:pt x="14907" y="28981"/>
                  </a:lnTo>
                  <a:cubicBezTo>
                    <a:pt x="14800" y="28850"/>
                    <a:pt x="14907" y="28933"/>
                    <a:pt x="14729" y="28850"/>
                  </a:cubicBezTo>
                  <a:close/>
                  <a:moveTo>
                    <a:pt x="19063" y="28861"/>
                  </a:moveTo>
                  <a:cubicBezTo>
                    <a:pt x="19146" y="29064"/>
                    <a:pt x="19086" y="28981"/>
                    <a:pt x="19241" y="29100"/>
                  </a:cubicBezTo>
                  <a:close/>
                  <a:moveTo>
                    <a:pt x="21611" y="29100"/>
                  </a:moveTo>
                  <a:cubicBezTo>
                    <a:pt x="21551" y="28885"/>
                    <a:pt x="21611" y="28981"/>
                    <a:pt x="21491" y="28861"/>
                  </a:cubicBezTo>
                  <a:lnTo>
                    <a:pt x="21194" y="28921"/>
                  </a:lnTo>
                  <a:cubicBezTo>
                    <a:pt x="21230" y="29004"/>
                    <a:pt x="21277" y="29076"/>
                    <a:pt x="21313" y="29159"/>
                  </a:cubicBezTo>
                  <a:close/>
                  <a:moveTo>
                    <a:pt x="23623" y="28921"/>
                  </a:moveTo>
                  <a:lnTo>
                    <a:pt x="23861" y="29040"/>
                  </a:lnTo>
                  <a:lnTo>
                    <a:pt x="23861" y="28981"/>
                  </a:lnTo>
                  <a:lnTo>
                    <a:pt x="23742" y="28861"/>
                  </a:lnTo>
                  <a:close/>
                  <a:moveTo>
                    <a:pt x="25290" y="29100"/>
                  </a:moveTo>
                  <a:lnTo>
                    <a:pt x="25349" y="29100"/>
                  </a:lnTo>
                  <a:cubicBezTo>
                    <a:pt x="25373" y="29064"/>
                    <a:pt x="25385" y="29016"/>
                    <a:pt x="25409" y="28981"/>
                  </a:cubicBezTo>
                  <a:lnTo>
                    <a:pt x="25111" y="28921"/>
                  </a:lnTo>
                  <a:cubicBezTo>
                    <a:pt x="25040" y="29076"/>
                    <a:pt x="25159" y="29004"/>
                    <a:pt x="25290" y="29088"/>
                  </a:cubicBezTo>
                  <a:close/>
                  <a:moveTo>
                    <a:pt x="29266" y="29100"/>
                  </a:moveTo>
                  <a:lnTo>
                    <a:pt x="29147" y="29100"/>
                  </a:lnTo>
                  <a:cubicBezTo>
                    <a:pt x="29278" y="29195"/>
                    <a:pt x="29266" y="29195"/>
                    <a:pt x="29504" y="29219"/>
                  </a:cubicBezTo>
                  <a:lnTo>
                    <a:pt x="29504" y="28921"/>
                  </a:lnTo>
                  <a:lnTo>
                    <a:pt x="29445" y="28921"/>
                  </a:lnTo>
                  <a:close/>
                  <a:moveTo>
                    <a:pt x="46006" y="29100"/>
                  </a:moveTo>
                  <a:lnTo>
                    <a:pt x="46066" y="29100"/>
                  </a:lnTo>
                  <a:lnTo>
                    <a:pt x="46245" y="28981"/>
                  </a:lnTo>
                  <a:lnTo>
                    <a:pt x="46066" y="28921"/>
                  </a:lnTo>
                  <a:cubicBezTo>
                    <a:pt x="46042" y="28969"/>
                    <a:pt x="46030" y="29028"/>
                    <a:pt x="46006" y="29088"/>
                  </a:cubicBezTo>
                  <a:close/>
                  <a:moveTo>
                    <a:pt x="42089" y="28981"/>
                  </a:moveTo>
                  <a:cubicBezTo>
                    <a:pt x="42113" y="29135"/>
                    <a:pt x="42125" y="29290"/>
                    <a:pt x="42149" y="29457"/>
                  </a:cubicBezTo>
                  <a:lnTo>
                    <a:pt x="41970" y="29576"/>
                  </a:lnTo>
                  <a:cubicBezTo>
                    <a:pt x="41458" y="29504"/>
                    <a:pt x="41601" y="29302"/>
                    <a:pt x="41196" y="29159"/>
                  </a:cubicBezTo>
                  <a:cubicBezTo>
                    <a:pt x="41315" y="29338"/>
                    <a:pt x="41434" y="29516"/>
                    <a:pt x="41554" y="29695"/>
                  </a:cubicBezTo>
                  <a:lnTo>
                    <a:pt x="42804" y="29457"/>
                  </a:lnTo>
                  <a:cubicBezTo>
                    <a:pt x="42768" y="29314"/>
                    <a:pt x="42720" y="29171"/>
                    <a:pt x="42685" y="29040"/>
                  </a:cubicBezTo>
                  <a:close/>
                  <a:moveTo>
                    <a:pt x="41554" y="29338"/>
                  </a:moveTo>
                  <a:lnTo>
                    <a:pt x="41792" y="29219"/>
                  </a:lnTo>
                  <a:lnTo>
                    <a:pt x="41673" y="29100"/>
                  </a:lnTo>
                  <a:lnTo>
                    <a:pt x="41554" y="29159"/>
                  </a:lnTo>
                  <a:close/>
                  <a:moveTo>
                    <a:pt x="43101" y="29338"/>
                  </a:moveTo>
                  <a:lnTo>
                    <a:pt x="43220" y="29100"/>
                  </a:lnTo>
                  <a:lnTo>
                    <a:pt x="43101" y="29100"/>
                  </a:lnTo>
                  <a:close/>
                  <a:moveTo>
                    <a:pt x="18527" y="29635"/>
                  </a:moveTo>
                  <a:lnTo>
                    <a:pt x="18527" y="29576"/>
                  </a:lnTo>
                  <a:lnTo>
                    <a:pt x="18170" y="29397"/>
                  </a:lnTo>
                  <a:cubicBezTo>
                    <a:pt x="18229" y="29540"/>
                    <a:pt x="18182" y="29576"/>
                    <a:pt x="18527" y="29623"/>
                  </a:cubicBezTo>
                  <a:close/>
                  <a:moveTo>
                    <a:pt x="18824" y="29576"/>
                  </a:moveTo>
                  <a:cubicBezTo>
                    <a:pt x="18944" y="29707"/>
                    <a:pt x="19098" y="29731"/>
                    <a:pt x="19360" y="29754"/>
                  </a:cubicBezTo>
                  <a:cubicBezTo>
                    <a:pt x="19396" y="29671"/>
                    <a:pt x="19432" y="29600"/>
                    <a:pt x="19479" y="29516"/>
                  </a:cubicBezTo>
                  <a:lnTo>
                    <a:pt x="19360" y="29516"/>
                  </a:lnTo>
                  <a:close/>
                  <a:moveTo>
                    <a:pt x="39125" y="29516"/>
                  </a:moveTo>
                  <a:lnTo>
                    <a:pt x="38529" y="29576"/>
                  </a:lnTo>
                  <a:lnTo>
                    <a:pt x="38410" y="29754"/>
                  </a:lnTo>
                  <a:lnTo>
                    <a:pt x="38232" y="29933"/>
                  </a:lnTo>
                  <a:lnTo>
                    <a:pt x="38232" y="29993"/>
                  </a:lnTo>
                  <a:lnTo>
                    <a:pt x="40422" y="29814"/>
                  </a:lnTo>
                  <a:cubicBezTo>
                    <a:pt x="39791" y="29540"/>
                    <a:pt x="39684" y="29850"/>
                    <a:pt x="39125" y="29504"/>
                  </a:cubicBezTo>
                  <a:close/>
                  <a:moveTo>
                    <a:pt x="40613" y="29635"/>
                  </a:moveTo>
                  <a:lnTo>
                    <a:pt x="40553" y="29754"/>
                  </a:lnTo>
                  <a:lnTo>
                    <a:pt x="41089" y="29695"/>
                  </a:lnTo>
                  <a:lnTo>
                    <a:pt x="41208" y="29695"/>
                  </a:lnTo>
                  <a:lnTo>
                    <a:pt x="41208" y="29635"/>
                  </a:lnTo>
                  <a:lnTo>
                    <a:pt x="41030" y="29516"/>
                  </a:lnTo>
                  <a:close/>
                  <a:moveTo>
                    <a:pt x="31409" y="29814"/>
                  </a:moveTo>
                  <a:lnTo>
                    <a:pt x="31528" y="29874"/>
                  </a:lnTo>
                  <a:lnTo>
                    <a:pt x="31588" y="29695"/>
                  </a:lnTo>
                  <a:lnTo>
                    <a:pt x="31350" y="29576"/>
                  </a:lnTo>
                  <a:close/>
                  <a:moveTo>
                    <a:pt x="21313" y="29635"/>
                  </a:moveTo>
                  <a:cubicBezTo>
                    <a:pt x="21301" y="29707"/>
                    <a:pt x="21277" y="29790"/>
                    <a:pt x="21253" y="29874"/>
                  </a:cubicBezTo>
                  <a:lnTo>
                    <a:pt x="21670" y="29933"/>
                  </a:lnTo>
                  <a:cubicBezTo>
                    <a:pt x="21575" y="29659"/>
                    <a:pt x="21563" y="29719"/>
                    <a:pt x="21313" y="29623"/>
                  </a:cubicBezTo>
                  <a:close/>
                  <a:moveTo>
                    <a:pt x="37648" y="29874"/>
                  </a:moveTo>
                  <a:cubicBezTo>
                    <a:pt x="37624" y="29933"/>
                    <a:pt x="37601" y="29993"/>
                    <a:pt x="37589" y="30052"/>
                  </a:cubicBezTo>
                  <a:lnTo>
                    <a:pt x="37934" y="30052"/>
                  </a:lnTo>
                  <a:lnTo>
                    <a:pt x="38053" y="29933"/>
                  </a:lnTo>
                  <a:lnTo>
                    <a:pt x="38053" y="29695"/>
                  </a:lnTo>
                  <a:lnTo>
                    <a:pt x="37874" y="29695"/>
                  </a:lnTo>
                  <a:close/>
                  <a:moveTo>
                    <a:pt x="27314" y="29933"/>
                  </a:moveTo>
                  <a:lnTo>
                    <a:pt x="27433" y="29814"/>
                  </a:lnTo>
                  <a:lnTo>
                    <a:pt x="27314" y="29814"/>
                  </a:lnTo>
                  <a:close/>
                  <a:moveTo>
                    <a:pt x="37172" y="30112"/>
                  </a:moveTo>
                  <a:lnTo>
                    <a:pt x="37232" y="30112"/>
                  </a:lnTo>
                  <a:cubicBezTo>
                    <a:pt x="37363" y="29981"/>
                    <a:pt x="37339" y="30028"/>
                    <a:pt x="37410" y="29814"/>
                  </a:cubicBezTo>
                  <a:lnTo>
                    <a:pt x="37172" y="29814"/>
                  </a:lnTo>
                  <a:close/>
                  <a:moveTo>
                    <a:pt x="24885" y="30112"/>
                  </a:moveTo>
                  <a:lnTo>
                    <a:pt x="25123" y="30231"/>
                  </a:lnTo>
                  <a:lnTo>
                    <a:pt x="25123" y="29993"/>
                  </a:lnTo>
                  <a:lnTo>
                    <a:pt x="24885" y="29874"/>
                  </a:lnTo>
                  <a:close/>
                  <a:moveTo>
                    <a:pt x="29981" y="29993"/>
                  </a:moveTo>
                  <a:lnTo>
                    <a:pt x="30159" y="29993"/>
                  </a:lnTo>
                  <a:lnTo>
                    <a:pt x="29981" y="29874"/>
                  </a:lnTo>
                  <a:close/>
                  <a:moveTo>
                    <a:pt x="30397" y="29993"/>
                  </a:moveTo>
                  <a:lnTo>
                    <a:pt x="30338" y="30112"/>
                  </a:lnTo>
                  <a:cubicBezTo>
                    <a:pt x="30445" y="30016"/>
                    <a:pt x="30374" y="30028"/>
                    <a:pt x="30397" y="29981"/>
                  </a:cubicBezTo>
                  <a:close/>
                  <a:moveTo>
                    <a:pt x="35088" y="30231"/>
                  </a:moveTo>
                  <a:lnTo>
                    <a:pt x="35386" y="30231"/>
                  </a:lnTo>
                  <a:lnTo>
                    <a:pt x="35207" y="30052"/>
                  </a:lnTo>
                  <a:close/>
                  <a:moveTo>
                    <a:pt x="34850" y="30290"/>
                  </a:moveTo>
                  <a:lnTo>
                    <a:pt x="34850" y="30231"/>
                  </a:lnTo>
                  <a:lnTo>
                    <a:pt x="33957" y="30171"/>
                  </a:lnTo>
                  <a:cubicBezTo>
                    <a:pt x="33826" y="30362"/>
                    <a:pt x="34600" y="30278"/>
                    <a:pt x="34850" y="30278"/>
                  </a:cubicBezTo>
                  <a:close/>
                  <a:moveTo>
                    <a:pt x="26242" y="30350"/>
                  </a:moveTo>
                  <a:lnTo>
                    <a:pt x="26242" y="30290"/>
                  </a:lnTo>
                  <a:lnTo>
                    <a:pt x="25944" y="30231"/>
                  </a:lnTo>
                  <a:cubicBezTo>
                    <a:pt x="26063" y="30338"/>
                    <a:pt x="26004" y="30302"/>
                    <a:pt x="26254" y="303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4" name="Google Shape;744;p35"/>
            <p:cNvGrpSpPr/>
            <p:nvPr/>
          </p:nvGrpSpPr>
          <p:grpSpPr>
            <a:xfrm rot="3876205">
              <a:off x="-195592" y="-179336"/>
              <a:ext cx="1165701" cy="1027570"/>
              <a:chOff x="716750" y="1931325"/>
              <a:chExt cx="1165650" cy="1027525"/>
            </a:xfrm>
          </p:grpSpPr>
          <p:sp>
            <p:nvSpPr>
              <p:cNvPr id="745" name="Google Shape;745;p35"/>
              <p:cNvSpPr/>
              <p:nvPr/>
            </p:nvSpPr>
            <p:spPr>
              <a:xfrm>
                <a:off x="1576675" y="2258750"/>
                <a:ext cx="138425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5537" h="9573" extrusionOk="0">
                    <a:moveTo>
                      <a:pt x="3134" y="1"/>
                    </a:moveTo>
                    <a:cubicBezTo>
                      <a:pt x="3001" y="1"/>
                      <a:pt x="2863" y="33"/>
                      <a:pt x="2715" y="107"/>
                    </a:cubicBezTo>
                    <a:lnTo>
                      <a:pt x="2405" y="548"/>
                    </a:lnTo>
                    <a:lnTo>
                      <a:pt x="1453" y="762"/>
                    </a:lnTo>
                    <a:lnTo>
                      <a:pt x="631" y="119"/>
                    </a:lnTo>
                    <a:lnTo>
                      <a:pt x="24" y="298"/>
                    </a:lnTo>
                    <a:lnTo>
                      <a:pt x="24" y="1084"/>
                    </a:lnTo>
                    <a:cubicBezTo>
                      <a:pt x="24" y="2215"/>
                      <a:pt x="0" y="3358"/>
                      <a:pt x="24" y="4501"/>
                    </a:cubicBezTo>
                    <a:cubicBezTo>
                      <a:pt x="24" y="5406"/>
                      <a:pt x="84" y="6322"/>
                      <a:pt x="191" y="7227"/>
                    </a:cubicBezTo>
                    <a:cubicBezTo>
                      <a:pt x="298" y="8025"/>
                      <a:pt x="405" y="8858"/>
                      <a:pt x="1084" y="9335"/>
                    </a:cubicBezTo>
                    <a:cubicBezTo>
                      <a:pt x="1200" y="9381"/>
                      <a:pt x="1300" y="9400"/>
                      <a:pt x="1387" y="9400"/>
                    </a:cubicBezTo>
                    <a:cubicBezTo>
                      <a:pt x="1659" y="9400"/>
                      <a:pt x="1806" y="9217"/>
                      <a:pt x="1905" y="9108"/>
                    </a:cubicBezTo>
                    <a:lnTo>
                      <a:pt x="3191" y="9573"/>
                    </a:lnTo>
                    <a:cubicBezTo>
                      <a:pt x="3894" y="9263"/>
                      <a:pt x="3703" y="8668"/>
                      <a:pt x="3799" y="8204"/>
                    </a:cubicBezTo>
                    <a:lnTo>
                      <a:pt x="4596" y="8204"/>
                    </a:lnTo>
                    <a:cubicBezTo>
                      <a:pt x="4680" y="7965"/>
                      <a:pt x="4751" y="7727"/>
                      <a:pt x="4799" y="7489"/>
                    </a:cubicBezTo>
                    <a:cubicBezTo>
                      <a:pt x="4953" y="6668"/>
                      <a:pt x="5132" y="5846"/>
                      <a:pt x="5203" y="5013"/>
                    </a:cubicBezTo>
                    <a:cubicBezTo>
                      <a:pt x="5299" y="3882"/>
                      <a:pt x="5537" y="2750"/>
                      <a:pt x="5251" y="1619"/>
                    </a:cubicBezTo>
                    <a:cubicBezTo>
                      <a:pt x="5096" y="976"/>
                      <a:pt x="5013" y="298"/>
                      <a:pt x="4263" y="12"/>
                    </a:cubicBezTo>
                    <a:lnTo>
                      <a:pt x="3787" y="250"/>
                    </a:lnTo>
                    <a:cubicBezTo>
                      <a:pt x="3575" y="99"/>
                      <a:pt x="3364" y="1"/>
                      <a:pt x="31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5"/>
              <p:cNvSpPr/>
              <p:nvPr/>
            </p:nvSpPr>
            <p:spPr>
              <a:xfrm>
                <a:off x="716750" y="2638250"/>
                <a:ext cx="120875" cy="3206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12824" extrusionOk="0">
                    <a:moveTo>
                      <a:pt x="3989" y="1"/>
                    </a:moveTo>
                    <a:cubicBezTo>
                      <a:pt x="2965" y="322"/>
                      <a:pt x="2905" y="1370"/>
                      <a:pt x="2346" y="2060"/>
                    </a:cubicBezTo>
                    <a:lnTo>
                      <a:pt x="1774" y="1941"/>
                    </a:lnTo>
                    <a:cubicBezTo>
                      <a:pt x="1643" y="2060"/>
                      <a:pt x="1465" y="2156"/>
                      <a:pt x="1405" y="2298"/>
                    </a:cubicBezTo>
                    <a:cubicBezTo>
                      <a:pt x="1024" y="3120"/>
                      <a:pt x="679" y="3953"/>
                      <a:pt x="322" y="4787"/>
                    </a:cubicBezTo>
                    <a:lnTo>
                      <a:pt x="322" y="4858"/>
                    </a:lnTo>
                    <a:cubicBezTo>
                      <a:pt x="0" y="6228"/>
                      <a:pt x="286" y="7573"/>
                      <a:pt x="417" y="8918"/>
                    </a:cubicBezTo>
                    <a:cubicBezTo>
                      <a:pt x="441" y="9561"/>
                      <a:pt x="643" y="10180"/>
                      <a:pt x="977" y="10740"/>
                    </a:cubicBezTo>
                    <a:cubicBezTo>
                      <a:pt x="1215" y="11121"/>
                      <a:pt x="1346" y="11585"/>
                      <a:pt x="1584" y="11978"/>
                    </a:cubicBezTo>
                    <a:cubicBezTo>
                      <a:pt x="1774" y="12264"/>
                      <a:pt x="1989" y="12526"/>
                      <a:pt x="2227" y="12764"/>
                    </a:cubicBezTo>
                    <a:cubicBezTo>
                      <a:pt x="2262" y="12812"/>
                      <a:pt x="2370" y="12800"/>
                      <a:pt x="2465" y="12824"/>
                    </a:cubicBezTo>
                    <a:lnTo>
                      <a:pt x="3001" y="12478"/>
                    </a:lnTo>
                    <a:cubicBezTo>
                      <a:pt x="3171" y="12512"/>
                      <a:pt x="3342" y="12571"/>
                      <a:pt x="3511" y="12571"/>
                    </a:cubicBezTo>
                    <a:cubicBezTo>
                      <a:pt x="3696" y="12571"/>
                      <a:pt x="3880" y="12501"/>
                      <a:pt x="4060" y="12252"/>
                    </a:cubicBezTo>
                    <a:cubicBezTo>
                      <a:pt x="4120" y="11704"/>
                      <a:pt x="4239" y="11061"/>
                      <a:pt x="4215" y="10430"/>
                    </a:cubicBezTo>
                    <a:cubicBezTo>
                      <a:pt x="4156" y="9049"/>
                      <a:pt x="4025" y="7680"/>
                      <a:pt x="3941" y="6299"/>
                    </a:cubicBezTo>
                    <a:cubicBezTo>
                      <a:pt x="3929" y="5977"/>
                      <a:pt x="3953" y="5656"/>
                      <a:pt x="4036" y="5346"/>
                    </a:cubicBezTo>
                    <a:cubicBezTo>
                      <a:pt x="4156" y="4799"/>
                      <a:pt x="4346" y="4251"/>
                      <a:pt x="4453" y="3703"/>
                    </a:cubicBezTo>
                    <a:cubicBezTo>
                      <a:pt x="4620" y="2953"/>
                      <a:pt x="4727" y="2203"/>
                      <a:pt x="4798" y="1441"/>
                    </a:cubicBezTo>
                    <a:cubicBezTo>
                      <a:pt x="4834" y="870"/>
                      <a:pt x="4691" y="298"/>
                      <a:pt x="39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5"/>
              <p:cNvSpPr/>
              <p:nvPr/>
            </p:nvSpPr>
            <p:spPr>
              <a:xfrm>
                <a:off x="1360575" y="2584375"/>
                <a:ext cx="149750" cy="269400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10776" extrusionOk="0">
                    <a:moveTo>
                      <a:pt x="4430" y="1"/>
                    </a:moveTo>
                    <a:lnTo>
                      <a:pt x="3191" y="310"/>
                    </a:lnTo>
                    <a:lnTo>
                      <a:pt x="2906" y="608"/>
                    </a:lnTo>
                    <a:lnTo>
                      <a:pt x="2191" y="513"/>
                    </a:lnTo>
                    <a:cubicBezTo>
                      <a:pt x="2013" y="739"/>
                      <a:pt x="1846" y="977"/>
                      <a:pt x="1691" y="1227"/>
                    </a:cubicBezTo>
                    <a:cubicBezTo>
                      <a:pt x="1072" y="2418"/>
                      <a:pt x="667" y="3680"/>
                      <a:pt x="322" y="4977"/>
                    </a:cubicBezTo>
                    <a:cubicBezTo>
                      <a:pt x="48" y="6037"/>
                      <a:pt x="0" y="7120"/>
                      <a:pt x="24" y="8216"/>
                    </a:cubicBezTo>
                    <a:cubicBezTo>
                      <a:pt x="36" y="8597"/>
                      <a:pt x="143" y="8894"/>
                      <a:pt x="584" y="9002"/>
                    </a:cubicBezTo>
                    <a:lnTo>
                      <a:pt x="917" y="8859"/>
                    </a:lnTo>
                    <a:lnTo>
                      <a:pt x="1941" y="9490"/>
                    </a:lnTo>
                    <a:lnTo>
                      <a:pt x="1524" y="10085"/>
                    </a:lnTo>
                    <a:cubicBezTo>
                      <a:pt x="1655" y="10478"/>
                      <a:pt x="1870" y="10716"/>
                      <a:pt x="2227" y="10776"/>
                    </a:cubicBezTo>
                    <a:cubicBezTo>
                      <a:pt x="2632" y="10657"/>
                      <a:pt x="2798" y="10359"/>
                      <a:pt x="2941" y="10037"/>
                    </a:cubicBezTo>
                    <a:cubicBezTo>
                      <a:pt x="3251" y="9359"/>
                      <a:pt x="3584" y="8692"/>
                      <a:pt x="3882" y="8013"/>
                    </a:cubicBezTo>
                    <a:cubicBezTo>
                      <a:pt x="4561" y="6501"/>
                      <a:pt x="5323" y="5025"/>
                      <a:pt x="5620" y="3382"/>
                    </a:cubicBezTo>
                    <a:cubicBezTo>
                      <a:pt x="5751" y="2608"/>
                      <a:pt x="5989" y="1822"/>
                      <a:pt x="5715" y="1036"/>
                    </a:cubicBezTo>
                    <a:cubicBezTo>
                      <a:pt x="5644" y="834"/>
                      <a:pt x="5549" y="596"/>
                      <a:pt x="5394" y="489"/>
                    </a:cubicBezTo>
                    <a:cubicBezTo>
                      <a:pt x="5084" y="298"/>
                      <a:pt x="4763" y="132"/>
                      <a:pt x="44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5"/>
              <p:cNvSpPr/>
              <p:nvPr/>
            </p:nvSpPr>
            <p:spPr>
              <a:xfrm>
                <a:off x="1406125" y="1931325"/>
                <a:ext cx="122050" cy="262850"/>
              </a:xfrm>
              <a:custGeom>
                <a:avLst/>
                <a:gdLst/>
                <a:ahLst/>
                <a:cxnLst/>
                <a:rect l="l" t="t" r="r" b="b"/>
                <a:pathLst>
                  <a:path w="4882" h="10514" extrusionOk="0">
                    <a:moveTo>
                      <a:pt x="2989" y="0"/>
                    </a:moveTo>
                    <a:cubicBezTo>
                      <a:pt x="2381" y="131"/>
                      <a:pt x="2298" y="631"/>
                      <a:pt x="2060" y="1012"/>
                    </a:cubicBezTo>
                    <a:cubicBezTo>
                      <a:pt x="2033" y="1011"/>
                      <a:pt x="2007" y="1010"/>
                      <a:pt x="1982" y="1010"/>
                    </a:cubicBezTo>
                    <a:cubicBezTo>
                      <a:pt x="1439" y="1010"/>
                      <a:pt x="1171" y="1369"/>
                      <a:pt x="1012" y="1870"/>
                    </a:cubicBezTo>
                    <a:cubicBezTo>
                      <a:pt x="834" y="2453"/>
                      <a:pt x="584" y="3036"/>
                      <a:pt x="464" y="3632"/>
                    </a:cubicBezTo>
                    <a:cubicBezTo>
                      <a:pt x="286" y="4501"/>
                      <a:pt x="179" y="5382"/>
                      <a:pt x="83" y="6275"/>
                    </a:cubicBezTo>
                    <a:cubicBezTo>
                      <a:pt x="12" y="6858"/>
                      <a:pt x="0" y="7454"/>
                      <a:pt x="36" y="8049"/>
                    </a:cubicBezTo>
                    <a:cubicBezTo>
                      <a:pt x="95" y="8680"/>
                      <a:pt x="179" y="9359"/>
                      <a:pt x="715" y="9811"/>
                    </a:cubicBezTo>
                    <a:cubicBezTo>
                      <a:pt x="1215" y="10240"/>
                      <a:pt x="1869" y="10252"/>
                      <a:pt x="2512" y="10513"/>
                    </a:cubicBezTo>
                    <a:lnTo>
                      <a:pt x="2965" y="9716"/>
                    </a:lnTo>
                    <a:cubicBezTo>
                      <a:pt x="3067" y="9725"/>
                      <a:pt x="3160" y="9729"/>
                      <a:pt x="3243" y="9729"/>
                    </a:cubicBezTo>
                    <a:cubicBezTo>
                      <a:pt x="3723" y="9729"/>
                      <a:pt x="3911" y="9568"/>
                      <a:pt x="4013" y="9061"/>
                    </a:cubicBezTo>
                    <a:cubicBezTo>
                      <a:pt x="4286" y="7585"/>
                      <a:pt x="4608" y="6120"/>
                      <a:pt x="4632" y="4596"/>
                    </a:cubicBezTo>
                    <a:cubicBezTo>
                      <a:pt x="4644" y="4132"/>
                      <a:pt x="4739" y="3667"/>
                      <a:pt x="4751" y="3191"/>
                    </a:cubicBezTo>
                    <a:cubicBezTo>
                      <a:pt x="4763" y="2501"/>
                      <a:pt x="4882" y="1810"/>
                      <a:pt x="4632" y="1131"/>
                    </a:cubicBezTo>
                    <a:cubicBezTo>
                      <a:pt x="4441" y="643"/>
                      <a:pt x="4215" y="500"/>
                      <a:pt x="3667" y="500"/>
                    </a:cubicBezTo>
                    <a:lnTo>
                      <a:pt x="29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5"/>
              <p:cNvSpPr/>
              <p:nvPr/>
            </p:nvSpPr>
            <p:spPr>
              <a:xfrm>
                <a:off x="862900" y="2262325"/>
                <a:ext cx="110750" cy="272675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10907" extrusionOk="0">
                    <a:moveTo>
                      <a:pt x="2524" y="0"/>
                    </a:moveTo>
                    <a:lnTo>
                      <a:pt x="1203" y="595"/>
                    </a:lnTo>
                    <a:cubicBezTo>
                      <a:pt x="691" y="905"/>
                      <a:pt x="1012" y="1500"/>
                      <a:pt x="703" y="2000"/>
                    </a:cubicBezTo>
                    <a:cubicBezTo>
                      <a:pt x="274" y="2203"/>
                      <a:pt x="107" y="2655"/>
                      <a:pt x="84" y="3167"/>
                    </a:cubicBezTo>
                    <a:cubicBezTo>
                      <a:pt x="36" y="4131"/>
                      <a:pt x="12" y="5096"/>
                      <a:pt x="0" y="6060"/>
                    </a:cubicBezTo>
                    <a:cubicBezTo>
                      <a:pt x="0" y="7048"/>
                      <a:pt x="155" y="8037"/>
                      <a:pt x="465" y="8977"/>
                    </a:cubicBezTo>
                    <a:cubicBezTo>
                      <a:pt x="667" y="9632"/>
                      <a:pt x="953" y="10216"/>
                      <a:pt x="1667" y="10466"/>
                    </a:cubicBezTo>
                    <a:cubicBezTo>
                      <a:pt x="1822" y="10525"/>
                      <a:pt x="1941" y="10692"/>
                      <a:pt x="2072" y="10787"/>
                    </a:cubicBezTo>
                    <a:cubicBezTo>
                      <a:pt x="2155" y="10835"/>
                      <a:pt x="2239" y="10870"/>
                      <a:pt x="2322" y="10906"/>
                    </a:cubicBezTo>
                    <a:lnTo>
                      <a:pt x="2786" y="10668"/>
                    </a:lnTo>
                    <a:cubicBezTo>
                      <a:pt x="2834" y="10430"/>
                      <a:pt x="2882" y="10239"/>
                      <a:pt x="2929" y="10013"/>
                    </a:cubicBezTo>
                    <a:cubicBezTo>
                      <a:pt x="3177" y="10066"/>
                      <a:pt x="3425" y="10146"/>
                      <a:pt x="3655" y="10146"/>
                    </a:cubicBezTo>
                    <a:cubicBezTo>
                      <a:pt x="3890" y="10146"/>
                      <a:pt x="4106" y="10063"/>
                      <a:pt x="4286" y="9787"/>
                    </a:cubicBezTo>
                    <a:cubicBezTo>
                      <a:pt x="4310" y="9715"/>
                      <a:pt x="4322" y="9656"/>
                      <a:pt x="4334" y="9585"/>
                    </a:cubicBezTo>
                    <a:cubicBezTo>
                      <a:pt x="4298" y="9001"/>
                      <a:pt x="4251" y="8406"/>
                      <a:pt x="4239" y="7810"/>
                    </a:cubicBezTo>
                    <a:cubicBezTo>
                      <a:pt x="4215" y="7299"/>
                      <a:pt x="4156" y="6751"/>
                      <a:pt x="4239" y="6251"/>
                    </a:cubicBezTo>
                    <a:cubicBezTo>
                      <a:pt x="4429" y="5132"/>
                      <a:pt x="4227" y="4024"/>
                      <a:pt x="4108" y="2929"/>
                    </a:cubicBezTo>
                    <a:cubicBezTo>
                      <a:pt x="4001" y="2072"/>
                      <a:pt x="3667" y="1250"/>
                      <a:pt x="3120" y="572"/>
                    </a:cubicBezTo>
                    <a:cubicBezTo>
                      <a:pt x="2941" y="369"/>
                      <a:pt x="2739" y="179"/>
                      <a:pt x="25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5"/>
              <p:cNvSpPr/>
              <p:nvPr/>
            </p:nvSpPr>
            <p:spPr>
              <a:xfrm>
                <a:off x="1213525" y="2270500"/>
                <a:ext cx="132775" cy="22642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9057" extrusionOk="0">
                    <a:moveTo>
                      <a:pt x="2903" y="0"/>
                    </a:moveTo>
                    <a:cubicBezTo>
                      <a:pt x="2750" y="0"/>
                      <a:pt x="2557" y="73"/>
                      <a:pt x="2239" y="209"/>
                    </a:cubicBezTo>
                    <a:cubicBezTo>
                      <a:pt x="2097" y="156"/>
                      <a:pt x="1962" y="134"/>
                      <a:pt x="1830" y="134"/>
                    </a:cubicBezTo>
                    <a:cubicBezTo>
                      <a:pt x="1399" y="134"/>
                      <a:pt x="1010" y="367"/>
                      <a:pt x="572" y="495"/>
                    </a:cubicBezTo>
                    <a:lnTo>
                      <a:pt x="346" y="1554"/>
                    </a:lnTo>
                    <a:lnTo>
                      <a:pt x="1" y="2054"/>
                    </a:lnTo>
                    <a:cubicBezTo>
                      <a:pt x="96" y="2757"/>
                      <a:pt x="167" y="3388"/>
                      <a:pt x="263" y="4019"/>
                    </a:cubicBezTo>
                    <a:cubicBezTo>
                      <a:pt x="406" y="4995"/>
                      <a:pt x="525" y="5983"/>
                      <a:pt x="739" y="6948"/>
                    </a:cubicBezTo>
                    <a:cubicBezTo>
                      <a:pt x="906" y="7710"/>
                      <a:pt x="1144" y="8460"/>
                      <a:pt x="1656" y="9007"/>
                    </a:cubicBezTo>
                    <a:cubicBezTo>
                      <a:pt x="1750" y="9042"/>
                      <a:pt x="1834" y="9057"/>
                      <a:pt x="1907" y="9057"/>
                    </a:cubicBezTo>
                    <a:cubicBezTo>
                      <a:pt x="2184" y="9057"/>
                      <a:pt x="2321" y="8849"/>
                      <a:pt x="2406" y="8746"/>
                    </a:cubicBezTo>
                    <a:cubicBezTo>
                      <a:pt x="2752" y="8847"/>
                      <a:pt x="3038" y="9010"/>
                      <a:pt x="3270" y="9010"/>
                    </a:cubicBezTo>
                    <a:cubicBezTo>
                      <a:pt x="3309" y="9010"/>
                      <a:pt x="3346" y="9006"/>
                      <a:pt x="3382" y="8996"/>
                    </a:cubicBezTo>
                    <a:cubicBezTo>
                      <a:pt x="3763" y="8900"/>
                      <a:pt x="4108" y="8615"/>
                      <a:pt x="4442" y="8388"/>
                    </a:cubicBezTo>
                    <a:cubicBezTo>
                      <a:pt x="4644" y="8234"/>
                      <a:pt x="4835" y="8067"/>
                      <a:pt x="5025" y="7888"/>
                    </a:cubicBezTo>
                    <a:lnTo>
                      <a:pt x="5168" y="7888"/>
                    </a:lnTo>
                    <a:cubicBezTo>
                      <a:pt x="5216" y="7650"/>
                      <a:pt x="5311" y="7412"/>
                      <a:pt x="5299" y="7186"/>
                    </a:cubicBezTo>
                    <a:cubicBezTo>
                      <a:pt x="5240" y="6269"/>
                      <a:pt x="5144" y="5364"/>
                      <a:pt x="5049" y="4459"/>
                    </a:cubicBezTo>
                    <a:cubicBezTo>
                      <a:pt x="4894" y="3054"/>
                      <a:pt x="4656" y="1685"/>
                      <a:pt x="3632" y="566"/>
                    </a:cubicBezTo>
                    <a:cubicBezTo>
                      <a:pt x="3278" y="175"/>
                      <a:pt x="3139" y="0"/>
                      <a:pt x="29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5"/>
              <p:cNvSpPr/>
              <p:nvPr/>
            </p:nvSpPr>
            <p:spPr>
              <a:xfrm>
                <a:off x="1005475" y="2603425"/>
                <a:ext cx="117000" cy="243725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9749" extrusionOk="0">
                    <a:moveTo>
                      <a:pt x="2251" y="1525"/>
                    </a:moveTo>
                    <a:cubicBezTo>
                      <a:pt x="2548" y="2108"/>
                      <a:pt x="2548" y="2513"/>
                      <a:pt x="2251" y="2918"/>
                    </a:cubicBezTo>
                    <a:lnTo>
                      <a:pt x="2251" y="1525"/>
                    </a:lnTo>
                    <a:close/>
                    <a:moveTo>
                      <a:pt x="2477" y="1"/>
                    </a:moveTo>
                    <a:lnTo>
                      <a:pt x="1608" y="274"/>
                    </a:lnTo>
                    <a:lnTo>
                      <a:pt x="786" y="215"/>
                    </a:lnTo>
                    <a:cubicBezTo>
                      <a:pt x="703" y="298"/>
                      <a:pt x="631" y="405"/>
                      <a:pt x="584" y="513"/>
                    </a:cubicBezTo>
                    <a:cubicBezTo>
                      <a:pt x="512" y="715"/>
                      <a:pt x="441" y="929"/>
                      <a:pt x="393" y="1155"/>
                    </a:cubicBezTo>
                    <a:cubicBezTo>
                      <a:pt x="0" y="2906"/>
                      <a:pt x="0" y="4680"/>
                      <a:pt x="119" y="6454"/>
                    </a:cubicBezTo>
                    <a:cubicBezTo>
                      <a:pt x="155" y="6942"/>
                      <a:pt x="346" y="7418"/>
                      <a:pt x="512" y="7871"/>
                    </a:cubicBezTo>
                    <a:cubicBezTo>
                      <a:pt x="727" y="8466"/>
                      <a:pt x="1179" y="8835"/>
                      <a:pt x="1786" y="9025"/>
                    </a:cubicBezTo>
                    <a:lnTo>
                      <a:pt x="2405" y="8692"/>
                    </a:lnTo>
                    <a:lnTo>
                      <a:pt x="2941" y="9680"/>
                    </a:lnTo>
                    <a:cubicBezTo>
                      <a:pt x="3072" y="9724"/>
                      <a:pt x="3192" y="9748"/>
                      <a:pt x="3298" y="9748"/>
                    </a:cubicBezTo>
                    <a:cubicBezTo>
                      <a:pt x="3481" y="9748"/>
                      <a:pt x="3625" y="9675"/>
                      <a:pt x="3715" y="9502"/>
                    </a:cubicBezTo>
                    <a:cubicBezTo>
                      <a:pt x="3917" y="9156"/>
                      <a:pt x="4060" y="8799"/>
                      <a:pt x="4144" y="8418"/>
                    </a:cubicBezTo>
                    <a:cubicBezTo>
                      <a:pt x="4287" y="7513"/>
                      <a:pt x="4322" y="6597"/>
                      <a:pt x="4465" y="5692"/>
                    </a:cubicBezTo>
                    <a:cubicBezTo>
                      <a:pt x="4679" y="4299"/>
                      <a:pt x="4584" y="2870"/>
                      <a:pt x="4179" y="1525"/>
                    </a:cubicBezTo>
                    <a:cubicBezTo>
                      <a:pt x="4023" y="967"/>
                      <a:pt x="3783" y="639"/>
                      <a:pt x="3264" y="639"/>
                    </a:cubicBezTo>
                    <a:cubicBezTo>
                      <a:pt x="3229" y="639"/>
                      <a:pt x="3193" y="640"/>
                      <a:pt x="3155" y="643"/>
                    </a:cubicBezTo>
                    <a:lnTo>
                      <a:pt x="24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5"/>
              <p:cNvSpPr/>
              <p:nvPr/>
            </p:nvSpPr>
            <p:spPr>
              <a:xfrm>
                <a:off x="1772825" y="2012975"/>
                <a:ext cx="109575" cy="17525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7010" extrusionOk="0">
                    <a:moveTo>
                      <a:pt x="1245" y="1"/>
                    </a:moveTo>
                    <a:cubicBezTo>
                      <a:pt x="1123" y="1"/>
                      <a:pt x="999" y="26"/>
                      <a:pt x="870" y="80"/>
                    </a:cubicBezTo>
                    <a:cubicBezTo>
                      <a:pt x="489" y="413"/>
                      <a:pt x="739" y="782"/>
                      <a:pt x="775" y="1163"/>
                    </a:cubicBezTo>
                    <a:cubicBezTo>
                      <a:pt x="203" y="1461"/>
                      <a:pt x="1" y="1949"/>
                      <a:pt x="72" y="2568"/>
                    </a:cubicBezTo>
                    <a:cubicBezTo>
                      <a:pt x="191" y="3711"/>
                      <a:pt x="394" y="4831"/>
                      <a:pt x="929" y="5854"/>
                    </a:cubicBezTo>
                    <a:cubicBezTo>
                      <a:pt x="1167" y="6307"/>
                      <a:pt x="1382" y="6795"/>
                      <a:pt x="1858" y="7009"/>
                    </a:cubicBezTo>
                    <a:cubicBezTo>
                      <a:pt x="2346" y="6997"/>
                      <a:pt x="2394" y="6593"/>
                      <a:pt x="2489" y="6438"/>
                    </a:cubicBezTo>
                    <a:cubicBezTo>
                      <a:pt x="2858" y="6366"/>
                      <a:pt x="3096" y="6331"/>
                      <a:pt x="3358" y="6271"/>
                    </a:cubicBezTo>
                    <a:cubicBezTo>
                      <a:pt x="3620" y="6212"/>
                      <a:pt x="3870" y="6128"/>
                      <a:pt x="4227" y="6033"/>
                    </a:cubicBezTo>
                    <a:cubicBezTo>
                      <a:pt x="4299" y="5712"/>
                      <a:pt x="4358" y="5390"/>
                      <a:pt x="4382" y="5057"/>
                    </a:cubicBezTo>
                    <a:cubicBezTo>
                      <a:pt x="4370" y="4688"/>
                      <a:pt x="4323" y="4319"/>
                      <a:pt x="4251" y="3949"/>
                    </a:cubicBezTo>
                    <a:cubicBezTo>
                      <a:pt x="4025" y="2354"/>
                      <a:pt x="3192" y="1151"/>
                      <a:pt x="1906" y="235"/>
                    </a:cubicBezTo>
                    <a:cubicBezTo>
                      <a:pt x="1689" y="88"/>
                      <a:pt x="1472" y="1"/>
                      <a:pt x="12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" name="Google Shape;754;p36"/>
          <p:cNvGrpSpPr/>
          <p:nvPr/>
        </p:nvGrpSpPr>
        <p:grpSpPr>
          <a:xfrm>
            <a:off x="-5099437" y="-4203767"/>
            <a:ext cx="16940837" cy="10106614"/>
            <a:chOff x="-5099437" y="-4203767"/>
            <a:chExt cx="16940837" cy="10106614"/>
          </a:xfrm>
        </p:grpSpPr>
        <p:sp>
          <p:nvSpPr>
            <p:cNvPr id="755" name="Google Shape;755;p36"/>
            <p:cNvSpPr/>
            <p:nvPr/>
          </p:nvSpPr>
          <p:spPr>
            <a:xfrm rot="2826175" flipH="1">
              <a:off x="-4580683" y="-2673303"/>
              <a:ext cx="5920451" cy="3996855"/>
            </a:xfrm>
            <a:custGeom>
              <a:avLst/>
              <a:gdLst/>
              <a:ahLst/>
              <a:cxnLst/>
              <a:rect l="l" t="t" r="r" b="b"/>
              <a:pathLst>
                <a:path w="157759" h="106502" extrusionOk="0">
                  <a:moveTo>
                    <a:pt x="3548" y="4572"/>
                  </a:moveTo>
                  <a:cubicBezTo>
                    <a:pt x="3394" y="3060"/>
                    <a:pt x="2655" y="1953"/>
                    <a:pt x="2608" y="226"/>
                  </a:cubicBezTo>
                  <a:lnTo>
                    <a:pt x="2822" y="0"/>
                  </a:lnTo>
                  <a:cubicBezTo>
                    <a:pt x="3251" y="334"/>
                    <a:pt x="3894" y="4108"/>
                    <a:pt x="3548" y="4572"/>
                  </a:cubicBezTo>
                  <a:close/>
                  <a:moveTo>
                    <a:pt x="2394" y="2036"/>
                  </a:moveTo>
                  <a:cubicBezTo>
                    <a:pt x="2370" y="1560"/>
                    <a:pt x="2263" y="1203"/>
                    <a:pt x="2024" y="941"/>
                  </a:cubicBezTo>
                  <a:cubicBezTo>
                    <a:pt x="2096" y="1286"/>
                    <a:pt x="2167" y="1619"/>
                    <a:pt x="2239" y="1965"/>
                  </a:cubicBezTo>
                  <a:close/>
                  <a:moveTo>
                    <a:pt x="2751" y="4358"/>
                  </a:moveTo>
                  <a:cubicBezTo>
                    <a:pt x="2703" y="4084"/>
                    <a:pt x="2655" y="3822"/>
                    <a:pt x="2608" y="3560"/>
                  </a:cubicBezTo>
                  <a:lnTo>
                    <a:pt x="2679" y="3560"/>
                  </a:lnTo>
                  <a:cubicBezTo>
                    <a:pt x="3025" y="4548"/>
                    <a:pt x="2798" y="6084"/>
                    <a:pt x="3251" y="7108"/>
                  </a:cubicBezTo>
                  <a:lnTo>
                    <a:pt x="3251" y="7263"/>
                  </a:lnTo>
                  <a:cubicBezTo>
                    <a:pt x="3275" y="6918"/>
                    <a:pt x="3298" y="6584"/>
                    <a:pt x="3322" y="6239"/>
                  </a:cubicBezTo>
                  <a:lnTo>
                    <a:pt x="3906" y="9573"/>
                  </a:lnTo>
                  <a:cubicBezTo>
                    <a:pt x="4144" y="10156"/>
                    <a:pt x="4394" y="10740"/>
                    <a:pt x="4632" y="11323"/>
                  </a:cubicBezTo>
                  <a:lnTo>
                    <a:pt x="4703" y="10811"/>
                  </a:lnTo>
                  <a:lnTo>
                    <a:pt x="4775" y="10811"/>
                  </a:lnTo>
                  <a:lnTo>
                    <a:pt x="5572" y="12835"/>
                  </a:lnTo>
                  <a:lnTo>
                    <a:pt x="5644" y="12918"/>
                  </a:lnTo>
                  <a:lnTo>
                    <a:pt x="5715" y="12918"/>
                  </a:lnTo>
                  <a:cubicBezTo>
                    <a:pt x="6073" y="11525"/>
                    <a:pt x="4668" y="8501"/>
                    <a:pt x="4275" y="7334"/>
                  </a:cubicBezTo>
                  <a:cubicBezTo>
                    <a:pt x="4251" y="7275"/>
                    <a:pt x="4239" y="7215"/>
                    <a:pt x="4227" y="7156"/>
                  </a:cubicBezTo>
                  <a:cubicBezTo>
                    <a:pt x="4287" y="7537"/>
                    <a:pt x="3977" y="7561"/>
                    <a:pt x="3906" y="7834"/>
                  </a:cubicBezTo>
                  <a:cubicBezTo>
                    <a:pt x="4179" y="8204"/>
                    <a:pt x="4394" y="8394"/>
                    <a:pt x="4489" y="9001"/>
                  </a:cubicBezTo>
                  <a:lnTo>
                    <a:pt x="4275" y="9001"/>
                  </a:lnTo>
                  <a:cubicBezTo>
                    <a:pt x="3334" y="8144"/>
                    <a:pt x="3370" y="2989"/>
                    <a:pt x="2524" y="1608"/>
                  </a:cubicBezTo>
                  <a:cubicBezTo>
                    <a:pt x="2274" y="2489"/>
                    <a:pt x="2489" y="3489"/>
                    <a:pt x="2608" y="4286"/>
                  </a:cubicBezTo>
                  <a:close/>
                  <a:moveTo>
                    <a:pt x="4215" y="7108"/>
                  </a:moveTo>
                  <a:cubicBezTo>
                    <a:pt x="4132" y="6644"/>
                    <a:pt x="4215" y="6132"/>
                    <a:pt x="4060" y="5727"/>
                  </a:cubicBezTo>
                  <a:lnTo>
                    <a:pt x="3906" y="5656"/>
                  </a:lnTo>
                  <a:cubicBezTo>
                    <a:pt x="3834" y="6132"/>
                    <a:pt x="4072" y="6644"/>
                    <a:pt x="4191" y="7037"/>
                  </a:cubicBezTo>
                  <a:cubicBezTo>
                    <a:pt x="4203" y="7061"/>
                    <a:pt x="4215" y="7084"/>
                    <a:pt x="4215" y="7108"/>
                  </a:cubicBezTo>
                  <a:close/>
                  <a:moveTo>
                    <a:pt x="4858" y="4429"/>
                  </a:moveTo>
                  <a:cubicBezTo>
                    <a:pt x="4834" y="3643"/>
                    <a:pt x="4739" y="2310"/>
                    <a:pt x="4346" y="1810"/>
                  </a:cubicBezTo>
                  <a:cubicBezTo>
                    <a:pt x="4156" y="2584"/>
                    <a:pt x="4584" y="3584"/>
                    <a:pt x="4703" y="4346"/>
                  </a:cubicBezTo>
                  <a:close/>
                  <a:moveTo>
                    <a:pt x="941" y="2179"/>
                  </a:moveTo>
                  <a:lnTo>
                    <a:pt x="941" y="4060"/>
                  </a:lnTo>
                  <a:lnTo>
                    <a:pt x="1155" y="4215"/>
                  </a:lnTo>
                  <a:cubicBezTo>
                    <a:pt x="1120" y="3679"/>
                    <a:pt x="1155" y="2536"/>
                    <a:pt x="941" y="2179"/>
                  </a:cubicBezTo>
                  <a:close/>
                  <a:moveTo>
                    <a:pt x="9644" y="2917"/>
                  </a:moveTo>
                  <a:lnTo>
                    <a:pt x="9716" y="2917"/>
                  </a:lnTo>
                  <a:cubicBezTo>
                    <a:pt x="9668" y="2786"/>
                    <a:pt x="9621" y="2667"/>
                    <a:pt x="9561" y="2548"/>
                  </a:cubicBezTo>
                  <a:lnTo>
                    <a:pt x="9633" y="2762"/>
                  </a:lnTo>
                  <a:close/>
                  <a:moveTo>
                    <a:pt x="655" y="4870"/>
                  </a:moveTo>
                  <a:lnTo>
                    <a:pt x="727" y="4870"/>
                  </a:lnTo>
                  <a:cubicBezTo>
                    <a:pt x="572" y="4215"/>
                    <a:pt x="429" y="3560"/>
                    <a:pt x="286" y="2917"/>
                  </a:cubicBezTo>
                  <a:cubicBezTo>
                    <a:pt x="131" y="3632"/>
                    <a:pt x="500" y="4084"/>
                    <a:pt x="655" y="4858"/>
                  </a:cubicBezTo>
                  <a:close/>
                  <a:moveTo>
                    <a:pt x="2096" y="3632"/>
                  </a:moveTo>
                  <a:cubicBezTo>
                    <a:pt x="2120" y="3929"/>
                    <a:pt x="2143" y="4215"/>
                    <a:pt x="2167" y="4501"/>
                  </a:cubicBezTo>
                  <a:cubicBezTo>
                    <a:pt x="2310" y="4334"/>
                    <a:pt x="2322" y="4191"/>
                    <a:pt x="2322" y="3858"/>
                  </a:cubicBezTo>
                  <a:close/>
                  <a:moveTo>
                    <a:pt x="215" y="5525"/>
                  </a:moveTo>
                  <a:lnTo>
                    <a:pt x="286" y="5525"/>
                  </a:lnTo>
                  <a:lnTo>
                    <a:pt x="441" y="5453"/>
                  </a:lnTo>
                  <a:cubicBezTo>
                    <a:pt x="286" y="4941"/>
                    <a:pt x="143" y="4429"/>
                    <a:pt x="0" y="3929"/>
                  </a:cubicBezTo>
                  <a:cubicBezTo>
                    <a:pt x="72" y="4453"/>
                    <a:pt x="143" y="4977"/>
                    <a:pt x="215" y="5513"/>
                  </a:cubicBezTo>
                  <a:close/>
                  <a:moveTo>
                    <a:pt x="4560" y="5013"/>
                  </a:moveTo>
                  <a:cubicBezTo>
                    <a:pt x="4560" y="4608"/>
                    <a:pt x="4560" y="4525"/>
                    <a:pt x="4346" y="4358"/>
                  </a:cubicBezTo>
                  <a:cubicBezTo>
                    <a:pt x="4394" y="4525"/>
                    <a:pt x="4441" y="4703"/>
                    <a:pt x="4501" y="4870"/>
                  </a:cubicBezTo>
                  <a:lnTo>
                    <a:pt x="4501" y="5013"/>
                  </a:lnTo>
                  <a:close/>
                  <a:moveTo>
                    <a:pt x="1584" y="4429"/>
                  </a:moveTo>
                  <a:lnTo>
                    <a:pt x="1584" y="5084"/>
                  </a:lnTo>
                  <a:lnTo>
                    <a:pt x="1655" y="5084"/>
                  </a:lnTo>
                  <a:cubicBezTo>
                    <a:pt x="1643" y="4858"/>
                    <a:pt x="1620" y="4644"/>
                    <a:pt x="1596" y="4429"/>
                  </a:cubicBezTo>
                  <a:close/>
                  <a:moveTo>
                    <a:pt x="2096" y="4727"/>
                  </a:moveTo>
                  <a:lnTo>
                    <a:pt x="2167" y="4727"/>
                  </a:lnTo>
                  <a:cubicBezTo>
                    <a:pt x="2143" y="4655"/>
                    <a:pt x="2120" y="4572"/>
                    <a:pt x="2096" y="4501"/>
                  </a:cubicBezTo>
                  <a:close/>
                  <a:moveTo>
                    <a:pt x="2679" y="4572"/>
                  </a:moveTo>
                  <a:lnTo>
                    <a:pt x="2751" y="5156"/>
                  </a:lnTo>
                  <a:lnTo>
                    <a:pt x="2894" y="5227"/>
                  </a:lnTo>
                  <a:cubicBezTo>
                    <a:pt x="2882" y="4870"/>
                    <a:pt x="2846" y="4751"/>
                    <a:pt x="2679" y="4572"/>
                  </a:cubicBezTo>
                  <a:close/>
                  <a:moveTo>
                    <a:pt x="2239" y="4941"/>
                  </a:moveTo>
                  <a:lnTo>
                    <a:pt x="2167" y="4715"/>
                  </a:lnTo>
                  <a:lnTo>
                    <a:pt x="2167" y="4941"/>
                  </a:lnTo>
                  <a:close/>
                  <a:moveTo>
                    <a:pt x="5572" y="7251"/>
                  </a:moveTo>
                  <a:cubicBezTo>
                    <a:pt x="5513" y="6489"/>
                    <a:pt x="5299" y="5751"/>
                    <a:pt x="4918" y="5084"/>
                  </a:cubicBezTo>
                  <a:cubicBezTo>
                    <a:pt x="5084" y="5787"/>
                    <a:pt x="5263" y="6477"/>
                    <a:pt x="5430" y="7180"/>
                  </a:cubicBezTo>
                  <a:close/>
                  <a:moveTo>
                    <a:pt x="1512" y="5810"/>
                  </a:moveTo>
                  <a:cubicBezTo>
                    <a:pt x="1536" y="5584"/>
                    <a:pt x="1560" y="5370"/>
                    <a:pt x="1584" y="5156"/>
                  </a:cubicBezTo>
                  <a:lnTo>
                    <a:pt x="1370" y="5156"/>
                  </a:lnTo>
                  <a:lnTo>
                    <a:pt x="1441" y="5810"/>
                  </a:lnTo>
                  <a:close/>
                  <a:moveTo>
                    <a:pt x="1512" y="8846"/>
                  </a:moveTo>
                  <a:cubicBezTo>
                    <a:pt x="1774" y="8180"/>
                    <a:pt x="1215" y="5822"/>
                    <a:pt x="786" y="5441"/>
                  </a:cubicBezTo>
                  <a:cubicBezTo>
                    <a:pt x="703" y="6037"/>
                    <a:pt x="1143" y="8108"/>
                    <a:pt x="1512" y="8704"/>
                  </a:cubicBezTo>
                  <a:close/>
                  <a:moveTo>
                    <a:pt x="1953" y="7406"/>
                  </a:moveTo>
                  <a:lnTo>
                    <a:pt x="2167" y="7477"/>
                  </a:lnTo>
                  <a:cubicBezTo>
                    <a:pt x="2132" y="6846"/>
                    <a:pt x="2001" y="5882"/>
                    <a:pt x="1655" y="5513"/>
                  </a:cubicBezTo>
                  <a:cubicBezTo>
                    <a:pt x="1620" y="6489"/>
                    <a:pt x="1905" y="6465"/>
                    <a:pt x="1953" y="7394"/>
                  </a:cubicBezTo>
                  <a:close/>
                  <a:moveTo>
                    <a:pt x="2453" y="5810"/>
                  </a:moveTo>
                  <a:lnTo>
                    <a:pt x="2310" y="5584"/>
                  </a:lnTo>
                  <a:cubicBezTo>
                    <a:pt x="2405" y="5798"/>
                    <a:pt x="2310" y="5668"/>
                    <a:pt x="2465" y="5798"/>
                  </a:cubicBezTo>
                  <a:close/>
                  <a:moveTo>
                    <a:pt x="10430" y="6310"/>
                  </a:moveTo>
                  <a:lnTo>
                    <a:pt x="10502" y="6310"/>
                  </a:lnTo>
                  <a:cubicBezTo>
                    <a:pt x="10502" y="5941"/>
                    <a:pt x="10478" y="5763"/>
                    <a:pt x="10287" y="5584"/>
                  </a:cubicBezTo>
                  <a:cubicBezTo>
                    <a:pt x="10335" y="5787"/>
                    <a:pt x="10383" y="5977"/>
                    <a:pt x="10430" y="6168"/>
                  </a:cubicBezTo>
                  <a:close/>
                  <a:moveTo>
                    <a:pt x="11157" y="7977"/>
                  </a:moveTo>
                  <a:lnTo>
                    <a:pt x="10799" y="6608"/>
                  </a:lnTo>
                  <a:lnTo>
                    <a:pt x="10573" y="6525"/>
                  </a:lnTo>
                  <a:cubicBezTo>
                    <a:pt x="10752" y="7013"/>
                    <a:pt x="10918" y="7501"/>
                    <a:pt x="11085" y="7977"/>
                  </a:cubicBezTo>
                  <a:close/>
                  <a:moveTo>
                    <a:pt x="8406" y="8049"/>
                  </a:moveTo>
                  <a:lnTo>
                    <a:pt x="8478" y="8049"/>
                  </a:lnTo>
                  <a:cubicBezTo>
                    <a:pt x="8454" y="7513"/>
                    <a:pt x="8311" y="6918"/>
                    <a:pt x="8037" y="6608"/>
                  </a:cubicBezTo>
                  <a:cubicBezTo>
                    <a:pt x="7930" y="7049"/>
                    <a:pt x="8168" y="7561"/>
                    <a:pt x="8406" y="7906"/>
                  </a:cubicBezTo>
                  <a:close/>
                  <a:moveTo>
                    <a:pt x="358" y="7549"/>
                  </a:moveTo>
                  <a:lnTo>
                    <a:pt x="429" y="7549"/>
                  </a:lnTo>
                  <a:lnTo>
                    <a:pt x="358" y="7322"/>
                  </a:lnTo>
                  <a:close/>
                  <a:moveTo>
                    <a:pt x="7823" y="25015"/>
                  </a:moveTo>
                  <a:lnTo>
                    <a:pt x="8120" y="25241"/>
                  </a:lnTo>
                  <a:cubicBezTo>
                    <a:pt x="8120" y="25027"/>
                    <a:pt x="8168" y="24837"/>
                    <a:pt x="8263" y="24658"/>
                  </a:cubicBezTo>
                  <a:cubicBezTo>
                    <a:pt x="7335" y="22777"/>
                    <a:pt x="6632" y="20538"/>
                    <a:pt x="5799" y="18133"/>
                  </a:cubicBezTo>
                  <a:lnTo>
                    <a:pt x="5799" y="17836"/>
                  </a:lnTo>
                  <a:lnTo>
                    <a:pt x="5882" y="17836"/>
                  </a:lnTo>
                  <a:cubicBezTo>
                    <a:pt x="6049" y="18062"/>
                    <a:pt x="6073" y="18550"/>
                    <a:pt x="6239" y="18776"/>
                  </a:cubicBezTo>
                  <a:lnTo>
                    <a:pt x="6239" y="18919"/>
                  </a:lnTo>
                  <a:cubicBezTo>
                    <a:pt x="6620" y="17990"/>
                    <a:pt x="5489" y="16371"/>
                    <a:pt x="5370" y="15514"/>
                  </a:cubicBezTo>
                  <a:cubicBezTo>
                    <a:pt x="5346" y="15728"/>
                    <a:pt x="5322" y="15955"/>
                    <a:pt x="5299" y="16169"/>
                  </a:cubicBezTo>
                  <a:lnTo>
                    <a:pt x="5072" y="16097"/>
                  </a:lnTo>
                  <a:cubicBezTo>
                    <a:pt x="4882" y="15347"/>
                    <a:pt x="4834" y="14585"/>
                    <a:pt x="4775" y="13704"/>
                  </a:cubicBezTo>
                  <a:lnTo>
                    <a:pt x="4632" y="13633"/>
                  </a:lnTo>
                  <a:cubicBezTo>
                    <a:pt x="4680" y="13895"/>
                    <a:pt x="4727" y="14157"/>
                    <a:pt x="4775" y="14431"/>
                  </a:cubicBezTo>
                  <a:cubicBezTo>
                    <a:pt x="4751" y="14478"/>
                    <a:pt x="4727" y="14526"/>
                    <a:pt x="4703" y="14573"/>
                  </a:cubicBezTo>
                  <a:lnTo>
                    <a:pt x="4632" y="14573"/>
                  </a:lnTo>
                  <a:cubicBezTo>
                    <a:pt x="4453" y="14133"/>
                    <a:pt x="4394" y="13597"/>
                    <a:pt x="4418" y="12907"/>
                  </a:cubicBezTo>
                  <a:lnTo>
                    <a:pt x="4275" y="12835"/>
                  </a:lnTo>
                  <a:lnTo>
                    <a:pt x="4275" y="13204"/>
                  </a:lnTo>
                  <a:lnTo>
                    <a:pt x="4191" y="13204"/>
                  </a:lnTo>
                  <a:cubicBezTo>
                    <a:pt x="3751" y="12395"/>
                    <a:pt x="3894" y="11418"/>
                    <a:pt x="3834" y="10442"/>
                  </a:cubicBezTo>
                  <a:lnTo>
                    <a:pt x="3477" y="10442"/>
                  </a:lnTo>
                  <a:lnTo>
                    <a:pt x="3108" y="9001"/>
                  </a:lnTo>
                  <a:lnTo>
                    <a:pt x="3108" y="8846"/>
                  </a:lnTo>
                  <a:cubicBezTo>
                    <a:pt x="2977" y="9013"/>
                    <a:pt x="2965" y="9097"/>
                    <a:pt x="2965" y="9430"/>
                  </a:cubicBezTo>
                  <a:lnTo>
                    <a:pt x="2894" y="9430"/>
                  </a:lnTo>
                  <a:cubicBezTo>
                    <a:pt x="2739" y="8918"/>
                    <a:pt x="2596" y="8418"/>
                    <a:pt x="2453" y="7906"/>
                  </a:cubicBezTo>
                  <a:lnTo>
                    <a:pt x="2608" y="7834"/>
                  </a:lnTo>
                  <a:lnTo>
                    <a:pt x="2822" y="8192"/>
                  </a:lnTo>
                  <a:lnTo>
                    <a:pt x="2822" y="8346"/>
                  </a:lnTo>
                  <a:cubicBezTo>
                    <a:pt x="2846" y="8144"/>
                    <a:pt x="2870" y="7954"/>
                    <a:pt x="2894" y="7763"/>
                  </a:cubicBezTo>
                  <a:lnTo>
                    <a:pt x="2596" y="7465"/>
                  </a:lnTo>
                  <a:cubicBezTo>
                    <a:pt x="2441" y="7787"/>
                    <a:pt x="2132" y="7632"/>
                    <a:pt x="2013" y="7906"/>
                  </a:cubicBezTo>
                  <a:cubicBezTo>
                    <a:pt x="1715" y="8573"/>
                    <a:pt x="2655" y="9442"/>
                    <a:pt x="2739" y="10073"/>
                  </a:cubicBezTo>
                  <a:lnTo>
                    <a:pt x="2810" y="10144"/>
                  </a:lnTo>
                  <a:lnTo>
                    <a:pt x="2965" y="9859"/>
                  </a:lnTo>
                  <a:lnTo>
                    <a:pt x="3108" y="9787"/>
                  </a:lnTo>
                  <a:cubicBezTo>
                    <a:pt x="3394" y="12014"/>
                    <a:pt x="4299" y="14157"/>
                    <a:pt x="4846" y="16097"/>
                  </a:cubicBezTo>
                  <a:cubicBezTo>
                    <a:pt x="5215" y="17490"/>
                    <a:pt x="5572" y="18895"/>
                    <a:pt x="5942" y="20300"/>
                  </a:cubicBezTo>
                  <a:cubicBezTo>
                    <a:pt x="6501" y="21669"/>
                    <a:pt x="7668" y="23408"/>
                    <a:pt x="7823" y="25015"/>
                  </a:cubicBezTo>
                  <a:close/>
                  <a:moveTo>
                    <a:pt x="572" y="8632"/>
                  </a:moveTo>
                  <a:lnTo>
                    <a:pt x="643" y="8632"/>
                  </a:lnTo>
                  <a:cubicBezTo>
                    <a:pt x="596" y="8418"/>
                    <a:pt x="548" y="8192"/>
                    <a:pt x="500" y="7977"/>
                  </a:cubicBezTo>
                  <a:cubicBezTo>
                    <a:pt x="524" y="8192"/>
                    <a:pt x="548" y="8418"/>
                    <a:pt x="572" y="8632"/>
                  </a:cubicBezTo>
                  <a:close/>
                  <a:moveTo>
                    <a:pt x="11740" y="9859"/>
                  </a:moveTo>
                  <a:lnTo>
                    <a:pt x="11811" y="9859"/>
                  </a:lnTo>
                  <a:cubicBezTo>
                    <a:pt x="11776" y="9180"/>
                    <a:pt x="11549" y="8525"/>
                    <a:pt x="11157" y="7977"/>
                  </a:cubicBezTo>
                  <a:cubicBezTo>
                    <a:pt x="11228" y="8632"/>
                    <a:pt x="11383" y="9263"/>
                    <a:pt x="11668" y="9716"/>
                  </a:cubicBezTo>
                  <a:close/>
                  <a:moveTo>
                    <a:pt x="3036" y="8632"/>
                  </a:moveTo>
                  <a:lnTo>
                    <a:pt x="2882" y="8335"/>
                  </a:lnTo>
                  <a:cubicBezTo>
                    <a:pt x="2965" y="8608"/>
                    <a:pt x="2894" y="8489"/>
                    <a:pt x="3036" y="8632"/>
                  </a:cubicBezTo>
                  <a:close/>
                  <a:moveTo>
                    <a:pt x="5561" y="9430"/>
                  </a:moveTo>
                  <a:lnTo>
                    <a:pt x="5644" y="9430"/>
                  </a:lnTo>
                  <a:cubicBezTo>
                    <a:pt x="5561" y="9144"/>
                    <a:pt x="5489" y="8846"/>
                    <a:pt x="5418" y="8561"/>
                  </a:cubicBezTo>
                  <a:cubicBezTo>
                    <a:pt x="5489" y="8846"/>
                    <a:pt x="5537" y="9144"/>
                    <a:pt x="5584" y="9430"/>
                  </a:cubicBezTo>
                  <a:close/>
                  <a:moveTo>
                    <a:pt x="2441" y="9573"/>
                  </a:moveTo>
                  <a:lnTo>
                    <a:pt x="2441" y="9430"/>
                  </a:lnTo>
                  <a:cubicBezTo>
                    <a:pt x="2143" y="9775"/>
                    <a:pt x="2120" y="10109"/>
                    <a:pt x="2155" y="10585"/>
                  </a:cubicBezTo>
                  <a:lnTo>
                    <a:pt x="2084" y="10585"/>
                  </a:lnTo>
                  <a:cubicBezTo>
                    <a:pt x="1917" y="10156"/>
                    <a:pt x="1751" y="9716"/>
                    <a:pt x="1572" y="9287"/>
                  </a:cubicBezTo>
                  <a:cubicBezTo>
                    <a:pt x="1727" y="10942"/>
                    <a:pt x="2644" y="12014"/>
                    <a:pt x="3096" y="13418"/>
                  </a:cubicBezTo>
                  <a:lnTo>
                    <a:pt x="3322" y="13561"/>
                  </a:lnTo>
                  <a:cubicBezTo>
                    <a:pt x="3798" y="12371"/>
                    <a:pt x="2834" y="10418"/>
                    <a:pt x="2465" y="9573"/>
                  </a:cubicBezTo>
                  <a:close/>
                  <a:moveTo>
                    <a:pt x="5930" y="10668"/>
                  </a:moveTo>
                  <a:lnTo>
                    <a:pt x="6001" y="10668"/>
                  </a:lnTo>
                  <a:cubicBezTo>
                    <a:pt x="5930" y="10501"/>
                    <a:pt x="5846" y="10323"/>
                    <a:pt x="5787" y="10156"/>
                  </a:cubicBezTo>
                  <a:cubicBezTo>
                    <a:pt x="5811" y="10275"/>
                    <a:pt x="5834" y="10394"/>
                    <a:pt x="5858" y="10525"/>
                  </a:cubicBezTo>
                  <a:close/>
                  <a:moveTo>
                    <a:pt x="12038" y="10882"/>
                  </a:moveTo>
                  <a:lnTo>
                    <a:pt x="12109" y="10882"/>
                  </a:lnTo>
                  <a:cubicBezTo>
                    <a:pt x="12073" y="10513"/>
                    <a:pt x="12061" y="10478"/>
                    <a:pt x="11883" y="10299"/>
                  </a:cubicBezTo>
                  <a:lnTo>
                    <a:pt x="12038" y="10728"/>
                  </a:lnTo>
                  <a:close/>
                  <a:moveTo>
                    <a:pt x="4060" y="10954"/>
                  </a:moveTo>
                  <a:lnTo>
                    <a:pt x="4132" y="11383"/>
                  </a:lnTo>
                  <a:lnTo>
                    <a:pt x="4346" y="11537"/>
                  </a:lnTo>
                  <a:cubicBezTo>
                    <a:pt x="4310" y="11156"/>
                    <a:pt x="4310" y="11097"/>
                    <a:pt x="4060" y="10954"/>
                  </a:cubicBezTo>
                  <a:close/>
                  <a:moveTo>
                    <a:pt x="4644" y="12406"/>
                  </a:moveTo>
                  <a:cubicBezTo>
                    <a:pt x="4620" y="11954"/>
                    <a:pt x="4560" y="11811"/>
                    <a:pt x="4346" y="11597"/>
                  </a:cubicBezTo>
                  <a:cubicBezTo>
                    <a:pt x="4394" y="11847"/>
                    <a:pt x="4441" y="12085"/>
                    <a:pt x="4501" y="12323"/>
                  </a:cubicBezTo>
                  <a:close/>
                  <a:moveTo>
                    <a:pt x="10656" y="11894"/>
                  </a:moveTo>
                  <a:lnTo>
                    <a:pt x="10728" y="12192"/>
                  </a:lnTo>
                  <a:lnTo>
                    <a:pt x="10799" y="12192"/>
                  </a:lnTo>
                  <a:close/>
                  <a:moveTo>
                    <a:pt x="8192" y="17252"/>
                  </a:moveTo>
                  <a:lnTo>
                    <a:pt x="8263" y="17252"/>
                  </a:lnTo>
                  <a:cubicBezTo>
                    <a:pt x="7835" y="15740"/>
                    <a:pt x="7335" y="13109"/>
                    <a:pt x="6382" y="11954"/>
                  </a:cubicBezTo>
                  <a:cubicBezTo>
                    <a:pt x="6596" y="13847"/>
                    <a:pt x="7597" y="15514"/>
                    <a:pt x="7906" y="17312"/>
                  </a:cubicBezTo>
                  <a:cubicBezTo>
                    <a:pt x="8132" y="17145"/>
                    <a:pt x="7894" y="17217"/>
                    <a:pt x="8192" y="17252"/>
                  </a:cubicBezTo>
                  <a:close/>
                  <a:moveTo>
                    <a:pt x="12466" y="11954"/>
                  </a:moveTo>
                  <a:lnTo>
                    <a:pt x="12466" y="12180"/>
                  </a:lnTo>
                  <a:lnTo>
                    <a:pt x="12538" y="12180"/>
                  </a:lnTo>
                  <a:close/>
                  <a:moveTo>
                    <a:pt x="2024" y="15514"/>
                  </a:moveTo>
                  <a:lnTo>
                    <a:pt x="2024" y="15669"/>
                  </a:lnTo>
                  <a:lnTo>
                    <a:pt x="2096" y="15669"/>
                  </a:lnTo>
                  <a:cubicBezTo>
                    <a:pt x="1977" y="14490"/>
                    <a:pt x="1846" y="13168"/>
                    <a:pt x="1298" y="12192"/>
                  </a:cubicBezTo>
                  <a:cubicBezTo>
                    <a:pt x="1548" y="13299"/>
                    <a:pt x="1786" y="14407"/>
                    <a:pt x="2024" y="15514"/>
                  </a:cubicBezTo>
                  <a:close/>
                  <a:moveTo>
                    <a:pt x="12609" y="12406"/>
                  </a:moveTo>
                  <a:cubicBezTo>
                    <a:pt x="12585" y="12323"/>
                    <a:pt x="12561" y="12252"/>
                    <a:pt x="12538" y="12180"/>
                  </a:cubicBezTo>
                  <a:lnTo>
                    <a:pt x="12538" y="12406"/>
                  </a:lnTo>
                  <a:close/>
                  <a:moveTo>
                    <a:pt x="13407" y="14061"/>
                  </a:moveTo>
                  <a:cubicBezTo>
                    <a:pt x="13228" y="13442"/>
                    <a:pt x="13026" y="12799"/>
                    <a:pt x="12609" y="12406"/>
                  </a:cubicBezTo>
                  <a:lnTo>
                    <a:pt x="13264" y="13990"/>
                  </a:lnTo>
                  <a:close/>
                  <a:moveTo>
                    <a:pt x="5358" y="13264"/>
                  </a:moveTo>
                  <a:cubicBezTo>
                    <a:pt x="5311" y="12942"/>
                    <a:pt x="5287" y="12847"/>
                    <a:pt x="5072" y="12692"/>
                  </a:cubicBezTo>
                  <a:lnTo>
                    <a:pt x="5287" y="13121"/>
                  </a:lnTo>
                  <a:lnTo>
                    <a:pt x="5287" y="13276"/>
                  </a:lnTo>
                  <a:close/>
                  <a:moveTo>
                    <a:pt x="9347" y="13264"/>
                  </a:moveTo>
                  <a:lnTo>
                    <a:pt x="9418" y="13264"/>
                  </a:lnTo>
                  <a:cubicBezTo>
                    <a:pt x="9371" y="13121"/>
                    <a:pt x="9323" y="12978"/>
                    <a:pt x="9275" y="12835"/>
                  </a:cubicBezTo>
                  <a:cubicBezTo>
                    <a:pt x="9299" y="12930"/>
                    <a:pt x="9323" y="13026"/>
                    <a:pt x="9347" y="13121"/>
                  </a:cubicBezTo>
                  <a:close/>
                  <a:moveTo>
                    <a:pt x="2751" y="14145"/>
                  </a:moveTo>
                  <a:cubicBezTo>
                    <a:pt x="2929" y="13978"/>
                    <a:pt x="2894" y="13978"/>
                    <a:pt x="3048" y="13919"/>
                  </a:cubicBezTo>
                  <a:cubicBezTo>
                    <a:pt x="2989" y="13692"/>
                    <a:pt x="2822" y="13145"/>
                    <a:pt x="2608" y="12907"/>
                  </a:cubicBezTo>
                  <a:cubicBezTo>
                    <a:pt x="2632" y="13299"/>
                    <a:pt x="2667" y="13680"/>
                    <a:pt x="2691" y="14061"/>
                  </a:cubicBezTo>
                  <a:close/>
                  <a:moveTo>
                    <a:pt x="5572" y="13561"/>
                  </a:moveTo>
                  <a:cubicBezTo>
                    <a:pt x="5430" y="13430"/>
                    <a:pt x="5525" y="13561"/>
                    <a:pt x="5430" y="13347"/>
                  </a:cubicBezTo>
                  <a:lnTo>
                    <a:pt x="5358" y="13347"/>
                  </a:lnTo>
                  <a:cubicBezTo>
                    <a:pt x="5382" y="13538"/>
                    <a:pt x="5406" y="13728"/>
                    <a:pt x="5430" y="13919"/>
                  </a:cubicBezTo>
                  <a:cubicBezTo>
                    <a:pt x="5620" y="13907"/>
                    <a:pt x="5477" y="13919"/>
                    <a:pt x="5715" y="13847"/>
                  </a:cubicBezTo>
                  <a:cubicBezTo>
                    <a:pt x="5811" y="14466"/>
                    <a:pt x="6108" y="14681"/>
                    <a:pt x="6227" y="15085"/>
                  </a:cubicBezTo>
                  <a:lnTo>
                    <a:pt x="6156" y="16455"/>
                  </a:lnTo>
                  <a:cubicBezTo>
                    <a:pt x="6299" y="16609"/>
                    <a:pt x="6227" y="16562"/>
                    <a:pt x="6513" y="16609"/>
                  </a:cubicBezTo>
                  <a:cubicBezTo>
                    <a:pt x="6561" y="17312"/>
                    <a:pt x="6549" y="17669"/>
                    <a:pt x="6811" y="18348"/>
                  </a:cubicBezTo>
                  <a:lnTo>
                    <a:pt x="6811" y="18788"/>
                  </a:lnTo>
                  <a:cubicBezTo>
                    <a:pt x="7037" y="18610"/>
                    <a:pt x="7049" y="18586"/>
                    <a:pt x="7108" y="18205"/>
                  </a:cubicBezTo>
                  <a:lnTo>
                    <a:pt x="7180" y="18205"/>
                  </a:lnTo>
                  <a:lnTo>
                    <a:pt x="7394" y="18633"/>
                  </a:lnTo>
                  <a:lnTo>
                    <a:pt x="7823" y="19002"/>
                  </a:lnTo>
                  <a:lnTo>
                    <a:pt x="7906" y="18931"/>
                  </a:lnTo>
                  <a:cubicBezTo>
                    <a:pt x="7323" y="17145"/>
                    <a:pt x="6739" y="15359"/>
                    <a:pt x="6156" y="13573"/>
                  </a:cubicBezTo>
                  <a:cubicBezTo>
                    <a:pt x="6025" y="13347"/>
                    <a:pt x="5918" y="13299"/>
                    <a:pt x="5656" y="13204"/>
                  </a:cubicBezTo>
                  <a:close/>
                  <a:moveTo>
                    <a:pt x="7608" y="13264"/>
                  </a:moveTo>
                  <a:lnTo>
                    <a:pt x="7608" y="13930"/>
                  </a:lnTo>
                  <a:lnTo>
                    <a:pt x="7823" y="14002"/>
                  </a:lnTo>
                  <a:cubicBezTo>
                    <a:pt x="7751" y="13752"/>
                    <a:pt x="7680" y="13514"/>
                    <a:pt x="7608" y="13276"/>
                  </a:cubicBezTo>
                  <a:close/>
                  <a:moveTo>
                    <a:pt x="3477" y="13478"/>
                  </a:moveTo>
                  <a:lnTo>
                    <a:pt x="3548" y="13930"/>
                  </a:lnTo>
                  <a:cubicBezTo>
                    <a:pt x="3632" y="13692"/>
                    <a:pt x="3632" y="13645"/>
                    <a:pt x="3477" y="13490"/>
                  </a:cubicBezTo>
                  <a:close/>
                  <a:moveTo>
                    <a:pt x="7894" y="13692"/>
                  </a:moveTo>
                  <a:lnTo>
                    <a:pt x="7894" y="14073"/>
                  </a:lnTo>
                  <a:lnTo>
                    <a:pt x="7966" y="14073"/>
                  </a:lnTo>
                  <a:cubicBezTo>
                    <a:pt x="8037" y="13847"/>
                    <a:pt x="8025" y="13883"/>
                    <a:pt x="7894" y="13704"/>
                  </a:cubicBezTo>
                  <a:close/>
                  <a:moveTo>
                    <a:pt x="10359" y="15943"/>
                  </a:moveTo>
                  <a:lnTo>
                    <a:pt x="10359" y="16097"/>
                  </a:lnTo>
                  <a:lnTo>
                    <a:pt x="10430" y="16097"/>
                  </a:lnTo>
                  <a:cubicBezTo>
                    <a:pt x="10287" y="15288"/>
                    <a:pt x="10037" y="14311"/>
                    <a:pt x="9633" y="13704"/>
                  </a:cubicBezTo>
                  <a:cubicBezTo>
                    <a:pt x="9680" y="14526"/>
                    <a:pt x="9966" y="15443"/>
                    <a:pt x="10359" y="15955"/>
                  </a:cubicBezTo>
                  <a:close/>
                  <a:moveTo>
                    <a:pt x="3620" y="14073"/>
                  </a:moveTo>
                  <a:cubicBezTo>
                    <a:pt x="3667" y="14335"/>
                    <a:pt x="3715" y="14609"/>
                    <a:pt x="3775" y="14871"/>
                  </a:cubicBezTo>
                  <a:lnTo>
                    <a:pt x="3918" y="14942"/>
                  </a:lnTo>
                  <a:lnTo>
                    <a:pt x="3989" y="14942"/>
                  </a:lnTo>
                  <a:close/>
                  <a:moveTo>
                    <a:pt x="13550" y="14657"/>
                  </a:moveTo>
                  <a:lnTo>
                    <a:pt x="13704" y="14728"/>
                  </a:lnTo>
                  <a:lnTo>
                    <a:pt x="13407" y="14145"/>
                  </a:lnTo>
                  <a:cubicBezTo>
                    <a:pt x="13454" y="14311"/>
                    <a:pt x="13502" y="14478"/>
                    <a:pt x="13550" y="14645"/>
                  </a:cubicBezTo>
                  <a:close/>
                  <a:moveTo>
                    <a:pt x="2894" y="15014"/>
                  </a:moveTo>
                  <a:lnTo>
                    <a:pt x="3120" y="15169"/>
                  </a:lnTo>
                  <a:cubicBezTo>
                    <a:pt x="3096" y="14776"/>
                    <a:pt x="3084" y="14704"/>
                    <a:pt x="2894" y="14514"/>
                  </a:cubicBezTo>
                  <a:close/>
                  <a:moveTo>
                    <a:pt x="8990" y="17121"/>
                  </a:moveTo>
                  <a:lnTo>
                    <a:pt x="9061" y="17121"/>
                  </a:lnTo>
                  <a:lnTo>
                    <a:pt x="9204" y="16967"/>
                  </a:lnTo>
                  <a:cubicBezTo>
                    <a:pt x="8894" y="16145"/>
                    <a:pt x="8573" y="15323"/>
                    <a:pt x="8263" y="14502"/>
                  </a:cubicBezTo>
                  <a:cubicBezTo>
                    <a:pt x="8085" y="15395"/>
                    <a:pt x="8835" y="16181"/>
                    <a:pt x="8990" y="17109"/>
                  </a:cubicBezTo>
                  <a:close/>
                  <a:moveTo>
                    <a:pt x="14062" y="15383"/>
                  </a:moveTo>
                  <a:lnTo>
                    <a:pt x="13764" y="14871"/>
                  </a:lnTo>
                  <a:cubicBezTo>
                    <a:pt x="13788" y="15026"/>
                    <a:pt x="13812" y="15169"/>
                    <a:pt x="13835" y="15312"/>
                  </a:cubicBezTo>
                  <a:close/>
                  <a:moveTo>
                    <a:pt x="3620" y="15812"/>
                  </a:moveTo>
                  <a:cubicBezTo>
                    <a:pt x="3715" y="15514"/>
                    <a:pt x="3727" y="15157"/>
                    <a:pt x="3548" y="14942"/>
                  </a:cubicBezTo>
                  <a:cubicBezTo>
                    <a:pt x="3406" y="15133"/>
                    <a:pt x="3382" y="15383"/>
                    <a:pt x="3477" y="15597"/>
                  </a:cubicBezTo>
                  <a:lnTo>
                    <a:pt x="3477" y="15740"/>
                  </a:lnTo>
                  <a:close/>
                  <a:moveTo>
                    <a:pt x="5287" y="15514"/>
                  </a:moveTo>
                  <a:cubicBezTo>
                    <a:pt x="5227" y="15193"/>
                    <a:pt x="5251" y="15252"/>
                    <a:pt x="5072" y="15085"/>
                  </a:cubicBezTo>
                  <a:close/>
                  <a:moveTo>
                    <a:pt x="3989" y="15157"/>
                  </a:moveTo>
                  <a:cubicBezTo>
                    <a:pt x="4013" y="15323"/>
                    <a:pt x="4037" y="15490"/>
                    <a:pt x="4060" y="15657"/>
                  </a:cubicBezTo>
                  <a:lnTo>
                    <a:pt x="4132" y="15657"/>
                  </a:lnTo>
                  <a:lnTo>
                    <a:pt x="4203" y="15359"/>
                  </a:lnTo>
                  <a:close/>
                  <a:moveTo>
                    <a:pt x="3263" y="16097"/>
                  </a:moveTo>
                  <a:lnTo>
                    <a:pt x="3406" y="16169"/>
                  </a:lnTo>
                  <a:cubicBezTo>
                    <a:pt x="3358" y="16050"/>
                    <a:pt x="3310" y="15931"/>
                    <a:pt x="3263" y="15812"/>
                  </a:cubicBezTo>
                  <a:close/>
                  <a:moveTo>
                    <a:pt x="12538" y="16681"/>
                  </a:moveTo>
                  <a:cubicBezTo>
                    <a:pt x="12502" y="16228"/>
                    <a:pt x="12407" y="16026"/>
                    <a:pt x="12180" y="15812"/>
                  </a:cubicBezTo>
                  <a:cubicBezTo>
                    <a:pt x="12252" y="16074"/>
                    <a:pt x="12323" y="16336"/>
                    <a:pt x="12395" y="16609"/>
                  </a:cubicBezTo>
                  <a:close/>
                  <a:moveTo>
                    <a:pt x="14205" y="15812"/>
                  </a:moveTo>
                  <a:lnTo>
                    <a:pt x="14205" y="16026"/>
                  </a:lnTo>
                  <a:lnTo>
                    <a:pt x="14276" y="16026"/>
                  </a:lnTo>
                  <a:close/>
                  <a:moveTo>
                    <a:pt x="2322" y="16609"/>
                  </a:moveTo>
                  <a:lnTo>
                    <a:pt x="2394" y="16752"/>
                  </a:lnTo>
                  <a:lnTo>
                    <a:pt x="2465" y="16752"/>
                  </a:lnTo>
                  <a:lnTo>
                    <a:pt x="2465" y="16097"/>
                  </a:lnTo>
                  <a:lnTo>
                    <a:pt x="2239" y="16097"/>
                  </a:lnTo>
                  <a:cubicBezTo>
                    <a:pt x="2274" y="16264"/>
                    <a:pt x="2298" y="16431"/>
                    <a:pt x="2322" y="16609"/>
                  </a:cubicBezTo>
                  <a:close/>
                  <a:moveTo>
                    <a:pt x="4203" y="16681"/>
                  </a:moveTo>
                  <a:lnTo>
                    <a:pt x="4346" y="16752"/>
                  </a:lnTo>
                  <a:cubicBezTo>
                    <a:pt x="4299" y="16657"/>
                    <a:pt x="4251" y="16550"/>
                    <a:pt x="4203" y="16455"/>
                  </a:cubicBezTo>
                  <a:close/>
                  <a:moveTo>
                    <a:pt x="14859" y="17181"/>
                  </a:moveTo>
                  <a:lnTo>
                    <a:pt x="14931" y="17038"/>
                  </a:lnTo>
                  <a:lnTo>
                    <a:pt x="14562" y="16455"/>
                  </a:lnTo>
                  <a:cubicBezTo>
                    <a:pt x="14609" y="16669"/>
                    <a:pt x="14657" y="16895"/>
                    <a:pt x="14716" y="17109"/>
                  </a:cubicBezTo>
                  <a:close/>
                  <a:moveTo>
                    <a:pt x="12752" y="17181"/>
                  </a:moveTo>
                  <a:cubicBezTo>
                    <a:pt x="12907" y="17895"/>
                    <a:pt x="13383" y="18955"/>
                    <a:pt x="13847" y="19431"/>
                  </a:cubicBezTo>
                  <a:lnTo>
                    <a:pt x="13847" y="19586"/>
                  </a:lnTo>
                  <a:lnTo>
                    <a:pt x="13919" y="19586"/>
                  </a:lnTo>
                  <a:cubicBezTo>
                    <a:pt x="13871" y="18764"/>
                    <a:pt x="13312" y="17502"/>
                    <a:pt x="12752" y="17181"/>
                  </a:cubicBezTo>
                  <a:close/>
                  <a:moveTo>
                    <a:pt x="2751" y="17478"/>
                  </a:moveTo>
                  <a:lnTo>
                    <a:pt x="2905" y="17324"/>
                  </a:lnTo>
                  <a:lnTo>
                    <a:pt x="2679" y="17324"/>
                  </a:lnTo>
                  <a:close/>
                  <a:moveTo>
                    <a:pt x="4644" y="18276"/>
                  </a:moveTo>
                  <a:lnTo>
                    <a:pt x="4715" y="18276"/>
                  </a:lnTo>
                  <a:cubicBezTo>
                    <a:pt x="4632" y="18002"/>
                    <a:pt x="4560" y="17740"/>
                    <a:pt x="4489" y="17478"/>
                  </a:cubicBezTo>
                  <a:cubicBezTo>
                    <a:pt x="4418" y="17776"/>
                    <a:pt x="4453" y="17919"/>
                    <a:pt x="4644" y="18121"/>
                  </a:cubicBezTo>
                  <a:close/>
                  <a:moveTo>
                    <a:pt x="8775" y="18562"/>
                  </a:moveTo>
                  <a:cubicBezTo>
                    <a:pt x="8597" y="18229"/>
                    <a:pt x="8430" y="17883"/>
                    <a:pt x="8263" y="17550"/>
                  </a:cubicBezTo>
                  <a:cubicBezTo>
                    <a:pt x="8192" y="17621"/>
                    <a:pt x="8109" y="17693"/>
                    <a:pt x="8049" y="17764"/>
                  </a:cubicBezTo>
                  <a:lnTo>
                    <a:pt x="8406" y="18419"/>
                  </a:lnTo>
                  <a:lnTo>
                    <a:pt x="8704" y="18633"/>
                  </a:lnTo>
                  <a:close/>
                  <a:moveTo>
                    <a:pt x="3918" y="22193"/>
                  </a:moveTo>
                  <a:lnTo>
                    <a:pt x="4060" y="22253"/>
                  </a:lnTo>
                  <a:cubicBezTo>
                    <a:pt x="4096" y="21479"/>
                    <a:pt x="3167" y="18371"/>
                    <a:pt x="2691" y="17836"/>
                  </a:cubicBezTo>
                  <a:cubicBezTo>
                    <a:pt x="2786" y="19550"/>
                    <a:pt x="3656" y="20657"/>
                    <a:pt x="3918" y="22193"/>
                  </a:cubicBezTo>
                  <a:close/>
                  <a:moveTo>
                    <a:pt x="4060" y="18705"/>
                  </a:moveTo>
                  <a:cubicBezTo>
                    <a:pt x="4060" y="18383"/>
                    <a:pt x="4048" y="18288"/>
                    <a:pt x="3918" y="18121"/>
                  </a:cubicBezTo>
                  <a:lnTo>
                    <a:pt x="3763" y="18348"/>
                  </a:lnTo>
                  <a:cubicBezTo>
                    <a:pt x="3834" y="18467"/>
                    <a:pt x="3918" y="18586"/>
                    <a:pt x="3977" y="18705"/>
                  </a:cubicBezTo>
                  <a:close/>
                  <a:moveTo>
                    <a:pt x="22539" y="42124"/>
                  </a:moveTo>
                  <a:cubicBezTo>
                    <a:pt x="22539" y="42767"/>
                    <a:pt x="22777" y="42767"/>
                    <a:pt x="22610" y="43434"/>
                  </a:cubicBezTo>
                  <a:cubicBezTo>
                    <a:pt x="22872" y="43732"/>
                    <a:pt x="23265" y="44244"/>
                    <a:pt x="23563" y="44303"/>
                  </a:cubicBezTo>
                  <a:lnTo>
                    <a:pt x="23349" y="44803"/>
                  </a:lnTo>
                  <a:lnTo>
                    <a:pt x="23349" y="44887"/>
                  </a:lnTo>
                  <a:lnTo>
                    <a:pt x="23920" y="45101"/>
                  </a:lnTo>
                  <a:lnTo>
                    <a:pt x="24075" y="44887"/>
                  </a:lnTo>
                  <a:lnTo>
                    <a:pt x="23777" y="44660"/>
                  </a:lnTo>
                  <a:lnTo>
                    <a:pt x="23777" y="44375"/>
                  </a:lnTo>
                  <a:cubicBezTo>
                    <a:pt x="24039" y="44506"/>
                    <a:pt x="24075" y="44565"/>
                    <a:pt x="24361" y="44518"/>
                  </a:cubicBezTo>
                  <a:lnTo>
                    <a:pt x="24932" y="45387"/>
                  </a:lnTo>
                  <a:cubicBezTo>
                    <a:pt x="24718" y="45530"/>
                    <a:pt x="24813" y="45411"/>
                    <a:pt x="24718" y="45684"/>
                  </a:cubicBezTo>
                  <a:lnTo>
                    <a:pt x="24861" y="45684"/>
                  </a:lnTo>
                  <a:cubicBezTo>
                    <a:pt x="25134" y="45827"/>
                    <a:pt x="25015" y="45756"/>
                    <a:pt x="25301" y="45613"/>
                  </a:cubicBezTo>
                  <a:cubicBezTo>
                    <a:pt x="25492" y="46208"/>
                    <a:pt x="26051" y="46173"/>
                    <a:pt x="26027" y="46696"/>
                  </a:cubicBezTo>
                  <a:cubicBezTo>
                    <a:pt x="26301" y="46673"/>
                    <a:pt x="27111" y="46482"/>
                    <a:pt x="27623" y="46554"/>
                  </a:cubicBezTo>
                  <a:lnTo>
                    <a:pt x="27766" y="46911"/>
                  </a:lnTo>
                  <a:lnTo>
                    <a:pt x="27194" y="46839"/>
                  </a:lnTo>
                  <a:lnTo>
                    <a:pt x="27194" y="47196"/>
                  </a:lnTo>
                  <a:cubicBezTo>
                    <a:pt x="27147" y="47530"/>
                    <a:pt x="27397" y="47744"/>
                    <a:pt x="27694" y="47923"/>
                  </a:cubicBezTo>
                  <a:cubicBezTo>
                    <a:pt x="27909" y="47625"/>
                    <a:pt x="27766" y="47649"/>
                    <a:pt x="27623" y="47339"/>
                  </a:cubicBezTo>
                  <a:lnTo>
                    <a:pt x="27778" y="47196"/>
                  </a:lnTo>
                  <a:cubicBezTo>
                    <a:pt x="28861" y="47756"/>
                    <a:pt x="30242" y="48649"/>
                    <a:pt x="31611" y="48792"/>
                  </a:cubicBezTo>
                  <a:lnTo>
                    <a:pt x="31766" y="48935"/>
                  </a:lnTo>
                  <a:lnTo>
                    <a:pt x="31469" y="49661"/>
                  </a:lnTo>
                  <a:cubicBezTo>
                    <a:pt x="32123" y="49744"/>
                    <a:pt x="36743" y="50995"/>
                    <a:pt x="37553" y="51483"/>
                  </a:cubicBezTo>
                  <a:cubicBezTo>
                    <a:pt x="37529" y="51280"/>
                    <a:pt x="37505" y="51090"/>
                    <a:pt x="37481" y="50899"/>
                  </a:cubicBezTo>
                  <a:cubicBezTo>
                    <a:pt x="36493" y="50566"/>
                    <a:pt x="32493" y="49363"/>
                    <a:pt x="31981" y="49518"/>
                  </a:cubicBezTo>
                  <a:lnTo>
                    <a:pt x="31897" y="49447"/>
                  </a:lnTo>
                  <a:lnTo>
                    <a:pt x="31897" y="49161"/>
                  </a:lnTo>
                  <a:cubicBezTo>
                    <a:pt x="33052" y="48982"/>
                    <a:pt x="37148" y="50471"/>
                    <a:pt x="38422" y="50828"/>
                  </a:cubicBezTo>
                  <a:cubicBezTo>
                    <a:pt x="38874" y="50947"/>
                    <a:pt x="39208" y="50709"/>
                    <a:pt x="39874" y="50828"/>
                  </a:cubicBezTo>
                  <a:cubicBezTo>
                    <a:pt x="42803" y="51340"/>
                    <a:pt x="47078" y="51685"/>
                    <a:pt x="50102" y="51399"/>
                  </a:cubicBezTo>
                  <a:lnTo>
                    <a:pt x="50173" y="51911"/>
                  </a:lnTo>
                  <a:cubicBezTo>
                    <a:pt x="51209" y="51102"/>
                    <a:pt x="51673" y="51757"/>
                    <a:pt x="53150" y="51399"/>
                  </a:cubicBezTo>
                  <a:cubicBezTo>
                    <a:pt x="56031" y="50721"/>
                    <a:pt x="59841" y="50578"/>
                    <a:pt x="62722" y="50173"/>
                  </a:cubicBezTo>
                  <a:lnTo>
                    <a:pt x="63020" y="49518"/>
                  </a:lnTo>
                  <a:lnTo>
                    <a:pt x="62508" y="49816"/>
                  </a:lnTo>
                  <a:cubicBezTo>
                    <a:pt x="62353" y="49601"/>
                    <a:pt x="62449" y="49697"/>
                    <a:pt x="62508" y="49375"/>
                  </a:cubicBezTo>
                  <a:lnTo>
                    <a:pt x="61996" y="49518"/>
                  </a:lnTo>
                  <a:cubicBezTo>
                    <a:pt x="62270" y="49185"/>
                    <a:pt x="62627" y="49256"/>
                    <a:pt x="62794" y="48804"/>
                  </a:cubicBezTo>
                  <a:lnTo>
                    <a:pt x="61853" y="49161"/>
                  </a:lnTo>
                  <a:cubicBezTo>
                    <a:pt x="61544" y="49554"/>
                    <a:pt x="61627" y="49459"/>
                    <a:pt x="61270" y="49232"/>
                  </a:cubicBezTo>
                  <a:cubicBezTo>
                    <a:pt x="60972" y="49601"/>
                    <a:pt x="60948" y="49590"/>
                    <a:pt x="60556" y="49816"/>
                  </a:cubicBezTo>
                  <a:lnTo>
                    <a:pt x="60472" y="49816"/>
                  </a:lnTo>
                  <a:lnTo>
                    <a:pt x="60841" y="49232"/>
                  </a:lnTo>
                  <a:lnTo>
                    <a:pt x="60687" y="49161"/>
                  </a:lnTo>
                  <a:cubicBezTo>
                    <a:pt x="60163" y="49625"/>
                    <a:pt x="59960" y="49756"/>
                    <a:pt x="59246" y="49744"/>
                  </a:cubicBezTo>
                  <a:lnTo>
                    <a:pt x="59246" y="49673"/>
                  </a:lnTo>
                  <a:cubicBezTo>
                    <a:pt x="59377" y="49471"/>
                    <a:pt x="59591" y="49340"/>
                    <a:pt x="59817" y="49304"/>
                  </a:cubicBezTo>
                  <a:cubicBezTo>
                    <a:pt x="59841" y="49256"/>
                    <a:pt x="59865" y="49209"/>
                    <a:pt x="59901" y="49161"/>
                  </a:cubicBezTo>
                  <a:lnTo>
                    <a:pt x="59103" y="49090"/>
                  </a:lnTo>
                  <a:cubicBezTo>
                    <a:pt x="58877" y="49506"/>
                    <a:pt x="58734" y="49887"/>
                    <a:pt x="58305" y="50102"/>
                  </a:cubicBezTo>
                  <a:lnTo>
                    <a:pt x="58079" y="50244"/>
                  </a:lnTo>
                  <a:cubicBezTo>
                    <a:pt x="58234" y="50030"/>
                    <a:pt x="58377" y="49816"/>
                    <a:pt x="58520" y="49590"/>
                  </a:cubicBezTo>
                  <a:lnTo>
                    <a:pt x="58662" y="49447"/>
                  </a:lnTo>
                  <a:lnTo>
                    <a:pt x="58591" y="49375"/>
                  </a:lnTo>
                  <a:cubicBezTo>
                    <a:pt x="57972" y="49316"/>
                    <a:pt x="57853" y="49971"/>
                    <a:pt x="57365" y="50030"/>
                  </a:cubicBezTo>
                  <a:cubicBezTo>
                    <a:pt x="56972" y="50078"/>
                    <a:pt x="57055" y="49804"/>
                    <a:pt x="56853" y="49732"/>
                  </a:cubicBezTo>
                  <a:lnTo>
                    <a:pt x="55626" y="49959"/>
                  </a:lnTo>
                  <a:cubicBezTo>
                    <a:pt x="55662" y="50256"/>
                    <a:pt x="55662" y="50221"/>
                    <a:pt x="55555" y="50459"/>
                  </a:cubicBezTo>
                  <a:lnTo>
                    <a:pt x="55257" y="50459"/>
                  </a:lnTo>
                  <a:cubicBezTo>
                    <a:pt x="55233" y="50316"/>
                    <a:pt x="55210" y="50173"/>
                    <a:pt x="55174" y="50030"/>
                  </a:cubicBezTo>
                  <a:lnTo>
                    <a:pt x="55614" y="49875"/>
                  </a:lnTo>
                  <a:lnTo>
                    <a:pt x="55614" y="49661"/>
                  </a:lnTo>
                  <a:lnTo>
                    <a:pt x="55031" y="49732"/>
                  </a:lnTo>
                  <a:cubicBezTo>
                    <a:pt x="54960" y="49947"/>
                    <a:pt x="54888" y="50173"/>
                    <a:pt x="54817" y="50387"/>
                  </a:cubicBezTo>
                  <a:cubicBezTo>
                    <a:pt x="54471" y="50637"/>
                    <a:pt x="54079" y="50816"/>
                    <a:pt x="53662" y="50887"/>
                  </a:cubicBezTo>
                  <a:lnTo>
                    <a:pt x="53662" y="50590"/>
                  </a:lnTo>
                  <a:cubicBezTo>
                    <a:pt x="54031" y="50494"/>
                    <a:pt x="54210" y="50542"/>
                    <a:pt x="54376" y="50233"/>
                  </a:cubicBezTo>
                  <a:lnTo>
                    <a:pt x="54531" y="50090"/>
                  </a:lnTo>
                  <a:cubicBezTo>
                    <a:pt x="54269" y="49935"/>
                    <a:pt x="54055" y="50233"/>
                    <a:pt x="53662" y="50375"/>
                  </a:cubicBezTo>
                  <a:lnTo>
                    <a:pt x="54162" y="49721"/>
                  </a:lnTo>
                  <a:lnTo>
                    <a:pt x="54019" y="49578"/>
                  </a:lnTo>
                  <a:cubicBezTo>
                    <a:pt x="53555" y="49780"/>
                    <a:pt x="53126" y="49756"/>
                    <a:pt x="52638" y="49935"/>
                  </a:cubicBezTo>
                  <a:cubicBezTo>
                    <a:pt x="52316" y="50054"/>
                    <a:pt x="52209" y="50435"/>
                    <a:pt x="51769" y="50590"/>
                  </a:cubicBezTo>
                  <a:lnTo>
                    <a:pt x="51554" y="50804"/>
                  </a:lnTo>
                  <a:lnTo>
                    <a:pt x="51554" y="50542"/>
                  </a:lnTo>
                  <a:lnTo>
                    <a:pt x="50971" y="50614"/>
                  </a:lnTo>
                  <a:cubicBezTo>
                    <a:pt x="51019" y="50459"/>
                    <a:pt x="51066" y="50316"/>
                    <a:pt x="51126" y="50173"/>
                  </a:cubicBezTo>
                  <a:lnTo>
                    <a:pt x="50400" y="50828"/>
                  </a:lnTo>
                  <a:lnTo>
                    <a:pt x="50245" y="50673"/>
                  </a:lnTo>
                  <a:cubicBezTo>
                    <a:pt x="50340" y="50292"/>
                    <a:pt x="50423" y="50340"/>
                    <a:pt x="50614" y="50102"/>
                  </a:cubicBezTo>
                  <a:lnTo>
                    <a:pt x="50614" y="49804"/>
                  </a:lnTo>
                  <a:lnTo>
                    <a:pt x="50542" y="49804"/>
                  </a:lnTo>
                  <a:cubicBezTo>
                    <a:pt x="50090" y="50102"/>
                    <a:pt x="49768" y="50566"/>
                    <a:pt x="49304" y="50899"/>
                  </a:cubicBezTo>
                  <a:lnTo>
                    <a:pt x="49233" y="50899"/>
                  </a:lnTo>
                  <a:lnTo>
                    <a:pt x="49745" y="50030"/>
                  </a:lnTo>
                  <a:lnTo>
                    <a:pt x="49745" y="49804"/>
                  </a:lnTo>
                  <a:cubicBezTo>
                    <a:pt x="49078" y="50161"/>
                    <a:pt x="48649" y="49911"/>
                    <a:pt x="47935" y="50244"/>
                  </a:cubicBezTo>
                  <a:cubicBezTo>
                    <a:pt x="47780" y="50054"/>
                    <a:pt x="47804" y="50066"/>
                    <a:pt x="47852" y="49804"/>
                  </a:cubicBezTo>
                  <a:cubicBezTo>
                    <a:pt x="47542" y="49923"/>
                    <a:pt x="47649" y="49804"/>
                    <a:pt x="47566" y="50173"/>
                  </a:cubicBezTo>
                  <a:lnTo>
                    <a:pt x="47268" y="50387"/>
                  </a:lnTo>
                  <a:lnTo>
                    <a:pt x="47268" y="50030"/>
                  </a:lnTo>
                  <a:cubicBezTo>
                    <a:pt x="45768" y="49947"/>
                    <a:pt x="44494" y="50209"/>
                    <a:pt x="43637" y="50602"/>
                  </a:cubicBezTo>
                  <a:cubicBezTo>
                    <a:pt x="43161" y="50554"/>
                    <a:pt x="43172" y="50471"/>
                    <a:pt x="42982" y="50173"/>
                  </a:cubicBezTo>
                  <a:cubicBezTo>
                    <a:pt x="42458" y="50221"/>
                    <a:pt x="42422" y="50375"/>
                    <a:pt x="42113" y="50602"/>
                  </a:cubicBezTo>
                  <a:lnTo>
                    <a:pt x="41898" y="50530"/>
                  </a:lnTo>
                  <a:cubicBezTo>
                    <a:pt x="41970" y="50387"/>
                    <a:pt x="42053" y="50233"/>
                    <a:pt x="42113" y="50102"/>
                  </a:cubicBezTo>
                  <a:cubicBezTo>
                    <a:pt x="41446" y="49840"/>
                    <a:pt x="41244" y="49804"/>
                    <a:pt x="40232" y="49875"/>
                  </a:cubicBezTo>
                  <a:lnTo>
                    <a:pt x="40089" y="49732"/>
                  </a:lnTo>
                  <a:lnTo>
                    <a:pt x="40089" y="49363"/>
                  </a:lnTo>
                  <a:lnTo>
                    <a:pt x="40232" y="49292"/>
                  </a:lnTo>
                  <a:cubicBezTo>
                    <a:pt x="40279" y="49447"/>
                    <a:pt x="40327" y="49590"/>
                    <a:pt x="40386" y="49732"/>
                  </a:cubicBezTo>
                  <a:lnTo>
                    <a:pt x="42125" y="49220"/>
                  </a:lnTo>
                  <a:lnTo>
                    <a:pt x="42196" y="49375"/>
                  </a:lnTo>
                  <a:lnTo>
                    <a:pt x="41982" y="49804"/>
                  </a:lnTo>
                  <a:lnTo>
                    <a:pt x="42125" y="49875"/>
                  </a:lnTo>
                  <a:lnTo>
                    <a:pt x="42196" y="50030"/>
                  </a:lnTo>
                  <a:cubicBezTo>
                    <a:pt x="42291" y="49673"/>
                    <a:pt x="42327" y="49530"/>
                    <a:pt x="42637" y="49375"/>
                  </a:cubicBezTo>
                  <a:cubicBezTo>
                    <a:pt x="42922" y="49244"/>
                    <a:pt x="43208" y="49340"/>
                    <a:pt x="43434" y="49447"/>
                  </a:cubicBezTo>
                  <a:lnTo>
                    <a:pt x="43649" y="49375"/>
                  </a:lnTo>
                  <a:lnTo>
                    <a:pt x="43863" y="49090"/>
                  </a:lnTo>
                  <a:cubicBezTo>
                    <a:pt x="43470" y="48673"/>
                    <a:pt x="41767" y="48494"/>
                    <a:pt x="40886" y="48435"/>
                  </a:cubicBezTo>
                  <a:lnTo>
                    <a:pt x="40815" y="48435"/>
                  </a:lnTo>
                  <a:lnTo>
                    <a:pt x="40744" y="48863"/>
                  </a:lnTo>
                  <a:lnTo>
                    <a:pt x="40089" y="48947"/>
                  </a:lnTo>
                  <a:lnTo>
                    <a:pt x="39946" y="48649"/>
                  </a:lnTo>
                  <a:cubicBezTo>
                    <a:pt x="40267" y="48780"/>
                    <a:pt x="40327" y="48744"/>
                    <a:pt x="40589" y="48649"/>
                  </a:cubicBezTo>
                  <a:cubicBezTo>
                    <a:pt x="40624" y="48601"/>
                    <a:pt x="40648" y="48554"/>
                    <a:pt x="40672" y="48506"/>
                  </a:cubicBezTo>
                  <a:lnTo>
                    <a:pt x="40672" y="48435"/>
                  </a:lnTo>
                  <a:cubicBezTo>
                    <a:pt x="39660" y="47935"/>
                    <a:pt x="38767" y="48208"/>
                    <a:pt x="37553" y="47851"/>
                  </a:cubicBezTo>
                  <a:cubicBezTo>
                    <a:pt x="36541" y="47554"/>
                    <a:pt x="35088" y="47077"/>
                    <a:pt x="33993" y="46768"/>
                  </a:cubicBezTo>
                  <a:lnTo>
                    <a:pt x="33636" y="46911"/>
                  </a:lnTo>
                  <a:cubicBezTo>
                    <a:pt x="32826" y="46506"/>
                    <a:pt x="32350" y="45982"/>
                    <a:pt x="31171" y="45899"/>
                  </a:cubicBezTo>
                  <a:lnTo>
                    <a:pt x="31171" y="45387"/>
                  </a:lnTo>
                  <a:lnTo>
                    <a:pt x="30373" y="45541"/>
                  </a:lnTo>
                  <a:cubicBezTo>
                    <a:pt x="29683" y="44577"/>
                    <a:pt x="28587" y="44994"/>
                    <a:pt x="27623" y="44232"/>
                  </a:cubicBezTo>
                  <a:lnTo>
                    <a:pt x="27111" y="43291"/>
                  </a:lnTo>
                  <a:cubicBezTo>
                    <a:pt x="25551" y="42339"/>
                    <a:pt x="24051" y="41291"/>
                    <a:pt x="22610" y="40172"/>
                  </a:cubicBezTo>
                  <a:cubicBezTo>
                    <a:pt x="22063" y="39743"/>
                    <a:pt x="21551" y="38695"/>
                    <a:pt x="20658" y="38862"/>
                  </a:cubicBezTo>
                  <a:cubicBezTo>
                    <a:pt x="20348" y="38636"/>
                    <a:pt x="20229" y="38553"/>
                    <a:pt x="20229" y="37993"/>
                  </a:cubicBezTo>
                  <a:lnTo>
                    <a:pt x="19717" y="38148"/>
                  </a:lnTo>
                  <a:cubicBezTo>
                    <a:pt x="19800" y="37886"/>
                    <a:pt x="19800" y="37945"/>
                    <a:pt x="19931" y="37791"/>
                  </a:cubicBezTo>
                  <a:lnTo>
                    <a:pt x="19503" y="37421"/>
                  </a:lnTo>
                  <a:cubicBezTo>
                    <a:pt x="19169" y="37517"/>
                    <a:pt x="18979" y="37017"/>
                    <a:pt x="18991" y="36552"/>
                  </a:cubicBezTo>
                  <a:lnTo>
                    <a:pt x="18848" y="36481"/>
                  </a:lnTo>
                  <a:cubicBezTo>
                    <a:pt x="18788" y="36743"/>
                    <a:pt x="18812" y="36695"/>
                    <a:pt x="18693" y="36838"/>
                  </a:cubicBezTo>
                  <a:cubicBezTo>
                    <a:pt x="18276" y="36493"/>
                    <a:pt x="18003" y="36171"/>
                    <a:pt x="17538" y="35755"/>
                  </a:cubicBezTo>
                  <a:lnTo>
                    <a:pt x="17169" y="35755"/>
                  </a:lnTo>
                  <a:cubicBezTo>
                    <a:pt x="16895" y="36088"/>
                    <a:pt x="17062" y="36362"/>
                    <a:pt x="16514" y="36481"/>
                  </a:cubicBezTo>
                  <a:cubicBezTo>
                    <a:pt x="16633" y="36921"/>
                    <a:pt x="17241" y="37779"/>
                    <a:pt x="17753" y="37862"/>
                  </a:cubicBezTo>
                  <a:lnTo>
                    <a:pt x="17824" y="38005"/>
                  </a:lnTo>
                  <a:lnTo>
                    <a:pt x="17824" y="38362"/>
                  </a:lnTo>
                  <a:cubicBezTo>
                    <a:pt x="16824" y="38136"/>
                    <a:pt x="16312" y="36671"/>
                    <a:pt x="15502" y="36124"/>
                  </a:cubicBezTo>
                  <a:lnTo>
                    <a:pt x="15502" y="35755"/>
                  </a:lnTo>
                  <a:cubicBezTo>
                    <a:pt x="15859" y="35874"/>
                    <a:pt x="15895" y="35909"/>
                    <a:pt x="16014" y="36267"/>
                  </a:cubicBezTo>
                  <a:lnTo>
                    <a:pt x="16443" y="36267"/>
                  </a:lnTo>
                  <a:lnTo>
                    <a:pt x="17241" y="35183"/>
                  </a:lnTo>
                  <a:cubicBezTo>
                    <a:pt x="16800" y="34802"/>
                    <a:pt x="16336" y="34528"/>
                    <a:pt x="16157" y="33873"/>
                  </a:cubicBezTo>
                  <a:lnTo>
                    <a:pt x="15788" y="33719"/>
                  </a:lnTo>
                  <a:lnTo>
                    <a:pt x="15645" y="33790"/>
                  </a:lnTo>
                  <a:cubicBezTo>
                    <a:pt x="15919" y="34469"/>
                    <a:pt x="16240" y="34659"/>
                    <a:pt x="16586" y="35171"/>
                  </a:cubicBezTo>
                  <a:lnTo>
                    <a:pt x="16586" y="35469"/>
                  </a:lnTo>
                  <a:lnTo>
                    <a:pt x="16514" y="35469"/>
                  </a:lnTo>
                  <a:cubicBezTo>
                    <a:pt x="15490" y="34695"/>
                    <a:pt x="14990" y="33719"/>
                    <a:pt x="14050" y="32861"/>
                  </a:cubicBezTo>
                  <a:lnTo>
                    <a:pt x="13978" y="32861"/>
                  </a:lnTo>
                  <a:lnTo>
                    <a:pt x="13907" y="33588"/>
                  </a:lnTo>
                  <a:cubicBezTo>
                    <a:pt x="13431" y="33254"/>
                    <a:pt x="12835" y="32218"/>
                    <a:pt x="12669" y="31623"/>
                  </a:cubicBezTo>
                  <a:cubicBezTo>
                    <a:pt x="13050" y="31826"/>
                    <a:pt x="12942" y="31992"/>
                    <a:pt x="13395" y="31992"/>
                  </a:cubicBezTo>
                  <a:cubicBezTo>
                    <a:pt x="13466" y="32290"/>
                    <a:pt x="13550" y="32576"/>
                    <a:pt x="13609" y="32861"/>
                  </a:cubicBezTo>
                  <a:lnTo>
                    <a:pt x="13764" y="32933"/>
                  </a:lnTo>
                  <a:cubicBezTo>
                    <a:pt x="13812" y="32790"/>
                    <a:pt x="13859" y="32647"/>
                    <a:pt x="13907" y="32504"/>
                  </a:cubicBezTo>
                  <a:lnTo>
                    <a:pt x="14347" y="32504"/>
                  </a:lnTo>
                  <a:cubicBezTo>
                    <a:pt x="14407" y="32135"/>
                    <a:pt x="14324" y="32278"/>
                    <a:pt x="14562" y="32207"/>
                  </a:cubicBezTo>
                  <a:cubicBezTo>
                    <a:pt x="14407" y="31814"/>
                    <a:pt x="14205" y="31814"/>
                    <a:pt x="13907" y="31921"/>
                  </a:cubicBezTo>
                  <a:cubicBezTo>
                    <a:pt x="13657" y="31683"/>
                    <a:pt x="13478" y="31385"/>
                    <a:pt x="13407" y="31052"/>
                  </a:cubicBezTo>
                  <a:lnTo>
                    <a:pt x="13252" y="30980"/>
                  </a:lnTo>
                  <a:cubicBezTo>
                    <a:pt x="13109" y="31159"/>
                    <a:pt x="13192" y="31064"/>
                    <a:pt x="13181" y="31409"/>
                  </a:cubicBezTo>
                  <a:lnTo>
                    <a:pt x="13109" y="31409"/>
                  </a:lnTo>
                  <a:cubicBezTo>
                    <a:pt x="12942" y="31171"/>
                    <a:pt x="12978" y="30861"/>
                    <a:pt x="12895" y="30468"/>
                  </a:cubicBezTo>
                  <a:lnTo>
                    <a:pt x="12895" y="30397"/>
                  </a:lnTo>
                  <a:lnTo>
                    <a:pt x="13038" y="30325"/>
                  </a:lnTo>
                  <a:cubicBezTo>
                    <a:pt x="14288" y="31980"/>
                    <a:pt x="16312" y="32885"/>
                    <a:pt x="17181" y="34969"/>
                  </a:cubicBezTo>
                  <a:lnTo>
                    <a:pt x="17467" y="35040"/>
                  </a:lnTo>
                  <a:cubicBezTo>
                    <a:pt x="17324" y="34195"/>
                    <a:pt x="13895" y="29801"/>
                    <a:pt x="13478" y="29742"/>
                  </a:cubicBezTo>
                  <a:lnTo>
                    <a:pt x="13407" y="28801"/>
                  </a:lnTo>
                  <a:lnTo>
                    <a:pt x="13550" y="28730"/>
                  </a:lnTo>
                  <a:cubicBezTo>
                    <a:pt x="13943" y="29075"/>
                    <a:pt x="14324" y="29813"/>
                    <a:pt x="14502" y="30325"/>
                  </a:cubicBezTo>
                  <a:lnTo>
                    <a:pt x="14859" y="30599"/>
                  </a:lnTo>
                  <a:cubicBezTo>
                    <a:pt x="14800" y="29504"/>
                    <a:pt x="14050" y="29111"/>
                    <a:pt x="13704" y="28206"/>
                  </a:cubicBezTo>
                  <a:lnTo>
                    <a:pt x="13407" y="28135"/>
                  </a:lnTo>
                  <a:cubicBezTo>
                    <a:pt x="13383" y="28301"/>
                    <a:pt x="13359" y="28468"/>
                    <a:pt x="13335" y="28635"/>
                  </a:cubicBezTo>
                  <a:cubicBezTo>
                    <a:pt x="12954" y="28647"/>
                    <a:pt x="12442" y="28397"/>
                    <a:pt x="12169" y="28206"/>
                  </a:cubicBezTo>
                  <a:cubicBezTo>
                    <a:pt x="12240" y="28027"/>
                    <a:pt x="12323" y="27861"/>
                    <a:pt x="12383" y="27694"/>
                  </a:cubicBezTo>
                  <a:lnTo>
                    <a:pt x="12383" y="27039"/>
                  </a:lnTo>
                  <a:cubicBezTo>
                    <a:pt x="12061" y="27146"/>
                    <a:pt x="12240" y="26992"/>
                    <a:pt x="12097" y="27254"/>
                  </a:cubicBezTo>
                  <a:cubicBezTo>
                    <a:pt x="11835" y="27075"/>
                    <a:pt x="11526" y="26765"/>
                    <a:pt x="11799" y="26456"/>
                  </a:cubicBezTo>
                  <a:cubicBezTo>
                    <a:pt x="11645" y="26099"/>
                    <a:pt x="11668" y="26158"/>
                    <a:pt x="11371" y="26313"/>
                  </a:cubicBezTo>
                  <a:cubicBezTo>
                    <a:pt x="11085" y="25718"/>
                    <a:pt x="10656" y="25479"/>
                    <a:pt x="10645" y="24646"/>
                  </a:cubicBezTo>
                  <a:cubicBezTo>
                    <a:pt x="10395" y="24729"/>
                    <a:pt x="10502" y="24717"/>
                    <a:pt x="10275" y="24717"/>
                  </a:cubicBezTo>
                  <a:lnTo>
                    <a:pt x="10275" y="23991"/>
                  </a:lnTo>
                  <a:lnTo>
                    <a:pt x="9704" y="23634"/>
                  </a:lnTo>
                  <a:cubicBezTo>
                    <a:pt x="9680" y="25206"/>
                    <a:pt x="11133" y="26289"/>
                    <a:pt x="11287" y="28051"/>
                  </a:cubicBezTo>
                  <a:lnTo>
                    <a:pt x="10061" y="25730"/>
                  </a:lnTo>
                  <a:cubicBezTo>
                    <a:pt x="9966" y="25682"/>
                    <a:pt x="9871" y="25658"/>
                    <a:pt x="9763" y="25658"/>
                  </a:cubicBezTo>
                  <a:lnTo>
                    <a:pt x="9692" y="26027"/>
                  </a:lnTo>
                  <a:cubicBezTo>
                    <a:pt x="10002" y="26527"/>
                    <a:pt x="10287" y="26908"/>
                    <a:pt x="10490" y="27551"/>
                  </a:cubicBezTo>
                  <a:lnTo>
                    <a:pt x="10490" y="27765"/>
                  </a:lnTo>
                  <a:cubicBezTo>
                    <a:pt x="9930" y="27623"/>
                    <a:pt x="9930" y="27182"/>
                    <a:pt x="9978" y="26611"/>
                  </a:cubicBezTo>
                  <a:lnTo>
                    <a:pt x="9692" y="26384"/>
                  </a:lnTo>
                  <a:lnTo>
                    <a:pt x="9537" y="26611"/>
                  </a:lnTo>
                  <a:cubicBezTo>
                    <a:pt x="10311" y="28146"/>
                    <a:pt x="11085" y="29694"/>
                    <a:pt x="11859" y="31242"/>
                  </a:cubicBezTo>
                  <a:lnTo>
                    <a:pt x="11573" y="31611"/>
                  </a:lnTo>
                  <a:lnTo>
                    <a:pt x="11418" y="31683"/>
                  </a:lnTo>
                  <a:lnTo>
                    <a:pt x="10621" y="30230"/>
                  </a:lnTo>
                  <a:lnTo>
                    <a:pt x="10478" y="30159"/>
                  </a:lnTo>
                  <a:cubicBezTo>
                    <a:pt x="10656" y="31754"/>
                    <a:pt x="11895" y="32659"/>
                    <a:pt x="12430" y="33933"/>
                  </a:cubicBezTo>
                  <a:lnTo>
                    <a:pt x="12585" y="34004"/>
                  </a:lnTo>
                  <a:lnTo>
                    <a:pt x="12585" y="33635"/>
                  </a:lnTo>
                  <a:lnTo>
                    <a:pt x="13014" y="34004"/>
                  </a:lnTo>
                  <a:cubicBezTo>
                    <a:pt x="13014" y="34362"/>
                    <a:pt x="12966" y="34183"/>
                    <a:pt x="12800" y="34504"/>
                  </a:cubicBezTo>
                  <a:cubicBezTo>
                    <a:pt x="12990" y="34826"/>
                    <a:pt x="13050" y="35040"/>
                    <a:pt x="13454" y="35159"/>
                  </a:cubicBezTo>
                  <a:lnTo>
                    <a:pt x="13097" y="34362"/>
                  </a:lnTo>
                  <a:cubicBezTo>
                    <a:pt x="13478" y="34671"/>
                    <a:pt x="13526" y="35088"/>
                    <a:pt x="14109" y="35231"/>
                  </a:cubicBezTo>
                  <a:lnTo>
                    <a:pt x="14109" y="35159"/>
                  </a:lnTo>
                  <a:lnTo>
                    <a:pt x="12800" y="33207"/>
                  </a:lnTo>
                  <a:cubicBezTo>
                    <a:pt x="12645" y="33349"/>
                    <a:pt x="12657" y="33302"/>
                    <a:pt x="12585" y="33564"/>
                  </a:cubicBezTo>
                  <a:lnTo>
                    <a:pt x="11573" y="31968"/>
                  </a:lnTo>
                  <a:lnTo>
                    <a:pt x="11573" y="31897"/>
                  </a:lnTo>
                  <a:lnTo>
                    <a:pt x="11716" y="31826"/>
                  </a:lnTo>
                  <a:lnTo>
                    <a:pt x="12371" y="32838"/>
                  </a:lnTo>
                  <a:lnTo>
                    <a:pt x="12585" y="32909"/>
                  </a:lnTo>
                  <a:cubicBezTo>
                    <a:pt x="12609" y="32838"/>
                    <a:pt x="12633" y="32766"/>
                    <a:pt x="12657" y="32695"/>
                  </a:cubicBezTo>
                  <a:cubicBezTo>
                    <a:pt x="12347" y="32385"/>
                    <a:pt x="12109" y="32016"/>
                    <a:pt x="11942" y="31611"/>
                  </a:cubicBezTo>
                  <a:lnTo>
                    <a:pt x="11942" y="31397"/>
                  </a:lnTo>
                  <a:cubicBezTo>
                    <a:pt x="12811" y="32076"/>
                    <a:pt x="14431" y="34969"/>
                    <a:pt x="15205" y="36028"/>
                  </a:cubicBezTo>
                  <a:lnTo>
                    <a:pt x="15205" y="36326"/>
                  </a:lnTo>
                  <a:cubicBezTo>
                    <a:pt x="14764" y="35945"/>
                    <a:pt x="14681" y="35826"/>
                    <a:pt x="14324" y="35302"/>
                  </a:cubicBezTo>
                  <a:lnTo>
                    <a:pt x="14324" y="35159"/>
                  </a:lnTo>
                  <a:lnTo>
                    <a:pt x="14181" y="35231"/>
                  </a:lnTo>
                  <a:cubicBezTo>
                    <a:pt x="14264" y="36100"/>
                    <a:pt x="14705" y="36088"/>
                    <a:pt x="14907" y="36755"/>
                  </a:cubicBezTo>
                  <a:lnTo>
                    <a:pt x="14907" y="36826"/>
                  </a:lnTo>
                  <a:cubicBezTo>
                    <a:pt x="14550" y="36957"/>
                    <a:pt x="14633" y="36898"/>
                    <a:pt x="14324" y="36671"/>
                  </a:cubicBezTo>
                  <a:lnTo>
                    <a:pt x="14181" y="36826"/>
                  </a:lnTo>
                  <a:lnTo>
                    <a:pt x="14538" y="37410"/>
                  </a:lnTo>
                  <a:lnTo>
                    <a:pt x="14383" y="37552"/>
                  </a:lnTo>
                  <a:cubicBezTo>
                    <a:pt x="14085" y="37136"/>
                    <a:pt x="13824" y="36838"/>
                    <a:pt x="13657" y="36255"/>
                  </a:cubicBezTo>
                  <a:lnTo>
                    <a:pt x="13514" y="36171"/>
                  </a:lnTo>
                  <a:lnTo>
                    <a:pt x="13359" y="36469"/>
                  </a:lnTo>
                  <a:cubicBezTo>
                    <a:pt x="12811" y="35790"/>
                    <a:pt x="12585" y="34838"/>
                    <a:pt x="12133" y="34076"/>
                  </a:cubicBezTo>
                  <a:cubicBezTo>
                    <a:pt x="11633" y="33254"/>
                    <a:pt x="10859" y="32385"/>
                    <a:pt x="10323" y="31552"/>
                  </a:cubicBezTo>
                  <a:cubicBezTo>
                    <a:pt x="9132" y="29694"/>
                    <a:pt x="8132" y="26813"/>
                    <a:pt x="7275" y="24741"/>
                  </a:cubicBezTo>
                  <a:cubicBezTo>
                    <a:pt x="6739" y="23444"/>
                    <a:pt x="5668" y="19800"/>
                    <a:pt x="4882" y="19014"/>
                  </a:cubicBezTo>
                  <a:lnTo>
                    <a:pt x="4810" y="18860"/>
                  </a:lnTo>
                  <a:lnTo>
                    <a:pt x="4739" y="18860"/>
                  </a:lnTo>
                  <a:cubicBezTo>
                    <a:pt x="4906" y="21217"/>
                    <a:pt x="6073" y="22670"/>
                    <a:pt x="6835" y="24372"/>
                  </a:cubicBezTo>
                  <a:cubicBezTo>
                    <a:pt x="7120" y="25015"/>
                    <a:pt x="7049" y="25646"/>
                    <a:pt x="7204" y="26253"/>
                  </a:cubicBezTo>
                  <a:cubicBezTo>
                    <a:pt x="7287" y="26575"/>
                    <a:pt x="7668" y="26622"/>
                    <a:pt x="7787" y="26837"/>
                  </a:cubicBezTo>
                  <a:lnTo>
                    <a:pt x="8085" y="28063"/>
                  </a:lnTo>
                  <a:cubicBezTo>
                    <a:pt x="8335" y="28623"/>
                    <a:pt x="8859" y="28992"/>
                    <a:pt x="9168" y="29444"/>
                  </a:cubicBezTo>
                  <a:cubicBezTo>
                    <a:pt x="9430" y="29825"/>
                    <a:pt x="9061" y="30075"/>
                    <a:pt x="9097" y="30242"/>
                  </a:cubicBezTo>
                  <a:cubicBezTo>
                    <a:pt x="9228" y="30873"/>
                    <a:pt x="10037" y="31242"/>
                    <a:pt x="10323" y="31695"/>
                  </a:cubicBezTo>
                  <a:cubicBezTo>
                    <a:pt x="10716" y="32302"/>
                    <a:pt x="10514" y="32790"/>
                    <a:pt x="10692" y="33278"/>
                  </a:cubicBezTo>
                  <a:cubicBezTo>
                    <a:pt x="10871" y="33778"/>
                    <a:pt x="11454" y="33790"/>
                    <a:pt x="11704" y="34159"/>
                  </a:cubicBezTo>
                  <a:cubicBezTo>
                    <a:pt x="11728" y="34445"/>
                    <a:pt x="11752" y="34731"/>
                    <a:pt x="11776" y="35028"/>
                  </a:cubicBezTo>
                  <a:cubicBezTo>
                    <a:pt x="12133" y="35683"/>
                    <a:pt x="12942" y="35576"/>
                    <a:pt x="13085" y="36981"/>
                  </a:cubicBezTo>
                  <a:lnTo>
                    <a:pt x="13383" y="36981"/>
                  </a:lnTo>
                  <a:cubicBezTo>
                    <a:pt x="13728" y="37267"/>
                    <a:pt x="13966" y="37648"/>
                    <a:pt x="13954" y="38291"/>
                  </a:cubicBezTo>
                  <a:lnTo>
                    <a:pt x="14466" y="38291"/>
                  </a:lnTo>
                  <a:cubicBezTo>
                    <a:pt x="14812" y="38588"/>
                    <a:pt x="15324" y="38898"/>
                    <a:pt x="15407" y="39374"/>
                  </a:cubicBezTo>
                  <a:lnTo>
                    <a:pt x="15776" y="39445"/>
                  </a:lnTo>
                  <a:cubicBezTo>
                    <a:pt x="15990" y="39124"/>
                    <a:pt x="16145" y="38934"/>
                    <a:pt x="16205" y="38433"/>
                  </a:cubicBezTo>
                  <a:lnTo>
                    <a:pt x="16276" y="38433"/>
                  </a:lnTo>
                  <a:cubicBezTo>
                    <a:pt x="16562" y="38660"/>
                    <a:pt x="16645" y="38838"/>
                    <a:pt x="16645" y="39374"/>
                  </a:cubicBezTo>
                  <a:lnTo>
                    <a:pt x="16788" y="39445"/>
                  </a:lnTo>
                  <a:lnTo>
                    <a:pt x="16860" y="39374"/>
                  </a:lnTo>
                  <a:cubicBezTo>
                    <a:pt x="16883" y="39184"/>
                    <a:pt x="16907" y="38981"/>
                    <a:pt x="16931" y="38791"/>
                  </a:cubicBezTo>
                  <a:cubicBezTo>
                    <a:pt x="16717" y="38469"/>
                    <a:pt x="16491" y="38124"/>
                    <a:pt x="16062" y="37993"/>
                  </a:cubicBezTo>
                  <a:cubicBezTo>
                    <a:pt x="15990" y="38314"/>
                    <a:pt x="15919" y="38624"/>
                    <a:pt x="15848" y="38934"/>
                  </a:cubicBezTo>
                  <a:lnTo>
                    <a:pt x="15490" y="39017"/>
                  </a:lnTo>
                  <a:lnTo>
                    <a:pt x="15014" y="38505"/>
                  </a:lnTo>
                  <a:cubicBezTo>
                    <a:pt x="14990" y="37719"/>
                    <a:pt x="14931" y="37624"/>
                    <a:pt x="15086" y="37052"/>
                  </a:cubicBezTo>
                  <a:lnTo>
                    <a:pt x="15228" y="36981"/>
                  </a:lnTo>
                  <a:cubicBezTo>
                    <a:pt x="15419" y="37267"/>
                    <a:pt x="15621" y="37552"/>
                    <a:pt x="15812" y="37850"/>
                  </a:cubicBezTo>
                  <a:lnTo>
                    <a:pt x="16098" y="37850"/>
                  </a:lnTo>
                  <a:lnTo>
                    <a:pt x="16098" y="37779"/>
                  </a:lnTo>
                  <a:lnTo>
                    <a:pt x="15228" y="36755"/>
                  </a:lnTo>
                  <a:cubicBezTo>
                    <a:pt x="15300" y="36636"/>
                    <a:pt x="15383" y="36517"/>
                    <a:pt x="15443" y="36397"/>
                  </a:cubicBezTo>
                  <a:cubicBezTo>
                    <a:pt x="15871" y="36802"/>
                    <a:pt x="17479" y="38576"/>
                    <a:pt x="17622" y="39076"/>
                  </a:cubicBezTo>
                  <a:lnTo>
                    <a:pt x="18062" y="39148"/>
                  </a:lnTo>
                  <a:lnTo>
                    <a:pt x="18062" y="38707"/>
                  </a:lnTo>
                  <a:lnTo>
                    <a:pt x="18205" y="38636"/>
                  </a:lnTo>
                  <a:cubicBezTo>
                    <a:pt x="18765" y="39231"/>
                    <a:pt x="19443" y="40255"/>
                    <a:pt x="20384" y="40231"/>
                  </a:cubicBezTo>
                  <a:cubicBezTo>
                    <a:pt x="20408" y="40362"/>
                    <a:pt x="20431" y="40481"/>
                    <a:pt x="20455" y="40600"/>
                  </a:cubicBezTo>
                  <a:lnTo>
                    <a:pt x="20015" y="40958"/>
                  </a:lnTo>
                  <a:lnTo>
                    <a:pt x="19943" y="40958"/>
                  </a:lnTo>
                  <a:cubicBezTo>
                    <a:pt x="19705" y="40327"/>
                    <a:pt x="18907" y="39481"/>
                    <a:pt x="18348" y="39148"/>
                  </a:cubicBezTo>
                  <a:lnTo>
                    <a:pt x="18205" y="39434"/>
                  </a:lnTo>
                  <a:cubicBezTo>
                    <a:pt x="18598" y="40017"/>
                    <a:pt x="19491" y="40612"/>
                    <a:pt x="19646" y="41327"/>
                  </a:cubicBezTo>
                  <a:lnTo>
                    <a:pt x="19503" y="41398"/>
                  </a:lnTo>
                  <a:lnTo>
                    <a:pt x="19062" y="41029"/>
                  </a:lnTo>
                  <a:cubicBezTo>
                    <a:pt x="19134" y="41410"/>
                    <a:pt x="19193" y="41434"/>
                    <a:pt x="19431" y="41612"/>
                  </a:cubicBezTo>
                  <a:lnTo>
                    <a:pt x="19431" y="41767"/>
                  </a:lnTo>
                  <a:cubicBezTo>
                    <a:pt x="19741" y="41612"/>
                    <a:pt x="19717" y="41743"/>
                    <a:pt x="19789" y="41327"/>
                  </a:cubicBezTo>
                  <a:lnTo>
                    <a:pt x="19943" y="41255"/>
                  </a:lnTo>
                  <a:cubicBezTo>
                    <a:pt x="20336" y="41791"/>
                    <a:pt x="20420" y="42005"/>
                    <a:pt x="20586" y="42708"/>
                  </a:cubicBezTo>
                  <a:lnTo>
                    <a:pt x="20586" y="42779"/>
                  </a:lnTo>
                  <a:lnTo>
                    <a:pt x="20229" y="42708"/>
                  </a:lnTo>
                  <a:lnTo>
                    <a:pt x="20158" y="42779"/>
                  </a:lnTo>
                  <a:cubicBezTo>
                    <a:pt x="20289" y="43244"/>
                    <a:pt x="20420" y="43196"/>
                    <a:pt x="20884" y="43136"/>
                  </a:cubicBezTo>
                  <a:cubicBezTo>
                    <a:pt x="20836" y="42839"/>
                    <a:pt x="20789" y="42553"/>
                    <a:pt x="20729" y="42267"/>
                  </a:cubicBezTo>
                  <a:lnTo>
                    <a:pt x="21384" y="42196"/>
                  </a:lnTo>
                  <a:lnTo>
                    <a:pt x="21384" y="41910"/>
                  </a:lnTo>
                  <a:lnTo>
                    <a:pt x="20872" y="41910"/>
                  </a:lnTo>
                  <a:lnTo>
                    <a:pt x="20301" y="41184"/>
                  </a:lnTo>
                  <a:lnTo>
                    <a:pt x="20301" y="41112"/>
                  </a:lnTo>
                  <a:cubicBezTo>
                    <a:pt x="20765" y="41065"/>
                    <a:pt x="20920" y="41124"/>
                    <a:pt x="21384" y="40958"/>
                  </a:cubicBezTo>
                  <a:lnTo>
                    <a:pt x="21455" y="40815"/>
                  </a:lnTo>
                  <a:cubicBezTo>
                    <a:pt x="21110" y="40553"/>
                    <a:pt x="20920" y="40660"/>
                    <a:pt x="20658" y="40231"/>
                  </a:cubicBezTo>
                  <a:lnTo>
                    <a:pt x="20658" y="40160"/>
                  </a:lnTo>
                  <a:cubicBezTo>
                    <a:pt x="21563" y="40219"/>
                    <a:pt x="22753" y="41124"/>
                    <a:pt x="23122" y="41755"/>
                  </a:cubicBezTo>
                  <a:cubicBezTo>
                    <a:pt x="22968" y="42029"/>
                    <a:pt x="23087" y="41886"/>
                    <a:pt x="22837" y="41898"/>
                  </a:cubicBezTo>
                  <a:cubicBezTo>
                    <a:pt x="22587" y="41743"/>
                    <a:pt x="22003" y="41255"/>
                    <a:pt x="21896" y="40958"/>
                  </a:cubicBezTo>
                  <a:lnTo>
                    <a:pt x="21825" y="40958"/>
                  </a:lnTo>
                  <a:lnTo>
                    <a:pt x="21313" y="41255"/>
                  </a:lnTo>
                  <a:cubicBezTo>
                    <a:pt x="21515" y="42005"/>
                    <a:pt x="21694" y="41922"/>
                    <a:pt x="21527" y="42696"/>
                  </a:cubicBezTo>
                  <a:lnTo>
                    <a:pt x="21825" y="42696"/>
                  </a:lnTo>
                  <a:cubicBezTo>
                    <a:pt x="21848" y="42529"/>
                    <a:pt x="21872" y="42363"/>
                    <a:pt x="21896" y="42196"/>
                  </a:cubicBezTo>
                  <a:close/>
                  <a:moveTo>
                    <a:pt x="3703" y="19074"/>
                  </a:moveTo>
                  <a:lnTo>
                    <a:pt x="3775" y="19145"/>
                  </a:lnTo>
                  <a:lnTo>
                    <a:pt x="3846" y="19145"/>
                  </a:lnTo>
                  <a:lnTo>
                    <a:pt x="3775" y="18931"/>
                  </a:lnTo>
                  <a:close/>
                  <a:moveTo>
                    <a:pt x="4203" y="19503"/>
                  </a:moveTo>
                  <a:lnTo>
                    <a:pt x="4358" y="19574"/>
                  </a:lnTo>
                  <a:lnTo>
                    <a:pt x="4429" y="19574"/>
                  </a:lnTo>
                  <a:lnTo>
                    <a:pt x="4203" y="19002"/>
                  </a:lnTo>
                  <a:close/>
                  <a:moveTo>
                    <a:pt x="8847" y="19002"/>
                  </a:moveTo>
                  <a:cubicBezTo>
                    <a:pt x="8906" y="19741"/>
                    <a:pt x="9228" y="20003"/>
                    <a:pt x="9418" y="20598"/>
                  </a:cubicBezTo>
                  <a:lnTo>
                    <a:pt x="9573" y="20669"/>
                  </a:lnTo>
                  <a:cubicBezTo>
                    <a:pt x="9537" y="20098"/>
                    <a:pt x="9204" y="19264"/>
                    <a:pt x="8847" y="19002"/>
                  </a:cubicBezTo>
                  <a:close/>
                  <a:moveTo>
                    <a:pt x="5442" y="19503"/>
                  </a:moveTo>
                  <a:cubicBezTo>
                    <a:pt x="5477" y="19205"/>
                    <a:pt x="5513" y="19276"/>
                    <a:pt x="5370" y="19074"/>
                  </a:cubicBezTo>
                  <a:lnTo>
                    <a:pt x="5370" y="19503"/>
                  </a:lnTo>
                  <a:close/>
                  <a:moveTo>
                    <a:pt x="6382" y="19288"/>
                  </a:moveTo>
                  <a:cubicBezTo>
                    <a:pt x="6442" y="19848"/>
                    <a:pt x="6739" y="20181"/>
                    <a:pt x="7025" y="20515"/>
                  </a:cubicBezTo>
                  <a:lnTo>
                    <a:pt x="7096" y="20669"/>
                  </a:lnTo>
                  <a:lnTo>
                    <a:pt x="7180" y="20669"/>
                  </a:lnTo>
                  <a:lnTo>
                    <a:pt x="6525" y="19074"/>
                  </a:lnTo>
                  <a:close/>
                  <a:moveTo>
                    <a:pt x="7323" y="19503"/>
                  </a:moveTo>
                  <a:cubicBezTo>
                    <a:pt x="7239" y="19241"/>
                    <a:pt x="7263" y="19288"/>
                    <a:pt x="7096" y="19133"/>
                  </a:cubicBezTo>
                  <a:cubicBezTo>
                    <a:pt x="7180" y="19407"/>
                    <a:pt x="7156" y="19360"/>
                    <a:pt x="7323" y="19503"/>
                  </a:cubicBezTo>
                  <a:close/>
                  <a:moveTo>
                    <a:pt x="7751" y="19133"/>
                  </a:moveTo>
                  <a:cubicBezTo>
                    <a:pt x="7847" y="20550"/>
                    <a:pt x="8644" y="21205"/>
                    <a:pt x="8918" y="22693"/>
                  </a:cubicBezTo>
                  <a:lnTo>
                    <a:pt x="9061" y="22765"/>
                  </a:lnTo>
                  <a:lnTo>
                    <a:pt x="9132" y="22765"/>
                  </a:lnTo>
                  <a:cubicBezTo>
                    <a:pt x="9180" y="22479"/>
                    <a:pt x="9228" y="22134"/>
                    <a:pt x="9359" y="22479"/>
                  </a:cubicBezTo>
                  <a:lnTo>
                    <a:pt x="9430" y="22479"/>
                  </a:lnTo>
                  <a:cubicBezTo>
                    <a:pt x="9275" y="21479"/>
                    <a:pt x="8525" y="19586"/>
                    <a:pt x="7751" y="19145"/>
                  </a:cubicBezTo>
                  <a:close/>
                  <a:moveTo>
                    <a:pt x="15871" y="19503"/>
                  </a:moveTo>
                  <a:lnTo>
                    <a:pt x="15943" y="19503"/>
                  </a:lnTo>
                  <a:lnTo>
                    <a:pt x="15800" y="19133"/>
                  </a:lnTo>
                  <a:cubicBezTo>
                    <a:pt x="15824" y="19217"/>
                    <a:pt x="15848" y="19288"/>
                    <a:pt x="15871" y="19360"/>
                  </a:cubicBezTo>
                  <a:close/>
                  <a:moveTo>
                    <a:pt x="9859" y="19788"/>
                  </a:moveTo>
                  <a:cubicBezTo>
                    <a:pt x="9811" y="19693"/>
                    <a:pt x="9763" y="19598"/>
                    <a:pt x="9704" y="19503"/>
                  </a:cubicBezTo>
                  <a:lnTo>
                    <a:pt x="9775" y="19788"/>
                  </a:lnTo>
                  <a:close/>
                  <a:moveTo>
                    <a:pt x="13990" y="19860"/>
                  </a:moveTo>
                  <a:lnTo>
                    <a:pt x="14133" y="19931"/>
                  </a:lnTo>
                  <a:cubicBezTo>
                    <a:pt x="14074" y="19610"/>
                    <a:pt x="14145" y="19717"/>
                    <a:pt x="13919" y="19574"/>
                  </a:cubicBezTo>
                  <a:close/>
                  <a:moveTo>
                    <a:pt x="10359" y="20300"/>
                  </a:moveTo>
                  <a:lnTo>
                    <a:pt x="10442" y="20443"/>
                  </a:lnTo>
                  <a:lnTo>
                    <a:pt x="10514" y="20229"/>
                  </a:lnTo>
                  <a:lnTo>
                    <a:pt x="10144" y="19645"/>
                  </a:lnTo>
                  <a:cubicBezTo>
                    <a:pt x="10216" y="19872"/>
                    <a:pt x="10287" y="20086"/>
                    <a:pt x="10359" y="20300"/>
                  </a:cubicBezTo>
                  <a:close/>
                  <a:moveTo>
                    <a:pt x="5001" y="21384"/>
                  </a:moveTo>
                  <a:cubicBezTo>
                    <a:pt x="4977" y="20860"/>
                    <a:pt x="4846" y="20181"/>
                    <a:pt x="4572" y="19860"/>
                  </a:cubicBezTo>
                  <a:cubicBezTo>
                    <a:pt x="4549" y="20550"/>
                    <a:pt x="4608" y="21050"/>
                    <a:pt x="4930" y="21384"/>
                  </a:cubicBezTo>
                  <a:close/>
                  <a:moveTo>
                    <a:pt x="16467" y="20515"/>
                  </a:moveTo>
                  <a:lnTo>
                    <a:pt x="16538" y="20515"/>
                  </a:lnTo>
                  <a:cubicBezTo>
                    <a:pt x="16491" y="20181"/>
                    <a:pt x="16467" y="20026"/>
                    <a:pt x="16252" y="19860"/>
                  </a:cubicBezTo>
                  <a:cubicBezTo>
                    <a:pt x="16324" y="20038"/>
                    <a:pt x="16395" y="20205"/>
                    <a:pt x="16467" y="20372"/>
                  </a:cubicBezTo>
                  <a:close/>
                  <a:moveTo>
                    <a:pt x="15383" y="22324"/>
                  </a:moveTo>
                  <a:cubicBezTo>
                    <a:pt x="15324" y="21729"/>
                    <a:pt x="14740" y="20396"/>
                    <a:pt x="14359" y="20003"/>
                  </a:cubicBezTo>
                  <a:lnTo>
                    <a:pt x="14216" y="20003"/>
                  </a:lnTo>
                  <a:cubicBezTo>
                    <a:pt x="14312" y="20836"/>
                    <a:pt x="14812" y="21431"/>
                    <a:pt x="15086" y="22110"/>
                  </a:cubicBezTo>
                  <a:close/>
                  <a:moveTo>
                    <a:pt x="3918" y="20086"/>
                  </a:moveTo>
                  <a:lnTo>
                    <a:pt x="3846" y="20229"/>
                  </a:lnTo>
                  <a:lnTo>
                    <a:pt x="4132" y="20515"/>
                  </a:lnTo>
                  <a:cubicBezTo>
                    <a:pt x="4084" y="20193"/>
                    <a:pt x="4120" y="20241"/>
                    <a:pt x="3918" y="20086"/>
                  </a:cubicBezTo>
                  <a:close/>
                  <a:moveTo>
                    <a:pt x="16752" y="20586"/>
                  </a:moveTo>
                  <a:lnTo>
                    <a:pt x="16681" y="20741"/>
                  </a:lnTo>
                  <a:lnTo>
                    <a:pt x="16824" y="20884"/>
                  </a:lnTo>
                  <a:close/>
                  <a:moveTo>
                    <a:pt x="11454" y="24503"/>
                  </a:moveTo>
                  <a:cubicBezTo>
                    <a:pt x="11359" y="23860"/>
                    <a:pt x="10049" y="21074"/>
                    <a:pt x="9644" y="20812"/>
                  </a:cubicBezTo>
                  <a:cubicBezTo>
                    <a:pt x="9502" y="21955"/>
                    <a:pt x="10835" y="23229"/>
                    <a:pt x="11085" y="24432"/>
                  </a:cubicBezTo>
                  <a:lnTo>
                    <a:pt x="11383" y="24658"/>
                  </a:lnTo>
                  <a:close/>
                  <a:moveTo>
                    <a:pt x="7608" y="22039"/>
                  </a:moveTo>
                  <a:cubicBezTo>
                    <a:pt x="7692" y="21634"/>
                    <a:pt x="7656" y="21419"/>
                    <a:pt x="7394" y="21169"/>
                  </a:cubicBezTo>
                  <a:lnTo>
                    <a:pt x="7466" y="21967"/>
                  </a:lnTo>
                  <a:lnTo>
                    <a:pt x="7466" y="22122"/>
                  </a:lnTo>
                  <a:close/>
                  <a:moveTo>
                    <a:pt x="17979" y="22693"/>
                  </a:moveTo>
                  <a:cubicBezTo>
                    <a:pt x="17836" y="22122"/>
                    <a:pt x="17514" y="21348"/>
                    <a:pt x="16955" y="21169"/>
                  </a:cubicBezTo>
                  <a:lnTo>
                    <a:pt x="17681" y="22622"/>
                  </a:lnTo>
                  <a:close/>
                  <a:moveTo>
                    <a:pt x="11311" y="22110"/>
                  </a:moveTo>
                  <a:cubicBezTo>
                    <a:pt x="11252" y="21741"/>
                    <a:pt x="11228" y="21705"/>
                    <a:pt x="11014" y="21527"/>
                  </a:cubicBezTo>
                  <a:cubicBezTo>
                    <a:pt x="11061" y="21729"/>
                    <a:pt x="11109" y="21920"/>
                    <a:pt x="11157" y="22110"/>
                  </a:cubicBezTo>
                  <a:close/>
                  <a:moveTo>
                    <a:pt x="8549" y="22622"/>
                  </a:moveTo>
                  <a:cubicBezTo>
                    <a:pt x="8561" y="22372"/>
                    <a:pt x="8585" y="22396"/>
                    <a:pt x="8478" y="22181"/>
                  </a:cubicBezTo>
                  <a:cubicBezTo>
                    <a:pt x="8442" y="22479"/>
                    <a:pt x="8406" y="22420"/>
                    <a:pt x="8549" y="22622"/>
                  </a:cubicBezTo>
                  <a:close/>
                  <a:moveTo>
                    <a:pt x="11811" y="23265"/>
                  </a:moveTo>
                  <a:cubicBezTo>
                    <a:pt x="11764" y="22848"/>
                    <a:pt x="11680" y="22491"/>
                    <a:pt x="11454" y="22253"/>
                  </a:cubicBezTo>
                  <a:lnTo>
                    <a:pt x="11383" y="22551"/>
                  </a:lnTo>
                  <a:lnTo>
                    <a:pt x="11668" y="23193"/>
                  </a:lnTo>
                  <a:close/>
                  <a:moveTo>
                    <a:pt x="16598" y="24432"/>
                  </a:moveTo>
                  <a:lnTo>
                    <a:pt x="16669" y="24432"/>
                  </a:lnTo>
                  <a:cubicBezTo>
                    <a:pt x="16526" y="23813"/>
                    <a:pt x="16157" y="23134"/>
                    <a:pt x="15657" y="22836"/>
                  </a:cubicBezTo>
                  <a:lnTo>
                    <a:pt x="16526" y="24289"/>
                  </a:lnTo>
                  <a:close/>
                  <a:moveTo>
                    <a:pt x="7966" y="22908"/>
                  </a:moveTo>
                  <a:cubicBezTo>
                    <a:pt x="8037" y="24348"/>
                    <a:pt x="9001" y="25051"/>
                    <a:pt x="9275" y="26313"/>
                  </a:cubicBezTo>
                  <a:lnTo>
                    <a:pt x="9490" y="26468"/>
                  </a:lnTo>
                  <a:lnTo>
                    <a:pt x="9561" y="26396"/>
                  </a:lnTo>
                  <a:cubicBezTo>
                    <a:pt x="9502" y="25860"/>
                    <a:pt x="8311" y="23086"/>
                    <a:pt x="7966" y="22908"/>
                  </a:cubicBezTo>
                  <a:close/>
                  <a:moveTo>
                    <a:pt x="9775" y="23491"/>
                  </a:moveTo>
                  <a:lnTo>
                    <a:pt x="9775" y="22979"/>
                  </a:lnTo>
                  <a:lnTo>
                    <a:pt x="9204" y="22979"/>
                  </a:lnTo>
                  <a:lnTo>
                    <a:pt x="9418" y="23420"/>
                  </a:lnTo>
                  <a:lnTo>
                    <a:pt x="9716" y="23491"/>
                  </a:lnTo>
                  <a:close/>
                  <a:moveTo>
                    <a:pt x="6013" y="24217"/>
                  </a:moveTo>
                  <a:cubicBezTo>
                    <a:pt x="5953" y="23848"/>
                    <a:pt x="5799" y="23491"/>
                    <a:pt x="5572" y="23193"/>
                  </a:cubicBezTo>
                  <a:cubicBezTo>
                    <a:pt x="5525" y="23586"/>
                    <a:pt x="5727" y="23729"/>
                    <a:pt x="5870" y="24146"/>
                  </a:cubicBezTo>
                  <a:close/>
                  <a:moveTo>
                    <a:pt x="8835" y="23991"/>
                  </a:moveTo>
                  <a:lnTo>
                    <a:pt x="8906" y="23991"/>
                  </a:lnTo>
                  <a:cubicBezTo>
                    <a:pt x="8859" y="23825"/>
                    <a:pt x="8811" y="23658"/>
                    <a:pt x="8763" y="23491"/>
                  </a:cubicBezTo>
                  <a:lnTo>
                    <a:pt x="8763" y="23991"/>
                  </a:lnTo>
                  <a:close/>
                  <a:moveTo>
                    <a:pt x="4918" y="23920"/>
                  </a:moveTo>
                  <a:lnTo>
                    <a:pt x="5072" y="23991"/>
                  </a:lnTo>
                  <a:cubicBezTo>
                    <a:pt x="5096" y="23920"/>
                    <a:pt x="5120" y="23848"/>
                    <a:pt x="5144" y="23777"/>
                  </a:cubicBezTo>
                  <a:lnTo>
                    <a:pt x="4846" y="23563"/>
                  </a:lnTo>
                  <a:cubicBezTo>
                    <a:pt x="4882" y="23682"/>
                    <a:pt x="4906" y="23813"/>
                    <a:pt x="4930" y="23932"/>
                  </a:cubicBezTo>
                  <a:close/>
                  <a:moveTo>
                    <a:pt x="12097" y="23563"/>
                  </a:moveTo>
                  <a:cubicBezTo>
                    <a:pt x="12073" y="23753"/>
                    <a:pt x="12049" y="23944"/>
                    <a:pt x="12026" y="24146"/>
                  </a:cubicBezTo>
                  <a:lnTo>
                    <a:pt x="12097" y="24289"/>
                  </a:lnTo>
                  <a:lnTo>
                    <a:pt x="12311" y="24444"/>
                  </a:lnTo>
                  <a:cubicBezTo>
                    <a:pt x="12335" y="24015"/>
                    <a:pt x="12288" y="23777"/>
                    <a:pt x="12109" y="23563"/>
                  </a:cubicBezTo>
                  <a:close/>
                  <a:moveTo>
                    <a:pt x="9204" y="23932"/>
                  </a:moveTo>
                  <a:lnTo>
                    <a:pt x="9359" y="24003"/>
                  </a:lnTo>
                  <a:lnTo>
                    <a:pt x="9430" y="24003"/>
                  </a:lnTo>
                  <a:cubicBezTo>
                    <a:pt x="9359" y="23884"/>
                    <a:pt x="9275" y="23753"/>
                    <a:pt x="9204" y="23634"/>
                  </a:cubicBezTo>
                  <a:close/>
                  <a:moveTo>
                    <a:pt x="12752" y="23705"/>
                  </a:moveTo>
                  <a:lnTo>
                    <a:pt x="12823" y="24003"/>
                  </a:lnTo>
                  <a:lnTo>
                    <a:pt x="12907" y="24003"/>
                  </a:lnTo>
                  <a:close/>
                  <a:moveTo>
                    <a:pt x="14788" y="25884"/>
                  </a:moveTo>
                  <a:lnTo>
                    <a:pt x="14859" y="25884"/>
                  </a:lnTo>
                  <a:cubicBezTo>
                    <a:pt x="14716" y="25182"/>
                    <a:pt x="14193" y="24075"/>
                    <a:pt x="13633" y="23777"/>
                  </a:cubicBezTo>
                  <a:cubicBezTo>
                    <a:pt x="13788" y="24467"/>
                    <a:pt x="14252" y="25313"/>
                    <a:pt x="14716" y="25741"/>
                  </a:cubicBezTo>
                  <a:close/>
                  <a:moveTo>
                    <a:pt x="4703" y="24944"/>
                  </a:moveTo>
                  <a:lnTo>
                    <a:pt x="4858" y="25015"/>
                  </a:lnTo>
                  <a:lnTo>
                    <a:pt x="4930" y="25015"/>
                  </a:lnTo>
                  <a:lnTo>
                    <a:pt x="5001" y="24944"/>
                  </a:lnTo>
                  <a:cubicBezTo>
                    <a:pt x="4858" y="24575"/>
                    <a:pt x="4703" y="24217"/>
                    <a:pt x="4572" y="23848"/>
                  </a:cubicBezTo>
                  <a:cubicBezTo>
                    <a:pt x="4608" y="24217"/>
                    <a:pt x="4656" y="24575"/>
                    <a:pt x="4703" y="24944"/>
                  </a:cubicBezTo>
                  <a:close/>
                  <a:moveTo>
                    <a:pt x="19646" y="25515"/>
                  </a:moveTo>
                  <a:lnTo>
                    <a:pt x="19860" y="25444"/>
                  </a:lnTo>
                  <a:cubicBezTo>
                    <a:pt x="19812" y="24777"/>
                    <a:pt x="19265" y="24086"/>
                    <a:pt x="18705" y="23920"/>
                  </a:cubicBezTo>
                  <a:cubicBezTo>
                    <a:pt x="18884" y="24610"/>
                    <a:pt x="19408" y="24801"/>
                    <a:pt x="19574" y="25515"/>
                  </a:cubicBezTo>
                  <a:close/>
                  <a:moveTo>
                    <a:pt x="9132" y="23991"/>
                  </a:moveTo>
                  <a:cubicBezTo>
                    <a:pt x="9073" y="24348"/>
                    <a:pt x="9228" y="24515"/>
                    <a:pt x="9347" y="24860"/>
                  </a:cubicBezTo>
                  <a:lnTo>
                    <a:pt x="9502" y="24944"/>
                  </a:lnTo>
                  <a:cubicBezTo>
                    <a:pt x="9549" y="24587"/>
                    <a:pt x="9418" y="24217"/>
                    <a:pt x="9132" y="24003"/>
                  </a:cubicBezTo>
                  <a:close/>
                  <a:moveTo>
                    <a:pt x="11014" y="25158"/>
                  </a:moveTo>
                  <a:lnTo>
                    <a:pt x="11085" y="25229"/>
                  </a:lnTo>
                  <a:lnTo>
                    <a:pt x="11240" y="25075"/>
                  </a:lnTo>
                  <a:cubicBezTo>
                    <a:pt x="11204" y="24670"/>
                    <a:pt x="11026" y="24277"/>
                    <a:pt x="10728" y="23991"/>
                  </a:cubicBezTo>
                  <a:close/>
                  <a:moveTo>
                    <a:pt x="13335" y="24860"/>
                  </a:moveTo>
                  <a:cubicBezTo>
                    <a:pt x="13288" y="24539"/>
                    <a:pt x="13145" y="24229"/>
                    <a:pt x="12907" y="23991"/>
                  </a:cubicBezTo>
                  <a:lnTo>
                    <a:pt x="13192" y="24789"/>
                  </a:lnTo>
                  <a:close/>
                  <a:moveTo>
                    <a:pt x="12395" y="24563"/>
                  </a:moveTo>
                  <a:lnTo>
                    <a:pt x="12609" y="24932"/>
                  </a:lnTo>
                  <a:lnTo>
                    <a:pt x="12764" y="24777"/>
                  </a:lnTo>
                  <a:lnTo>
                    <a:pt x="12764" y="24420"/>
                  </a:lnTo>
                  <a:lnTo>
                    <a:pt x="12466" y="24420"/>
                  </a:lnTo>
                  <a:close/>
                  <a:moveTo>
                    <a:pt x="5501" y="25730"/>
                  </a:moveTo>
                  <a:lnTo>
                    <a:pt x="5799" y="25575"/>
                  </a:lnTo>
                  <a:lnTo>
                    <a:pt x="5299" y="24563"/>
                  </a:lnTo>
                  <a:cubicBezTo>
                    <a:pt x="5203" y="24991"/>
                    <a:pt x="5394" y="25325"/>
                    <a:pt x="5501" y="25741"/>
                  </a:cubicBezTo>
                  <a:close/>
                  <a:moveTo>
                    <a:pt x="17836" y="26396"/>
                  </a:moveTo>
                  <a:lnTo>
                    <a:pt x="17907" y="26313"/>
                  </a:lnTo>
                  <a:cubicBezTo>
                    <a:pt x="17741" y="25860"/>
                    <a:pt x="17383" y="24979"/>
                    <a:pt x="17038" y="24658"/>
                  </a:cubicBezTo>
                  <a:lnTo>
                    <a:pt x="16895" y="24872"/>
                  </a:lnTo>
                  <a:cubicBezTo>
                    <a:pt x="17157" y="25349"/>
                    <a:pt x="17419" y="25837"/>
                    <a:pt x="17693" y="26313"/>
                  </a:cubicBezTo>
                  <a:close/>
                  <a:moveTo>
                    <a:pt x="6894" y="26468"/>
                  </a:moveTo>
                  <a:lnTo>
                    <a:pt x="6894" y="26611"/>
                  </a:lnTo>
                  <a:lnTo>
                    <a:pt x="6966" y="26611"/>
                  </a:lnTo>
                  <a:cubicBezTo>
                    <a:pt x="6870" y="25956"/>
                    <a:pt x="6620" y="25134"/>
                    <a:pt x="6239" y="24729"/>
                  </a:cubicBezTo>
                  <a:cubicBezTo>
                    <a:pt x="6215" y="25134"/>
                    <a:pt x="6549" y="26134"/>
                    <a:pt x="6882" y="26468"/>
                  </a:cubicBezTo>
                  <a:close/>
                  <a:moveTo>
                    <a:pt x="11823" y="25670"/>
                  </a:moveTo>
                  <a:lnTo>
                    <a:pt x="11966" y="25599"/>
                  </a:lnTo>
                  <a:cubicBezTo>
                    <a:pt x="11919" y="25444"/>
                    <a:pt x="11871" y="25301"/>
                    <a:pt x="11823" y="25158"/>
                  </a:cubicBezTo>
                  <a:lnTo>
                    <a:pt x="11526" y="24872"/>
                  </a:lnTo>
                  <a:cubicBezTo>
                    <a:pt x="11573" y="25110"/>
                    <a:pt x="11621" y="25349"/>
                    <a:pt x="11680" y="25599"/>
                  </a:cubicBezTo>
                  <a:close/>
                  <a:moveTo>
                    <a:pt x="13990" y="25741"/>
                  </a:moveTo>
                  <a:cubicBezTo>
                    <a:pt x="13895" y="25420"/>
                    <a:pt x="13693" y="25134"/>
                    <a:pt x="13419" y="24944"/>
                  </a:cubicBezTo>
                  <a:lnTo>
                    <a:pt x="13562" y="25372"/>
                  </a:lnTo>
                  <a:close/>
                  <a:moveTo>
                    <a:pt x="12823" y="25241"/>
                  </a:moveTo>
                  <a:lnTo>
                    <a:pt x="12978" y="25313"/>
                  </a:lnTo>
                  <a:cubicBezTo>
                    <a:pt x="12871" y="25027"/>
                    <a:pt x="12978" y="25158"/>
                    <a:pt x="12764" y="25015"/>
                  </a:cubicBezTo>
                  <a:close/>
                  <a:moveTo>
                    <a:pt x="8406" y="25670"/>
                  </a:moveTo>
                  <a:cubicBezTo>
                    <a:pt x="8561" y="25468"/>
                    <a:pt x="8501" y="25527"/>
                    <a:pt x="8478" y="25241"/>
                  </a:cubicBezTo>
                  <a:lnTo>
                    <a:pt x="8263" y="25158"/>
                  </a:lnTo>
                  <a:lnTo>
                    <a:pt x="8263" y="25813"/>
                  </a:lnTo>
                  <a:lnTo>
                    <a:pt x="8406" y="25813"/>
                  </a:lnTo>
                  <a:close/>
                  <a:moveTo>
                    <a:pt x="4787" y="25599"/>
                  </a:moveTo>
                  <a:lnTo>
                    <a:pt x="4858" y="25599"/>
                  </a:lnTo>
                  <a:lnTo>
                    <a:pt x="4787" y="25384"/>
                  </a:lnTo>
                  <a:close/>
                  <a:moveTo>
                    <a:pt x="13335" y="25813"/>
                  </a:moveTo>
                  <a:lnTo>
                    <a:pt x="13038" y="25670"/>
                  </a:lnTo>
                  <a:cubicBezTo>
                    <a:pt x="13085" y="25860"/>
                    <a:pt x="13133" y="26051"/>
                    <a:pt x="13192" y="26241"/>
                  </a:cubicBezTo>
                  <a:lnTo>
                    <a:pt x="13478" y="26313"/>
                  </a:lnTo>
                  <a:cubicBezTo>
                    <a:pt x="13431" y="26146"/>
                    <a:pt x="13383" y="25980"/>
                    <a:pt x="13335" y="25813"/>
                  </a:cubicBezTo>
                  <a:close/>
                  <a:moveTo>
                    <a:pt x="14419" y="26539"/>
                  </a:moveTo>
                  <a:cubicBezTo>
                    <a:pt x="14371" y="26075"/>
                    <a:pt x="14276" y="25956"/>
                    <a:pt x="13990" y="25741"/>
                  </a:cubicBezTo>
                  <a:lnTo>
                    <a:pt x="14288" y="26468"/>
                  </a:lnTo>
                  <a:close/>
                  <a:moveTo>
                    <a:pt x="20074" y="25741"/>
                  </a:moveTo>
                  <a:lnTo>
                    <a:pt x="20074" y="26099"/>
                  </a:lnTo>
                  <a:lnTo>
                    <a:pt x="20301" y="26099"/>
                  </a:lnTo>
                  <a:cubicBezTo>
                    <a:pt x="20229" y="25777"/>
                    <a:pt x="20301" y="25884"/>
                    <a:pt x="20074" y="25741"/>
                  </a:cubicBezTo>
                  <a:close/>
                  <a:moveTo>
                    <a:pt x="13264" y="27765"/>
                  </a:moveTo>
                  <a:cubicBezTo>
                    <a:pt x="12883" y="27134"/>
                    <a:pt x="12490" y="26515"/>
                    <a:pt x="12109" y="25884"/>
                  </a:cubicBezTo>
                  <a:cubicBezTo>
                    <a:pt x="12180" y="26599"/>
                    <a:pt x="12657" y="27551"/>
                    <a:pt x="13050" y="28051"/>
                  </a:cubicBezTo>
                  <a:close/>
                  <a:moveTo>
                    <a:pt x="8918" y="26027"/>
                  </a:moveTo>
                  <a:lnTo>
                    <a:pt x="8549" y="26027"/>
                  </a:lnTo>
                  <a:lnTo>
                    <a:pt x="8478" y="26313"/>
                  </a:lnTo>
                  <a:cubicBezTo>
                    <a:pt x="8525" y="26384"/>
                    <a:pt x="8573" y="26468"/>
                    <a:pt x="8620" y="26527"/>
                  </a:cubicBezTo>
                  <a:lnTo>
                    <a:pt x="8620" y="26682"/>
                  </a:lnTo>
                  <a:close/>
                  <a:moveTo>
                    <a:pt x="22837" y="29075"/>
                  </a:moveTo>
                  <a:lnTo>
                    <a:pt x="22908" y="29004"/>
                  </a:lnTo>
                  <a:cubicBezTo>
                    <a:pt x="22360" y="28087"/>
                    <a:pt x="21396" y="27539"/>
                    <a:pt x="21015" y="26456"/>
                  </a:cubicBezTo>
                  <a:lnTo>
                    <a:pt x="20301" y="26099"/>
                  </a:lnTo>
                  <a:cubicBezTo>
                    <a:pt x="20515" y="27170"/>
                    <a:pt x="22039" y="28492"/>
                    <a:pt x="22837" y="29075"/>
                  </a:cubicBezTo>
                  <a:close/>
                  <a:moveTo>
                    <a:pt x="5870" y="26753"/>
                  </a:moveTo>
                  <a:cubicBezTo>
                    <a:pt x="5584" y="26646"/>
                    <a:pt x="5715" y="26753"/>
                    <a:pt x="5572" y="26539"/>
                  </a:cubicBezTo>
                  <a:cubicBezTo>
                    <a:pt x="5549" y="26753"/>
                    <a:pt x="5525" y="26968"/>
                    <a:pt x="5501" y="27182"/>
                  </a:cubicBezTo>
                  <a:lnTo>
                    <a:pt x="5644" y="27254"/>
                  </a:lnTo>
                  <a:lnTo>
                    <a:pt x="5799" y="26896"/>
                  </a:lnTo>
                  <a:lnTo>
                    <a:pt x="5942" y="26825"/>
                  </a:lnTo>
                  <a:lnTo>
                    <a:pt x="6596" y="28206"/>
                  </a:lnTo>
                  <a:lnTo>
                    <a:pt x="6596" y="28349"/>
                  </a:lnTo>
                  <a:lnTo>
                    <a:pt x="6811" y="28277"/>
                  </a:lnTo>
                  <a:lnTo>
                    <a:pt x="5870" y="26182"/>
                  </a:lnTo>
                  <a:close/>
                  <a:moveTo>
                    <a:pt x="15943" y="27694"/>
                  </a:moveTo>
                  <a:cubicBezTo>
                    <a:pt x="15824" y="27158"/>
                    <a:pt x="15467" y="26432"/>
                    <a:pt x="15002" y="26241"/>
                  </a:cubicBezTo>
                  <a:cubicBezTo>
                    <a:pt x="15217" y="26658"/>
                    <a:pt x="15431" y="27063"/>
                    <a:pt x="15657" y="27480"/>
                  </a:cubicBezTo>
                  <a:close/>
                  <a:moveTo>
                    <a:pt x="20217" y="29516"/>
                  </a:moveTo>
                  <a:lnTo>
                    <a:pt x="20289" y="29516"/>
                  </a:lnTo>
                  <a:cubicBezTo>
                    <a:pt x="19800" y="28373"/>
                    <a:pt x="18693" y="27825"/>
                    <a:pt x="18336" y="26611"/>
                  </a:cubicBezTo>
                  <a:lnTo>
                    <a:pt x="17967" y="26456"/>
                  </a:lnTo>
                  <a:cubicBezTo>
                    <a:pt x="18217" y="27480"/>
                    <a:pt x="19479" y="28944"/>
                    <a:pt x="20217" y="29516"/>
                  </a:cubicBezTo>
                  <a:close/>
                  <a:moveTo>
                    <a:pt x="5215" y="26837"/>
                  </a:moveTo>
                  <a:lnTo>
                    <a:pt x="5287" y="26837"/>
                  </a:lnTo>
                  <a:lnTo>
                    <a:pt x="5215" y="26611"/>
                  </a:lnTo>
                  <a:close/>
                  <a:moveTo>
                    <a:pt x="9275" y="27194"/>
                  </a:moveTo>
                  <a:lnTo>
                    <a:pt x="9561" y="27551"/>
                  </a:lnTo>
                  <a:cubicBezTo>
                    <a:pt x="9537" y="27361"/>
                    <a:pt x="9513" y="27170"/>
                    <a:pt x="9490" y="26980"/>
                  </a:cubicBezTo>
                  <a:cubicBezTo>
                    <a:pt x="9335" y="26825"/>
                    <a:pt x="9168" y="26825"/>
                    <a:pt x="8906" y="26753"/>
                  </a:cubicBezTo>
                  <a:cubicBezTo>
                    <a:pt x="8692" y="27646"/>
                    <a:pt x="9633" y="29254"/>
                    <a:pt x="10216" y="29659"/>
                  </a:cubicBezTo>
                  <a:cubicBezTo>
                    <a:pt x="10109" y="29075"/>
                    <a:pt x="10014" y="28504"/>
                    <a:pt x="9918" y="27920"/>
                  </a:cubicBezTo>
                  <a:lnTo>
                    <a:pt x="9775" y="27849"/>
                  </a:lnTo>
                  <a:lnTo>
                    <a:pt x="9775" y="28277"/>
                  </a:lnTo>
                  <a:lnTo>
                    <a:pt x="9621" y="28277"/>
                  </a:lnTo>
                  <a:cubicBezTo>
                    <a:pt x="9525" y="28004"/>
                    <a:pt x="9347" y="27754"/>
                    <a:pt x="9121" y="27551"/>
                  </a:cubicBezTo>
                  <a:lnTo>
                    <a:pt x="9121" y="27265"/>
                  </a:lnTo>
                  <a:close/>
                  <a:moveTo>
                    <a:pt x="14633" y="28063"/>
                  </a:moveTo>
                  <a:lnTo>
                    <a:pt x="13978" y="27265"/>
                  </a:lnTo>
                  <a:cubicBezTo>
                    <a:pt x="14121" y="27599"/>
                    <a:pt x="14276" y="27944"/>
                    <a:pt x="14407" y="28277"/>
                  </a:cubicBezTo>
                  <a:cubicBezTo>
                    <a:pt x="14681" y="28146"/>
                    <a:pt x="14514" y="28325"/>
                    <a:pt x="14645" y="28063"/>
                  </a:cubicBezTo>
                  <a:close/>
                  <a:moveTo>
                    <a:pt x="7227" y="27551"/>
                  </a:moveTo>
                  <a:lnTo>
                    <a:pt x="7382" y="27992"/>
                  </a:lnTo>
                  <a:lnTo>
                    <a:pt x="7525" y="28063"/>
                  </a:lnTo>
                  <a:cubicBezTo>
                    <a:pt x="7501" y="27658"/>
                    <a:pt x="7525" y="27694"/>
                    <a:pt x="7251" y="27551"/>
                  </a:cubicBezTo>
                  <a:close/>
                  <a:moveTo>
                    <a:pt x="5799" y="28063"/>
                  </a:moveTo>
                  <a:lnTo>
                    <a:pt x="5870" y="28063"/>
                  </a:lnTo>
                  <a:lnTo>
                    <a:pt x="5942" y="27765"/>
                  </a:lnTo>
                  <a:lnTo>
                    <a:pt x="5799" y="27765"/>
                  </a:lnTo>
                  <a:close/>
                  <a:moveTo>
                    <a:pt x="23563" y="28575"/>
                  </a:moveTo>
                  <a:lnTo>
                    <a:pt x="23777" y="28575"/>
                  </a:lnTo>
                  <a:lnTo>
                    <a:pt x="23349" y="28135"/>
                  </a:lnTo>
                  <a:lnTo>
                    <a:pt x="23563" y="28432"/>
                  </a:lnTo>
                  <a:close/>
                  <a:moveTo>
                    <a:pt x="7680" y="28420"/>
                  </a:moveTo>
                  <a:lnTo>
                    <a:pt x="7835" y="28635"/>
                  </a:lnTo>
                  <a:cubicBezTo>
                    <a:pt x="7858" y="28682"/>
                    <a:pt x="7882" y="28742"/>
                    <a:pt x="7906" y="28789"/>
                  </a:cubicBezTo>
                  <a:cubicBezTo>
                    <a:pt x="7978" y="28527"/>
                    <a:pt x="7930" y="28551"/>
                    <a:pt x="7680" y="28420"/>
                  </a:cubicBezTo>
                  <a:close/>
                  <a:moveTo>
                    <a:pt x="15514" y="28635"/>
                  </a:moveTo>
                  <a:lnTo>
                    <a:pt x="15443" y="28420"/>
                  </a:lnTo>
                  <a:lnTo>
                    <a:pt x="15443" y="28635"/>
                  </a:lnTo>
                  <a:close/>
                  <a:moveTo>
                    <a:pt x="14931" y="29075"/>
                  </a:moveTo>
                  <a:lnTo>
                    <a:pt x="15145" y="29218"/>
                  </a:lnTo>
                  <a:lnTo>
                    <a:pt x="15217" y="29218"/>
                  </a:lnTo>
                  <a:lnTo>
                    <a:pt x="15217" y="28789"/>
                  </a:lnTo>
                  <a:lnTo>
                    <a:pt x="14931" y="28635"/>
                  </a:lnTo>
                  <a:close/>
                  <a:moveTo>
                    <a:pt x="7680" y="30742"/>
                  </a:moveTo>
                  <a:lnTo>
                    <a:pt x="7835" y="30813"/>
                  </a:lnTo>
                  <a:cubicBezTo>
                    <a:pt x="7811" y="30087"/>
                    <a:pt x="7513" y="29373"/>
                    <a:pt x="7108" y="29004"/>
                  </a:cubicBezTo>
                  <a:cubicBezTo>
                    <a:pt x="7037" y="29551"/>
                    <a:pt x="7537" y="30099"/>
                    <a:pt x="7680" y="30742"/>
                  </a:cubicBezTo>
                  <a:close/>
                  <a:moveTo>
                    <a:pt x="8763" y="30599"/>
                  </a:moveTo>
                  <a:lnTo>
                    <a:pt x="8847" y="30599"/>
                  </a:lnTo>
                  <a:cubicBezTo>
                    <a:pt x="8692" y="30147"/>
                    <a:pt x="8466" y="29480"/>
                    <a:pt x="8120" y="29218"/>
                  </a:cubicBezTo>
                  <a:lnTo>
                    <a:pt x="8620" y="30516"/>
                  </a:lnTo>
                  <a:close/>
                  <a:moveTo>
                    <a:pt x="10514" y="29575"/>
                  </a:moveTo>
                  <a:lnTo>
                    <a:pt x="10585" y="29575"/>
                  </a:lnTo>
                  <a:lnTo>
                    <a:pt x="10514" y="29361"/>
                  </a:lnTo>
                  <a:close/>
                  <a:moveTo>
                    <a:pt x="20943" y="30159"/>
                  </a:moveTo>
                  <a:cubicBezTo>
                    <a:pt x="20848" y="29861"/>
                    <a:pt x="20908" y="29932"/>
                    <a:pt x="20658" y="29801"/>
                  </a:cubicBezTo>
                  <a:lnTo>
                    <a:pt x="20658" y="30016"/>
                  </a:lnTo>
                  <a:lnTo>
                    <a:pt x="20872" y="30159"/>
                  </a:lnTo>
                  <a:close/>
                  <a:moveTo>
                    <a:pt x="16669" y="31683"/>
                  </a:moveTo>
                  <a:lnTo>
                    <a:pt x="16741" y="31683"/>
                  </a:lnTo>
                  <a:lnTo>
                    <a:pt x="16812" y="31242"/>
                  </a:lnTo>
                  <a:cubicBezTo>
                    <a:pt x="16538" y="30885"/>
                    <a:pt x="16038" y="30266"/>
                    <a:pt x="15657" y="30016"/>
                  </a:cubicBezTo>
                  <a:cubicBezTo>
                    <a:pt x="15657" y="30563"/>
                    <a:pt x="16252" y="31135"/>
                    <a:pt x="16526" y="31683"/>
                  </a:cubicBezTo>
                  <a:close/>
                  <a:moveTo>
                    <a:pt x="16312" y="30302"/>
                  </a:moveTo>
                  <a:lnTo>
                    <a:pt x="16312" y="30516"/>
                  </a:lnTo>
                  <a:lnTo>
                    <a:pt x="16383" y="30516"/>
                  </a:lnTo>
                  <a:cubicBezTo>
                    <a:pt x="16407" y="30313"/>
                    <a:pt x="16502" y="30432"/>
                    <a:pt x="16312" y="30302"/>
                  </a:cubicBezTo>
                  <a:close/>
                  <a:moveTo>
                    <a:pt x="20372" y="31028"/>
                  </a:moveTo>
                  <a:lnTo>
                    <a:pt x="20443" y="31028"/>
                  </a:lnTo>
                  <a:lnTo>
                    <a:pt x="20443" y="30956"/>
                  </a:lnTo>
                  <a:lnTo>
                    <a:pt x="20146" y="30742"/>
                  </a:lnTo>
                  <a:cubicBezTo>
                    <a:pt x="20170" y="30813"/>
                    <a:pt x="20193" y="30897"/>
                    <a:pt x="20217" y="30956"/>
                  </a:cubicBezTo>
                  <a:close/>
                  <a:moveTo>
                    <a:pt x="15943" y="32123"/>
                  </a:moveTo>
                  <a:lnTo>
                    <a:pt x="15943" y="31968"/>
                  </a:lnTo>
                  <a:lnTo>
                    <a:pt x="16098" y="31897"/>
                  </a:lnTo>
                  <a:cubicBezTo>
                    <a:pt x="15633" y="31647"/>
                    <a:pt x="15562" y="31230"/>
                    <a:pt x="15228" y="30885"/>
                  </a:cubicBezTo>
                  <a:cubicBezTo>
                    <a:pt x="15181" y="31290"/>
                    <a:pt x="15419" y="31421"/>
                    <a:pt x="15514" y="31897"/>
                  </a:cubicBezTo>
                  <a:close/>
                  <a:moveTo>
                    <a:pt x="24789" y="31325"/>
                  </a:moveTo>
                  <a:lnTo>
                    <a:pt x="24575" y="31325"/>
                  </a:lnTo>
                  <a:lnTo>
                    <a:pt x="24575" y="31468"/>
                  </a:lnTo>
                  <a:lnTo>
                    <a:pt x="24789" y="31397"/>
                  </a:lnTo>
                  <a:close/>
                  <a:moveTo>
                    <a:pt x="9633" y="31683"/>
                  </a:moveTo>
                  <a:lnTo>
                    <a:pt x="9347" y="31611"/>
                  </a:lnTo>
                  <a:lnTo>
                    <a:pt x="9561" y="32195"/>
                  </a:lnTo>
                  <a:lnTo>
                    <a:pt x="9787" y="32337"/>
                  </a:lnTo>
                  <a:cubicBezTo>
                    <a:pt x="9740" y="32123"/>
                    <a:pt x="9692" y="31897"/>
                    <a:pt x="9644" y="31683"/>
                  </a:cubicBezTo>
                  <a:close/>
                  <a:moveTo>
                    <a:pt x="17967" y="31754"/>
                  </a:moveTo>
                  <a:lnTo>
                    <a:pt x="18122" y="31611"/>
                  </a:lnTo>
                  <a:lnTo>
                    <a:pt x="17967" y="31611"/>
                  </a:lnTo>
                  <a:close/>
                  <a:moveTo>
                    <a:pt x="16086" y="31968"/>
                  </a:moveTo>
                  <a:lnTo>
                    <a:pt x="16086" y="32480"/>
                  </a:lnTo>
                  <a:lnTo>
                    <a:pt x="16383" y="32480"/>
                  </a:lnTo>
                  <a:close/>
                  <a:moveTo>
                    <a:pt x="126421" y="32123"/>
                  </a:moveTo>
                  <a:lnTo>
                    <a:pt x="126064" y="32052"/>
                  </a:lnTo>
                  <a:lnTo>
                    <a:pt x="126278" y="32266"/>
                  </a:lnTo>
                  <a:close/>
                  <a:moveTo>
                    <a:pt x="22682" y="32266"/>
                  </a:moveTo>
                  <a:lnTo>
                    <a:pt x="22539" y="32123"/>
                  </a:lnTo>
                  <a:cubicBezTo>
                    <a:pt x="22563" y="32195"/>
                    <a:pt x="22587" y="32266"/>
                    <a:pt x="22610" y="32337"/>
                  </a:cubicBezTo>
                  <a:close/>
                  <a:moveTo>
                    <a:pt x="18693" y="34945"/>
                  </a:moveTo>
                  <a:cubicBezTo>
                    <a:pt x="18729" y="34647"/>
                    <a:pt x="18717" y="34671"/>
                    <a:pt x="18848" y="34516"/>
                  </a:cubicBezTo>
                  <a:cubicBezTo>
                    <a:pt x="18681" y="33695"/>
                    <a:pt x="17884" y="32873"/>
                    <a:pt x="17538" y="32337"/>
                  </a:cubicBezTo>
                  <a:cubicBezTo>
                    <a:pt x="17443" y="32468"/>
                    <a:pt x="17395" y="32623"/>
                    <a:pt x="17395" y="32778"/>
                  </a:cubicBezTo>
                  <a:cubicBezTo>
                    <a:pt x="17848" y="33373"/>
                    <a:pt x="18538" y="33885"/>
                    <a:pt x="18550" y="34873"/>
                  </a:cubicBezTo>
                  <a:close/>
                  <a:moveTo>
                    <a:pt x="8549" y="33135"/>
                  </a:moveTo>
                  <a:lnTo>
                    <a:pt x="8549" y="33576"/>
                  </a:lnTo>
                  <a:lnTo>
                    <a:pt x="8692" y="33647"/>
                  </a:lnTo>
                  <a:cubicBezTo>
                    <a:pt x="8882" y="33349"/>
                    <a:pt x="8799" y="33278"/>
                    <a:pt x="9061" y="33207"/>
                  </a:cubicBezTo>
                  <a:cubicBezTo>
                    <a:pt x="9097" y="32921"/>
                    <a:pt x="9013" y="32635"/>
                    <a:pt x="8835" y="32409"/>
                  </a:cubicBezTo>
                  <a:cubicBezTo>
                    <a:pt x="8763" y="32718"/>
                    <a:pt x="8799" y="32968"/>
                    <a:pt x="8549" y="33135"/>
                  </a:cubicBezTo>
                  <a:close/>
                  <a:moveTo>
                    <a:pt x="15217" y="33290"/>
                  </a:moveTo>
                  <a:lnTo>
                    <a:pt x="15288" y="33076"/>
                  </a:lnTo>
                  <a:cubicBezTo>
                    <a:pt x="15193" y="32683"/>
                    <a:pt x="14990" y="32540"/>
                    <a:pt x="14633" y="32421"/>
                  </a:cubicBezTo>
                  <a:lnTo>
                    <a:pt x="14633" y="33076"/>
                  </a:lnTo>
                  <a:cubicBezTo>
                    <a:pt x="14800" y="33028"/>
                    <a:pt x="14728" y="33052"/>
                    <a:pt x="14931" y="32921"/>
                  </a:cubicBezTo>
                  <a:cubicBezTo>
                    <a:pt x="14967" y="33171"/>
                    <a:pt x="15026" y="33099"/>
                    <a:pt x="14859" y="33278"/>
                  </a:cubicBezTo>
                  <a:close/>
                  <a:moveTo>
                    <a:pt x="17110" y="33576"/>
                  </a:moveTo>
                  <a:cubicBezTo>
                    <a:pt x="16955" y="33183"/>
                    <a:pt x="16812" y="32802"/>
                    <a:pt x="16669" y="32409"/>
                  </a:cubicBezTo>
                  <a:cubicBezTo>
                    <a:pt x="16645" y="32921"/>
                    <a:pt x="16657" y="33028"/>
                    <a:pt x="16824" y="33421"/>
                  </a:cubicBezTo>
                  <a:close/>
                  <a:moveTo>
                    <a:pt x="10144" y="32707"/>
                  </a:moveTo>
                  <a:lnTo>
                    <a:pt x="9787" y="32480"/>
                  </a:lnTo>
                  <a:cubicBezTo>
                    <a:pt x="9859" y="32647"/>
                    <a:pt x="9930" y="32826"/>
                    <a:pt x="10002" y="32992"/>
                  </a:cubicBezTo>
                  <a:lnTo>
                    <a:pt x="10287" y="33207"/>
                  </a:lnTo>
                  <a:cubicBezTo>
                    <a:pt x="10252" y="33040"/>
                    <a:pt x="10192" y="32861"/>
                    <a:pt x="10144" y="32695"/>
                  </a:cubicBezTo>
                  <a:close/>
                  <a:moveTo>
                    <a:pt x="22182" y="32921"/>
                  </a:moveTo>
                  <a:lnTo>
                    <a:pt x="22182" y="32707"/>
                  </a:lnTo>
                  <a:lnTo>
                    <a:pt x="21741" y="32480"/>
                  </a:lnTo>
                  <a:lnTo>
                    <a:pt x="21813" y="32707"/>
                  </a:lnTo>
                  <a:lnTo>
                    <a:pt x="22110" y="33004"/>
                  </a:lnTo>
                  <a:close/>
                  <a:moveTo>
                    <a:pt x="108300" y="33349"/>
                  </a:moveTo>
                  <a:cubicBezTo>
                    <a:pt x="108442" y="33314"/>
                    <a:pt x="108562" y="33230"/>
                    <a:pt x="108669" y="33135"/>
                  </a:cubicBezTo>
                  <a:cubicBezTo>
                    <a:pt x="108633" y="32909"/>
                    <a:pt x="108752" y="33088"/>
                    <a:pt x="108597" y="32921"/>
                  </a:cubicBezTo>
                  <a:cubicBezTo>
                    <a:pt x="108442" y="32802"/>
                    <a:pt x="108442" y="32802"/>
                    <a:pt x="108157" y="32766"/>
                  </a:cubicBezTo>
                  <a:lnTo>
                    <a:pt x="108014" y="32992"/>
                  </a:lnTo>
                  <a:lnTo>
                    <a:pt x="108514" y="32992"/>
                  </a:lnTo>
                  <a:close/>
                  <a:moveTo>
                    <a:pt x="155794" y="75259"/>
                  </a:moveTo>
                  <a:cubicBezTo>
                    <a:pt x="156091" y="75509"/>
                    <a:pt x="156234" y="75926"/>
                    <a:pt x="156294" y="76414"/>
                  </a:cubicBezTo>
                  <a:lnTo>
                    <a:pt x="156448" y="76486"/>
                  </a:lnTo>
                  <a:cubicBezTo>
                    <a:pt x="156091" y="74474"/>
                    <a:pt x="155091" y="73045"/>
                    <a:pt x="154782" y="70902"/>
                  </a:cubicBezTo>
                  <a:lnTo>
                    <a:pt x="154853" y="70902"/>
                  </a:lnTo>
                  <a:cubicBezTo>
                    <a:pt x="155532" y="71461"/>
                    <a:pt x="155413" y="72902"/>
                    <a:pt x="155937" y="73581"/>
                  </a:cubicBezTo>
                  <a:lnTo>
                    <a:pt x="155937" y="73735"/>
                  </a:lnTo>
                  <a:lnTo>
                    <a:pt x="156091" y="73581"/>
                  </a:lnTo>
                  <a:cubicBezTo>
                    <a:pt x="155210" y="71068"/>
                    <a:pt x="155055" y="68580"/>
                    <a:pt x="154341" y="65830"/>
                  </a:cubicBezTo>
                  <a:lnTo>
                    <a:pt x="154341" y="65758"/>
                  </a:lnTo>
                  <a:lnTo>
                    <a:pt x="154639" y="65901"/>
                  </a:lnTo>
                  <a:lnTo>
                    <a:pt x="154710" y="65901"/>
                  </a:lnTo>
                  <a:cubicBezTo>
                    <a:pt x="154615" y="65472"/>
                    <a:pt x="154520" y="65032"/>
                    <a:pt x="154424" y="64603"/>
                  </a:cubicBezTo>
                  <a:lnTo>
                    <a:pt x="154794" y="64818"/>
                  </a:lnTo>
                  <a:lnTo>
                    <a:pt x="155091" y="64449"/>
                  </a:lnTo>
                  <a:cubicBezTo>
                    <a:pt x="154674" y="63032"/>
                    <a:pt x="153758" y="61615"/>
                    <a:pt x="153270" y="60246"/>
                  </a:cubicBezTo>
                  <a:cubicBezTo>
                    <a:pt x="153198" y="59817"/>
                    <a:pt x="153127" y="59377"/>
                    <a:pt x="153055" y="58948"/>
                  </a:cubicBezTo>
                  <a:cubicBezTo>
                    <a:pt x="152865" y="58686"/>
                    <a:pt x="152912" y="58817"/>
                    <a:pt x="152627" y="58722"/>
                  </a:cubicBezTo>
                  <a:lnTo>
                    <a:pt x="152329" y="57924"/>
                  </a:lnTo>
                  <a:lnTo>
                    <a:pt x="152627" y="57853"/>
                  </a:lnTo>
                  <a:cubicBezTo>
                    <a:pt x="153710" y="58936"/>
                    <a:pt x="153722" y="60258"/>
                    <a:pt x="154365" y="61627"/>
                  </a:cubicBezTo>
                  <a:cubicBezTo>
                    <a:pt x="154782" y="62520"/>
                    <a:pt x="155532" y="63508"/>
                    <a:pt x="155889" y="64603"/>
                  </a:cubicBezTo>
                  <a:lnTo>
                    <a:pt x="156389" y="64603"/>
                  </a:lnTo>
                  <a:cubicBezTo>
                    <a:pt x="156460" y="64139"/>
                    <a:pt x="156341" y="63996"/>
                    <a:pt x="156175" y="63591"/>
                  </a:cubicBezTo>
                  <a:lnTo>
                    <a:pt x="156175" y="63508"/>
                  </a:lnTo>
                  <a:cubicBezTo>
                    <a:pt x="156532" y="63627"/>
                    <a:pt x="156556" y="63698"/>
                    <a:pt x="156603" y="64091"/>
                  </a:cubicBezTo>
                  <a:lnTo>
                    <a:pt x="156758" y="64163"/>
                  </a:lnTo>
                  <a:cubicBezTo>
                    <a:pt x="156627" y="62341"/>
                    <a:pt x="155508" y="59555"/>
                    <a:pt x="154948" y="58150"/>
                  </a:cubicBezTo>
                  <a:cubicBezTo>
                    <a:pt x="154674" y="57460"/>
                    <a:pt x="153960" y="56793"/>
                    <a:pt x="153781" y="55900"/>
                  </a:cubicBezTo>
                  <a:lnTo>
                    <a:pt x="153281" y="55686"/>
                  </a:lnTo>
                  <a:lnTo>
                    <a:pt x="153281" y="55757"/>
                  </a:lnTo>
                  <a:cubicBezTo>
                    <a:pt x="154139" y="57388"/>
                    <a:pt x="155460" y="59257"/>
                    <a:pt x="155520" y="61341"/>
                  </a:cubicBezTo>
                  <a:lnTo>
                    <a:pt x="155520" y="61401"/>
                  </a:lnTo>
                  <a:lnTo>
                    <a:pt x="155377" y="61472"/>
                  </a:lnTo>
                  <a:cubicBezTo>
                    <a:pt x="154329" y="59424"/>
                    <a:pt x="153698" y="57436"/>
                    <a:pt x="152543" y="55531"/>
                  </a:cubicBezTo>
                  <a:cubicBezTo>
                    <a:pt x="151615" y="53983"/>
                    <a:pt x="149602" y="51423"/>
                    <a:pt x="149209" y="49661"/>
                  </a:cubicBezTo>
                  <a:lnTo>
                    <a:pt x="149067" y="49590"/>
                  </a:lnTo>
                  <a:cubicBezTo>
                    <a:pt x="149090" y="49780"/>
                    <a:pt x="149114" y="49971"/>
                    <a:pt x="149138" y="50161"/>
                  </a:cubicBezTo>
                  <a:lnTo>
                    <a:pt x="149067" y="50161"/>
                  </a:lnTo>
                  <a:cubicBezTo>
                    <a:pt x="147995" y="49197"/>
                    <a:pt x="147114" y="47446"/>
                    <a:pt x="146459" y="46101"/>
                  </a:cubicBezTo>
                  <a:lnTo>
                    <a:pt x="146233" y="46030"/>
                  </a:lnTo>
                  <a:cubicBezTo>
                    <a:pt x="146304" y="46303"/>
                    <a:pt x="146388" y="46565"/>
                    <a:pt x="146459" y="46827"/>
                  </a:cubicBezTo>
                  <a:cubicBezTo>
                    <a:pt x="145935" y="46649"/>
                    <a:pt x="141601" y="42339"/>
                    <a:pt x="141101" y="41684"/>
                  </a:cubicBezTo>
                  <a:lnTo>
                    <a:pt x="140804" y="41684"/>
                  </a:lnTo>
                  <a:cubicBezTo>
                    <a:pt x="140613" y="41993"/>
                    <a:pt x="140566" y="42101"/>
                    <a:pt x="140220" y="42267"/>
                  </a:cubicBezTo>
                  <a:cubicBezTo>
                    <a:pt x="140054" y="42124"/>
                    <a:pt x="140125" y="42124"/>
                    <a:pt x="139851" y="42041"/>
                  </a:cubicBezTo>
                  <a:cubicBezTo>
                    <a:pt x="139613" y="41648"/>
                    <a:pt x="139613" y="41136"/>
                    <a:pt x="139851" y="40743"/>
                  </a:cubicBezTo>
                  <a:lnTo>
                    <a:pt x="139708" y="40529"/>
                  </a:lnTo>
                  <a:lnTo>
                    <a:pt x="139494" y="40529"/>
                  </a:lnTo>
                  <a:cubicBezTo>
                    <a:pt x="139303" y="40839"/>
                    <a:pt x="139280" y="40850"/>
                    <a:pt x="139423" y="41243"/>
                  </a:cubicBezTo>
                  <a:cubicBezTo>
                    <a:pt x="139053" y="41339"/>
                    <a:pt x="138863" y="41291"/>
                    <a:pt x="138768" y="40886"/>
                  </a:cubicBezTo>
                  <a:lnTo>
                    <a:pt x="138470" y="41100"/>
                  </a:lnTo>
                  <a:cubicBezTo>
                    <a:pt x="137148" y="40612"/>
                    <a:pt x="135208" y="38576"/>
                    <a:pt x="133969" y="38279"/>
                  </a:cubicBezTo>
                  <a:lnTo>
                    <a:pt x="133898" y="38124"/>
                  </a:lnTo>
                  <a:cubicBezTo>
                    <a:pt x="134172" y="37743"/>
                    <a:pt x="134815" y="37731"/>
                    <a:pt x="134624" y="37112"/>
                  </a:cubicBezTo>
                  <a:lnTo>
                    <a:pt x="134553" y="36957"/>
                  </a:lnTo>
                  <a:cubicBezTo>
                    <a:pt x="134410" y="37243"/>
                    <a:pt x="134208" y="37481"/>
                    <a:pt x="133969" y="37683"/>
                  </a:cubicBezTo>
                  <a:cubicBezTo>
                    <a:pt x="132029" y="38017"/>
                    <a:pt x="126719" y="34981"/>
                    <a:pt x="124695" y="34350"/>
                  </a:cubicBezTo>
                  <a:cubicBezTo>
                    <a:pt x="121813" y="33457"/>
                    <a:pt x="118980" y="33635"/>
                    <a:pt x="116789" y="33123"/>
                  </a:cubicBezTo>
                  <a:lnTo>
                    <a:pt x="116860" y="33338"/>
                  </a:lnTo>
                  <a:cubicBezTo>
                    <a:pt x="116479" y="33611"/>
                    <a:pt x="113503" y="33207"/>
                    <a:pt x="112372" y="33183"/>
                  </a:cubicBezTo>
                  <a:cubicBezTo>
                    <a:pt x="112324" y="33040"/>
                    <a:pt x="112276" y="32897"/>
                    <a:pt x="112217" y="32754"/>
                  </a:cubicBezTo>
                  <a:lnTo>
                    <a:pt x="112002" y="32826"/>
                  </a:lnTo>
                  <a:cubicBezTo>
                    <a:pt x="111490" y="33242"/>
                    <a:pt x="111633" y="33528"/>
                    <a:pt x="110848" y="33766"/>
                  </a:cubicBezTo>
                  <a:lnTo>
                    <a:pt x="110848" y="33838"/>
                  </a:lnTo>
                  <a:cubicBezTo>
                    <a:pt x="111407" y="33957"/>
                    <a:pt x="112193" y="34076"/>
                    <a:pt x="112729" y="34207"/>
                  </a:cubicBezTo>
                  <a:cubicBezTo>
                    <a:pt x="113253" y="33885"/>
                    <a:pt x="113634" y="33790"/>
                    <a:pt x="114324" y="33695"/>
                  </a:cubicBezTo>
                  <a:lnTo>
                    <a:pt x="114253" y="34278"/>
                  </a:lnTo>
                  <a:cubicBezTo>
                    <a:pt x="115348" y="33945"/>
                    <a:pt x="117134" y="34076"/>
                    <a:pt x="117872" y="34635"/>
                  </a:cubicBezTo>
                  <a:cubicBezTo>
                    <a:pt x="118039" y="34516"/>
                    <a:pt x="118218" y="34397"/>
                    <a:pt x="118384" y="34278"/>
                  </a:cubicBezTo>
                  <a:cubicBezTo>
                    <a:pt x="118337" y="34421"/>
                    <a:pt x="118289" y="34564"/>
                    <a:pt x="118229" y="34707"/>
                  </a:cubicBezTo>
                  <a:lnTo>
                    <a:pt x="119968" y="34707"/>
                  </a:lnTo>
                  <a:lnTo>
                    <a:pt x="120123" y="34862"/>
                  </a:lnTo>
                  <a:cubicBezTo>
                    <a:pt x="119408" y="35624"/>
                    <a:pt x="114634" y="34564"/>
                    <a:pt x="113741" y="34790"/>
                  </a:cubicBezTo>
                  <a:lnTo>
                    <a:pt x="113086" y="35088"/>
                  </a:lnTo>
                  <a:lnTo>
                    <a:pt x="113086" y="35159"/>
                  </a:lnTo>
                  <a:lnTo>
                    <a:pt x="117586" y="35374"/>
                  </a:lnTo>
                  <a:cubicBezTo>
                    <a:pt x="119003" y="35683"/>
                    <a:pt x="120694" y="36028"/>
                    <a:pt x="121932" y="36314"/>
                  </a:cubicBezTo>
                  <a:lnTo>
                    <a:pt x="123099" y="36314"/>
                  </a:lnTo>
                  <a:cubicBezTo>
                    <a:pt x="123611" y="36552"/>
                    <a:pt x="124278" y="36898"/>
                    <a:pt x="124766" y="36898"/>
                  </a:cubicBezTo>
                  <a:cubicBezTo>
                    <a:pt x="125718" y="36898"/>
                    <a:pt x="126421" y="38148"/>
                    <a:pt x="127516" y="37767"/>
                  </a:cubicBezTo>
                  <a:cubicBezTo>
                    <a:pt x="127719" y="38052"/>
                    <a:pt x="127731" y="38124"/>
                    <a:pt x="128100" y="38279"/>
                  </a:cubicBezTo>
                  <a:lnTo>
                    <a:pt x="128100" y="38350"/>
                  </a:lnTo>
                  <a:cubicBezTo>
                    <a:pt x="128076" y="38422"/>
                    <a:pt x="128052" y="38493"/>
                    <a:pt x="128028" y="38564"/>
                  </a:cubicBezTo>
                  <a:cubicBezTo>
                    <a:pt x="126897" y="38410"/>
                    <a:pt x="126683" y="37838"/>
                    <a:pt x="125635" y="38207"/>
                  </a:cubicBezTo>
                  <a:cubicBezTo>
                    <a:pt x="124349" y="36957"/>
                    <a:pt x="121647" y="36695"/>
                    <a:pt x="119765" y="36683"/>
                  </a:cubicBezTo>
                  <a:lnTo>
                    <a:pt x="119682" y="36755"/>
                  </a:lnTo>
                  <a:cubicBezTo>
                    <a:pt x="120301" y="37231"/>
                    <a:pt x="121230" y="36826"/>
                    <a:pt x="121575" y="37624"/>
                  </a:cubicBezTo>
                  <a:cubicBezTo>
                    <a:pt x="121527" y="37695"/>
                    <a:pt x="121480" y="37767"/>
                    <a:pt x="121420" y="37838"/>
                  </a:cubicBezTo>
                  <a:cubicBezTo>
                    <a:pt x="121158" y="37755"/>
                    <a:pt x="121230" y="37755"/>
                    <a:pt x="121063" y="37624"/>
                  </a:cubicBezTo>
                  <a:cubicBezTo>
                    <a:pt x="120861" y="37826"/>
                    <a:pt x="120944" y="37731"/>
                    <a:pt x="120908" y="37981"/>
                  </a:cubicBezTo>
                  <a:cubicBezTo>
                    <a:pt x="121754" y="38195"/>
                    <a:pt x="121670" y="37945"/>
                    <a:pt x="122432" y="37767"/>
                  </a:cubicBezTo>
                  <a:lnTo>
                    <a:pt x="122004" y="38207"/>
                  </a:lnTo>
                  <a:cubicBezTo>
                    <a:pt x="122492" y="38576"/>
                    <a:pt x="126373" y="39434"/>
                    <a:pt x="126564" y="39362"/>
                  </a:cubicBezTo>
                  <a:lnTo>
                    <a:pt x="126635" y="39434"/>
                  </a:lnTo>
                  <a:cubicBezTo>
                    <a:pt x="126635" y="40088"/>
                    <a:pt x="128076" y="40065"/>
                    <a:pt x="128671" y="40374"/>
                  </a:cubicBezTo>
                  <a:cubicBezTo>
                    <a:pt x="131005" y="41612"/>
                    <a:pt x="132600" y="42648"/>
                    <a:pt x="134684" y="44006"/>
                  </a:cubicBezTo>
                  <a:cubicBezTo>
                    <a:pt x="134743" y="44148"/>
                    <a:pt x="134791" y="44232"/>
                    <a:pt x="134839" y="44077"/>
                  </a:cubicBezTo>
                  <a:cubicBezTo>
                    <a:pt x="135124" y="44184"/>
                    <a:pt x="135005" y="44077"/>
                    <a:pt x="135053" y="44291"/>
                  </a:cubicBezTo>
                  <a:cubicBezTo>
                    <a:pt x="135339" y="44506"/>
                    <a:pt x="135767" y="44756"/>
                    <a:pt x="136220" y="44732"/>
                  </a:cubicBezTo>
                  <a:lnTo>
                    <a:pt x="136506" y="45601"/>
                  </a:lnTo>
                  <a:cubicBezTo>
                    <a:pt x="138172" y="46220"/>
                    <a:pt x="140577" y="47994"/>
                    <a:pt x="141506" y="49804"/>
                  </a:cubicBezTo>
                  <a:lnTo>
                    <a:pt x="141506" y="50018"/>
                  </a:lnTo>
                  <a:lnTo>
                    <a:pt x="140851" y="49661"/>
                  </a:lnTo>
                  <a:lnTo>
                    <a:pt x="140708" y="49506"/>
                  </a:lnTo>
                  <a:lnTo>
                    <a:pt x="140637" y="49721"/>
                  </a:lnTo>
                  <a:cubicBezTo>
                    <a:pt x="140708" y="49792"/>
                    <a:pt x="140780" y="49875"/>
                    <a:pt x="140851" y="49947"/>
                  </a:cubicBezTo>
                  <a:lnTo>
                    <a:pt x="141208" y="50018"/>
                  </a:lnTo>
                  <a:cubicBezTo>
                    <a:pt x="141220" y="50947"/>
                    <a:pt x="141578" y="51114"/>
                    <a:pt x="142232" y="51245"/>
                  </a:cubicBezTo>
                  <a:cubicBezTo>
                    <a:pt x="142435" y="51935"/>
                    <a:pt x="142744" y="52138"/>
                    <a:pt x="142875" y="52769"/>
                  </a:cubicBezTo>
                  <a:cubicBezTo>
                    <a:pt x="141542" y="52161"/>
                    <a:pt x="140720" y="49649"/>
                    <a:pt x="139756" y="49149"/>
                  </a:cubicBezTo>
                  <a:cubicBezTo>
                    <a:pt x="139827" y="49363"/>
                    <a:pt x="139899" y="49578"/>
                    <a:pt x="139970" y="49792"/>
                  </a:cubicBezTo>
                  <a:cubicBezTo>
                    <a:pt x="139339" y="49554"/>
                    <a:pt x="139268" y="50209"/>
                    <a:pt x="138744" y="49792"/>
                  </a:cubicBezTo>
                  <a:cubicBezTo>
                    <a:pt x="138946" y="49709"/>
                    <a:pt x="139006" y="49780"/>
                    <a:pt x="139173" y="49649"/>
                  </a:cubicBezTo>
                  <a:lnTo>
                    <a:pt x="138887" y="49292"/>
                  </a:lnTo>
                  <a:cubicBezTo>
                    <a:pt x="138565" y="49316"/>
                    <a:pt x="138672" y="49220"/>
                    <a:pt x="138518" y="49578"/>
                  </a:cubicBezTo>
                  <a:cubicBezTo>
                    <a:pt x="138387" y="49375"/>
                    <a:pt x="138434" y="49459"/>
                    <a:pt x="138446" y="49209"/>
                  </a:cubicBezTo>
                  <a:cubicBezTo>
                    <a:pt x="137839" y="49256"/>
                    <a:pt x="137601" y="48923"/>
                    <a:pt x="137220" y="48566"/>
                  </a:cubicBezTo>
                  <a:lnTo>
                    <a:pt x="137220" y="48482"/>
                  </a:lnTo>
                  <a:lnTo>
                    <a:pt x="137363" y="48339"/>
                  </a:lnTo>
                  <a:cubicBezTo>
                    <a:pt x="137815" y="48423"/>
                    <a:pt x="138434" y="48709"/>
                    <a:pt x="138530" y="48994"/>
                  </a:cubicBezTo>
                  <a:cubicBezTo>
                    <a:pt x="138792" y="49101"/>
                    <a:pt x="138851" y="49054"/>
                    <a:pt x="139256" y="48994"/>
                  </a:cubicBezTo>
                  <a:lnTo>
                    <a:pt x="139256" y="48720"/>
                  </a:lnTo>
                  <a:cubicBezTo>
                    <a:pt x="138768" y="48292"/>
                    <a:pt x="138220" y="48149"/>
                    <a:pt x="138018" y="47411"/>
                  </a:cubicBezTo>
                  <a:lnTo>
                    <a:pt x="138315" y="47637"/>
                  </a:lnTo>
                  <a:lnTo>
                    <a:pt x="138470" y="47482"/>
                  </a:lnTo>
                  <a:lnTo>
                    <a:pt x="135636" y="45744"/>
                  </a:lnTo>
                  <a:lnTo>
                    <a:pt x="135493" y="45899"/>
                  </a:lnTo>
                  <a:cubicBezTo>
                    <a:pt x="135517" y="46018"/>
                    <a:pt x="135541" y="46137"/>
                    <a:pt x="135565" y="46256"/>
                  </a:cubicBezTo>
                  <a:cubicBezTo>
                    <a:pt x="135827" y="46375"/>
                    <a:pt x="136077" y="46554"/>
                    <a:pt x="136291" y="46768"/>
                  </a:cubicBezTo>
                  <a:lnTo>
                    <a:pt x="136291" y="46982"/>
                  </a:lnTo>
                  <a:cubicBezTo>
                    <a:pt x="135827" y="46935"/>
                    <a:pt x="135803" y="46982"/>
                    <a:pt x="135493" y="47196"/>
                  </a:cubicBezTo>
                  <a:lnTo>
                    <a:pt x="134327" y="46696"/>
                  </a:lnTo>
                  <a:lnTo>
                    <a:pt x="134255" y="46839"/>
                  </a:lnTo>
                  <a:cubicBezTo>
                    <a:pt x="134934" y="47446"/>
                    <a:pt x="136398" y="48970"/>
                    <a:pt x="137160" y="49304"/>
                  </a:cubicBezTo>
                  <a:lnTo>
                    <a:pt x="137732" y="49304"/>
                  </a:lnTo>
                  <a:cubicBezTo>
                    <a:pt x="138613" y="49804"/>
                    <a:pt x="140042" y="51887"/>
                    <a:pt x="140923" y="52566"/>
                  </a:cubicBezTo>
                  <a:cubicBezTo>
                    <a:pt x="141387" y="52923"/>
                    <a:pt x="142209" y="53388"/>
                    <a:pt x="142375" y="54019"/>
                  </a:cubicBezTo>
                  <a:lnTo>
                    <a:pt x="141578" y="53507"/>
                  </a:lnTo>
                  <a:lnTo>
                    <a:pt x="141363" y="53721"/>
                  </a:lnTo>
                  <a:cubicBezTo>
                    <a:pt x="138196" y="51221"/>
                    <a:pt x="135851" y="48613"/>
                    <a:pt x="132374" y="46327"/>
                  </a:cubicBezTo>
                  <a:lnTo>
                    <a:pt x="132005" y="46399"/>
                  </a:lnTo>
                  <a:lnTo>
                    <a:pt x="132160" y="46482"/>
                  </a:lnTo>
                  <a:lnTo>
                    <a:pt x="132303" y="46768"/>
                  </a:lnTo>
                  <a:cubicBezTo>
                    <a:pt x="132172" y="46732"/>
                    <a:pt x="130969" y="45399"/>
                    <a:pt x="130933" y="45172"/>
                  </a:cubicBezTo>
                  <a:lnTo>
                    <a:pt x="130862" y="45172"/>
                  </a:lnTo>
                  <a:lnTo>
                    <a:pt x="130564" y="45387"/>
                  </a:lnTo>
                  <a:lnTo>
                    <a:pt x="130564" y="45684"/>
                  </a:lnTo>
                  <a:lnTo>
                    <a:pt x="131291" y="46042"/>
                  </a:lnTo>
                  <a:lnTo>
                    <a:pt x="131148" y="46196"/>
                  </a:lnTo>
                  <a:cubicBezTo>
                    <a:pt x="130695" y="45970"/>
                    <a:pt x="125468" y="43910"/>
                    <a:pt x="125421" y="43803"/>
                  </a:cubicBezTo>
                  <a:lnTo>
                    <a:pt x="124766" y="44160"/>
                  </a:lnTo>
                  <a:lnTo>
                    <a:pt x="124552" y="44160"/>
                  </a:lnTo>
                  <a:lnTo>
                    <a:pt x="124623" y="43803"/>
                  </a:lnTo>
                  <a:lnTo>
                    <a:pt x="124040" y="43803"/>
                  </a:lnTo>
                  <a:lnTo>
                    <a:pt x="124111" y="43506"/>
                  </a:lnTo>
                  <a:cubicBezTo>
                    <a:pt x="123944" y="43351"/>
                    <a:pt x="123290" y="43529"/>
                    <a:pt x="122956" y="43363"/>
                  </a:cubicBezTo>
                  <a:cubicBezTo>
                    <a:pt x="122801" y="43220"/>
                    <a:pt x="122873" y="43339"/>
                    <a:pt x="122801" y="43065"/>
                  </a:cubicBezTo>
                  <a:cubicBezTo>
                    <a:pt x="122337" y="42994"/>
                    <a:pt x="121944" y="43220"/>
                    <a:pt x="121277" y="42779"/>
                  </a:cubicBezTo>
                  <a:cubicBezTo>
                    <a:pt x="120920" y="43089"/>
                    <a:pt x="120789" y="43148"/>
                    <a:pt x="120694" y="43577"/>
                  </a:cubicBezTo>
                  <a:cubicBezTo>
                    <a:pt x="120075" y="43684"/>
                    <a:pt x="119622" y="43434"/>
                    <a:pt x="119099" y="43291"/>
                  </a:cubicBezTo>
                  <a:lnTo>
                    <a:pt x="119039" y="43291"/>
                  </a:lnTo>
                  <a:cubicBezTo>
                    <a:pt x="118991" y="43363"/>
                    <a:pt x="118944" y="43434"/>
                    <a:pt x="118896" y="43506"/>
                  </a:cubicBezTo>
                  <a:lnTo>
                    <a:pt x="118896" y="43577"/>
                  </a:lnTo>
                  <a:lnTo>
                    <a:pt x="119468" y="43577"/>
                  </a:lnTo>
                  <a:cubicBezTo>
                    <a:pt x="119444" y="43767"/>
                    <a:pt x="119420" y="43970"/>
                    <a:pt x="119396" y="44160"/>
                  </a:cubicBezTo>
                  <a:cubicBezTo>
                    <a:pt x="120111" y="44506"/>
                    <a:pt x="120384" y="44815"/>
                    <a:pt x="121135" y="44589"/>
                  </a:cubicBezTo>
                  <a:lnTo>
                    <a:pt x="121647" y="45172"/>
                  </a:lnTo>
                  <a:lnTo>
                    <a:pt x="121789" y="44815"/>
                  </a:lnTo>
                  <a:lnTo>
                    <a:pt x="123897" y="45541"/>
                  </a:lnTo>
                  <a:cubicBezTo>
                    <a:pt x="124159" y="45744"/>
                    <a:pt x="124040" y="45589"/>
                    <a:pt x="124040" y="45970"/>
                  </a:cubicBezTo>
                  <a:lnTo>
                    <a:pt x="124552" y="45756"/>
                  </a:lnTo>
                  <a:cubicBezTo>
                    <a:pt x="125159" y="46208"/>
                    <a:pt x="126790" y="46530"/>
                    <a:pt x="127088" y="47208"/>
                  </a:cubicBezTo>
                  <a:lnTo>
                    <a:pt x="127588" y="46982"/>
                  </a:lnTo>
                  <a:cubicBezTo>
                    <a:pt x="128171" y="47518"/>
                    <a:pt x="129147" y="47827"/>
                    <a:pt x="130052" y="48077"/>
                  </a:cubicBezTo>
                  <a:cubicBezTo>
                    <a:pt x="130076" y="48304"/>
                    <a:pt x="130076" y="48220"/>
                    <a:pt x="129981" y="48435"/>
                  </a:cubicBezTo>
                  <a:lnTo>
                    <a:pt x="130052" y="48649"/>
                  </a:lnTo>
                  <a:cubicBezTo>
                    <a:pt x="130267" y="48423"/>
                    <a:pt x="130207" y="48351"/>
                    <a:pt x="130636" y="48292"/>
                  </a:cubicBezTo>
                  <a:lnTo>
                    <a:pt x="130779" y="48506"/>
                  </a:lnTo>
                  <a:lnTo>
                    <a:pt x="130933" y="48578"/>
                  </a:lnTo>
                  <a:cubicBezTo>
                    <a:pt x="130802" y="48828"/>
                    <a:pt x="130802" y="48863"/>
                    <a:pt x="130564" y="49018"/>
                  </a:cubicBezTo>
                  <a:cubicBezTo>
                    <a:pt x="130540" y="49090"/>
                    <a:pt x="130517" y="49161"/>
                    <a:pt x="130493" y="49232"/>
                  </a:cubicBezTo>
                  <a:cubicBezTo>
                    <a:pt x="130767" y="49411"/>
                    <a:pt x="130814" y="49375"/>
                    <a:pt x="131148" y="49447"/>
                  </a:cubicBezTo>
                  <a:cubicBezTo>
                    <a:pt x="131219" y="49959"/>
                    <a:pt x="131183" y="49911"/>
                    <a:pt x="130636" y="49887"/>
                  </a:cubicBezTo>
                  <a:lnTo>
                    <a:pt x="130636" y="49959"/>
                  </a:lnTo>
                  <a:cubicBezTo>
                    <a:pt x="131279" y="50459"/>
                    <a:pt x="132041" y="50173"/>
                    <a:pt x="132815" y="50685"/>
                  </a:cubicBezTo>
                  <a:lnTo>
                    <a:pt x="132886" y="50471"/>
                  </a:lnTo>
                  <a:cubicBezTo>
                    <a:pt x="132422" y="49899"/>
                    <a:pt x="131624" y="49982"/>
                    <a:pt x="131362" y="49161"/>
                  </a:cubicBezTo>
                  <a:cubicBezTo>
                    <a:pt x="132386" y="49375"/>
                    <a:pt x="132826" y="50018"/>
                    <a:pt x="133755" y="50399"/>
                  </a:cubicBezTo>
                  <a:lnTo>
                    <a:pt x="133827" y="50542"/>
                  </a:lnTo>
                  <a:cubicBezTo>
                    <a:pt x="133672" y="50733"/>
                    <a:pt x="133565" y="50709"/>
                    <a:pt x="133327" y="50828"/>
                  </a:cubicBezTo>
                  <a:cubicBezTo>
                    <a:pt x="133577" y="51185"/>
                    <a:pt x="134112" y="51316"/>
                    <a:pt x="134410" y="51626"/>
                  </a:cubicBezTo>
                  <a:cubicBezTo>
                    <a:pt x="134791" y="51542"/>
                    <a:pt x="134708" y="51554"/>
                    <a:pt x="134851" y="51268"/>
                  </a:cubicBezTo>
                  <a:lnTo>
                    <a:pt x="135136" y="51268"/>
                  </a:lnTo>
                  <a:lnTo>
                    <a:pt x="135577" y="51780"/>
                  </a:lnTo>
                  <a:lnTo>
                    <a:pt x="135577" y="52138"/>
                  </a:lnTo>
                  <a:lnTo>
                    <a:pt x="135493" y="52138"/>
                  </a:lnTo>
                  <a:lnTo>
                    <a:pt x="135196" y="52066"/>
                  </a:lnTo>
                  <a:cubicBezTo>
                    <a:pt x="135363" y="52507"/>
                    <a:pt x="136065" y="52733"/>
                    <a:pt x="136577" y="53007"/>
                  </a:cubicBezTo>
                  <a:cubicBezTo>
                    <a:pt x="136839" y="52864"/>
                    <a:pt x="136696" y="53042"/>
                    <a:pt x="136791" y="52709"/>
                  </a:cubicBezTo>
                  <a:lnTo>
                    <a:pt x="138315" y="53935"/>
                  </a:lnTo>
                  <a:lnTo>
                    <a:pt x="138315" y="54233"/>
                  </a:lnTo>
                  <a:lnTo>
                    <a:pt x="137815" y="54078"/>
                  </a:lnTo>
                  <a:cubicBezTo>
                    <a:pt x="137922" y="54388"/>
                    <a:pt x="137875" y="54328"/>
                    <a:pt x="138172" y="54447"/>
                  </a:cubicBezTo>
                  <a:cubicBezTo>
                    <a:pt x="138494" y="54650"/>
                    <a:pt x="138553" y="54471"/>
                    <a:pt x="138970" y="54376"/>
                  </a:cubicBezTo>
                  <a:cubicBezTo>
                    <a:pt x="139042" y="54614"/>
                    <a:pt x="139113" y="54852"/>
                    <a:pt x="139184" y="55090"/>
                  </a:cubicBezTo>
                  <a:cubicBezTo>
                    <a:pt x="139482" y="55114"/>
                    <a:pt x="139315" y="55233"/>
                    <a:pt x="139482" y="54947"/>
                  </a:cubicBezTo>
                  <a:cubicBezTo>
                    <a:pt x="139696" y="55078"/>
                    <a:pt x="139935" y="55483"/>
                    <a:pt x="140137" y="55674"/>
                  </a:cubicBezTo>
                  <a:cubicBezTo>
                    <a:pt x="140077" y="55840"/>
                    <a:pt x="140030" y="56007"/>
                    <a:pt x="139982" y="56174"/>
                  </a:cubicBezTo>
                  <a:lnTo>
                    <a:pt x="139768" y="56174"/>
                  </a:lnTo>
                  <a:cubicBezTo>
                    <a:pt x="137006" y="54245"/>
                    <a:pt x="134077" y="51959"/>
                    <a:pt x="130993" y="50375"/>
                  </a:cubicBezTo>
                  <a:cubicBezTo>
                    <a:pt x="129921" y="49828"/>
                    <a:pt x="127528" y="49875"/>
                    <a:pt x="127219" y="48637"/>
                  </a:cubicBezTo>
                  <a:lnTo>
                    <a:pt x="126135" y="48637"/>
                  </a:lnTo>
                  <a:lnTo>
                    <a:pt x="126135" y="48268"/>
                  </a:lnTo>
                  <a:cubicBezTo>
                    <a:pt x="125885" y="48161"/>
                    <a:pt x="125587" y="48161"/>
                    <a:pt x="125337" y="48268"/>
                  </a:cubicBezTo>
                  <a:lnTo>
                    <a:pt x="125123" y="48054"/>
                  </a:lnTo>
                  <a:lnTo>
                    <a:pt x="125409" y="47625"/>
                  </a:lnTo>
                  <a:cubicBezTo>
                    <a:pt x="124135" y="47816"/>
                    <a:pt x="123135" y="47446"/>
                    <a:pt x="122004" y="46970"/>
                  </a:cubicBezTo>
                  <a:cubicBezTo>
                    <a:pt x="121694" y="47101"/>
                    <a:pt x="121635" y="47089"/>
                    <a:pt x="121492" y="47399"/>
                  </a:cubicBezTo>
                  <a:lnTo>
                    <a:pt x="121277" y="47554"/>
                  </a:lnTo>
                  <a:cubicBezTo>
                    <a:pt x="121135" y="47339"/>
                    <a:pt x="121206" y="47470"/>
                    <a:pt x="121277" y="47185"/>
                  </a:cubicBezTo>
                  <a:lnTo>
                    <a:pt x="120920" y="47185"/>
                  </a:lnTo>
                  <a:lnTo>
                    <a:pt x="121420" y="46613"/>
                  </a:lnTo>
                  <a:lnTo>
                    <a:pt x="120408" y="46899"/>
                  </a:lnTo>
                  <a:lnTo>
                    <a:pt x="120408" y="46542"/>
                  </a:lnTo>
                  <a:lnTo>
                    <a:pt x="120111" y="46470"/>
                  </a:lnTo>
                  <a:cubicBezTo>
                    <a:pt x="120015" y="46792"/>
                    <a:pt x="120003" y="46815"/>
                    <a:pt x="119753" y="46970"/>
                  </a:cubicBezTo>
                  <a:lnTo>
                    <a:pt x="119682" y="46970"/>
                  </a:lnTo>
                  <a:cubicBezTo>
                    <a:pt x="119706" y="46506"/>
                    <a:pt x="119777" y="46506"/>
                    <a:pt x="119980" y="46244"/>
                  </a:cubicBezTo>
                  <a:lnTo>
                    <a:pt x="119980" y="45899"/>
                  </a:lnTo>
                  <a:lnTo>
                    <a:pt x="119896" y="45899"/>
                  </a:lnTo>
                  <a:cubicBezTo>
                    <a:pt x="119825" y="46065"/>
                    <a:pt x="119753" y="46232"/>
                    <a:pt x="119682" y="46399"/>
                  </a:cubicBezTo>
                  <a:cubicBezTo>
                    <a:pt x="119289" y="46613"/>
                    <a:pt x="118980" y="46565"/>
                    <a:pt x="118384" y="46554"/>
                  </a:cubicBezTo>
                  <a:cubicBezTo>
                    <a:pt x="118325" y="46458"/>
                    <a:pt x="118301" y="46363"/>
                    <a:pt x="118313" y="46256"/>
                  </a:cubicBezTo>
                  <a:cubicBezTo>
                    <a:pt x="118087" y="46089"/>
                    <a:pt x="117789" y="46077"/>
                    <a:pt x="117432" y="46042"/>
                  </a:cubicBezTo>
                  <a:cubicBezTo>
                    <a:pt x="117384" y="46196"/>
                    <a:pt x="117336" y="46327"/>
                    <a:pt x="117289" y="46482"/>
                  </a:cubicBezTo>
                  <a:lnTo>
                    <a:pt x="117134" y="46554"/>
                  </a:lnTo>
                  <a:lnTo>
                    <a:pt x="116777" y="45756"/>
                  </a:lnTo>
                  <a:lnTo>
                    <a:pt x="116563" y="45756"/>
                  </a:lnTo>
                  <a:lnTo>
                    <a:pt x="116408" y="46042"/>
                  </a:lnTo>
                  <a:lnTo>
                    <a:pt x="116705" y="46256"/>
                  </a:lnTo>
                  <a:lnTo>
                    <a:pt x="116705" y="46482"/>
                  </a:lnTo>
                  <a:lnTo>
                    <a:pt x="116408" y="46482"/>
                  </a:lnTo>
                  <a:lnTo>
                    <a:pt x="116408" y="46327"/>
                  </a:lnTo>
                  <a:cubicBezTo>
                    <a:pt x="116074" y="46018"/>
                    <a:pt x="116336" y="45768"/>
                    <a:pt x="116634" y="45315"/>
                  </a:cubicBezTo>
                  <a:lnTo>
                    <a:pt x="116563" y="45244"/>
                  </a:lnTo>
                  <a:lnTo>
                    <a:pt x="116336" y="45244"/>
                  </a:lnTo>
                  <a:lnTo>
                    <a:pt x="115979" y="46042"/>
                  </a:lnTo>
                  <a:lnTo>
                    <a:pt x="115396" y="46184"/>
                  </a:lnTo>
                  <a:cubicBezTo>
                    <a:pt x="115229" y="45946"/>
                    <a:pt x="115289" y="46018"/>
                    <a:pt x="115396" y="45756"/>
                  </a:cubicBezTo>
                  <a:cubicBezTo>
                    <a:pt x="114955" y="45815"/>
                    <a:pt x="114824" y="45934"/>
                    <a:pt x="114669" y="45541"/>
                  </a:cubicBezTo>
                  <a:cubicBezTo>
                    <a:pt x="114384" y="45661"/>
                    <a:pt x="114467" y="45577"/>
                    <a:pt x="114372" y="45899"/>
                  </a:cubicBezTo>
                  <a:cubicBezTo>
                    <a:pt x="113931" y="45827"/>
                    <a:pt x="113574" y="45506"/>
                    <a:pt x="113288" y="45244"/>
                  </a:cubicBezTo>
                  <a:lnTo>
                    <a:pt x="112419" y="45684"/>
                  </a:lnTo>
                  <a:cubicBezTo>
                    <a:pt x="112217" y="45208"/>
                    <a:pt x="111895" y="45482"/>
                    <a:pt x="111550" y="45101"/>
                  </a:cubicBezTo>
                  <a:lnTo>
                    <a:pt x="110752" y="45387"/>
                  </a:lnTo>
                  <a:cubicBezTo>
                    <a:pt x="110633" y="45244"/>
                    <a:pt x="110657" y="45291"/>
                    <a:pt x="110598" y="45030"/>
                  </a:cubicBezTo>
                  <a:cubicBezTo>
                    <a:pt x="110252" y="45137"/>
                    <a:pt x="110288" y="45280"/>
                    <a:pt x="110026" y="45458"/>
                  </a:cubicBezTo>
                  <a:lnTo>
                    <a:pt x="109955" y="45458"/>
                  </a:lnTo>
                  <a:cubicBezTo>
                    <a:pt x="110062" y="44887"/>
                    <a:pt x="110169" y="44791"/>
                    <a:pt x="110383" y="44232"/>
                  </a:cubicBezTo>
                  <a:lnTo>
                    <a:pt x="109800" y="44518"/>
                  </a:lnTo>
                  <a:lnTo>
                    <a:pt x="109955" y="44887"/>
                  </a:lnTo>
                  <a:cubicBezTo>
                    <a:pt x="109419" y="44946"/>
                    <a:pt x="108966" y="45375"/>
                    <a:pt x="108502" y="45244"/>
                  </a:cubicBezTo>
                  <a:cubicBezTo>
                    <a:pt x="107942" y="45077"/>
                    <a:pt x="107359" y="44708"/>
                    <a:pt x="106621" y="44589"/>
                  </a:cubicBezTo>
                  <a:cubicBezTo>
                    <a:pt x="106359" y="44827"/>
                    <a:pt x="106359" y="45041"/>
                    <a:pt x="105966" y="45172"/>
                  </a:cubicBezTo>
                  <a:cubicBezTo>
                    <a:pt x="105799" y="45006"/>
                    <a:pt x="105621" y="44839"/>
                    <a:pt x="105454" y="44660"/>
                  </a:cubicBezTo>
                  <a:lnTo>
                    <a:pt x="105454" y="44958"/>
                  </a:lnTo>
                  <a:cubicBezTo>
                    <a:pt x="105216" y="45244"/>
                    <a:pt x="104799" y="45387"/>
                    <a:pt x="104442" y="45541"/>
                  </a:cubicBezTo>
                  <a:lnTo>
                    <a:pt x="104228" y="45184"/>
                  </a:lnTo>
                  <a:cubicBezTo>
                    <a:pt x="103966" y="45375"/>
                    <a:pt x="103894" y="45530"/>
                    <a:pt x="103501" y="45613"/>
                  </a:cubicBezTo>
                  <a:lnTo>
                    <a:pt x="103573" y="45327"/>
                  </a:lnTo>
                  <a:cubicBezTo>
                    <a:pt x="102204" y="45351"/>
                    <a:pt x="98429" y="46530"/>
                    <a:pt x="97917" y="45684"/>
                  </a:cubicBezTo>
                  <a:cubicBezTo>
                    <a:pt x="97870" y="45684"/>
                    <a:pt x="97251" y="45613"/>
                    <a:pt x="97405" y="45756"/>
                  </a:cubicBezTo>
                  <a:lnTo>
                    <a:pt x="97703" y="45827"/>
                  </a:lnTo>
                  <a:lnTo>
                    <a:pt x="97560" y="46268"/>
                  </a:lnTo>
                  <a:lnTo>
                    <a:pt x="96977" y="45982"/>
                  </a:lnTo>
                  <a:cubicBezTo>
                    <a:pt x="97084" y="45827"/>
                    <a:pt x="97132" y="45649"/>
                    <a:pt x="97132" y="45470"/>
                  </a:cubicBezTo>
                  <a:lnTo>
                    <a:pt x="97132" y="45327"/>
                  </a:lnTo>
                  <a:cubicBezTo>
                    <a:pt x="96846" y="45553"/>
                    <a:pt x="96751" y="45803"/>
                    <a:pt x="96620" y="46196"/>
                  </a:cubicBezTo>
                  <a:cubicBezTo>
                    <a:pt x="96274" y="46244"/>
                    <a:pt x="95786" y="45994"/>
                    <a:pt x="95536" y="46042"/>
                  </a:cubicBezTo>
                  <a:lnTo>
                    <a:pt x="94667" y="46482"/>
                  </a:lnTo>
                  <a:cubicBezTo>
                    <a:pt x="94691" y="46375"/>
                    <a:pt x="94715" y="46280"/>
                    <a:pt x="94738" y="46184"/>
                  </a:cubicBezTo>
                  <a:cubicBezTo>
                    <a:pt x="93691" y="46589"/>
                    <a:pt x="91833" y="46542"/>
                    <a:pt x="91036" y="47423"/>
                  </a:cubicBezTo>
                  <a:lnTo>
                    <a:pt x="90893" y="47494"/>
                  </a:lnTo>
                  <a:cubicBezTo>
                    <a:pt x="91869" y="47792"/>
                    <a:pt x="92881" y="47101"/>
                    <a:pt x="94084" y="46982"/>
                  </a:cubicBezTo>
                  <a:cubicBezTo>
                    <a:pt x="93929" y="47470"/>
                    <a:pt x="93512" y="47744"/>
                    <a:pt x="92988" y="47851"/>
                  </a:cubicBezTo>
                  <a:lnTo>
                    <a:pt x="92917" y="48006"/>
                  </a:lnTo>
                  <a:cubicBezTo>
                    <a:pt x="93417" y="47970"/>
                    <a:pt x="93714" y="47780"/>
                    <a:pt x="93929" y="47935"/>
                  </a:cubicBezTo>
                  <a:cubicBezTo>
                    <a:pt x="94548" y="47589"/>
                    <a:pt x="93976" y="47280"/>
                    <a:pt x="94441" y="46982"/>
                  </a:cubicBezTo>
                  <a:cubicBezTo>
                    <a:pt x="95465" y="46327"/>
                    <a:pt x="98977" y="46720"/>
                    <a:pt x="100453" y="46268"/>
                  </a:cubicBezTo>
                  <a:cubicBezTo>
                    <a:pt x="100334" y="46554"/>
                    <a:pt x="100322" y="46530"/>
                    <a:pt x="100025" y="46625"/>
                  </a:cubicBezTo>
                  <a:cubicBezTo>
                    <a:pt x="99918" y="46792"/>
                    <a:pt x="99632" y="46899"/>
                    <a:pt x="99870" y="46982"/>
                  </a:cubicBezTo>
                  <a:cubicBezTo>
                    <a:pt x="99751" y="47351"/>
                    <a:pt x="99596" y="47339"/>
                    <a:pt x="99370" y="47566"/>
                  </a:cubicBezTo>
                  <a:lnTo>
                    <a:pt x="99370" y="47637"/>
                  </a:lnTo>
                  <a:cubicBezTo>
                    <a:pt x="100060" y="47530"/>
                    <a:pt x="101299" y="47756"/>
                    <a:pt x="101537" y="47137"/>
                  </a:cubicBezTo>
                  <a:lnTo>
                    <a:pt x="101108" y="47137"/>
                  </a:lnTo>
                  <a:cubicBezTo>
                    <a:pt x="101406" y="46839"/>
                    <a:pt x="101894" y="46899"/>
                    <a:pt x="102489" y="46768"/>
                  </a:cubicBezTo>
                  <a:lnTo>
                    <a:pt x="102632" y="46923"/>
                  </a:lnTo>
                  <a:lnTo>
                    <a:pt x="102120" y="47137"/>
                  </a:lnTo>
                  <a:lnTo>
                    <a:pt x="101977" y="47423"/>
                  </a:lnTo>
                  <a:lnTo>
                    <a:pt x="102704" y="47423"/>
                  </a:lnTo>
                  <a:cubicBezTo>
                    <a:pt x="103001" y="47196"/>
                    <a:pt x="102799" y="47125"/>
                    <a:pt x="102847" y="46780"/>
                  </a:cubicBezTo>
                  <a:lnTo>
                    <a:pt x="106335" y="46482"/>
                  </a:lnTo>
                  <a:cubicBezTo>
                    <a:pt x="106407" y="46684"/>
                    <a:pt x="106299" y="46673"/>
                    <a:pt x="106478" y="46851"/>
                  </a:cubicBezTo>
                  <a:cubicBezTo>
                    <a:pt x="106192" y="47220"/>
                    <a:pt x="105597" y="47423"/>
                    <a:pt x="105168" y="47649"/>
                  </a:cubicBezTo>
                  <a:lnTo>
                    <a:pt x="105168" y="47935"/>
                  </a:lnTo>
                  <a:lnTo>
                    <a:pt x="106407" y="47720"/>
                  </a:lnTo>
                  <a:cubicBezTo>
                    <a:pt x="106657" y="47327"/>
                    <a:pt x="106680" y="47006"/>
                    <a:pt x="106918" y="46625"/>
                  </a:cubicBezTo>
                  <a:lnTo>
                    <a:pt x="106692" y="46696"/>
                  </a:lnTo>
                  <a:lnTo>
                    <a:pt x="106621" y="46554"/>
                  </a:lnTo>
                  <a:lnTo>
                    <a:pt x="106918" y="46399"/>
                  </a:lnTo>
                  <a:cubicBezTo>
                    <a:pt x="107073" y="46744"/>
                    <a:pt x="107240" y="46708"/>
                    <a:pt x="107347" y="47125"/>
                  </a:cubicBezTo>
                  <a:cubicBezTo>
                    <a:pt x="107788" y="46970"/>
                    <a:pt x="107692" y="46708"/>
                    <a:pt x="108145" y="46554"/>
                  </a:cubicBezTo>
                  <a:cubicBezTo>
                    <a:pt x="107919" y="47149"/>
                    <a:pt x="107657" y="47351"/>
                    <a:pt x="106990" y="47494"/>
                  </a:cubicBezTo>
                  <a:lnTo>
                    <a:pt x="106918" y="47708"/>
                  </a:lnTo>
                  <a:cubicBezTo>
                    <a:pt x="107311" y="47875"/>
                    <a:pt x="107942" y="48006"/>
                    <a:pt x="108359" y="47863"/>
                  </a:cubicBezTo>
                  <a:lnTo>
                    <a:pt x="108585" y="47637"/>
                  </a:lnTo>
                  <a:lnTo>
                    <a:pt x="108585" y="47566"/>
                  </a:lnTo>
                  <a:cubicBezTo>
                    <a:pt x="108335" y="47566"/>
                    <a:pt x="108097" y="47542"/>
                    <a:pt x="107859" y="47482"/>
                  </a:cubicBezTo>
                  <a:cubicBezTo>
                    <a:pt x="107978" y="47042"/>
                    <a:pt x="108407" y="46851"/>
                    <a:pt x="108871" y="46982"/>
                  </a:cubicBezTo>
                  <a:lnTo>
                    <a:pt x="109300" y="46982"/>
                  </a:lnTo>
                  <a:cubicBezTo>
                    <a:pt x="109157" y="47435"/>
                    <a:pt x="108871" y="47423"/>
                    <a:pt x="108657" y="47780"/>
                  </a:cubicBezTo>
                  <a:lnTo>
                    <a:pt x="108502" y="47923"/>
                  </a:lnTo>
                  <a:cubicBezTo>
                    <a:pt x="109562" y="47792"/>
                    <a:pt x="109609" y="46851"/>
                    <a:pt x="110824" y="46696"/>
                  </a:cubicBezTo>
                  <a:cubicBezTo>
                    <a:pt x="111062" y="46887"/>
                    <a:pt x="111014" y="46958"/>
                    <a:pt x="111479" y="46982"/>
                  </a:cubicBezTo>
                  <a:cubicBezTo>
                    <a:pt x="111288" y="47577"/>
                    <a:pt x="110919" y="47351"/>
                    <a:pt x="110312" y="47280"/>
                  </a:cubicBezTo>
                  <a:lnTo>
                    <a:pt x="110169" y="47566"/>
                  </a:lnTo>
                  <a:lnTo>
                    <a:pt x="110526" y="47494"/>
                  </a:lnTo>
                  <a:lnTo>
                    <a:pt x="110598" y="47494"/>
                  </a:lnTo>
                  <a:cubicBezTo>
                    <a:pt x="110359" y="48149"/>
                    <a:pt x="109609" y="48042"/>
                    <a:pt x="109371" y="48720"/>
                  </a:cubicBezTo>
                  <a:lnTo>
                    <a:pt x="109955" y="48720"/>
                  </a:lnTo>
                  <a:lnTo>
                    <a:pt x="110097" y="48649"/>
                  </a:lnTo>
                  <a:lnTo>
                    <a:pt x="110252" y="48435"/>
                  </a:lnTo>
                  <a:cubicBezTo>
                    <a:pt x="110217" y="48054"/>
                    <a:pt x="110848" y="47696"/>
                    <a:pt x="111336" y="47637"/>
                  </a:cubicBezTo>
                  <a:lnTo>
                    <a:pt x="111407" y="47923"/>
                  </a:lnTo>
                  <a:cubicBezTo>
                    <a:pt x="111967" y="47637"/>
                    <a:pt x="112324" y="47804"/>
                    <a:pt x="113074" y="47780"/>
                  </a:cubicBezTo>
                  <a:lnTo>
                    <a:pt x="113372" y="47994"/>
                  </a:lnTo>
                  <a:lnTo>
                    <a:pt x="113372" y="48351"/>
                  </a:lnTo>
                  <a:lnTo>
                    <a:pt x="113074" y="48423"/>
                  </a:lnTo>
                  <a:cubicBezTo>
                    <a:pt x="113086" y="48197"/>
                    <a:pt x="113122" y="48328"/>
                    <a:pt x="113003" y="48125"/>
                  </a:cubicBezTo>
                  <a:cubicBezTo>
                    <a:pt x="112598" y="48292"/>
                    <a:pt x="111562" y="48339"/>
                    <a:pt x="111336" y="47911"/>
                  </a:cubicBezTo>
                  <a:cubicBezTo>
                    <a:pt x="110609" y="47875"/>
                    <a:pt x="110943" y="48173"/>
                    <a:pt x="110395" y="48566"/>
                  </a:cubicBezTo>
                  <a:lnTo>
                    <a:pt x="110395" y="48780"/>
                  </a:lnTo>
                  <a:lnTo>
                    <a:pt x="110967" y="48851"/>
                  </a:lnTo>
                  <a:lnTo>
                    <a:pt x="110967" y="48566"/>
                  </a:lnTo>
                  <a:cubicBezTo>
                    <a:pt x="111193" y="48399"/>
                    <a:pt x="111383" y="48435"/>
                    <a:pt x="111693" y="48494"/>
                  </a:cubicBezTo>
                  <a:lnTo>
                    <a:pt x="111479" y="48935"/>
                  </a:lnTo>
                  <a:cubicBezTo>
                    <a:pt x="111633" y="49042"/>
                    <a:pt x="111574" y="49030"/>
                    <a:pt x="111836" y="49078"/>
                  </a:cubicBezTo>
                  <a:cubicBezTo>
                    <a:pt x="112038" y="48887"/>
                    <a:pt x="112026" y="48935"/>
                    <a:pt x="111991" y="48649"/>
                  </a:cubicBezTo>
                  <a:cubicBezTo>
                    <a:pt x="112372" y="48804"/>
                    <a:pt x="112241" y="48780"/>
                    <a:pt x="112205" y="49220"/>
                  </a:cubicBezTo>
                  <a:cubicBezTo>
                    <a:pt x="112669" y="49244"/>
                    <a:pt x="112574" y="49209"/>
                    <a:pt x="112931" y="49078"/>
                  </a:cubicBezTo>
                  <a:cubicBezTo>
                    <a:pt x="112955" y="48816"/>
                    <a:pt x="113014" y="48994"/>
                    <a:pt x="112788" y="48863"/>
                  </a:cubicBezTo>
                  <a:cubicBezTo>
                    <a:pt x="113288" y="48589"/>
                    <a:pt x="114038" y="48863"/>
                    <a:pt x="114372" y="49161"/>
                  </a:cubicBezTo>
                  <a:lnTo>
                    <a:pt x="114157" y="49518"/>
                  </a:lnTo>
                  <a:lnTo>
                    <a:pt x="114157" y="49804"/>
                  </a:lnTo>
                  <a:cubicBezTo>
                    <a:pt x="114574" y="49709"/>
                    <a:pt x="114622" y="49637"/>
                    <a:pt x="114372" y="49447"/>
                  </a:cubicBezTo>
                  <a:lnTo>
                    <a:pt x="114812" y="49006"/>
                  </a:lnTo>
                  <a:lnTo>
                    <a:pt x="115681" y="49304"/>
                  </a:lnTo>
                  <a:cubicBezTo>
                    <a:pt x="115741" y="49482"/>
                    <a:pt x="115681" y="49554"/>
                    <a:pt x="115836" y="49732"/>
                  </a:cubicBezTo>
                  <a:cubicBezTo>
                    <a:pt x="116574" y="49399"/>
                    <a:pt x="117979" y="49613"/>
                    <a:pt x="118658" y="49947"/>
                  </a:cubicBezTo>
                  <a:lnTo>
                    <a:pt x="118872" y="49875"/>
                  </a:lnTo>
                  <a:lnTo>
                    <a:pt x="118872" y="49590"/>
                  </a:lnTo>
                  <a:cubicBezTo>
                    <a:pt x="118265" y="49363"/>
                    <a:pt x="117325" y="48982"/>
                    <a:pt x="116920" y="48935"/>
                  </a:cubicBezTo>
                  <a:lnTo>
                    <a:pt x="116920" y="48649"/>
                  </a:lnTo>
                  <a:cubicBezTo>
                    <a:pt x="117360" y="48447"/>
                    <a:pt x="117408" y="48530"/>
                    <a:pt x="117860" y="48208"/>
                  </a:cubicBezTo>
                  <a:lnTo>
                    <a:pt x="117932" y="48208"/>
                  </a:lnTo>
                  <a:lnTo>
                    <a:pt x="117634" y="48720"/>
                  </a:lnTo>
                  <a:lnTo>
                    <a:pt x="117634" y="48792"/>
                  </a:lnTo>
                  <a:cubicBezTo>
                    <a:pt x="118301" y="48720"/>
                    <a:pt x="118646" y="48458"/>
                    <a:pt x="119158" y="48280"/>
                  </a:cubicBezTo>
                  <a:lnTo>
                    <a:pt x="119313" y="48578"/>
                  </a:lnTo>
                  <a:lnTo>
                    <a:pt x="119670" y="48280"/>
                  </a:lnTo>
                  <a:lnTo>
                    <a:pt x="119670" y="48578"/>
                  </a:lnTo>
                  <a:lnTo>
                    <a:pt x="120539" y="49006"/>
                  </a:lnTo>
                  <a:cubicBezTo>
                    <a:pt x="120575" y="49256"/>
                    <a:pt x="120563" y="49220"/>
                    <a:pt x="120468" y="49447"/>
                  </a:cubicBezTo>
                  <a:lnTo>
                    <a:pt x="120682" y="49590"/>
                  </a:lnTo>
                  <a:cubicBezTo>
                    <a:pt x="120956" y="49399"/>
                    <a:pt x="120980" y="49209"/>
                    <a:pt x="121337" y="49090"/>
                  </a:cubicBezTo>
                  <a:cubicBezTo>
                    <a:pt x="121754" y="49280"/>
                    <a:pt x="121849" y="49387"/>
                    <a:pt x="121992" y="49661"/>
                  </a:cubicBezTo>
                  <a:lnTo>
                    <a:pt x="123147" y="49590"/>
                  </a:lnTo>
                  <a:cubicBezTo>
                    <a:pt x="123218" y="49744"/>
                    <a:pt x="123301" y="49887"/>
                    <a:pt x="123361" y="50030"/>
                  </a:cubicBezTo>
                  <a:lnTo>
                    <a:pt x="122790" y="49816"/>
                  </a:lnTo>
                  <a:cubicBezTo>
                    <a:pt x="122718" y="49887"/>
                    <a:pt x="122635" y="49959"/>
                    <a:pt x="122575" y="50030"/>
                  </a:cubicBezTo>
                  <a:lnTo>
                    <a:pt x="122647" y="50316"/>
                  </a:lnTo>
                  <a:cubicBezTo>
                    <a:pt x="123016" y="50221"/>
                    <a:pt x="123456" y="50161"/>
                    <a:pt x="123659" y="50471"/>
                  </a:cubicBezTo>
                  <a:cubicBezTo>
                    <a:pt x="124099" y="50244"/>
                    <a:pt x="123766" y="50173"/>
                    <a:pt x="123504" y="49887"/>
                  </a:cubicBezTo>
                  <a:lnTo>
                    <a:pt x="124016" y="50042"/>
                  </a:lnTo>
                  <a:cubicBezTo>
                    <a:pt x="124087" y="50280"/>
                    <a:pt x="124159" y="50518"/>
                    <a:pt x="124230" y="50756"/>
                  </a:cubicBezTo>
                  <a:cubicBezTo>
                    <a:pt x="124683" y="50721"/>
                    <a:pt x="124956" y="50899"/>
                    <a:pt x="125326" y="51125"/>
                  </a:cubicBezTo>
                  <a:lnTo>
                    <a:pt x="125468" y="50971"/>
                  </a:lnTo>
                  <a:lnTo>
                    <a:pt x="125040" y="50756"/>
                  </a:lnTo>
                  <a:lnTo>
                    <a:pt x="124885" y="50542"/>
                  </a:lnTo>
                  <a:lnTo>
                    <a:pt x="125040" y="50387"/>
                  </a:lnTo>
                  <a:cubicBezTo>
                    <a:pt x="125671" y="50685"/>
                    <a:pt x="126040" y="50911"/>
                    <a:pt x="126778" y="50756"/>
                  </a:cubicBezTo>
                  <a:cubicBezTo>
                    <a:pt x="126754" y="50875"/>
                    <a:pt x="126730" y="50995"/>
                    <a:pt x="126707" y="51114"/>
                  </a:cubicBezTo>
                  <a:cubicBezTo>
                    <a:pt x="126564" y="51268"/>
                    <a:pt x="126361" y="51292"/>
                    <a:pt x="126123" y="51340"/>
                  </a:cubicBezTo>
                  <a:lnTo>
                    <a:pt x="126266" y="51697"/>
                  </a:lnTo>
                  <a:cubicBezTo>
                    <a:pt x="126016" y="51911"/>
                    <a:pt x="125683" y="52007"/>
                    <a:pt x="125540" y="52352"/>
                  </a:cubicBezTo>
                  <a:cubicBezTo>
                    <a:pt x="125933" y="52459"/>
                    <a:pt x="126099" y="52673"/>
                    <a:pt x="126409" y="52852"/>
                  </a:cubicBezTo>
                  <a:lnTo>
                    <a:pt x="126778" y="52852"/>
                  </a:lnTo>
                  <a:cubicBezTo>
                    <a:pt x="126671" y="52519"/>
                    <a:pt x="126659" y="52530"/>
                    <a:pt x="126338" y="52423"/>
                  </a:cubicBezTo>
                  <a:lnTo>
                    <a:pt x="126409" y="52138"/>
                  </a:lnTo>
                  <a:cubicBezTo>
                    <a:pt x="127052" y="52376"/>
                    <a:pt x="127421" y="52233"/>
                    <a:pt x="127790" y="52566"/>
                  </a:cubicBezTo>
                  <a:cubicBezTo>
                    <a:pt x="128254" y="52602"/>
                    <a:pt x="128397" y="52649"/>
                    <a:pt x="128516" y="52280"/>
                  </a:cubicBezTo>
                  <a:cubicBezTo>
                    <a:pt x="129469" y="52292"/>
                    <a:pt x="130159" y="52757"/>
                    <a:pt x="130695" y="53221"/>
                  </a:cubicBezTo>
                  <a:lnTo>
                    <a:pt x="130624" y="53364"/>
                  </a:lnTo>
                  <a:cubicBezTo>
                    <a:pt x="129933" y="53197"/>
                    <a:pt x="129517" y="52757"/>
                    <a:pt x="128874" y="52578"/>
                  </a:cubicBezTo>
                  <a:lnTo>
                    <a:pt x="128802" y="52578"/>
                  </a:lnTo>
                  <a:cubicBezTo>
                    <a:pt x="128731" y="52673"/>
                    <a:pt x="128659" y="52769"/>
                    <a:pt x="128588" y="52864"/>
                  </a:cubicBezTo>
                  <a:cubicBezTo>
                    <a:pt x="128802" y="53007"/>
                    <a:pt x="128743" y="52911"/>
                    <a:pt x="129100" y="52864"/>
                  </a:cubicBezTo>
                  <a:cubicBezTo>
                    <a:pt x="129159" y="53066"/>
                    <a:pt x="134767" y="56888"/>
                    <a:pt x="135255" y="57067"/>
                  </a:cubicBezTo>
                  <a:lnTo>
                    <a:pt x="135410" y="57281"/>
                  </a:lnTo>
                  <a:cubicBezTo>
                    <a:pt x="135065" y="57364"/>
                    <a:pt x="134720" y="57341"/>
                    <a:pt x="134398" y="57210"/>
                  </a:cubicBezTo>
                  <a:lnTo>
                    <a:pt x="134243" y="57364"/>
                  </a:lnTo>
                  <a:lnTo>
                    <a:pt x="135255" y="57936"/>
                  </a:lnTo>
                  <a:lnTo>
                    <a:pt x="135482" y="58150"/>
                  </a:lnTo>
                  <a:cubicBezTo>
                    <a:pt x="135505" y="57960"/>
                    <a:pt x="135529" y="57769"/>
                    <a:pt x="135553" y="57579"/>
                  </a:cubicBezTo>
                  <a:cubicBezTo>
                    <a:pt x="135577" y="57555"/>
                    <a:pt x="135601" y="57531"/>
                    <a:pt x="135624" y="57507"/>
                  </a:cubicBezTo>
                  <a:lnTo>
                    <a:pt x="135982" y="57579"/>
                  </a:lnTo>
                  <a:lnTo>
                    <a:pt x="136136" y="57793"/>
                  </a:lnTo>
                  <a:lnTo>
                    <a:pt x="135839" y="58234"/>
                  </a:lnTo>
                  <a:cubicBezTo>
                    <a:pt x="135910" y="58686"/>
                    <a:pt x="138041" y="60770"/>
                    <a:pt x="138458" y="60984"/>
                  </a:cubicBezTo>
                  <a:cubicBezTo>
                    <a:pt x="139232" y="61389"/>
                    <a:pt x="139446" y="61008"/>
                    <a:pt x="140125" y="61567"/>
                  </a:cubicBezTo>
                  <a:lnTo>
                    <a:pt x="140196" y="61567"/>
                  </a:lnTo>
                  <a:lnTo>
                    <a:pt x="140196" y="61198"/>
                  </a:lnTo>
                  <a:cubicBezTo>
                    <a:pt x="139827" y="60996"/>
                    <a:pt x="139256" y="61008"/>
                    <a:pt x="138815" y="60770"/>
                  </a:cubicBezTo>
                  <a:cubicBezTo>
                    <a:pt x="138077" y="60353"/>
                    <a:pt x="137732" y="58900"/>
                    <a:pt x="136791" y="58948"/>
                  </a:cubicBezTo>
                  <a:cubicBezTo>
                    <a:pt x="136672" y="58805"/>
                    <a:pt x="136684" y="58853"/>
                    <a:pt x="136636" y="58591"/>
                  </a:cubicBezTo>
                  <a:lnTo>
                    <a:pt x="137148" y="58448"/>
                  </a:lnTo>
                  <a:cubicBezTo>
                    <a:pt x="137577" y="58686"/>
                    <a:pt x="138339" y="59377"/>
                    <a:pt x="138303" y="59674"/>
                  </a:cubicBezTo>
                  <a:lnTo>
                    <a:pt x="138601" y="59888"/>
                  </a:lnTo>
                  <a:lnTo>
                    <a:pt x="138601" y="59531"/>
                  </a:lnTo>
                  <a:cubicBezTo>
                    <a:pt x="139030" y="59579"/>
                    <a:pt x="139077" y="59698"/>
                    <a:pt x="139256" y="59960"/>
                  </a:cubicBezTo>
                  <a:cubicBezTo>
                    <a:pt x="139149" y="60198"/>
                    <a:pt x="139184" y="60103"/>
                    <a:pt x="139042" y="60258"/>
                  </a:cubicBezTo>
                  <a:cubicBezTo>
                    <a:pt x="139208" y="60365"/>
                    <a:pt x="139446" y="60281"/>
                    <a:pt x="139911" y="60258"/>
                  </a:cubicBezTo>
                  <a:cubicBezTo>
                    <a:pt x="140423" y="61115"/>
                    <a:pt x="141244" y="62115"/>
                    <a:pt x="142006" y="62722"/>
                  </a:cubicBezTo>
                  <a:cubicBezTo>
                    <a:pt x="141935" y="63079"/>
                    <a:pt x="142042" y="62960"/>
                    <a:pt x="141709" y="63079"/>
                  </a:cubicBezTo>
                  <a:cubicBezTo>
                    <a:pt x="141959" y="63853"/>
                    <a:pt x="142959" y="64222"/>
                    <a:pt x="143375" y="64818"/>
                  </a:cubicBezTo>
                  <a:cubicBezTo>
                    <a:pt x="143852" y="65472"/>
                    <a:pt x="143971" y="66270"/>
                    <a:pt x="144471" y="66925"/>
                  </a:cubicBezTo>
                  <a:cubicBezTo>
                    <a:pt x="144626" y="67127"/>
                    <a:pt x="144828" y="66877"/>
                    <a:pt x="144971" y="67366"/>
                  </a:cubicBezTo>
                  <a:lnTo>
                    <a:pt x="144757" y="67580"/>
                  </a:lnTo>
                  <a:lnTo>
                    <a:pt x="145340" y="68949"/>
                  </a:lnTo>
                  <a:lnTo>
                    <a:pt x="145554" y="69104"/>
                  </a:lnTo>
                  <a:cubicBezTo>
                    <a:pt x="145578" y="69056"/>
                    <a:pt x="145602" y="69009"/>
                    <a:pt x="145626" y="68949"/>
                  </a:cubicBezTo>
                  <a:cubicBezTo>
                    <a:pt x="145483" y="68520"/>
                    <a:pt x="145328" y="68080"/>
                    <a:pt x="145197" y="67651"/>
                  </a:cubicBezTo>
                  <a:cubicBezTo>
                    <a:pt x="146483" y="68747"/>
                    <a:pt x="148959" y="72711"/>
                    <a:pt x="149614" y="74390"/>
                  </a:cubicBezTo>
                  <a:lnTo>
                    <a:pt x="149400" y="74616"/>
                  </a:lnTo>
                  <a:lnTo>
                    <a:pt x="149543" y="74831"/>
                  </a:lnTo>
                  <a:cubicBezTo>
                    <a:pt x="149745" y="74938"/>
                    <a:pt x="149555" y="74855"/>
                    <a:pt x="149769" y="74759"/>
                  </a:cubicBezTo>
                  <a:cubicBezTo>
                    <a:pt x="150198" y="75307"/>
                    <a:pt x="150091" y="76248"/>
                    <a:pt x="150483" y="76855"/>
                  </a:cubicBezTo>
                  <a:cubicBezTo>
                    <a:pt x="151043" y="77700"/>
                    <a:pt x="151972" y="78546"/>
                    <a:pt x="152007" y="79903"/>
                  </a:cubicBezTo>
                  <a:lnTo>
                    <a:pt x="151865" y="79974"/>
                  </a:lnTo>
                  <a:cubicBezTo>
                    <a:pt x="151793" y="79736"/>
                    <a:pt x="151722" y="79486"/>
                    <a:pt x="151650" y="79248"/>
                  </a:cubicBezTo>
                  <a:lnTo>
                    <a:pt x="151495" y="79177"/>
                  </a:lnTo>
                  <a:cubicBezTo>
                    <a:pt x="151567" y="79665"/>
                    <a:pt x="151734" y="80141"/>
                    <a:pt x="152007" y="80558"/>
                  </a:cubicBezTo>
                  <a:lnTo>
                    <a:pt x="152007" y="81058"/>
                  </a:lnTo>
                  <a:lnTo>
                    <a:pt x="151853" y="81058"/>
                  </a:lnTo>
                  <a:cubicBezTo>
                    <a:pt x="151103" y="79343"/>
                    <a:pt x="150352" y="77629"/>
                    <a:pt x="149602" y="75914"/>
                  </a:cubicBezTo>
                  <a:lnTo>
                    <a:pt x="149388" y="75914"/>
                  </a:lnTo>
                  <a:cubicBezTo>
                    <a:pt x="149436" y="76891"/>
                    <a:pt x="149876" y="77605"/>
                    <a:pt x="150186" y="78379"/>
                  </a:cubicBezTo>
                  <a:lnTo>
                    <a:pt x="150186" y="78819"/>
                  </a:lnTo>
                  <a:lnTo>
                    <a:pt x="150043" y="78819"/>
                  </a:lnTo>
                  <a:cubicBezTo>
                    <a:pt x="149793" y="77641"/>
                    <a:pt x="148459" y="75581"/>
                    <a:pt x="147864" y="74462"/>
                  </a:cubicBezTo>
                  <a:lnTo>
                    <a:pt x="147864" y="73962"/>
                  </a:lnTo>
                  <a:lnTo>
                    <a:pt x="148007" y="73962"/>
                  </a:lnTo>
                  <a:lnTo>
                    <a:pt x="148590" y="75188"/>
                  </a:lnTo>
                  <a:lnTo>
                    <a:pt x="148805" y="75343"/>
                  </a:lnTo>
                  <a:cubicBezTo>
                    <a:pt x="148781" y="75164"/>
                    <a:pt x="148757" y="74997"/>
                    <a:pt x="148733" y="74831"/>
                  </a:cubicBezTo>
                  <a:lnTo>
                    <a:pt x="148805" y="74831"/>
                  </a:lnTo>
                  <a:cubicBezTo>
                    <a:pt x="148983" y="75009"/>
                    <a:pt x="149043" y="75248"/>
                    <a:pt x="149102" y="75557"/>
                  </a:cubicBezTo>
                  <a:lnTo>
                    <a:pt x="149400" y="75629"/>
                  </a:lnTo>
                  <a:cubicBezTo>
                    <a:pt x="149174" y="74378"/>
                    <a:pt x="148293" y="72485"/>
                    <a:pt x="147435" y="71783"/>
                  </a:cubicBezTo>
                  <a:cubicBezTo>
                    <a:pt x="147685" y="72319"/>
                    <a:pt x="147924" y="72842"/>
                    <a:pt x="148162" y="73378"/>
                  </a:cubicBezTo>
                  <a:lnTo>
                    <a:pt x="148162" y="73593"/>
                  </a:lnTo>
                  <a:lnTo>
                    <a:pt x="148019" y="73593"/>
                  </a:lnTo>
                  <a:lnTo>
                    <a:pt x="146638" y="70985"/>
                  </a:lnTo>
                  <a:lnTo>
                    <a:pt x="147007" y="71426"/>
                  </a:lnTo>
                  <a:lnTo>
                    <a:pt x="147221" y="71426"/>
                  </a:lnTo>
                  <a:cubicBezTo>
                    <a:pt x="147150" y="71128"/>
                    <a:pt x="147078" y="70842"/>
                    <a:pt x="147007" y="70556"/>
                  </a:cubicBezTo>
                  <a:lnTo>
                    <a:pt x="146923" y="70402"/>
                  </a:lnTo>
                  <a:lnTo>
                    <a:pt x="146721" y="70402"/>
                  </a:lnTo>
                  <a:lnTo>
                    <a:pt x="146578" y="70914"/>
                  </a:lnTo>
                  <a:cubicBezTo>
                    <a:pt x="146435" y="70926"/>
                    <a:pt x="146316" y="70973"/>
                    <a:pt x="146209" y="71057"/>
                  </a:cubicBezTo>
                  <a:cubicBezTo>
                    <a:pt x="145471" y="70354"/>
                    <a:pt x="145054" y="68830"/>
                    <a:pt x="143816" y="68663"/>
                  </a:cubicBezTo>
                  <a:cubicBezTo>
                    <a:pt x="143792" y="68592"/>
                    <a:pt x="143768" y="68520"/>
                    <a:pt x="143745" y="68449"/>
                  </a:cubicBezTo>
                  <a:cubicBezTo>
                    <a:pt x="143875" y="68163"/>
                    <a:pt x="143935" y="68282"/>
                    <a:pt x="144042" y="67937"/>
                  </a:cubicBezTo>
                  <a:cubicBezTo>
                    <a:pt x="143721" y="67818"/>
                    <a:pt x="143542" y="67889"/>
                    <a:pt x="143244" y="68163"/>
                  </a:cubicBezTo>
                  <a:cubicBezTo>
                    <a:pt x="142983" y="67639"/>
                    <a:pt x="143113" y="67044"/>
                    <a:pt x="143030" y="66639"/>
                  </a:cubicBezTo>
                  <a:cubicBezTo>
                    <a:pt x="142554" y="65746"/>
                    <a:pt x="141399" y="65472"/>
                    <a:pt x="140994" y="64389"/>
                  </a:cubicBezTo>
                  <a:lnTo>
                    <a:pt x="140423" y="64234"/>
                  </a:lnTo>
                  <a:cubicBezTo>
                    <a:pt x="140792" y="65449"/>
                    <a:pt x="142387" y="65723"/>
                    <a:pt x="142732" y="66854"/>
                  </a:cubicBezTo>
                  <a:lnTo>
                    <a:pt x="142518" y="66770"/>
                  </a:lnTo>
                  <a:cubicBezTo>
                    <a:pt x="142471" y="67068"/>
                    <a:pt x="142828" y="67175"/>
                    <a:pt x="142959" y="67639"/>
                  </a:cubicBezTo>
                  <a:cubicBezTo>
                    <a:pt x="142542" y="67413"/>
                    <a:pt x="139875" y="64758"/>
                    <a:pt x="139625" y="64234"/>
                  </a:cubicBezTo>
                  <a:lnTo>
                    <a:pt x="139327" y="64020"/>
                  </a:lnTo>
                  <a:lnTo>
                    <a:pt x="139244" y="64091"/>
                  </a:lnTo>
                  <a:lnTo>
                    <a:pt x="139244" y="64460"/>
                  </a:lnTo>
                  <a:cubicBezTo>
                    <a:pt x="139946" y="64734"/>
                    <a:pt x="140399" y="65437"/>
                    <a:pt x="140554" y="66270"/>
                  </a:cubicBezTo>
                  <a:cubicBezTo>
                    <a:pt x="141030" y="66627"/>
                    <a:pt x="140851" y="66663"/>
                    <a:pt x="141351" y="66568"/>
                  </a:cubicBezTo>
                  <a:lnTo>
                    <a:pt x="141423" y="66568"/>
                  </a:lnTo>
                  <a:cubicBezTo>
                    <a:pt x="141542" y="66818"/>
                    <a:pt x="141518" y="67080"/>
                    <a:pt x="141578" y="67437"/>
                  </a:cubicBezTo>
                  <a:lnTo>
                    <a:pt x="141875" y="67651"/>
                  </a:lnTo>
                  <a:lnTo>
                    <a:pt x="141792" y="67294"/>
                  </a:lnTo>
                  <a:lnTo>
                    <a:pt x="141947" y="67223"/>
                  </a:lnTo>
                  <a:lnTo>
                    <a:pt x="142232" y="67651"/>
                  </a:lnTo>
                  <a:lnTo>
                    <a:pt x="142018" y="67949"/>
                  </a:lnTo>
                  <a:lnTo>
                    <a:pt x="142673" y="68818"/>
                  </a:lnTo>
                  <a:lnTo>
                    <a:pt x="142971" y="69032"/>
                  </a:lnTo>
                  <a:lnTo>
                    <a:pt x="142971" y="68735"/>
                  </a:lnTo>
                  <a:lnTo>
                    <a:pt x="143185" y="68592"/>
                  </a:lnTo>
                  <a:cubicBezTo>
                    <a:pt x="143399" y="68759"/>
                    <a:pt x="143625" y="68925"/>
                    <a:pt x="143840" y="69104"/>
                  </a:cubicBezTo>
                  <a:cubicBezTo>
                    <a:pt x="143816" y="69223"/>
                    <a:pt x="143792" y="69342"/>
                    <a:pt x="143768" y="69461"/>
                  </a:cubicBezTo>
                  <a:lnTo>
                    <a:pt x="143554" y="69604"/>
                  </a:lnTo>
                  <a:cubicBezTo>
                    <a:pt x="143506" y="69437"/>
                    <a:pt x="143447" y="69271"/>
                    <a:pt x="143399" y="69104"/>
                  </a:cubicBezTo>
                  <a:lnTo>
                    <a:pt x="143042" y="69104"/>
                  </a:lnTo>
                  <a:lnTo>
                    <a:pt x="143542" y="70044"/>
                  </a:lnTo>
                  <a:lnTo>
                    <a:pt x="143768" y="70187"/>
                  </a:lnTo>
                  <a:lnTo>
                    <a:pt x="144066" y="69544"/>
                  </a:lnTo>
                  <a:lnTo>
                    <a:pt x="144495" y="69687"/>
                  </a:lnTo>
                  <a:cubicBezTo>
                    <a:pt x="144518" y="71676"/>
                    <a:pt x="146031" y="72164"/>
                    <a:pt x="146376" y="73676"/>
                  </a:cubicBezTo>
                  <a:cubicBezTo>
                    <a:pt x="146042" y="73569"/>
                    <a:pt x="145983" y="73414"/>
                    <a:pt x="145876" y="73092"/>
                  </a:cubicBezTo>
                  <a:lnTo>
                    <a:pt x="145661" y="72950"/>
                  </a:lnTo>
                  <a:lnTo>
                    <a:pt x="145578" y="72950"/>
                  </a:lnTo>
                  <a:cubicBezTo>
                    <a:pt x="146352" y="74450"/>
                    <a:pt x="147126" y="75950"/>
                    <a:pt x="147900" y="77438"/>
                  </a:cubicBezTo>
                  <a:lnTo>
                    <a:pt x="148055" y="77522"/>
                  </a:lnTo>
                  <a:cubicBezTo>
                    <a:pt x="148031" y="77295"/>
                    <a:pt x="148007" y="77081"/>
                    <a:pt x="147983" y="76867"/>
                  </a:cubicBezTo>
                  <a:lnTo>
                    <a:pt x="148126" y="76795"/>
                  </a:lnTo>
                  <a:cubicBezTo>
                    <a:pt x="148459" y="77522"/>
                    <a:pt x="148805" y="78248"/>
                    <a:pt x="149138" y="78962"/>
                  </a:cubicBezTo>
                  <a:lnTo>
                    <a:pt x="148995" y="79117"/>
                  </a:lnTo>
                  <a:cubicBezTo>
                    <a:pt x="148757" y="78629"/>
                    <a:pt x="148507" y="78153"/>
                    <a:pt x="148269" y="77664"/>
                  </a:cubicBezTo>
                  <a:lnTo>
                    <a:pt x="148055" y="77522"/>
                  </a:lnTo>
                  <a:cubicBezTo>
                    <a:pt x="148626" y="78772"/>
                    <a:pt x="149209" y="80034"/>
                    <a:pt x="149793" y="81284"/>
                  </a:cubicBezTo>
                  <a:lnTo>
                    <a:pt x="149793" y="81439"/>
                  </a:lnTo>
                  <a:lnTo>
                    <a:pt x="149864" y="81439"/>
                  </a:lnTo>
                  <a:cubicBezTo>
                    <a:pt x="149781" y="80796"/>
                    <a:pt x="149531" y="80427"/>
                    <a:pt x="149281" y="79986"/>
                  </a:cubicBezTo>
                  <a:lnTo>
                    <a:pt x="149281" y="79677"/>
                  </a:lnTo>
                  <a:lnTo>
                    <a:pt x="149579" y="79748"/>
                  </a:lnTo>
                  <a:cubicBezTo>
                    <a:pt x="149852" y="80546"/>
                    <a:pt x="150114" y="81343"/>
                    <a:pt x="150376" y="82141"/>
                  </a:cubicBezTo>
                  <a:lnTo>
                    <a:pt x="150019" y="81558"/>
                  </a:lnTo>
                  <a:lnTo>
                    <a:pt x="149948" y="81558"/>
                  </a:lnTo>
                  <a:lnTo>
                    <a:pt x="152924" y="89892"/>
                  </a:lnTo>
                  <a:cubicBezTo>
                    <a:pt x="153019" y="90178"/>
                    <a:pt x="152996" y="90011"/>
                    <a:pt x="153222" y="89964"/>
                  </a:cubicBezTo>
                  <a:cubicBezTo>
                    <a:pt x="153293" y="90714"/>
                    <a:pt x="153198" y="91726"/>
                    <a:pt x="153651" y="92643"/>
                  </a:cubicBezTo>
                  <a:cubicBezTo>
                    <a:pt x="153781" y="92916"/>
                    <a:pt x="154198" y="93404"/>
                    <a:pt x="154305" y="93738"/>
                  </a:cubicBezTo>
                  <a:cubicBezTo>
                    <a:pt x="154496" y="94345"/>
                    <a:pt x="154258" y="95202"/>
                    <a:pt x="154377" y="95476"/>
                  </a:cubicBezTo>
                  <a:cubicBezTo>
                    <a:pt x="154591" y="95952"/>
                    <a:pt x="155008" y="96048"/>
                    <a:pt x="155032" y="96845"/>
                  </a:cubicBezTo>
                  <a:lnTo>
                    <a:pt x="155175" y="96929"/>
                  </a:lnTo>
                  <a:lnTo>
                    <a:pt x="154877" y="95250"/>
                  </a:lnTo>
                  <a:cubicBezTo>
                    <a:pt x="155008" y="95405"/>
                    <a:pt x="154996" y="95405"/>
                    <a:pt x="155032" y="95690"/>
                  </a:cubicBezTo>
                  <a:lnTo>
                    <a:pt x="155210" y="95488"/>
                  </a:lnTo>
                  <a:cubicBezTo>
                    <a:pt x="155472" y="96226"/>
                    <a:pt x="155615" y="96750"/>
                    <a:pt x="155567" y="97726"/>
                  </a:cubicBezTo>
                  <a:cubicBezTo>
                    <a:pt x="155544" y="97560"/>
                    <a:pt x="155520" y="97393"/>
                    <a:pt x="155496" y="97226"/>
                  </a:cubicBezTo>
                  <a:lnTo>
                    <a:pt x="155341" y="97155"/>
                  </a:lnTo>
                  <a:cubicBezTo>
                    <a:pt x="155317" y="97417"/>
                    <a:pt x="155294" y="97679"/>
                    <a:pt x="155270" y="97953"/>
                  </a:cubicBezTo>
                  <a:lnTo>
                    <a:pt x="154543" y="95845"/>
                  </a:lnTo>
                  <a:lnTo>
                    <a:pt x="154472" y="95845"/>
                  </a:lnTo>
                  <a:cubicBezTo>
                    <a:pt x="154722" y="96738"/>
                    <a:pt x="154960" y="97631"/>
                    <a:pt x="155198" y="98524"/>
                  </a:cubicBezTo>
                  <a:lnTo>
                    <a:pt x="155425" y="98310"/>
                  </a:lnTo>
                  <a:cubicBezTo>
                    <a:pt x="155472" y="98477"/>
                    <a:pt x="155520" y="98643"/>
                    <a:pt x="155567" y="98810"/>
                  </a:cubicBezTo>
                  <a:lnTo>
                    <a:pt x="155567" y="99108"/>
                  </a:lnTo>
                  <a:lnTo>
                    <a:pt x="155353" y="98893"/>
                  </a:lnTo>
                  <a:cubicBezTo>
                    <a:pt x="155401" y="99667"/>
                    <a:pt x="155972" y="102846"/>
                    <a:pt x="156365" y="103168"/>
                  </a:cubicBezTo>
                  <a:cubicBezTo>
                    <a:pt x="156163" y="102584"/>
                    <a:pt x="155877" y="101489"/>
                    <a:pt x="156151" y="100929"/>
                  </a:cubicBezTo>
                  <a:lnTo>
                    <a:pt x="156222" y="100774"/>
                  </a:lnTo>
                  <a:lnTo>
                    <a:pt x="156806" y="104477"/>
                  </a:lnTo>
                  <a:lnTo>
                    <a:pt x="156877" y="104549"/>
                  </a:lnTo>
                  <a:lnTo>
                    <a:pt x="156949" y="104549"/>
                  </a:lnTo>
                  <a:cubicBezTo>
                    <a:pt x="157032" y="104275"/>
                    <a:pt x="156877" y="98905"/>
                    <a:pt x="156794" y="98679"/>
                  </a:cubicBezTo>
                  <a:cubicBezTo>
                    <a:pt x="156687" y="98346"/>
                    <a:pt x="156234" y="98084"/>
                    <a:pt x="156151" y="97512"/>
                  </a:cubicBezTo>
                  <a:cubicBezTo>
                    <a:pt x="156067" y="96262"/>
                    <a:pt x="155996" y="95000"/>
                    <a:pt x="155925" y="93738"/>
                  </a:cubicBezTo>
                  <a:cubicBezTo>
                    <a:pt x="155710" y="92845"/>
                    <a:pt x="155496" y="91952"/>
                    <a:pt x="155270" y="91059"/>
                  </a:cubicBezTo>
                  <a:lnTo>
                    <a:pt x="155270" y="89178"/>
                  </a:lnTo>
                  <a:cubicBezTo>
                    <a:pt x="154996" y="88213"/>
                    <a:pt x="154424" y="87523"/>
                    <a:pt x="154258" y="86130"/>
                  </a:cubicBezTo>
                  <a:lnTo>
                    <a:pt x="154413" y="86058"/>
                  </a:lnTo>
                  <a:cubicBezTo>
                    <a:pt x="154674" y="86785"/>
                    <a:pt x="155329" y="87487"/>
                    <a:pt x="155496" y="88154"/>
                  </a:cubicBezTo>
                  <a:cubicBezTo>
                    <a:pt x="155579" y="88511"/>
                    <a:pt x="155305" y="88487"/>
                    <a:pt x="155282" y="88594"/>
                  </a:cubicBezTo>
                  <a:cubicBezTo>
                    <a:pt x="155353" y="88975"/>
                    <a:pt x="155425" y="89368"/>
                    <a:pt x="155496" y="89749"/>
                  </a:cubicBezTo>
                  <a:lnTo>
                    <a:pt x="156008" y="89678"/>
                  </a:lnTo>
                  <a:lnTo>
                    <a:pt x="156008" y="89094"/>
                  </a:lnTo>
                  <a:lnTo>
                    <a:pt x="156079" y="89094"/>
                  </a:lnTo>
                  <a:lnTo>
                    <a:pt x="156722" y="92142"/>
                  </a:lnTo>
                  <a:cubicBezTo>
                    <a:pt x="157199" y="90880"/>
                    <a:pt x="156198" y="87547"/>
                    <a:pt x="155937" y="86487"/>
                  </a:cubicBezTo>
                  <a:cubicBezTo>
                    <a:pt x="155305" y="84022"/>
                    <a:pt x="154401" y="81058"/>
                    <a:pt x="153460" y="79093"/>
                  </a:cubicBezTo>
                  <a:cubicBezTo>
                    <a:pt x="153198" y="78224"/>
                    <a:pt x="152936" y="77355"/>
                    <a:pt x="152674" y="76486"/>
                  </a:cubicBezTo>
                  <a:cubicBezTo>
                    <a:pt x="152103" y="75355"/>
                    <a:pt x="150912" y="74212"/>
                    <a:pt x="150638" y="72795"/>
                  </a:cubicBezTo>
                  <a:lnTo>
                    <a:pt x="150793" y="72711"/>
                  </a:lnTo>
                  <a:cubicBezTo>
                    <a:pt x="151650" y="73402"/>
                    <a:pt x="152222" y="74378"/>
                    <a:pt x="152377" y="75474"/>
                  </a:cubicBezTo>
                  <a:lnTo>
                    <a:pt x="152531" y="75545"/>
                  </a:lnTo>
                  <a:cubicBezTo>
                    <a:pt x="152555" y="75426"/>
                    <a:pt x="152579" y="75307"/>
                    <a:pt x="152603" y="75176"/>
                  </a:cubicBezTo>
                  <a:cubicBezTo>
                    <a:pt x="153270" y="75843"/>
                    <a:pt x="153389" y="77557"/>
                    <a:pt x="153615" y="78736"/>
                  </a:cubicBezTo>
                  <a:lnTo>
                    <a:pt x="153829" y="78879"/>
                  </a:lnTo>
                  <a:lnTo>
                    <a:pt x="153901" y="78879"/>
                  </a:lnTo>
                  <a:cubicBezTo>
                    <a:pt x="153781" y="78403"/>
                    <a:pt x="153662" y="77914"/>
                    <a:pt x="153543" y="77426"/>
                  </a:cubicBezTo>
                  <a:cubicBezTo>
                    <a:pt x="154246" y="78153"/>
                    <a:pt x="156389" y="84320"/>
                    <a:pt x="156365" y="85844"/>
                  </a:cubicBezTo>
                  <a:lnTo>
                    <a:pt x="156520" y="85915"/>
                  </a:lnTo>
                  <a:lnTo>
                    <a:pt x="156591" y="85761"/>
                  </a:lnTo>
                  <a:cubicBezTo>
                    <a:pt x="156972" y="85273"/>
                    <a:pt x="156853" y="84237"/>
                    <a:pt x="156734" y="83522"/>
                  </a:cubicBezTo>
                  <a:lnTo>
                    <a:pt x="157615" y="87142"/>
                  </a:lnTo>
                  <a:lnTo>
                    <a:pt x="157758" y="87213"/>
                  </a:lnTo>
                  <a:cubicBezTo>
                    <a:pt x="157318" y="82998"/>
                    <a:pt x="156591" y="79343"/>
                    <a:pt x="155794" y="75259"/>
                  </a:cubicBezTo>
                  <a:close/>
                  <a:moveTo>
                    <a:pt x="113669" y="32992"/>
                  </a:moveTo>
                  <a:cubicBezTo>
                    <a:pt x="113693" y="32921"/>
                    <a:pt x="113717" y="32838"/>
                    <a:pt x="113741" y="32766"/>
                  </a:cubicBezTo>
                  <a:lnTo>
                    <a:pt x="113538" y="32766"/>
                  </a:lnTo>
                  <a:lnTo>
                    <a:pt x="113384" y="32921"/>
                  </a:lnTo>
                  <a:lnTo>
                    <a:pt x="113538" y="33064"/>
                  </a:lnTo>
                  <a:close/>
                  <a:moveTo>
                    <a:pt x="109681" y="33349"/>
                  </a:moveTo>
                  <a:lnTo>
                    <a:pt x="110193" y="33349"/>
                  </a:lnTo>
                  <a:cubicBezTo>
                    <a:pt x="110121" y="33659"/>
                    <a:pt x="110109" y="33588"/>
                    <a:pt x="109978" y="33790"/>
                  </a:cubicBezTo>
                  <a:lnTo>
                    <a:pt x="110121" y="33933"/>
                  </a:lnTo>
                  <a:cubicBezTo>
                    <a:pt x="110538" y="33802"/>
                    <a:pt x="110502" y="33600"/>
                    <a:pt x="110848" y="33421"/>
                  </a:cubicBezTo>
                  <a:cubicBezTo>
                    <a:pt x="110895" y="33349"/>
                    <a:pt x="110943" y="33278"/>
                    <a:pt x="110990" y="33207"/>
                  </a:cubicBezTo>
                  <a:cubicBezTo>
                    <a:pt x="110145" y="32945"/>
                    <a:pt x="109966" y="32945"/>
                    <a:pt x="109252" y="33135"/>
                  </a:cubicBezTo>
                  <a:cubicBezTo>
                    <a:pt x="109157" y="32814"/>
                    <a:pt x="109312" y="32992"/>
                    <a:pt x="109038" y="32849"/>
                  </a:cubicBezTo>
                  <a:lnTo>
                    <a:pt x="108823" y="33278"/>
                  </a:lnTo>
                  <a:cubicBezTo>
                    <a:pt x="109026" y="33457"/>
                    <a:pt x="109383" y="33445"/>
                    <a:pt x="109681" y="33349"/>
                  </a:cubicBezTo>
                  <a:close/>
                  <a:moveTo>
                    <a:pt x="19431" y="33064"/>
                  </a:moveTo>
                  <a:lnTo>
                    <a:pt x="19205" y="32909"/>
                  </a:lnTo>
                  <a:lnTo>
                    <a:pt x="19360" y="33123"/>
                  </a:lnTo>
                  <a:lnTo>
                    <a:pt x="19431" y="33123"/>
                  </a:lnTo>
                  <a:close/>
                  <a:moveTo>
                    <a:pt x="106788" y="33421"/>
                  </a:moveTo>
                  <a:lnTo>
                    <a:pt x="106859" y="33278"/>
                  </a:lnTo>
                  <a:lnTo>
                    <a:pt x="106276" y="32980"/>
                  </a:lnTo>
                  <a:cubicBezTo>
                    <a:pt x="105978" y="33219"/>
                    <a:pt x="105680" y="33290"/>
                    <a:pt x="105121" y="33278"/>
                  </a:cubicBezTo>
                  <a:lnTo>
                    <a:pt x="105049" y="33421"/>
                  </a:lnTo>
                  <a:lnTo>
                    <a:pt x="105192" y="33576"/>
                  </a:lnTo>
                  <a:cubicBezTo>
                    <a:pt x="105835" y="33516"/>
                    <a:pt x="106145" y="33338"/>
                    <a:pt x="106788" y="33421"/>
                  </a:cubicBezTo>
                  <a:close/>
                  <a:moveTo>
                    <a:pt x="22551" y="33278"/>
                  </a:moveTo>
                  <a:lnTo>
                    <a:pt x="22622" y="33207"/>
                  </a:lnTo>
                  <a:lnTo>
                    <a:pt x="22479" y="33052"/>
                  </a:lnTo>
                  <a:close/>
                  <a:moveTo>
                    <a:pt x="103454" y="33421"/>
                  </a:moveTo>
                  <a:lnTo>
                    <a:pt x="103537" y="33207"/>
                  </a:lnTo>
                  <a:lnTo>
                    <a:pt x="103168" y="33207"/>
                  </a:lnTo>
                  <a:lnTo>
                    <a:pt x="103097" y="33564"/>
                  </a:lnTo>
                  <a:lnTo>
                    <a:pt x="103168" y="33564"/>
                  </a:lnTo>
                  <a:close/>
                  <a:moveTo>
                    <a:pt x="104549" y="33278"/>
                  </a:moveTo>
                  <a:lnTo>
                    <a:pt x="104323" y="33564"/>
                  </a:lnTo>
                  <a:cubicBezTo>
                    <a:pt x="104656" y="33433"/>
                    <a:pt x="104632" y="33504"/>
                    <a:pt x="104537" y="33278"/>
                  </a:cubicBezTo>
                  <a:close/>
                  <a:moveTo>
                    <a:pt x="111145" y="33278"/>
                  </a:moveTo>
                  <a:lnTo>
                    <a:pt x="111074" y="33421"/>
                  </a:lnTo>
                  <a:lnTo>
                    <a:pt x="111288" y="33278"/>
                  </a:lnTo>
                  <a:close/>
                  <a:moveTo>
                    <a:pt x="125433" y="33278"/>
                  </a:moveTo>
                  <a:lnTo>
                    <a:pt x="125278" y="33349"/>
                  </a:lnTo>
                  <a:lnTo>
                    <a:pt x="125278" y="33492"/>
                  </a:lnTo>
                  <a:cubicBezTo>
                    <a:pt x="125516" y="33397"/>
                    <a:pt x="125564" y="33492"/>
                    <a:pt x="125409" y="33278"/>
                  </a:cubicBezTo>
                  <a:close/>
                  <a:moveTo>
                    <a:pt x="22991" y="33850"/>
                  </a:moveTo>
                  <a:lnTo>
                    <a:pt x="23206" y="33933"/>
                  </a:lnTo>
                  <a:cubicBezTo>
                    <a:pt x="23170" y="33647"/>
                    <a:pt x="22968" y="33421"/>
                    <a:pt x="22706" y="33349"/>
                  </a:cubicBezTo>
                  <a:close/>
                  <a:moveTo>
                    <a:pt x="103966" y="33492"/>
                  </a:moveTo>
                  <a:lnTo>
                    <a:pt x="103668" y="33349"/>
                  </a:lnTo>
                  <a:cubicBezTo>
                    <a:pt x="103644" y="33397"/>
                    <a:pt x="103620" y="33445"/>
                    <a:pt x="103597" y="33492"/>
                  </a:cubicBezTo>
                  <a:lnTo>
                    <a:pt x="103823" y="33647"/>
                  </a:lnTo>
                  <a:close/>
                  <a:moveTo>
                    <a:pt x="107597" y="33349"/>
                  </a:moveTo>
                  <a:lnTo>
                    <a:pt x="107526" y="33492"/>
                  </a:lnTo>
                  <a:lnTo>
                    <a:pt x="107740" y="33349"/>
                  </a:lnTo>
                  <a:close/>
                  <a:moveTo>
                    <a:pt x="24444" y="33778"/>
                  </a:moveTo>
                  <a:lnTo>
                    <a:pt x="24444" y="33719"/>
                  </a:lnTo>
                  <a:lnTo>
                    <a:pt x="24158" y="33504"/>
                  </a:lnTo>
                  <a:lnTo>
                    <a:pt x="24372" y="33790"/>
                  </a:lnTo>
                  <a:close/>
                  <a:moveTo>
                    <a:pt x="98394" y="33707"/>
                  </a:moveTo>
                  <a:lnTo>
                    <a:pt x="98239" y="33778"/>
                  </a:lnTo>
                  <a:lnTo>
                    <a:pt x="97941" y="34219"/>
                  </a:lnTo>
                  <a:lnTo>
                    <a:pt x="98239" y="34147"/>
                  </a:lnTo>
                  <a:cubicBezTo>
                    <a:pt x="98667" y="34195"/>
                    <a:pt x="98584" y="34052"/>
                    <a:pt x="98370" y="33719"/>
                  </a:cubicBezTo>
                  <a:close/>
                  <a:moveTo>
                    <a:pt x="97739" y="33921"/>
                  </a:moveTo>
                  <a:cubicBezTo>
                    <a:pt x="97239" y="33730"/>
                    <a:pt x="96524" y="33969"/>
                    <a:pt x="96000" y="34290"/>
                  </a:cubicBezTo>
                  <a:lnTo>
                    <a:pt x="95929" y="34135"/>
                  </a:lnTo>
                  <a:lnTo>
                    <a:pt x="96358" y="33850"/>
                  </a:lnTo>
                  <a:lnTo>
                    <a:pt x="95631" y="33778"/>
                  </a:lnTo>
                  <a:lnTo>
                    <a:pt x="95203" y="33850"/>
                  </a:lnTo>
                  <a:cubicBezTo>
                    <a:pt x="95155" y="33921"/>
                    <a:pt x="95107" y="33992"/>
                    <a:pt x="95048" y="34064"/>
                  </a:cubicBezTo>
                  <a:lnTo>
                    <a:pt x="95846" y="33992"/>
                  </a:lnTo>
                  <a:lnTo>
                    <a:pt x="95846" y="34064"/>
                  </a:lnTo>
                  <a:cubicBezTo>
                    <a:pt x="95631" y="34326"/>
                    <a:pt x="95322" y="34504"/>
                    <a:pt x="94977" y="34576"/>
                  </a:cubicBezTo>
                  <a:lnTo>
                    <a:pt x="94905" y="34719"/>
                  </a:lnTo>
                  <a:cubicBezTo>
                    <a:pt x="95917" y="34600"/>
                    <a:pt x="96929" y="34231"/>
                    <a:pt x="97739" y="33992"/>
                  </a:cubicBezTo>
                  <a:close/>
                  <a:moveTo>
                    <a:pt x="108252" y="33778"/>
                  </a:moveTo>
                  <a:lnTo>
                    <a:pt x="108026" y="33778"/>
                  </a:lnTo>
                  <a:lnTo>
                    <a:pt x="107383" y="33921"/>
                  </a:lnTo>
                  <a:lnTo>
                    <a:pt x="107228" y="33921"/>
                  </a:lnTo>
                  <a:cubicBezTo>
                    <a:pt x="107561" y="34076"/>
                    <a:pt x="107954" y="34028"/>
                    <a:pt x="108228" y="33790"/>
                  </a:cubicBezTo>
                  <a:close/>
                  <a:moveTo>
                    <a:pt x="99191" y="33921"/>
                  </a:moveTo>
                  <a:lnTo>
                    <a:pt x="99037" y="33850"/>
                  </a:lnTo>
                  <a:cubicBezTo>
                    <a:pt x="98965" y="33921"/>
                    <a:pt x="98894" y="34004"/>
                    <a:pt x="98822" y="34064"/>
                  </a:cubicBezTo>
                  <a:lnTo>
                    <a:pt x="98822" y="34135"/>
                  </a:lnTo>
                  <a:lnTo>
                    <a:pt x="98894" y="34135"/>
                  </a:lnTo>
                  <a:close/>
                  <a:moveTo>
                    <a:pt x="23932" y="34362"/>
                  </a:moveTo>
                  <a:lnTo>
                    <a:pt x="23360" y="33921"/>
                  </a:lnTo>
                  <a:cubicBezTo>
                    <a:pt x="23337" y="33969"/>
                    <a:pt x="23313" y="34016"/>
                    <a:pt x="23277" y="34076"/>
                  </a:cubicBezTo>
                  <a:cubicBezTo>
                    <a:pt x="23313" y="34171"/>
                    <a:pt x="23337" y="34266"/>
                    <a:pt x="23360" y="34373"/>
                  </a:cubicBezTo>
                  <a:close/>
                  <a:moveTo>
                    <a:pt x="94405" y="33921"/>
                  </a:moveTo>
                  <a:lnTo>
                    <a:pt x="94334" y="34076"/>
                  </a:lnTo>
                  <a:lnTo>
                    <a:pt x="94476" y="34076"/>
                  </a:lnTo>
                  <a:close/>
                  <a:moveTo>
                    <a:pt x="17479" y="34362"/>
                  </a:moveTo>
                  <a:lnTo>
                    <a:pt x="17705" y="34504"/>
                  </a:lnTo>
                  <a:lnTo>
                    <a:pt x="17776" y="34504"/>
                  </a:lnTo>
                  <a:lnTo>
                    <a:pt x="17705" y="34147"/>
                  </a:lnTo>
                  <a:lnTo>
                    <a:pt x="17479" y="34076"/>
                  </a:lnTo>
                  <a:close/>
                  <a:moveTo>
                    <a:pt x="18931" y="34433"/>
                  </a:moveTo>
                  <a:cubicBezTo>
                    <a:pt x="19146" y="34612"/>
                    <a:pt x="19146" y="34683"/>
                    <a:pt x="19300" y="34945"/>
                  </a:cubicBezTo>
                  <a:lnTo>
                    <a:pt x="19515" y="34290"/>
                  </a:lnTo>
                  <a:cubicBezTo>
                    <a:pt x="19348" y="34147"/>
                    <a:pt x="19419" y="34147"/>
                    <a:pt x="19146" y="34064"/>
                  </a:cubicBezTo>
                  <a:close/>
                  <a:moveTo>
                    <a:pt x="113610" y="34064"/>
                  </a:moveTo>
                  <a:lnTo>
                    <a:pt x="113467" y="34064"/>
                  </a:lnTo>
                  <a:cubicBezTo>
                    <a:pt x="113443" y="34147"/>
                    <a:pt x="113419" y="34219"/>
                    <a:pt x="113395" y="34290"/>
                  </a:cubicBezTo>
                  <a:lnTo>
                    <a:pt x="113467" y="34290"/>
                  </a:lnTo>
                  <a:lnTo>
                    <a:pt x="113610" y="34135"/>
                  </a:lnTo>
                  <a:close/>
                  <a:moveTo>
                    <a:pt x="24230" y="34647"/>
                  </a:moveTo>
                  <a:lnTo>
                    <a:pt x="24230" y="34576"/>
                  </a:lnTo>
                  <a:lnTo>
                    <a:pt x="24003" y="34433"/>
                  </a:lnTo>
                  <a:lnTo>
                    <a:pt x="24158" y="34647"/>
                  </a:lnTo>
                  <a:close/>
                  <a:moveTo>
                    <a:pt x="92583" y="34433"/>
                  </a:moveTo>
                  <a:lnTo>
                    <a:pt x="92440" y="34433"/>
                  </a:lnTo>
                  <a:cubicBezTo>
                    <a:pt x="92560" y="34504"/>
                    <a:pt x="92452" y="34504"/>
                    <a:pt x="92571" y="34433"/>
                  </a:cubicBezTo>
                  <a:close/>
                  <a:moveTo>
                    <a:pt x="94405" y="34862"/>
                  </a:moveTo>
                  <a:lnTo>
                    <a:pt x="94548" y="34719"/>
                  </a:lnTo>
                  <a:lnTo>
                    <a:pt x="94119" y="34421"/>
                  </a:lnTo>
                  <a:cubicBezTo>
                    <a:pt x="93822" y="34766"/>
                    <a:pt x="93310" y="34778"/>
                    <a:pt x="92738" y="34850"/>
                  </a:cubicBezTo>
                  <a:lnTo>
                    <a:pt x="92667" y="35004"/>
                  </a:lnTo>
                  <a:cubicBezTo>
                    <a:pt x="93393" y="34993"/>
                    <a:pt x="94012" y="34766"/>
                    <a:pt x="94381" y="34873"/>
                  </a:cubicBezTo>
                  <a:close/>
                  <a:moveTo>
                    <a:pt x="22991" y="34647"/>
                  </a:moveTo>
                  <a:lnTo>
                    <a:pt x="23146" y="34504"/>
                  </a:lnTo>
                  <a:lnTo>
                    <a:pt x="22991" y="34504"/>
                  </a:lnTo>
                  <a:close/>
                  <a:moveTo>
                    <a:pt x="98096" y="35814"/>
                  </a:moveTo>
                  <a:cubicBezTo>
                    <a:pt x="98715" y="36052"/>
                    <a:pt x="100703" y="35635"/>
                    <a:pt x="101227" y="35445"/>
                  </a:cubicBezTo>
                  <a:lnTo>
                    <a:pt x="101442" y="35516"/>
                  </a:lnTo>
                  <a:lnTo>
                    <a:pt x="101156" y="35886"/>
                  </a:lnTo>
                  <a:lnTo>
                    <a:pt x="104263" y="35088"/>
                  </a:lnTo>
                  <a:lnTo>
                    <a:pt x="104192" y="35374"/>
                  </a:lnTo>
                  <a:lnTo>
                    <a:pt x="104704" y="35088"/>
                  </a:lnTo>
                  <a:lnTo>
                    <a:pt x="104549" y="35516"/>
                  </a:lnTo>
                  <a:cubicBezTo>
                    <a:pt x="106180" y="34993"/>
                    <a:pt x="108597" y="35266"/>
                    <a:pt x="110062" y="34862"/>
                  </a:cubicBezTo>
                  <a:cubicBezTo>
                    <a:pt x="110109" y="34969"/>
                    <a:pt x="110157" y="35064"/>
                    <a:pt x="110205" y="35159"/>
                  </a:cubicBezTo>
                  <a:cubicBezTo>
                    <a:pt x="110979" y="34695"/>
                    <a:pt x="111431" y="35147"/>
                    <a:pt x="112169" y="35302"/>
                  </a:cubicBezTo>
                  <a:lnTo>
                    <a:pt x="112526" y="35088"/>
                  </a:lnTo>
                  <a:lnTo>
                    <a:pt x="112681" y="34790"/>
                  </a:lnTo>
                  <a:lnTo>
                    <a:pt x="112526" y="34647"/>
                  </a:lnTo>
                  <a:cubicBezTo>
                    <a:pt x="111610" y="34933"/>
                    <a:pt x="110336" y="34659"/>
                    <a:pt x="109193" y="34647"/>
                  </a:cubicBezTo>
                  <a:cubicBezTo>
                    <a:pt x="107835" y="35302"/>
                    <a:pt x="106383" y="34600"/>
                    <a:pt x="104632" y="34862"/>
                  </a:cubicBezTo>
                  <a:cubicBezTo>
                    <a:pt x="103132" y="35088"/>
                    <a:pt x="101775" y="35195"/>
                    <a:pt x="100346" y="35445"/>
                  </a:cubicBezTo>
                  <a:cubicBezTo>
                    <a:pt x="99668" y="35552"/>
                    <a:pt x="98810" y="35290"/>
                    <a:pt x="98251" y="35802"/>
                  </a:cubicBezTo>
                  <a:close/>
                  <a:moveTo>
                    <a:pt x="22694" y="38207"/>
                  </a:moveTo>
                  <a:lnTo>
                    <a:pt x="22765" y="38207"/>
                  </a:lnTo>
                  <a:lnTo>
                    <a:pt x="22765" y="38136"/>
                  </a:lnTo>
                  <a:cubicBezTo>
                    <a:pt x="22503" y="37719"/>
                    <a:pt x="22039" y="37421"/>
                    <a:pt x="22110" y="36909"/>
                  </a:cubicBezTo>
                  <a:cubicBezTo>
                    <a:pt x="21622" y="36433"/>
                    <a:pt x="20955" y="36505"/>
                    <a:pt x="20658" y="35814"/>
                  </a:cubicBezTo>
                  <a:cubicBezTo>
                    <a:pt x="20360" y="35755"/>
                    <a:pt x="20562" y="35659"/>
                    <a:pt x="20360" y="35886"/>
                  </a:cubicBezTo>
                  <a:lnTo>
                    <a:pt x="20217" y="35671"/>
                  </a:lnTo>
                  <a:cubicBezTo>
                    <a:pt x="19967" y="35409"/>
                    <a:pt x="20098" y="35540"/>
                    <a:pt x="20134" y="35088"/>
                  </a:cubicBezTo>
                  <a:lnTo>
                    <a:pt x="19634" y="35016"/>
                  </a:lnTo>
                  <a:cubicBezTo>
                    <a:pt x="19515" y="35850"/>
                    <a:pt x="21944" y="37850"/>
                    <a:pt x="22694" y="38207"/>
                  </a:cubicBezTo>
                  <a:close/>
                  <a:moveTo>
                    <a:pt x="89523" y="35159"/>
                  </a:moveTo>
                  <a:lnTo>
                    <a:pt x="89452" y="35528"/>
                  </a:lnTo>
                  <a:lnTo>
                    <a:pt x="89523" y="35528"/>
                  </a:lnTo>
                  <a:cubicBezTo>
                    <a:pt x="89666" y="35326"/>
                    <a:pt x="89726" y="35362"/>
                    <a:pt x="89523" y="35159"/>
                  </a:cubicBezTo>
                  <a:close/>
                  <a:moveTo>
                    <a:pt x="91559" y="35385"/>
                  </a:moveTo>
                  <a:lnTo>
                    <a:pt x="91631" y="35231"/>
                  </a:lnTo>
                  <a:lnTo>
                    <a:pt x="91631" y="35159"/>
                  </a:lnTo>
                  <a:lnTo>
                    <a:pt x="91345" y="35159"/>
                  </a:lnTo>
                  <a:lnTo>
                    <a:pt x="91047" y="35231"/>
                  </a:lnTo>
                  <a:lnTo>
                    <a:pt x="90976" y="35302"/>
                  </a:lnTo>
                  <a:lnTo>
                    <a:pt x="90976" y="35374"/>
                  </a:lnTo>
                  <a:cubicBezTo>
                    <a:pt x="91226" y="35516"/>
                    <a:pt x="91214" y="35457"/>
                    <a:pt x="91559" y="35385"/>
                  </a:cubicBezTo>
                  <a:close/>
                  <a:moveTo>
                    <a:pt x="24861" y="35528"/>
                  </a:moveTo>
                  <a:lnTo>
                    <a:pt x="25015" y="35385"/>
                  </a:lnTo>
                  <a:lnTo>
                    <a:pt x="25015" y="35314"/>
                  </a:lnTo>
                  <a:lnTo>
                    <a:pt x="24575" y="35314"/>
                  </a:lnTo>
                  <a:cubicBezTo>
                    <a:pt x="24658" y="35397"/>
                    <a:pt x="24753" y="35469"/>
                    <a:pt x="24861" y="35528"/>
                  </a:cubicBezTo>
                  <a:close/>
                  <a:moveTo>
                    <a:pt x="10359" y="35814"/>
                  </a:moveTo>
                  <a:lnTo>
                    <a:pt x="10144" y="35528"/>
                  </a:lnTo>
                  <a:cubicBezTo>
                    <a:pt x="10192" y="35624"/>
                    <a:pt x="10240" y="35719"/>
                    <a:pt x="10299" y="35814"/>
                  </a:cubicBezTo>
                  <a:close/>
                  <a:moveTo>
                    <a:pt x="11526" y="35528"/>
                  </a:moveTo>
                  <a:cubicBezTo>
                    <a:pt x="11502" y="35778"/>
                    <a:pt x="11573" y="35814"/>
                    <a:pt x="11668" y="36112"/>
                  </a:cubicBezTo>
                  <a:lnTo>
                    <a:pt x="11823" y="36183"/>
                  </a:lnTo>
                  <a:lnTo>
                    <a:pt x="11966" y="36112"/>
                  </a:lnTo>
                  <a:cubicBezTo>
                    <a:pt x="11919" y="35850"/>
                    <a:pt x="11752" y="35635"/>
                    <a:pt x="11526" y="35528"/>
                  </a:cubicBezTo>
                  <a:close/>
                  <a:moveTo>
                    <a:pt x="26599" y="35528"/>
                  </a:moveTo>
                  <a:lnTo>
                    <a:pt x="26527" y="35683"/>
                  </a:lnTo>
                  <a:lnTo>
                    <a:pt x="26682" y="35683"/>
                  </a:lnTo>
                  <a:cubicBezTo>
                    <a:pt x="26647" y="35624"/>
                    <a:pt x="26623" y="35576"/>
                    <a:pt x="26599" y="35528"/>
                  </a:cubicBezTo>
                  <a:close/>
                  <a:moveTo>
                    <a:pt x="25587" y="36040"/>
                  </a:moveTo>
                  <a:lnTo>
                    <a:pt x="25587" y="35743"/>
                  </a:lnTo>
                  <a:lnTo>
                    <a:pt x="25289" y="35600"/>
                  </a:lnTo>
                  <a:lnTo>
                    <a:pt x="25218" y="35814"/>
                  </a:lnTo>
                  <a:lnTo>
                    <a:pt x="25432" y="36112"/>
                  </a:lnTo>
                  <a:close/>
                  <a:moveTo>
                    <a:pt x="89893" y="35600"/>
                  </a:moveTo>
                  <a:lnTo>
                    <a:pt x="89678" y="35897"/>
                  </a:lnTo>
                  <a:cubicBezTo>
                    <a:pt x="89904" y="35731"/>
                    <a:pt x="89845" y="35755"/>
                    <a:pt x="89893" y="35600"/>
                  </a:cubicBezTo>
                  <a:close/>
                  <a:moveTo>
                    <a:pt x="141506" y="35600"/>
                  </a:moveTo>
                  <a:lnTo>
                    <a:pt x="141506" y="35755"/>
                  </a:lnTo>
                  <a:lnTo>
                    <a:pt x="141720" y="35755"/>
                  </a:lnTo>
                  <a:close/>
                  <a:moveTo>
                    <a:pt x="13776" y="35671"/>
                  </a:moveTo>
                  <a:lnTo>
                    <a:pt x="13919" y="35897"/>
                  </a:lnTo>
                  <a:cubicBezTo>
                    <a:pt x="13824" y="35671"/>
                    <a:pt x="13919" y="35802"/>
                    <a:pt x="13776" y="35671"/>
                  </a:cubicBezTo>
                  <a:close/>
                  <a:moveTo>
                    <a:pt x="97798" y="35671"/>
                  </a:moveTo>
                  <a:lnTo>
                    <a:pt x="97572" y="35671"/>
                  </a:lnTo>
                  <a:cubicBezTo>
                    <a:pt x="96191" y="36302"/>
                    <a:pt x="92583" y="36838"/>
                    <a:pt x="90976" y="36909"/>
                  </a:cubicBezTo>
                  <a:lnTo>
                    <a:pt x="90833" y="37124"/>
                  </a:lnTo>
                  <a:lnTo>
                    <a:pt x="90833" y="37195"/>
                  </a:lnTo>
                  <a:cubicBezTo>
                    <a:pt x="91952" y="37183"/>
                    <a:pt x="97382" y="36290"/>
                    <a:pt x="97941" y="35814"/>
                  </a:cubicBezTo>
                  <a:close/>
                  <a:moveTo>
                    <a:pt x="133612" y="35743"/>
                  </a:moveTo>
                  <a:lnTo>
                    <a:pt x="133386" y="35743"/>
                  </a:lnTo>
                  <a:lnTo>
                    <a:pt x="133243" y="36040"/>
                  </a:lnTo>
                  <a:lnTo>
                    <a:pt x="133458" y="35886"/>
                  </a:lnTo>
                  <a:close/>
                  <a:moveTo>
                    <a:pt x="10656" y="36326"/>
                  </a:moveTo>
                  <a:lnTo>
                    <a:pt x="10871" y="36469"/>
                  </a:lnTo>
                  <a:lnTo>
                    <a:pt x="10573" y="35969"/>
                  </a:lnTo>
                  <a:cubicBezTo>
                    <a:pt x="10609" y="36088"/>
                    <a:pt x="10633" y="36207"/>
                    <a:pt x="10656" y="36326"/>
                  </a:cubicBezTo>
                  <a:close/>
                  <a:moveTo>
                    <a:pt x="84023" y="36255"/>
                  </a:moveTo>
                  <a:lnTo>
                    <a:pt x="84094" y="36028"/>
                  </a:lnTo>
                  <a:lnTo>
                    <a:pt x="83951" y="36028"/>
                  </a:lnTo>
                  <a:lnTo>
                    <a:pt x="83880" y="36112"/>
                  </a:lnTo>
                  <a:lnTo>
                    <a:pt x="83880" y="36183"/>
                  </a:lnTo>
                  <a:lnTo>
                    <a:pt x="83951" y="36255"/>
                  </a:lnTo>
                  <a:close/>
                  <a:moveTo>
                    <a:pt x="110705" y="36183"/>
                  </a:moveTo>
                  <a:lnTo>
                    <a:pt x="111002" y="36028"/>
                  </a:lnTo>
                  <a:lnTo>
                    <a:pt x="110705" y="36028"/>
                  </a:lnTo>
                  <a:close/>
                  <a:moveTo>
                    <a:pt x="26027" y="36397"/>
                  </a:moveTo>
                  <a:lnTo>
                    <a:pt x="26170" y="36255"/>
                  </a:lnTo>
                  <a:lnTo>
                    <a:pt x="25956" y="36100"/>
                  </a:lnTo>
                  <a:cubicBezTo>
                    <a:pt x="25908" y="36255"/>
                    <a:pt x="25861" y="36386"/>
                    <a:pt x="25801" y="36540"/>
                  </a:cubicBezTo>
                  <a:cubicBezTo>
                    <a:pt x="26027" y="36445"/>
                    <a:pt x="25896" y="36552"/>
                    <a:pt x="26027" y="36397"/>
                  </a:cubicBezTo>
                  <a:close/>
                  <a:moveTo>
                    <a:pt x="85975" y="36100"/>
                  </a:moveTo>
                  <a:lnTo>
                    <a:pt x="85821" y="36100"/>
                  </a:lnTo>
                  <a:lnTo>
                    <a:pt x="85678" y="36314"/>
                  </a:lnTo>
                  <a:cubicBezTo>
                    <a:pt x="85963" y="36219"/>
                    <a:pt x="85833" y="36326"/>
                    <a:pt x="85975" y="36100"/>
                  </a:cubicBezTo>
                  <a:close/>
                  <a:moveTo>
                    <a:pt x="84166" y="36397"/>
                  </a:moveTo>
                  <a:lnTo>
                    <a:pt x="84309" y="36255"/>
                  </a:lnTo>
                  <a:lnTo>
                    <a:pt x="84309" y="36171"/>
                  </a:lnTo>
                  <a:lnTo>
                    <a:pt x="84166" y="36171"/>
                  </a:lnTo>
                  <a:lnTo>
                    <a:pt x="84094" y="36397"/>
                  </a:lnTo>
                  <a:close/>
                  <a:moveTo>
                    <a:pt x="10216" y="36683"/>
                  </a:moveTo>
                  <a:lnTo>
                    <a:pt x="10371" y="36767"/>
                  </a:lnTo>
                  <a:cubicBezTo>
                    <a:pt x="10395" y="36433"/>
                    <a:pt x="10442" y="36469"/>
                    <a:pt x="10299" y="36255"/>
                  </a:cubicBezTo>
                  <a:close/>
                  <a:moveTo>
                    <a:pt x="104466" y="36255"/>
                  </a:moveTo>
                  <a:lnTo>
                    <a:pt x="104311" y="36326"/>
                  </a:lnTo>
                  <a:cubicBezTo>
                    <a:pt x="104335" y="36397"/>
                    <a:pt x="104359" y="36469"/>
                    <a:pt x="104382" y="36540"/>
                  </a:cubicBezTo>
                  <a:cubicBezTo>
                    <a:pt x="104597" y="36326"/>
                    <a:pt x="104537" y="36481"/>
                    <a:pt x="104466" y="36255"/>
                  </a:cubicBezTo>
                  <a:close/>
                  <a:moveTo>
                    <a:pt x="116491" y="36255"/>
                  </a:moveTo>
                  <a:lnTo>
                    <a:pt x="116277" y="36255"/>
                  </a:lnTo>
                  <a:lnTo>
                    <a:pt x="116062" y="36397"/>
                  </a:lnTo>
                  <a:lnTo>
                    <a:pt x="115908" y="36683"/>
                  </a:lnTo>
                  <a:lnTo>
                    <a:pt x="116420" y="36469"/>
                  </a:lnTo>
                  <a:close/>
                  <a:moveTo>
                    <a:pt x="81987" y="36552"/>
                  </a:moveTo>
                  <a:lnTo>
                    <a:pt x="82058" y="36397"/>
                  </a:lnTo>
                  <a:lnTo>
                    <a:pt x="81844" y="36397"/>
                  </a:lnTo>
                  <a:lnTo>
                    <a:pt x="81630" y="36552"/>
                  </a:lnTo>
                  <a:lnTo>
                    <a:pt x="81630" y="36624"/>
                  </a:lnTo>
                  <a:lnTo>
                    <a:pt x="81701" y="36695"/>
                  </a:lnTo>
                  <a:close/>
                  <a:moveTo>
                    <a:pt x="103811" y="36552"/>
                  </a:moveTo>
                  <a:cubicBezTo>
                    <a:pt x="103942" y="36457"/>
                    <a:pt x="103847" y="36469"/>
                    <a:pt x="103882" y="36397"/>
                  </a:cubicBezTo>
                  <a:close/>
                  <a:moveTo>
                    <a:pt x="20146" y="36981"/>
                  </a:moveTo>
                  <a:lnTo>
                    <a:pt x="20217" y="36981"/>
                  </a:lnTo>
                  <a:lnTo>
                    <a:pt x="20289" y="36624"/>
                  </a:lnTo>
                  <a:lnTo>
                    <a:pt x="19860" y="36624"/>
                  </a:lnTo>
                  <a:lnTo>
                    <a:pt x="19860" y="36909"/>
                  </a:lnTo>
                  <a:close/>
                  <a:moveTo>
                    <a:pt x="80903" y="36695"/>
                  </a:moveTo>
                  <a:lnTo>
                    <a:pt x="81046" y="36695"/>
                  </a:lnTo>
                  <a:lnTo>
                    <a:pt x="80689" y="36624"/>
                  </a:lnTo>
                  <a:cubicBezTo>
                    <a:pt x="80737" y="36648"/>
                    <a:pt x="80689" y="36790"/>
                    <a:pt x="80903" y="36683"/>
                  </a:cubicBezTo>
                  <a:close/>
                  <a:moveTo>
                    <a:pt x="132957" y="36909"/>
                  </a:moveTo>
                  <a:cubicBezTo>
                    <a:pt x="132886" y="36648"/>
                    <a:pt x="132957" y="36767"/>
                    <a:pt x="132803" y="36624"/>
                  </a:cubicBezTo>
                  <a:lnTo>
                    <a:pt x="132874" y="36909"/>
                  </a:lnTo>
                  <a:close/>
                  <a:moveTo>
                    <a:pt x="135422" y="36767"/>
                  </a:moveTo>
                  <a:lnTo>
                    <a:pt x="135196" y="36767"/>
                  </a:lnTo>
                  <a:lnTo>
                    <a:pt x="135279" y="36909"/>
                  </a:lnTo>
                  <a:close/>
                  <a:moveTo>
                    <a:pt x="118884" y="36838"/>
                  </a:moveTo>
                  <a:lnTo>
                    <a:pt x="118587" y="36981"/>
                  </a:lnTo>
                  <a:lnTo>
                    <a:pt x="118587" y="37052"/>
                  </a:lnTo>
                  <a:lnTo>
                    <a:pt x="118670" y="37124"/>
                  </a:lnTo>
                  <a:lnTo>
                    <a:pt x="118884" y="37052"/>
                  </a:lnTo>
                  <a:cubicBezTo>
                    <a:pt x="118932" y="36850"/>
                    <a:pt x="119087" y="36921"/>
                    <a:pt x="118896" y="36826"/>
                  </a:cubicBezTo>
                  <a:close/>
                  <a:moveTo>
                    <a:pt x="110478" y="37779"/>
                  </a:moveTo>
                  <a:lnTo>
                    <a:pt x="110550" y="37779"/>
                  </a:lnTo>
                  <a:lnTo>
                    <a:pt x="110705" y="37410"/>
                  </a:lnTo>
                  <a:cubicBezTo>
                    <a:pt x="110681" y="37421"/>
                    <a:pt x="107871" y="36909"/>
                    <a:pt x="107871" y="36909"/>
                  </a:cubicBezTo>
                  <a:lnTo>
                    <a:pt x="107371" y="37052"/>
                  </a:lnTo>
                  <a:lnTo>
                    <a:pt x="107145" y="37279"/>
                  </a:lnTo>
                  <a:lnTo>
                    <a:pt x="106788" y="37636"/>
                  </a:lnTo>
                  <a:cubicBezTo>
                    <a:pt x="108026" y="37719"/>
                    <a:pt x="109252" y="37529"/>
                    <a:pt x="110478" y="37779"/>
                  </a:cubicBezTo>
                  <a:close/>
                  <a:moveTo>
                    <a:pt x="117515" y="36909"/>
                  </a:moveTo>
                  <a:lnTo>
                    <a:pt x="117360" y="37124"/>
                  </a:lnTo>
                  <a:cubicBezTo>
                    <a:pt x="117598" y="36993"/>
                    <a:pt x="117515" y="37040"/>
                    <a:pt x="117515" y="36909"/>
                  </a:cubicBezTo>
                  <a:close/>
                  <a:moveTo>
                    <a:pt x="132815" y="36909"/>
                  </a:moveTo>
                  <a:lnTo>
                    <a:pt x="132660" y="37124"/>
                  </a:lnTo>
                  <a:cubicBezTo>
                    <a:pt x="132815" y="37017"/>
                    <a:pt x="132946" y="37088"/>
                    <a:pt x="132815" y="36909"/>
                  </a:cubicBezTo>
                  <a:close/>
                  <a:moveTo>
                    <a:pt x="27909" y="37552"/>
                  </a:moveTo>
                  <a:lnTo>
                    <a:pt x="27980" y="37552"/>
                  </a:lnTo>
                  <a:lnTo>
                    <a:pt x="28051" y="37410"/>
                  </a:lnTo>
                  <a:lnTo>
                    <a:pt x="27111" y="36969"/>
                  </a:lnTo>
                  <a:lnTo>
                    <a:pt x="27694" y="37481"/>
                  </a:lnTo>
                  <a:close/>
                  <a:moveTo>
                    <a:pt x="90476" y="36981"/>
                  </a:moveTo>
                  <a:lnTo>
                    <a:pt x="90321" y="36981"/>
                  </a:lnTo>
                  <a:cubicBezTo>
                    <a:pt x="89928" y="37314"/>
                    <a:pt x="89059" y="37469"/>
                    <a:pt x="88511" y="37481"/>
                  </a:cubicBezTo>
                  <a:lnTo>
                    <a:pt x="88357" y="37779"/>
                  </a:lnTo>
                  <a:lnTo>
                    <a:pt x="90321" y="37338"/>
                  </a:lnTo>
                  <a:close/>
                  <a:moveTo>
                    <a:pt x="104251" y="37267"/>
                  </a:moveTo>
                  <a:lnTo>
                    <a:pt x="104394" y="37338"/>
                  </a:lnTo>
                  <a:lnTo>
                    <a:pt x="104549" y="37124"/>
                  </a:lnTo>
                  <a:lnTo>
                    <a:pt x="104251" y="36969"/>
                  </a:lnTo>
                  <a:close/>
                  <a:moveTo>
                    <a:pt x="100549" y="37124"/>
                  </a:moveTo>
                  <a:lnTo>
                    <a:pt x="100394" y="37124"/>
                  </a:lnTo>
                  <a:cubicBezTo>
                    <a:pt x="100370" y="37219"/>
                    <a:pt x="100346" y="37314"/>
                    <a:pt x="100322" y="37410"/>
                  </a:cubicBezTo>
                  <a:lnTo>
                    <a:pt x="100394" y="37410"/>
                  </a:lnTo>
                  <a:close/>
                  <a:moveTo>
                    <a:pt x="105406" y="37267"/>
                  </a:moveTo>
                  <a:lnTo>
                    <a:pt x="105252" y="37552"/>
                  </a:lnTo>
                  <a:lnTo>
                    <a:pt x="105109" y="37707"/>
                  </a:lnTo>
                  <a:cubicBezTo>
                    <a:pt x="105502" y="37600"/>
                    <a:pt x="105573" y="37517"/>
                    <a:pt x="105406" y="37267"/>
                  </a:cubicBezTo>
                  <a:close/>
                  <a:moveTo>
                    <a:pt x="106490" y="37267"/>
                  </a:moveTo>
                  <a:lnTo>
                    <a:pt x="106061" y="37552"/>
                  </a:lnTo>
                  <a:lnTo>
                    <a:pt x="105990" y="37707"/>
                  </a:lnTo>
                  <a:lnTo>
                    <a:pt x="106204" y="37779"/>
                  </a:lnTo>
                  <a:lnTo>
                    <a:pt x="106633" y="37564"/>
                  </a:lnTo>
                  <a:cubicBezTo>
                    <a:pt x="106585" y="37457"/>
                    <a:pt x="106537" y="37362"/>
                    <a:pt x="106490" y="37267"/>
                  </a:cubicBezTo>
                  <a:close/>
                  <a:moveTo>
                    <a:pt x="12752" y="37338"/>
                  </a:moveTo>
                  <a:lnTo>
                    <a:pt x="12681" y="37493"/>
                  </a:lnTo>
                  <a:lnTo>
                    <a:pt x="12978" y="37779"/>
                  </a:lnTo>
                  <a:lnTo>
                    <a:pt x="13050" y="37779"/>
                  </a:lnTo>
                  <a:cubicBezTo>
                    <a:pt x="12954" y="37481"/>
                    <a:pt x="12954" y="37493"/>
                    <a:pt x="12752" y="37338"/>
                  </a:cubicBezTo>
                  <a:close/>
                  <a:moveTo>
                    <a:pt x="96989" y="37493"/>
                  </a:moveTo>
                  <a:lnTo>
                    <a:pt x="97286" y="37338"/>
                  </a:lnTo>
                  <a:lnTo>
                    <a:pt x="97060" y="37338"/>
                  </a:lnTo>
                  <a:close/>
                  <a:moveTo>
                    <a:pt x="111776" y="37493"/>
                  </a:moveTo>
                  <a:lnTo>
                    <a:pt x="111419" y="37421"/>
                  </a:lnTo>
                  <a:lnTo>
                    <a:pt x="111121" y="37564"/>
                  </a:lnTo>
                  <a:lnTo>
                    <a:pt x="111121" y="37636"/>
                  </a:lnTo>
                  <a:cubicBezTo>
                    <a:pt x="111288" y="37695"/>
                    <a:pt x="111479" y="37671"/>
                    <a:pt x="111633" y="37564"/>
                  </a:cubicBezTo>
                  <a:close/>
                  <a:moveTo>
                    <a:pt x="113443" y="38719"/>
                  </a:moveTo>
                  <a:cubicBezTo>
                    <a:pt x="113919" y="38564"/>
                    <a:pt x="113919" y="38707"/>
                    <a:pt x="114312" y="38576"/>
                  </a:cubicBezTo>
                  <a:cubicBezTo>
                    <a:pt x="114348" y="38719"/>
                    <a:pt x="114372" y="38862"/>
                    <a:pt x="114396" y="39005"/>
                  </a:cubicBezTo>
                  <a:cubicBezTo>
                    <a:pt x="115300" y="38588"/>
                    <a:pt x="115372" y="39041"/>
                    <a:pt x="116062" y="38862"/>
                  </a:cubicBezTo>
                  <a:cubicBezTo>
                    <a:pt x="116265" y="38719"/>
                    <a:pt x="116372" y="38493"/>
                    <a:pt x="116491" y="38279"/>
                  </a:cubicBezTo>
                  <a:lnTo>
                    <a:pt x="116348" y="38207"/>
                  </a:lnTo>
                  <a:cubicBezTo>
                    <a:pt x="116051" y="38064"/>
                    <a:pt x="115943" y="38279"/>
                    <a:pt x="115622" y="38493"/>
                  </a:cubicBezTo>
                  <a:lnTo>
                    <a:pt x="115551" y="38493"/>
                  </a:lnTo>
                  <a:lnTo>
                    <a:pt x="115622" y="37850"/>
                  </a:lnTo>
                  <a:lnTo>
                    <a:pt x="114241" y="37481"/>
                  </a:lnTo>
                  <a:lnTo>
                    <a:pt x="114241" y="37850"/>
                  </a:lnTo>
                  <a:cubicBezTo>
                    <a:pt x="114050" y="38076"/>
                    <a:pt x="113824" y="38160"/>
                    <a:pt x="113515" y="38279"/>
                  </a:cubicBezTo>
                  <a:close/>
                  <a:moveTo>
                    <a:pt x="86714" y="37910"/>
                  </a:moveTo>
                  <a:lnTo>
                    <a:pt x="86547" y="37921"/>
                  </a:lnTo>
                  <a:lnTo>
                    <a:pt x="86702" y="37921"/>
                  </a:lnTo>
                  <a:close/>
                  <a:moveTo>
                    <a:pt x="88142" y="37636"/>
                  </a:moveTo>
                  <a:lnTo>
                    <a:pt x="87130" y="37564"/>
                  </a:lnTo>
                  <a:lnTo>
                    <a:pt x="86714" y="37910"/>
                  </a:lnTo>
                  <a:lnTo>
                    <a:pt x="88071" y="37779"/>
                  </a:lnTo>
                  <a:close/>
                  <a:moveTo>
                    <a:pt x="112574" y="37636"/>
                  </a:moveTo>
                  <a:lnTo>
                    <a:pt x="112431" y="37933"/>
                  </a:lnTo>
                  <a:lnTo>
                    <a:pt x="112503" y="37933"/>
                  </a:lnTo>
                  <a:cubicBezTo>
                    <a:pt x="112610" y="37767"/>
                    <a:pt x="112681" y="37826"/>
                    <a:pt x="112586" y="37624"/>
                  </a:cubicBezTo>
                  <a:close/>
                  <a:moveTo>
                    <a:pt x="113598" y="37993"/>
                  </a:moveTo>
                  <a:lnTo>
                    <a:pt x="113955" y="37636"/>
                  </a:lnTo>
                  <a:lnTo>
                    <a:pt x="113741" y="37636"/>
                  </a:lnTo>
                  <a:cubicBezTo>
                    <a:pt x="113693" y="37755"/>
                    <a:pt x="113646" y="37874"/>
                    <a:pt x="113598" y="37993"/>
                  </a:cubicBezTo>
                  <a:close/>
                  <a:moveTo>
                    <a:pt x="29004" y="38064"/>
                  </a:moveTo>
                  <a:lnTo>
                    <a:pt x="29004" y="37910"/>
                  </a:lnTo>
                  <a:lnTo>
                    <a:pt x="28492" y="37695"/>
                  </a:lnTo>
                  <a:lnTo>
                    <a:pt x="28563" y="37993"/>
                  </a:lnTo>
                  <a:close/>
                  <a:moveTo>
                    <a:pt x="11597" y="37910"/>
                  </a:moveTo>
                  <a:lnTo>
                    <a:pt x="11966" y="38064"/>
                  </a:lnTo>
                  <a:lnTo>
                    <a:pt x="11668" y="37779"/>
                  </a:lnTo>
                  <a:close/>
                  <a:moveTo>
                    <a:pt x="85833" y="38064"/>
                  </a:moveTo>
                  <a:lnTo>
                    <a:pt x="85833" y="38136"/>
                  </a:lnTo>
                  <a:cubicBezTo>
                    <a:pt x="86106" y="38088"/>
                    <a:pt x="86178" y="38064"/>
                    <a:pt x="86344" y="37921"/>
                  </a:cubicBezTo>
                  <a:lnTo>
                    <a:pt x="86130" y="37767"/>
                  </a:lnTo>
                  <a:cubicBezTo>
                    <a:pt x="86071" y="37838"/>
                    <a:pt x="86023" y="37921"/>
                    <a:pt x="85975" y="37993"/>
                  </a:cubicBezTo>
                  <a:close/>
                  <a:moveTo>
                    <a:pt x="134696" y="38279"/>
                  </a:moveTo>
                  <a:lnTo>
                    <a:pt x="135065" y="38350"/>
                  </a:lnTo>
                  <a:lnTo>
                    <a:pt x="135208" y="38207"/>
                  </a:lnTo>
                  <a:lnTo>
                    <a:pt x="135136" y="37838"/>
                  </a:lnTo>
                  <a:lnTo>
                    <a:pt x="134624" y="37767"/>
                  </a:lnTo>
                  <a:close/>
                  <a:moveTo>
                    <a:pt x="93226" y="37850"/>
                  </a:moveTo>
                  <a:lnTo>
                    <a:pt x="93083" y="37850"/>
                  </a:lnTo>
                  <a:lnTo>
                    <a:pt x="93012" y="38064"/>
                  </a:lnTo>
                  <a:lnTo>
                    <a:pt x="93083" y="38064"/>
                  </a:lnTo>
                  <a:lnTo>
                    <a:pt x="93226" y="37910"/>
                  </a:lnTo>
                  <a:close/>
                  <a:moveTo>
                    <a:pt x="103311" y="37850"/>
                  </a:moveTo>
                  <a:lnTo>
                    <a:pt x="103013" y="37850"/>
                  </a:lnTo>
                  <a:lnTo>
                    <a:pt x="103013" y="37993"/>
                  </a:lnTo>
                  <a:lnTo>
                    <a:pt x="103239" y="38064"/>
                  </a:lnTo>
                  <a:lnTo>
                    <a:pt x="103311" y="37921"/>
                  </a:lnTo>
                  <a:close/>
                  <a:moveTo>
                    <a:pt x="73367" y="40743"/>
                  </a:moveTo>
                  <a:cubicBezTo>
                    <a:pt x="75450" y="39886"/>
                    <a:pt x="79225" y="39648"/>
                    <a:pt x="81701" y="38934"/>
                  </a:cubicBezTo>
                  <a:cubicBezTo>
                    <a:pt x="82796" y="38612"/>
                    <a:pt x="84785" y="38862"/>
                    <a:pt x="85535" y="38064"/>
                  </a:cubicBezTo>
                  <a:lnTo>
                    <a:pt x="85392" y="37910"/>
                  </a:lnTo>
                  <a:lnTo>
                    <a:pt x="85178" y="37910"/>
                  </a:lnTo>
                  <a:cubicBezTo>
                    <a:pt x="84701" y="38243"/>
                    <a:pt x="84058" y="38088"/>
                    <a:pt x="83511" y="38207"/>
                  </a:cubicBezTo>
                  <a:cubicBezTo>
                    <a:pt x="82951" y="38314"/>
                    <a:pt x="82225" y="38743"/>
                    <a:pt x="81761" y="38862"/>
                  </a:cubicBezTo>
                  <a:cubicBezTo>
                    <a:pt x="80487" y="39184"/>
                    <a:pt x="78415" y="39207"/>
                    <a:pt x="76617" y="39731"/>
                  </a:cubicBezTo>
                  <a:cubicBezTo>
                    <a:pt x="75617" y="40029"/>
                    <a:pt x="74022" y="39660"/>
                    <a:pt x="73498" y="40529"/>
                  </a:cubicBezTo>
                  <a:close/>
                  <a:moveTo>
                    <a:pt x="137375" y="37993"/>
                  </a:moveTo>
                  <a:lnTo>
                    <a:pt x="137160" y="37993"/>
                  </a:lnTo>
                  <a:lnTo>
                    <a:pt x="136946" y="38505"/>
                  </a:lnTo>
                  <a:lnTo>
                    <a:pt x="136791" y="38576"/>
                  </a:lnTo>
                  <a:lnTo>
                    <a:pt x="136791" y="38648"/>
                  </a:lnTo>
                  <a:lnTo>
                    <a:pt x="137089" y="38648"/>
                  </a:lnTo>
                  <a:close/>
                  <a:moveTo>
                    <a:pt x="11097" y="38064"/>
                  </a:moveTo>
                  <a:lnTo>
                    <a:pt x="11097" y="38350"/>
                  </a:lnTo>
                  <a:lnTo>
                    <a:pt x="11168" y="38422"/>
                  </a:lnTo>
                  <a:lnTo>
                    <a:pt x="11311" y="38350"/>
                  </a:lnTo>
                  <a:cubicBezTo>
                    <a:pt x="11204" y="38076"/>
                    <a:pt x="11311" y="38207"/>
                    <a:pt x="11085" y="38064"/>
                  </a:cubicBezTo>
                  <a:close/>
                  <a:moveTo>
                    <a:pt x="18050" y="42851"/>
                  </a:moveTo>
                  <a:lnTo>
                    <a:pt x="18050" y="42922"/>
                  </a:lnTo>
                  <a:lnTo>
                    <a:pt x="18348" y="43351"/>
                  </a:lnTo>
                  <a:cubicBezTo>
                    <a:pt x="16907" y="42839"/>
                    <a:pt x="14681" y="39160"/>
                    <a:pt x="13347" y="38064"/>
                  </a:cubicBezTo>
                  <a:lnTo>
                    <a:pt x="13133" y="38279"/>
                  </a:lnTo>
                  <a:cubicBezTo>
                    <a:pt x="13669" y="39195"/>
                    <a:pt x="16705" y="42077"/>
                    <a:pt x="16610" y="42553"/>
                  </a:cubicBezTo>
                  <a:cubicBezTo>
                    <a:pt x="16955" y="42934"/>
                    <a:pt x="17407" y="43196"/>
                    <a:pt x="17919" y="43279"/>
                  </a:cubicBezTo>
                  <a:cubicBezTo>
                    <a:pt x="18026" y="43708"/>
                    <a:pt x="17860" y="43851"/>
                    <a:pt x="18348" y="44006"/>
                  </a:cubicBezTo>
                  <a:cubicBezTo>
                    <a:pt x="18526" y="43851"/>
                    <a:pt x="18384" y="43910"/>
                    <a:pt x="18646" y="43934"/>
                  </a:cubicBezTo>
                  <a:lnTo>
                    <a:pt x="18717" y="43934"/>
                  </a:lnTo>
                  <a:cubicBezTo>
                    <a:pt x="18669" y="43434"/>
                    <a:pt x="18693" y="43565"/>
                    <a:pt x="18717" y="42994"/>
                  </a:cubicBezTo>
                  <a:close/>
                  <a:moveTo>
                    <a:pt x="90035" y="38648"/>
                  </a:moveTo>
                  <a:lnTo>
                    <a:pt x="90547" y="38422"/>
                  </a:lnTo>
                  <a:cubicBezTo>
                    <a:pt x="90762" y="38291"/>
                    <a:pt x="90666" y="38410"/>
                    <a:pt x="90762" y="38136"/>
                  </a:cubicBezTo>
                  <a:lnTo>
                    <a:pt x="90547" y="38136"/>
                  </a:lnTo>
                  <a:lnTo>
                    <a:pt x="90107" y="38350"/>
                  </a:lnTo>
                  <a:cubicBezTo>
                    <a:pt x="90083" y="38445"/>
                    <a:pt x="90059" y="38553"/>
                    <a:pt x="90035" y="38648"/>
                  </a:cubicBezTo>
                  <a:close/>
                  <a:moveTo>
                    <a:pt x="77712" y="38207"/>
                  </a:moveTo>
                  <a:lnTo>
                    <a:pt x="77498" y="38207"/>
                  </a:lnTo>
                  <a:lnTo>
                    <a:pt x="77343" y="38422"/>
                  </a:lnTo>
                  <a:lnTo>
                    <a:pt x="77712" y="38350"/>
                  </a:lnTo>
                  <a:close/>
                  <a:moveTo>
                    <a:pt x="116432" y="38791"/>
                  </a:moveTo>
                  <a:cubicBezTo>
                    <a:pt x="116717" y="39374"/>
                    <a:pt x="121527" y="39731"/>
                    <a:pt x="122516" y="40172"/>
                  </a:cubicBezTo>
                  <a:lnTo>
                    <a:pt x="122813" y="40017"/>
                  </a:lnTo>
                  <a:cubicBezTo>
                    <a:pt x="122551" y="39362"/>
                    <a:pt x="121873" y="39338"/>
                    <a:pt x="121361" y="39505"/>
                  </a:cubicBezTo>
                  <a:cubicBezTo>
                    <a:pt x="121266" y="39338"/>
                    <a:pt x="121170" y="39172"/>
                    <a:pt x="121075" y="39005"/>
                  </a:cubicBezTo>
                  <a:lnTo>
                    <a:pt x="120789" y="38934"/>
                  </a:lnTo>
                  <a:cubicBezTo>
                    <a:pt x="120575" y="39112"/>
                    <a:pt x="120599" y="39195"/>
                    <a:pt x="120277" y="39291"/>
                  </a:cubicBezTo>
                  <a:cubicBezTo>
                    <a:pt x="120134" y="38862"/>
                    <a:pt x="119694" y="38886"/>
                    <a:pt x="119337" y="38934"/>
                  </a:cubicBezTo>
                  <a:cubicBezTo>
                    <a:pt x="119289" y="38576"/>
                    <a:pt x="119325" y="38660"/>
                    <a:pt x="119122" y="38493"/>
                  </a:cubicBezTo>
                  <a:cubicBezTo>
                    <a:pt x="118634" y="38588"/>
                    <a:pt x="118384" y="38481"/>
                    <a:pt x="118027" y="38779"/>
                  </a:cubicBezTo>
                  <a:lnTo>
                    <a:pt x="118027" y="38493"/>
                  </a:lnTo>
                  <a:cubicBezTo>
                    <a:pt x="117598" y="38386"/>
                    <a:pt x="117467" y="38231"/>
                    <a:pt x="116801" y="38207"/>
                  </a:cubicBezTo>
                  <a:cubicBezTo>
                    <a:pt x="116610" y="38529"/>
                    <a:pt x="116765" y="38612"/>
                    <a:pt x="116420" y="38791"/>
                  </a:cubicBezTo>
                  <a:close/>
                  <a:moveTo>
                    <a:pt x="89607" y="38636"/>
                  </a:moveTo>
                  <a:lnTo>
                    <a:pt x="89750" y="38279"/>
                  </a:lnTo>
                  <a:lnTo>
                    <a:pt x="89535" y="38279"/>
                  </a:lnTo>
                  <a:cubicBezTo>
                    <a:pt x="89262" y="38529"/>
                    <a:pt x="89000" y="38433"/>
                    <a:pt x="88666" y="38564"/>
                  </a:cubicBezTo>
                  <a:lnTo>
                    <a:pt x="88523" y="38564"/>
                  </a:lnTo>
                  <a:cubicBezTo>
                    <a:pt x="88619" y="38814"/>
                    <a:pt x="88559" y="38719"/>
                    <a:pt x="88738" y="38862"/>
                  </a:cubicBezTo>
                  <a:close/>
                  <a:moveTo>
                    <a:pt x="112443" y="38564"/>
                  </a:moveTo>
                  <a:lnTo>
                    <a:pt x="112443" y="38636"/>
                  </a:lnTo>
                  <a:lnTo>
                    <a:pt x="113169" y="38564"/>
                  </a:lnTo>
                  <a:lnTo>
                    <a:pt x="113241" y="38493"/>
                  </a:lnTo>
                  <a:lnTo>
                    <a:pt x="112943" y="38350"/>
                  </a:lnTo>
                  <a:cubicBezTo>
                    <a:pt x="112788" y="38433"/>
                    <a:pt x="112562" y="38481"/>
                    <a:pt x="112443" y="38576"/>
                  </a:cubicBezTo>
                  <a:close/>
                  <a:moveTo>
                    <a:pt x="108454" y="38719"/>
                  </a:moveTo>
                  <a:lnTo>
                    <a:pt x="108597" y="38422"/>
                  </a:lnTo>
                  <a:lnTo>
                    <a:pt x="108454" y="38422"/>
                  </a:lnTo>
                  <a:lnTo>
                    <a:pt x="108300" y="38648"/>
                  </a:lnTo>
                  <a:close/>
                  <a:moveTo>
                    <a:pt x="88369" y="38648"/>
                  </a:moveTo>
                  <a:lnTo>
                    <a:pt x="88226" y="38493"/>
                  </a:lnTo>
                  <a:cubicBezTo>
                    <a:pt x="87833" y="38755"/>
                    <a:pt x="87083" y="38814"/>
                    <a:pt x="86559" y="38934"/>
                  </a:cubicBezTo>
                  <a:lnTo>
                    <a:pt x="86559" y="39076"/>
                  </a:lnTo>
                  <a:cubicBezTo>
                    <a:pt x="87380" y="39100"/>
                    <a:pt x="87964" y="39029"/>
                    <a:pt x="88369" y="38648"/>
                  </a:cubicBezTo>
                  <a:close/>
                  <a:moveTo>
                    <a:pt x="24063" y="38576"/>
                  </a:moveTo>
                  <a:cubicBezTo>
                    <a:pt x="24015" y="38767"/>
                    <a:pt x="23968" y="38957"/>
                    <a:pt x="23920" y="39148"/>
                  </a:cubicBezTo>
                  <a:cubicBezTo>
                    <a:pt x="24622" y="40291"/>
                    <a:pt x="26539" y="40362"/>
                    <a:pt x="26897" y="41612"/>
                  </a:cubicBezTo>
                  <a:cubicBezTo>
                    <a:pt x="27528" y="41791"/>
                    <a:pt x="27944" y="42089"/>
                    <a:pt x="28635" y="42339"/>
                  </a:cubicBezTo>
                  <a:cubicBezTo>
                    <a:pt x="28885" y="42755"/>
                    <a:pt x="28778" y="42839"/>
                    <a:pt x="28706" y="43422"/>
                  </a:cubicBezTo>
                  <a:lnTo>
                    <a:pt x="29290" y="43136"/>
                  </a:lnTo>
                  <a:lnTo>
                    <a:pt x="29361" y="43136"/>
                  </a:lnTo>
                  <a:lnTo>
                    <a:pt x="29361" y="43648"/>
                  </a:lnTo>
                  <a:cubicBezTo>
                    <a:pt x="30254" y="43815"/>
                    <a:pt x="31945" y="44863"/>
                    <a:pt x="32838" y="44660"/>
                  </a:cubicBezTo>
                  <a:cubicBezTo>
                    <a:pt x="33052" y="44518"/>
                    <a:pt x="33100" y="44303"/>
                    <a:pt x="33207" y="44077"/>
                  </a:cubicBezTo>
                  <a:cubicBezTo>
                    <a:pt x="32362" y="43327"/>
                    <a:pt x="30302" y="43482"/>
                    <a:pt x="30016" y="42196"/>
                  </a:cubicBezTo>
                  <a:lnTo>
                    <a:pt x="29790" y="42410"/>
                  </a:lnTo>
                  <a:cubicBezTo>
                    <a:pt x="29718" y="42458"/>
                    <a:pt x="29647" y="42505"/>
                    <a:pt x="29575" y="42565"/>
                  </a:cubicBezTo>
                  <a:lnTo>
                    <a:pt x="29433" y="41839"/>
                  </a:lnTo>
                  <a:cubicBezTo>
                    <a:pt x="29016" y="41851"/>
                    <a:pt x="28944" y="41660"/>
                    <a:pt x="28492" y="41839"/>
                  </a:cubicBezTo>
                  <a:lnTo>
                    <a:pt x="28051" y="41184"/>
                  </a:lnTo>
                  <a:lnTo>
                    <a:pt x="27468" y="41339"/>
                  </a:lnTo>
                  <a:cubicBezTo>
                    <a:pt x="27266" y="40315"/>
                    <a:pt x="25134" y="39326"/>
                    <a:pt x="24349" y="39303"/>
                  </a:cubicBezTo>
                  <a:cubicBezTo>
                    <a:pt x="24396" y="39136"/>
                    <a:pt x="24444" y="38969"/>
                    <a:pt x="24492" y="38803"/>
                  </a:cubicBezTo>
                  <a:close/>
                  <a:moveTo>
                    <a:pt x="23634" y="39005"/>
                  </a:moveTo>
                  <a:lnTo>
                    <a:pt x="23777" y="38791"/>
                  </a:lnTo>
                  <a:lnTo>
                    <a:pt x="23634" y="38636"/>
                  </a:lnTo>
                  <a:lnTo>
                    <a:pt x="23479" y="38719"/>
                  </a:lnTo>
                  <a:close/>
                  <a:moveTo>
                    <a:pt x="135934" y="39076"/>
                  </a:moveTo>
                  <a:lnTo>
                    <a:pt x="135708" y="38648"/>
                  </a:lnTo>
                  <a:lnTo>
                    <a:pt x="135410" y="38862"/>
                  </a:lnTo>
                  <a:cubicBezTo>
                    <a:pt x="135553" y="38993"/>
                    <a:pt x="135732" y="39064"/>
                    <a:pt x="135922" y="39076"/>
                  </a:cubicBezTo>
                  <a:close/>
                  <a:moveTo>
                    <a:pt x="30445" y="39005"/>
                  </a:moveTo>
                  <a:cubicBezTo>
                    <a:pt x="30468" y="38957"/>
                    <a:pt x="30492" y="38910"/>
                    <a:pt x="30516" y="38862"/>
                  </a:cubicBezTo>
                  <a:lnTo>
                    <a:pt x="30159" y="38707"/>
                  </a:lnTo>
                  <a:cubicBezTo>
                    <a:pt x="30183" y="38803"/>
                    <a:pt x="30207" y="38898"/>
                    <a:pt x="30230" y="38993"/>
                  </a:cubicBezTo>
                  <a:close/>
                  <a:moveTo>
                    <a:pt x="32266" y="38862"/>
                  </a:moveTo>
                  <a:lnTo>
                    <a:pt x="32112" y="38707"/>
                  </a:lnTo>
                  <a:lnTo>
                    <a:pt x="31600" y="38707"/>
                  </a:lnTo>
                  <a:lnTo>
                    <a:pt x="32112" y="38993"/>
                  </a:lnTo>
                  <a:close/>
                  <a:moveTo>
                    <a:pt x="103013" y="38707"/>
                  </a:moveTo>
                  <a:lnTo>
                    <a:pt x="102870" y="38707"/>
                  </a:lnTo>
                  <a:lnTo>
                    <a:pt x="102716" y="38779"/>
                  </a:lnTo>
                  <a:cubicBezTo>
                    <a:pt x="102930" y="38850"/>
                    <a:pt x="102847" y="38826"/>
                    <a:pt x="103013" y="38719"/>
                  </a:cubicBezTo>
                  <a:close/>
                  <a:moveTo>
                    <a:pt x="27111" y="38993"/>
                  </a:moveTo>
                  <a:lnTo>
                    <a:pt x="26968" y="38850"/>
                  </a:lnTo>
                  <a:lnTo>
                    <a:pt x="26897" y="38993"/>
                  </a:lnTo>
                  <a:lnTo>
                    <a:pt x="27039" y="39076"/>
                  </a:lnTo>
                  <a:close/>
                  <a:moveTo>
                    <a:pt x="17110" y="38934"/>
                  </a:moveTo>
                  <a:cubicBezTo>
                    <a:pt x="17062" y="39219"/>
                    <a:pt x="17050" y="39160"/>
                    <a:pt x="17253" y="39362"/>
                  </a:cubicBezTo>
                  <a:cubicBezTo>
                    <a:pt x="17312" y="39148"/>
                    <a:pt x="17300" y="39088"/>
                    <a:pt x="17110" y="38934"/>
                  </a:cubicBezTo>
                  <a:close/>
                  <a:moveTo>
                    <a:pt x="31397" y="39434"/>
                  </a:moveTo>
                  <a:lnTo>
                    <a:pt x="31469" y="39434"/>
                  </a:lnTo>
                  <a:lnTo>
                    <a:pt x="31469" y="39374"/>
                  </a:lnTo>
                  <a:lnTo>
                    <a:pt x="30730" y="38934"/>
                  </a:lnTo>
                  <a:lnTo>
                    <a:pt x="30659" y="39005"/>
                  </a:lnTo>
                  <a:cubicBezTo>
                    <a:pt x="30861" y="39291"/>
                    <a:pt x="31016" y="39326"/>
                    <a:pt x="31385" y="39445"/>
                  </a:cubicBezTo>
                  <a:close/>
                  <a:moveTo>
                    <a:pt x="32921" y="39005"/>
                  </a:moveTo>
                  <a:lnTo>
                    <a:pt x="32695" y="38934"/>
                  </a:lnTo>
                  <a:lnTo>
                    <a:pt x="32695" y="39291"/>
                  </a:lnTo>
                  <a:lnTo>
                    <a:pt x="32993" y="39362"/>
                  </a:lnTo>
                  <a:close/>
                  <a:moveTo>
                    <a:pt x="81927" y="40017"/>
                  </a:moveTo>
                  <a:cubicBezTo>
                    <a:pt x="83166" y="39791"/>
                    <a:pt x="84070" y="39612"/>
                    <a:pt x="85547" y="39434"/>
                  </a:cubicBezTo>
                  <a:cubicBezTo>
                    <a:pt x="85702" y="39148"/>
                    <a:pt x="85713" y="39315"/>
                    <a:pt x="85618" y="39076"/>
                  </a:cubicBezTo>
                  <a:lnTo>
                    <a:pt x="82070" y="39731"/>
                  </a:lnTo>
                  <a:close/>
                  <a:moveTo>
                    <a:pt x="138970" y="39374"/>
                  </a:moveTo>
                  <a:lnTo>
                    <a:pt x="139125" y="39374"/>
                  </a:lnTo>
                  <a:cubicBezTo>
                    <a:pt x="138934" y="39172"/>
                    <a:pt x="138911" y="39136"/>
                    <a:pt x="138541" y="39088"/>
                  </a:cubicBezTo>
                  <a:lnTo>
                    <a:pt x="138756" y="39445"/>
                  </a:lnTo>
                  <a:close/>
                  <a:moveTo>
                    <a:pt x="11014" y="39374"/>
                  </a:moveTo>
                  <a:lnTo>
                    <a:pt x="11228" y="39886"/>
                  </a:lnTo>
                  <a:lnTo>
                    <a:pt x="11228" y="40029"/>
                  </a:lnTo>
                  <a:lnTo>
                    <a:pt x="11311" y="40029"/>
                  </a:lnTo>
                  <a:cubicBezTo>
                    <a:pt x="11252" y="39672"/>
                    <a:pt x="11240" y="39541"/>
                    <a:pt x="11014" y="39374"/>
                  </a:cubicBezTo>
                  <a:close/>
                  <a:moveTo>
                    <a:pt x="137303" y="39957"/>
                  </a:moveTo>
                  <a:cubicBezTo>
                    <a:pt x="137327" y="39886"/>
                    <a:pt x="137351" y="39803"/>
                    <a:pt x="137375" y="39743"/>
                  </a:cubicBezTo>
                  <a:lnTo>
                    <a:pt x="136875" y="39374"/>
                  </a:lnTo>
                  <a:close/>
                  <a:moveTo>
                    <a:pt x="17538" y="39517"/>
                  </a:moveTo>
                  <a:cubicBezTo>
                    <a:pt x="17491" y="39755"/>
                    <a:pt x="17443" y="39993"/>
                    <a:pt x="17395" y="40243"/>
                  </a:cubicBezTo>
                  <a:lnTo>
                    <a:pt x="17753" y="40088"/>
                  </a:lnTo>
                  <a:cubicBezTo>
                    <a:pt x="18050" y="40374"/>
                    <a:pt x="18324" y="40684"/>
                    <a:pt x="18550" y="41029"/>
                  </a:cubicBezTo>
                  <a:lnTo>
                    <a:pt x="18765" y="41029"/>
                  </a:lnTo>
                  <a:lnTo>
                    <a:pt x="18919" y="40815"/>
                  </a:lnTo>
                  <a:close/>
                  <a:moveTo>
                    <a:pt x="33921" y="39803"/>
                  </a:moveTo>
                  <a:lnTo>
                    <a:pt x="33921" y="39731"/>
                  </a:lnTo>
                  <a:lnTo>
                    <a:pt x="33707" y="39517"/>
                  </a:lnTo>
                  <a:lnTo>
                    <a:pt x="33493" y="39517"/>
                  </a:lnTo>
                  <a:lnTo>
                    <a:pt x="33564" y="39803"/>
                  </a:lnTo>
                  <a:close/>
                  <a:moveTo>
                    <a:pt x="15145" y="39731"/>
                  </a:moveTo>
                  <a:lnTo>
                    <a:pt x="15300" y="39588"/>
                  </a:lnTo>
                  <a:lnTo>
                    <a:pt x="15145" y="39588"/>
                  </a:lnTo>
                  <a:close/>
                  <a:moveTo>
                    <a:pt x="16157" y="40529"/>
                  </a:moveTo>
                  <a:cubicBezTo>
                    <a:pt x="16240" y="40243"/>
                    <a:pt x="16360" y="39850"/>
                    <a:pt x="16086" y="39588"/>
                  </a:cubicBezTo>
                  <a:cubicBezTo>
                    <a:pt x="15919" y="39874"/>
                    <a:pt x="15836" y="39707"/>
                    <a:pt x="15657" y="39874"/>
                  </a:cubicBezTo>
                  <a:cubicBezTo>
                    <a:pt x="15705" y="40065"/>
                    <a:pt x="15752" y="40267"/>
                    <a:pt x="15800" y="40458"/>
                  </a:cubicBezTo>
                  <a:lnTo>
                    <a:pt x="16026" y="40600"/>
                  </a:lnTo>
                  <a:close/>
                  <a:moveTo>
                    <a:pt x="32112" y="39588"/>
                  </a:moveTo>
                  <a:lnTo>
                    <a:pt x="31957" y="39588"/>
                  </a:lnTo>
                  <a:lnTo>
                    <a:pt x="31957" y="39731"/>
                  </a:lnTo>
                  <a:close/>
                  <a:moveTo>
                    <a:pt x="64151" y="39731"/>
                  </a:moveTo>
                  <a:lnTo>
                    <a:pt x="64008" y="39731"/>
                  </a:lnTo>
                  <a:lnTo>
                    <a:pt x="63854" y="39803"/>
                  </a:lnTo>
                  <a:lnTo>
                    <a:pt x="63854" y="39957"/>
                  </a:lnTo>
                  <a:lnTo>
                    <a:pt x="64139" y="39803"/>
                  </a:lnTo>
                  <a:close/>
                  <a:moveTo>
                    <a:pt x="73438" y="39886"/>
                  </a:moveTo>
                  <a:lnTo>
                    <a:pt x="73581" y="39886"/>
                  </a:lnTo>
                  <a:lnTo>
                    <a:pt x="73581" y="39731"/>
                  </a:lnTo>
                  <a:lnTo>
                    <a:pt x="73283" y="39731"/>
                  </a:lnTo>
                  <a:lnTo>
                    <a:pt x="72926" y="39957"/>
                  </a:lnTo>
                  <a:lnTo>
                    <a:pt x="72771" y="39957"/>
                  </a:lnTo>
                  <a:cubicBezTo>
                    <a:pt x="72998" y="40029"/>
                    <a:pt x="73236" y="40005"/>
                    <a:pt x="73438" y="39874"/>
                  </a:cubicBezTo>
                  <a:close/>
                  <a:moveTo>
                    <a:pt x="34576" y="40100"/>
                  </a:moveTo>
                  <a:lnTo>
                    <a:pt x="34648" y="39957"/>
                  </a:lnTo>
                  <a:lnTo>
                    <a:pt x="34576" y="39803"/>
                  </a:lnTo>
                  <a:lnTo>
                    <a:pt x="34064" y="39803"/>
                  </a:lnTo>
                  <a:lnTo>
                    <a:pt x="34290" y="40088"/>
                  </a:lnTo>
                  <a:close/>
                  <a:moveTo>
                    <a:pt x="108157" y="40255"/>
                  </a:moveTo>
                  <a:lnTo>
                    <a:pt x="108312" y="39886"/>
                  </a:lnTo>
                  <a:lnTo>
                    <a:pt x="108014" y="39886"/>
                  </a:lnTo>
                  <a:lnTo>
                    <a:pt x="105549" y="40398"/>
                  </a:lnTo>
                  <a:lnTo>
                    <a:pt x="105335" y="40696"/>
                  </a:lnTo>
                  <a:lnTo>
                    <a:pt x="105335" y="40767"/>
                  </a:lnTo>
                  <a:cubicBezTo>
                    <a:pt x="106002" y="40708"/>
                    <a:pt x="106657" y="40588"/>
                    <a:pt x="107299" y="40398"/>
                  </a:cubicBezTo>
                  <a:lnTo>
                    <a:pt x="107800" y="40910"/>
                  </a:lnTo>
                  <a:cubicBezTo>
                    <a:pt x="108038" y="40660"/>
                    <a:pt x="107942" y="40839"/>
                    <a:pt x="107871" y="40553"/>
                  </a:cubicBezTo>
                  <a:lnTo>
                    <a:pt x="108812" y="40398"/>
                  </a:lnTo>
                  <a:lnTo>
                    <a:pt x="108812" y="40469"/>
                  </a:lnTo>
                  <a:lnTo>
                    <a:pt x="108526" y="40839"/>
                  </a:lnTo>
                  <a:lnTo>
                    <a:pt x="108597" y="40981"/>
                  </a:lnTo>
                  <a:cubicBezTo>
                    <a:pt x="109014" y="40839"/>
                    <a:pt x="108895" y="40553"/>
                    <a:pt x="109181" y="40398"/>
                  </a:cubicBezTo>
                  <a:lnTo>
                    <a:pt x="113455" y="40327"/>
                  </a:lnTo>
                  <a:lnTo>
                    <a:pt x="113526" y="40184"/>
                  </a:lnTo>
                  <a:cubicBezTo>
                    <a:pt x="112633" y="39743"/>
                    <a:pt x="109240" y="40017"/>
                    <a:pt x="108157" y="40243"/>
                  </a:cubicBezTo>
                  <a:close/>
                  <a:moveTo>
                    <a:pt x="35731" y="40469"/>
                  </a:moveTo>
                  <a:lnTo>
                    <a:pt x="35802" y="40469"/>
                  </a:lnTo>
                  <a:lnTo>
                    <a:pt x="35731" y="40255"/>
                  </a:lnTo>
                  <a:lnTo>
                    <a:pt x="34802" y="39946"/>
                  </a:lnTo>
                  <a:lnTo>
                    <a:pt x="34659" y="40017"/>
                  </a:lnTo>
                  <a:cubicBezTo>
                    <a:pt x="34874" y="40279"/>
                    <a:pt x="35374" y="40350"/>
                    <a:pt x="35743" y="40458"/>
                  </a:cubicBezTo>
                  <a:close/>
                  <a:moveTo>
                    <a:pt x="124980" y="40541"/>
                  </a:moveTo>
                  <a:cubicBezTo>
                    <a:pt x="124933" y="40386"/>
                    <a:pt x="124885" y="40255"/>
                    <a:pt x="124825" y="40100"/>
                  </a:cubicBezTo>
                  <a:lnTo>
                    <a:pt x="123813" y="39957"/>
                  </a:lnTo>
                  <a:cubicBezTo>
                    <a:pt x="123766" y="40100"/>
                    <a:pt x="123718" y="40243"/>
                    <a:pt x="123671" y="40386"/>
                  </a:cubicBezTo>
                  <a:cubicBezTo>
                    <a:pt x="124218" y="40636"/>
                    <a:pt x="124802" y="40815"/>
                    <a:pt x="125409" y="40898"/>
                  </a:cubicBezTo>
                  <a:lnTo>
                    <a:pt x="125552" y="40612"/>
                  </a:lnTo>
                  <a:lnTo>
                    <a:pt x="125409" y="40243"/>
                  </a:lnTo>
                  <a:close/>
                  <a:moveTo>
                    <a:pt x="140423" y="40315"/>
                  </a:moveTo>
                  <a:lnTo>
                    <a:pt x="140494" y="39957"/>
                  </a:lnTo>
                  <a:lnTo>
                    <a:pt x="140339" y="39957"/>
                  </a:lnTo>
                  <a:lnTo>
                    <a:pt x="139911" y="40243"/>
                  </a:lnTo>
                  <a:lnTo>
                    <a:pt x="140054" y="40398"/>
                  </a:lnTo>
                  <a:close/>
                  <a:moveTo>
                    <a:pt x="81189" y="40100"/>
                  </a:moveTo>
                  <a:lnTo>
                    <a:pt x="80820" y="40029"/>
                  </a:lnTo>
                  <a:cubicBezTo>
                    <a:pt x="80891" y="40136"/>
                    <a:pt x="80999" y="40207"/>
                    <a:pt x="81118" y="40243"/>
                  </a:cubicBezTo>
                  <a:close/>
                  <a:moveTo>
                    <a:pt x="123087" y="40029"/>
                  </a:moveTo>
                  <a:lnTo>
                    <a:pt x="123087" y="40243"/>
                  </a:lnTo>
                  <a:lnTo>
                    <a:pt x="123373" y="40100"/>
                  </a:lnTo>
                  <a:lnTo>
                    <a:pt x="123373" y="40029"/>
                  </a:lnTo>
                  <a:close/>
                  <a:moveTo>
                    <a:pt x="137732" y="40184"/>
                  </a:moveTo>
                  <a:lnTo>
                    <a:pt x="137518" y="40029"/>
                  </a:lnTo>
                  <a:lnTo>
                    <a:pt x="137518" y="40243"/>
                  </a:lnTo>
                  <a:lnTo>
                    <a:pt x="137732" y="40243"/>
                  </a:lnTo>
                  <a:close/>
                  <a:moveTo>
                    <a:pt x="12240" y="40112"/>
                  </a:moveTo>
                  <a:cubicBezTo>
                    <a:pt x="12264" y="40207"/>
                    <a:pt x="12288" y="40303"/>
                    <a:pt x="12311" y="40398"/>
                  </a:cubicBezTo>
                  <a:lnTo>
                    <a:pt x="12466" y="40469"/>
                  </a:lnTo>
                  <a:cubicBezTo>
                    <a:pt x="12395" y="40124"/>
                    <a:pt x="12478" y="40243"/>
                    <a:pt x="12252" y="40088"/>
                  </a:cubicBezTo>
                  <a:close/>
                  <a:moveTo>
                    <a:pt x="113884" y="40255"/>
                  </a:moveTo>
                  <a:cubicBezTo>
                    <a:pt x="114038" y="40386"/>
                    <a:pt x="114074" y="40386"/>
                    <a:pt x="114384" y="40410"/>
                  </a:cubicBezTo>
                  <a:lnTo>
                    <a:pt x="114538" y="40112"/>
                  </a:lnTo>
                  <a:lnTo>
                    <a:pt x="114312" y="40112"/>
                  </a:lnTo>
                  <a:close/>
                  <a:moveTo>
                    <a:pt x="138958" y="40327"/>
                  </a:moveTo>
                  <a:lnTo>
                    <a:pt x="139184" y="40327"/>
                  </a:lnTo>
                  <a:lnTo>
                    <a:pt x="139184" y="40255"/>
                  </a:lnTo>
                  <a:lnTo>
                    <a:pt x="138958" y="40112"/>
                  </a:lnTo>
                  <a:close/>
                  <a:moveTo>
                    <a:pt x="79594" y="40398"/>
                  </a:moveTo>
                  <a:lnTo>
                    <a:pt x="79808" y="40255"/>
                  </a:lnTo>
                  <a:lnTo>
                    <a:pt x="79653" y="40184"/>
                  </a:lnTo>
                  <a:cubicBezTo>
                    <a:pt x="79641" y="40243"/>
                    <a:pt x="79617" y="40315"/>
                    <a:pt x="79606" y="40386"/>
                  </a:cubicBezTo>
                  <a:close/>
                  <a:moveTo>
                    <a:pt x="138672" y="40767"/>
                  </a:moveTo>
                  <a:lnTo>
                    <a:pt x="138744" y="40767"/>
                  </a:lnTo>
                  <a:cubicBezTo>
                    <a:pt x="138661" y="40434"/>
                    <a:pt x="138601" y="40386"/>
                    <a:pt x="138315" y="40255"/>
                  </a:cubicBezTo>
                  <a:cubicBezTo>
                    <a:pt x="138351" y="40386"/>
                    <a:pt x="138399" y="40505"/>
                    <a:pt x="138458" y="40612"/>
                  </a:cubicBezTo>
                  <a:close/>
                  <a:moveTo>
                    <a:pt x="79522" y="40469"/>
                  </a:moveTo>
                  <a:lnTo>
                    <a:pt x="79439" y="40315"/>
                  </a:lnTo>
                  <a:lnTo>
                    <a:pt x="79010" y="40315"/>
                  </a:lnTo>
                  <a:lnTo>
                    <a:pt x="78653" y="40386"/>
                  </a:lnTo>
                  <a:cubicBezTo>
                    <a:pt x="78617" y="40410"/>
                    <a:pt x="78594" y="40446"/>
                    <a:pt x="78570" y="40469"/>
                  </a:cubicBezTo>
                  <a:lnTo>
                    <a:pt x="78570" y="40541"/>
                  </a:lnTo>
                  <a:lnTo>
                    <a:pt x="79367" y="40612"/>
                  </a:lnTo>
                  <a:close/>
                  <a:moveTo>
                    <a:pt x="73212" y="40612"/>
                  </a:moveTo>
                  <a:cubicBezTo>
                    <a:pt x="73033" y="40434"/>
                    <a:pt x="73057" y="40434"/>
                    <a:pt x="72700" y="40398"/>
                  </a:cubicBezTo>
                  <a:cubicBezTo>
                    <a:pt x="71997" y="41041"/>
                    <a:pt x="68485" y="41053"/>
                    <a:pt x="67199" y="41410"/>
                  </a:cubicBezTo>
                  <a:lnTo>
                    <a:pt x="66973" y="41708"/>
                  </a:lnTo>
                  <a:lnTo>
                    <a:pt x="66973" y="41755"/>
                  </a:lnTo>
                  <a:lnTo>
                    <a:pt x="73140" y="40743"/>
                  </a:lnTo>
                  <a:close/>
                  <a:moveTo>
                    <a:pt x="97929" y="40612"/>
                  </a:moveTo>
                  <a:cubicBezTo>
                    <a:pt x="97953" y="40565"/>
                    <a:pt x="97977" y="40517"/>
                    <a:pt x="98001" y="40469"/>
                  </a:cubicBezTo>
                  <a:lnTo>
                    <a:pt x="97644" y="40398"/>
                  </a:lnTo>
                  <a:lnTo>
                    <a:pt x="97203" y="40696"/>
                  </a:lnTo>
                  <a:lnTo>
                    <a:pt x="97274" y="40910"/>
                  </a:lnTo>
                  <a:close/>
                  <a:moveTo>
                    <a:pt x="12180" y="41255"/>
                  </a:moveTo>
                  <a:lnTo>
                    <a:pt x="12252" y="41255"/>
                  </a:lnTo>
                  <a:lnTo>
                    <a:pt x="11597" y="40458"/>
                  </a:lnTo>
                  <a:cubicBezTo>
                    <a:pt x="11716" y="40850"/>
                    <a:pt x="11859" y="41065"/>
                    <a:pt x="12180" y="41255"/>
                  </a:cubicBezTo>
                  <a:close/>
                  <a:moveTo>
                    <a:pt x="116289" y="40458"/>
                  </a:moveTo>
                  <a:cubicBezTo>
                    <a:pt x="116134" y="40529"/>
                    <a:pt x="115896" y="40577"/>
                    <a:pt x="115777" y="40672"/>
                  </a:cubicBezTo>
                  <a:lnTo>
                    <a:pt x="115777" y="40743"/>
                  </a:lnTo>
                  <a:lnTo>
                    <a:pt x="116503" y="40815"/>
                  </a:lnTo>
                  <a:cubicBezTo>
                    <a:pt x="116527" y="40767"/>
                    <a:pt x="116551" y="40719"/>
                    <a:pt x="116574" y="40672"/>
                  </a:cubicBezTo>
                  <a:close/>
                  <a:moveTo>
                    <a:pt x="125707" y="40755"/>
                  </a:moveTo>
                  <a:cubicBezTo>
                    <a:pt x="125838" y="41255"/>
                    <a:pt x="126040" y="41053"/>
                    <a:pt x="126219" y="41481"/>
                  </a:cubicBezTo>
                  <a:lnTo>
                    <a:pt x="126873" y="41267"/>
                  </a:lnTo>
                  <a:cubicBezTo>
                    <a:pt x="126826" y="41398"/>
                    <a:pt x="126754" y="41517"/>
                    <a:pt x="126647" y="41624"/>
                  </a:cubicBezTo>
                  <a:lnTo>
                    <a:pt x="126647" y="41696"/>
                  </a:lnTo>
                  <a:cubicBezTo>
                    <a:pt x="127862" y="41493"/>
                    <a:pt x="128886" y="42684"/>
                    <a:pt x="130207" y="42851"/>
                  </a:cubicBezTo>
                  <a:lnTo>
                    <a:pt x="130207" y="42351"/>
                  </a:lnTo>
                  <a:cubicBezTo>
                    <a:pt x="128802" y="42136"/>
                    <a:pt x="127754" y="41172"/>
                    <a:pt x="126504" y="40469"/>
                  </a:cubicBezTo>
                  <a:cubicBezTo>
                    <a:pt x="126183" y="40719"/>
                    <a:pt x="126171" y="40743"/>
                    <a:pt x="125707" y="40743"/>
                  </a:cubicBezTo>
                  <a:close/>
                  <a:moveTo>
                    <a:pt x="13704" y="40529"/>
                  </a:moveTo>
                  <a:cubicBezTo>
                    <a:pt x="13669" y="40648"/>
                    <a:pt x="13645" y="40767"/>
                    <a:pt x="13621" y="40886"/>
                  </a:cubicBezTo>
                  <a:lnTo>
                    <a:pt x="13704" y="40886"/>
                  </a:lnTo>
                  <a:lnTo>
                    <a:pt x="13847" y="40815"/>
                  </a:lnTo>
                  <a:cubicBezTo>
                    <a:pt x="13800" y="40719"/>
                    <a:pt x="13752" y="40624"/>
                    <a:pt x="13704" y="40529"/>
                  </a:cubicBezTo>
                  <a:close/>
                  <a:moveTo>
                    <a:pt x="37624" y="41184"/>
                  </a:moveTo>
                  <a:lnTo>
                    <a:pt x="37696" y="41029"/>
                  </a:lnTo>
                  <a:cubicBezTo>
                    <a:pt x="37255" y="40696"/>
                    <a:pt x="36719" y="40517"/>
                    <a:pt x="36172" y="40529"/>
                  </a:cubicBezTo>
                  <a:lnTo>
                    <a:pt x="36029" y="40600"/>
                  </a:lnTo>
                  <a:lnTo>
                    <a:pt x="37541" y="41172"/>
                  </a:lnTo>
                  <a:close/>
                  <a:moveTo>
                    <a:pt x="104097" y="40600"/>
                  </a:moveTo>
                  <a:lnTo>
                    <a:pt x="104168" y="40755"/>
                  </a:lnTo>
                  <a:cubicBezTo>
                    <a:pt x="104275" y="40600"/>
                    <a:pt x="104228" y="40636"/>
                    <a:pt x="104251" y="40529"/>
                  </a:cubicBezTo>
                  <a:close/>
                  <a:moveTo>
                    <a:pt x="17253" y="42267"/>
                  </a:moveTo>
                  <a:cubicBezTo>
                    <a:pt x="17634" y="41970"/>
                    <a:pt x="17574" y="41922"/>
                    <a:pt x="18122" y="42053"/>
                  </a:cubicBezTo>
                  <a:cubicBezTo>
                    <a:pt x="17562" y="41446"/>
                    <a:pt x="17741" y="41160"/>
                    <a:pt x="17395" y="40600"/>
                  </a:cubicBezTo>
                  <a:lnTo>
                    <a:pt x="16967" y="41184"/>
                  </a:lnTo>
                  <a:cubicBezTo>
                    <a:pt x="17133" y="41791"/>
                    <a:pt x="17372" y="41612"/>
                    <a:pt x="17253" y="42267"/>
                  </a:cubicBezTo>
                  <a:close/>
                  <a:moveTo>
                    <a:pt x="96346" y="40600"/>
                  </a:moveTo>
                  <a:lnTo>
                    <a:pt x="95905" y="40600"/>
                  </a:lnTo>
                  <a:lnTo>
                    <a:pt x="95691" y="40755"/>
                  </a:lnTo>
                  <a:lnTo>
                    <a:pt x="95619" y="41041"/>
                  </a:lnTo>
                  <a:cubicBezTo>
                    <a:pt x="96060" y="40910"/>
                    <a:pt x="96155" y="40969"/>
                    <a:pt x="96346" y="40672"/>
                  </a:cubicBezTo>
                  <a:close/>
                  <a:moveTo>
                    <a:pt x="120123" y="40755"/>
                  </a:moveTo>
                  <a:cubicBezTo>
                    <a:pt x="120253" y="40648"/>
                    <a:pt x="120158" y="40672"/>
                    <a:pt x="120194" y="40600"/>
                  </a:cubicBezTo>
                  <a:cubicBezTo>
                    <a:pt x="120170" y="40648"/>
                    <a:pt x="120146" y="40696"/>
                    <a:pt x="120123" y="40743"/>
                  </a:cubicBezTo>
                  <a:close/>
                  <a:moveTo>
                    <a:pt x="110407" y="40672"/>
                  </a:moveTo>
                  <a:lnTo>
                    <a:pt x="110109" y="41112"/>
                  </a:lnTo>
                  <a:lnTo>
                    <a:pt x="110109" y="41184"/>
                  </a:lnTo>
                  <a:lnTo>
                    <a:pt x="110907" y="40898"/>
                  </a:lnTo>
                  <a:lnTo>
                    <a:pt x="111062" y="40827"/>
                  </a:lnTo>
                  <a:close/>
                  <a:moveTo>
                    <a:pt x="117801" y="40969"/>
                  </a:moveTo>
                  <a:lnTo>
                    <a:pt x="117956" y="40969"/>
                  </a:lnTo>
                  <a:cubicBezTo>
                    <a:pt x="117610" y="40696"/>
                    <a:pt x="117194" y="40743"/>
                    <a:pt x="116717" y="40672"/>
                  </a:cubicBezTo>
                  <a:cubicBezTo>
                    <a:pt x="116908" y="40898"/>
                    <a:pt x="117527" y="41065"/>
                    <a:pt x="117801" y="40969"/>
                  </a:cubicBezTo>
                  <a:close/>
                  <a:moveTo>
                    <a:pt x="68068" y="40898"/>
                  </a:moveTo>
                  <a:lnTo>
                    <a:pt x="68140" y="40743"/>
                  </a:lnTo>
                  <a:lnTo>
                    <a:pt x="67783" y="40743"/>
                  </a:lnTo>
                  <a:lnTo>
                    <a:pt x="67628" y="40958"/>
                  </a:lnTo>
                  <a:lnTo>
                    <a:pt x="67926" y="40886"/>
                  </a:lnTo>
                  <a:close/>
                  <a:moveTo>
                    <a:pt x="109681" y="40898"/>
                  </a:moveTo>
                  <a:cubicBezTo>
                    <a:pt x="109538" y="40779"/>
                    <a:pt x="109585" y="40791"/>
                    <a:pt x="109324" y="40743"/>
                  </a:cubicBezTo>
                  <a:cubicBezTo>
                    <a:pt x="109371" y="40815"/>
                    <a:pt x="109419" y="40898"/>
                    <a:pt x="109466" y="40958"/>
                  </a:cubicBezTo>
                  <a:lnTo>
                    <a:pt x="109681" y="40958"/>
                  </a:lnTo>
                  <a:close/>
                  <a:moveTo>
                    <a:pt x="122587" y="40743"/>
                  </a:moveTo>
                  <a:lnTo>
                    <a:pt x="122373" y="40898"/>
                  </a:lnTo>
                  <a:lnTo>
                    <a:pt x="122218" y="41184"/>
                  </a:lnTo>
                  <a:lnTo>
                    <a:pt x="122516" y="41184"/>
                  </a:lnTo>
                  <a:cubicBezTo>
                    <a:pt x="122611" y="40981"/>
                    <a:pt x="122647" y="40969"/>
                    <a:pt x="122587" y="40743"/>
                  </a:cubicBezTo>
                  <a:close/>
                  <a:moveTo>
                    <a:pt x="18336" y="40898"/>
                  </a:moveTo>
                  <a:lnTo>
                    <a:pt x="18193" y="40827"/>
                  </a:lnTo>
                  <a:lnTo>
                    <a:pt x="17967" y="40969"/>
                  </a:lnTo>
                  <a:lnTo>
                    <a:pt x="18038" y="41184"/>
                  </a:lnTo>
                  <a:lnTo>
                    <a:pt x="18193" y="41255"/>
                  </a:lnTo>
                  <a:cubicBezTo>
                    <a:pt x="18312" y="41112"/>
                    <a:pt x="18288" y="41160"/>
                    <a:pt x="18336" y="40886"/>
                  </a:cubicBezTo>
                  <a:close/>
                  <a:moveTo>
                    <a:pt x="112943" y="41112"/>
                  </a:moveTo>
                  <a:cubicBezTo>
                    <a:pt x="112800" y="40839"/>
                    <a:pt x="112550" y="40827"/>
                    <a:pt x="112145" y="40827"/>
                  </a:cubicBezTo>
                  <a:lnTo>
                    <a:pt x="111848" y="40969"/>
                  </a:lnTo>
                  <a:cubicBezTo>
                    <a:pt x="111907" y="41208"/>
                    <a:pt x="112503" y="41267"/>
                    <a:pt x="112788" y="41124"/>
                  </a:cubicBezTo>
                  <a:close/>
                  <a:moveTo>
                    <a:pt x="75534" y="40958"/>
                  </a:moveTo>
                  <a:lnTo>
                    <a:pt x="75319" y="41327"/>
                  </a:lnTo>
                  <a:cubicBezTo>
                    <a:pt x="75688" y="41243"/>
                    <a:pt x="75712" y="41220"/>
                    <a:pt x="75831" y="40886"/>
                  </a:cubicBezTo>
                  <a:lnTo>
                    <a:pt x="75676" y="40886"/>
                  </a:lnTo>
                  <a:close/>
                  <a:moveTo>
                    <a:pt x="100406" y="40886"/>
                  </a:moveTo>
                  <a:cubicBezTo>
                    <a:pt x="99465" y="41327"/>
                    <a:pt x="98584" y="41077"/>
                    <a:pt x="97572" y="41184"/>
                  </a:cubicBezTo>
                  <a:lnTo>
                    <a:pt x="94238" y="41982"/>
                  </a:lnTo>
                  <a:lnTo>
                    <a:pt x="88881" y="42851"/>
                  </a:lnTo>
                  <a:cubicBezTo>
                    <a:pt x="85702" y="43613"/>
                    <a:pt x="82094" y="44470"/>
                    <a:pt x="79094" y="44946"/>
                  </a:cubicBezTo>
                  <a:cubicBezTo>
                    <a:pt x="78058" y="45113"/>
                    <a:pt x="76689" y="45149"/>
                    <a:pt x="75688" y="45458"/>
                  </a:cubicBezTo>
                  <a:cubicBezTo>
                    <a:pt x="73736" y="46053"/>
                    <a:pt x="70938" y="46851"/>
                    <a:pt x="68509" y="46911"/>
                  </a:cubicBezTo>
                  <a:cubicBezTo>
                    <a:pt x="65949" y="46970"/>
                    <a:pt x="62544" y="48101"/>
                    <a:pt x="60460" y="48208"/>
                  </a:cubicBezTo>
                  <a:cubicBezTo>
                    <a:pt x="59508" y="48268"/>
                    <a:pt x="58186" y="48863"/>
                    <a:pt x="57627" y="48649"/>
                  </a:cubicBezTo>
                  <a:lnTo>
                    <a:pt x="57484" y="48935"/>
                  </a:lnTo>
                  <a:cubicBezTo>
                    <a:pt x="61282" y="48530"/>
                    <a:pt x="65032" y="48339"/>
                    <a:pt x="69366" y="47339"/>
                  </a:cubicBezTo>
                  <a:lnTo>
                    <a:pt x="72783" y="46399"/>
                  </a:lnTo>
                  <a:cubicBezTo>
                    <a:pt x="73569" y="46232"/>
                    <a:pt x="74819" y="46363"/>
                    <a:pt x="75462" y="46184"/>
                  </a:cubicBezTo>
                  <a:cubicBezTo>
                    <a:pt x="76403" y="45899"/>
                    <a:pt x="76962" y="45518"/>
                    <a:pt x="77986" y="45530"/>
                  </a:cubicBezTo>
                  <a:cubicBezTo>
                    <a:pt x="80070" y="45541"/>
                    <a:pt x="84594" y="43494"/>
                    <a:pt x="86035" y="44148"/>
                  </a:cubicBezTo>
                  <a:cubicBezTo>
                    <a:pt x="86797" y="43482"/>
                    <a:pt x="88035" y="43517"/>
                    <a:pt x="89083" y="43279"/>
                  </a:cubicBezTo>
                  <a:lnTo>
                    <a:pt x="95608" y="41910"/>
                  </a:lnTo>
                  <a:lnTo>
                    <a:pt x="100311" y="41184"/>
                  </a:lnTo>
                  <a:cubicBezTo>
                    <a:pt x="100513" y="41029"/>
                    <a:pt x="100644" y="41065"/>
                    <a:pt x="100406" y="40886"/>
                  </a:cubicBezTo>
                  <a:close/>
                  <a:moveTo>
                    <a:pt x="111419" y="40886"/>
                  </a:moveTo>
                  <a:lnTo>
                    <a:pt x="111205" y="40886"/>
                  </a:lnTo>
                  <a:lnTo>
                    <a:pt x="111205" y="41100"/>
                  </a:lnTo>
                  <a:lnTo>
                    <a:pt x="111348" y="41100"/>
                  </a:lnTo>
                  <a:close/>
                  <a:moveTo>
                    <a:pt x="118599" y="41041"/>
                  </a:moveTo>
                  <a:cubicBezTo>
                    <a:pt x="118444" y="40910"/>
                    <a:pt x="118396" y="40910"/>
                    <a:pt x="118087" y="40886"/>
                  </a:cubicBezTo>
                  <a:cubicBezTo>
                    <a:pt x="118253" y="41124"/>
                    <a:pt x="118301" y="41136"/>
                    <a:pt x="118599" y="41041"/>
                  </a:cubicBezTo>
                  <a:close/>
                  <a:moveTo>
                    <a:pt x="121635" y="40886"/>
                  </a:moveTo>
                  <a:lnTo>
                    <a:pt x="121563" y="41041"/>
                  </a:lnTo>
                  <a:lnTo>
                    <a:pt x="121563" y="41112"/>
                  </a:lnTo>
                  <a:lnTo>
                    <a:pt x="121932" y="41112"/>
                  </a:lnTo>
                  <a:cubicBezTo>
                    <a:pt x="121801" y="40886"/>
                    <a:pt x="121920" y="40981"/>
                    <a:pt x="121647" y="40886"/>
                  </a:cubicBezTo>
                  <a:close/>
                  <a:moveTo>
                    <a:pt x="140339" y="41398"/>
                  </a:moveTo>
                  <a:lnTo>
                    <a:pt x="140411" y="41327"/>
                  </a:lnTo>
                  <a:lnTo>
                    <a:pt x="140411" y="41112"/>
                  </a:lnTo>
                  <a:cubicBezTo>
                    <a:pt x="140208" y="40981"/>
                    <a:pt x="140232" y="40946"/>
                    <a:pt x="139911" y="40886"/>
                  </a:cubicBezTo>
                  <a:lnTo>
                    <a:pt x="139911" y="41112"/>
                  </a:lnTo>
                  <a:lnTo>
                    <a:pt x="140208" y="41255"/>
                  </a:lnTo>
                  <a:close/>
                  <a:moveTo>
                    <a:pt x="30730" y="41327"/>
                  </a:moveTo>
                  <a:lnTo>
                    <a:pt x="30802" y="41470"/>
                  </a:lnTo>
                  <a:lnTo>
                    <a:pt x="30873" y="41470"/>
                  </a:lnTo>
                  <a:cubicBezTo>
                    <a:pt x="30861" y="41160"/>
                    <a:pt x="30861" y="41124"/>
                    <a:pt x="30730" y="40969"/>
                  </a:cubicBezTo>
                  <a:close/>
                  <a:moveTo>
                    <a:pt x="75676" y="41398"/>
                  </a:moveTo>
                  <a:cubicBezTo>
                    <a:pt x="76057" y="41291"/>
                    <a:pt x="76141" y="41220"/>
                    <a:pt x="75962" y="40958"/>
                  </a:cubicBezTo>
                  <a:close/>
                  <a:moveTo>
                    <a:pt x="94596" y="40958"/>
                  </a:moveTo>
                  <a:lnTo>
                    <a:pt x="94453" y="41112"/>
                  </a:lnTo>
                  <a:cubicBezTo>
                    <a:pt x="94715" y="41041"/>
                    <a:pt x="94596" y="41112"/>
                    <a:pt x="94750" y="40958"/>
                  </a:cubicBezTo>
                  <a:close/>
                  <a:moveTo>
                    <a:pt x="113300" y="41184"/>
                  </a:moveTo>
                  <a:cubicBezTo>
                    <a:pt x="113491" y="41374"/>
                    <a:pt x="113550" y="41303"/>
                    <a:pt x="113657" y="41612"/>
                  </a:cubicBezTo>
                  <a:lnTo>
                    <a:pt x="114027" y="41470"/>
                  </a:lnTo>
                  <a:lnTo>
                    <a:pt x="114098" y="41100"/>
                  </a:lnTo>
                  <a:lnTo>
                    <a:pt x="113443" y="40958"/>
                  </a:lnTo>
                  <a:close/>
                  <a:moveTo>
                    <a:pt x="39136" y="41470"/>
                  </a:moveTo>
                  <a:lnTo>
                    <a:pt x="39136" y="41398"/>
                  </a:lnTo>
                  <a:lnTo>
                    <a:pt x="38053" y="41100"/>
                  </a:lnTo>
                  <a:cubicBezTo>
                    <a:pt x="38208" y="41589"/>
                    <a:pt x="38708" y="41481"/>
                    <a:pt x="39148" y="41470"/>
                  </a:cubicBezTo>
                  <a:close/>
                  <a:moveTo>
                    <a:pt x="71831" y="41612"/>
                  </a:moveTo>
                  <a:lnTo>
                    <a:pt x="71688" y="41612"/>
                  </a:lnTo>
                  <a:lnTo>
                    <a:pt x="71688" y="41910"/>
                  </a:lnTo>
                  <a:cubicBezTo>
                    <a:pt x="72367" y="41731"/>
                    <a:pt x="72974" y="42005"/>
                    <a:pt x="73641" y="41755"/>
                  </a:cubicBezTo>
                  <a:cubicBezTo>
                    <a:pt x="73926" y="41648"/>
                    <a:pt x="74093" y="41398"/>
                    <a:pt x="74581" y="41315"/>
                  </a:cubicBezTo>
                  <a:lnTo>
                    <a:pt x="74736" y="41100"/>
                  </a:lnTo>
                  <a:lnTo>
                    <a:pt x="74010" y="41100"/>
                  </a:lnTo>
                  <a:cubicBezTo>
                    <a:pt x="73271" y="41612"/>
                    <a:pt x="72712" y="41279"/>
                    <a:pt x="71843" y="41612"/>
                  </a:cubicBezTo>
                  <a:close/>
                  <a:moveTo>
                    <a:pt x="92202" y="41541"/>
                  </a:moveTo>
                  <a:lnTo>
                    <a:pt x="92202" y="41612"/>
                  </a:lnTo>
                  <a:cubicBezTo>
                    <a:pt x="92643" y="41660"/>
                    <a:pt x="93298" y="41446"/>
                    <a:pt x="93655" y="41184"/>
                  </a:cubicBezTo>
                  <a:lnTo>
                    <a:pt x="93500" y="41112"/>
                  </a:lnTo>
                  <a:lnTo>
                    <a:pt x="92417" y="41410"/>
                  </a:lnTo>
                  <a:close/>
                  <a:moveTo>
                    <a:pt x="114312" y="41327"/>
                  </a:moveTo>
                  <a:lnTo>
                    <a:pt x="114312" y="41398"/>
                  </a:lnTo>
                  <a:lnTo>
                    <a:pt x="114467" y="41470"/>
                  </a:lnTo>
                  <a:lnTo>
                    <a:pt x="114765" y="41470"/>
                  </a:lnTo>
                  <a:lnTo>
                    <a:pt x="114610" y="41184"/>
                  </a:lnTo>
                  <a:lnTo>
                    <a:pt x="114396" y="41184"/>
                  </a:lnTo>
                  <a:cubicBezTo>
                    <a:pt x="114372" y="41231"/>
                    <a:pt x="114348" y="41279"/>
                    <a:pt x="114324" y="41327"/>
                  </a:cubicBezTo>
                  <a:close/>
                  <a:moveTo>
                    <a:pt x="111705" y="41481"/>
                  </a:moveTo>
                  <a:cubicBezTo>
                    <a:pt x="111812" y="41327"/>
                    <a:pt x="111764" y="41362"/>
                    <a:pt x="111776" y="41255"/>
                  </a:cubicBezTo>
                  <a:close/>
                  <a:moveTo>
                    <a:pt x="112574" y="41481"/>
                  </a:moveTo>
                  <a:cubicBezTo>
                    <a:pt x="112681" y="41327"/>
                    <a:pt x="112633" y="41362"/>
                    <a:pt x="112645" y="41255"/>
                  </a:cubicBezTo>
                  <a:cubicBezTo>
                    <a:pt x="112633" y="41327"/>
                    <a:pt x="112610" y="41398"/>
                    <a:pt x="112586" y="41470"/>
                  </a:cubicBezTo>
                  <a:close/>
                  <a:moveTo>
                    <a:pt x="120111" y="41255"/>
                  </a:moveTo>
                  <a:lnTo>
                    <a:pt x="119968" y="41327"/>
                  </a:lnTo>
                  <a:lnTo>
                    <a:pt x="119968" y="41553"/>
                  </a:lnTo>
                  <a:cubicBezTo>
                    <a:pt x="120289" y="41601"/>
                    <a:pt x="120396" y="41601"/>
                    <a:pt x="120623" y="41398"/>
                  </a:cubicBezTo>
                  <a:cubicBezTo>
                    <a:pt x="120468" y="41267"/>
                    <a:pt x="120432" y="41267"/>
                    <a:pt x="120123" y="41255"/>
                  </a:cubicBezTo>
                  <a:close/>
                  <a:moveTo>
                    <a:pt x="123813" y="41696"/>
                  </a:moveTo>
                  <a:lnTo>
                    <a:pt x="123956" y="41624"/>
                  </a:lnTo>
                  <a:cubicBezTo>
                    <a:pt x="123980" y="41505"/>
                    <a:pt x="124016" y="41374"/>
                    <a:pt x="124040" y="41255"/>
                  </a:cubicBezTo>
                  <a:lnTo>
                    <a:pt x="123742" y="41255"/>
                  </a:lnTo>
                  <a:cubicBezTo>
                    <a:pt x="123718" y="41374"/>
                    <a:pt x="123694" y="41505"/>
                    <a:pt x="123671" y="41624"/>
                  </a:cubicBezTo>
                  <a:close/>
                  <a:moveTo>
                    <a:pt x="14716" y="41755"/>
                  </a:moveTo>
                  <a:lnTo>
                    <a:pt x="14419" y="41315"/>
                  </a:lnTo>
                  <a:lnTo>
                    <a:pt x="14490" y="41898"/>
                  </a:lnTo>
                  <a:lnTo>
                    <a:pt x="14562" y="41898"/>
                  </a:lnTo>
                  <a:close/>
                  <a:moveTo>
                    <a:pt x="40089" y="42112"/>
                  </a:moveTo>
                  <a:cubicBezTo>
                    <a:pt x="41315" y="41934"/>
                    <a:pt x="44220" y="43101"/>
                    <a:pt x="45518" y="42624"/>
                  </a:cubicBezTo>
                  <a:lnTo>
                    <a:pt x="45673" y="42624"/>
                  </a:lnTo>
                  <a:cubicBezTo>
                    <a:pt x="45661" y="42601"/>
                    <a:pt x="39922" y="41410"/>
                    <a:pt x="39434" y="41398"/>
                  </a:cubicBezTo>
                  <a:cubicBezTo>
                    <a:pt x="39422" y="41743"/>
                    <a:pt x="39862" y="41779"/>
                    <a:pt x="40089" y="42124"/>
                  </a:cubicBezTo>
                  <a:close/>
                  <a:moveTo>
                    <a:pt x="63282" y="41398"/>
                  </a:moveTo>
                  <a:lnTo>
                    <a:pt x="63211" y="41541"/>
                  </a:lnTo>
                  <a:lnTo>
                    <a:pt x="63496" y="41612"/>
                  </a:lnTo>
                  <a:cubicBezTo>
                    <a:pt x="63425" y="41541"/>
                    <a:pt x="63354" y="41470"/>
                    <a:pt x="63282" y="41398"/>
                  </a:cubicBezTo>
                  <a:close/>
                  <a:moveTo>
                    <a:pt x="66544" y="41612"/>
                  </a:moveTo>
                  <a:lnTo>
                    <a:pt x="66544" y="41398"/>
                  </a:lnTo>
                  <a:lnTo>
                    <a:pt x="66247" y="41398"/>
                  </a:lnTo>
                  <a:lnTo>
                    <a:pt x="66104" y="41470"/>
                  </a:lnTo>
                  <a:lnTo>
                    <a:pt x="66104" y="41910"/>
                  </a:lnTo>
                  <a:lnTo>
                    <a:pt x="66461" y="41827"/>
                  </a:lnTo>
                  <a:close/>
                  <a:moveTo>
                    <a:pt x="74522" y="41684"/>
                  </a:moveTo>
                  <a:lnTo>
                    <a:pt x="74807" y="41398"/>
                  </a:lnTo>
                  <a:lnTo>
                    <a:pt x="74664" y="41398"/>
                  </a:lnTo>
                  <a:close/>
                  <a:moveTo>
                    <a:pt x="114824" y="41612"/>
                  </a:moveTo>
                  <a:lnTo>
                    <a:pt x="114979" y="41458"/>
                  </a:lnTo>
                  <a:lnTo>
                    <a:pt x="114824" y="41458"/>
                  </a:lnTo>
                  <a:close/>
                  <a:moveTo>
                    <a:pt x="115336" y="41898"/>
                  </a:moveTo>
                  <a:lnTo>
                    <a:pt x="115765" y="42053"/>
                  </a:lnTo>
                  <a:lnTo>
                    <a:pt x="116134" y="41827"/>
                  </a:lnTo>
                  <a:cubicBezTo>
                    <a:pt x="116003" y="41624"/>
                    <a:pt x="115789" y="41493"/>
                    <a:pt x="115551" y="41470"/>
                  </a:cubicBezTo>
                  <a:close/>
                  <a:moveTo>
                    <a:pt x="129326" y="41470"/>
                  </a:moveTo>
                  <a:lnTo>
                    <a:pt x="129028" y="41767"/>
                  </a:lnTo>
                  <a:lnTo>
                    <a:pt x="129326" y="41684"/>
                  </a:lnTo>
                  <a:cubicBezTo>
                    <a:pt x="129362" y="41493"/>
                    <a:pt x="129528" y="41553"/>
                    <a:pt x="129326" y="41470"/>
                  </a:cubicBezTo>
                  <a:close/>
                  <a:moveTo>
                    <a:pt x="65318" y="42053"/>
                  </a:moveTo>
                  <a:lnTo>
                    <a:pt x="65616" y="41910"/>
                  </a:lnTo>
                  <a:lnTo>
                    <a:pt x="65532" y="41612"/>
                  </a:lnTo>
                  <a:lnTo>
                    <a:pt x="64961" y="41541"/>
                  </a:lnTo>
                  <a:cubicBezTo>
                    <a:pt x="64044" y="42112"/>
                    <a:pt x="63008" y="41589"/>
                    <a:pt x="62199" y="42124"/>
                  </a:cubicBezTo>
                  <a:lnTo>
                    <a:pt x="62199" y="42208"/>
                  </a:lnTo>
                  <a:cubicBezTo>
                    <a:pt x="63211" y="42172"/>
                    <a:pt x="63937" y="42232"/>
                    <a:pt x="65032" y="41982"/>
                  </a:cubicBezTo>
                  <a:cubicBezTo>
                    <a:pt x="65259" y="41791"/>
                    <a:pt x="65211" y="41767"/>
                    <a:pt x="65318" y="42053"/>
                  </a:cubicBezTo>
                  <a:close/>
                  <a:moveTo>
                    <a:pt x="120849" y="41839"/>
                  </a:moveTo>
                  <a:lnTo>
                    <a:pt x="120992" y="41684"/>
                  </a:lnTo>
                  <a:lnTo>
                    <a:pt x="120623" y="41541"/>
                  </a:lnTo>
                  <a:cubicBezTo>
                    <a:pt x="120730" y="41791"/>
                    <a:pt x="120682" y="41696"/>
                    <a:pt x="120849" y="41839"/>
                  </a:cubicBezTo>
                  <a:close/>
                  <a:moveTo>
                    <a:pt x="70319" y="41910"/>
                  </a:moveTo>
                  <a:cubicBezTo>
                    <a:pt x="70581" y="42005"/>
                    <a:pt x="70700" y="41993"/>
                    <a:pt x="70962" y="42196"/>
                  </a:cubicBezTo>
                  <a:lnTo>
                    <a:pt x="71188" y="42053"/>
                  </a:lnTo>
                  <a:lnTo>
                    <a:pt x="71402" y="41755"/>
                  </a:lnTo>
                  <a:lnTo>
                    <a:pt x="70747" y="41684"/>
                  </a:lnTo>
                  <a:close/>
                  <a:moveTo>
                    <a:pt x="121575" y="41982"/>
                  </a:moveTo>
                  <a:cubicBezTo>
                    <a:pt x="122980" y="42434"/>
                    <a:pt x="124111" y="42767"/>
                    <a:pt x="125337" y="43434"/>
                  </a:cubicBezTo>
                  <a:lnTo>
                    <a:pt x="125409" y="43279"/>
                  </a:lnTo>
                  <a:cubicBezTo>
                    <a:pt x="124778" y="42482"/>
                    <a:pt x="122539" y="41862"/>
                    <a:pt x="121575" y="41684"/>
                  </a:cubicBezTo>
                  <a:close/>
                  <a:moveTo>
                    <a:pt x="90619" y="42053"/>
                  </a:moveTo>
                  <a:lnTo>
                    <a:pt x="90833" y="41767"/>
                  </a:lnTo>
                  <a:lnTo>
                    <a:pt x="90393" y="41767"/>
                  </a:lnTo>
                  <a:cubicBezTo>
                    <a:pt x="90369" y="41982"/>
                    <a:pt x="90321" y="41851"/>
                    <a:pt x="90619" y="42053"/>
                  </a:cubicBezTo>
                  <a:close/>
                  <a:moveTo>
                    <a:pt x="124754" y="41982"/>
                  </a:moveTo>
                  <a:cubicBezTo>
                    <a:pt x="124778" y="41934"/>
                    <a:pt x="124802" y="41886"/>
                    <a:pt x="124837" y="41827"/>
                  </a:cubicBezTo>
                  <a:lnTo>
                    <a:pt x="124468" y="41755"/>
                  </a:lnTo>
                  <a:lnTo>
                    <a:pt x="124468" y="41982"/>
                  </a:lnTo>
                  <a:close/>
                  <a:moveTo>
                    <a:pt x="130707" y="41767"/>
                  </a:moveTo>
                  <a:lnTo>
                    <a:pt x="130552" y="41767"/>
                  </a:lnTo>
                  <a:cubicBezTo>
                    <a:pt x="130695" y="41827"/>
                    <a:pt x="130576" y="41827"/>
                    <a:pt x="130707" y="41755"/>
                  </a:cubicBezTo>
                  <a:close/>
                  <a:moveTo>
                    <a:pt x="27182" y="42339"/>
                  </a:moveTo>
                  <a:lnTo>
                    <a:pt x="27480" y="42553"/>
                  </a:lnTo>
                  <a:cubicBezTo>
                    <a:pt x="27611" y="42541"/>
                    <a:pt x="27742" y="42493"/>
                    <a:pt x="27837" y="42410"/>
                  </a:cubicBezTo>
                  <a:lnTo>
                    <a:pt x="27337" y="41827"/>
                  </a:lnTo>
                  <a:cubicBezTo>
                    <a:pt x="27266" y="41946"/>
                    <a:pt x="27182" y="42077"/>
                    <a:pt x="27111" y="42196"/>
                  </a:cubicBezTo>
                  <a:close/>
                  <a:moveTo>
                    <a:pt x="20003" y="42708"/>
                  </a:moveTo>
                  <a:lnTo>
                    <a:pt x="20003" y="42267"/>
                  </a:lnTo>
                  <a:lnTo>
                    <a:pt x="20443" y="42422"/>
                  </a:lnTo>
                  <a:cubicBezTo>
                    <a:pt x="20253" y="41743"/>
                    <a:pt x="20146" y="42077"/>
                    <a:pt x="19646" y="42196"/>
                  </a:cubicBezTo>
                  <a:lnTo>
                    <a:pt x="19431" y="41910"/>
                  </a:lnTo>
                  <a:lnTo>
                    <a:pt x="19277" y="42196"/>
                  </a:lnTo>
                  <a:cubicBezTo>
                    <a:pt x="19431" y="42315"/>
                    <a:pt x="19372" y="42291"/>
                    <a:pt x="19646" y="42339"/>
                  </a:cubicBezTo>
                  <a:close/>
                  <a:moveTo>
                    <a:pt x="69664" y="41910"/>
                  </a:moveTo>
                  <a:lnTo>
                    <a:pt x="69521" y="42196"/>
                  </a:lnTo>
                  <a:lnTo>
                    <a:pt x="69521" y="42267"/>
                  </a:lnTo>
                  <a:lnTo>
                    <a:pt x="69664" y="42339"/>
                  </a:lnTo>
                  <a:lnTo>
                    <a:pt x="69878" y="41910"/>
                  </a:lnTo>
                  <a:close/>
                  <a:moveTo>
                    <a:pt x="115336" y="42208"/>
                  </a:moveTo>
                  <a:cubicBezTo>
                    <a:pt x="115122" y="42255"/>
                    <a:pt x="113919" y="42517"/>
                    <a:pt x="113812" y="42505"/>
                  </a:cubicBezTo>
                  <a:cubicBezTo>
                    <a:pt x="113467" y="42422"/>
                    <a:pt x="113074" y="42041"/>
                    <a:pt x="112586" y="42065"/>
                  </a:cubicBezTo>
                  <a:cubicBezTo>
                    <a:pt x="111538" y="42112"/>
                    <a:pt x="110502" y="42208"/>
                    <a:pt x="109466" y="42351"/>
                  </a:cubicBezTo>
                  <a:cubicBezTo>
                    <a:pt x="109538" y="42101"/>
                    <a:pt x="109752" y="42101"/>
                    <a:pt x="109538" y="41993"/>
                  </a:cubicBezTo>
                  <a:cubicBezTo>
                    <a:pt x="109252" y="42327"/>
                    <a:pt x="109097" y="42732"/>
                    <a:pt x="108669" y="42934"/>
                  </a:cubicBezTo>
                  <a:lnTo>
                    <a:pt x="107942" y="42934"/>
                  </a:lnTo>
                  <a:lnTo>
                    <a:pt x="108240" y="42648"/>
                  </a:lnTo>
                  <a:lnTo>
                    <a:pt x="108395" y="42422"/>
                  </a:lnTo>
                  <a:lnTo>
                    <a:pt x="108395" y="42351"/>
                  </a:lnTo>
                  <a:lnTo>
                    <a:pt x="108097" y="42351"/>
                  </a:lnTo>
                  <a:cubicBezTo>
                    <a:pt x="107621" y="42767"/>
                    <a:pt x="107228" y="43041"/>
                    <a:pt x="107085" y="43660"/>
                  </a:cubicBezTo>
                  <a:lnTo>
                    <a:pt x="109038" y="43589"/>
                  </a:lnTo>
                  <a:cubicBezTo>
                    <a:pt x="109145" y="43255"/>
                    <a:pt x="109074" y="43482"/>
                    <a:pt x="108966" y="43077"/>
                  </a:cubicBezTo>
                  <a:lnTo>
                    <a:pt x="109335" y="42648"/>
                  </a:lnTo>
                  <a:lnTo>
                    <a:pt x="109550" y="42565"/>
                  </a:lnTo>
                  <a:cubicBezTo>
                    <a:pt x="109502" y="42696"/>
                    <a:pt x="109455" y="42815"/>
                    <a:pt x="109407" y="42934"/>
                  </a:cubicBezTo>
                  <a:cubicBezTo>
                    <a:pt x="109574" y="43041"/>
                    <a:pt x="109776" y="43089"/>
                    <a:pt x="109978" y="43077"/>
                  </a:cubicBezTo>
                  <a:lnTo>
                    <a:pt x="109693" y="43232"/>
                  </a:lnTo>
                  <a:cubicBezTo>
                    <a:pt x="109574" y="43434"/>
                    <a:pt x="109455" y="43625"/>
                    <a:pt x="109324" y="43815"/>
                  </a:cubicBezTo>
                  <a:lnTo>
                    <a:pt x="109907" y="43375"/>
                  </a:lnTo>
                  <a:lnTo>
                    <a:pt x="110205" y="43375"/>
                  </a:lnTo>
                  <a:lnTo>
                    <a:pt x="110205" y="43887"/>
                  </a:lnTo>
                  <a:cubicBezTo>
                    <a:pt x="110705" y="43756"/>
                    <a:pt x="110955" y="43720"/>
                    <a:pt x="110645" y="43303"/>
                  </a:cubicBezTo>
                  <a:cubicBezTo>
                    <a:pt x="111086" y="42922"/>
                    <a:pt x="111157" y="43279"/>
                    <a:pt x="111514" y="43232"/>
                  </a:cubicBezTo>
                  <a:lnTo>
                    <a:pt x="112312" y="42505"/>
                  </a:lnTo>
                  <a:lnTo>
                    <a:pt x="112812" y="42434"/>
                  </a:lnTo>
                  <a:cubicBezTo>
                    <a:pt x="112967" y="42755"/>
                    <a:pt x="112764" y="42851"/>
                    <a:pt x="112598" y="43232"/>
                  </a:cubicBezTo>
                  <a:cubicBezTo>
                    <a:pt x="113407" y="42922"/>
                    <a:pt x="114217" y="42779"/>
                    <a:pt x="115277" y="42505"/>
                  </a:cubicBezTo>
                  <a:close/>
                  <a:moveTo>
                    <a:pt x="116348" y="42208"/>
                  </a:moveTo>
                  <a:cubicBezTo>
                    <a:pt x="116503" y="42101"/>
                    <a:pt x="116634" y="42172"/>
                    <a:pt x="116503" y="41982"/>
                  </a:cubicBezTo>
                  <a:close/>
                  <a:moveTo>
                    <a:pt x="125635" y="42279"/>
                  </a:moveTo>
                  <a:lnTo>
                    <a:pt x="125635" y="42422"/>
                  </a:lnTo>
                  <a:cubicBezTo>
                    <a:pt x="126028" y="42255"/>
                    <a:pt x="125814" y="42398"/>
                    <a:pt x="125778" y="41993"/>
                  </a:cubicBezTo>
                  <a:lnTo>
                    <a:pt x="125564" y="41993"/>
                  </a:lnTo>
                  <a:close/>
                  <a:moveTo>
                    <a:pt x="68866" y="42565"/>
                  </a:moveTo>
                  <a:lnTo>
                    <a:pt x="69080" y="42410"/>
                  </a:lnTo>
                  <a:lnTo>
                    <a:pt x="69235" y="42196"/>
                  </a:lnTo>
                  <a:lnTo>
                    <a:pt x="69080" y="42053"/>
                  </a:lnTo>
                  <a:lnTo>
                    <a:pt x="68652" y="42053"/>
                  </a:lnTo>
                  <a:lnTo>
                    <a:pt x="66187" y="42624"/>
                  </a:lnTo>
                  <a:lnTo>
                    <a:pt x="66032" y="42851"/>
                  </a:lnTo>
                  <a:cubicBezTo>
                    <a:pt x="67378" y="42767"/>
                    <a:pt x="67783" y="42351"/>
                    <a:pt x="68866" y="42553"/>
                  </a:cubicBezTo>
                  <a:close/>
                  <a:moveTo>
                    <a:pt x="60960" y="42208"/>
                  </a:moveTo>
                  <a:lnTo>
                    <a:pt x="60532" y="42124"/>
                  </a:lnTo>
                  <a:lnTo>
                    <a:pt x="60091" y="42279"/>
                  </a:lnTo>
                  <a:lnTo>
                    <a:pt x="60020" y="42493"/>
                  </a:lnTo>
                  <a:lnTo>
                    <a:pt x="60817" y="42422"/>
                  </a:lnTo>
                  <a:close/>
                  <a:moveTo>
                    <a:pt x="104752" y="42124"/>
                  </a:moveTo>
                  <a:cubicBezTo>
                    <a:pt x="104883" y="42196"/>
                    <a:pt x="104775" y="42196"/>
                    <a:pt x="104906" y="42124"/>
                  </a:cubicBezTo>
                  <a:close/>
                  <a:moveTo>
                    <a:pt x="117944" y="42779"/>
                  </a:moveTo>
                  <a:lnTo>
                    <a:pt x="118170" y="42779"/>
                  </a:lnTo>
                  <a:lnTo>
                    <a:pt x="118741" y="42351"/>
                  </a:lnTo>
                  <a:lnTo>
                    <a:pt x="117872" y="42124"/>
                  </a:lnTo>
                  <a:cubicBezTo>
                    <a:pt x="117920" y="42398"/>
                    <a:pt x="118039" y="42267"/>
                    <a:pt x="117944" y="42779"/>
                  </a:cubicBezTo>
                  <a:close/>
                  <a:moveTo>
                    <a:pt x="103954" y="42351"/>
                  </a:moveTo>
                  <a:cubicBezTo>
                    <a:pt x="103978" y="42303"/>
                    <a:pt x="104001" y="42255"/>
                    <a:pt x="104025" y="42196"/>
                  </a:cubicBezTo>
                  <a:lnTo>
                    <a:pt x="103668" y="42196"/>
                  </a:lnTo>
                  <a:close/>
                  <a:moveTo>
                    <a:pt x="108883" y="42196"/>
                  </a:moveTo>
                  <a:lnTo>
                    <a:pt x="108585" y="42493"/>
                  </a:lnTo>
                  <a:lnTo>
                    <a:pt x="108812" y="42493"/>
                  </a:lnTo>
                  <a:cubicBezTo>
                    <a:pt x="108859" y="42410"/>
                    <a:pt x="108895" y="42303"/>
                    <a:pt x="108883" y="42208"/>
                  </a:cubicBezTo>
                  <a:close/>
                  <a:moveTo>
                    <a:pt x="128100" y="42636"/>
                  </a:moveTo>
                  <a:cubicBezTo>
                    <a:pt x="127981" y="42303"/>
                    <a:pt x="127873" y="42267"/>
                    <a:pt x="127516" y="42196"/>
                  </a:cubicBezTo>
                  <a:lnTo>
                    <a:pt x="126933" y="42351"/>
                  </a:lnTo>
                  <a:lnTo>
                    <a:pt x="126790" y="42565"/>
                  </a:lnTo>
                  <a:lnTo>
                    <a:pt x="127945" y="42636"/>
                  </a:lnTo>
                  <a:close/>
                  <a:moveTo>
                    <a:pt x="117301" y="42410"/>
                  </a:moveTo>
                  <a:lnTo>
                    <a:pt x="117146" y="42565"/>
                  </a:lnTo>
                  <a:lnTo>
                    <a:pt x="117217" y="42708"/>
                  </a:lnTo>
                  <a:lnTo>
                    <a:pt x="117515" y="42708"/>
                  </a:lnTo>
                  <a:lnTo>
                    <a:pt x="117741" y="42279"/>
                  </a:lnTo>
                  <a:lnTo>
                    <a:pt x="117586" y="42279"/>
                  </a:lnTo>
                  <a:close/>
                  <a:moveTo>
                    <a:pt x="115479" y="42636"/>
                  </a:moveTo>
                  <a:cubicBezTo>
                    <a:pt x="115741" y="42529"/>
                    <a:pt x="115717" y="42565"/>
                    <a:pt x="115848" y="42339"/>
                  </a:cubicBezTo>
                  <a:lnTo>
                    <a:pt x="115693" y="42339"/>
                  </a:lnTo>
                  <a:close/>
                  <a:moveTo>
                    <a:pt x="48137" y="42922"/>
                  </a:moveTo>
                  <a:lnTo>
                    <a:pt x="48137" y="42636"/>
                  </a:lnTo>
                  <a:cubicBezTo>
                    <a:pt x="47078" y="42577"/>
                    <a:pt x="47054" y="42505"/>
                    <a:pt x="46030" y="42410"/>
                  </a:cubicBezTo>
                  <a:lnTo>
                    <a:pt x="45887" y="42493"/>
                  </a:lnTo>
                  <a:lnTo>
                    <a:pt x="45732" y="42708"/>
                  </a:lnTo>
                  <a:lnTo>
                    <a:pt x="47768" y="42922"/>
                  </a:lnTo>
                  <a:close/>
                  <a:moveTo>
                    <a:pt x="58651" y="42482"/>
                  </a:moveTo>
                  <a:lnTo>
                    <a:pt x="57555" y="42410"/>
                  </a:lnTo>
                  <a:cubicBezTo>
                    <a:pt x="56662" y="42839"/>
                    <a:pt x="55079" y="42565"/>
                    <a:pt x="53936" y="42851"/>
                  </a:cubicBezTo>
                  <a:lnTo>
                    <a:pt x="53936" y="42994"/>
                  </a:lnTo>
                  <a:cubicBezTo>
                    <a:pt x="55507" y="42922"/>
                    <a:pt x="56841" y="42898"/>
                    <a:pt x="58508" y="42708"/>
                  </a:cubicBezTo>
                  <a:close/>
                  <a:moveTo>
                    <a:pt x="59805" y="42482"/>
                  </a:moveTo>
                  <a:lnTo>
                    <a:pt x="59008" y="42410"/>
                  </a:lnTo>
                  <a:lnTo>
                    <a:pt x="58865" y="42482"/>
                  </a:lnTo>
                  <a:cubicBezTo>
                    <a:pt x="58841" y="42529"/>
                    <a:pt x="58817" y="42589"/>
                    <a:pt x="58793" y="42636"/>
                  </a:cubicBezTo>
                  <a:lnTo>
                    <a:pt x="59591" y="42636"/>
                  </a:lnTo>
                  <a:close/>
                  <a:moveTo>
                    <a:pt x="86987" y="42410"/>
                  </a:moveTo>
                  <a:lnTo>
                    <a:pt x="86845" y="42482"/>
                  </a:lnTo>
                  <a:lnTo>
                    <a:pt x="86690" y="42708"/>
                  </a:lnTo>
                  <a:cubicBezTo>
                    <a:pt x="86976" y="42636"/>
                    <a:pt x="86987" y="42696"/>
                    <a:pt x="87202" y="42482"/>
                  </a:cubicBezTo>
                  <a:lnTo>
                    <a:pt x="87357" y="42482"/>
                  </a:lnTo>
                  <a:close/>
                  <a:moveTo>
                    <a:pt x="107514" y="42410"/>
                  </a:moveTo>
                  <a:lnTo>
                    <a:pt x="107442" y="42636"/>
                  </a:lnTo>
                  <a:lnTo>
                    <a:pt x="107740" y="42410"/>
                  </a:lnTo>
                  <a:close/>
                  <a:moveTo>
                    <a:pt x="86416" y="42482"/>
                  </a:moveTo>
                  <a:cubicBezTo>
                    <a:pt x="86368" y="42565"/>
                    <a:pt x="86321" y="42636"/>
                    <a:pt x="86261" y="42708"/>
                  </a:cubicBezTo>
                  <a:cubicBezTo>
                    <a:pt x="86416" y="42601"/>
                    <a:pt x="86547" y="42672"/>
                    <a:pt x="86416" y="42482"/>
                  </a:cubicBezTo>
                  <a:close/>
                  <a:moveTo>
                    <a:pt x="117146" y="43208"/>
                  </a:moveTo>
                  <a:cubicBezTo>
                    <a:pt x="116944" y="43041"/>
                    <a:pt x="116455" y="42577"/>
                    <a:pt x="116062" y="42482"/>
                  </a:cubicBezTo>
                  <a:cubicBezTo>
                    <a:pt x="115943" y="42863"/>
                    <a:pt x="115836" y="42898"/>
                    <a:pt x="115634" y="43136"/>
                  </a:cubicBezTo>
                  <a:cubicBezTo>
                    <a:pt x="115777" y="43255"/>
                    <a:pt x="115777" y="43255"/>
                    <a:pt x="116062" y="43291"/>
                  </a:cubicBezTo>
                  <a:lnTo>
                    <a:pt x="116062" y="43720"/>
                  </a:lnTo>
                  <a:lnTo>
                    <a:pt x="116432" y="43506"/>
                  </a:lnTo>
                  <a:lnTo>
                    <a:pt x="116432" y="43863"/>
                  </a:lnTo>
                  <a:cubicBezTo>
                    <a:pt x="116836" y="43744"/>
                    <a:pt x="116955" y="43529"/>
                    <a:pt x="117146" y="43208"/>
                  </a:cubicBezTo>
                  <a:close/>
                  <a:moveTo>
                    <a:pt x="28123" y="42779"/>
                  </a:moveTo>
                  <a:lnTo>
                    <a:pt x="28349" y="42922"/>
                  </a:lnTo>
                  <a:lnTo>
                    <a:pt x="28492" y="42851"/>
                  </a:lnTo>
                  <a:lnTo>
                    <a:pt x="28563" y="42565"/>
                  </a:lnTo>
                  <a:lnTo>
                    <a:pt x="28421" y="42565"/>
                  </a:lnTo>
                  <a:cubicBezTo>
                    <a:pt x="28278" y="42779"/>
                    <a:pt x="28409" y="42684"/>
                    <a:pt x="28123" y="42779"/>
                  </a:cubicBezTo>
                  <a:close/>
                  <a:moveTo>
                    <a:pt x="22110" y="42624"/>
                  </a:moveTo>
                  <a:lnTo>
                    <a:pt x="21813" y="42696"/>
                  </a:lnTo>
                  <a:cubicBezTo>
                    <a:pt x="21825" y="43017"/>
                    <a:pt x="21836" y="43113"/>
                    <a:pt x="21955" y="43279"/>
                  </a:cubicBezTo>
                  <a:lnTo>
                    <a:pt x="21955" y="43351"/>
                  </a:lnTo>
                  <a:lnTo>
                    <a:pt x="21813" y="43422"/>
                  </a:lnTo>
                  <a:cubicBezTo>
                    <a:pt x="21598" y="43196"/>
                    <a:pt x="21682" y="43101"/>
                    <a:pt x="21301" y="42994"/>
                  </a:cubicBezTo>
                  <a:lnTo>
                    <a:pt x="21301" y="43351"/>
                  </a:lnTo>
                  <a:cubicBezTo>
                    <a:pt x="21813" y="43517"/>
                    <a:pt x="22003" y="43744"/>
                    <a:pt x="22325" y="44077"/>
                  </a:cubicBezTo>
                  <a:lnTo>
                    <a:pt x="22467" y="44006"/>
                  </a:lnTo>
                  <a:cubicBezTo>
                    <a:pt x="22313" y="43386"/>
                    <a:pt x="22336" y="43327"/>
                    <a:pt x="22467" y="42696"/>
                  </a:cubicBezTo>
                  <a:close/>
                  <a:moveTo>
                    <a:pt x="49590" y="42779"/>
                  </a:moveTo>
                  <a:lnTo>
                    <a:pt x="49435" y="42624"/>
                  </a:lnTo>
                  <a:lnTo>
                    <a:pt x="49221" y="42624"/>
                  </a:lnTo>
                  <a:lnTo>
                    <a:pt x="49221" y="42922"/>
                  </a:lnTo>
                  <a:lnTo>
                    <a:pt x="49364" y="42994"/>
                  </a:lnTo>
                  <a:close/>
                  <a:moveTo>
                    <a:pt x="53352" y="42779"/>
                  </a:moveTo>
                  <a:cubicBezTo>
                    <a:pt x="52626" y="42517"/>
                    <a:pt x="51769" y="42803"/>
                    <a:pt x="50745" y="42624"/>
                  </a:cubicBezTo>
                  <a:lnTo>
                    <a:pt x="50090" y="42696"/>
                  </a:lnTo>
                  <a:lnTo>
                    <a:pt x="49947" y="42922"/>
                  </a:lnTo>
                  <a:lnTo>
                    <a:pt x="53209" y="42994"/>
                  </a:lnTo>
                  <a:close/>
                  <a:moveTo>
                    <a:pt x="107216" y="42994"/>
                  </a:moveTo>
                  <a:lnTo>
                    <a:pt x="106918" y="42922"/>
                  </a:lnTo>
                  <a:cubicBezTo>
                    <a:pt x="106347" y="42529"/>
                    <a:pt x="104787" y="42815"/>
                    <a:pt x="103728" y="43065"/>
                  </a:cubicBezTo>
                  <a:lnTo>
                    <a:pt x="103299" y="42636"/>
                  </a:lnTo>
                  <a:cubicBezTo>
                    <a:pt x="103192" y="42970"/>
                    <a:pt x="103323" y="43327"/>
                    <a:pt x="103085" y="43791"/>
                  </a:cubicBezTo>
                  <a:lnTo>
                    <a:pt x="103228" y="43791"/>
                  </a:lnTo>
                  <a:cubicBezTo>
                    <a:pt x="103406" y="43934"/>
                    <a:pt x="103430" y="43946"/>
                    <a:pt x="103668" y="43863"/>
                  </a:cubicBezTo>
                  <a:lnTo>
                    <a:pt x="103811" y="43791"/>
                  </a:lnTo>
                  <a:lnTo>
                    <a:pt x="103228" y="43720"/>
                  </a:lnTo>
                  <a:cubicBezTo>
                    <a:pt x="103787" y="43184"/>
                    <a:pt x="106335" y="43065"/>
                    <a:pt x="106930" y="43291"/>
                  </a:cubicBezTo>
                  <a:lnTo>
                    <a:pt x="107073" y="43220"/>
                  </a:lnTo>
                  <a:close/>
                  <a:moveTo>
                    <a:pt x="119325" y="43208"/>
                  </a:moveTo>
                  <a:lnTo>
                    <a:pt x="120492" y="43136"/>
                  </a:lnTo>
                  <a:lnTo>
                    <a:pt x="120634" y="42922"/>
                  </a:lnTo>
                  <a:cubicBezTo>
                    <a:pt x="120170" y="42589"/>
                    <a:pt x="119349" y="42779"/>
                    <a:pt x="118825" y="42636"/>
                  </a:cubicBezTo>
                  <a:cubicBezTo>
                    <a:pt x="119015" y="42994"/>
                    <a:pt x="119253" y="42886"/>
                    <a:pt x="119325" y="43208"/>
                  </a:cubicBezTo>
                  <a:close/>
                  <a:moveTo>
                    <a:pt x="14716" y="43279"/>
                  </a:moveTo>
                  <a:lnTo>
                    <a:pt x="14859" y="42994"/>
                  </a:lnTo>
                  <a:lnTo>
                    <a:pt x="14359" y="42708"/>
                  </a:lnTo>
                  <a:cubicBezTo>
                    <a:pt x="14419" y="43077"/>
                    <a:pt x="14478" y="43101"/>
                    <a:pt x="14716" y="43279"/>
                  </a:cubicBezTo>
                  <a:close/>
                  <a:moveTo>
                    <a:pt x="64878" y="43065"/>
                  </a:moveTo>
                  <a:lnTo>
                    <a:pt x="65675" y="43065"/>
                  </a:lnTo>
                  <a:lnTo>
                    <a:pt x="65901" y="42922"/>
                  </a:lnTo>
                  <a:lnTo>
                    <a:pt x="65901" y="42839"/>
                  </a:lnTo>
                  <a:cubicBezTo>
                    <a:pt x="65735" y="42720"/>
                    <a:pt x="65651" y="42708"/>
                    <a:pt x="65318" y="42696"/>
                  </a:cubicBezTo>
                  <a:close/>
                  <a:moveTo>
                    <a:pt x="101192" y="43720"/>
                  </a:moveTo>
                  <a:lnTo>
                    <a:pt x="101418" y="43648"/>
                  </a:lnTo>
                  <a:cubicBezTo>
                    <a:pt x="101465" y="43327"/>
                    <a:pt x="101513" y="43017"/>
                    <a:pt x="101561" y="42708"/>
                  </a:cubicBezTo>
                  <a:cubicBezTo>
                    <a:pt x="101346" y="42970"/>
                    <a:pt x="101168" y="43184"/>
                    <a:pt x="100763" y="43065"/>
                  </a:cubicBezTo>
                  <a:lnTo>
                    <a:pt x="100465" y="43577"/>
                  </a:lnTo>
                  <a:lnTo>
                    <a:pt x="100620" y="43720"/>
                  </a:lnTo>
                  <a:close/>
                  <a:moveTo>
                    <a:pt x="130707" y="42922"/>
                  </a:moveTo>
                  <a:lnTo>
                    <a:pt x="130850" y="42922"/>
                  </a:lnTo>
                  <a:cubicBezTo>
                    <a:pt x="131005" y="43053"/>
                    <a:pt x="130981" y="42958"/>
                    <a:pt x="131362" y="42922"/>
                  </a:cubicBezTo>
                  <a:cubicBezTo>
                    <a:pt x="131195" y="42791"/>
                    <a:pt x="131112" y="42779"/>
                    <a:pt x="130779" y="42767"/>
                  </a:cubicBezTo>
                  <a:close/>
                  <a:moveTo>
                    <a:pt x="90535" y="44446"/>
                  </a:moveTo>
                  <a:cubicBezTo>
                    <a:pt x="91083" y="43827"/>
                    <a:pt x="91905" y="43529"/>
                    <a:pt x="92714" y="43648"/>
                  </a:cubicBezTo>
                  <a:lnTo>
                    <a:pt x="92417" y="44232"/>
                  </a:lnTo>
                  <a:cubicBezTo>
                    <a:pt x="93060" y="43839"/>
                    <a:pt x="93048" y="43458"/>
                    <a:pt x="94012" y="43208"/>
                  </a:cubicBezTo>
                  <a:lnTo>
                    <a:pt x="94155" y="42994"/>
                  </a:lnTo>
                  <a:lnTo>
                    <a:pt x="94012" y="42851"/>
                  </a:lnTo>
                  <a:cubicBezTo>
                    <a:pt x="91988" y="43756"/>
                    <a:pt x="88726" y="43815"/>
                    <a:pt x="86618" y="44363"/>
                  </a:cubicBezTo>
                  <a:lnTo>
                    <a:pt x="86761" y="44148"/>
                  </a:lnTo>
                  <a:cubicBezTo>
                    <a:pt x="82546" y="45922"/>
                    <a:pt x="78582" y="45137"/>
                    <a:pt x="75165" y="46756"/>
                  </a:cubicBezTo>
                  <a:cubicBezTo>
                    <a:pt x="74653" y="47006"/>
                    <a:pt x="74188" y="46649"/>
                    <a:pt x="73498" y="47196"/>
                  </a:cubicBezTo>
                  <a:lnTo>
                    <a:pt x="73355" y="47196"/>
                  </a:lnTo>
                  <a:cubicBezTo>
                    <a:pt x="74260" y="47542"/>
                    <a:pt x="77665" y="46399"/>
                    <a:pt x="78784" y="46184"/>
                  </a:cubicBezTo>
                  <a:cubicBezTo>
                    <a:pt x="82523" y="45434"/>
                    <a:pt x="85678" y="45184"/>
                    <a:pt x="89881" y="44077"/>
                  </a:cubicBezTo>
                  <a:cubicBezTo>
                    <a:pt x="90416" y="44077"/>
                    <a:pt x="90393" y="44089"/>
                    <a:pt x="90547" y="44446"/>
                  </a:cubicBezTo>
                  <a:close/>
                  <a:moveTo>
                    <a:pt x="99525" y="42922"/>
                  </a:moveTo>
                  <a:cubicBezTo>
                    <a:pt x="99287" y="43101"/>
                    <a:pt x="98894" y="43148"/>
                    <a:pt x="98513" y="43208"/>
                  </a:cubicBezTo>
                  <a:lnTo>
                    <a:pt x="98441" y="43363"/>
                  </a:lnTo>
                  <a:lnTo>
                    <a:pt x="99453" y="43208"/>
                  </a:lnTo>
                  <a:cubicBezTo>
                    <a:pt x="99632" y="43065"/>
                    <a:pt x="99775" y="43101"/>
                    <a:pt x="99537" y="42922"/>
                  </a:cubicBezTo>
                  <a:close/>
                  <a:moveTo>
                    <a:pt x="41386" y="42994"/>
                  </a:moveTo>
                  <a:cubicBezTo>
                    <a:pt x="41244" y="43113"/>
                    <a:pt x="41244" y="43113"/>
                    <a:pt x="40958" y="43148"/>
                  </a:cubicBezTo>
                  <a:lnTo>
                    <a:pt x="40875" y="43291"/>
                  </a:lnTo>
                  <a:lnTo>
                    <a:pt x="41315" y="43363"/>
                  </a:lnTo>
                  <a:cubicBezTo>
                    <a:pt x="41529" y="43136"/>
                    <a:pt x="41553" y="43220"/>
                    <a:pt x="41386" y="42994"/>
                  </a:cubicBezTo>
                  <a:close/>
                  <a:moveTo>
                    <a:pt x="64437" y="43208"/>
                  </a:moveTo>
                  <a:lnTo>
                    <a:pt x="64592" y="43208"/>
                  </a:lnTo>
                  <a:lnTo>
                    <a:pt x="64592" y="43065"/>
                  </a:lnTo>
                  <a:lnTo>
                    <a:pt x="64294" y="42994"/>
                  </a:lnTo>
                  <a:cubicBezTo>
                    <a:pt x="64175" y="43196"/>
                    <a:pt x="64223" y="43053"/>
                    <a:pt x="64223" y="43279"/>
                  </a:cubicBezTo>
                  <a:close/>
                  <a:moveTo>
                    <a:pt x="115110" y="43208"/>
                  </a:moveTo>
                  <a:lnTo>
                    <a:pt x="115336" y="43065"/>
                  </a:lnTo>
                  <a:lnTo>
                    <a:pt x="115181" y="42994"/>
                  </a:lnTo>
                  <a:cubicBezTo>
                    <a:pt x="115170" y="43065"/>
                    <a:pt x="115146" y="43136"/>
                    <a:pt x="115122" y="43208"/>
                  </a:cubicBezTo>
                  <a:close/>
                  <a:moveTo>
                    <a:pt x="120051" y="45744"/>
                  </a:moveTo>
                  <a:lnTo>
                    <a:pt x="120337" y="45387"/>
                  </a:lnTo>
                  <a:lnTo>
                    <a:pt x="120265" y="45172"/>
                  </a:lnTo>
                  <a:lnTo>
                    <a:pt x="119753" y="45387"/>
                  </a:lnTo>
                  <a:cubicBezTo>
                    <a:pt x="119468" y="45030"/>
                    <a:pt x="119170" y="44815"/>
                    <a:pt x="118527" y="44803"/>
                  </a:cubicBezTo>
                  <a:lnTo>
                    <a:pt x="118456" y="44732"/>
                  </a:lnTo>
                  <a:lnTo>
                    <a:pt x="118813" y="44077"/>
                  </a:lnTo>
                  <a:lnTo>
                    <a:pt x="118515" y="43934"/>
                  </a:lnTo>
                  <a:cubicBezTo>
                    <a:pt x="118575" y="43553"/>
                    <a:pt x="118646" y="43517"/>
                    <a:pt x="118813" y="43279"/>
                  </a:cubicBezTo>
                  <a:lnTo>
                    <a:pt x="118158" y="43279"/>
                  </a:lnTo>
                  <a:lnTo>
                    <a:pt x="118229" y="42994"/>
                  </a:lnTo>
                  <a:lnTo>
                    <a:pt x="117729" y="42994"/>
                  </a:lnTo>
                  <a:cubicBezTo>
                    <a:pt x="117670" y="43267"/>
                    <a:pt x="117575" y="43541"/>
                    <a:pt x="117432" y="43791"/>
                  </a:cubicBezTo>
                  <a:cubicBezTo>
                    <a:pt x="117777" y="44006"/>
                    <a:pt x="117872" y="44065"/>
                    <a:pt x="118229" y="43934"/>
                  </a:cubicBezTo>
                  <a:lnTo>
                    <a:pt x="118444" y="44006"/>
                  </a:lnTo>
                  <a:cubicBezTo>
                    <a:pt x="118372" y="44494"/>
                    <a:pt x="118218" y="44577"/>
                    <a:pt x="118075" y="44946"/>
                  </a:cubicBezTo>
                  <a:cubicBezTo>
                    <a:pt x="118503" y="45327"/>
                    <a:pt x="118670" y="45208"/>
                    <a:pt x="119170" y="45101"/>
                  </a:cubicBezTo>
                  <a:cubicBezTo>
                    <a:pt x="119372" y="45553"/>
                    <a:pt x="119539" y="45601"/>
                    <a:pt x="120051" y="45744"/>
                  </a:cubicBezTo>
                  <a:close/>
                  <a:moveTo>
                    <a:pt x="128814" y="42994"/>
                  </a:moveTo>
                  <a:cubicBezTo>
                    <a:pt x="128790" y="43041"/>
                    <a:pt x="128766" y="43089"/>
                    <a:pt x="128743" y="43148"/>
                  </a:cubicBezTo>
                  <a:cubicBezTo>
                    <a:pt x="128766" y="43172"/>
                    <a:pt x="128790" y="43196"/>
                    <a:pt x="128814" y="43220"/>
                  </a:cubicBezTo>
                  <a:lnTo>
                    <a:pt x="128886" y="43220"/>
                  </a:lnTo>
                  <a:close/>
                  <a:moveTo>
                    <a:pt x="42696" y="43279"/>
                  </a:moveTo>
                  <a:lnTo>
                    <a:pt x="42696" y="43065"/>
                  </a:lnTo>
                  <a:lnTo>
                    <a:pt x="42399" y="43065"/>
                  </a:lnTo>
                  <a:lnTo>
                    <a:pt x="42041" y="43136"/>
                  </a:lnTo>
                  <a:lnTo>
                    <a:pt x="41887" y="43208"/>
                  </a:lnTo>
                  <a:lnTo>
                    <a:pt x="41815" y="43434"/>
                  </a:lnTo>
                  <a:lnTo>
                    <a:pt x="41970" y="43577"/>
                  </a:lnTo>
                  <a:lnTo>
                    <a:pt x="42613" y="43434"/>
                  </a:lnTo>
                  <a:cubicBezTo>
                    <a:pt x="42649" y="43386"/>
                    <a:pt x="42672" y="43327"/>
                    <a:pt x="42696" y="43279"/>
                  </a:cubicBezTo>
                  <a:close/>
                  <a:moveTo>
                    <a:pt x="97429" y="43720"/>
                  </a:moveTo>
                  <a:lnTo>
                    <a:pt x="97644" y="43434"/>
                  </a:lnTo>
                  <a:cubicBezTo>
                    <a:pt x="97620" y="43303"/>
                    <a:pt x="97596" y="43184"/>
                    <a:pt x="97572" y="43065"/>
                  </a:cubicBezTo>
                  <a:lnTo>
                    <a:pt x="97274" y="43065"/>
                  </a:lnTo>
                  <a:lnTo>
                    <a:pt x="97120" y="43136"/>
                  </a:lnTo>
                  <a:cubicBezTo>
                    <a:pt x="97143" y="43410"/>
                    <a:pt x="97084" y="43208"/>
                    <a:pt x="97274" y="43434"/>
                  </a:cubicBezTo>
                  <a:lnTo>
                    <a:pt x="96989" y="43720"/>
                  </a:lnTo>
                  <a:cubicBezTo>
                    <a:pt x="96834" y="43887"/>
                    <a:pt x="96691" y="44053"/>
                    <a:pt x="96548" y="44232"/>
                  </a:cubicBezTo>
                  <a:lnTo>
                    <a:pt x="97060" y="44232"/>
                  </a:lnTo>
                  <a:cubicBezTo>
                    <a:pt x="97179" y="43934"/>
                    <a:pt x="97167" y="43863"/>
                    <a:pt x="97429" y="43720"/>
                  </a:cubicBezTo>
                  <a:close/>
                  <a:moveTo>
                    <a:pt x="102358" y="43065"/>
                  </a:moveTo>
                  <a:lnTo>
                    <a:pt x="102061" y="43506"/>
                  </a:lnTo>
                  <a:lnTo>
                    <a:pt x="102204" y="43648"/>
                  </a:lnTo>
                  <a:lnTo>
                    <a:pt x="102787" y="43065"/>
                  </a:lnTo>
                  <a:close/>
                  <a:moveTo>
                    <a:pt x="131422" y="43065"/>
                  </a:moveTo>
                  <a:lnTo>
                    <a:pt x="131350" y="43065"/>
                  </a:lnTo>
                  <a:cubicBezTo>
                    <a:pt x="131302" y="43184"/>
                    <a:pt x="131255" y="43303"/>
                    <a:pt x="131207" y="43434"/>
                  </a:cubicBezTo>
                  <a:cubicBezTo>
                    <a:pt x="131981" y="43565"/>
                    <a:pt x="131969" y="43994"/>
                    <a:pt x="132731" y="44232"/>
                  </a:cubicBezTo>
                  <a:lnTo>
                    <a:pt x="132946" y="44446"/>
                  </a:lnTo>
                  <a:lnTo>
                    <a:pt x="133017" y="44446"/>
                  </a:lnTo>
                  <a:lnTo>
                    <a:pt x="132946" y="44077"/>
                  </a:lnTo>
                  <a:cubicBezTo>
                    <a:pt x="132791" y="43803"/>
                    <a:pt x="132719" y="43791"/>
                    <a:pt x="132291" y="43791"/>
                  </a:cubicBezTo>
                  <a:cubicBezTo>
                    <a:pt x="132267" y="43648"/>
                    <a:pt x="132243" y="43506"/>
                    <a:pt x="132219" y="43351"/>
                  </a:cubicBezTo>
                  <a:lnTo>
                    <a:pt x="131707" y="43434"/>
                  </a:lnTo>
                  <a:cubicBezTo>
                    <a:pt x="131576" y="43220"/>
                    <a:pt x="131636" y="43327"/>
                    <a:pt x="131636" y="43065"/>
                  </a:cubicBezTo>
                  <a:close/>
                  <a:moveTo>
                    <a:pt x="62699" y="43279"/>
                  </a:moveTo>
                  <a:lnTo>
                    <a:pt x="62484" y="43506"/>
                  </a:lnTo>
                  <a:cubicBezTo>
                    <a:pt x="62758" y="43565"/>
                    <a:pt x="63032" y="43386"/>
                    <a:pt x="63354" y="43279"/>
                  </a:cubicBezTo>
                  <a:lnTo>
                    <a:pt x="63354" y="43136"/>
                  </a:lnTo>
                  <a:lnTo>
                    <a:pt x="63139" y="43136"/>
                  </a:lnTo>
                  <a:cubicBezTo>
                    <a:pt x="62937" y="43327"/>
                    <a:pt x="62949" y="43279"/>
                    <a:pt x="62711" y="43279"/>
                  </a:cubicBezTo>
                  <a:close/>
                  <a:moveTo>
                    <a:pt x="117360" y="43136"/>
                  </a:moveTo>
                  <a:lnTo>
                    <a:pt x="117289" y="43279"/>
                  </a:lnTo>
                  <a:lnTo>
                    <a:pt x="117432" y="43279"/>
                  </a:lnTo>
                  <a:close/>
                  <a:moveTo>
                    <a:pt x="62187" y="43208"/>
                  </a:moveTo>
                  <a:lnTo>
                    <a:pt x="61175" y="43506"/>
                  </a:lnTo>
                  <a:lnTo>
                    <a:pt x="61103" y="43660"/>
                  </a:lnTo>
                  <a:lnTo>
                    <a:pt x="62115" y="43577"/>
                  </a:lnTo>
                  <a:cubicBezTo>
                    <a:pt x="62282" y="43291"/>
                    <a:pt x="62294" y="43446"/>
                    <a:pt x="62199" y="43208"/>
                  </a:cubicBezTo>
                  <a:close/>
                  <a:moveTo>
                    <a:pt x="96477" y="43506"/>
                  </a:moveTo>
                  <a:lnTo>
                    <a:pt x="96548" y="43363"/>
                  </a:lnTo>
                  <a:lnTo>
                    <a:pt x="96250" y="43291"/>
                  </a:lnTo>
                  <a:cubicBezTo>
                    <a:pt x="95596" y="43601"/>
                    <a:pt x="95262" y="43589"/>
                    <a:pt x="94810" y="43648"/>
                  </a:cubicBezTo>
                  <a:lnTo>
                    <a:pt x="94584" y="43934"/>
                  </a:lnTo>
                  <a:cubicBezTo>
                    <a:pt x="95048" y="44244"/>
                    <a:pt x="95977" y="43684"/>
                    <a:pt x="96489" y="43506"/>
                  </a:cubicBezTo>
                  <a:close/>
                  <a:moveTo>
                    <a:pt x="125623" y="43506"/>
                  </a:moveTo>
                  <a:lnTo>
                    <a:pt x="125778" y="43577"/>
                  </a:lnTo>
                  <a:lnTo>
                    <a:pt x="126076" y="43506"/>
                  </a:lnTo>
                  <a:lnTo>
                    <a:pt x="126076" y="43434"/>
                  </a:lnTo>
                  <a:lnTo>
                    <a:pt x="125778" y="43279"/>
                  </a:lnTo>
                  <a:cubicBezTo>
                    <a:pt x="125730" y="43351"/>
                    <a:pt x="125683" y="43434"/>
                    <a:pt x="125635" y="43506"/>
                  </a:cubicBezTo>
                  <a:close/>
                  <a:moveTo>
                    <a:pt x="20801" y="43577"/>
                  </a:moveTo>
                  <a:cubicBezTo>
                    <a:pt x="21015" y="43482"/>
                    <a:pt x="20884" y="43577"/>
                    <a:pt x="21015" y="43434"/>
                  </a:cubicBezTo>
                  <a:lnTo>
                    <a:pt x="20860" y="43434"/>
                  </a:lnTo>
                  <a:close/>
                  <a:moveTo>
                    <a:pt x="59651" y="43577"/>
                  </a:moveTo>
                  <a:lnTo>
                    <a:pt x="59651" y="43648"/>
                  </a:lnTo>
                  <a:cubicBezTo>
                    <a:pt x="59925" y="43553"/>
                    <a:pt x="59805" y="43648"/>
                    <a:pt x="59948" y="43434"/>
                  </a:cubicBezTo>
                  <a:lnTo>
                    <a:pt x="59734" y="43434"/>
                  </a:lnTo>
                  <a:close/>
                  <a:moveTo>
                    <a:pt x="106847" y="43434"/>
                  </a:moveTo>
                  <a:lnTo>
                    <a:pt x="106633" y="43434"/>
                  </a:lnTo>
                  <a:lnTo>
                    <a:pt x="106561" y="43648"/>
                  </a:lnTo>
                  <a:lnTo>
                    <a:pt x="106633" y="43648"/>
                  </a:lnTo>
                  <a:lnTo>
                    <a:pt x="106847" y="43577"/>
                  </a:lnTo>
                  <a:close/>
                  <a:moveTo>
                    <a:pt x="111919" y="43720"/>
                  </a:moveTo>
                  <a:lnTo>
                    <a:pt x="111776" y="43434"/>
                  </a:lnTo>
                  <a:cubicBezTo>
                    <a:pt x="111693" y="43565"/>
                    <a:pt x="111645" y="43708"/>
                    <a:pt x="111621" y="43863"/>
                  </a:cubicBezTo>
                  <a:close/>
                  <a:moveTo>
                    <a:pt x="114681" y="43434"/>
                  </a:moveTo>
                  <a:lnTo>
                    <a:pt x="114384" y="43434"/>
                  </a:lnTo>
                  <a:lnTo>
                    <a:pt x="114384" y="43577"/>
                  </a:lnTo>
                  <a:close/>
                  <a:moveTo>
                    <a:pt x="115039" y="43434"/>
                  </a:moveTo>
                  <a:lnTo>
                    <a:pt x="114967" y="43791"/>
                  </a:lnTo>
                  <a:lnTo>
                    <a:pt x="115181" y="43791"/>
                  </a:lnTo>
                  <a:cubicBezTo>
                    <a:pt x="115146" y="43506"/>
                    <a:pt x="115193" y="43577"/>
                    <a:pt x="115050" y="43434"/>
                  </a:cubicBezTo>
                  <a:close/>
                  <a:moveTo>
                    <a:pt x="126349" y="43434"/>
                  </a:moveTo>
                  <a:lnTo>
                    <a:pt x="126135" y="43506"/>
                  </a:lnTo>
                  <a:cubicBezTo>
                    <a:pt x="126254" y="43827"/>
                    <a:pt x="126219" y="43779"/>
                    <a:pt x="126635" y="43791"/>
                  </a:cubicBezTo>
                  <a:lnTo>
                    <a:pt x="126719" y="43720"/>
                  </a:lnTo>
                  <a:lnTo>
                    <a:pt x="126719" y="43565"/>
                  </a:lnTo>
                  <a:lnTo>
                    <a:pt x="126564" y="43422"/>
                  </a:lnTo>
                  <a:close/>
                  <a:moveTo>
                    <a:pt x="13835" y="43506"/>
                  </a:moveTo>
                  <a:lnTo>
                    <a:pt x="13764" y="43648"/>
                  </a:lnTo>
                  <a:lnTo>
                    <a:pt x="13978" y="44017"/>
                  </a:lnTo>
                  <a:lnTo>
                    <a:pt x="14205" y="44160"/>
                  </a:lnTo>
                  <a:lnTo>
                    <a:pt x="14276" y="43946"/>
                  </a:lnTo>
                  <a:cubicBezTo>
                    <a:pt x="14133" y="43708"/>
                    <a:pt x="14121" y="43613"/>
                    <a:pt x="13847" y="43506"/>
                  </a:cubicBezTo>
                  <a:close/>
                  <a:moveTo>
                    <a:pt x="43994" y="43506"/>
                  </a:moveTo>
                  <a:lnTo>
                    <a:pt x="43851" y="43506"/>
                  </a:lnTo>
                  <a:lnTo>
                    <a:pt x="43553" y="43720"/>
                  </a:lnTo>
                  <a:lnTo>
                    <a:pt x="43553" y="44006"/>
                  </a:lnTo>
                  <a:cubicBezTo>
                    <a:pt x="43923" y="43910"/>
                    <a:pt x="43923" y="43875"/>
                    <a:pt x="44006" y="43506"/>
                  </a:cubicBezTo>
                  <a:close/>
                  <a:moveTo>
                    <a:pt x="99668" y="43577"/>
                  </a:moveTo>
                  <a:lnTo>
                    <a:pt x="99668" y="43506"/>
                  </a:lnTo>
                  <a:lnTo>
                    <a:pt x="99370" y="43506"/>
                  </a:lnTo>
                  <a:cubicBezTo>
                    <a:pt x="98822" y="43851"/>
                    <a:pt x="98179" y="43815"/>
                    <a:pt x="97489" y="43934"/>
                  </a:cubicBezTo>
                  <a:cubicBezTo>
                    <a:pt x="97774" y="44398"/>
                    <a:pt x="99144" y="43791"/>
                    <a:pt x="99668" y="43648"/>
                  </a:cubicBezTo>
                  <a:close/>
                  <a:moveTo>
                    <a:pt x="112717" y="43720"/>
                  </a:moveTo>
                  <a:lnTo>
                    <a:pt x="112503" y="43506"/>
                  </a:lnTo>
                  <a:lnTo>
                    <a:pt x="112288" y="43791"/>
                  </a:lnTo>
                  <a:cubicBezTo>
                    <a:pt x="112503" y="44006"/>
                    <a:pt x="112872" y="44006"/>
                    <a:pt x="113229" y="44089"/>
                  </a:cubicBezTo>
                  <a:lnTo>
                    <a:pt x="113526" y="43863"/>
                  </a:lnTo>
                  <a:cubicBezTo>
                    <a:pt x="113288" y="43708"/>
                    <a:pt x="113288" y="43827"/>
                    <a:pt x="113169" y="43506"/>
                  </a:cubicBezTo>
                  <a:close/>
                  <a:moveTo>
                    <a:pt x="145638" y="43720"/>
                  </a:moveTo>
                  <a:lnTo>
                    <a:pt x="145780" y="43875"/>
                  </a:lnTo>
                  <a:lnTo>
                    <a:pt x="145852" y="43875"/>
                  </a:lnTo>
                  <a:lnTo>
                    <a:pt x="145852" y="43803"/>
                  </a:lnTo>
                  <a:lnTo>
                    <a:pt x="145495" y="43506"/>
                  </a:lnTo>
                  <a:cubicBezTo>
                    <a:pt x="145590" y="43720"/>
                    <a:pt x="145495" y="43589"/>
                    <a:pt x="145638" y="43720"/>
                  </a:cubicBezTo>
                  <a:close/>
                  <a:moveTo>
                    <a:pt x="147376" y="43648"/>
                  </a:moveTo>
                  <a:lnTo>
                    <a:pt x="147233" y="43506"/>
                  </a:lnTo>
                  <a:lnTo>
                    <a:pt x="147304" y="43720"/>
                  </a:lnTo>
                  <a:close/>
                  <a:moveTo>
                    <a:pt x="44863" y="43577"/>
                  </a:moveTo>
                  <a:lnTo>
                    <a:pt x="45018" y="43875"/>
                  </a:lnTo>
                  <a:lnTo>
                    <a:pt x="45089" y="43875"/>
                  </a:lnTo>
                  <a:cubicBezTo>
                    <a:pt x="44994" y="43589"/>
                    <a:pt x="45089" y="43720"/>
                    <a:pt x="44875" y="43577"/>
                  </a:cubicBezTo>
                  <a:close/>
                  <a:moveTo>
                    <a:pt x="50447" y="43934"/>
                  </a:moveTo>
                  <a:lnTo>
                    <a:pt x="50661" y="43863"/>
                  </a:lnTo>
                  <a:cubicBezTo>
                    <a:pt x="50697" y="43601"/>
                    <a:pt x="50745" y="43744"/>
                    <a:pt x="50519" y="43565"/>
                  </a:cubicBezTo>
                  <a:close/>
                  <a:moveTo>
                    <a:pt x="60746" y="43720"/>
                  </a:moveTo>
                  <a:lnTo>
                    <a:pt x="60889" y="43577"/>
                  </a:lnTo>
                  <a:lnTo>
                    <a:pt x="60675" y="43577"/>
                  </a:lnTo>
                  <a:cubicBezTo>
                    <a:pt x="60698" y="43625"/>
                    <a:pt x="60722" y="43672"/>
                    <a:pt x="60746" y="43720"/>
                  </a:cubicBezTo>
                  <a:close/>
                  <a:moveTo>
                    <a:pt x="130552" y="44017"/>
                  </a:moveTo>
                  <a:lnTo>
                    <a:pt x="130779" y="43863"/>
                  </a:lnTo>
                  <a:cubicBezTo>
                    <a:pt x="130707" y="43601"/>
                    <a:pt x="130779" y="43720"/>
                    <a:pt x="130624" y="43565"/>
                  </a:cubicBezTo>
                  <a:lnTo>
                    <a:pt x="130410" y="43779"/>
                  </a:lnTo>
                  <a:cubicBezTo>
                    <a:pt x="130469" y="43863"/>
                    <a:pt x="130517" y="43934"/>
                    <a:pt x="130564" y="44006"/>
                  </a:cubicBezTo>
                  <a:close/>
                  <a:moveTo>
                    <a:pt x="18991" y="44446"/>
                  </a:moveTo>
                  <a:cubicBezTo>
                    <a:pt x="19265" y="44220"/>
                    <a:pt x="19300" y="44232"/>
                    <a:pt x="19634" y="44160"/>
                  </a:cubicBezTo>
                  <a:lnTo>
                    <a:pt x="19634" y="44006"/>
                  </a:lnTo>
                  <a:lnTo>
                    <a:pt x="19205" y="43648"/>
                  </a:lnTo>
                  <a:cubicBezTo>
                    <a:pt x="19134" y="43910"/>
                    <a:pt x="19062" y="44172"/>
                    <a:pt x="18991" y="44446"/>
                  </a:cubicBezTo>
                  <a:close/>
                  <a:moveTo>
                    <a:pt x="37112" y="43934"/>
                  </a:moveTo>
                  <a:lnTo>
                    <a:pt x="37255" y="43648"/>
                  </a:lnTo>
                  <a:lnTo>
                    <a:pt x="36957" y="43648"/>
                  </a:lnTo>
                  <a:lnTo>
                    <a:pt x="36814" y="43934"/>
                  </a:lnTo>
                  <a:close/>
                  <a:moveTo>
                    <a:pt x="53126" y="43934"/>
                  </a:moveTo>
                  <a:lnTo>
                    <a:pt x="53281" y="43720"/>
                  </a:lnTo>
                  <a:lnTo>
                    <a:pt x="53067" y="43648"/>
                  </a:lnTo>
                  <a:lnTo>
                    <a:pt x="52269" y="43863"/>
                  </a:lnTo>
                  <a:cubicBezTo>
                    <a:pt x="52495" y="44029"/>
                    <a:pt x="52709" y="43970"/>
                    <a:pt x="53138" y="43934"/>
                  </a:cubicBezTo>
                  <a:close/>
                  <a:moveTo>
                    <a:pt x="96774" y="43648"/>
                  </a:moveTo>
                  <a:lnTo>
                    <a:pt x="95608" y="44160"/>
                  </a:lnTo>
                  <a:lnTo>
                    <a:pt x="95536" y="44303"/>
                  </a:lnTo>
                  <a:lnTo>
                    <a:pt x="96191" y="44303"/>
                  </a:lnTo>
                  <a:lnTo>
                    <a:pt x="96846" y="43875"/>
                  </a:lnTo>
                  <a:cubicBezTo>
                    <a:pt x="96822" y="43791"/>
                    <a:pt x="96798" y="43720"/>
                    <a:pt x="96774" y="43648"/>
                  </a:cubicBezTo>
                  <a:close/>
                  <a:moveTo>
                    <a:pt x="105478" y="43803"/>
                  </a:moveTo>
                  <a:cubicBezTo>
                    <a:pt x="105597" y="43696"/>
                    <a:pt x="105514" y="43720"/>
                    <a:pt x="105549" y="43648"/>
                  </a:cubicBezTo>
                  <a:close/>
                  <a:moveTo>
                    <a:pt x="49364" y="43720"/>
                  </a:moveTo>
                  <a:lnTo>
                    <a:pt x="49221" y="43803"/>
                  </a:lnTo>
                  <a:cubicBezTo>
                    <a:pt x="49197" y="43875"/>
                    <a:pt x="49173" y="43946"/>
                    <a:pt x="49137" y="44017"/>
                  </a:cubicBezTo>
                  <a:cubicBezTo>
                    <a:pt x="49423" y="43863"/>
                    <a:pt x="49328" y="43887"/>
                    <a:pt x="49364" y="43720"/>
                  </a:cubicBezTo>
                  <a:close/>
                  <a:moveTo>
                    <a:pt x="76927" y="44446"/>
                  </a:moveTo>
                  <a:lnTo>
                    <a:pt x="76772" y="44660"/>
                  </a:lnTo>
                  <a:lnTo>
                    <a:pt x="78224" y="44303"/>
                  </a:lnTo>
                  <a:lnTo>
                    <a:pt x="78653" y="43720"/>
                  </a:lnTo>
                  <a:lnTo>
                    <a:pt x="78439" y="43720"/>
                  </a:lnTo>
                  <a:cubicBezTo>
                    <a:pt x="78129" y="44101"/>
                    <a:pt x="77415" y="44291"/>
                    <a:pt x="76927" y="44446"/>
                  </a:cubicBezTo>
                  <a:close/>
                  <a:moveTo>
                    <a:pt x="59163" y="43934"/>
                  </a:moveTo>
                  <a:lnTo>
                    <a:pt x="59008" y="43791"/>
                  </a:lnTo>
                  <a:lnTo>
                    <a:pt x="58865" y="43863"/>
                  </a:lnTo>
                  <a:cubicBezTo>
                    <a:pt x="58841" y="43934"/>
                    <a:pt x="58817" y="44006"/>
                    <a:pt x="58793" y="44077"/>
                  </a:cubicBezTo>
                  <a:lnTo>
                    <a:pt x="58936" y="44148"/>
                  </a:lnTo>
                  <a:close/>
                  <a:moveTo>
                    <a:pt x="102513" y="44006"/>
                  </a:moveTo>
                  <a:lnTo>
                    <a:pt x="102513" y="43863"/>
                  </a:lnTo>
                  <a:lnTo>
                    <a:pt x="102299" y="43863"/>
                  </a:lnTo>
                  <a:cubicBezTo>
                    <a:pt x="102120" y="43970"/>
                    <a:pt x="102168" y="43922"/>
                    <a:pt x="102001" y="43934"/>
                  </a:cubicBezTo>
                  <a:lnTo>
                    <a:pt x="101787" y="44148"/>
                  </a:lnTo>
                  <a:lnTo>
                    <a:pt x="102370" y="44006"/>
                  </a:lnTo>
                  <a:close/>
                  <a:moveTo>
                    <a:pt x="115479" y="44732"/>
                  </a:moveTo>
                  <a:cubicBezTo>
                    <a:pt x="115765" y="44601"/>
                    <a:pt x="115884" y="44613"/>
                    <a:pt x="116277" y="44660"/>
                  </a:cubicBezTo>
                  <a:cubicBezTo>
                    <a:pt x="116265" y="44268"/>
                    <a:pt x="116217" y="44041"/>
                    <a:pt x="115979" y="43863"/>
                  </a:cubicBezTo>
                  <a:cubicBezTo>
                    <a:pt x="115622" y="44291"/>
                    <a:pt x="115229" y="44708"/>
                    <a:pt x="115110" y="45387"/>
                  </a:cubicBezTo>
                  <a:lnTo>
                    <a:pt x="115181" y="45387"/>
                  </a:lnTo>
                  <a:close/>
                  <a:moveTo>
                    <a:pt x="16883" y="44077"/>
                  </a:moveTo>
                  <a:lnTo>
                    <a:pt x="16455" y="43934"/>
                  </a:lnTo>
                  <a:lnTo>
                    <a:pt x="16383" y="44077"/>
                  </a:lnTo>
                  <a:lnTo>
                    <a:pt x="16598" y="44303"/>
                  </a:lnTo>
                  <a:lnTo>
                    <a:pt x="16895" y="44148"/>
                  </a:lnTo>
                  <a:close/>
                  <a:moveTo>
                    <a:pt x="44506" y="43934"/>
                  </a:moveTo>
                  <a:lnTo>
                    <a:pt x="44363" y="43934"/>
                  </a:lnTo>
                  <a:cubicBezTo>
                    <a:pt x="44494" y="44006"/>
                    <a:pt x="44387" y="44006"/>
                    <a:pt x="44506" y="43934"/>
                  </a:cubicBezTo>
                  <a:close/>
                  <a:moveTo>
                    <a:pt x="51614" y="43934"/>
                  </a:moveTo>
                  <a:lnTo>
                    <a:pt x="51400" y="43934"/>
                  </a:lnTo>
                  <a:lnTo>
                    <a:pt x="51328" y="44077"/>
                  </a:lnTo>
                  <a:close/>
                  <a:moveTo>
                    <a:pt x="94095" y="43934"/>
                  </a:moveTo>
                  <a:lnTo>
                    <a:pt x="93798" y="43934"/>
                  </a:lnTo>
                  <a:lnTo>
                    <a:pt x="93441" y="44148"/>
                  </a:lnTo>
                  <a:lnTo>
                    <a:pt x="93286" y="44148"/>
                  </a:lnTo>
                  <a:lnTo>
                    <a:pt x="93941" y="44220"/>
                  </a:lnTo>
                  <a:close/>
                  <a:moveTo>
                    <a:pt x="100477" y="44077"/>
                  </a:moveTo>
                  <a:lnTo>
                    <a:pt x="99965" y="43934"/>
                  </a:lnTo>
                  <a:lnTo>
                    <a:pt x="99168" y="44363"/>
                  </a:lnTo>
                  <a:lnTo>
                    <a:pt x="100108" y="44148"/>
                  </a:lnTo>
                  <a:cubicBezTo>
                    <a:pt x="100358" y="44196"/>
                    <a:pt x="100287" y="44208"/>
                    <a:pt x="100477" y="44077"/>
                  </a:cubicBezTo>
                  <a:close/>
                  <a:moveTo>
                    <a:pt x="20146" y="44589"/>
                  </a:moveTo>
                  <a:cubicBezTo>
                    <a:pt x="20170" y="44387"/>
                    <a:pt x="20193" y="44196"/>
                    <a:pt x="20229" y="44006"/>
                  </a:cubicBezTo>
                  <a:lnTo>
                    <a:pt x="20003" y="44220"/>
                  </a:lnTo>
                  <a:lnTo>
                    <a:pt x="19931" y="44518"/>
                  </a:lnTo>
                  <a:lnTo>
                    <a:pt x="19931" y="44589"/>
                  </a:lnTo>
                  <a:lnTo>
                    <a:pt x="20086" y="44660"/>
                  </a:lnTo>
                  <a:close/>
                  <a:moveTo>
                    <a:pt x="54591" y="44006"/>
                  </a:moveTo>
                  <a:lnTo>
                    <a:pt x="54591" y="44291"/>
                  </a:lnTo>
                  <a:lnTo>
                    <a:pt x="54876" y="44291"/>
                  </a:lnTo>
                  <a:lnTo>
                    <a:pt x="55019" y="44077"/>
                  </a:lnTo>
                  <a:close/>
                  <a:moveTo>
                    <a:pt x="38350" y="44363"/>
                  </a:moveTo>
                  <a:cubicBezTo>
                    <a:pt x="38589" y="44184"/>
                    <a:pt x="38446" y="44279"/>
                    <a:pt x="38493" y="44077"/>
                  </a:cubicBezTo>
                  <a:close/>
                  <a:moveTo>
                    <a:pt x="68866" y="44363"/>
                  </a:moveTo>
                  <a:cubicBezTo>
                    <a:pt x="68842" y="44434"/>
                    <a:pt x="68818" y="44518"/>
                    <a:pt x="68795" y="44589"/>
                  </a:cubicBezTo>
                  <a:cubicBezTo>
                    <a:pt x="69152" y="44446"/>
                    <a:pt x="69176" y="44327"/>
                    <a:pt x="69664" y="44291"/>
                  </a:cubicBezTo>
                  <a:lnTo>
                    <a:pt x="69735" y="44148"/>
                  </a:lnTo>
                  <a:lnTo>
                    <a:pt x="69307" y="44077"/>
                  </a:lnTo>
                  <a:close/>
                  <a:moveTo>
                    <a:pt x="76629" y="44077"/>
                  </a:moveTo>
                  <a:lnTo>
                    <a:pt x="76474" y="44291"/>
                  </a:lnTo>
                  <a:cubicBezTo>
                    <a:pt x="76712" y="44172"/>
                    <a:pt x="76629" y="44208"/>
                    <a:pt x="76629" y="44077"/>
                  </a:cubicBezTo>
                  <a:close/>
                  <a:moveTo>
                    <a:pt x="91047" y="44363"/>
                  </a:moveTo>
                  <a:lnTo>
                    <a:pt x="91631" y="44220"/>
                  </a:lnTo>
                  <a:lnTo>
                    <a:pt x="91702" y="44065"/>
                  </a:lnTo>
                  <a:lnTo>
                    <a:pt x="91488" y="44065"/>
                  </a:lnTo>
                  <a:cubicBezTo>
                    <a:pt x="91297" y="44196"/>
                    <a:pt x="91190" y="44184"/>
                    <a:pt x="91047" y="44375"/>
                  </a:cubicBezTo>
                  <a:close/>
                  <a:moveTo>
                    <a:pt x="127957" y="44518"/>
                  </a:moveTo>
                  <a:lnTo>
                    <a:pt x="128243" y="44446"/>
                  </a:lnTo>
                  <a:cubicBezTo>
                    <a:pt x="128135" y="44113"/>
                    <a:pt x="128207" y="44184"/>
                    <a:pt x="127873" y="44077"/>
                  </a:cubicBezTo>
                  <a:lnTo>
                    <a:pt x="127659" y="44375"/>
                  </a:lnTo>
                  <a:lnTo>
                    <a:pt x="127814" y="44518"/>
                  </a:lnTo>
                  <a:close/>
                  <a:moveTo>
                    <a:pt x="18634" y="44363"/>
                  </a:moveTo>
                  <a:lnTo>
                    <a:pt x="18705" y="44363"/>
                  </a:lnTo>
                  <a:lnTo>
                    <a:pt x="18705" y="44291"/>
                  </a:lnTo>
                  <a:lnTo>
                    <a:pt x="18479" y="44148"/>
                  </a:lnTo>
                  <a:cubicBezTo>
                    <a:pt x="18526" y="44232"/>
                    <a:pt x="18586" y="44303"/>
                    <a:pt x="18634" y="44375"/>
                  </a:cubicBezTo>
                  <a:close/>
                  <a:moveTo>
                    <a:pt x="55531" y="44148"/>
                  </a:moveTo>
                  <a:lnTo>
                    <a:pt x="55376" y="44434"/>
                  </a:lnTo>
                  <a:lnTo>
                    <a:pt x="55745" y="44363"/>
                  </a:lnTo>
                  <a:lnTo>
                    <a:pt x="55817" y="44220"/>
                  </a:lnTo>
                  <a:close/>
                  <a:moveTo>
                    <a:pt x="92214" y="44803"/>
                  </a:moveTo>
                  <a:lnTo>
                    <a:pt x="92786" y="44732"/>
                  </a:lnTo>
                  <a:lnTo>
                    <a:pt x="93155" y="44148"/>
                  </a:lnTo>
                  <a:lnTo>
                    <a:pt x="92941" y="44148"/>
                  </a:lnTo>
                  <a:lnTo>
                    <a:pt x="92286" y="44518"/>
                  </a:lnTo>
                  <a:close/>
                  <a:moveTo>
                    <a:pt x="21241" y="44732"/>
                  </a:moveTo>
                  <a:cubicBezTo>
                    <a:pt x="21467" y="44506"/>
                    <a:pt x="21539" y="44434"/>
                    <a:pt x="21241" y="44220"/>
                  </a:cubicBezTo>
                  <a:lnTo>
                    <a:pt x="21015" y="44303"/>
                  </a:lnTo>
                  <a:lnTo>
                    <a:pt x="21015" y="44589"/>
                  </a:lnTo>
                  <a:close/>
                  <a:moveTo>
                    <a:pt x="39862" y="46911"/>
                  </a:moveTo>
                  <a:lnTo>
                    <a:pt x="40077" y="46613"/>
                  </a:lnTo>
                  <a:cubicBezTo>
                    <a:pt x="38755" y="45601"/>
                    <a:pt x="37148" y="46399"/>
                    <a:pt x="35660" y="45030"/>
                  </a:cubicBezTo>
                  <a:lnTo>
                    <a:pt x="35148" y="45458"/>
                  </a:lnTo>
                  <a:lnTo>
                    <a:pt x="35005" y="45387"/>
                  </a:lnTo>
                  <a:cubicBezTo>
                    <a:pt x="34898" y="45041"/>
                    <a:pt x="34898" y="44970"/>
                    <a:pt x="34933" y="44518"/>
                  </a:cubicBezTo>
                  <a:cubicBezTo>
                    <a:pt x="34552" y="44625"/>
                    <a:pt x="34457" y="44720"/>
                    <a:pt x="34564" y="45101"/>
                  </a:cubicBezTo>
                  <a:cubicBezTo>
                    <a:pt x="34350" y="45232"/>
                    <a:pt x="34255" y="45101"/>
                    <a:pt x="33909" y="45172"/>
                  </a:cubicBezTo>
                  <a:cubicBezTo>
                    <a:pt x="33731" y="44839"/>
                    <a:pt x="33636" y="44506"/>
                    <a:pt x="33409" y="44232"/>
                  </a:cubicBezTo>
                  <a:lnTo>
                    <a:pt x="32981" y="44887"/>
                  </a:lnTo>
                  <a:cubicBezTo>
                    <a:pt x="33219" y="45506"/>
                    <a:pt x="38672" y="46792"/>
                    <a:pt x="39862" y="46911"/>
                  </a:cubicBezTo>
                  <a:close/>
                  <a:moveTo>
                    <a:pt x="34064" y="44232"/>
                  </a:moveTo>
                  <a:lnTo>
                    <a:pt x="34064" y="44375"/>
                  </a:lnTo>
                  <a:lnTo>
                    <a:pt x="34207" y="44232"/>
                  </a:lnTo>
                  <a:close/>
                  <a:moveTo>
                    <a:pt x="98501" y="44446"/>
                  </a:moveTo>
                  <a:lnTo>
                    <a:pt x="98715" y="44446"/>
                  </a:lnTo>
                  <a:cubicBezTo>
                    <a:pt x="98691" y="44375"/>
                    <a:pt x="98667" y="44303"/>
                    <a:pt x="98644" y="44232"/>
                  </a:cubicBezTo>
                  <a:lnTo>
                    <a:pt x="98501" y="44303"/>
                  </a:lnTo>
                  <a:close/>
                  <a:moveTo>
                    <a:pt x="107061" y="44375"/>
                  </a:moveTo>
                  <a:lnTo>
                    <a:pt x="106764" y="44220"/>
                  </a:lnTo>
                  <a:lnTo>
                    <a:pt x="106692" y="44375"/>
                  </a:lnTo>
                  <a:lnTo>
                    <a:pt x="106907" y="44446"/>
                  </a:lnTo>
                  <a:close/>
                  <a:moveTo>
                    <a:pt x="131493" y="44375"/>
                  </a:moveTo>
                  <a:lnTo>
                    <a:pt x="131493" y="44303"/>
                  </a:lnTo>
                  <a:lnTo>
                    <a:pt x="131267" y="44232"/>
                  </a:lnTo>
                  <a:cubicBezTo>
                    <a:pt x="131148" y="44434"/>
                    <a:pt x="131291" y="44327"/>
                    <a:pt x="131505" y="44375"/>
                  </a:cubicBezTo>
                  <a:close/>
                  <a:moveTo>
                    <a:pt x="75534" y="44815"/>
                  </a:moveTo>
                  <a:cubicBezTo>
                    <a:pt x="76010" y="44768"/>
                    <a:pt x="75998" y="44660"/>
                    <a:pt x="76331" y="44518"/>
                  </a:cubicBezTo>
                  <a:lnTo>
                    <a:pt x="76474" y="44303"/>
                  </a:lnTo>
                  <a:lnTo>
                    <a:pt x="76260" y="44303"/>
                  </a:lnTo>
                  <a:lnTo>
                    <a:pt x="75748" y="44518"/>
                  </a:lnTo>
                  <a:close/>
                  <a:moveTo>
                    <a:pt x="94881" y="44446"/>
                  </a:moveTo>
                  <a:lnTo>
                    <a:pt x="94584" y="44303"/>
                  </a:lnTo>
                  <a:lnTo>
                    <a:pt x="94441" y="44375"/>
                  </a:lnTo>
                  <a:lnTo>
                    <a:pt x="94441" y="44518"/>
                  </a:lnTo>
                  <a:lnTo>
                    <a:pt x="94738" y="44518"/>
                  </a:lnTo>
                  <a:close/>
                  <a:moveTo>
                    <a:pt x="107859" y="44303"/>
                  </a:moveTo>
                  <a:lnTo>
                    <a:pt x="107645" y="44303"/>
                  </a:lnTo>
                  <a:cubicBezTo>
                    <a:pt x="107621" y="44375"/>
                    <a:pt x="107597" y="44446"/>
                    <a:pt x="107573" y="44518"/>
                  </a:cubicBezTo>
                  <a:close/>
                  <a:moveTo>
                    <a:pt x="109597" y="44518"/>
                  </a:moveTo>
                  <a:cubicBezTo>
                    <a:pt x="109728" y="44422"/>
                    <a:pt x="109645" y="44434"/>
                    <a:pt x="109669" y="44363"/>
                  </a:cubicBezTo>
                  <a:close/>
                  <a:moveTo>
                    <a:pt x="128957" y="44803"/>
                  </a:moveTo>
                  <a:lnTo>
                    <a:pt x="129028" y="44803"/>
                  </a:lnTo>
                  <a:cubicBezTo>
                    <a:pt x="129052" y="44756"/>
                    <a:pt x="129076" y="44708"/>
                    <a:pt x="129100" y="44660"/>
                  </a:cubicBezTo>
                  <a:lnTo>
                    <a:pt x="128374" y="44363"/>
                  </a:lnTo>
                  <a:cubicBezTo>
                    <a:pt x="128528" y="44696"/>
                    <a:pt x="128683" y="44649"/>
                    <a:pt x="128969" y="44803"/>
                  </a:cubicBezTo>
                  <a:close/>
                  <a:moveTo>
                    <a:pt x="145709" y="45530"/>
                  </a:moveTo>
                  <a:lnTo>
                    <a:pt x="146209" y="45601"/>
                  </a:lnTo>
                  <a:lnTo>
                    <a:pt x="146209" y="44946"/>
                  </a:lnTo>
                  <a:lnTo>
                    <a:pt x="145780" y="44446"/>
                  </a:lnTo>
                  <a:lnTo>
                    <a:pt x="145483" y="44363"/>
                  </a:lnTo>
                  <a:lnTo>
                    <a:pt x="145328" y="44446"/>
                  </a:lnTo>
                  <a:cubicBezTo>
                    <a:pt x="145578" y="44899"/>
                    <a:pt x="145721" y="44970"/>
                    <a:pt x="145709" y="45530"/>
                  </a:cubicBezTo>
                  <a:close/>
                  <a:moveTo>
                    <a:pt x="93941" y="44518"/>
                  </a:moveTo>
                  <a:lnTo>
                    <a:pt x="93583" y="44446"/>
                  </a:lnTo>
                  <a:lnTo>
                    <a:pt x="93429" y="44660"/>
                  </a:lnTo>
                  <a:lnTo>
                    <a:pt x="93869" y="44660"/>
                  </a:lnTo>
                  <a:close/>
                  <a:moveTo>
                    <a:pt x="103442" y="44732"/>
                  </a:moveTo>
                  <a:lnTo>
                    <a:pt x="103870" y="44732"/>
                  </a:lnTo>
                  <a:lnTo>
                    <a:pt x="103799" y="44446"/>
                  </a:lnTo>
                  <a:close/>
                  <a:moveTo>
                    <a:pt x="133672" y="45244"/>
                  </a:moveTo>
                  <a:cubicBezTo>
                    <a:pt x="133291" y="44922"/>
                    <a:pt x="132886" y="44649"/>
                    <a:pt x="132434" y="44446"/>
                  </a:cubicBezTo>
                  <a:cubicBezTo>
                    <a:pt x="132291" y="44625"/>
                    <a:pt x="132243" y="44589"/>
                    <a:pt x="132148" y="44875"/>
                  </a:cubicBezTo>
                  <a:cubicBezTo>
                    <a:pt x="132719" y="45125"/>
                    <a:pt x="133219" y="45649"/>
                    <a:pt x="133886" y="45744"/>
                  </a:cubicBezTo>
                  <a:lnTo>
                    <a:pt x="134327" y="44875"/>
                  </a:lnTo>
                  <a:close/>
                  <a:moveTo>
                    <a:pt x="39946" y="44803"/>
                  </a:moveTo>
                  <a:lnTo>
                    <a:pt x="40243" y="44660"/>
                  </a:lnTo>
                  <a:lnTo>
                    <a:pt x="40017" y="44506"/>
                  </a:lnTo>
                  <a:close/>
                  <a:moveTo>
                    <a:pt x="73283" y="45101"/>
                  </a:moveTo>
                  <a:cubicBezTo>
                    <a:pt x="73629" y="44970"/>
                    <a:pt x="73831" y="44732"/>
                    <a:pt x="73867" y="44518"/>
                  </a:cubicBezTo>
                  <a:lnTo>
                    <a:pt x="73367" y="44875"/>
                  </a:lnTo>
                  <a:close/>
                  <a:moveTo>
                    <a:pt x="89893" y="44518"/>
                  </a:moveTo>
                  <a:lnTo>
                    <a:pt x="89678" y="44518"/>
                  </a:lnTo>
                  <a:cubicBezTo>
                    <a:pt x="89619" y="44589"/>
                    <a:pt x="89571" y="44660"/>
                    <a:pt x="89523" y="44732"/>
                  </a:cubicBezTo>
                  <a:close/>
                  <a:moveTo>
                    <a:pt x="90405" y="44660"/>
                  </a:moveTo>
                  <a:cubicBezTo>
                    <a:pt x="90535" y="44565"/>
                    <a:pt x="90440" y="44589"/>
                    <a:pt x="90476" y="44518"/>
                  </a:cubicBezTo>
                  <a:cubicBezTo>
                    <a:pt x="90452" y="44565"/>
                    <a:pt x="90428" y="44613"/>
                    <a:pt x="90405" y="44660"/>
                  </a:cubicBezTo>
                  <a:close/>
                  <a:moveTo>
                    <a:pt x="130993" y="44815"/>
                  </a:moveTo>
                  <a:lnTo>
                    <a:pt x="131064" y="44815"/>
                  </a:lnTo>
                  <a:cubicBezTo>
                    <a:pt x="130957" y="44518"/>
                    <a:pt x="131088" y="44637"/>
                    <a:pt x="130779" y="44529"/>
                  </a:cubicBezTo>
                  <a:close/>
                  <a:moveTo>
                    <a:pt x="91631" y="44589"/>
                  </a:moveTo>
                  <a:cubicBezTo>
                    <a:pt x="90678" y="44720"/>
                    <a:pt x="90405" y="44910"/>
                    <a:pt x="89309" y="44946"/>
                  </a:cubicBezTo>
                  <a:cubicBezTo>
                    <a:pt x="89333" y="44851"/>
                    <a:pt x="89357" y="44756"/>
                    <a:pt x="89381" y="44649"/>
                  </a:cubicBezTo>
                  <a:lnTo>
                    <a:pt x="88952" y="44577"/>
                  </a:lnTo>
                  <a:cubicBezTo>
                    <a:pt x="88785" y="44815"/>
                    <a:pt x="88642" y="45089"/>
                    <a:pt x="88369" y="45232"/>
                  </a:cubicBezTo>
                  <a:lnTo>
                    <a:pt x="88214" y="45518"/>
                  </a:lnTo>
                  <a:cubicBezTo>
                    <a:pt x="89154" y="45482"/>
                    <a:pt x="91369" y="45351"/>
                    <a:pt x="91631" y="44589"/>
                  </a:cubicBezTo>
                  <a:close/>
                  <a:moveTo>
                    <a:pt x="117372" y="44589"/>
                  </a:moveTo>
                  <a:lnTo>
                    <a:pt x="117372" y="45089"/>
                  </a:lnTo>
                  <a:lnTo>
                    <a:pt x="117586" y="44875"/>
                  </a:lnTo>
                  <a:cubicBezTo>
                    <a:pt x="117479" y="44601"/>
                    <a:pt x="117586" y="44732"/>
                    <a:pt x="117372" y="44589"/>
                  </a:cubicBezTo>
                  <a:close/>
                  <a:moveTo>
                    <a:pt x="88226" y="44660"/>
                  </a:moveTo>
                  <a:lnTo>
                    <a:pt x="87714" y="45232"/>
                  </a:lnTo>
                  <a:lnTo>
                    <a:pt x="87571" y="45315"/>
                  </a:lnTo>
                  <a:cubicBezTo>
                    <a:pt x="87595" y="45208"/>
                    <a:pt x="87618" y="45113"/>
                    <a:pt x="87642" y="45018"/>
                  </a:cubicBezTo>
                  <a:lnTo>
                    <a:pt x="87345" y="44934"/>
                  </a:lnTo>
                  <a:lnTo>
                    <a:pt x="86475" y="45446"/>
                  </a:lnTo>
                  <a:lnTo>
                    <a:pt x="86475" y="45732"/>
                  </a:lnTo>
                  <a:lnTo>
                    <a:pt x="87059" y="45732"/>
                  </a:lnTo>
                  <a:cubicBezTo>
                    <a:pt x="87618" y="45851"/>
                    <a:pt x="87857" y="45220"/>
                    <a:pt x="88357" y="45018"/>
                  </a:cubicBezTo>
                  <a:cubicBezTo>
                    <a:pt x="88321" y="44732"/>
                    <a:pt x="88380" y="44803"/>
                    <a:pt x="88238" y="44660"/>
                  </a:cubicBezTo>
                  <a:close/>
                  <a:moveTo>
                    <a:pt x="96346" y="44660"/>
                  </a:moveTo>
                  <a:lnTo>
                    <a:pt x="95691" y="44660"/>
                  </a:lnTo>
                  <a:lnTo>
                    <a:pt x="94965" y="44958"/>
                  </a:lnTo>
                  <a:lnTo>
                    <a:pt x="94965" y="45030"/>
                  </a:lnTo>
                  <a:lnTo>
                    <a:pt x="96274" y="44815"/>
                  </a:lnTo>
                  <a:close/>
                  <a:moveTo>
                    <a:pt x="19348" y="44732"/>
                  </a:moveTo>
                  <a:lnTo>
                    <a:pt x="19205" y="44732"/>
                  </a:lnTo>
                  <a:cubicBezTo>
                    <a:pt x="19336" y="44803"/>
                    <a:pt x="19229" y="44803"/>
                    <a:pt x="19348" y="44732"/>
                  </a:cubicBezTo>
                  <a:close/>
                  <a:moveTo>
                    <a:pt x="41101" y="44803"/>
                  </a:moveTo>
                  <a:lnTo>
                    <a:pt x="40672" y="44732"/>
                  </a:lnTo>
                  <a:cubicBezTo>
                    <a:pt x="40755" y="44958"/>
                    <a:pt x="40815" y="44815"/>
                    <a:pt x="41101" y="44803"/>
                  </a:cubicBezTo>
                  <a:close/>
                  <a:moveTo>
                    <a:pt x="74664" y="44875"/>
                  </a:moveTo>
                  <a:lnTo>
                    <a:pt x="74593" y="45030"/>
                  </a:lnTo>
                  <a:lnTo>
                    <a:pt x="75248" y="45030"/>
                  </a:lnTo>
                  <a:cubicBezTo>
                    <a:pt x="75295" y="44958"/>
                    <a:pt x="75343" y="44875"/>
                    <a:pt x="75391" y="44803"/>
                  </a:cubicBezTo>
                  <a:lnTo>
                    <a:pt x="75176" y="44732"/>
                  </a:lnTo>
                  <a:close/>
                  <a:moveTo>
                    <a:pt x="102727" y="45172"/>
                  </a:moveTo>
                  <a:lnTo>
                    <a:pt x="102799" y="44732"/>
                  </a:lnTo>
                  <a:lnTo>
                    <a:pt x="102573" y="44732"/>
                  </a:lnTo>
                  <a:lnTo>
                    <a:pt x="102275" y="45018"/>
                  </a:lnTo>
                  <a:lnTo>
                    <a:pt x="102275" y="45089"/>
                  </a:lnTo>
                  <a:lnTo>
                    <a:pt x="102430" y="45315"/>
                  </a:lnTo>
                  <a:close/>
                  <a:moveTo>
                    <a:pt x="113955" y="45018"/>
                  </a:moveTo>
                  <a:lnTo>
                    <a:pt x="114396" y="44875"/>
                  </a:lnTo>
                  <a:lnTo>
                    <a:pt x="114396" y="44720"/>
                  </a:lnTo>
                  <a:lnTo>
                    <a:pt x="113741" y="44720"/>
                  </a:lnTo>
                  <a:lnTo>
                    <a:pt x="113669" y="44875"/>
                  </a:lnTo>
                  <a:close/>
                  <a:moveTo>
                    <a:pt x="18407" y="44803"/>
                  </a:moveTo>
                  <a:cubicBezTo>
                    <a:pt x="18384" y="44851"/>
                    <a:pt x="18360" y="44899"/>
                    <a:pt x="18336" y="44946"/>
                  </a:cubicBezTo>
                  <a:lnTo>
                    <a:pt x="18491" y="45018"/>
                  </a:lnTo>
                  <a:close/>
                  <a:moveTo>
                    <a:pt x="36029" y="44803"/>
                  </a:moveTo>
                  <a:lnTo>
                    <a:pt x="35957" y="45089"/>
                  </a:lnTo>
                  <a:lnTo>
                    <a:pt x="36255" y="44946"/>
                  </a:lnTo>
                  <a:close/>
                  <a:moveTo>
                    <a:pt x="71116" y="45744"/>
                  </a:moveTo>
                  <a:lnTo>
                    <a:pt x="72926" y="45030"/>
                  </a:lnTo>
                  <a:lnTo>
                    <a:pt x="72998" y="44803"/>
                  </a:lnTo>
                  <a:lnTo>
                    <a:pt x="72783" y="44803"/>
                  </a:lnTo>
                  <a:lnTo>
                    <a:pt x="71188" y="45530"/>
                  </a:lnTo>
                  <a:close/>
                  <a:moveTo>
                    <a:pt x="104466" y="45101"/>
                  </a:moveTo>
                  <a:cubicBezTo>
                    <a:pt x="104740" y="45006"/>
                    <a:pt x="104763" y="45030"/>
                    <a:pt x="104894" y="44803"/>
                  </a:cubicBezTo>
                  <a:lnTo>
                    <a:pt x="104752" y="44803"/>
                  </a:lnTo>
                  <a:lnTo>
                    <a:pt x="104597" y="44875"/>
                  </a:lnTo>
                  <a:close/>
                  <a:moveTo>
                    <a:pt x="146292" y="44803"/>
                  </a:moveTo>
                  <a:lnTo>
                    <a:pt x="146221" y="44958"/>
                  </a:lnTo>
                  <a:lnTo>
                    <a:pt x="146435" y="44958"/>
                  </a:lnTo>
                  <a:cubicBezTo>
                    <a:pt x="146388" y="44899"/>
                    <a:pt x="146340" y="44851"/>
                    <a:pt x="146292" y="44803"/>
                  </a:cubicBezTo>
                  <a:close/>
                  <a:moveTo>
                    <a:pt x="19431" y="45315"/>
                  </a:moveTo>
                  <a:lnTo>
                    <a:pt x="19729" y="45315"/>
                  </a:lnTo>
                  <a:lnTo>
                    <a:pt x="19800" y="45101"/>
                  </a:lnTo>
                  <a:lnTo>
                    <a:pt x="19574" y="44887"/>
                  </a:lnTo>
                  <a:cubicBezTo>
                    <a:pt x="19527" y="45030"/>
                    <a:pt x="19479" y="45172"/>
                    <a:pt x="19431" y="45315"/>
                  </a:cubicBezTo>
                  <a:close/>
                  <a:moveTo>
                    <a:pt x="129981" y="45458"/>
                  </a:moveTo>
                  <a:lnTo>
                    <a:pt x="130279" y="45458"/>
                  </a:lnTo>
                  <a:lnTo>
                    <a:pt x="130350" y="45387"/>
                  </a:lnTo>
                  <a:lnTo>
                    <a:pt x="130350" y="45172"/>
                  </a:lnTo>
                  <a:lnTo>
                    <a:pt x="129552" y="44887"/>
                  </a:lnTo>
                  <a:cubicBezTo>
                    <a:pt x="129600" y="45149"/>
                    <a:pt x="129767" y="45184"/>
                    <a:pt x="129981" y="45458"/>
                  </a:cubicBezTo>
                  <a:close/>
                  <a:moveTo>
                    <a:pt x="24361" y="44946"/>
                  </a:moveTo>
                  <a:lnTo>
                    <a:pt x="24063" y="45030"/>
                  </a:lnTo>
                  <a:lnTo>
                    <a:pt x="23991" y="45172"/>
                  </a:lnTo>
                  <a:lnTo>
                    <a:pt x="24063" y="45387"/>
                  </a:lnTo>
                  <a:cubicBezTo>
                    <a:pt x="24444" y="45280"/>
                    <a:pt x="24539" y="45208"/>
                    <a:pt x="24361" y="44946"/>
                  </a:cubicBezTo>
                  <a:close/>
                  <a:moveTo>
                    <a:pt x="94310" y="44946"/>
                  </a:moveTo>
                  <a:lnTo>
                    <a:pt x="94024" y="44946"/>
                  </a:lnTo>
                  <a:lnTo>
                    <a:pt x="93953" y="45172"/>
                  </a:lnTo>
                  <a:lnTo>
                    <a:pt x="94250" y="45101"/>
                  </a:lnTo>
                  <a:close/>
                  <a:moveTo>
                    <a:pt x="94536" y="45172"/>
                  </a:moveTo>
                  <a:lnTo>
                    <a:pt x="94679" y="45018"/>
                  </a:lnTo>
                  <a:lnTo>
                    <a:pt x="94679" y="44946"/>
                  </a:lnTo>
                  <a:lnTo>
                    <a:pt x="94536" y="44946"/>
                  </a:lnTo>
                  <a:lnTo>
                    <a:pt x="94453" y="45160"/>
                  </a:lnTo>
                  <a:close/>
                  <a:moveTo>
                    <a:pt x="18991" y="45387"/>
                  </a:moveTo>
                  <a:lnTo>
                    <a:pt x="18991" y="45030"/>
                  </a:lnTo>
                  <a:cubicBezTo>
                    <a:pt x="18967" y="45149"/>
                    <a:pt x="18943" y="45268"/>
                    <a:pt x="18919" y="45387"/>
                  </a:cubicBezTo>
                  <a:close/>
                  <a:moveTo>
                    <a:pt x="93369" y="45030"/>
                  </a:moveTo>
                  <a:cubicBezTo>
                    <a:pt x="91964" y="45458"/>
                    <a:pt x="90285" y="45780"/>
                    <a:pt x="88654" y="46113"/>
                  </a:cubicBezTo>
                  <a:cubicBezTo>
                    <a:pt x="88630" y="46161"/>
                    <a:pt x="88607" y="46208"/>
                    <a:pt x="88583" y="46268"/>
                  </a:cubicBezTo>
                  <a:cubicBezTo>
                    <a:pt x="90369" y="46030"/>
                    <a:pt x="91428" y="45399"/>
                    <a:pt x="93369" y="45399"/>
                  </a:cubicBezTo>
                  <a:close/>
                  <a:moveTo>
                    <a:pt x="135279" y="45030"/>
                  </a:moveTo>
                  <a:lnTo>
                    <a:pt x="135279" y="45184"/>
                  </a:lnTo>
                  <a:lnTo>
                    <a:pt x="135422" y="45327"/>
                  </a:lnTo>
                  <a:lnTo>
                    <a:pt x="135493" y="45327"/>
                  </a:lnTo>
                  <a:cubicBezTo>
                    <a:pt x="135386" y="45041"/>
                    <a:pt x="135493" y="45160"/>
                    <a:pt x="135279" y="45030"/>
                  </a:cubicBezTo>
                  <a:close/>
                  <a:moveTo>
                    <a:pt x="133969" y="46696"/>
                  </a:moveTo>
                  <a:cubicBezTo>
                    <a:pt x="134089" y="46554"/>
                    <a:pt x="134065" y="46601"/>
                    <a:pt x="134112" y="46339"/>
                  </a:cubicBezTo>
                  <a:lnTo>
                    <a:pt x="131874" y="45101"/>
                  </a:lnTo>
                  <a:cubicBezTo>
                    <a:pt x="132029" y="45851"/>
                    <a:pt x="133327" y="46411"/>
                    <a:pt x="133969" y="46696"/>
                  </a:cubicBezTo>
                  <a:close/>
                  <a:moveTo>
                    <a:pt x="21670" y="45470"/>
                  </a:moveTo>
                  <a:lnTo>
                    <a:pt x="21825" y="45541"/>
                  </a:lnTo>
                  <a:cubicBezTo>
                    <a:pt x="21848" y="45470"/>
                    <a:pt x="21872" y="45387"/>
                    <a:pt x="21896" y="45315"/>
                  </a:cubicBezTo>
                  <a:lnTo>
                    <a:pt x="21682" y="45172"/>
                  </a:lnTo>
                  <a:close/>
                  <a:moveTo>
                    <a:pt x="95977" y="45172"/>
                  </a:moveTo>
                  <a:lnTo>
                    <a:pt x="95834" y="45172"/>
                  </a:lnTo>
                  <a:cubicBezTo>
                    <a:pt x="95977" y="45232"/>
                    <a:pt x="95858" y="45244"/>
                    <a:pt x="95977" y="45172"/>
                  </a:cubicBezTo>
                  <a:close/>
                  <a:moveTo>
                    <a:pt x="56841" y="45327"/>
                  </a:moveTo>
                  <a:lnTo>
                    <a:pt x="56626" y="45256"/>
                  </a:lnTo>
                  <a:lnTo>
                    <a:pt x="56329" y="45399"/>
                  </a:lnTo>
                  <a:cubicBezTo>
                    <a:pt x="56281" y="45470"/>
                    <a:pt x="56222" y="45553"/>
                    <a:pt x="56174" y="45613"/>
                  </a:cubicBezTo>
                  <a:lnTo>
                    <a:pt x="56686" y="45541"/>
                  </a:lnTo>
                  <a:cubicBezTo>
                    <a:pt x="56734" y="45458"/>
                    <a:pt x="56781" y="45387"/>
                    <a:pt x="56829" y="45315"/>
                  </a:cubicBezTo>
                  <a:close/>
                  <a:moveTo>
                    <a:pt x="99834" y="45256"/>
                  </a:moveTo>
                  <a:lnTo>
                    <a:pt x="99679" y="45256"/>
                  </a:lnTo>
                  <a:lnTo>
                    <a:pt x="99679" y="45399"/>
                  </a:lnTo>
                  <a:close/>
                  <a:moveTo>
                    <a:pt x="38350" y="45756"/>
                  </a:moveTo>
                  <a:cubicBezTo>
                    <a:pt x="38719" y="45661"/>
                    <a:pt x="38850" y="45672"/>
                    <a:pt x="39362" y="45684"/>
                  </a:cubicBezTo>
                  <a:lnTo>
                    <a:pt x="39362" y="45541"/>
                  </a:lnTo>
                  <a:lnTo>
                    <a:pt x="38136" y="45315"/>
                  </a:lnTo>
                  <a:cubicBezTo>
                    <a:pt x="38208" y="45458"/>
                    <a:pt x="38279" y="45601"/>
                    <a:pt x="38350" y="45744"/>
                  </a:cubicBezTo>
                  <a:close/>
                  <a:moveTo>
                    <a:pt x="117384" y="45327"/>
                  </a:moveTo>
                  <a:lnTo>
                    <a:pt x="117229" y="45327"/>
                  </a:lnTo>
                  <a:cubicBezTo>
                    <a:pt x="117182" y="45399"/>
                    <a:pt x="117134" y="45470"/>
                    <a:pt x="117086" y="45541"/>
                  </a:cubicBezTo>
                  <a:cubicBezTo>
                    <a:pt x="117348" y="45434"/>
                    <a:pt x="117229" y="45530"/>
                    <a:pt x="117372" y="45315"/>
                  </a:cubicBezTo>
                  <a:close/>
                  <a:moveTo>
                    <a:pt x="17038" y="45601"/>
                  </a:moveTo>
                  <a:lnTo>
                    <a:pt x="17110" y="45601"/>
                  </a:lnTo>
                  <a:lnTo>
                    <a:pt x="17110" y="45530"/>
                  </a:lnTo>
                  <a:lnTo>
                    <a:pt x="16883" y="45387"/>
                  </a:lnTo>
                  <a:close/>
                  <a:moveTo>
                    <a:pt x="54079" y="45899"/>
                  </a:moveTo>
                  <a:cubicBezTo>
                    <a:pt x="54198" y="45732"/>
                    <a:pt x="54210" y="45696"/>
                    <a:pt x="54233" y="45387"/>
                  </a:cubicBezTo>
                  <a:lnTo>
                    <a:pt x="54007" y="45387"/>
                  </a:lnTo>
                  <a:lnTo>
                    <a:pt x="53424" y="45458"/>
                  </a:lnTo>
                  <a:lnTo>
                    <a:pt x="53269" y="45672"/>
                  </a:lnTo>
                  <a:cubicBezTo>
                    <a:pt x="53626" y="45815"/>
                    <a:pt x="53793" y="45744"/>
                    <a:pt x="54079" y="45899"/>
                  </a:cubicBezTo>
                  <a:close/>
                  <a:moveTo>
                    <a:pt x="62711" y="47125"/>
                  </a:moveTo>
                  <a:cubicBezTo>
                    <a:pt x="63925" y="47101"/>
                    <a:pt x="68699" y="46327"/>
                    <a:pt x="69235" y="45601"/>
                  </a:cubicBezTo>
                  <a:lnTo>
                    <a:pt x="69378" y="45458"/>
                  </a:lnTo>
                  <a:lnTo>
                    <a:pt x="69164" y="45375"/>
                  </a:lnTo>
                  <a:cubicBezTo>
                    <a:pt x="68557" y="45768"/>
                    <a:pt x="68104" y="45280"/>
                    <a:pt x="67283" y="45672"/>
                  </a:cubicBezTo>
                  <a:cubicBezTo>
                    <a:pt x="67056" y="45780"/>
                    <a:pt x="67116" y="45994"/>
                    <a:pt x="66771" y="46101"/>
                  </a:cubicBezTo>
                  <a:lnTo>
                    <a:pt x="66842" y="45815"/>
                  </a:lnTo>
                  <a:cubicBezTo>
                    <a:pt x="64985" y="45994"/>
                    <a:pt x="64425" y="46673"/>
                    <a:pt x="62853" y="46899"/>
                  </a:cubicBezTo>
                  <a:cubicBezTo>
                    <a:pt x="62806" y="46982"/>
                    <a:pt x="62758" y="47054"/>
                    <a:pt x="62711" y="47125"/>
                  </a:cubicBezTo>
                  <a:close/>
                  <a:moveTo>
                    <a:pt x="70462" y="45387"/>
                  </a:moveTo>
                  <a:lnTo>
                    <a:pt x="70319" y="45387"/>
                  </a:lnTo>
                  <a:cubicBezTo>
                    <a:pt x="70450" y="45458"/>
                    <a:pt x="70331" y="45458"/>
                    <a:pt x="70462" y="45387"/>
                  </a:cubicBezTo>
                  <a:close/>
                  <a:moveTo>
                    <a:pt x="84606" y="45387"/>
                  </a:moveTo>
                  <a:cubicBezTo>
                    <a:pt x="84535" y="45553"/>
                    <a:pt x="84451" y="45720"/>
                    <a:pt x="84392" y="45899"/>
                  </a:cubicBezTo>
                  <a:cubicBezTo>
                    <a:pt x="84023" y="45911"/>
                    <a:pt x="84189" y="45958"/>
                    <a:pt x="83951" y="45744"/>
                  </a:cubicBezTo>
                  <a:lnTo>
                    <a:pt x="83451" y="46184"/>
                  </a:lnTo>
                  <a:lnTo>
                    <a:pt x="83451" y="46256"/>
                  </a:lnTo>
                  <a:lnTo>
                    <a:pt x="83523" y="46399"/>
                  </a:lnTo>
                  <a:cubicBezTo>
                    <a:pt x="84130" y="46446"/>
                    <a:pt x="85154" y="46018"/>
                    <a:pt x="85761" y="45815"/>
                  </a:cubicBezTo>
                  <a:cubicBezTo>
                    <a:pt x="85952" y="46220"/>
                    <a:pt x="85833" y="46042"/>
                    <a:pt x="86202" y="45970"/>
                  </a:cubicBezTo>
                  <a:cubicBezTo>
                    <a:pt x="86154" y="45815"/>
                    <a:pt x="86106" y="45672"/>
                    <a:pt x="86047" y="45530"/>
                  </a:cubicBezTo>
                  <a:cubicBezTo>
                    <a:pt x="85416" y="45577"/>
                    <a:pt x="85332" y="45744"/>
                    <a:pt x="84535" y="45756"/>
                  </a:cubicBezTo>
                  <a:cubicBezTo>
                    <a:pt x="84618" y="45553"/>
                    <a:pt x="84630" y="45589"/>
                    <a:pt x="84594" y="45387"/>
                  </a:cubicBezTo>
                  <a:close/>
                  <a:moveTo>
                    <a:pt x="135208" y="45458"/>
                  </a:moveTo>
                  <a:lnTo>
                    <a:pt x="134767" y="45387"/>
                  </a:lnTo>
                  <a:lnTo>
                    <a:pt x="134624" y="45530"/>
                  </a:lnTo>
                  <a:lnTo>
                    <a:pt x="134624" y="45601"/>
                  </a:lnTo>
                  <a:lnTo>
                    <a:pt x="135065" y="45756"/>
                  </a:lnTo>
                  <a:close/>
                  <a:moveTo>
                    <a:pt x="46982" y="45458"/>
                  </a:moveTo>
                  <a:lnTo>
                    <a:pt x="46768" y="45458"/>
                  </a:lnTo>
                  <a:lnTo>
                    <a:pt x="46399" y="45613"/>
                  </a:lnTo>
                  <a:cubicBezTo>
                    <a:pt x="46649" y="45756"/>
                    <a:pt x="46542" y="45672"/>
                    <a:pt x="46911" y="45613"/>
                  </a:cubicBezTo>
                  <a:close/>
                  <a:moveTo>
                    <a:pt x="88154" y="45530"/>
                  </a:moveTo>
                  <a:lnTo>
                    <a:pt x="88154" y="45458"/>
                  </a:lnTo>
                  <a:lnTo>
                    <a:pt x="87940" y="45458"/>
                  </a:lnTo>
                  <a:lnTo>
                    <a:pt x="87785" y="45530"/>
                  </a:lnTo>
                  <a:close/>
                  <a:moveTo>
                    <a:pt x="32123" y="45530"/>
                  </a:moveTo>
                  <a:lnTo>
                    <a:pt x="31969" y="45530"/>
                  </a:lnTo>
                  <a:lnTo>
                    <a:pt x="31969" y="45684"/>
                  </a:lnTo>
                  <a:close/>
                  <a:moveTo>
                    <a:pt x="32338" y="45970"/>
                  </a:moveTo>
                  <a:lnTo>
                    <a:pt x="32481" y="46042"/>
                  </a:lnTo>
                  <a:cubicBezTo>
                    <a:pt x="32647" y="45887"/>
                    <a:pt x="32623" y="45946"/>
                    <a:pt x="32707" y="45672"/>
                  </a:cubicBezTo>
                  <a:lnTo>
                    <a:pt x="32409" y="45530"/>
                  </a:lnTo>
                  <a:cubicBezTo>
                    <a:pt x="32373" y="45672"/>
                    <a:pt x="32350" y="45815"/>
                    <a:pt x="32326" y="45970"/>
                  </a:cubicBezTo>
                  <a:close/>
                  <a:moveTo>
                    <a:pt x="69961" y="45970"/>
                  </a:moveTo>
                  <a:lnTo>
                    <a:pt x="70688" y="45744"/>
                  </a:lnTo>
                  <a:lnTo>
                    <a:pt x="70831" y="45672"/>
                  </a:lnTo>
                  <a:lnTo>
                    <a:pt x="70259" y="45530"/>
                  </a:lnTo>
                  <a:close/>
                  <a:moveTo>
                    <a:pt x="39862" y="45899"/>
                  </a:moveTo>
                  <a:cubicBezTo>
                    <a:pt x="39886" y="45851"/>
                    <a:pt x="39910" y="45792"/>
                    <a:pt x="39934" y="45744"/>
                  </a:cubicBezTo>
                  <a:lnTo>
                    <a:pt x="39577" y="45601"/>
                  </a:lnTo>
                  <a:lnTo>
                    <a:pt x="39648" y="45887"/>
                  </a:lnTo>
                  <a:close/>
                  <a:moveTo>
                    <a:pt x="49292" y="45970"/>
                  </a:moveTo>
                  <a:lnTo>
                    <a:pt x="49364" y="45815"/>
                  </a:lnTo>
                  <a:lnTo>
                    <a:pt x="49066" y="45601"/>
                  </a:lnTo>
                  <a:lnTo>
                    <a:pt x="48923" y="45672"/>
                  </a:lnTo>
                  <a:lnTo>
                    <a:pt x="48852" y="45887"/>
                  </a:lnTo>
                  <a:cubicBezTo>
                    <a:pt x="49197" y="45899"/>
                    <a:pt x="49042" y="45875"/>
                    <a:pt x="49292" y="45970"/>
                  </a:cubicBezTo>
                  <a:close/>
                  <a:moveTo>
                    <a:pt x="40589" y="46184"/>
                  </a:moveTo>
                  <a:lnTo>
                    <a:pt x="40732" y="46256"/>
                  </a:lnTo>
                  <a:lnTo>
                    <a:pt x="40958" y="45672"/>
                  </a:lnTo>
                  <a:lnTo>
                    <a:pt x="40732" y="45672"/>
                  </a:lnTo>
                  <a:lnTo>
                    <a:pt x="40517" y="45970"/>
                  </a:lnTo>
                  <a:close/>
                  <a:moveTo>
                    <a:pt x="54221" y="46113"/>
                  </a:moveTo>
                  <a:lnTo>
                    <a:pt x="54864" y="45899"/>
                  </a:lnTo>
                  <a:cubicBezTo>
                    <a:pt x="54900" y="45851"/>
                    <a:pt x="54924" y="45792"/>
                    <a:pt x="54948" y="45744"/>
                  </a:cubicBezTo>
                  <a:lnTo>
                    <a:pt x="54579" y="45672"/>
                  </a:lnTo>
                  <a:cubicBezTo>
                    <a:pt x="54460" y="45815"/>
                    <a:pt x="54340" y="45970"/>
                    <a:pt x="54221" y="46113"/>
                  </a:cubicBezTo>
                  <a:close/>
                  <a:moveTo>
                    <a:pt x="120908" y="45672"/>
                  </a:moveTo>
                  <a:cubicBezTo>
                    <a:pt x="120885" y="45744"/>
                    <a:pt x="120861" y="45827"/>
                    <a:pt x="120837" y="45887"/>
                  </a:cubicBezTo>
                  <a:lnTo>
                    <a:pt x="120908" y="45887"/>
                  </a:lnTo>
                  <a:lnTo>
                    <a:pt x="121135" y="45672"/>
                  </a:lnTo>
                  <a:close/>
                  <a:moveTo>
                    <a:pt x="21301" y="45970"/>
                  </a:moveTo>
                  <a:lnTo>
                    <a:pt x="20943" y="45756"/>
                  </a:lnTo>
                  <a:cubicBezTo>
                    <a:pt x="21074" y="46089"/>
                    <a:pt x="21146" y="46161"/>
                    <a:pt x="21086" y="46554"/>
                  </a:cubicBezTo>
                  <a:lnTo>
                    <a:pt x="21015" y="46554"/>
                  </a:lnTo>
                  <a:cubicBezTo>
                    <a:pt x="20705" y="46363"/>
                    <a:pt x="20574" y="46292"/>
                    <a:pt x="20443" y="45899"/>
                  </a:cubicBezTo>
                  <a:lnTo>
                    <a:pt x="20146" y="46053"/>
                  </a:lnTo>
                  <a:cubicBezTo>
                    <a:pt x="20336" y="46649"/>
                    <a:pt x="20943" y="46482"/>
                    <a:pt x="21158" y="47065"/>
                  </a:cubicBezTo>
                  <a:lnTo>
                    <a:pt x="21515" y="47065"/>
                  </a:lnTo>
                  <a:lnTo>
                    <a:pt x="21515" y="46768"/>
                  </a:lnTo>
                  <a:cubicBezTo>
                    <a:pt x="21670" y="46613"/>
                    <a:pt x="21813" y="46673"/>
                    <a:pt x="22027" y="46696"/>
                  </a:cubicBezTo>
                  <a:lnTo>
                    <a:pt x="22170" y="46542"/>
                  </a:lnTo>
                  <a:lnTo>
                    <a:pt x="21301" y="46399"/>
                  </a:lnTo>
                  <a:close/>
                  <a:moveTo>
                    <a:pt x="121932" y="46268"/>
                  </a:moveTo>
                  <a:cubicBezTo>
                    <a:pt x="121980" y="46184"/>
                    <a:pt x="122028" y="46113"/>
                    <a:pt x="122075" y="46042"/>
                  </a:cubicBezTo>
                  <a:lnTo>
                    <a:pt x="121492" y="45756"/>
                  </a:lnTo>
                  <a:cubicBezTo>
                    <a:pt x="121575" y="45922"/>
                    <a:pt x="121647" y="46089"/>
                    <a:pt x="121718" y="46268"/>
                  </a:cubicBezTo>
                  <a:close/>
                  <a:moveTo>
                    <a:pt x="118301" y="46042"/>
                  </a:moveTo>
                  <a:lnTo>
                    <a:pt x="118372" y="46042"/>
                  </a:lnTo>
                  <a:lnTo>
                    <a:pt x="118301" y="45827"/>
                  </a:lnTo>
                  <a:lnTo>
                    <a:pt x="118229" y="45970"/>
                  </a:lnTo>
                  <a:close/>
                  <a:moveTo>
                    <a:pt x="52483" y="45899"/>
                  </a:moveTo>
                  <a:lnTo>
                    <a:pt x="52328" y="45899"/>
                  </a:lnTo>
                  <a:cubicBezTo>
                    <a:pt x="52471" y="45958"/>
                    <a:pt x="52364" y="45970"/>
                    <a:pt x="52483" y="45899"/>
                  </a:cubicBezTo>
                  <a:close/>
                  <a:moveTo>
                    <a:pt x="22027" y="46256"/>
                  </a:moveTo>
                  <a:cubicBezTo>
                    <a:pt x="21932" y="45982"/>
                    <a:pt x="22027" y="46113"/>
                    <a:pt x="21813" y="45970"/>
                  </a:cubicBezTo>
                  <a:cubicBezTo>
                    <a:pt x="21872" y="46173"/>
                    <a:pt x="21789" y="46089"/>
                    <a:pt x="22039" y="46256"/>
                  </a:cubicBezTo>
                  <a:close/>
                  <a:moveTo>
                    <a:pt x="118884" y="46327"/>
                  </a:moveTo>
                  <a:cubicBezTo>
                    <a:pt x="119039" y="46184"/>
                    <a:pt x="119027" y="46232"/>
                    <a:pt x="119099" y="45970"/>
                  </a:cubicBezTo>
                  <a:lnTo>
                    <a:pt x="118670" y="45970"/>
                  </a:lnTo>
                  <a:lnTo>
                    <a:pt x="118670" y="46256"/>
                  </a:lnTo>
                  <a:close/>
                  <a:moveTo>
                    <a:pt x="83213" y="46042"/>
                  </a:moveTo>
                  <a:lnTo>
                    <a:pt x="82927" y="46042"/>
                  </a:lnTo>
                  <a:lnTo>
                    <a:pt x="82344" y="46625"/>
                  </a:lnTo>
                  <a:cubicBezTo>
                    <a:pt x="82261" y="46423"/>
                    <a:pt x="82296" y="46220"/>
                    <a:pt x="82046" y="46411"/>
                  </a:cubicBezTo>
                  <a:lnTo>
                    <a:pt x="81903" y="46327"/>
                  </a:lnTo>
                  <a:lnTo>
                    <a:pt x="81391" y="46839"/>
                  </a:lnTo>
                  <a:lnTo>
                    <a:pt x="83130" y="46554"/>
                  </a:lnTo>
                  <a:lnTo>
                    <a:pt x="83130" y="46184"/>
                  </a:lnTo>
                  <a:close/>
                  <a:moveTo>
                    <a:pt x="134541" y="46327"/>
                  </a:moveTo>
                  <a:lnTo>
                    <a:pt x="134982" y="46411"/>
                  </a:lnTo>
                  <a:lnTo>
                    <a:pt x="135053" y="46327"/>
                  </a:lnTo>
                  <a:lnTo>
                    <a:pt x="135053" y="46184"/>
                  </a:lnTo>
                  <a:lnTo>
                    <a:pt x="134755" y="46030"/>
                  </a:lnTo>
                  <a:lnTo>
                    <a:pt x="134541" y="46256"/>
                  </a:lnTo>
                  <a:close/>
                  <a:moveTo>
                    <a:pt x="24563" y="46554"/>
                  </a:moveTo>
                  <a:cubicBezTo>
                    <a:pt x="24456" y="46232"/>
                    <a:pt x="24408" y="46256"/>
                    <a:pt x="24134" y="46113"/>
                  </a:cubicBezTo>
                  <a:lnTo>
                    <a:pt x="24134" y="46482"/>
                  </a:lnTo>
                  <a:lnTo>
                    <a:pt x="24277" y="46554"/>
                  </a:lnTo>
                  <a:close/>
                  <a:moveTo>
                    <a:pt x="92571" y="46113"/>
                  </a:moveTo>
                  <a:lnTo>
                    <a:pt x="92345" y="46482"/>
                  </a:lnTo>
                  <a:cubicBezTo>
                    <a:pt x="92643" y="46280"/>
                    <a:pt x="92619" y="46268"/>
                    <a:pt x="92571" y="46113"/>
                  </a:cubicBezTo>
                  <a:close/>
                  <a:moveTo>
                    <a:pt x="42613" y="46184"/>
                  </a:moveTo>
                  <a:lnTo>
                    <a:pt x="42399" y="46184"/>
                  </a:lnTo>
                  <a:cubicBezTo>
                    <a:pt x="42375" y="46256"/>
                    <a:pt x="42351" y="46339"/>
                    <a:pt x="42327" y="46411"/>
                  </a:cubicBezTo>
                  <a:lnTo>
                    <a:pt x="42613" y="46482"/>
                  </a:lnTo>
                  <a:close/>
                  <a:moveTo>
                    <a:pt x="90833" y="46911"/>
                  </a:moveTo>
                  <a:cubicBezTo>
                    <a:pt x="91274" y="46815"/>
                    <a:pt x="91440" y="46613"/>
                    <a:pt x="91631" y="46256"/>
                  </a:cubicBezTo>
                  <a:lnTo>
                    <a:pt x="91262" y="46184"/>
                  </a:lnTo>
                  <a:lnTo>
                    <a:pt x="90821" y="46339"/>
                  </a:lnTo>
                  <a:cubicBezTo>
                    <a:pt x="90809" y="46565"/>
                    <a:pt x="90928" y="46482"/>
                    <a:pt x="90821" y="46839"/>
                  </a:cubicBezTo>
                  <a:close/>
                  <a:moveTo>
                    <a:pt x="122504" y="46184"/>
                  </a:moveTo>
                  <a:lnTo>
                    <a:pt x="122504" y="46554"/>
                  </a:lnTo>
                  <a:lnTo>
                    <a:pt x="122873" y="46482"/>
                  </a:lnTo>
                  <a:lnTo>
                    <a:pt x="123087" y="46327"/>
                  </a:lnTo>
                  <a:close/>
                  <a:moveTo>
                    <a:pt x="34576" y="52352"/>
                  </a:moveTo>
                  <a:cubicBezTo>
                    <a:pt x="40505" y="54173"/>
                    <a:pt x="47780" y="54543"/>
                    <a:pt x="53709" y="53733"/>
                  </a:cubicBezTo>
                  <a:cubicBezTo>
                    <a:pt x="56222" y="53388"/>
                    <a:pt x="58639" y="53959"/>
                    <a:pt x="60603" y="52709"/>
                  </a:cubicBezTo>
                  <a:cubicBezTo>
                    <a:pt x="60520" y="52828"/>
                    <a:pt x="60448" y="52959"/>
                    <a:pt x="60377" y="53078"/>
                  </a:cubicBezTo>
                  <a:cubicBezTo>
                    <a:pt x="64020" y="52792"/>
                    <a:pt x="68997" y="51745"/>
                    <a:pt x="72414" y="51042"/>
                  </a:cubicBezTo>
                  <a:lnTo>
                    <a:pt x="72414" y="51411"/>
                  </a:lnTo>
                  <a:cubicBezTo>
                    <a:pt x="72950" y="51149"/>
                    <a:pt x="73057" y="50792"/>
                    <a:pt x="73795" y="50685"/>
                  </a:cubicBezTo>
                  <a:lnTo>
                    <a:pt x="73498" y="51185"/>
                  </a:lnTo>
                  <a:cubicBezTo>
                    <a:pt x="74093" y="50852"/>
                    <a:pt x="75200" y="50899"/>
                    <a:pt x="75450" y="50173"/>
                  </a:cubicBezTo>
                  <a:lnTo>
                    <a:pt x="75093" y="50244"/>
                  </a:lnTo>
                  <a:lnTo>
                    <a:pt x="75093" y="50173"/>
                  </a:lnTo>
                  <a:lnTo>
                    <a:pt x="75391" y="49673"/>
                  </a:lnTo>
                  <a:lnTo>
                    <a:pt x="75748" y="49887"/>
                  </a:lnTo>
                  <a:lnTo>
                    <a:pt x="75391" y="50756"/>
                  </a:lnTo>
                  <a:lnTo>
                    <a:pt x="75391" y="50828"/>
                  </a:lnTo>
                  <a:lnTo>
                    <a:pt x="75962" y="50244"/>
                  </a:lnTo>
                  <a:lnTo>
                    <a:pt x="80248" y="49447"/>
                  </a:lnTo>
                  <a:lnTo>
                    <a:pt x="81034" y="49601"/>
                  </a:lnTo>
                  <a:lnTo>
                    <a:pt x="82130" y="49161"/>
                  </a:lnTo>
                  <a:cubicBezTo>
                    <a:pt x="83154" y="48959"/>
                    <a:pt x="84535" y="49280"/>
                    <a:pt x="85678" y="48661"/>
                  </a:cubicBezTo>
                  <a:lnTo>
                    <a:pt x="86118" y="48732"/>
                  </a:lnTo>
                  <a:lnTo>
                    <a:pt x="85249" y="49161"/>
                  </a:lnTo>
                  <a:lnTo>
                    <a:pt x="85094" y="49530"/>
                  </a:lnTo>
                  <a:lnTo>
                    <a:pt x="85892" y="49459"/>
                  </a:lnTo>
                  <a:cubicBezTo>
                    <a:pt x="86202" y="49185"/>
                    <a:pt x="86404" y="49113"/>
                    <a:pt x="86547" y="48661"/>
                  </a:cubicBezTo>
                  <a:cubicBezTo>
                    <a:pt x="86940" y="48423"/>
                    <a:pt x="87845" y="48387"/>
                    <a:pt x="88285" y="48220"/>
                  </a:cubicBezTo>
                  <a:lnTo>
                    <a:pt x="88428" y="48292"/>
                  </a:lnTo>
                  <a:cubicBezTo>
                    <a:pt x="88357" y="48518"/>
                    <a:pt x="88285" y="48732"/>
                    <a:pt x="88214" y="48947"/>
                  </a:cubicBezTo>
                  <a:cubicBezTo>
                    <a:pt x="89488" y="48673"/>
                    <a:pt x="92571" y="48351"/>
                    <a:pt x="93286" y="47494"/>
                  </a:cubicBezTo>
                  <a:lnTo>
                    <a:pt x="93286" y="47411"/>
                  </a:lnTo>
                  <a:cubicBezTo>
                    <a:pt x="91643" y="47768"/>
                    <a:pt x="90797" y="48220"/>
                    <a:pt x="89154" y="48208"/>
                  </a:cubicBezTo>
                  <a:cubicBezTo>
                    <a:pt x="89452" y="47899"/>
                    <a:pt x="89607" y="47899"/>
                    <a:pt x="90095" y="47923"/>
                  </a:cubicBezTo>
                  <a:lnTo>
                    <a:pt x="90393" y="47411"/>
                  </a:lnTo>
                  <a:lnTo>
                    <a:pt x="90393" y="47339"/>
                  </a:lnTo>
                  <a:lnTo>
                    <a:pt x="88726" y="47863"/>
                  </a:lnTo>
                  <a:lnTo>
                    <a:pt x="88654" y="47863"/>
                  </a:lnTo>
                  <a:cubicBezTo>
                    <a:pt x="88845" y="47411"/>
                    <a:pt x="89369" y="47315"/>
                    <a:pt x="89678" y="46994"/>
                  </a:cubicBezTo>
                  <a:lnTo>
                    <a:pt x="89309" y="47065"/>
                  </a:lnTo>
                  <a:cubicBezTo>
                    <a:pt x="89464" y="46815"/>
                    <a:pt x="89523" y="46792"/>
                    <a:pt x="89821" y="46696"/>
                  </a:cubicBezTo>
                  <a:lnTo>
                    <a:pt x="89893" y="46554"/>
                  </a:lnTo>
                  <a:cubicBezTo>
                    <a:pt x="88095" y="46554"/>
                    <a:pt x="85987" y="46827"/>
                    <a:pt x="85106" y="47708"/>
                  </a:cubicBezTo>
                  <a:cubicBezTo>
                    <a:pt x="85059" y="47613"/>
                    <a:pt x="85011" y="47518"/>
                    <a:pt x="84951" y="47411"/>
                  </a:cubicBezTo>
                  <a:cubicBezTo>
                    <a:pt x="83868" y="47435"/>
                    <a:pt x="83035" y="47613"/>
                    <a:pt x="82344" y="48137"/>
                  </a:cubicBezTo>
                  <a:lnTo>
                    <a:pt x="82130" y="48137"/>
                  </a:lnTo>
                  <a:lnTo>
                    <a:pt x="82582" y="47708"/>
                  </a:lnTo>
                  <a:cubicBezTo>
                    <a:pt x="82546" y="47637"/>
                    <a:pt x="82534" y="47566"/>
                    <a:pt x="82499" y="47494"/>
                  </a:cubicBezTo>
                  <a:cubicBezTo>
                    <a:pt x="81963" y="47958"/>
                    <a:pt x="81427" y="48387"/>
                    <a:pt x="80987" y="48947"/>
                  </a:cubicBezTo>
                  <a:lnTo>
                    <a:pt x="80118" y="49018"/>
                  </a:lnTo>
                  <a:lnTo>
                    <a:pt x="81058" y="48435"/>
                  </a:lnTo>
                  <a:cubicBezTo>
                    <a:pt x="81130" y="48316"/>
                    <a:pt x="81201" y="48197"/>
                    <a:pt x="81272" y="48077"/>
                  </a:cubicBezTo>
                  <a:lnTo>
                    <a:pt x="81272" y="47994"/>
                  </a:lnTo>
                  <a:lnTo>
                    <a:pt x="80760" y="47994"/>
                  </a:lnTo>
                  <a:lnTo>
                    <a:pt x="80987" y="47494"/>
                  </a:lnTo>
                  <a:cubicBezTo>
                    <a:pt x="80570" y="47708"/>
                    <a:pt x="80213" y="48042"/>
                    <a:pt x="79963" y="48435"/>
                  </a:cubicBezTo>
                  <a:lnTo>
                    <a:pt x="80760" y="48220"/>
                  </a:lnTo>
                  <a:cubicBezTo>
                    <a:pt x="80618" y="48578"/>
                    <a:pt x="79606" y="48959"/>
                    <a:pt x="79236" y="49447"/>
                  </a:cubicBezTo>
                  <a:lnTo>
                    <a:pt x="78951" y="49447"/>
                  </a:lnTo>
                  <a:lnTo>
                    <a:pt x="78951" y="49375"/>
                  </a:lnTo>
                  <a:cubicBezTo>
                    <a:pt x="79225" y="48935"/>
                    <a:pt x="79403" y="48887"/>
                    <a:pt x="79606" y="48435"/>
                  </a:cubicBezTo>
                  <a:lnTo>
                    <a:pt x="78808" y="48947"/>
                  </a:lnTo>
                  <a:cubicBezTo>
                    <a:pt x="78427" y="48875"/>
                    <a:pt x="78558" y="49006"/>
                    <a:pt x="78451" y="48649"/>
                  </a:cubicBezTo>
                  <a:cubicBezTo>
                    <a:pt x="77891" y="48720"/>
                    <a:pt x="77915" y="48911"/>
                    <a:pt x="77498" y="49090"/>
                  </a:cubicBezTo>
                  <a:lnTo>
                    <a:pt x="77498" y="48720"/>
                  </a:lnTo>
                  <a:cubicBezTo>
                    <a:pt x="76879" y="48923"/>
                    <a:pt x="76950" y="49423"/>
                    <a:pt x="76486" y="49732"/>
                  </a:cubicBezTo>
                  <a:lnTo>
                    <a:pt x="76343" y="49887"/>
                  </a:lnTo>
                  <a:lnTo>
                    <a:pt x="76188" y="49732"/>
                  </a:lnTo>
                  <a:lnTo>
                    <a:pt x="76558" y="49447"/>
                  </a:lnTo>
                  <a:lnTo>
                    <a:pt x="76772" y="49161"/>
                  </a:lnTo>
                  <a:lnTo>
                    <a:pt x="76772" y="49078"/>
                  </a:lnTo>
                  <a:cubicBezTo>
                    <a:pt x="76260" y="49113"/>
                    <a:pt x="76141" y="49161"/>
                    <a:pt x="75534" y="49232"/>
                  </a:cubicBezTo>
                  <a:lnTo>
                    <a:pt x="75534" y="49161"/>
                  </a:lnTo>
                  <a:cubicBezTo>
                    <a:pt x="75915" y="48697"/>
                    <a:pt x="78141" y="48185"/>
                    <a:pt x="78582" y="48578"/>
                  </a:cubicBezTo>
                  <a:cubicBezTo>
                    <a:pt x="78998" y="48256"/>
                    <a:pt x="79486" y="48077"/>
                    <a:pt x="80106" y="47923"/>
                  </a:cubicBezTo>
                  <a:lnTo>
                    <a:pt x="80034" y="47637"/>
                  </a:lnTo>
                  <a:cubicBezTo>
                    <a:pt x="77200" y="48613"/>
                    <a:pt x="72950" y="49185"/>
                    <a:pt x="70462" y="49661"/>
                  </a:cubicBezTo>
                  <a:lnTo>
                    <a:pt x="70247" y="49959"/>
                  </a:lnTo>
                  <a:cubicBezTo>
                    <a:pt x="72009" y="49875"/>
                    <a:pt x="72902" y="49185"/>
                    <a:pt x="74807" y="49161"/>
                  </a:cubicBezTo>
                  <a:lnTo>
                    <a:pt x="74891" y="49304"/>
                  </a:lnTo>
                  <a:cubicBezTo>
                    <a:pt x="73581" y="49923"/>
                    <a:pt x="72117" y="49959"/>
                    <a:pt x="70676" y="50471"/>
                  </a:cubicBezTo>
                  <a:cubicBezTo>
                    <a:pt x="70307" y="50602"/>
                    <a:pt x="70212" y="50935"/>
                    <a:pt x="69735" y="51042"/>
                  </a:cubicBezTo>
                  <a:cubicBezTo>
                    <a:pt x="69759" y="50875"/>
                    <a:pt x="69783" y="50709"/>
                    <a:pt x="69807" y="50542"/>
                  </a:cubicBezTo>
                  <a:lnTo>
                    <a:pt x="68866" y="51483"/>
                  </a:lnTo>
                  <a:lnTo>
                    <a:pt x="68652" y="51483"/>
                  </a:lnTo>
                  <a:lnTo>
                    <a:pt x="69080" y="50971"/>
                  </a:lnTo>
                  <a:lnTo>
                    <a:pt x="67783" y="51340"/>
                  </a:lnTo>
                  <a:cubicBezTo>
                    <a:pt x="67068" y="50911"/>
                    <a:pt x="66925" y="51233"/>
                    <a:pt x="66044" y="50971"/>
                  </a:cubicBezTo>
                  <a:cubicBezTo>
                    <a:pt x="65759" y="51221"/>
                    <a:pt x="65842" y="51209"/>
                    <a:pt x="65747" y="51554"/>
                  </a:cubicBezTo>
                  <a:cubicBezTo>
                    <a:pt x="64473" y="51816"/>
                    <a:pt x="63211" y="51995"/>
                    <a:pt x="61972" y="52138"/>
                  </a:cubicBezTo>
                  <a:lnTo>
                    <a:pt x="61972" y="52066"/>
                  </a:lnTo>
                  <a:cubicBezTo>
                    <a:pt x="62341" y="51768"/>
                    <a:pt x="62806" y="51614"/>
                    <a:pt x="63282" y="51626"/>
                  </a:cubicBezTo>
                  <a:lnTo>
                    <a:pt x="63282" y="51471"/>
                  </a:lnTo>
                  <a:cubicBezTo>
                    <a:pt x="62472" y="51387"/>
                    <a:pt x="59579" y="52399"/>
                    <a:pt x="58924" y="52852"/>
                  </a:cubicBezTo>
                  <a:lnTo>
                    <a:pt x="58924" y="52566"/>
                  </a:lnTo>
                  <a:cubicBezTo>
                    <a:pt x="56400" y="52959"/>
                    <a:pt x="52507" y="53578"/>
                    <a:pt x="49864" y="53364"/>
                  </a:cubicBezTo>
                  <a:cubicBezTo>
                    <a:pt x="49126" y="53304"/>
                    <a:pt x="48149" y="53102"/>
                    <a:pt x="47542" y="53364"/>
                  </a:cubicBezTo>
                  <a:lnTo>
                    <a:pt x="47328" y="53507"/>
                  </a:lnTo>
                  <a:cubicBezTo>
                    <a:pt x="46542" y="52745"/>
                    <a:pt x="44768" y="53471"/>
                    <a:pt x="43268" y="53150"/>
                  </a:cubicBezTo>
                  <a:lnTo>
                    <a:pt x="41172" y="52709"/>
                  </a:lnTo>
                  <a:cubicBezTo>
                    <a:pt x="40517" y="52590"/>
                    <a:pt x="40184" y="53030"/>
                    <a:pt x="39720" y="52923"/>
                  </a:cubicBezTo>
                  <a:lnTo>
                    <a:pt x="39648" y="52923"/>
                  </a:lnTo>
                  <a:cubicBezTo>
                    <a:pt x="39065" y="52661"/>
                    <a:pt x="38279" y="52280"/>
                    <a:pt x="37398" y="52423"/>
                  </a:cubicBezTo>
                  <a:lnTo>
                    <a:pt x="37398" y="52054"/>
                  </a:lnTo>
                  <a:lnTo>
                    <a:pt x="36957" y="52352"/>
                  </a:lnTo>
                  <a:cubicBezTo>
                    <a:pt x="36934" y="52233"/>
                    <a:pt x="36910" y="52102"/>
                    <a:pt x="36886" y="51983"/>
                  </a:cubicBezTo>
                  <a:cubicBezTo>
                    <a:pt x="34767" y="51816"/>
                    <a:pt x="33243" y="50864"/>
                    <a:pt x="31230" y="50459"/>
                  </a:cubicBezTo>
                  <a:cubicBezTo>
                    <a:pt x="31123" y="50221"/>
                    <a:pt x="31171" y="50363"/>
                    <a:pt x="31159" y="50030"/>
                  </a:cubicBezTo>
                  <a:lnTo>
                    <a:pt x="30861" y="50316"/>
                  </a:lnTo>
                  <a:lnTo>
                    <a:pt x="29778" y="49816"/>
                  </a:lnTo>
                  <a:cubicBezTo>
                    <a:pt x="29492" y="49328"/>
                    <a:pt x="29564" y="49125"/>
                    <a:pt x="29623" y="48506"/>
                  </a:cubicBezTo>
                  <a:lnTo>
                    <a:pt x="28897" y="48149"/>
                  </a:lnTo>
                  <a:cubicBezTo>
                    <a:pt x="29052" y="48542"/>
                    <a:pt x="29373" y="48649"/>
                    <a:pt x="29266" y="49090"/>
                  </a:cubicBezTo>
                  <a:lnTo>
                    <a:pt x="29004" y="49375"/>
                  </a:lnTo>
                  <a:lnTo>
                    <a:pt x="27694" y="48792"/>
                  </a:lnTo>
                  <a:cubicBezTo>
                    <a:pt x="27647" y="48887"/>
                    <a:pt x="27599" y="48982"/>
                    <a:pt x="27540" y="49078"/>
                  </a:cubicBezTo>
                  <a:lnTo>
                    <a:pt x="27397" y="49161"/>
                  </a:lnTo>
                  <a:cubicBezTo>
                    <a:pt x="27337" y="48720"/>
                    <a:pt x="27266" y="48780"/>
                    <a:pt x="27099" y="48506"/>
                  </a:cubicBezTo>
                  <a:cubicBezTo>
                    <a:pt x="26778" y="48601"/>
                    <a:pt x="26944" y="48447"/>
                    <a:pt x="26813" y="48720"/>
                  </a:cubicBezTo>
                  <a:cubicBezTo>
                    <a:pt x="26158" y="48494"/>
                    <a:pt x="23408" y="47125"/>
                    <a:pt x="23253" y="46399"/>
                  </a:cubicBezTo>
                  <a:lnTo>
                    <a:pt x="23110" y="46327"/>
                  </a:lnTo>
                  <a:cubicBezTo>
                    <a:pt x="23087" y="46446"/>
                    <a:pt x="23063" y="46565"/>
                    <a:pt x="23039" y="46696"/>
                  </a:cubicBezTo>
                  <a:cubicBezTo>
                    <a:pt x="22717" y="46565"/>
                    <a:pt x="22813" y="46696"/>
                    <a:pt x="22741" y="46327"/>
                  </a:cubicBezTo>
                  <a:lnTo>
                    <a:pt x="22670" y="46327"/>
                  </a:lnTo>
                  <a:cubicBezTo>
                    <a:pt x="22503" y="46589"/>
                    <a:pt x="22575" y="47042"/>
                    <a:pt x="22527" y="47494"/>
                  </a:cubicBezTo>
                  <a:lnTo>
                    <a:pt x="23241" y="46982"/>
                  </a:lnTo>
                  <a:cubicBezTo>
                    <a:pt x="23468" y="47161"/>
                    <a:pt x="23932" y="47506"/>
                    <a:pt x="24039" y="47780"/>
                  </a:cubicBezTo>
                  <a:lnTo>
                    <a:pt x="23741" y="47851"/>
                  </a:lnTo>
                  <a:cubicBezTo>
                    <a:pt x="24182" y="48328"/>
                    <a:pt x="24587" y="48589"/>
                    <a:pt x="25420" y="48506"/>
                  </a:cubicBezTo>
                  <a:cubicBezTo>
                    <a:pt x="25515" y="48839"/>
                    <a:pt x="25635" y="48899"/>
                    <a:pt x="25777" y="49304"/>
                  </a:cubicBezTo>
                  <a:lnTo>
                    <a:pt x="26647" y="49149"/>
                  </a:lnTo>
                  <a:cubicBezTo>
                    <a:pt x="27170" y="50506"/>
                    <a:pt x="32671" y="51757"/>
                    <a:pt x="34576" y="52340"/>
                  </a:cubicBezTo>
                  <a:close/>
                  <a:moveTo>
                    <a:pt x="44137" y="46482"/>
                  </a:moveTo>
                  <a:lnTo>
                    <a:pt x="44434" y="46327"/>
                  </a:lnTo>
                  <a:lnTo>
                    <a:pt x="44137" y="46327"/>
                  </a:lnTo>
                  <a:close/>
                  <a:moveTo>
                    <a:pt x="86475" y="46696"/>
                  </a:moveTo>
                  <a:cubicBezTo>
                    <a:pt x="86356" y="46423"/>
                    <a:pt x="86452" y="46530"/>
                    <a:pt x="86190" y="46399"/>
                  </a:cubicBezTo>
                  <a:cubicBezTo>
                    <a:pt x="85368" y="46875"/>
                    <a:pt x="83999" y="47125"/>
                    <a:pt x="83213" y="47054"/>
                  </a:cubicBezTo>
                  <a:lnTo>
                    <a:pt x="82927" y="47554"/>
                  </a:lnTo>
                  <a:cubicBezTo>
                    <a:pt x="83963" y="47268"/>
                    <a:pt x="85309" y="46839"/>
                    <a:pt x="86333" y="46756"/>
                  </a:cubicBezTo>
                  <a:close/>
                  <a:moveTo>
                    <a:pt x="51316" y="46542"/>
                  </a:moveTo>
                  <a:lnTo>
                    <a:pt x="50661" y="46768"/>
                  </a:lnTo>
                  <a:lnTo>
                    <a:pt x="50519" y="46470"/>
                  </a:lnTo>
                  <a:lnTo>
                    <a:pt x="50221" y="46470"/>
                  </a:lnTo>
                  <a:lnTo>
                    <a:pt x="49792" y="46839"/>
                  </a:lnTo>
                  <a:cubicBezTo>
                    <a:pt x="50519" y="46863"/>
                    <a:pt x="50697" y="46887"/>
                    <a:pt x="51459" y="46911"/>
                  </a:cubicBezTo>
                  <a:close/>
                  <a:moveTo>
                    <a:pt x="61758" y="46696"/>
                  </a:moveTo>
                  <a:lnTo>
                    <a:pt x="61758" y="46768"/>
                  </a:lnTo>
                  <a:lnTo>
                    <a:pt x="62187" y="46696"/>
                  </a:lnTo>
                  <a:lnTo>
                    <a:pt x="62341" y="46482"/>
                  </a:lnTo>
                  <a:lnTo>
                    <a:pt x="61972" y="46482"/>
                  </a:lnTo>
                  <a:close/>
                  <a:moveTo>
                    <a:pt x="77629" y="47637"/>
                  </a:moveTo>
                  <a:lnTo>
                    <a:pt x="80534" y="46911"/>
                  </a:lnTo>
                  <a:cubicBezTo>
                    <a:pt x="80820" y="46994"/>
                    <a:pt x="80891" y="46792"/>
                    <a:pt x="80963" y="46482"/>
                  </a:cubicBezTo>
                  <a:lnTo>
                    <a:pt x="80820" y="46482"/>
                  </a:lnTo>
                  <a:cubicBezTo>
                    <a:pt x="80665" y="46589"/>
                    <a:pt x="79856" y="46577"/>
                    <a:pt x="79808" y="46625"/>
                  </a:cubicBezTo>
                  <a:cubicBezTo>
                    <a:pt x="79606" y="46804"/>
                    <a:pt x="79701" y="46970"/>
                    <a:pt x="79439" y="47137"/>
                  </a:cubicBezTo>
                  <a:cubicBezTo>
                    <a:pt x="79296" y="46935"/>
                    <a:pt x="79403" y="47125"/>
                    <a:pt x="79367" y="46839"/>
                  </a:cubicBezTo>
                  <a:lnTo>
                    <a:pt x="78141" y="46994"/>
                  </a:lnTo>
                  <a:lnTo>
                    <a:pt x="78355" y="46625"/>
                  </a:lnTo>
                  <a:cubicBezTo>
                    <a:pt x="77641" y="46863"/>
                    <a:pt x="76927" y="47089"/>
                    <a:pt x="76689" y="47935"/>
                  </a:cubicBezTo>
                  <a:lnTo>
                    <a:pt x="77843" y="46994"/>
                  </a:lnTo>
                  <a:cubicBezTo>
                    <a:pt x="77867" y="47065"/>
                    <a:pt x="77891" y="47137"/>
                    <a:pt x="77915" y="47208"/>
                  </a:cubicBezTo>
                  <a:lnTo>
                    <a:pt x="77915" y="47280"/>
                  </a:lnTo>
                  <a:close/>
                  <a:moveTo>
                    <a:pt x="61544" y="46696"/>
                  </a:moveTo>
                  <a:lnTo>
                    <a:pt x="61246" y="46542"/>
                  </a:lnTo>
                  <a:lnTo>
                    <a:pt x="60806" y="47196"/>
                  </a:lnTo>
                  <a:cubicBezTo>
                    <a:pt x="61103" y="47113"/>
                    <a:pt x="61365" y="46935"/>
                    <a:pt x="61544" y="46696"/>
                  </a:cubicBezTo>
                  <a:close/>
                  <a:moveTo>
                    <a:pt x="99453" y="46839"/>
                  </a:moveTo>
                  <a:lnTo>
                    <a:pt x="99608" y="46554"/>
                  </a:lnTo>
                  <a:lnTo>
                    <a:pt x="99453" y="46554"/>
                  </a:lnTo>
                  <a:cubicBezTo>
                    <a:pt x="99144" y="46911"/>
                    <a:pt x="98691" y="46994"/>
                    <a:pt x="98227" y="47208"/>
                  </a:cubicBezTo>
                  <a:lnTo>
                    <a:pt x="98513" y="47423"/>
                  </a:lnTo>
                  <a:close/>
                  <a:moveTo>
                    <a:pt x="124028" y="46994"/>
                  </a:moveTo>
                  <a:lnTo>
                    <a:pt x="124099" y="46839"/>
                  </a:lnTo>
                  <a:lnTo>
                    <a:pt x="124099" y="46625"/>
                  </a:lnTo>
                  <a:lnTo>
                    <a:pt x="123742" y="46554"/>
                  </a:lnTo>
                  <a:cubicBezTo>
                    <a:pt x="123694" y="46863"/>
                    <a:pt x="123671" y="46827"/>
                    <a:pt x="123956" y="46994"/>
                  </a:cubicBezTo>
                  <a:close/>
                  <a:moveTo>
                    <a:pt x="60675" y="46923"/>
                  </a:moveTo>
                  <a:cubicBezTo>
                    <a:pt x="60615" y="46613"/>
                    <a:pt x="60782" y="46815"/>
                    <a:pt x="60520" y="46625"/>
                  </a:cubicBezTo>
                  <a:cubicBezTo>
                    <a:pt x="59127" y="47708"/>
                    <a:pt x="57365" y="46863"/>
                    <a:pt x="56460" y="47649"/>
                  </a:cubicBezTo>
                  <a:cubicBezTo>
                    <a:pt x="57115" y="48018"/>
                    <a:pt x="59698" y="47518"/>
                    <a:pt x="60377" y="47351"/>
                  </a:cubicBezTo>
                  <a:close/>
                  <a:moveTo>
                    <a:pt x="41327" y="47351"/>
                  </a:moveTo>
                  <a:lnTo>
                    <a:pt x="41613" y="47351"/>
                  </a:lnTo>
                  <a:cubicBezTo>
                    <a:pt x="41637" y="47256"/>
                    <a:pt x="41660" y="47161"/>
                    <a:pt x="41684" y="47065"/>
                  </a:cubicBezTo>
                  <a:lnTo>
                    <a:pt x="40672" y="46768"/>
                  </a:lnTo>
                  <a:cubicBezTo>
                    <a:pt x="40660" y="47113"/>
                    <a:pt x="41005" y="47137"/>
                    <a:pt x="41315" y="47339"/>
                  </a:cubicBezTo>
                  <a:close/>
                  <a:moveTo>
                    <a:pt x="121718" y="46780"/>
                  </a:moveTo>
                  <a:lnTo>
                    <a:pt x="121575" y="46780"/>
                  </a:lnTo>
                  <a:cubicBezTo>
                    <a:pt x="121706" y="46827"/>
                    <a:pt x="121587" y="46839"/>
                    <a:pt x="121718" y="46768"/>
                  </a:cubicBezTo>
                  <a:close/>
                  <a:moveTo>
                    <a:pt x="76927" y="46851"/>
                  </a:moveTo>
                  <a:lnTo>
                    <a:pt x="76700" y="47208"/>
                  </a:lnTo>
                  <a:lnTo>
                    <a:pt x="76558" y="47363"/>
                  </a:lnTo>
                  <a:cubicBezTo>
                    <a:pt x="76915" y="47256"/>
                    <a:pt x="76950" y="47185"/>
                    <a:pt x="77058" y="46851"/>
                  </a:cubicBezTo>
                  <a:close/>
                  <a:moveTo>
                    <a:pt x="18419" y="46923"/>
                  </a:moveTo>
                  <a:lnTo>
                    <a:pt x="18562" y="47137"/>
                  </a:lnTo>
                  <a:lnTo>
                    <a:pt x="18634" y="47292"/>
                  </a:lnTo>
                  <a:lnTo>
                    <a:pt x="18717" y="47292"/>
                  </a:lnTo>
                  <a:cubicBezTo>
                    <a:pt x="18681" y="47185"/>
                    <a:pt x="18657" y="47089"/>
                    <a:pt x="18634" y="46994"/>
                  </a:cubicBezTo>
                  <a:close/>
                  <a:moveTo>
                    <a:pt x="61984" y="47280"/>
                  </a:moveTo>
                  <a:lnTo>
                    <a:pt x="62496" y="46994"/>
                  </a:lnTo>
                  <a:lnTo>
                    <a:pt x="62341" y="46923"/>
                  </a:lnTo>
                  <a:lnTo>
                    <a:pt x="62044" y="47065"/>
                  </a:lnTo>
                  <a:cubicBezTo>
                    <a:pt x="62032" y="47125"/>
                    <a:pt x="62008" y="47196"/>
                    <a:pt x="61984" y="47268"/>
                  </a:cubicBezTo>
                  <a:close/>
                  <a:moveTo>
                    <a:pt x="72998" y="46923"/>
                  </a:moveTo>
                  <a:lnTo>
                    <a:pt x="72569" y="47280"/>
                  </a:lnTo>
                  <a:lnTo>
                    <a:pt x="72640" y="47435"/>
                  </a:lnTo>
                  <a:cubicBezTo>
                    <a:pt x="73140" y="47411"/>
                    <a:pt x="73200" y="47351"/>
                    <a:pt x="73367" y="46994"/>
                  </a:cubicBezTo>
                  <a:close/>
                  <a:moveTo>
                    <a:pt x="98155" y="47208"/>
                  </a:moveTo>
                  <a:lnTo>
                    <a:pt x="98298" y="46994"/>
                  </a:lnTo>
                  <a:lnTo>
                    <a:pt x="97941" y="46923"/>
                  </a:lnTo>
                  <a:cubicBezTo>
                    <a:pt x="97679" y="47196"/>
                    <a:pt x="97524" y="47149"/>
                    <a:pt x="97143" y="47208"/>
                  </a:cubicBezTo>
                  <a:lnTo>
                    <a:pt x="97072" y="47423"/>
                  </a:lnTo>
                  <a:cubicBezTo>
                    <a:pt x="97429" y="47566"/>
                    <a:pt x="97715" y="47351"/>
                    <a:pt x="98155" y="47196"/>
                  </a:cubicBezTo>
                  <a:close/>
                  <a:moveTo>
                    <a:pt x="96191" y="46994"/>
                  </a:moveTo>
                  <a:lnTo>
                    <a:pt x="96048" y="47065"/>
                  </a:lnTo>
                  <a:lnTo>
                    <a:pt x="95679" y="47423"/>
                  </a:lnTo>
                  <a:lnTo>
                    <a:pt x="95679" y="47506"/>
                  </a:lnTo>
                  <a:lnTo>
                    <a:pt x="96048" y="47577"/>
                  </a:lnTo>
                  <a:lnTo>
                    <a:pt x="96548" y="47065"/>
                  </a:lnTo>
                  <a:close/>
                  <a:moveTo>
                    <a:pt x="25515" y="47339"/>
                  </a:moveTo>
                  <a:lnTo>
                    <a:pt x="25587" y="47196"/>
                  </a:lnTo>
                  <a:lnTo>
                    <a:pt x="25289" y="47042"/>
                  </a:lnTo>
                  <a:close/>
                  <a:moveTo>
                    <a:pt x="76046" y="47863"/>
                  </a:moveTo>
                  <a:cubicBezTo>
                    <a:pt x="76486" y="47708"/>
                    <a:pt x="76319" y="47518"/>
                    <a:pt x="76474" y="47137"/>
                  </a:cubicBezTo>
                  <a:lnTo>
                    <a:pt x="75760" y="47065"/>
                  </a:lnTo>
                  <a:cubicBezTo>
                    <a:pt x="75188" y="47863"/>
                    <a:pt x="73379" y="47935"/>
                    <a:pt x="72128" y="48220"/>
                  </a:cubicBezTo>
                  <a:lnTo>
                    <a:pt x="71914" y="48661"/>
                  </a:lnTo>
                  <a:lnTo>
                    <a:pt x="73438" y="48149"/>
                  </a:lnTo>
                  <a:lnTo>
                    <a:pt x="73367" y="48363"/>
                  </a:lnTo>
                  <a:cubicBezTo>
                    <a:pt x="74248" y="48149"/>
                    <a:pt x="75141" y="47982"/>
                    <a:pt x="76046" y="47863"/>
                  </a:cubicBezTo>
                  <a:close/>
                  <a:moveTo>
                    <a:pt x="104609" y="47054"/>
                  </a:moveTo>
                  <a:lnTo>
                    <a:pt x="104382" y="47208"/>
                  </a:lnTo>
                  <a:cubicBezTo>
                    <a:pt x="104359" y="47280"/>
                    <a:pt x="104335" y="47351"/>
                    <a:pt x="104311" y="47423"/>
                  </a:cubicBezTo>
                  <a:lnTo>
                    <a:pt x="105109" y="47494"/>
                  </a:lnTo>
                  <a:lnTo>
                    <a:pt x="105264" y="47280"/>
                  </a:lnTo>
                  <a:cubicBezTo>
                    <a:pt x="104942" y="47196"/>
                    <a:pt x="104883" y="47208"/>
                    <a:pt x="104609" y="47054"/>
                  </a:cubicBezTo>
                  <a:close/>
                  <a:moveTo>
                    <a:pt x="42041" y="47268"/>
                  </a:moveTo>
                  <a:lnTo>
                    <a:pt x="42256" y="47268"/>
                  </a:lnTo>
                  <a:lnTo>
                    <a:pt x="42113" y="47125"/>
                  </a:lnTo>
                  <a:close/>
                  <a:moveTo>
                    <a:pt x="48352" y="47637"/>
                  </a:moveTo>
                  <a:cubicBezTo>
                    <a:pt x="47006" y="47351"/>
                    <a:pt x="45720" y="47244"/>
                    <a:pt x="44220" y="47125"/>
                  </a:cubicBezTo>
                  <a:lnTo>
                    <a:pt x="43923" y="47637"/>
                  </a:lnTo>
                  <a:cubicBezTo>
                    <a:pt x="45470" y="47649"/>
                    <a:pt x="46982" y="47732"/>
                    <a:pt x="48280" y="47780"/>
                  </a:cubicBezTo>
                  <a:close/>
                  <a:moveTo>
                    <a:pt x="148602" y="48066"/>
                  </a:moveTo>
                  <a:lnTo>
                    <a:pt x="148602" y="47994"/>
                  </a:lnTo>
                  <a:cubicBezTo>
                    <a:pt x="148412" y="47637"/>
                    <a:pt x="148186" y="47304"/>
                    <a:pt x="147816" y="47125"/>
                  </a:cubicBezTo>
                  <a:cubicBezTo>
                    <a:pt x="147793" y="47173"/>
                    <a:pt x="147757" y="47220"/>
                    <a:pt x="147733" y="47280"/>
                  </a:cubicBezTo>
                  <a:lnTo>
                    <a:pt x="148317" y="48077"/>
                  </a:lnTo>
                  <a:close/>
                  <a:moveTo>
                    <a:pt x="42839" y="47494"/>
                  </a:moveTo>
                  <a:lnTo>
                    <a:pt x="43708" y="47566"/>
                  </a:lnTo>
                  <a:cubicBezTo>
                    <a:pt x="43756" y="47435"/>
                    <a:pt x="43803" y="47315"/>
                    <a:pt x="43863" y="47196"/>
                  </a:cubicBezTo>
                  <a:lnTo>
                    <a:pt x="42910" y="47196"/>
                  </a:lnTo>
                  <a:close/>
                  <a:moveTo>
                    <a:pt x="71616" y="47566"/>
                  </a:moveTo>
                  <a:cubicBezTo>
                    <a:pt x="71307" y="47446"/>
                    <a:pt x="71355" y="47351"/>
                    <a:pt x="71116" y="47196"/>
                  </a:cubicBezTo>
                  <a:cubicBezTo>
                    <a:pt x="71021" y="47411"/>
                    <a:pt x="70866" y="47577"/>
                    <a:pt x="70676" y="47708"/>
                  </a:cubicBezTo>
                  <a:cubicBezTo>
                    <a:pt x="69926" y="47208"/>
                    <a:pt x="68628" y="48637"/>
                    <a:pt x="67699" y="48792"/>
                  </a:cubicBezTo>
                  <a:cubicBezTo>
                    <a:pt x="67485" y="49173"/>
                    <a:pt x="67699" y="48982"/>
                    <a:pt x="67556" y="49304"/>
                  </a:cubicBezTo>
                  <a:lnTo>
                    <a:pt x="67628" y="49375"/>
                  </a:lnTo>
                  <a:cubicBezTo>
                    <a:pt x="68557" y="48435"/>
                    <a:pt x="70021" y="47887"/>
                    <a:pt x="71462" y="47780"/>
                  </a:cubicBezTo>
                  <a:cubicBezTo>
                    <a:pt x="71521" y="47708"/>
                    <a:pt x="71569" y="47637"/>
                    <a:pt x="71628" y="47566"/>
                  </a:cubicBezTo>
                  <a:close/>
                  <a:moveTo>
                    <a:pt x="89821" y="47196"/>
                  </a:moveTo>
                  <a:lnTo>
                    <a:pt x="89666" y="47196"/>
                  </a:lnTo>
                  <a:cubicBezTo>
                    <a:pt x="89797" y="47268"/>
                    <a:pt x="89690" y="47268"/>
                    <a:pt x="89821" y="47196"/>
                  </a:cubicBezTo>
                  <a:close/>
                  <a:moveTo>
                    <a:pt x="103370" y="47196"/>
                  </a:moveTo>
                  <a:lnTo>
                    <a:pt x="103073" y="47411"/>
                  </a:lnTo>
                  <a:lnTo>
                    <a:pt x="103656" y="47411"/>
                  </a:lnTo>
                  <a:lnTo>
                    <a:pt x="103811" y="47196"/>
                  </a:lnTo>
                  <a:close/>
                  <a:moveTo>
                    <a:pt x="42482" y="47268"/>
                  </a:moveTo>
                  <a:lnTo>
                    <a:pt x="42399" y="47339"/>
                  </a:lnTo>
                  <a:lnTo>
                    <a:pt x="42399" y="47411"/>
                  </a:lnTo>
                  <a:lnTo>
                    <a:pt x="42553" y="47482"/>
                  </a:lnTo>
                  <a:lnTo>
                    <a:pt x="42625" y="47411"/>
                  </a:lnTo>
                  <a:close/>
                  <a:moveTo>
                    <a:pt x="49078" y="47339"/>
                  </a:moveTo>
                  <a:lnTo>
                    <a:pt x="49006" y="47411"/>
                  </a:lnTo>
                  <a:lnTo>
                    <a:pt x="49006" y="47494"/>
                  </a:lnTo>
                  <a:lnTo>
                    <a:pt x="49578" y="47566"/>
                  </a:lnTo>
                  <a:lnTo>
                    <a:pt x="49649" y="47494"/>
                  </a:lnTo>
                  <a:lnTo>
                    <a:pt x="49649" y="47411"/>
                  </a:lnTo>
                  <a:lnTo>
                    <a:pt x="49221" y="47268"/>
                  </a:lnTo>
                  <a:close/>
                  <a:moveTo>
                    <a:pt x="95322" y="47268"/>
                  </a:moveTo>
                  <a:lnTo>
                    <a:pt x="95179" y="47268"/>
                  </a:lnTo>
                  <a:lnTo>
                    <a:pt x="94524" y="47566"/>
                  </a:lnTo>
                  <a:lnTo>
                    <a:pt x="94453" y="47780"/>
                  </a:lnTo>
                  <a:cubicBezTo>
                    <a:pt x="94953" y="47732"/>
                    <a:pt x="95179" y="47685"/>
                    <a:pt x="95334" y="47268"/>
                  </a:cubicBezTo>
                  <a:close/>
                  <a:moveTo>
                    <a:pt x="72057" y="47339"/>
                  </a:moveTo>
                  <a:lnTo>
                    <a:pt x="71986" y="47566"/>
                  </a:lnTo>
                  <a:lnTo>
                    <a:pt x="72200" y="47411"/>
                  </a:lnTo>
                  <a:close/>
                  <a:moveTo>
                    <a:pt x="127516" y="47494"/>
                  </a:moveTo>
                  <a:lnTo>
                    <a:pt x="127659" y="47339"/>
                  </a:lnTo>
                  <a:lnTo>
                    <a:pt x="127516" y="47339"/>
                  </a:lnTo>
                  <a:close/>
                  <a:moveTo>
                    <a:pt x="90762" y="47411"/>
                  </a:moveTo>
                  <a:lnTo>
                    <a:pt x="90547" y="47411"/>
                  </a:lnTo>
                  <a:lnTo>
                    <a:pt x="90393" y="47625"/>
                  </a:lnTo>
                  <a:close/>
                  <a:moveTo>
                    <a:pt x="126219" y="47411"/>
                  </a:moveTo>
                  <a:lnTo>
                    <a:pt x="125992" y="47625"/>
                  </a:lnTo>
                  <a:cubicBezTo>
                    <a:pt x="126266" y="47518"/>
                    <a:pt x="126159" y="47518"/>
                    <a:pt x="126207" y="47411"/>
                  </a:cubicBezTo>
                  <a:close/>
                  <a:moveTo>
                    <a:pt x="109609" y="47482"/>
                  </a:moveTo>
                  <a:lnTo>
                    <a:pt x="109538" y="47780"/>
                  </a:lnTo>
                  <a:lnTo>
                    <a:pt x="109752" y="47482"/>
                  </a:lnTo>
                  <a:close/>
                  <a:moveTo>
                    <a:pt x="55460" y="47780"/>
                  </a:moveTo>
                  <a:lnTo>
                    <a:pt x="55757" y="47780"/>
                  </a:lnTo>
                  <a:lnTo>
                    <a:pt x="55829" y="47637"/>
                  </a:lnTo>
                  <a:lnTo>
                    <a:pt x="55829" y="47566"/>
                  </a:lnTo>
                  <a:lnTo>
                    <a:pt x="55531" y="47566"/>
                  </a:lnTo>
                  <a:close/>
                  <a:moveTo>
                    <a:pt x="72712" y="47935"/>
                  </a:moveTo>
                  <a:lnTo>
                    <a:pt x="73009" y="47935"/>
                  </a:lnTo>
                  <a:lnTo>
                    <a:pt x="73224" y="47637"/>
                  </a:lnTo>
                  <a:lnTo>
                    <a:pt x="73009" y="47566"/>
                  </a:lnTo>
                  <a:close/>
                  <a:moveTo>
                    <a:pt x="17467" y="47637"/>
                  </a:moveTo>
                  <a:lnTo>
                    <a:pt x="17324" y="47792"/>
                  </a:lnTo>
                  <a:lnTo>
                    <a:pt x="17395" y="48149"/>
                  </a:lnTo>
                  <a:lnTo>
                    <a:pt x="17538" y="48149"/>
                  </a:lnTo>
                  <a:lnTo>
                    <a:pt x="17693" y="48006"/>
                  </a:lnTo>
                  <a:cubicBezTo>
                    <a:pt x="17657" y="47863"/>
                    <a:pt x="17574" y="47732"/>
                    <a:pt x="17467" y="47637"/>
                  </a:cubicBezTo>
                  <a:close/>
                  <a:moveTo>
                    <a:pt x="26825" y="47935"/>
                  </a:moveTo>
                  <a:cubicBezTo>
                    <a:pt x="26885" y="47732"/>
                    <a:pt x="26861" y="47804"/>
                    <a:pt x="26754" y="47637"/>
                  </a:cubicBezTo>
                  <a:lnTo>
                    <a:pt x="26682" y="47792"/>
                  </a:lnTo>
                  <a:close/>
                  <a:moveTo>
                    <a:pt x="138684" y="47637"/>
                  </a:moveTo>
                  <a:lnTo>
                    <a:pt x="138613" y="47780"/>
                  </a:lnTo>
                  <a:lnTo>
                    <a:pt x="138970" y="48077"/>
                  </a:lnTo>
                  <a:lnTo>
                    <a:pt x="139053" y="47923"/>
                  </a:lnTo>
                  <a:close/>
                  <a:moveTo>
                    <a:pt x="51900" y="47708"/>
                  </a:moveTo>
                  <a:lnTo>
                    <a:pt x="51828" y="47863"/>
                  </a:lnTo>
                  <a:lnTo>
                    <a:pt x="52054" y="47708"/>
                  </a:lnTo>
                  <a:close/>
                  <a:moveTo>
                    <a:pt x="128171" y="48077"/>
                  </a:moveTo>
                  <a:lnTo>
                    <a:pt x="128469" y="48149"/>
                  </a:lnTo>
                  <a:cubicBezTo>
                    <a:pt x="128588" y="47994"/>
                    <a:pt x="128588" y="47994"/>
                    <a:pt x="128612" y="47708"/>
                  </a:cubicBezTo>
                  <a:lnTo>
                    <a:pt x="128397" y="47708"/>
                  </a:lnTo>
                  <a:cubicBezTo>
                    <a:pt x="128254" y="47875"/>
                    <a:pt x="128254" y="47804"/>
                    <a:pt x="128171" y="48066"/>
                  </a:cubicBezTo>
                  <a:close/>
                  <a:moveTo>
                    <a:pt x="42625" y="47994"/>
                  </a:moveTo>
                  <a:lnTo>
                    <a:pt x="42625" y="47923"/>
                  </a:lnTo>
                  <a:lnTo>
                    <a:pt x="42339" y="47923"/>
                  </a:lnTo>
                  <a:lnTo>
                    <a:pt x="42268" y="48137"/>
                  </a:lnTo>
                  <a:lnTo>
                    <a:pt x="42625" y="48066"/>
                  </a:lnTo>
                  <a:close/>
                  <a:moveTo>
                    <a:pt x="68295" y="48208"/>
                  </a:moveTo>
                  <a:lnTo>
                    <a:pt x="67783" y="47923"/>
                  </a:lnTo>
                  <a:cubicBezTo>
                    <a:pt x="67556" y="48125"/>
                    <a:pt x="67390" y="48161"/>
                    <a:pt x="67271" y="48506"/>
                  </a:cubicBezTo>
                  <a:lnTo>
                    <a:pt x="68211" y="48351"/>
                  </a:lnTo>
                  <a:close/>
                  <a:moveTo>
                    <a:pt x="46173" y="47994"/>
                  </a:moveTo>
                  <a:lnTo>
                    <a:pt x="46256" y="48149"/>
                  </a:lnTo>
                  <a:lnTo>
                    <a:pt x="46399" y="47994"/>
                  </a:lnTo>
                  <a:close/>
                  <a:moveTo>
                    <a:pt x="103597" y="47994"/>
                  </a:moveTo>
                  <a:lnTo>
                    <a:pt x="103382" y="48208"/>
                  </a:lnTo>
                  <a:lnTo>
                    <a:pt x="103382" y="48292"/>
                  </a:lnTo>
                  <a:lnTo>
                    <a:pt x="103454" y="48292"/>
                  </a:lnTo>
                  <a:lnTo>
                    <a:pt x="103751" y="48137"/>
                  </a:lnTo>
                  <a:close/>
                  <a:moveTo>
                    <a:pt x="66913" y="48149"/>
                  </a:moveTo>
                  <a:cubicBezTo>
                    <a:pt x="66842" y="48292"/>
                    <a:pt x="66759" y="48447"/>
                    <a:pt x="66699" y="48578"/>
                  </a:cubicBezTo>
                  <a:cubicBezTo>
                    <a:pt x="67068" y="48506"/>
                    <a:pt x="67175" y="48387"/>
                    <a:pt x="66913" y="48137"/>
                  </a:cubicBezTo>
                  <a:close/>
                  <a:moveTo>
                    <a:pt x="70676" y="48149"/>
                  </a:moveTo>
                  <a:lnTo>
                    <a:pt x="70533" y="48149"/>
                  </a:lnTo>
                  <a:lnTo>
                    <a:pt x="70235" y="48292"/>
                  </a:lnTo>
                  <a:lnTo>
                    <a:pt x="70164" y="48447"/>
                  </a:lnTo>
                  <a:lnTo>
                    <a:pt x="70533" y="48447"/>
                  </a:lnTo>
                  <a:close/>
                  <a:moveTo>
                    <a:pt x="107145" y="48506"/>
                  </a:moveTo>
                  <a:lnTo>
                    <a:pt x="107216" y="48506"/>
                  </a:lnTo>
                  <a:lnTo>
                    <a:pt x="107430" y="48435"/>
                  </a:lnTo>
                  <a:lnTo>
                    <a:pt x="107502" y="48137"/>
                  </a:lnTo>
                  <a:lnTo>
                    <a:pt x="107359" y="48137"/>
                  </a:lnTo>
                  <a:cubicBezTo>
                    <a:pt x="107228" y="48304"/>
                    <a:pt x="107228" y="48244"/>
                    <a:pt x="107145" y="48506"/>
                  </a:cubicBezTo>
                  <a:close/>
                  <a:moveTo>
                    <a:pt x="128826" y="48506"/>
                  </a:moveTo>
                  <a:lnTo>
                    <a:pt x="128969" y="48661"/>
                  </a:lnTo>
                  <a:lnTo>
                    <a:pt x="129040" y="48661"/>
                  </a:lnTo>
                  <a:cubicBezTo>
                    <a:pt x="129028" y="48280"/>
                    <a:pt x="129064" y="48304"/>
                    <a:pt x="128826" y="48149"/>
                  </a:cubicBezTo>
                  <a:lnTo>
                    <a:pt x="128457" y="48363"/>
                  </a:lnTo>
                  <a:close/>
                  <a:moveTo>
                    <a:pt x="71474" y="48292"/>
                  </a:moveTo>
                  <a:cubicBezTo>
                    <a:pt x="70878" y="48649"/>
                    <a:pt x="69473" y="48756"/>
                    <a:pt x="68723" y="49090"/>
                  </a:cubicBezTo>
                  <a:lnTo>
                    <a:pt x="68652" y="49232"/>
                  </a:lnTo>
                  <a:cubicBezTo>
                    <a:pt x="69140" y="49149"/>
                    <a:pt x="69045" y="49006"/>
                    <a:pt x="69450" y="48875"/>
                  </a:cubicBezTo>
                  <a:lnTo>
                    <a:pt x="69295" y="49173"/>
                  </a:lnTo>
                  <a:lnTo>
                    <a:pt x="71259" y="48804"/>
                  </a:lnTo>
                  <a:cubicBezTo>
                    <a:pt x="71414" y="48578"/>
                    <a:pt x="71485" y="48494"/>
                    <a:pt x="71474" y="48292"/>
                  </a:cubicBezTo>
                  <a:close/>
                  <a:moveTo>
                    <a:pt x="108085" y="48506"/>
                  </a:moveTo>
                  <a:lnTo>
                    <a:pt x="108300" y="48292"/>
                  </a:lnTo>
                  <a:lnTo>
                    <a:pt x="108157" y="48292"/>
                  </a:lnTo>
                  <a:close/>
                  <a:moveTo>
                    <a:pt x="140208" y="49161"/>
                  </a:moveTo>
                  <a:lnTo>
                    <a:pt x="140351" y="49090"/>
                  </a:lnTo>
                  <a:lnTo>
                    <a:pt x="140351" y="48804"/>
                  </a:lnTo>
                  <a:lnTo>
                    <a:pt x="139482" y="48292"/>
                  </a:lnTo>
                  <a:cubicBezTo>
                    <a:pt x="139637" y="48697"/>
                    <a:pt x="139875" y="48744"/>
                    <a:pt x="140065" y="49090"/>
                  </a:cubicBezTo>
                  <a:close/>
                  <a:moveTo>
                    <a:pt x="64663" y="48363"/>
                  </a:moveTo>
                  <a:lnTo>
                    <a:pt x="64508" y="48435"/>
                  </a:lnTo>
                  <a:lnTo>
                    <a:pt x="64080" y="49018"/>
                  </a:lnTo>
                  <a:cubicBezTo>
                    <a:pt x="64497" y="48899"/>
                    <a:pt x="64687" y="48780"/>
                    <a:pt x="64806" y="48363"/>
                  </a:cubicBezTo>
                  <a:close/>
                  <a:moveTo>
                    <a:pt x="65901" y="48363"/>
                  </a:moveTo>
                  <a:lnTo>
                    <a:pt x="65532" y="48649"/>
                  </a:lnTo>
                  <a:lnTo>
                    <a:pt x="65389" y="48649"/>
                  </a:lnTo>
                  <a:lnTo>
                    <a:pt x="66032" y="48720"/>
                  </a:lnTo>
                  <a:lnTo>
                    <a:pt x="66187" y="48506"/>
                  </a:lnTo>
                  <a:close/>
                  <a:moveTo>
                    <a:pt x="100692" y="48649"/>
                  </a:moveTo>
                  <a:cubicBezTo>
                    <a:pt x="100596" y="48375"/>
                    <a:pt x="100692" y="48506"/>
                    <a:pt x="100477" y="48363"/>
                  </a:cubicBezTo>
                  <a:lnTo>
                    <a:pt x="100180" y="48720"/>
                  </a:lnTo>
                  <a:lnTo>
                    <a:pt x="100477" y="48804"/>
                  </a:lnTo>
                  <a:close/>
                  <a:moveTo>
                    <a:pt x="23706" y="48435"/>
                  </a:moveTo>
                  <a:lnTo>
                    <a:pt x="24134" y="48947"/>
                  </a:lnTo>
                  <a:lnTo>
                    <a:pt x="24432" y="48947"/>
                  </a:lnTo>
                  <a:cubicBezTo>
                    <a:pt x="24301" y="48566"/>
                    <a:pt x="24051" y="48542"/>
                    <a:pt x="23706" y="48435"/>
                  </a:cubicBezTo>
                  <a:close/>
                  <a:moveTo>
                    <a:pt x="95179" y="48506"/>
                  </a:moveTo>
                  <a:lnTo>
                    <a:pt x="95179" y="48578"/>
                  </a:lnTo>
                  <a:lnTo>
                    <a:pt x="95334" y="48732"/>
                  </a:lnTo>
                  <a:lnTo>
                    <a:pt x="95405" y="48732"/>
                  </a:lnTo>
                  <a:cubicBezTo>
                    <a:pt x="95429" y="48637"/>
                    <a:pt x="95453" y="48530"/>
                    <a:pt x="95477" y="48435"/>
                  </a:cubicBezTo>
                  <a:lnTo>
                    <a:pt x="95334" y="48435"/>
                  </a:lnTo>
                  <a:close/>
                  <a:moveTo>
                    <a:pt x="127957" y="48435"/>
                  </a:moveTo>
                  <a:lnTo>
                    <a:pt x="128100" y="48649"/>
                  </a:lnTo>
                  <a:lnTo>
                    <a:pt x="128171" y="48435"/>
                  </a:lnTo>
                  <a:close/>
                  <a:moveTo>
                    <a:pt x="57198" y="48804"/>
                  </a:moveTo>
                  <a:lnTo>
                    <a:pt x="57341" y="48649"/>
                  </a:lnTo>
                  <a:cubicBezTo>
                    <a:pt x="56674" y="48387"/>
                    <a:pt x="55710" y="48804"/>
                    <a:pt x="55174" y="48578"/>
                  </a:cubicBezTo>
                  <a:cubicBezTo>
                    <a:pt x="54924" y="48804"/>
                    <a:pt x="52447" y="49137"/>
                    <a:pt x="52340" y="49161"/>
                  </a:cubicBezTo>
                  <a:cubicBezTo>
                    <a:pt x="52090" y="49197"/>
                    <a:pt x="52221" y="49078"/>
                    <a:pt x="52126" y="49006"/>
                  </a:cubicBezTo>
                  <a:cubicBezTo>
                    <a:pt x="51864" y="49090"/>
                    <a:pt x="51912" y="49066"/>
                    <a:pt x="51757" y="49220"/>
                  </a:cubicBezTo>
                  <a:lnTo>
                    <a:pt x="51757" y="49447"/>
                  </a:lnTo>
                  <a:lnTo>
                    <a:pt x="55388" y="49149"/>
                  </a:lnTo>
                  <a:lnTo>
                    <a:pt x="55317" y="49363"/>
                  </a:lnTo>
                  <a:cubicBezTo>
                    <a:pt x="55912" y="49161"/>
                    <a:pt x="56841" y="49328"/>
                    <a:pt x="57198" y="48792"/>
                  </a:cubicBezTo>
                  <a:close/>
                  <a:moveTo>
                    <a:pt x="63651" y="48649"/>
                  </a:moveTo>
                  <a:cubicBezTo>
                    <a:pt x="63318" y="48839"/>
                    <a:pt x="63187" y="48839"/>
                    <a:pt x="62996" y="49161"/>
                  </a:cubicBezTo>
                  <a:lnTo>
                    <a:pt x="62996" y="49232"/>
                  </a:lnTo>
                  <a:lnTo>
                    <a:pt x="63723" y="48935"/>
                  </a:lnTo>
                  <a:cubicBezTo>
                    <a:pt x="63735" y="48685"/>
                    <a:pt x="63806" y="48839"/>
                    <a:pt x="63651" y="48649"/>
                  </a:cubicBezTo>
                  <a:close/>
                  <a:moveTo>
                    <a:pt x="87940" y="48804"/>
                  </a:moveTo>
                  <a:cubicBezTo>
                    <a:pt x="87630" y="48685"/>
                    <a:pt x="87273" y="48756"/>
                    <a:pt x="87059" y="48649"/>
                  </a:cubicBezTo>
                  <a:lnTo>
                    <a:pt x="86630" y="49090"/>
                  </a:lnTo>
                  <a:lnTo>
                    <a:pt x="86475" y="49161"/>
                  </a:lnTo>
                  <a:lnTo>
                    <a:pt x="86475" y="49232"/>
                  </a:lnTo>
                  <a:lnTo>
                    <a:pt x="87785" y="49018"/>
                  </a:lnTo>
                  <a:close/>
                  <a:moveTo>
                    <a:pt x="31028" y="49447"/>
                  </a:moveTo>
                  <a:lnTo>
                    <a:pt x="31171" y="49375"/>
                  </a:lnTo>
                  <a:lnTo>
                    <a:pt x="31171" y="49161"/>
                  </a:lnTo>
                  <a:cubicBezTo>
                    <a:pt x="30718" y="49066"/>
                    <a:pt x="30480" y="48875"/>
                    <a:pt x="30016" y="48720"/>
                  </a:cubicBezTo>
                  <a:cubicBezTo>
                    <a:pt x="30004" y="49125"/>
                    <a:pt x="30528" y="49316"/>
                    <a:pt x="31028" y="49447"/>
                  </a:cubicBezTo>
                  <a:close/>
                  <a:moveTo>
                    <a:pt x="43280" y="49959"/>
                  </a:moveTo>
                  <a:lnTo>
                    <a:pt x="43280" y="50030"/>
                  </a:lnTo>
                  <a:cubicBezTo>
                    <a:pt x="45125" y="49828"/>
                    <a:pt x="46542" y="49721"/>
                    <a:pt x="48209" y="49375"/>
                  </a:cubicBezTo>
                  <a:lnTo>
                    <a:pt x="48280" y="49090"/>
                  </a:lnTo>
                  <a:lnTo>
                    <a:pt x="48209" y="48875"/>
                  </a:lnTo>
                  <a:cubicBezTo>
                    <a:pt x="47387" y="49137"/>
                    <a:pt x="46566" y="49090"/>
                    <a:pt x="45530" y="48875"/>
                  </a:cubicBezTo>
                  <a:cubicBezTo>
                    <a:pt x="45208" y="49054"/>
                    <a:pt x="44875" y="48982"/>
                    <a:pt x="44434" y="48947"/>
                  </a:cubicBezTo>
                  <a:cubicBezTo>
                    <a:pt x="44101" y="49304"/>
                    <a:pt x="44077" y="49506"/>
                    <a:pt x="43494" y="49673"/>
                  </a:cubicBezTo>
                  <a:close/>
                  <a:moveTo>
                    <a:pt x="50745" y="49447"/>
                  </a:moveTo>
                  <a:lnTo>
                    <a:pt x="51257" y="49447"/>
                  </a:lnTo>
                  <a:lnTo>
                    <a:pt x="51554" y="49232"/>
                  </a:lnTo>
                  <a:cubicBezTo>
                    <a:pt x="51733" y="49078"/>
                    <a:pt x="51638" y="49066"/>
                    <a:pt x="51697" y="48875"/>
                  </a:cubicBezTo>
                  <a:lnTo>
                    <a:pt x="51471" y="48875"/>
                  </a:lnTo>
                  <a:cubicBezTo>
                    <a:pt x="51138" y="49090"/>
                    <a:pt x="50888" y="48994"/>
                    <a:pt x="50745" y="49447"/>
                  </a:cubicBezTo>
                  <a:close/>
                  <a:moveTo>
                    <a:pt x="61758" y="48875"/>
                  </a:moveTo>
                  <a:lnTo>
                    <a:pt x="61544" y="48875"/>
                  </a:lnTo>
                  <a:cubicBezTo>
                    <a:pt x="61496" y="48947"/>
                    <a:pt x="61449" y="49018"/>
                    <a:pt x="61389" y="49090"/>
                  </a:cubicBezTo>
                  <a:cubicBezTo>
                    <a:pt x="61663" y="49006"/>
                    <a:pt x="61615" y="49030"/>
                    <a:pt x="61758" y="48863"/>
                  </a:cubicBezTo>
                  <a:close/>
                  <a:moveTo>
                    <a:pt x="49649" y="49375"/>
                  </a:moveTo>
                  <a:lnTo>
                    <a:pt x="49578" y="49090"/>
                  </a:lnTo>
                  <a:lnTo>
                    <a:pt x="48852" y="48935"/>
                  </a:lnTo>
                  <a:lnTo>
                    <a:pt x="48709" y="49006"/>
                  </a:lnTo>
                  <a:lnTo>
                    <a:pt x="48554" y="49232"/>
                  </a:lnTo>
                  <a:cubicBezTo>
                    <a:pt x="48959" y="49494"/>
                    <a:pt x="49197" y="49494"/>
                    <a:pt x="49661" y="49375"/>
                  </a:cubicBezTo>
                  <a:close/>
                  <a:moveTo>
                    <a:pt x="66973" y="49375"/>
                  </a:moveTo>
                  <a:lnTo>
                    <a:pt x="66544" y="49304"/>
                  </a:lnTo>
                  <a:lnTo>
                    <a:pt x="66544" y="48947"/>
                  </a:lnTo>
                  <a:cubicBezTo>
                    <a:pt x="66080" y="49351"/>
                    <a:pt x="63651" y="49732"/>
                    <a:pt x="63211" y="49673"/>
                  </a:cubicBezTo>
                  <a:cubicBezTo>
                    <a:pt x="63139" y="49744"/>
                    <a:pt x="63056" y="49816"/>
                    <a:pt x="62984" y="49887"/>
                  </a:cubicBezTo>
                  <a:lnTo>
                    <a:pt x="62913" y="50102"/>
                  </a:lnTo>
                  <a:cubicBezTo>
                    <a:pt x="63961" y="50113"/>
                    <a:pt x="65937" y="49959"/>
                    <a:pt x="66759" y="49518"/>
                  </a:cubicBezTo>
                  <a:close/>
                  <a:moveTo>
                    <a:pt x="118527" y="48947"/>
                  </a:moveTo>
                  <a:lnTo>
                    <a:pt x="118372" y="48947"/>
                  </a:lnTo>
                  <a:lnTo>
                    <a:pt x="118229" y="49232"/>
                  </a:lnTo>
                  <a:close/>
                  <a:moveTo>
                    <a:pt x="139684" y="49090"/>
                  </a:moveTo>
                  <a:lnTo>
                    <a:pt x="139684" y="49018"/>
                  </a:lnTo>
                  <a:lnTo>
                    <a:pt x="139387" y="48947"/>
                  </a:lnTo>
                  <a:cubicBezTo>
                    <a:pt x="139554" y="49090"/>
                    <a:pt x="139434" y="49018"/>
                    <a:pt x="139696" y="49078"/>
                  </a:cubicBezTo>
                  <a:close/>
                  <a:moveTo>
                    <a:pt x="50447" y="49090"/>
                  </a:moveTo>
                  <a:lnTo>
                    <a:pt x="50019" y="49018"/>
                  </a:lnTo>
                  <a:lnTo>
                    <a:pt x="49792" y="49173"/>
                  </a:lnTo>
                  <a:lnTo>
                    <a:pt x="49721" y="49316"/>
                  </a:lnTo>
                  <a:lnTo>
                    <a:pt x="50304" y="49387"/>
                  </a:lnTo>
                  <a:cubicBezTo>
                    <a:pt x="50566" y="49185"/>
                    <a:pt x="50423" y="49351"/>
                    <a:pt x="50459" y="49078"/>
                  </a:cubicBezTo>
                  <a:close/>
                  <a:moveTo>
                    <a:pt x="18550" y="49387"/>
                  </a:moveTo>
                  <a:lnTo>
                    <a:pt x="18622" y="49387"/>
                  </a:lnTo>
                  <a:lnTo>
                    <a:pt x="18622" y="49316"/>
                  </a:lnTo>
                  <a:lnTo>
                    <a:pt x="18324" y="49090"/>
                  </a:lnTo>
                  <a:close/>
                  <a:moveTo>
                    <a:pt x="24718" y="49316"/>
                  </a:moveTo>
                  <a:cubicBezTo>
                    <a:pt x="24813" y="49161"/>
                    <a:pt x="24765" y="49197"/>
                    <a:pt x="24789" y="49090"/>
                  </a:cubicBezTo>
                  <a:close/>
                  <a:moveTo>
                    <a:pt x="24134" y="49161"/>
                  </a:moveTo>
                  <a:lnTo>
                    <a:pt x="23980" y="49161"/>
                  </a:lnTo>
                  <a:cubicBezTo>
                    <a:pt x="24122" y="49220"/>
                    <a:pt x="24015" y="49232"/>
                    <a:pt x="24134" y="49161"/>
                  </a:cubicBezTo>
                  <a:close/>
                  <a:moveTo>
                    <a:pt x="68211" y="49161"/>
                  </a:moveTo>
                  <a:lnTo>
                    <a:pt x="68056" y="49375"/>
                  </a:lnTo>
                  <a:lnTo>
                    <a:pt x="68426" y="49304"/>
                  </a:lnTo>
                  <a:lnTo>
                    <a:pt x="68497" y="49161"/>
                  </a:lnTo>
                  <a:close/>
                  <a:moveTo>
                    <a:pt x="106192" y="49161"/>
                  </a:moveTo>
                  <a:lnTo>
                    <a:pt x="106049" y="49161"/>
                  </a:lnTo>
                  <a:cubicBezTo>
                    <a:pt x="106192" y="49220"/>
                    <a:pt x="106073" y="49232"/>
                    <a:pt x="106204" y="49161"/>
                  </a:cubicBezTo>
                  <a:close/>
                  <a:moveTo>
                    <a:pt x="107430" y="49447"/>
                  </a:moveTo>
                  <a:lnTo>
                    <a:pt x="107728" y="49447"/>
                  </a:lnTo>
                  <a:lnTo>
                    <a:pt x="107800" y="49161"/>
                  </a:lnTo>
                  <a:lnTo>
                    <a:pt x="107585" y="49161"/>
                  </a:lnTo>
                  <a:close/>
                  <a:moveTo>
                    <a:pt x="113741" y="49601"/>
                  </a:moveTo>
                  <a:cubicBezTo>
                    <a:pt x="113657" y="49268"/>
                    <a:pt x="113669" y="49328"/>
                    <a:pt x="113443" y="49161"/>
                  </a:cubicBezTo>
                  <a:lnTo>
                    <a:pt x="113217" y="49530"/>
                  </a:lnTo>
                  <a:lnTo>
                    <a:pt x="113217" y="49601"/>
                  </a:lnTo>
                  <a:cubicBezTo>
                    <a:pt x="113526" y="49721"/>
                    <a:pt x="113455" y="49709"/>
                    <a:pt x="113741" y="49590"/>
                  </a:cubicBezTo>
                  <a:close/>
                  <a:moveTo>
                    <a:pt x="84523" y="49244"/>
                  </a:moveTo>
                  <a:lnTo>
                    <a:pt x="84309" y="49387"/>
                  </a:lnTo>
                  <a:cubicBezTo>
                    <a:pt x="83939" y="49340"/>
                    <a:pt x="83785" y="49530"/>
                    <a:pt x="83582" y="49828"/>
                  </a:cubicBezTo>
                  <a:cubicBezTo>
                    <a:pt x="84058" y="49816"/>
                    <a:pt x="84594" y="49756"/>
                    <a:pt x="84880" y="49387"/>
                  </a:cubicBezTo>
                  <a:lnTo>
                    <a:pt x="84737" y="49244"/>
                  </a:lnTo>
                  <a:close/>
                  <a:moveTo>
                    <a:pt x="83439" y="49542"/>
                  </a:moveTo>
                  <a:lnTo>
                    <a:pt x="83511" y="49316"/>
                  </a:lnTo>
                  <a:lnTo>
                    <a:pt x="83285" y="49316"/>
                  </a:lnTo>
                  <a:cubicBezTo>
                    <a:pt x="83237" y="49411"/>
                    <a:pt x="83189" y="49506"/>
                    <a:pt x="83142" y="49613"/>
                  </a:cubicBezTo>
                  <a:close/>
                  <a:moveTo>
                    <a:pt x="106276" y="49459"/>
                  </a:moveTo>
                  <a:lnTo>
                    <a:pt x="106276" y="49685"/>
                  </a:lnTo>
                  <a:lnTo>
                    <a:pt x="106347" y="49685"/>
                  </a:lnTo>
                  <a:close/>
                  <a:moveTo>
                    <a:pt x="121492" y="49613"/>
                  </a:moveTo>
                  <a:lnTo>
                    <a:pt x="121789" y="49685"/>
                  </a:lnTo>
                  <a:lnTo>
                    <a:pt x="121789" y="49471"/>
                  </a:lnTo>
                  <a:lnTo>
                    <a:pt x="121575" y="49471"/>
                  </a:lnTo>
                  <a:close/>
                  <a:moveTo>
                    <a:pt x="42541" y="49971"/>
                  </a:moveTo>
                  <a:lnTo>
                    <a:pt x="42768" y="49971"/>
                  </a:lnTo>
                  <a:lnTo>
                    <a:pt x="43065" y="49828"/>
                  </a:lnTo>
                  <a:lnTo>
                    <a:pt x="43208" y="49542"/>
                  </a:lnTo>
                  <a:lnTo>
                    <a:pt x="42994" y="49542"/>
                  </a:lnTo>
                  <a:lnTo>
                    <a:pt x="42553" y="49828"/>
                  </a:lnTo>
                  <a:close/>
                  <a:moveTo>
                    <a:pt x="110836" y="49542"/>
                  </a:moveTo>
                  <a:cubicBezTo>
                    <a:pt x="110764" y="49887"/>
                    <a:pt x="110919" y="49840"/>
                    <a:pt x="110836" y="50268"/>
                  </a:cubicBezTo>
                  <a:lnTo>
                    <a:pt x="111490" y="49613"/>
                  </a:lnTo>
                  <a:cubicBezTo>
                    <a:pt x="111205" y="49649"/>
                    <a:pt x="111121" y="49601"/>
                    <a:pt x="110848" y="49518"/>
                  </a:cubicBezTo>
                  <a:close/>
                  <a:moveTo>
                    <a:pt x="25658" y="49685"/>
                  </a:moveTo>
                  <a:lnTo>
                    <a:pt x="25504" y="49756"/>
                  </a:lnTo>
                  <a:cubicBezTo>
                    <a:pt x="25587" y="50054"/>
                    <a:pt x="25575" y="50054"/>
                    <a:pt x="25789" y="50197"/>
                  </a:cubicBezTo>
                  <a:lnTo>
                    <a:pt x="26444" y="50268"/>
                  </a:lnTo>
                  <a:lnTo>
                    <a:pt x="26599" y="50268"/>
                  </a:lnTo>
                  <a:lnTo>
                    <a:pt x="26599" y="50054"/>
                  </a:lnTo>
                  <a:lnTo>
                    <a:pt x="25873" y="50054"/>
                  </a:lnTo>
                  <a:close/>
                  <a:moveTo>
                    <a:pt x="69807" y="50197"/>
                  </a:moveTo>
                  <a:cubicBezTo>
                    <a:pt x="70021" y="50030"/>
                    <a:pt x="70081" y="50006"/>
                    <a:pt x="70164" y="49685"/>
                  </a:cubicBezTo>
                  <a:lnTo>
                    <a:pt x="69878" y="49685"/>
                  </a:lnTo>
                  <a:cubicBezTo>
                    <a:pt x="69723" y="49887"/>
                    <a:pt x="69664" y="49875"/>
                    <a:pt x="69580" y="50197"/>
                  </a:cubicBezTo>
                  <a:close/>
                  <a:moveTo>
                    <a:pt x="119468" y="49685"/>
                  </a:moveTo>
                  <a:cubicBezTo>
                    <a:pt x="119444" y="49804"/>
                    <a:pt x="119420" y="49935"/>
                    <a:pt x="119396" y="50054"/>
                  </a:cubicBezTo>
                  <a:lnTo>
                    <a:pt x="120908" y="50566"/>
                  </a:lnTo>
                  <a:lnTo>
                    <a:pt x="121277" y="50340"/>
                  </a:lnTo>
                  <a:cubicBezTo>
                    <a:pt x="120980" y="49828"/>
                    <a:pt x="119980" y="49816"/>
                    <a:pt x="119468" y="49661"/>
                  </a:cubicBezTo>
                  <a:close/>
                  <a:moveTo>
                    <a:pt x="130410" y="49685"/>
                  </a:moveTo>
                  <a:lnTo>
                    <a:pt x="130267" y="49756"/>
                  </a:lnTo>
                  <a:lnTo>
                    <a:pt x="130267" y="49911"/>
                  </a:lnTo>
                  <a:cubicBezTo>
                    <a:pt x="130517" y="49780"/>
                    <a:pt x="130564" y="49875"/>
                    <a:pt x="130421" y="49661"/>
                  </a:cubicBezTo>
                  <a:close/>
                  <a:moveTo>
                    <a:pt x="149912" y="50054"/>
                  </a:moveTo>
                  <a:lnTo>
                    <a:pt x="149983" y="49899"/>
                  </a:lnTo>
                  <a:cubicBezTo>
                    <a:pt x="149841" y="49732"/>
                    <a:pt x="149936" y="49780"/>
                    <a:pt x="149686" y="49685"/>
                  </a:cubicBezTo>
                  <a:lnTo>
                    <a:pt x="149757" y="49971"/>
                  </a:lnTo>
                  <a:close/>
                  <a:moveTo>
                    <a:pt x="23551" y="49840"/>
                  </a:moveTo>
                  <a:lnTo>
                    <a:pt x="23551" y="50125"/>
                  </a:lnTo>
                  <a:lnTo>
                    <a:pt x="23706" y="50268"/>
                  </a:lnTo>
                  <a:lnTo>
                    <a:pt x="23777" y="50197"/>
                  </a:lnTo>
                  <a:cubicBezTo>
                    <a:pt x="23706" y="49887"/>
                    <a:pt x="23753" y="49947"/>
                    <a:pt x="23563" y="49804"/>
                  </a:cubicBezTo>
                  <a:close/>
                  <a:moveTo>
                    <a:pt x="69223" y="50125"/>
                  </a:moveTo>
                  <a:lnTo>
                    <a:pt x="69080" y="49840"/>
                  </a:lnTo>
                  <a:lnTo>
                    <a:pt x="67842" y="50054"/>
                  </a:lnTo>
                  <a:lnTo>
                    <a:pt x="67699" y="50197"/>
                  </a:lnTo>
                  <a:lnTo>
                    <a:pt x="67699" y="50387"/>
                  </a:lnTo>
                  <a:lnTo>
                    <a:pt x="68997" y="50316"/>
                  </a:lnTo>
                  <a:close/>
                  <a:moveTo>
                    <a:pt x="80749" y="49840"/>
                  </a:moveTo>
                  <a:cubicBezTo>
                    <a:pt x="80201" y="50102"/>
                    <a:pt x="79808" y="50197"/>
                    <a:pt x="79379" y="50483"/>
                  </a:cubicBezTo>
                  <a:cubicBezTo>
                    <a:pt x="78986" y="50375"/>
                    <a:pt x="78689" y="50125"/>
                    <a:pt x="78070" y="50411"/>
                  </a:cubicBezTo>
                  <a:cubicBezTo>
                    <a:pt x="77962" y="50471"/>
                    <a:pt x="77724" y="50875"/>
                    <a:pt x="77558" y="51066"/>
                  </a:cubicBezTo>
                  <a:lnTo>
                    <a:pt x="78724" y="50554"/>
                  </a:lnTo>
                  <a:lnTo>
                    <a:pt x="78653" y="50852"/>
                  </a:lnTo>
                  <a:lnTo>
                    <a:pt x="79379" y="50852"/>
                  </a:lnTo>
                  <a:cubicBezTo>
                    <a:pt x="79665" y="50602"/>
                    <a:pt x="80689" y="49982"/>
                    <a:pt x="80760" y="49804"/>
                  </a:cubicBezTo>
                  <a:close/>
                  <a:moveTo>
                    <a:pt x="82927" y="49911"/>
                  </a:moveTo>
                  <a:lnTo>
                    <a:pt x="82713" y="49911"/>
                  </a:lnTo>
                  <a:lnTo>
                    <a:pt x="82642" y="50054"/>
                  </a:lnTo>
                  <a:close/>
                  <a:moveTo>
                    <a:pt x="99739" y="50268"/>
                  </a:moveTo>
                  <a:lnTo>
                    <a:pt x="99810" y="50423"/>
                  </a:lnTo>
                  <a:lnTo>
                    <a:pt x="100834" y="50352"/>
                  </a:lnTo>
                  <a:lnTo>
                    <a:pt x="101192" y="49911"/>
                  </a:lnTo>
                  <a:lnTo>
                    <a:pt x="101049" y="49911"/>
                  </a:lnTo>
                  <a:cubicBezTo>
                    <a:pt x="100692" y="50185"/>
                    <a:pt x="100465" y="50161"/>
                    <a:pt x="99810" y="50125"/>
                  </a:cubicBezTo>
                  <a:close/>
                  <a:moveTo>
                    <a:pt x="116051" y="50125"/>
                  </a:moveTo>
                  <a:lnTo>
                    <a:pt x="116205" y="50054"/>
                  </a:lnTo>
                  <a:lnTo>
                    <a:pt x="116205" y="49971"/>
                  </a:lnTo>
                  <a:lnTo>
                    <a:pt x="115765" y="49899"/>
                  </a:lnTo>
                  <a:cubicBezTo>
                    <a:pt x="115920" y="50149"/>
                    <a:pt x="115741" y="50006"/>
                    <a:pt x="116062" y="50102"/>
                  </a:cubicBezTo>
                  <a:close/>
                  <a:moveTo>
                    <a:pt x="20074" y="50125"/>
                  </a:moveTo>
                  <a:lnTo>
                    <a:pt x="20217" y="49971"/>
                  </a:lnTo>
                  <a:lnTo>
                    <a:pt x="20074" y="49971"/>
                  </a:lnTo>
                  <a:close/>
                  <a:moveTo>
                    <a:pt x="81689" y="49971"/>
                  </a:moveTo>
                  <a:lnTo>
                    <a:pt x="81261" y="49971"/>
                  </a:lnTo>
                  <a:lnTo>
                    <a:pt x="81034" y="50411"/>
                  </a:lnTo>
                  <a:lnTo>
                    <a:pt x="81106" y="50411"/>
                  </a:lnTo>
                  <a:close/>
                  <a:moveTo>
                    <a:pt x="89381" y="50185"/>
                  </a:moveTo>
                  <a:lnTo>
                    <a:pt x="89523" y="50042"/>
                  </a:lnTo>
                  <a:lnTo>
                    <a:pt x="89523" y="49971"/>
                  </a:lnTo>
                  <a:lnTo>
                    <a:pt x="89381" y="49971"/>
                  </a:lnTo>
                  <a:cubicBezTo>
                    <a:pt x="89357" y="50042"/>
                    <a:pt x="89333" y="50113"/>
                    <a:pt x="89309" y="50185"/>
                  </a:cubicBezTo>
                  <a:close/>
                  <a:moveTo>
                    <a:pt x="67556" y="50113"/>
                  </a:moveTo>
                  <a:lnTo>
                    <a:pt x="67044" y="50042"/>
                  </a:lnTo>
                  <a:cubicBezTo>
                    <a:pt x="66640" y="50316"/>
                    <a:pt x="65723" y="50423"/>
                    <a:pt x="65520" y="50911"/>
                  </a:cubicBezTo>
                  <a:cubicBezTo>
                    <a:pt x="66151" y="50614"/>
                    <a:pt x="66735" y="50590"/>
                    <a:pt x="67342" y="50411"/>
                  </a:cubicBezTo>
                  <a:cubicBezTo>
                    <a:pt x="67556" y="50244"/>
                    <a:pt x="67473" y="50375"/>
                    <a:pt x="67556" y="50102"/>
                  </a:cubicBezTo>
                  <a:close/>
                  <a:moveTo>
                    <a:pt x="105037" y="50113"/>
                  </a:moveTo>
                  <a:lnTo>
                    <a:pt x="104454" y="50042"/>
                  </a:lnTo>
                  <a:cubicBezTo>
                    <a:pt x="104549" y="50304"/>
                    <a:pt x="104502" y="50221"/>
                    <a:pt x="105037" y="50197"/>
                  </a:cubicBezTo>
                  <a:close/>
                  <a:moveTo>
                    <a:pt x="51757" y="50113"/>
                  </a:moveTo>
                  <a:lnTo>
                    <a:pt x="51685" y="50268"/>
                  </a:lnTo>
                  <a:lnTo>
                    <a:pt x="51828" y="50268"/>
                  </a:lnTo>
                  <a:close/>
                  <a:moveTo>
                    <a:pt x="97132" y="50185"/>
                  </a:moveTo>
                  <a:lnTo>
                    <a:pt x="96989" y="50411"/>
                  </a:lnTo>
                  <a:lnTo>
                    <a:pt x="97346" y="50411"/>
                  </a:lnTo>
                  <a:cubicBezTo>
                    <a:pt x="97370" y="50161"/>
                    <a:pt x="97441" y="50304"/>
                    <a:pt x="97274" y="50113"/>
                  </a:cubicBezTo>
                  <a:close/>
                  <a:moveTo>
                    <a:pt x="105692" y="50483"/>
                  </a:moveTo>
                  <a:lnTo>
                    <a:pt x="105692" y="50542"/>
                  </a:lnTo>
                  <a:cubicBezTo>
                    <a:pt x="106037" y="50614"/>
                    <a:pt x="106276" y="50411"/>
                    <a:pt x="105990" y="50102"/>
                  </a:cubicBezTo>
                  <a:close/>
                  <a:moveTo>
                    <a:pt x="109966" y="50113"/>
                  </a:moveTo>
                  <a:lnTo>
                    <a:pt x="109752" y="50483"/>
                  </a:lnTo>
                  <a:lnTo>
                    <a:pt x="110109" y="50113"/>
                  </a:lnTo>
                  <a:close/>
                  <a:moveTo>
                    <a:pt x="107942" y="50625"/>
                  </a:moveTo>
                  <a:lnTo>
                    <a:pt x="109681" y="50554"/>
                  </a:lnTo>
                  <a:cubicBezTo>
                    <a:pt x="109347" y="50233"/>
                    <a:pt x="108145" y="50256"/>
                    <a:pt x="107573" y="50185"/>
                  </a:cubicBezTo>
                  <a:cubicBezTo>
                    <a:pt x="107633" y="50363"/>
                    <a:pt x="107740" y="50387"/>
                    <a:pt x="107942" y="50602"/>
                  </a:cubicBezTo>
                  <a:close/>
                  <a:moveTo>
                    <a:pt x="114241" y="50268"/>
                  </a:moveTo>
                  <a:lnTo>
                    <a:pt x="114169" y="50411"/>
                  </a:lnTo>
                  <a:cubicBezTo>
                    <a:pt x="114288" y="50483"/>
                    <a:pt x="114419" y="50566"/>
                    <a:pt x="114538" y="50625"/>
                  </a:cubicBezTo>
                  <a:cubicBezTo>
                    <a:pt x="114812" y="50530"/>
                    <a:pt x="114884" y="50542"/>
                    <a:pt x="115336" y="50554"/>
                  </a:cubicBezTo>
                  <a:lnTo>
                    <a:pt x="115408" y="50483"/>
                  </a:lnTo>
                  <a:lnTo>
                    <a:pt x="115408" y="50387"/>
                  </a:lnTo>
                  <a:lnTo>
                    <a:pt x="114824" y="50173"/>
                  </a:lnTo>
                  <a:close/>
                  <a:moveTo>
                    <a:pt x="117729" y="50625"/>
                  </a:moveTo>
                  <a:lnTo>
                    <a:pt x="117944" y="50340"/>
                  </a:lnTo>
                  <a:lnTo>
                    <a:pt x="117729" y="50185"/>
                  </a:lnTo>
                  <a:close/>
                  <a:moveTo>
                    <a:pt x="152448" y="53816"/>
                  </a:moveTo>
                  <a:cubicBezTo>
                    <a:pt x="152472" y="53864"/>
                    <a:pt x="152496" y="53912"/>
                    <a:pt x="152519" y="53959"/>
                  </a:cubicBezTo>
                  <a:cubicBezTo>
                    <a:pt x="152758" y="53733"/>
                    <a:pt x="152674" y="53709"/>
                    <a:pt x="153031" y="53745"/>
                  </a:cubicBezTo>
                  <a:lnTo>
                    <a:pt x="153103" y="53602"/>
                  </a:lnTo>
                  <a:cubicBezTo>
                    <a:pt x="152222" y="53007"/>
                    <a:pt x="152091" y="52245"/>
                    <a:pt x="151507" y="51352"/>
                  </a:cubicBezTo>
                  <a:cubicBezTo>
                    <a:pt x="151388" y="51352"/>
                    <a:pt x="151495" y="51328"/>
                    <a:pt x="151293" y="51495"/>
                  </a:cubicBezTo>
                  <a:cubicBezTo>
                    <a:pt x="151222" y="51137"/>
                    <a:pt x="151138" y="50780"/>
                    <a:pt x="151079" y="50411"/>
                  </a:cubicBezTo>
                  <a:lnTo>
                    <a:pt x="151079" y="50268"/>
                  </a:lnTo>
                  <a:cubicBezTo>
                    <a:pt x="150829" y="50399"/>
                    <a:pt x="150864" y="50506"/>
                    <a:pt x="150710" y="50697"/>
                  </a:cubicBezTo>
                  <a:lnTo>
                    <a:pt x="150126" y="50185"/>
                  </a:lnTo>
                  <a:cubicBezTo>
                    <a:pt x="150126" y="50316"/>
                    <a:pt x="152150" y="53542"/>
                    <a:pt x="152460" y="53792"/>
                  </a:cubicBezTo>
                  <a:close/>
                  <a:moveTo>
                    <a:pt x="87857" y="50268"/>
                  </a:moveTo>
                  <a:cubicBezTo>
                    <a:pt x="87809" y="50363"/>
                    <a:pt x="87761" y="50459"/>
                    <a:pt x="87714" y="50566"/>
                  </a:cubicBezTo>
                  <a:lnTo>
                    <a:pt x="87999" y="50268"/>
                  </a:lnTo>
                  <a:close/>
                  <a:moveTo>
                    <a:pt x="103668" y="50268"/>
                  </a:moveTo>
                  <a:lnTo>
                    <a:pt x="103442" y="50625"/>
                  </a:lnTo>
                  <a:cubicBezTo>
                    <a:pt x="103763" y="50447"/>
                    <a:pt x="103716" y="50387"/>
                    <a:pt x="103668" y="50244"/>
                  </a:cubicBezTo>
                  <a:close/>
                  <a:moveTo>
                    <a:pt x="87130" y="50340"/>
                  </a:moveTo>
                  <a:lnTo>
                    <a:pt x="86833" y="50625"/>
                  </a:lnTo>
                  <a:lnTo>
                    <a:pt x="86833" y="50685"/>
                  </a:lnTo>
                  <a:cubicBezTo>
                    <a:pt x="87142" y="50542"/>
                    <a:pt x="87106" y="50506"/>
                    <a:pt x="87142" y="50316"/>
                  </a:cubicBezTo>
                  <a:close/>
                  <a:moveTo>
                    <a:pt x="115920" y="51768"/>
                  </a:moveTo>
                  <a:lnTo>
                    <a:pt x="115991" y="51614"/>
                  </a:lnTo>
                  <a:cubicBezTo>
                    <a:pt x="115324" y="51280"/>
                    <a:pt x="114181" y="51090"/>
                    <a:pt x="113455" y="50816"/>
                  </a:cubicBezTo>
                  <a:lnTo>
                    <a:pt x="112372" y="50816"/>
                  </a:lnTo>
                  <a:cubicBezTo>
                    <a:pt x="112241" y="50697"/>
                    <a:pt x="112229" y="50483"/>
                    <a:pt x="112157" y="50316"/>
                  </a:cubicBezTo>
                  <a:cubicBezTo>
                    <a:pt x="111955" y="50661"/>
                    <a:pt x="112002" y="50518"/>
                    <a:pt x="112074" y="50959"/>
                  </a:cubicBezTo>
                  <a:lnTo>
                    <a:pt x="112002" y="51114"/>
                  </a:lnTo>
                  <a:cubicBezTo>
                    <a:pt x="111752" y="51233"/>
                    <a:pt x="111800" y="51209"/>
                    <a:pt x="111431" y="51185"/>
                  </a:cubicBezTo>
                  <a:lnTo>
                    <a:pt x="111574" y="51554"/>
                  </a:lnTo>
                  <a:cubicBezTo>
                    <a:pt x="111348" y="51649"/>
                    <a:pt x="111098" y="51673"/>
                    <a:pt x="110848" y="51626"/>
                  </a:cubicBezTo>
                  <a:lnTo>
                    <a:pt x="110848" y="52054"/>
                  </a:lnTo>
                  <a:lnTo>
                    <a:pt x="111574" y="51768"/>
                  </a:lnTo>
                  <a:cubicBezTo>
                    <a:pt x="111598" y="51864"/>
                    <a:pt x="111621" y="51959"/>
                    <a:pt x="111645" y="52054"/>
                  </a:cubicBezTo>
                  <a:cubicBezTo>
                    <a:pt x="111991" y="51804"/>
                    <a:pt x="111883" y="51423"/>
                    <a:pt x="112372" y="51042"/>
                  </a:cubicBezTo>
                  <a:cubicBezTo>
                    <a:pt x="112669" y="51161"/>
                    <a:pt x="112705" y="51149"/>
                    <a:pt x="113098" y="51114"/>
                  </a:cubicBezTo>
                  <a:cubicBezTo>
                    <a:pt x="113253" y="51447"/>
                    <a:pt x="113372" y="51471"/>
                    <a:pt x="113610" y="51697"/>
                  </a:cubicBezTo>
                  <a:lnTo>
                    <a:pt x="113610" y="51911"/>
                  </a:lnTo>
                  <a:lnTo>
                    <a:pt x="113098" y="52197"/>
                  </a:lnTo>
                  <a:lnTo>
                    <a:pt x="113098" y="52268"/>
                  </a:lnTo>
                  <a:cubicBezTo>
                    <a:pt x="113634" y="52388"/>
                    <a:pt x="114086" y="52018"/>
                    <a:pt x="114253" y="51554"/>
                  </a:cubicBezTo>
                  <a:cubicBezTo>
                    <a:pt x="114705" y="51483"/>
                    <a:pt x="115217" y="51768"/>
                    <a:pt x="115920" y="51768"/>
                  </a:cubicBezTo>
                  <a:close/>
                  <a:moveTo>
                    <a:pt x="115408" y="50530"/>
                  </a:moveTo>
                  <a:cubicBezTo>
                    <a:pt x="115431" y="50602"/>
                    <a:pt x="115455" y="50685"/>
                    <a:pt x="115479" y="50756"/>
                  </a:cubicBezTo>
                  <a:lnTo>
                    <a:pt x="115551" y="50756"/>
                  </a:lnTo>
                  <a:cubicBezTo>
                    <a:pt x="115765" y="50590"/>
                    <a:pt x="115765" y="50637"/>
                    <a:pt x="115836" y="50316"/>
                  </a:cubicBezTo>
                  <a:lnTo>
                    <a:pt x="115622" y="50316"/>
                  </a:lnTo>
                  <a:close/>
                  <a:moveTo>
                    <a:pt x="121647" y="50459"/>
                  </a:moveTo>
                  <a:cubicBezTo>
                    <a:pt x="121789" y="50721"/>
                    <a:pt x="121873" y="50590"/>
                    <a:pt x="122218" y="50673"/>
                  </a:cubicBezTo>
                  <a:lnTo>
                    <a:pt x="122373" y="50530"/>
                  </a:lnTo>
                  <a:cubicBezTo>
                    <a:pt x="122218" y="50459"/>
                    <a:pt x="122087" y="50375"/>
                    <a:pt x="121932" y="50316"/>
                  </a:cubicBezTo>
                  <a:close/>
                  <a:moveTo>
                    <a:pt x="77200" y="50387"/>
                  </a:moveTo>
                  <a:cubicBezTo>
                    <a:pt x="77105" y="50542"/>
                    <a:pt x="77010" y="50673"/>
                    <a:pt x="76915" y="50828"/>
                  </a:cubicBezTo>
                  <a:cubicBezTo>
                    <a:pt x="77141" y="50649"/>
                    <a:pt x="77177" y="50578"/>
                    <a:pt x="77200" y="50387"/>
                  </a:cubicBezTo>
                  <a:close/>
                  <a:moveTo>
                    <a:pt x="95179" y="50459"/>
                  </a:moveTo>
                  <a:lnTo>
                    <a:pt x="95250" y="50614"/>
                  </a:lnTo>
                  <a:cubicBezTo>
                    <a:pt x="95358" y="50459"/>
                    <a:pt x="95310" y="50494"/>
                    <a:pt x="95334" y="50387"/>
                  </a:cubicBezTo>
                  <a:close/>
                  <a:moveTo>
                    <a:pt x="64520" y="51185"/>
                  </a:moveTo>
                  <a:lnTo>
                    <a:pt x="64306" y="51471"/>
                  </a:lnTo>
                  <a:cubicBezTo>
                    <a:pt x="64627" y="51280"/>
                    <a:pt x="65128" y="50673"/>
                    <a:pt x="65175" y="50459"/>
                  </a:cubicBezTo>
                  <a:cubicBezTo>
                    <a:pt x="64878" y="50709"/>
                    <a:pt x="64663" y="50780"/>
                    <a:pt x="64520" y="51185"/>
                  </a:cubicBezTo>
                  <a:close/>
                  <a:moveTo>
                    <a:pt x="132017" y="50602"/>
                  </a:moveTo>
                  <a:lnTo>
                    <a:pt x="131719" y="50459"/>
                  </a:lnTo>
                  <a:lnTo>
                    <a:pt x="131791" y="50744"/>
                  </a:lnTo>
                  <a:lnTo>
                    <a:pt x="132017" y="50816"/>
                  </a:lnTo>
                  <a:close/>
                  <a:moveTo>
                    <a:pt x="92512" y="50673"/>
                  </a:moveTo>
                  <a:cubicBezTo>
                    <a:pt x="92560" y="50542"/>
                    <a:pt x="92583" y="50661"/>
                    <a:pt x="92512" y="50530"/>
                  </a:cubicBezTo>
                  <a:lnTo>
                    <a:pt x="92357" y="50816"/>
                  </a:lnTo>
                  <a:close/>
                  <a:moveTo>
                    <a:pt x="26754" y="50673"/>
                  </a:moveTo>
                  <a:lnTo>
                    <a:pt x="26754" y="50756"/>
                  </a:lnTo>
                  <a:lnTo>
                    <a:pt x="26908" y="50828"/>
                  </a:lnTo>
                  <a:lnTo>
                    <a:pt x="26980" y="50756"/>
                  </a:lnTo>
                  <a:lnTo>
                    <a:pt x="26825" y="50602"/>
                  </a:lnTo>
                  <a:close/>
                  <a:moveTo>
                    <a:pt x="30957" y="52638"/>
                  </a:moveTo>
                  <a:cubicBezTo>
                    <a:pt x="31540" y="52876"/>
                    <a:pt x="32302" y="52888"/>
                    <a:pt x="32850" y="52852"/>
                  </a:cubicBezTo>
                  <a:lnTo>
                    <a:pt x="32778" y="53292"/>
                  </a:lnTo>
                  <a:lnTo>
                    <a:pt x="33933" y="53292"/>
                  </a:lnTo>
                  <a:cubicBezTo>
                    <a:pt x="33957" y="53173"/>
                    <a:pt x="33981" y="53042"/>
                    <a:pt x="34005" y="52923"/>
                  </a:cubicBezTo>
                  <a:cubicBezTo>
                    <a:pt x="33314" y="52542"/>
                    <a:pt x="32623" y="52661"/>
                    <a:pt x="31897" y="52423"/>
                  </a:cubicBezTo>
                  <a:cubicBezTo>
                    <a:pt x="30433" y="51923"/>
                    <a:pt x="28933" y="50935"/>
                    <a:pt x="27409" y="50602"/>
                  </a:cubicBezTo>
                  <a:lnTo>
                    <a:pt x="26968" y="50756"/>
                  </a:lnTo>
                  <a:cubicBezTo>
                    <a:pt x="27182" y="51268"/>
                    <a:pt x="29897" y="52030"/>
                    <a:pt x="30457" y="51983"/>
                  </a:cubicBezTo>
                  <a:cubicBezTo>
                    <a:pt x="30504" y="52245"/>
                    <a:pt x="30457" y="52173"/>
                    <a:pt x="30385" y="52423"/>
                  </a:cubicBezTo>
                  <a:lnTo>
                    <a:pt x="30671" y="52566"/>
                  </a:lnTo>
                  <a:lnTo>
                    <a:pt x="30671" y="52280"/>
                  </a:lnTo>
                  <a:lnTo>
                    <a:pt x="31028" y="52209"/>
                  </a:lnTo>
                  <a:lnTo>
                    <a:pt x="31183" y="52280"/>
                  </a:lnTo>
                  <a:lnTo>
                    <a:pt x="30969" y="52566"/>
                  </a:lnTo>
                  <a:close/>
                  <a:moveTo>
                    <a:pt x="61913" y="50899"/>
                  </a:moveTo>
                  <a:lnTo>
                    <a:pt x="61627" y="51042"/>
                  </a:lnTo>
                  <a:lnTo>
                    <a:pt x="61484" y="51411"/>
                  </a:lnTo>
                  <a:cubicBezTo>
                    <a:pt x="62413" y="51340"/>
                    <a:pt x="63342" y="51173"/>
                    <a:pt x="64235" y="50899"/>
                  </a:cubicBezTo>
                  <a:lnTo>
                    <a:pt x="64080" y="50602"/>
                  </a:lnTo>
                  <a:cubicBezTo>
                    <a:pt x="63711" y="50911"/>
                    <a:pt x="62413" y="51137"/>
                    <a:pt x="61901" y="50899"/>
                  </a:cubicBezTo>
                  <a:close/>
                  <a:moveTo>
                    <a:pt x="100918" y="50971"/>
                  </a:moveTo>
                  <a:cubicBezTo>
                    <a:pt x="100965" y="50852"/>
                    <a:pt x="101013" y="50733"/>
                    <a:pt x="101073" y="50602"/>
                  </a:cubicBezTo>
                  <a:lnTo>
                    <a:pt x="100918" y="50602"/>
                  </a:lnTo>
                  <a:lnTo>
                    <a:pt x="100489" y="51185"/>
                  </a:lnTo>
                  <a:close/>
                  <a:moveTo>
                    <a:pt x="111645" y="50602"/>
                  </a:moveTo>
                  <a:lnTo>
                    <a:pt x="111502" y="50899"/>
                  </a:lnTo>
                  <a:lnTo>
                    <a:pt x="111574" y="50899"/>
                  </a:lnTo>
                  <a:cubicBezTo>
                    <a:pt x="111776" y="50673"/>
                    <a:pt x="111705" y="50840"/>
                    <a:pt x="111645" y="50602"/>
                  </a:cubicBezTo>
                  <a:close/>
                  <a:moveTo>
                    <a:pt x="22837" y="50971"/>
                  </a:moveTo>
                  <a:lnTo>
                    <a:pt x="22979" y="51114"/>
                  </a:lnTo>
                  <a:lnTo>
                    <a:pt x="23134" y="50756"/>
                  </a:lnTo>
                  <a:lnTo>
                    <a:pt x="22622" y="50685"/>
                  </a:lnTo>
                  <a:cubicBezTo>
                    <a:pt x="22706" y="50840"/>
                    <a:pt x="22694" y="50864"/>
                    <a:pt x="22837" y="50971"/>
                  </a:cubicBezTo>
                  <a:close/>
                  <a:moveTo>
                    <a:pt x="68140" y="50685"/>
                  </a:moveTo>
                  <a:lnTo>
                    <a:pt x="67783" y="50971"/>
                  </a:lnTo>
                  <a:lnTo>
                    <a:pt x="67699" y="51197"/>
                  </a:lnTo>
                  <a:cubicBezTo>
                    <a:pt x="68033" y="51054"/>
                    <a:pt x="68116" y="50899"/>
                    <a:pt x="68140" y="50685"/>
                  </a:cubicBezTo>
                  <a:close/>
                  <a:moveTo>
                    <a:pt x="117146" y="50685"/>
                  </a:moveTo>
                  <a:lnTo>
                    <a:pt x="116932" y="50756"/>
                  </a:lnTo>
                  <a:cubicBezTo>
                    <a:pt x="117051" y="51209"/>
                    <a:pt x="117241" y="51209"/>
                    <a:pt x="117586" y="51411"/>
                  </a:cubicBezTo>
                  <a:lnTo>
                    <a:pt x="117217" y="51923"/>
                  </a:lnTo>
                  <a:lnTo>
                    <a:pt x="117075" y="51923"/>
                  </a:lnTo>
                  <a:cubicBezTo>
                    <a:pt x="117408" y="52245"/>
                    <a:pt x="117872" y="52340"/>
                    <a:pt x="118372" y="52566"/>
                  </a:cubicBezTo>
                  <a:cubicBezTo>
                    <a:pt x="118527" y="52721"/>
                    <a:pt x="118420" y="52733"/>
                    <a:pt x="118741" y="52566"/>
                  </a:cubicBezTo>
                  <a:lnTo>
                    <a:pt x="118813" y="52638"/>
                  </a:lnTo>
                  <a:cubicBezTo>
                    <a:pt x="118765" y="52769"/>
                    <a:pt x="118718" y="52888"/>
                    <a:pt x="118658" y="53007"/>
                  </a:cubicBezTo>
                  <a:lnTo>
                    <a:pt x="118444" y="53292"/>
                  </a:lnTo>
                  <a:lnTo>
                    <a:pt x="119539" y="52864"/>
                  </a:lnTo>
                  <a:cubicBezTo>
                    <a:pt x="119682" y="53066"/>
                    <a:pt x="119575" y="52876"/>
                    <a:pt x="119611" y="53150"/>
                  </a:cubicBezTo>
                  <a:lnTo>
                    <a:pt x="119968" y="53150"/>
                  </a:lnTo>
                  <a:lnTo>
                    <a:pt x="120039" y="53078"/>
                  </a:lnTo>
                  <a:cubicBezTo>
                    <a:pt x="119968" y="52864"/>
                    <a:pt x="119896" y="52638"/>
                    <a:pt x="119825" y="52423"/>
                  </a:cubicBezTo>
                  <a:cubicBezTo>
                    <a:pt x="119396" y="52328"/>
                    <a:pt x="119051" y="52280"/>
                    <a:pt x="118741" y="52423"/>
                  </a:cubicBezTo>
                  <a:cubicBezTo>
                    <a:pt x="118682" y="52280"/>
                    <a:pt x="118634" y="52138"/>
                    <a:pt x="118587" y="51995"/>
                  </a:cubicBezTo>
                  <a:lnTo>
                    <a:pt x="117646" y="51995"/>
                  </a:lnTo>
                  <a:lnTo>
                    <a:pt x="118003" y="51114"/>
                  </a:lnTo>
                  <a:cubicBezTo>
                    <a:pt x="117384" y="51102"/>
                    <a:pt x="117658" y="50899"/>
                    <a:pt x="117146" y="50685"/>
                  </a:cubicBezTo>
                  <a:close/>
                  <a:moveTo>
                    <a:pt x="123099" y="50685"/>
                  </a:moveTo>
                  <a:lnTo>
                    <a:pt x="123099" y="50840"/>
                  </a:lnTo>
                  <a:lnTo>
                    <a:pt x="123313" y="50840"/>
                  </a:lnTo>
                  <a:close/>
                  <a:moveTo>
                    <a:pt x="101775" y="51256"/>
                  </a:moveTo>
                  <a:cubicBezTo>
                    <a:pt x="102108" y="51137"/>
                    <a:pt x="102227" y="51054"/>
                    <a:pt x="102358" y="50756"/>
                  </a:cubicBezTo>
                  <a:lnTo>
                    <a:pt x="102204" y="50756"/>
                  </a:lnTo>
                  <a:cubicBezTo>
                    <a:pt x="101954" y="50983"/>
                    <a:pt x="101846" y="50852"/>
                    <a:pt x="101263" y="50828"/>
                  </a:cubicBezTo>
                  <a:cubicBezTo>
                    <a:pt x="101549" y="51197"/>
                    <a:pt x="101704" y="50959"/>
                    <a:pt x="101775" y="51256"/>
                  </a:cubicBezTo>
                  <a:close/>
                  <a:moveTo>
                    <a:pt x="76046" y="51256"/>
                  </a:moveTo>
                  <a:cubicBezTo>
                    <a:pt x="76093" y="51304"/>
                    <a:pt x="76141" y="51352"/>
                    <a:pt x="76188" y="51411"/>
                  </a:cubicBezTo>
                  <a:lnTo>
                    <a:pt x="76772" y="50971"/>
                  </a:lnTo>
                  <a:lnTo>
                    <a:pt x="76915" y="50899"/>
                  </a:lnTo>
                  <a:lnTo>
                    <a:pt x="76415" y="50828"/>
                  </a:lnTo>
                  <a:cubicBezTo>
                    <a:pt x="76367" y="50899"/>
                    <a:pt x="76308" y="50983"/>
                    <a:pt x="76260" y="51042"/>
                  </a:cubicBezTo>
                  <a:close/>
                  <a:moveTo>
                    <a:pt x="104894" y="50959"/>
                  </a:moveTo>
                  <a:lnTo>
                    <a:pt x="104823" y="51256"/>
                  </a:lnTo>
                  <a:cubicBezTo>
                    <a:pt x="105335" y="51042"/>
                    <a:pt x="105133" y="51054"/>
                    <a:pt x="105692" y="51185"/>
                  </a:cubicBezTo>
                  <a:lnTo>
                    <a:pt x="105764" y="50899"/>
                  </a:lnTo>
                  <a:lnTo>
                    <a:pt x="105764" y="50828"/>
                  </a:lnTo>
                  <a:lnTo>
                    <a:pt x="105180" y="50828"/>
                  </a:lnTo>
                  <a:close/>
                  <a:moveTo>
                    <a:pt x="107145" y="51971"/>
                  </a:moveTo>
                  <a:lnTo>
                    <a:pt x="107061" y="51899"/>
                  </a:lnTo>
                  <a:cubicBezTo>
                    <a:pt x="107228" y="51459"/>
                    <a:pt x="107466" y="51542"/>
                    <a:pt x="107573" y="51030"/>
                  </a:cubicBezTo>
                  <a:lnTo>
                    <a:pt x="106847" y="51185"/>
                  </a:lnTo>
                  <a:cubicBezTo>
                    <a:pt x="106740" y="51447"/>
                    <a:pt x="106728" y="51268"/>
                    <a:pt x="106847" y="51471"/>
                  </a:cubicBezTo>
                  <a:lnTo>
                    <a:pt x="107002" y="51685"/>
                  </a:lnTo>
                  <a:lnTo>
                    <a:pt x="106847" y="51768"/>
                  </a:lnTo>
                  <a:lnTo>
                    <a:pt x="106192" y="51685"/>
                  </a:lnTo>
                  <a:cubicBezTo>
                    <a:pt x="106299" y="51280"/>
                    <a:pt x="106573" y="51090"/>
                    <a:pt x="106192" y="50816"/>
                  </a:cubicBezTo>
                  <a:cubicBezTo>
                    <a:pt x="106145" y="50887"/>
                    <a:pt x="106097" y="50971"/>
                    <a:pt x="106049" y="51042"/>
                  </a:cubicBezTo>
                  <a:cubicBezTo>
                    <a:pt x="106002" y="51245"/>
                    <a:pt x="106037" y="51197"/>
                    <a:pt x="106121" y="51399"/>
                  </a:cubicBezTo>
                  <a:cubicBezTo>
                    <a:pt x="105680" y="51792"/>
                    <a:pt x="105597" y="51899"/>
                    <a:pt x="105394" y="52411"/>
                  </a:cubicBezTo>
                  <a:lnTo>
                    <a:pt x="105180" y="52411"/>
                  </a:lnTo>
                  <a:lnTo>
                    <a:pt x="105037" y="52197"/>
                  </a:lnTo>
                  <a:lnTo>
                    <a:pt x="105680" y="51685"/>
                  </a:lnTo>
                  <a:lnTo>
                    <a:pt x="105680" y="51471"/>
                  </a:lnTo>
                  <a:cubicBezTo>
                    <a:pt x="104716" y="51947"/>
                    <a:pt x="101965" y="51757"/>
                    <a:pt x="100822" y="51399"/>
                  </a:cubicBezTo>
                  <a:lnTo>
                    <a:pt x="100751" y="51399"/>
                  </a:lnTo>
                  <a:lnTo>
                    <a:pt x="100394" y="51840"/>
                  </a:lnTo>
                  <a:cubicBezTo>
                    <a:pt x="101025" y="52221"/>
                    <a:pt x="101215" y="51995"/>
                    <a:pt x="102061" y="51911"/>
                  </a:cubicBezTo>
                  <a:lnTo>
                    <a:pt x="102132" y="51983"/>
                  </a:lnTo>
                  <a:lnTo>
                    <a:pt x="101918" y="52411"/>
                  </a:lnTo>
                  <a:cubicBezTo>
                    <a:pt x="102477" y="52066"/>
                    <a:pt x="102835" y="52245"/>
                    <a:pt x="103513" y="52197"/>
                  </a:cubicBezTo>
                  <a:cubicBezTo>
                    <a:pt x="103323" y="52483"/>
                    <a:pt x="101549" y="52852"/>
                    <a:pt x="100834" y="52923"/>
                  </a:cubicBezTo>
                  <a:lnTo>
                    <a:pt x="100977" y="52566"/>
                  </a:lnTo>
                  <a:cubicBezTo>
                    <a:pt x="100596" y="52780"/>
                    <a:pt x="100537" y="52876"/>
                    <a:pt x="100037" y="52852"/>
                  </a:cubicBezTo>
                  <a:lnTo>
                    <a:pt x="100191" y="52483"/>
                  </a:lnTo>
                  <a:lnTo>
                    <a:pt x="100108" y="52411"/>
                  </a:lnTo>
                  <a:lnTo>
                    <a:pt x="99894" y="52411"/>
                  </a:lnTo>
                  <a:cubicBezTo>
                    <a:pt x="99810" y="52697"/>
                    <a:pt x="99906" y="52864"/>
                    <a:pt x="99465" y="52995"/>
                  </a:cubicBezTo>
                  <a:lnTo>
                    <a:pt x="99310" y="53209"/>
                  </a:lnTo>
                  <a:cubicBezTo>
                    <a:pt x="100811" y="53507"/>
                    <a:pt x="103478" y="53292"/>
                    <a:pt x="104668" y="52709"/>
                  </a:cubicBezTo>
                  <a:cubicBezTo>
                    <a:pt x="104621" y="52840"/>
                    <a:pt x="104549" y="52959"/>
                    <a:pt x="104454" y="53066"/>
                  </a:cubicBezTo>
                  <a:cubicBezTo>
                    <a:pt x="105406" y="53078"/>
                    <a:pt x="106299" y="53126"/>
                    <a:pt x="106918" y="52923"/>
                  </a:cubicBezTo>
                  <a:lnTo>
                    <a:pt x="106990" y="52697"/>
                  </a:lnTo>
                  <a:cubicBezTo>
                    <a:pt x="106347" y="52638"/>
                    <a:pt x="105942" y="52519"/>
                    <a:pt x="105537" y="52554"/>
                  </a:cubicBezTo>
                  <a:lnTo>
                    <a:pt x="105466" y="52399"/>
                  </a:lnTo>
                  <a:lnTo>
                    <a:pt x="105537" y="52328"/>
                  </a:lnTo>
                  <a:cubicBezTo>
                    <a:pt x="106430" y="52161"/>
                    <a:pt x="106966" y="52304"/>
                    <a:pt x="108002" y="52328"/>
                  </a:cubicBezTo>
                  <a:lnTo>
                    <a:pt x="108073" y="52483"/>
                  </a:lnTo>
                  <a:cubicBezTo>
                    <a:pt x="107859" y="52626"/>
                    <a:pt x="107883" y="52554"/>
                    <a:pt x="107776" y="52840"/>
                  </a:cubicBezTo>
                  <a:lnTo>
                    <a:pt x="108502" y="52995"/>
                  </a:lnTo>
                  <a:lnTo>
                    <a:pt x="108573" y="52995"/>
                  </a:lnTo>
                  <a:lnTo>
                    <a:pt x="109300" y="52197"/>
                  </a:lnTo>
                  <a:cubicBezTo>
                    <a:pt x="108716" y="51959"/>
                    <a:pt x="107728" y="51959"/>
                    <a:pt x="107145" y="51983"/>
                  </a:cubicBezTo>
                  <a:close/>
                  <a:moveTo>
                    <a:pt x="120694" y="51102"/>
                  </a:moveTo>
                  <a:cubicBezTo>
                    <a:pt x="120801" y="50959"/>
                    <a:pt x="120754" y="50995"/>
                    <a:pt x="120765" y="50887"/>
                  </a:cubicBezTo>
                  <a:close/>
                  <a:moveTo>
                    <a:pt x="123456" y="51030"/>
                  </a:moveTo>
                  <a:lnTo>
                    <a:pt x="123671" y="51245"/>
                  </a:lnTo>
                  <a:lnTo>
                    <a:pt x="123813" y="51102"/>
                  </a:lnTo>
                  <a:lnTo>
                    <a:pt x="123813" y="50887"/>
                  </a:lnTo>
                  <a:lnTo>
                    <a:pt x="123528" y="50887"/>
                  </a:lnTo>
                  <a:close/>
                  <a:moveTo>
                    <a:pt x="75379" y="50959"/>
                  </a:moveTo>
                  <a:lnTo>
                    <a:pt x="74795" y="51685"/>
                  </a:lnTo>
                  <a:lnTo>
                    <a:pt x="75307" y="51542"/>
                  </a:lnTo>
                  <a:cubicBezTo>
                    <a:pt x="75581" y="51364"/>
                    <a:pt x="75593" y="51221"/>
                    <a:pt x="75391" y="50971"/>
                  </a:cubicBezTo>
                  <a:close/>
                  <a:moveTo>
                    <a:pt x="85237" y="50959"/>
                  </a:moveTo>
                  <a:lnTo>
                    <a:pt x="85094" y="51173"/>
                  </a:lnTo>
                  <a:cubicBezTo>
                    <a:pt x="85261" y="51078"/>
                    <a:pt x="85392" y="51149"/>
                    <a:pt x="85261" y="50971"/>
                  </a:cubicBezTo>
                  <a:close/>
                  <a:moveTo>
                    <a:pt x="90024" y="50959"/>
                  </a:moveTo>
                  <a:lnTo>
                    <a:pt x="89869" y="50959"/>
                  </a:lnTo>
                  <a:lnTo>
                    <a:pt x="89726" y="51256"/>
                  </a:lnTo>
                  <a:close/>
                  <a:moveTo>
                    <a:pt x="102716" y="50959"/>
                  </a:moveTo>
                  <a:lnTo>
                    <a:pt x="102561" y="51256"/>
                  </a:lnTo>
                  <a:lnTo>
                    <a:pt x="102847" y="51185"/>
                  </a:lnTo>
                  <a:cubicBezTo>
                    <a:pt x="102882" y="51114"/>
                    <a:pt x="102906" y="51030"/>
                    <a:pt x="102930" y="50971"/>
                  </a:cubicBezTo>
                  <a:close/>
                  <a:moveTo>
                    <a:pt x="124456" y="50959"/>
                  </a:moveTo>
                  <a:lnTo>
                    <a:pt x="124254" y="50959"/>
                  </a:lnTo>
                  <a:lnTo>
                    <a:pt x="123956" y="51030"/>
                  </a:lnTo>
                  <a:lnTo>
                    <a:pt x="124254" y="51614"/>
                  </a:lnTo>
                  <a:cubicBezTo>
                    <a:pt x="124623" y="51459"/>
                    <a:pt x="124564" y="51387"/>
                    <a:pt x="124468" y="50971"/>
                  </a:cubicBezTo>
                  <a:close/>
                  <a:moveTo>
                    <a:pt x="125695" y="50959"/>
                  </a:moveTo>
                  <a:lnTo>
                    <a:pt x="125766" y="51114"/>
                  </a:lnTo>
                  <a:lnTo>
                    <a:pt x="125909" y="50959"/>
                  </a:lnTo>
                  <a:close/>
                  <a:moveTo>
                    <a:pt x="37838" y="51185"/>
                  </a:moveTo>
                  <a:lnTo>
                    <a:pt x="37767" y="51340"/>
                  </a:lnTo>
                  <a:lnTo>
                    <a:pt x="37767" y="51411"/>
                  </a:lnTo>
                  <a:lnTo>
                    <a:pt x="37922" y="51483"/>
                  </a:lnTo>
                  <a:lnTo>
                    <a:pt x="38422" y="51483"/>
                  </a:lnTo>
                  <a:lnTo>
                    <a:pt x="38279" y="51042"/>
                  </a:lnTo>
                  <a:lnTo>
                    <a:pt x="37981" y="51042"/>
                  </a:lnTo>
                  <a:close/>
                  <a:moveTo>
                    <a:pt x="61187" y="51340"/>
                  </a:moveTo>
                  <a:lnTo>
                    <a:pt x="61258" y="51185"/>
                  </a:lnTo>
                  <a:lnTo>
                    <a:pt x="60817" y="51042"/>
                  </a:lnTo>
                  <a:cubicBezTo>
                    <a:pt x="60044" y="51637"/>
                    <a:pt x="56912" y="51566"/>
                    <a:pt x="55745" y="51828"/>
                  </a:cubicBezTo>
                  <a:lnTo>
                    <a:pt x="55603" y="52126"/>
                  </a:lnTo>
                  <a:lnTo>
                    <a:pt x="59508" y="51685"/>
                  </a:lnTo>
                  <a:cubicBezTo>
                    <a:pt x="59436" y="51840"/>
                    <a:pt x="59365" y="51983"/>
                    <a:pt x="59293" y="52126"/>
                  </a:cubicBezTo>
                  <a:lnTo>
                    <a:pt x="59293" y="52197"/>
                  </a:lnTo>
                  <a:lnTo>
                    <a:pt x="59591" y="52197"/>
                  </a:lnTo>
                  <a:cubicBezTo>
                    <a:pt x="59710" y="51923"/>
                    <a:pt x="59591" y="52042"/>
                    <a:pt x="59663" y="51757"/>
                  </a:cubicBezTo>
                  <a:cubicBezTo>
                    <a:pt x="60175" y="51649"/>
                    <a:pt x="60687" y="51506"/>
                    <a:pt x="61187" y="51328"/>
                  </a:cubicBezTo>
                  <a:close/>
                  <a:moveTo>
                    <a:pt x="65247" y="51042"/>
                  </a:moveTo>
                  <a:lnTo>
                    <a:pt x="65092" y="51114"/>
                  </a:lnTo>
                  <a:lnTo>
                    <a:pt x="64949" y="51340"/>
                  </a:lnTo>
                  <a:lnTo>
                    <a:pt x="65306" y="51256"/>
                  </a:lnTo>
                  <a:cubicBezTo>
                    <a:pt x="65270" y="51030"/>
                    <a:pt x="65401" y="51209"/>
                    <a:pt x="65247" y="51042"/>
                  </a:cubicBezTo>
                  <a:close/>
                  <a:moveTo>
                    <a:pt x="99179" y="51042"/>
                  </a:moveTo>
                  <a:lnTo>
                    <a:pt x="98953" y="51042"/>
                  </a:lnTo>
                  <a:lnTo>
                    <a:pt x="98370" y="51626"/>
                  </a:lnTo>
                  <a:lnTo>
                    <a:pt x="98370" y="51840"/>
                  </a:lnTo>
                  <a:lnTo>
                    <a:pt x="98513" y="51911"/>
                  </a:lnTo>
                  <a:cubicBezTo>
                    <a:pt x="98929" y="51721"/>
                    <a:pt x="99048" y="51518"/>
                    <a:pt x="99168" y="51042"/>
                  </a:cubicBezTo>
                  <a:close/>
                  <a:moveTo>
                    <a:pt x="109181" y="51626"/>
                  </a:moveTo>
                  <a:lnTo>
                    <a:pt x="109478" y="51626"/>
                  </a:lnTo>
                  <a:cubicBezTo>
                    <a:pt x="109455" y="51459"/>
                    <a:pt x="109431" y="51280"/>
                    <a:pt x="109407" y="51114"/>
                  </a:cubicBezTo>
                  <a:lnTo>
                    <a:pt x="109109" y="51483"/>
                  </a:lnTo>
                  <a:close/>
                  <a:moveTo>
                    <a:pt x="121361" y="51256"/>
                  </a:moveTo>
                  <a:lnTo>
                    <a:pt x="121504" y="51114"/>
                  </a:lnTo>
                  <a:lnTo>
                    <a:pt x="121289" y="51114"/>
                  </a:lnTo>
                  <a:close/>
                  <a:moveTo>
                    <a:pt x="96786" y="51697"/>
                  </a:moveTo>
                  <a:lnTo>
                    <a:pt x="97143" y="51542"/>
                  </a:lnTo>
                  <a:lnTo>
                    <a:pt x="97358" y="51256"/>
                  </a:lnTo>
                  <a:lnTo>
                    <a:pt x="97001" y="51185"/>
                  </a:lnTo>
                  <a:cubicBezTo>
                    <a:pt x="96834" y="51387"/>
                    <a:pt x="96822" y="51328"/>
                    <a:pt x="96774" y="51697"/>
                  </a:cubicBezTo>
                  <a:close/>
                  <a:moveTo>
                    <a:pt x="98155" y="51411"/>
                  </a:moveTo>
                  <a:cubicBezTo>
                    <a:pt x="98263" y="51256"/>
                    <a:pt x="98215" y="51292"/>
                    <a:pt x="98227" y="51185"/>
                  </a:cubicBezTo>
                  <a:close/>
                  <a:moveTo>
                    <a:pt x="109764" y="51697"/>
                  </a:moveTo>
                  <a:cubicBezTo>
                    <a:pt x="110074" y="51733"/>
                    <a:pt x="110062" y="51649"/>
                    <a:pt x="110407" y="51542"/>
                  </a:cubicBezTo>
                  <a:lnTo>
                    <a:pt x="110336" y="51840"/>
                  </a:lnTo>
                  <a:lnTo>
                    <a:pt x="110633" y="51768"/>
                  </a:lnTo>
                  <a:lnTo>
                    <a:pt x="110705" y="51542"/>
                  </a:lnTo>
                  <a:lnTo>
                    <a:pt x="110705" y="51328"/>
                  </a:lnTo>
                  <a:lnTo>
                    <a:pt x="110133" y="51185"/>
                  </a:lnTo>
                  <a:lnTo>
                    <a:pt x="109764" y="51614"/>
                  </a:lnTo>
                  <a:close/>
                  <a:moveTo>
                    <a:pt x="118456" y="51185"/>
                  </a:moveTo>
                  <a:cubicBezTo>
                    <a:pt x="118432" y="51280"/>
                    <a:pt x="118408" y="51387"/>
                    <a:pt x="118384" y="51483"/>
                  </a:cubicBezTo>
                  <a:cubicBezTo>
                    <a:pt x="118491" y="51328"/>
                    <a:pt x="118551" y="51387"/>
                    <a:pt x="118456" y="51185"/>
                  </a:cubicBezTo>
                  <a:close/>
                  <a:moveTo>
                    <a:pt x="122516" y="51340"/>
                  </a:moveTo>
                  <a:lnTo>
                    <a:pt x="122670" y="51185"/>
                  </a:lnTo>
                  <a:lnTo>
                    <a:pt x="122444" y="51185"/>
                  </a:lnTo>
                  <a:close/>
                  <a:moveTo>
                    <a:pt x="22253" y="51483"/>
                  </a:moveTo>
                  <a:lnTo>
                    <a:pt x="22325" y="51483"/>
                  </a:lnTo>
                  <a:lnTo>
                    <a:pt x="22253" y="51268"/>
                  </a:lnTo>
                  <a:close/>
                  <a:moveTo>
                    <a:pt x="99822" y="52209"/>
                  </a:moveTo>
                  <a:lnTo>
                    <a:pt x="99906" y="52209"/>
                  </a:lnTo>
                  <a:lnTo>
                    <a:pt x="100120" y="51923"/>
                  </a:lnTo>
                  <a:cubicBezTo>
                    <a:pt x="100346" y="51733"/>
                    <a:pt x="100334" y="51757"/>
                    <a:pt x="100334" y="51483"/>
                  </a:cubicBezTo>
                  <a:cubicBezTo>
                    <a:pt x="100358" y="51411"/>
                    <a:pt x="100382" y="51340"/>
                    <a:pt x="100406" y="51268"/>
                  </a:cubicBezTo>
                  <a:lnTo>
                    <a:pt x="99394" y="51554"/>
                  </a:lnTo>
                  <a:cubicBezTo>
                    <a:pt x="99239" y="51697"/>
                    <a:pt x="99251" y="51649"/>
                    <a:pt x="99179" y="51911"/>
                  </a:cubicBezTo>
                  <a:lnTo>
                    <a:pt x="99834" y="51840"/>
                  </a:lnTo>
                  <a:close/>
                  <a:moveTo>
                    <a:pt x="104180" y="51268"/>
                  </a:moveTo>
                  <a:lnTo>
                    <a:pt x="104025" y="51483"/>
                  </a:lnTo>
                  <a:cubicBezTo>
                    <a:pt x="104180" y="51376"/>
                    <a:pt x="104311" y="51447"/>
                    <a:pt x="104168" y="51256"/>
                  </a:cubicBezTo>
                  <a:close/>
                  <a:moveTo>
                    <a:pt x="125123" y="51268"/>
                  </a:moveTo>
                  <a:cubicBezTo>
                    <a:pt x="125218" y="51459"/>
                    <a:pt x="125052" y="51387"/>
                    <a:pt x="125349" y="51483"/>
                  </a:cubicBezTo>
                  <a:close/>
                  <a:moveTo>
                    <a:pt x="92286" y="51554"/>
                  </a:moveTo>
                  <a:lnTo>
                    <a:pt x="92214" y="51340"/>
                  </a:lnTo>
                  <a:lnTo>
                    <a:pt x="92214" y="51554"/>
                  </a:lnTo>
                  <a:close/>
                  <a:moveTo>
                    <a:pt x="94250" y="51340"/>
                  </a:moveTo>
                  <a:lnTo>
                    <a:pt x="94095" y="51626"/>
                  </a:lnTo>
                  <a:lnTo>
                    <a:pt x="94381" y="51340"/>
                  </a:lnTo>
                  <a:close/>
                  <a:moveTo>
                    <a:pt x="95691" y="51709"/>
                  </a:moveTo>
                  <a:lnTo>
                    <a:pt x="95917" y="51709"/>
                  </a:lnTo>
                  <a:lnTo>
                    <a:pt x="96131" y="51411"/>
                  </a:lnTo>
                  <a:lnTo>
                    <a:pt x="95917" y="51340"/>
                  </a:lnTo>
                  <a:lnTo>
                    <a:pt x="95619" y="51554"/>
                  </a:lnTo>
                  <a:close/>
                  <a:moveTo>
                    <a:pt x="121647" y="51340"/>
                  </a:moveTo>
                  <a:lnTo>
                    <a:pt x="122087" y="51852"/>
                  </a:lnTo>
                  <a:lnTo>
                    <a:pt x="122516" y="51923"/>
                  </a:lnTo>
                  <a:cubicBezTo>
                    <a:pt x="122444" y="51804"/>
                    <a:pt x="122373" y="51685"/>
                    <a:pt x="122301" y="51554"/>
                  </a:cubicBezTo>
                  <a:close/>
                  <a:moveTo>
                    <a:pt x="73950" y="51768"/>
                  </a:moveTo>
                  <a:lnTo>
                    <a:pt x="73950" y="51840"/>
                  </a:lnTo>
                  <a:cubicBezTo>
                    <a:pt x="74248" y="51721"/>
                    <a:pt x="74283" y="51709"/>
                    <a:pt x="74164" y="51399"/>
                  </a:cubicBezTo>
                  <a:lnTo>
                    <a:pt x="74010" y="51554"/>
                  </a:lnTo>
                  <a:cubicBezTo>
                    <a:pt x="73986" y="51626"/>
                    <a:pt x="73962" y="51697"/>
                    <a:pt x="73950" y="51768"/>
                  </a:cubicBezTo>
                  <a:close/>
                  <a:moveTo>
                    <a:pt x="91488" y="51471"/>
                  </a:moveTo>
                  <a:lnTo>
                    <a:pt x="91345" y="51768"/>
                  </a:lnTo>
                  <a:cubicBezTo>
                    <a:pt x="91738" y="51637"/>
                    <a:pt x="91619" y="51709"/>
                    <a:pt x="91631" y="51399"/>
                  </a:cubicBezTo>
                  <a:close/>
                  <a:moveTo>
                    <a:pt x="94679" y="51399"/>
                  </a:moveTo>
                  <a:lnTo>
                    <a:pt x="94679" y="51554"/>
                  </a:lnTo>
                  <a:lnTo>
                    <a:pt x="94977" y="51399"/>
                  </a:lnTo>
                  <a:close/>
                  <a:moveTo>
                    <a:pt x="116646" y="51399"/>
                  </a:moveTo>
                  <a:cubicBezTo>
                    <a:pt x="116491" y="51614"/>
                    <a:pt x="116491" y="51590"/>
                    <a:pt x="116134" y="51626"/>
                  </a:cubicBezTo>
                  <a:cubicBezTo>
                    <a:pt x="116241" y="51899"/>
                    <a:pt x="116134" y="51768"/>
                    <a:pt x="116360" y="51923"/>
                  </a:cubicBezTo>
                  <a:cubicBezTo>
                    <a:pt x="116574" y="52066"/>
                    <a:pt x="116658" y="52030"/>
                    <a:pt x="116932" y="51923"/>
                  </a:cubicBezTo>
                  <a:cubicBezTo>
                    <a:pt x="116955" y="51840"/>
                    <a:pt x="116979" y="51768"/>
                    <a:pt x="117003" y="51697"/>
                  </a:cubicBezTo>
                  <a:cubicBezTo>
                    <a:pt x="116860" y="51471"/>
                    <a:pt x="116932" y="51506"/>
                    <a:pt x="116646" y="51399"/>
                  </a:cubicBezTo>
                  <a:close/>
                  <a:moveTo>
                    <a:pt x="39291" y="51626"/>
                  </a:moveTo>
                  <a:lnTo>
                    <a:pt x="40160" y="51923"/>
                  </a:lnTo>
                  <a:lnTo>
                    <a:pt x="40601" y="51923"/>
                  </a:lnTo>
                  <a:cubicBezTo>
                    <a:pt x="40624" y="51876"/>
                    <a:pt x="40648" y="51816"/>
                    <a:pt x="40672" y="51768"/>
                  </a:cubicBezTo>
                  <a:cubicBezTo>
                    <a:pt x="40648" y="51745"/>
                    <a:pt x="40624" y="51721"/>
                    <a:pt x="40601" y="51697"/>
                  </a:cubicBezTo>
                  <a:lnTo>
                    <a:pt x="39362" y="51483"/>
                  </a:lnTo>
                  <a:close/>
                  <a:moveTo>
                    <a:pt x="72998" y="51471"/>
                  </a:moveTo>
                  <a:lnTo>
                    <a:pt x="72855" y="51471"/>
                  </a:lnTo>
                  <a:lnTo>
                    <a:pt x="72343" y="51542"/>
                  </a:lnTo>
                  <a:lnTo>
                    <a:pt x="71843" y="52197"/>
                  </a:lnTo>
                  <a:cubicBezTo>
                    <a:pt x="72247" y="52030"/>
                    <a:pt x="72367" y="51816"/>
                    <a:pt x="72783" y="51828"/>
                  </a:cubicBezTo>
                  <a:cubicBezTo>
                    <a:pt x="72855" y="51721"/>
                    <a:pt x="72926" y="51602"/>
                    <a:pt x="72998" y="51471"/>
                  </a:cubicBezTo>
                  <a:close/>
                  <a:moveTo>
                    <a:pt x="96274" y="51697"/>
                  </a:moveTo>
                  <a:cubicBezTo>
                    <a:pt x="96370" y="51542"/>
                    <a:pt x="96322" y="51578"/>
                    <a:pt x="96346" y="51471"/>
                  </a:cubicBezTo>
                  <a:close/>
                  <a:moveTo>
                    <a:pt x="70247" y="52566"/>
                  </a:moveTo>
                  <a:cubicBezTo>
                    <a:pt x="70819" y="52519"/>
                    <a:pt x="71926" y="52114"/>
                    <a:pt x="71688" y="51626"/>
                  </a:cubicBezTo>
                  <a:lnTo>
                    <a:pt x="70390" y="52268"/>
                  </a:lnTo>
                  <a:close/>
                  <a:moveTo>
                    <a:pt x="85833" y="51768"/>
                  </a:moveTo>
                  <a:lnTo>
                    <a:pt x="85833" y="51983"/>
                  </a:lnTo>
                  <a:cubicBezTo>
                    <a:pt x="85940" y="51887"/>
                    <a:pt x="86261" y="51757"/>
                    <a:pt x="85975" y="51685"/>
                  </a:cubicBezTo>
                  <a:close/>
                  <a:moveTo>
                    <a:pt x="86559" y="51697"/>
                  </a:moveTo>
                  <a:cubicBezTo>
                    <a:pt x="86678" y="51757"/>
                    <a:pt x="86571" y="51768"/>
                    <a:pt x="86702" y="51697"/>
                  </a:cubicBezTo>
                  <a:close/>
                  <a:moveTo>
                    <a:pt x="90178" y="51768"/>
                  </a:moveTo>
                  <a:lnTo>
                    <a:pt x="90178" y="51697"/>
                  </a:lnTo>
                  <a:lnTo>
                    <a:pt x="89893" y="51697"/>
                  </a:lnTo>
                  <a:lnTo>
                    <a:pt x="89738" y="51768"/>
                  </a:lnTo>
                  <a:lnTo>
                    <a:pt x="89666" y="51840"/>
                  </a:lnTo>
                  <a:lnTo>
                    <a:pt x="89666" y="51911"/>
                  </a:lnTo>
                  <a:lnTo>
                    <a:pt x="90107" y="51911"/>
                  </a:lnTo>
                  <a:close/>
                  <a:moveTo>
                    <a:pt x="97143" y="51697"/>
                  </a:moveTo>
                  <a:cubicBezTo>
                    <a:pt x="96631" y="52090"/>
                    <a:pt x="96131" y="52388"/>
                    <a:pt x="95691" y="52852"/>
                  </a:cubicBezTo>
                  <a:cubicBezTo>
                    <a:pt x="96227" y="52792"/>
                    <a:pt x="97334" y="52054"/>
                    <a:pt x="97143" y="51697"/>
                  </a:cubicBezTo>
                  <a:close/>
                  <a:moveTo>
                    <a:pt x="80022" y="52197"/>
                  </a:moveTo>
                  <a:lnTo>
                    <a:pt x="80094" y="52197"/>
                  </a:lnTo>
                  <a:lnTo>
                    <a:pt x="80320" y="52126"/>
                  </a:lnTo>
                  <a:lnTo>
                    <a:pt x="80534" y="51768"/>
                  </a:lnTo>
                  <a:lnTo>
                    <a:pt x="80320" y="51768"/>
                  </a:lnTo>
                  <a:lnTo>
                    <a:pt x="80165" y="51840"/>
                  </a:lnTo>
                  <a:cubicBezTo>
                    <a:pt x="80129" y="51959"/>
                    <a:pt x="80082" y="52078"/>
                    <a:pt x="80034" y="52197"/>
                  </a:cubicBezTo>
                  <a:close/>
                  <a:moveTo>
                    <a:pt x="97786" y="51768"/>
                  </a:moveTo>
                  <a:lnTo>
                    <a:pt x="97632" y="51768"/>
                  </a:lnTo>
                  <a:cubicBezTo>
                    <a:pt x="97774" y="51828"/>
                    <a:pt x="97667" y="51840"/>
                    <a:pt x="97798" y="51768"/>
                  </a:cubicBezTo>
                  <a:close/>
                  <a:moveTo>
                    <a:pt x="122575" y="52638"/>
                  </a:moveTo>
                  <a:lnTo>
                    <a:pt x="122575" y="52709"/>
                  </a:lnTo>
                  <a:lnTo>
                    <a:pt x="122873" y="52852"/>
                  </a:lnTo>
                  <a:lnTo>
                    <a:pt x="123528" y="52352"/>
                  </a:lnTo>
                  <a:lnTo>
                    <a:pt x="123671" y="52138"/>
                  </a:lnTo>
                  <a:lnTo>
                    <a:pt x="123671" y="52054"/>
                  </a:lnTo>
                  <a:lnTo>
                    <a:pt x="123456" y="52054"/>
                  </a:lnTo>
                  <a:lnTo>
                    <a:pt x="122873" y="52638"/>
                  </a:lnTo>
                  <a:lnTo>
                    <a:pt x="122944" y="52209"/>
                  </a:lnTo>
                  <a:cubicBezTo>
                    <a:pt x="123230" y="51959"/>
                    <a:pt x="123218" y="52030"/>
                    <a:pt x="123016" y="51768"/>
                  </a:cubicBezTo>
                  <a:cubicBezTo>
                    <a:pt x="122873" y="52054"/>
                    <a:pt x="122730" y="52340"/>
                    <a:pt x="122587" y="52638"/>
                  </a:cubicBezTo>
                  <a:close/>
                  <a:moveTo>
                    <a:pt x="139613" y="51768"/>
                  </a:moveTo>
                  <a:cubicBezTo>
                    <a:pt x="139768" y="51923"/>
                    <a:pt x="139708" y="51911"/>
                    <a:pt x="139982" y="51983"/>
                  </a:cubicBezTo>
                  <a:close/>
                  <a:moveTo>
                    <a:pt x="43625" y="52268"/>
                  </a:moveTo>
                  <a:lnTo>
                    <a:pt x="43851" y="52054"/>
                  </a:lnTo>
                  <a:lnTo>
                    <a:pt x="42184" y="51840"/>
                  </a:lnTo>
                  <a:lnTo>
                    <a:pt x="41887" y="51983"/>
                  </a:lnTo>
                  <a:cubicBezTo>
                    <a:pt x="42339" y="52280"/>
                    <a:pt x="43053" y="52126"/>
                    <a:pt x="43637" y="52268"/>
                  </a:cubicBezTo>
                  <a:close/>
                  <a:moveTo>
                    <a:pt x="55233" y="51911"/>
                  </a:moveTo>
                  <a:lnTo>
                    <a:pt x="54936" y="51840"/>
                  </a:lnTo>
                  <a:cubicBezTo>
                    <a:pt x="54781" y="51911"/>
                    <a:pt x="54543" y="51959"/>
                    <a:pt x="54424" y="52054"/>
                  </a:cubicBezTo>
                  <a:lnTo>
                    <a:pt x="54424" y="52126"/>
                  </a:lnTo>
                  <a:lnTo>
                    <a:pt x="55079" y="52126"/>
                  </a:lnTo>
                  <a:close/>
                  <a:moveTo>
                    <a:pt x="85535" y="51840"/>
                  </a:moveTo>
                  <a:lnTo>
                    <a:pt x="85380" y="51840"/>
                  </a:lnTo>
                  <a:lnTo>
                    <a:pt x="85237" y="51911"/>
                  </a:lnTo>
                  <a:cubicBezTo>
                    <a:pt x="85452" y="51971"/>
                    <a:pt x="85380" y="51947"/>
                    <a:pt x="85547" y="51840"/>
                  </a:cubicBezTo>
                  <a:close/>
                  <a:moveTo>
                    <a:pt x="93655" y="52197"/>
                  </a:moveTo>
                  <a:cubicBezTo>
                    <a:pt x="93929" y="52304"/>
                    <a:pt x="93964" y="52233"/>
                    <a:pt x="94453" y="52197"/>
                  </a:cubicBezTo>
                  <a:lnTo>
                    <a:pt x="94524" y="51911"/>
                  </a:lnTo>
                  <a:lnTo>
                    <a:pt x="94155" y="51840"/>
                  </a:lnTo>
                  <a:lnTo>
                    <a:pt x="93857" y="51911"/>
                  </a:lnTo>
                  <a:close/>
                  <a:moveTo>
                    <a:pt x="94810" y="51983"/>
                  </a:moveTo>
                  <a:cubicBezTo>
                    <a:pt x="94869" y="52233"/>
                    <a:pt x="94941" y="52471"/>
                    <a:pt x="95024" y="52709"/>
                  </a:cubicBezTo>
                  <a:lnTo>
                    <a:pt x="95024" y="52852"/>
                  </a:lnTo>
                  <a:lnTo>
                    <a:pt x="95107" y="52852"/>
                  </a:lnTo>
                  <a:cubicBezTo>
                    <a:pt x="95250" y="52602"/>
                    <a:pt x="95024" y="52459"/>
                    <a:pt x="95405" y="52066"/>
                  </a:cubicBezTo>
                  <a:lnTo>
                    <a:pt x="95036" y="51911"/>
                  </a:lnTo>
                  <a:close/>
                  <a:moveTo>
                    <a:pt x="97489" y="52138"/>
                  </a:moveTo>
                  <a:cubicBezTo>
                    <a:pt x="97596" y="51983"/>
                    <a:pt x="97548" y="52018"/>
                    <a:pt x="97560" y="51911"/>
                  </a:cubicBezTo>
                  <a:close/>
                  <a:moveTo>
                    <a:pt x="51162" y="52138"/>
                  </a:moveTo>
                  <a:lnTo>
                    <a:pt x="51090" y="52352"/>
                  </a:lnTo>
                  <a:cubicBezTo>
                    <a:pt x="51638" y="52292"/>
                    <a:pt x="51781" y="52328"/>
                    <a:pt x="52328" y="52280"/>
                  </a:cubicBezTo>
                  <a:lnTo>
                    <a:pt x="52400" y="52126"/>
                  </a:lnTo>
                  <a:lnTo>
                    <a:pt x="51602" y="51983"/>
                  </a:lnTo>
                  <a:close/>
                  <a:moveTo>
                    <a:pt x="68497" y="52852"/>
                  </a:moveTo>
                  <a:lnTo>
                    <a:pt x="68640" y="52935"/>
                  </a:lnTo>
                  <a:cubicBezTo>
                    <a:pt x="68878" y="52733"/>
                    <a:pt x="69330" y="52268"/>
                    <a:pt x="69223" y="51983"/>
                  </a:cubicBezTo>
                  <a:lnTo>
                    <a:pt x="68426" y="52423"/>
                  </a:lnTo>
                  <a:lnTo>
                    <a:pt x="68271" y="52638"/>
                  </a:lnTo>
                  <a:cubicBezTo>
                    <a:pt x="68580" y="52745"/>
                    <a:pt x="68461" y="52626"/>
                    <a:pt x="68509" y="52852"/>
                  </a:cubicBezTo>
                  <a:close/>
                  <a:moveTo>
                    <a:pt x="86761" y="51983"/>
                  </a:moveTo>
                  <a:lnTo>
                    <a:pt x="86606" y="52280"/>
                  </a:lnTo>
                  <a:lnTo>
                    <a:pt x="86833" y="52209"/>
                  </a:lnTo>
                  <a:cubicBezTo>
                    <a:pt x="86809" y="51971"/>
                    <a:pt x="86928" y="52149"/>
                    <a:pt x="86773" y="51983"/>
                  </a:cubicBezTo>
                  <a:close/>
                  <a:moveTo>
                    <a:pt x="45292" y="52280"/>
                  </a:moveTo>
                  <a:lnTo>
                    <a:pt x="45589" y="52280"/>
                  </a:lnTo>
                  <a:lnTo>
                    <a:pt x="45589" y="52209"/>
                  </a:lnTo>
                  <a:lnTo>
                    <a:pt x="45363" y="52054"/>
                  </a:lnTo>
                  <a:lnTo>
                    <a:pt x="45292" y="52209"/>
                  </a:lnTo>
                  <a:close/>
                  <a:moveTo>
                    <a:pt x="46316" y="52280"/>
                  </a:moveTo>
                  <a:lnTo>
                    <a:pt x="46673" y="52280"/>
                  </a:lnTo>
                  <a:lnTo>
                    <a:pt x="46673" y="52066"/>
                  </a:lnTo>
                  <a:lnTo>
                    <a:pt x="46518" y="52066"/>
                  </a:lnTo>
                  <a:lnTo>
                    <a:pt x="46375" y="52138"/>
                  </a:lnTo>
                  <a:close/>
                  <a:moveTo>
                    <a:pt x="49721" y="52209"/>
                  </a:moveTo>
                  <a:lnTo>
                    <a:pt x="49638" y="52423"/>
                  </a:lnTo>
                  <a:cubicBezTo>
                    <a:pt x="49923" y="52376"/>
                    <a:pt x="49995" y="52352"/>
                    <a:pt x="50149" y="52209"/>
                  </a:cubicBezTo>
                  <a:lnTo>
                    <a:pt x="50007" y="52054"/>
                  </a:lnTo>
                  <a:close/>
                  <a:moveTo>
                    <a:pt x="52983" y="52054"/>
                  </a:moveTo>
                  <a:lnTo>
                    <a:pt x="52828" y="52054"/>
                  </a:lnTo>
                  <a:cubicBezTo>
                    <a:pt x="52805" y="52102"/>
                    <a:pt x="52781" y="52149"/>
                    <a:pt x="52757" y="52209"/>
                  </a:cubicBezTo>
                  <a:cubicBezTo>
                    <a:pt x="52995" y="52102"/>
                    <a:pt x="52864" y="52209"/>
                    <a:pt x="52995" y="52054"/>
                  </a:cubicBezTo>
                  <a:close/>
                  <a:moveTo>
                    <a:pt x="53555" y="52054"/>
                  </a:moveTo>
                  <a:lnTo>
                    <a:pt x="53412" y="52054"/>
                  </a:lnTo>
                  <a:cubicBezTo>
                    <a:pt x="53555" y="52126"/>
                    <a:pt x="53448" y="52126"/>
                    <a:pt x="53567" y="52054"/>
                  </a:cubicBezTo>
                  <a:close/>
                  <a:moveTo>
                    <a:pt x="92560" y="52209"/>
                  </a:moveTo>
                  <a:lnTo>
                    <a:pt x="91690" y="52054"/>
                  </a:lnTo>
                  <a:lnTo>
                    <a:pt x="91548" y="52268"/>
                  </a:lnTo>
                  <a:lnTo>
                    <a:pt x="91321" y="52566"/>
                  </a:lnTo>
                  <a:lnTo>
                    <a:pt x="92345" y="52340"/>
                  </a:lnTo>
                  <a:close/>
                  <a:moveTo>
                    <a:pt x="112276" y="52054"/>
                  </a:moveTo>
                  <a:cubicBezTo>
                    <a:pt x="112252" y="52102"/>
                    <a:pt x="112229" y="52149"/>
                    <a:pt x="112205" y="52209"/>
                  </a:cubicBezTo>
                  <a:lnTo>
                    <a:pt x="112360" y="52209"/>
                  </a:lnTo>
                  <a:close/>
                  <a:moveTo>
                    <a:pt x="44208" y="52126"/>
                  </a:moveTo>
                  <a:lnTo>
                    <a:pt x="44053" y="52126"/>
                  </a:lnTo>
                  <a:lnTo>
                    <a:pt x="43982" y="52280"/>
                  </a:lnTo>
                  <a:close/>
                  <a:moveTo>
                    <a:pt x="44708" y="52340"/>
                  </a:moveTo>
                  <a:cubicBezTo>
                    <a:pt x="44815" y="52197"/>
                    <a:pt x="44768" y="52233"/>
                    <a:pt x="44792" y="52126"/>
                  </a:cubicBezTo>
                  <a:close/>
                  <a:moveTo>
                    <a:pt x="46018" y="52126"/>
                  </a:moveTo>
                  <a:lnTo>
                    <a:pt x="45720" y="52197"/>
                  </a:lnTo>
                  <a:cubicBezTo>
                    <a:pt x="45887" y="52352"/>
                    <a:pt x="45804" y="52304"/>
                    <a:pt x="46018" y="52268"/>
                  </a:cubicBezTo>
                  <a:lnTo>
                    <a:pt x="46173" y="52268"/>
                  </a:lnTo>
                  <a:close/>
                  <a:moveTo>
                    <a:pt x="49137" y="52423"/>
                  </a:moveTo>
                  <a:lnTo>
                    <a:pt x="49280" y="52197"/>
                  </a:lnTo>
                  <a:lnTo>
                    <a:pt x="48923" y="52126"/>
                  </a:lnTo>
                  <a:lnTo>
                    <a:pt x="48923" y="52423"/>
                  </a:lnTo>
                  <a:close/>
                  <a:moveTo>
                    <a:pt x="50221" y="52340"/>
                  </a:moveTo>
                  <a:lnTo>
                    <a:pt x="50590" y="52495"/>
                  </a:lnTo>
                  <a:cubicBezTo>
                    <a:pt x="50661" y="52423"/>
                    <a:pt x="50733" y="52340"/>
                    <a:pt x="50804" y="52280"/>
                  </a:cubicBezTo>
                  <a:lnTo>
                    <a:pt x="50590" y="52126"/>
                  </a:lnTo>
                  <a:lnTo>
                    <a:pt x="50292" y="52197"/>
                  </a:lnTo>
                  <a:close/>
                  <a:moveTo>
                    <a:pt x="85678" y="52126"/>
                  </a:moveTo>
                  <a:lnTo>
                    <a:pt x="85380" y="52280"/>
                  </a:lnTo>
                  <a:cubicBezTo>
                    <a:pt x="85356" y="52352"/>
                    <a:pt x="85332" y="52423"/>
                    <a:pt x="85309" y="52495"/>
                  </a:cubicBezTo>
                  <a:lnTo>
                    <a:pt x="85666" y="52423"/>
                  </a:lnTo>
                  <a:cubicBezTo>
                    <a:pt x="85785" y="52149"/>
                    <a:pt x="85785" y="52352"/>
                    <a:pt x="85690" y="52126"/>
                  </a:cubicBezTo>
                  <a:close/>
                  <a:moveTo>
                    <a:pt x="111193" y="52126"/>
                  </a:moveTo>
                  <a:cubicBezTo>
                    <a:pt x="110871" y="52245"/>
                    <a:pt x="110848" y="52376"/>
                    <a:pt x="110609" y="52566"/>
                  </a:cubicBezTo>
                  <a:cubicBezTo>
                    <a:pt x="110288" y="52376"/>
                    <a:pt x="110276" y="52221"/>
                    <a:pt x="109812" y="52126"/>
                  </a:cubicBezTo>
                  <a:lnTo>
                    <a:pt x="109526" y="52280"/>
                  </a:lnTo>
                  <a:cubicBezTo>
                    <a:pt x="109240" y="52471"/>
                    <a:pt x="109324" y="52554"/>
                    <a:pt x="109383" y="52923"/>
                  </a:cubicBezTo>
                  <a:cubicBezTo>
                    <a:pt x="110145" y="52745"/>
                    <a:pt x="110419" y="52816"/>
                    <a:pt x="111193" y="53078"/>
                  </a:cubicBezTo>
                  <a:lnTo>
                    <a:pt x="111407" y="52792"/>
                  </a:lnTo>
                  <a:cubicBezTo>
                    <a:pt x="111371" y="52495"/>
                    <a:pt x="111383" y="52507"/>
                    <a:pt x="111264" y="52352"/>
                  </a:cubicBezTo>
                  <a:cubicBezTo>
                    <a:pt x="111252" y="52268"/>
                    <a:pt x="111229" y="52197"/>
                    <a:pt x="111205" y="52126"/>
                  </a:cubicBezTo>
                  <a:close/>
                  <a:moveTo>
                    <a:pt x="48411" y="52280"/>
                  </a:moveTo>
                  <a:lnTo>
                    <a:pt x="48411" y="52209"/>
                  </a:lnTo>
                  <a:lnTo>
                    <a:pt x="48197" y="52209"/>
                  </a:lnTo>
                  <a:cubicBezTo>
                    <a:pt x="48173" y="52257"/>
                    <a:pt x="48149" y="52304"/>
                    <a:pt x="48125" y="52352"/>
                  </a:cubicBezTo>
                  <a:close/>
                  <a:moveTo>
                    <a:pt x="57769" y="52423"/>
                  </a:moveTo>
                  <a:lnTo>
                    <a:pt x="57769" y="52352"/>
                  </a:lnTo>
                  <a:lnTo>
                    <a:pt x="57186" y="52209"/>
                  </a:lnTo>
                  <a:lnTo>
                    <a:pt x="55876" y="52423"/>
                  </a:lnTo>
                  <a:cubicBezTo>
                    <a:pt x="56329" y="52828"/>
                    <a:pt x="57138" y="52507"/>
                    <a:pt x="57769" y="52423"/>
                  </a:cubicBezTo>
                  <a:close/>
                  <a:moveTo>
                    <a:pt x="90393" y="52352"/>
                  </a:moveTo>
                  <a:lnTo>
                    <a:pt x="90166" y="52649"/>
                  </a:lnTo>
                  <a:lnTo>
                    <a:pt x="91107" y="52435"/>
                  </a:lnTo>
                  <a:lnTo>
                    <a:pt x="91262" y="52221"/>
                  </a:lnTo>
                  <a:lnTo>
                    <a:pt x="91047" y="52221"/>
                  </a:lnTo>
                  <a:close/>
                  <a:moveTo>
                    <a:pt x="123873" y="52507"/>
                  </a:moveTo>
                  <a:lnTo>
                    <a:pt x="124456" y="52423"/>
                  </a:lnTo>
                  <a:cubicBezTo>
                    <a:pt x="124480" y="52376"/>
                    <a:pt x="124504" y="52328"/>
                    <a:pt x="124528" y="52280"/>
                  </a:cubicBezTo>
                  <a:lnTo>
                    <a:pt x="123944" y="52209"/>
                  </a:lnTo>
                  <a:close/>
                  <a:moveTo>
                    <a:pt x="98358" y="52507"/>
                  </a:moveTo>
                  <a:cubicBezTo>
                    <a:pt x="98453" y="52352"/>
                    <a:pt x="98417" y="52388"/>
                    <a:pt x="98429" y="52280"/>
                  </a:cubicBezTo>
                  <a:close/>
                  <a:moveTo>
                    <a:pt x="101620" y="52280"/>
                  </a:moveTo>
                  <a:lnTo>
                    <a:pt x="101465" y="52280"/>
                  </a:lnTo>
                  <a:cubicBezTo>
                    <a:pt x="101442" y="52352"/>
                    <a:pt x="101418" y="52435"/>
                    <a:pt x="101394" y="52507"/>
                  </a:cubicBezTo>
                  <a:lnTo>
                    <a:pt x="101465" y="52507"/>
                  </a:lnTo>
                  <a:lnTo>
                    <a:pt x="101620" y="52352"/>
                  </a:lnTo>
                  <a:close/>
                  <a:moveTo>
                    <a:pt x="113574" y="52435"/>
                  </a:moveTo>
                  <a:lnTo>
                    <a:pt x="113574" y="52721"/>
                  </a:lnTo>
                  <a:lnTo>
                    <a:pt x="113657" y="52721"/>
                  </a:lnTo>
                  <a:cubicBezTo>
                    <a:pt x="113836" y="52542"/>
                    <a:pt x="113860" y="52554"/>
                    <a:pt x="113800" y="52292"/>
                  </a:cubicBezTo>
                  <a:close/>
                  <a:moveTo>
                    <a:pt x="117420" y="52507"/>
                  </a:moveTo>
                  <a:lnTo>
                    <a:pt x="117420" y="52292"/>
                  </a:lnTo>
                  <a:cubicBezTo>
                    <a:pt x="117003" y="52399"/>
                    <a:pt x="116789" y="52399"/>
                    <a:pt x="116408" y="52507"/>
                  </a:cubicBezTo>
                  <a:cubicBezTo>
                    <a:pt x="116372" y="52316"/>
                    <a:pt x="116479" y="52471"/>
                    <a:pt x="116336" y="52292"/>
                  </a:cubicBezTo>
                  <a:cubicBezTo>
                    <a:pt x="116265" y="52483"/>
                    <a:pt x="116182" y="52673"/>
                    <a:pt x="116122" y="52864"/>
                  </a:cubicBezTo>
                  <a:lnTo>
                    <a:pt x="116479" y="52935"/>
                  </a:lnTo>
                  <a:lnTo>
                    <a:pt x="116479" y="53090"/>
                  </a:lnTo>
                  <a:lnTo>
                    <a:pt x="116122" y="53304"/>
                  </a:lnTo>
                  <a:lnTo>
                    <a:pt x="114741" y="53090"/>
                  </a:lnTo>
                  <a:lnTo>
                    <a:pt x="115039" y="52435"/>
                  </a:lnTo>
                  <a:cubicBezTo>
                    <a:pt x="114348" y="52507"/>
                    <a:pt x="114336" y="52828"/>
                    <a:pt x="113955" y="53161"/>
                  </a:cubicBezTo>
                  <a:lnTo>
                    <a:pt x="113955" y="53221"/>
                  </a:lnTo>
                  <a:lnTo>
                    <a:pt x="116932" y="53578"/>
                  </a:lnTo>
                  <a:cubicBezTo>
                    <a:pt x="116765" y="52983"/>
                    <a:pt x="117075" y="52911"/>
                    <a:pt x="117444" y="52495"/>
                  </a:cubicBezTo>
                  <a:close/>
                  <a:moveTo>
                    <a:pt x="55436" y="52649"/>
                  </a:moveTo>
                  <a:lnTo>
                    <a:pt x="55507" y="52507"/>
                  </a:lnTo>
                  <a:lnTo>
                    <a:pt x="55150" y="52352"/>
                  </a:lnTo>
                  <a:lnTo>
                    <a:pt x="54781" y="52507"/>
                  </a:lnTo>
                  <a:lnTo>
                    <a:pt x="54638" y="52507"/>
                  </a:lnTo>
                  <a:cubicBezTo>
                    <a:pt x="54805" y="52733"/>
                    <a:pt x="54983" y="52673"/>
                    <a:pt x="55460" y="52638"/>
                  </a:cubicBezTo>
                  <a:close/>
                  <a:moveTo>
                    <a:pt x="67902" y="52352"/>
                  </a:moveTo>
                  <a:cubicBezTo>
                    <a:pt x="67104" y="52423"/>
                    <a:pt x="67330" y="52769"/>
                    <a:pt x="66818" y="53078"/>
                  </a:cubicBezTo>
                  <a:lnTo>
                    <a:pt x="67116" y="52649"/>
                  </a:lnTo>
                  <a:lnTo>
                    <a:pt x="66390" y="52864"/>
                  </a:lnTo>
                  <a:lnTo>
                    <a:pt x="66390" y="52507"/>
                  </a:lnTo>
                  <a:cubicBezTo>
                    <a:pt x="66021" y="52733"/>
                    <a:pt x="65497" y="52888"/>
                    <a:pt x="64973" y="53030"/>
                  </a:cubicBezTo>
                  <a:cubicBezTo>
                    <a:pt x="65020" y="52923"/>
                    <a:pt x="65056" y="53019"/>
                    <a:pt x="64937" y="52864"/>
                  </a:cubicBezTo>
                  <a:cubicBezTo>
                    <a:pt x="64925" y="52935"/>
                    <a:pt x="64913" y="52995"/>
                    <a:pt x="64889" y="53054"/>
                  </a:cubicBezTo>
                  <a:cubicBezTo>
                    <a:pt x="64651" y="53126"/>
                    <a:pt x="64401" y="53197"/>
                    <a:pt x="64163" y="53281"/>
                  </a:cubicBezTo>
                  <a:cubicBezTo>
                    <a:pt x="64354" y="53173"/>
                    <a:pt x="64473" y="52995"/>
                    <a:pt x="64508" y="52792"/>
                  </a:cubicBezTo>
                  <a:lnTo>
                    <a:pt x="64294" y="52792"/>
                  </a:lnTo>
                  <a:lnTo>
                    <a:pt x="63996" y="52864"/>
                  </a:lnTo>
                  <a:lnTo>
                    <a:pt x="63913" y="53019"/>
                  </a:lnTo>
                  <a:lnTo>
                    <a:pt x="63913" y="53304"/>
                  </a:lnTo>
                  <a:lnTo>
                    <a:pt x="64116" y="53304"/>
                  </a:lnTo>
                  <a:cubicBezTo>
                    <a:pt x="63806" y="53400"/>
                    <a:pt x="63520" y="53542"/>
                    <a:pt x="63270" y="53733"/>
                  </a:cubicBezTo>
                  <a:lnTo>
                    <a:pt x="63270" y="53816"/>
                  </a:lnTo>
                  <a:lnTo>
                    <a:pt x="67545" y="53090"/>
                  </a:lnTo>
                  <a:cubicBezTo>
                    <a:pt x="67759" y="52804"/>
                    <a:pt x="67878" y="52804"/>
                    <a:pt x="67926" y="52340"/>
                  </a:cubicBezTo>
                  <a:close/>
                  <a:moveTo>
                    <a:pt x="120968" y="52507"/>
                  </a:moveTo>
                  <a:lnTo>
                    <a:pt x="120468" y="52435"/>
                  </a:lnTo>
                  <a:lnTo>
                    <a:pt x="120253" y="52578"/>
                  </a:lnTo>
                  <a:lnTo>
                    <a:pt x="120325" y="53233"/>
                  </a:lnTo>
                  <a:lnTo>
                    <a:pt x="120396" y="53304"/>
                  </a:lnTo>
                  <a:lnTo>
                    <a:pt x="120968" y="53090"/>
                  </a:lnTo>
                  <a:cubicBezTo>
                    <a:pt x="121015" y="53257"/>
                    <a:pt x="121075" y="53423"/>
                    <a:pt x="121123" y="53602"/>
                  </a:cubicBezTo>
                  <a:cubicBezTo>
                    <a:pt x="121682" y="53852"/>
                    <a:pt x="122337" y="53900"/>
                    <a:pt x="122861" y="54316"/>
                  </a:cubicBezTo>
                  <a:cubicBezTo>
                    <a:pt x="123254" y="54138"/>
                    <a:pt x="123397" y="53971"/>
                    <a:pt x="123587" y="53602"/>
                  </a:cubicBezTo>
                  <a:lnTo>
                    <a:pt x="123587" y="53519"/>
                  </a:lnTo>
                  <a:lnTo>
                    <a:pt x="123147" y="53733"/>
                  </a:lnTo>
                  <a:cubicBezTo>
                    <a:pt x="122837" y="53411"/>
                    <a:pt x="122385" y="53245"/>
                    <a:pt x="122063" y="52935"/>
                  </a:cubicBezTo>
                  <a:cubicBezTo>
                    <a:pt x="121908" y="52757"/>
                    <a:pt x="121944" y="52816"/>
                    <a:pt x="121992" y="52566"/>
                  </a:cubicBezTo>
                  <a:lnTo>
                    <a:pt x="121849" y="52423"/>
                  </a:lnTo>
                  <a:cubicBezTo>
                    <a:pt x="121682" y="52661"/>
                    <a:pt x="121456" y="52864"/>
                    <a:pt x="121194" y="53007"/>
                  </a:cubicBezTo>
                  <a:close/>
                  <a:moveTo>
                    <a:pt x="124956" y="52792"/>
                  </a:moveTo>
                  <a:lnTo>
                    <a:pt x="125028" y="52649"/>
                  </a:lnTo>
                  <a:lnTo>
                    <a:pt x="124528" y="52435"/>
                  </a:lnTo>
                  <a:lnTo>
                    <a:pt x="124528" y="52649"/>
                  </a:lnTo>
                  <a:close/>
                  <a:moveTo>
                    <a:pt x="68056" y="52721"/>
                  </a:moveTo>
                  <a:cubicBezTo>
                    <a:pt x="68080" y="52507"/>
                    <a:pt x="68164" y="52638"/>
                    <a:pt x="67973" y="52507"/>
                  </a:cubicBezTo>
                  <a:close/>
                  <a:moveTo>
                    <a:pt x="112205" y="52507"/>
                  </a:moveTo>
                  <a:lnTo>
                    <a:pt x="111764" y="52864"/>
                  </a:lnTo>
                  <a:lnTo>
                    <a:pt x="111764" y="53066"/>
                  </a:lnTo>
                  <a:lnTo>
                    <a:pt x="112491" y="53138"/>
                  </a:lnTo>
                  <a:cubicBezTo>
                    <a:pt x="112503" y="52888"/>
                    <a:pt x="112407" y="52649"/>
                    <a:pt x="112217" y="52495"/>
                  </a:cubicBezTo>
                  <a:close/>
                  <a:moveTo>
                    <a:pt x="54210" y="52578"/>
                  </a:moveTo>
                  <a:lnTo>
                    <a:pt x="53912" y="52578"/>
                  </a:lnTo>
                  <a:lnTo>
                    <a:pt x="53840" y="52864"/>
                  </a:lnTo>
                  <a:cubicBezTo>
                    <a:pt x="54162" y="52757"/>
                    <a:pt x="54090" y="52816"/>
                    <a:pt x="54221" y="52566"/>
                  </a:cubicBezTo>
                  <a:close/>
                  <a:moveTo>
                    <a:pt x="89583" y="52649"/>
                  </a:moveTo>
                  <a:lnTo>
                    <a:pt x="88857" y="52578"/>
                  </a:lnTo>
                  <a:lnTo>
                    <a:pt x="88273" y="52864"/>
                  </a:lnTo>
                  <a:lnTo>
                    <a:pt x="88202" y="53019"/>
                  </a:lnTo>
                  <a:lnTo>
                    <a:pt x="89440" y="52864"/>
                  </a:lnTo>
                  <a:close/>
                  <a:moveTo>
                    <a:pt x="82130" y="52923"/>
                  </a:moveTo>
                  <a:cubicBezTo>
                    <a:pt x="82427" y="52828"/>
                    <a:pt x="82356" y="52888"/>
                    <a:pt x="82487" y="52638"/>
                  </a:cubicBezTo>
                  <a:lnTo>
                    <a:pt x="82344" y="52638"/>
                  </a:lnTo>
                  <a:lnTo>
                    <a:pt x="82189" y="52709"/>
                  </a:lnTo>
                  <a:cubicBezTo>
                    <a:pt x="82177" y="52780"/>
                    <a:pt x="82153" y="52852"/>
                    <a:pt x="82130" y="52923"/>
                  </a:cubicBezTo>
                  <a:close/>
                  <a:moveTo>
                    <a:pt x="112729" y="52923"/>
                  </a:moveTo>
                  <a:cubicBezTo>
                    <a:pt x="113003" y="52769"/>
                    <a:pt x="112860" y="52888"/>
                    <a:pt x="112872" y="52638"/>
                  </a:cubicBezTo>
                  <a:close/>
                  <a:moveTo>
                    <a:pt x="23194" y="52709"/>
                  </a:moveTo>
                  <a:lnTo>
                    <a:pt x="23349" y="52852"/>
                  </a:lnTo>
                  <a:lnTo>
                    <a:pt x="23420" y="52852"/>
                  </a:lnTo>
                  <a:cubicBezTo>
                    <a:pt x="23277" y="52709"/>
                    <a:pt x="23420" y="52804"/>
                    <a:pt x="23194" y="52709"/>
                  </a:cubicBezTo>
                  <a:close/>
                  <a:moveTo>
                    <a:pt x="46030" y="52923"/>
                  </a:moveTo>
                  <a:lnTo>
                    <a:pt x="46185" y="52780"/>
                  </a:lnTo>
                  <a:lnTo>
                    <a:pt x="45970" y="52780"/>
                  </a:lnTo>
                  <a:cubicBezTo>
                    <a:pt x="45982" y="52828"/>
                    <a:pt x="46006" y="52876"/>
                    <a:pt x="46030" y="52923"/>
                  </a:cubicBezTo>
                  <a:close/>
                  <a:moveTo>
                    <a:pt x="49649" y="52780"/>
                  </a:moveTo>
                  <a:lnTo>
                    <a:pt x="49435" y="52780"/>
                  </a:lnTo>
                  <a:cubicBezTo>
                    <a:pt x="49483" y="52852"/>
                    <a:pt x="49530" y="52923"/>
                    <a:pt x="49590" y="52995"/>
                  </a:cubicBezTo>
                  <a:close/>
                  <a:moveTo>
                    <a:pt x="81118" y="52852"/>
                  </a:moveTo>
                  <a:lnTo>
                    <a:pt x="81118" y="52780"/>
                  </a:lnTo>
                  <a:lnTo>
                    <a:pt x="80903" y="52780"/>
                  </a:lnTo>
                  <a:cubicBezTo>
                    <a:pt x="80856" y="52852"/>
                    <a:pt x="80808" y="52923"/>
                    <a:pt x="80749" y="52995"/>
                  </a:cubicBezTo>
                  <a:lnTo>
                    <a:pt x="80903" y="53138"/>
                  </a:lnTo>
                  <a:close/>
                  <a:moveTo>
                    <a:pt x="107359" y="52780"/>
                  </a:moveTo>
                  <a:lnTo>
                    <a:pt x="107288" y="52995"/>
                  </a:lnTo>
                  <a:cubicBezTo>
                    <a:pt x="107383" y="52888"/>
                    <a:pt x="107585" y="52840"/>
                    <a:pt x="107359" y="52780"/>
                  </a:cubicBezTo>
                  <a:close/>
                  <a:moveTo>
                    <a:pt x="86559" y="52852"/>
                  </a:moveTo>
                  <a:cubicBezTo>
                    <a:pt x="86237" y="53078"/>
                    <a:pt x="85702" y="53114"/>
                    <a:pt x="85321" y="53352"/>
                  </a:cubicBezTo>
                  <a:lnTo>
                    <a:pt x="85249" y="53578"/>
                  </a:lnTo>
                  <a:cubicBezTo>
                    <a:pt x="86011" y="53638"/>
                    <a:pt x="86654" y="53233"/>
                    <a:pt x="87642" y="53066"/>
                  </a:cubicBezTo>
                  <a:cubicBezTo>
                    <a:pt x="87476" y="52769"/>
                    <a:pt x="86999" y="52840"/>
                    <a:pt x="86559" y="52852"/>
                  </a:cubicBezTo>
                  <a:close/>
                  <a:moveTo>
                    <a:pt x="98953" y="52995"/>
                  </a:moveTo>
                  <a:lnTo>
                    <a:pt x="99096" y="52995"/>
                  </a:lnTo>
                  <a:cubicBezTo>
                    <a:pt x="99072" y="52947"/>
                    <a:pt x="99048" y="52900"/>
                    <a:pt x="99025" y="52852"/>
                  </a:cubicBezTo>
                  <a:close/>
                  <a:moveTo>
                    <a:pt x="123671" y="53281"/>
                  </a:moveTo>
                  <a:lnTo>
                    <a:pt x="123885" y="52995"/>
                  </a:lnTo>
                  <a:lnTo>
                    <a:pt x="123885" y="52923"/>
                  </a:lnTo>
                  <a:lnTo>
                    <a:pt x="123385" y="52852"/>
                  </a:lnTo>
                  <a:cubicBezTo>
                    <a:pt x="123385" y="53114"/>
                    <a:pt x="123432" y="53114"/>
                    <a:pt x="123671" y="53292"/>
                  </a:cubicBezTo>
                  <a:close/>
                  <a:moveTo>
                    <a:pt x="62639" y="53935"/>
                  </a:moveTo>
                  <a:cubicBezTo>
                    <a:pt x="62925" y="53745"/>
                    <a:pt x="63044" y="53542"/>
                    <a:pt x="63425" y="53435"/>
                  </a:cubicBezTo>
                  <a:lnTo>
                    <a:pt x="63580" y="53138"/>
                  </a:lnTo>
                  <a:cubicBezTo>
                    <a:pt x="63437" y="53185"/>
                    <a:pt x="63318" y="53257"/>
                    <a:pt x="63211" y="53364"/>
                  </a:cubicBezTo>
                  <a:lnTo>
                    <a:pt x="63139" y="53364"/>
                  </a:lnTo>
                  <a:cubicBezTo>
                    <a:pt x="63211" y="53245"/>
                    <a:pt x="63294" y="53114"/>
                    <a:pt x="63365" y="52995"/>
                  </a:cubicBezTo>
                  <a:lnTo>
                    <a:pt x="63139" y="52923"/>
                  </a:lnTo>
                  <a:lnTo>
                    <a:pt x="61984" y="53292"/>
                  </a:lnTo>
                  <a:cubicBezTo>
                    <a:pt x="61877" y="53602"/>
                    <a:pt x="61984" y="53471"/>
                    <a:pt x="62056" y="53935"/>
                  </a:cubicBezTo>
                  <a:cubicBezTo>
                    <a:pt x="62282" y="53745"/>
                    <a:pt x="62222" y="53673"/>
                    <a:pt x="62353" y="53364"/>
                  </a:cubicBezTo>
                  <a:lnTo>
                    <a:pt x="62865" y="53138"/>
                  </a:lnTo>
                  <a:lnTo>
                    <a:pt x="62568" y="53935"/>
                  </a:lnTo>
                  <a:close/>
                  <a:moveTo>
                    <a:pt x="112800" y="53066"/>
                  </a:moveTo>
                  <a:cubicBezTo>
                    <a:pt x="113086" y="53281"/>
                    <a:pt x="113395" y="53257"/>
                    <a:pt x="113598" y="52995"/>
                  </a:cubicBezTo>
                  <a:lnTo>
                    <a:pt x="113598" y="52923"/>
                  </a:lnTo>
                  <a:lnTo>
                    <a:pt x="113384" y="52923"/>
                  </a:lnTo>
                  <a:cubicBezTo>
                    <a:pt x="113205" y="53042"/>
                    <a:pt x="113122" y="53066"/>
                    <a:pt x="112800" y="53066"/>
                  </a:cubicBezTo>
                  <a:close/>
                  <a:moveTo>
                    <a:pt x="24718" y="52995"/>
                  </a:moveTo>
                  <a:lnTo>
                    <a:pt x="24718" y="53364"/>
                  </a:lnTo>
                  <a:lnTo>
                    <a:pt x="24932" y="53364"/>
                  </a:lnTo>
                  <a:cubicBezTo>
                    <a:pt x="24873" y="53030"/>
                    <a:pt x="24944" y="53150"/>
                    <a:pt x="24718" y="52995"/>
                  </a:cubicBezTo>
                  <a:close/>
                  <a:moveTo>
                    <a:pt x="117217" y="53221"/>
                  </a:moveTo>
                  <a:lnTo>
                    <a:pt x="117586" y="53221"/>
                  </a:lnTo>
                  <a:lnTo>
                    <a:pt x="117586" y="52995"/>
                  </a:lnTo>
                  <a:lnTo>
                    <a:pt x="117372" y="52995"/>
                  </a:lnTo>
                  <a:close/>
                  <a:moveTo>
                    <a:pt x="140923" y="53138"/>
                  </a:moveTo>
                  <a:lnTo>
                    <a:pt x="141078" y="52995"/>
                  </a:lnTo>
                  <a:lnTo>
                    <a:pt x="140923" y="52995"/>
                  </a:lnTo>
                  <a:close/>
                  <a:moveTo>
                    <a:pt x="78867" y="53138"/>
                  </a:moveTo>
                  <a:lnTo>
                    <a:pt x="78713" y="53507"/>
                  </a:lnTo>
                  <a:lnTo>
                    <a:pt x="79451" y="53221"/>
                  </a:lnTo>
                  <a:lnTo>
                    <a:pt x="79522" y="53066"/>
                  </a:lnTo>
                  <a:lnTo>
                    <a:pt x="79225" y="53066"/>
                  </a:lnTo>
                  <a:close/>
                  <a:moveTo>
                    <a:pt x="33921" y="53650"/>
                  </a:moveTo>
                  <a:lnTo>
                    <a:pt x="34136" y="53721"/>
                  </a:lnTo>
                  <a:lnTo>
                    <a:pt x="34790" y="53292"/>
                  </a:lnTo>
                  <a:lnTo>
                    <a:pt x="34790" y="53221"/>
                  </a:lnTo>
                  <a:lnTo>
                    <a:pt x="34278" y="53138"/>
                  </a:lnTo>
                  <a:close/>
                  <a:moveTo>
                    <a:pt x="39136" y="54019"/>
                  </a:moveTo>
                  <a:cubicBezTo>
                    <a:pt x="37672" y="54150"/>
                    <a:pt x="37374" y="53316"/>
                    <a:pt x="35802" y="53578"/>
                  </a:cubicBezTo>
                  <a:cubicBezTo>
                    <a:pt x="35826" y="53507"/>
                    <a:pt x="35850" y="53435"/>
                    <a:pt x="35874" y="53364"/>
                  </a:cubicBezTo>
                  <a:cubicBezTo>
                    <a:pt x="35683" y="53161"/>
                    <a:pt x="35636" y="53150"/>
                    <a:pt x="35231" y="53138"/>
                  </a:cubicBezTo>
                  <a:lnTo>
                    <a:pt x="34933" y="53864"/>
                  </a:lnTo>
                  <a:lnTo>
                    <a:pt x="35231" y="53578"/>
                  </a:lnTo>
                  <a:lnTo>
                    <a:pt x="35231" y="54090"/>
                  </a:lnTo>
                  <a:cubicBezTo>
                    <a:pt x="35874" y="53983"/>
                    <a:pt x="36517" y="54114"/>
                    <a:pt x="37041" y="53935"/>
                  </a:cubicBezTo>
                  <a:cubicBezTo>
                    <a:pt x="37088" y="54019"/>
                    <a:pt x="36957" y="54376"/>
                    <a:pt x="37041" y="54447"/>
                  </a:cubicBezTo>
                  <a:lnTo>
                    <a:pt x="38779" y="54590"/>
                  </a:lnTo>
                  <a:lnTo>
                    <a:pt x="39065" y="54304"/>
                  </a:lnTo>
                  <a:cubicBezTo>
                    <a:pt x="39100" y="54209"/>
                    <a:pt x="39124" y="54114"/>
                    <a:pt x="39148" y="54019"/>
                  </a:cubicBezTo>
                  <a:close/>
                  <a:moveTo>
                    <a:pt x="90107" y="53519"/>
                  </a:moveTo>
                  <a:cubicBezTo>
                    <a:pt x="90274" y="53352"/>
                    <a:pt x="90333" y="53388"/>
                    <a:pt x="90262" y="53150"/>
                  </a:cubicBezTo>
                  <a:close/>
                  <a:moveTo>
                    <a:pt x="98596" y="53519"/>
                  </a:moveTo>
                  <a:lnTo>
                    <a:pt x="98894" y="53519"/>
                  </a:lnTo>
                  <a:lnTo>
                    <a:pt x="98965" y="53364"/>
                  </a:lnTo>
                  <a:cubicBezTo>
                    <a:pt x="98917" y="53292"/>
                    <a:pt x="98870" y="53221"/>
                    <a:pt x="98810" y="53150"/>
                  </a:cubicBezTo>
                  <a:cubicBezTo>
                    <a:pt x="98667" y="53304"/>
                    <a:pt x="98679" y="53245"/>
                    <a:pt x="98596" y="53519"/>
                  </a:cubicBezTo>
                  <a:close/>
                  <a:moveTo>
                    <a:pt x="84749" y="53221"/>
                  </a:moveTo>
                  <a:cubicBezTo>
                    <a:pt x="83606" y="53745"/>
                    <a:pt x="82058" y="53614"/>
                    <a:pt x="80832" y="53804"/>
                  </a:cubicBezTo>
                  <a:cubicBezTo>
                    <a:pt x="79617" y="53995"/>
                    <a:pt x="78034" y="54602"/>
                    <a:pt x="76927" y="54816"/>
                  </a:cubicBezTo>
                  <a:cubicBezTo>
                    <a:pt x="74748" y="55233"/>
                    <a:pt x="72902" y="55186"/>
                    <a:pt x="71116" y="56126"/>
                  </a:cubicBezTo>
                  <a:lnTo>
                    <a:pt x="70974" y="55971"/>
                  </a:lnTo>
                  <a:lnTo>
                    <a:pt x="71402" y="55388"/>
                  </a:lnTo>
                  <a:cubicBezTo>
                    <a:pt x="71259" y="55447"/>
                    <a:pt x="71104" y="55519"/>
                    <a:pt x="70974" y="55602"/>
                  </a:cubicBezTo>
                  <a:lnTo>
                    <a:pt x="70974" y="55543"/>
                  </a:lnTo>
                  <a:lnTo>
                    <a:pt x="70319" y="55543"/>
                  </a:lnTo>
                  <a:lnTo>
                    <a:pt x="69950" y="55840"/>
                  </a:lnTo>
                  <a:cubicBezTo>
                    <a:pt x="70259" y="55852"/>
                    <a:pt x="70557" y="55781"/>
                    <a:pt x="70819" y="55614"/>
                  </a:cubicBezTo>
                  <a:lnTo>
                    <a:pt x="70938" y="55614"/>
                  </a:lnTo>
                  <a:cubicBezTo>
                    <a:pt x="70497" y="55852"/>
                    <a:pt x="69902" y="56209"/>
                    <a:pt x="69664" y="56340"/>
                  </a:cubicBezTo>
                  <a:lnTo>
                    <a:pt x="69080" y="56055"/>
                  </a:lnTo>
                  <a:cubicBezTo>
                    <a:pt x="68473" y="56459"/>
                    <a:pt x="68080" y="56745"/>
                    <a:pt x="67414" y="56567"/>
                  </a:cubicBezTo>
                  <a:cubicBezTo>
                    <a:pt x="67223" y="56745"/>
                    <a:pt x="67306" y="56579"/>
                    <a:pt x="67271" y="56781"/>
                  </a:cubicBezTo>
                  <a:cubicBezTo>
                    <a:pt x="67164" y="56757"/>
                    <a:pt x="67199" y="56805"/>
                    <a:pt x="67187" y="56710"/>
                  </a:cubicBezTo>
                  <a:cubicBezTo>
                    <a:pt x="65997" y="56805"/>
                    <a:pt x="64854" y="57293"/>
                    <a:pt x="63568" y="57507"/>
                  </a:cubicBezTo>
                  <a:lnTo>
                    <a:pt x="63723" y="57293"/>
                  </a:lnTo>
                  <a:lnTo>
                    <a:pt x="63723" y="57210"/>
                  </a:lnTo>
                  <a:cubicBezTo>
                    <a:pt x="63080" y="57305"/>
                    <a:pt x="61568" y="57710"/>
                    <a:pt x="61329" y="58234"/>
                  </a:cubicBezTo>
                  <a:lnTo>
                    <a:pt x="61103" y="58519"/>
                  </a:lnTo>
                  <a:lnTo>
                    <a:pt x="64520" y="58007"/>
                  </a:lnTo>
                  <a:lnTo>
                    <a:pt x="66187" y="57436"/>
                  </a:lnTo>
                  <a:cubicBezTo>
                    <a:pt x="66175" y="57662"/>
                    <a:pt x="66140" y="57531"/>
                    <a:pt x="66259" y="57722"/>
                  </a:cubicBezTo>
                  <a:cubicBezTo>
                    <a:pt x="70128" y="56519"/>
                    <a:pt x="74093" y="56233"/>
                    <a:pt x="78141" y="55328"/>
                  </a:cubicBezTo>
                  <a:lnTo>
                    <a:pt x="82356" y="54388"/>
                  </a:lnTo>
                  <a:cubicBezTo>
                    <a:pt x="83201" y="54090"/>
                    <a:pt x="83856" y="53626"/>
                    <a:pt x="84880" y="53447"/>
                  </a:cubicBezTo>
                  <a:cubicBezTo>
                    <a:pt x="84820" y="53245"/>
                    <a:pt x="84963" y="53364"/>
                    <a:pt x="84749" y="53221"/>
                  </a:cubicBezTo>
                  <a:close/>
                  <a:moveTo>
                    <a:pt x="97870" y="53590"/>
                  </a:moveTo>
                  <a:lnTo>
                    <a:pt x="98096" y="53590"/>
                  </a:lnTo>
                  <a:lnTo>
                    <a:pt x="98096" y="53221"/>
                  </a:lnTo>
                  <a:lnTo>
                    <a:pt x="97941" y="53364"/>
                  </a:lnTo>
                  <a:close/>
                  <a:moveTo>
                    <a:pt x="89238" y="53292"/>
                  </a:moveTo>
                  <a:lnTo>
                    <a:pt x="89095" y="53364"/>
                  </a:lnTo>
                  <a:lnTo>
                    <a:pt x="88940" y="53662"/>
                  </a:lnTo>
                  <a:lnTo>
                    <a:pt x="89309" y="53590"/>
                  </a:lnTo>
                  <a:cubicBezTo>
                    <a:pt x="89523" y="53447"/>
                    <a:pt x="89428" y="53578"/>
                    <a:pt x="89523" y="53292"/>
                  </a:cubicBezTo>
                  <a:close/>
                  <a:moveTo>
                    <a:pt x="95989" y="53292"/>
                  </a:moveTo>
                  <a:cubicBezTo>
                    <a:pt x="95834" y="53495"/>
                    <a:pt x="95691" y="53685"/>
                    <a:pt x="95548" y="53876"/>
                  </a:cubicBezTo>
                  <a:lnTo>
                    <a:pt x="96203" y="53292"/>
                  </a:lnTo>
                  <a:close/>
                  <a:moveTo>
                    <a:pt x="96131" y="53662"/>
                  </a:moveTo>
                  <a:cubicBezTo>
                    <a:pt x="96108" y="53709"/>
                    <a:pt x="96084" y="53757"/>
                    <a:pt x="96060" y="53804"/>
                  </a:cubicBezTo>
                  <a:cubicBezTo>
                    <a:pt x="96512" y="53757"/>
                    <a:pt x="96584" y="53673"/>
                    <a:pt x="96715" y="53304"/>
                  </a:cubicBezTo>
                  <a:lnTo>
                    <a:pt x="96501" y="53304"/>
                  </a:lnTo>
                  <a:close/>
                  <a:moveTo>
                    <a:pt x="117158" y="53507"/>
                  </a:moveTo>
                  <a:cubicBezTo>
                    <a:pt x="117467" y="53769"/>
                    <a:pt x="118325" y="53840"/>
                    <a:pt x="118825" y="53876"/>
                  </a:cubicBezTo>
                  <a:lnTo>
                    <a:pt x="118825" y="53804"/>
                  </a:lnTo>
                  <a:cubicBezTo>
                    <a:pt x="118325" y="53685"/>
                    <a:pt x="118253" y="53566"/>
                    <a:pt x="117956" y="53292"/>
                  </a:cubicBezTo>
                  <a:cubicBezTo>
                    <a:pt x="117706" y="53519"/>
                    <a:pt x="117491" y="53471"/>
                    <a:pt x="117146" y="53519"/>
                  </a:cubicBezTo>
                  <a:close/>
                  <a:moveTo>
                    <a:pt x="136946" y="53292"/>
                  </a:moveTo>
                  <a:lnTo>
                    <a:pt x="136803" y="53507"/>
                  </a:lnTo>
                  <a:lnTo>
                    <a:pt x="137017" y="53662"/>
                  </a:lnTo>
                  <a:lnTo>
                    <a:pt x="137172" y="53590"/>
                  </a:lnTo>
                  <a:cubicBezTo>
                    <a:pt x="137053" y="53304"/>
                    <a:pt x="137160" y="53423"/>
                    <a:pt x="136946" y="53292"/>
                  </a:cubicBezTo>
                  <a:close/>
                  <a:moveTo>
                    <a:pt x="119396" y="53364"/>
                  </a:moveTo>
                  <a:lnTo>
                    <a:pt x="119182" y="53364"/>
                  </a:lnTo>
                  <a:lnTo>
                    <a:pt x="118968" y="53947"/>
                  </a:lnTo>
                  <a:lnTo>
                    <a:pt x="119265" y="53947"/>
                  </a:lnTo>
                  <a:lnTo>
                    <a:pt x="119563" y="53507"/>
                  </a:lnTo>
                  <a:close/>
                  <a:moveTo>
                    <a:pt x="120051" y="53364"/>
                  </a:moveTo>
                  <a:lnTo>
                    <a:pt x="119837" y="53435"/>
                  </a:lnTo>
                  <a:cubicBezTo>
                    <a:pt x="120027" y="53923"/>
                    <a:pt x="120289" y="53745"/>
                    <a:pt x="120194" y="54162"/>
                  </a:cubicBezTo>
                  <a:lnTo>
                    <a:pt x="122444" y="54745"/>
                  </a:lnTo>
                  <a:cubicBezTo>
                    <a:pt x="122397" y="54507"/>
                    <a:pt x="122349" y="54257"/>
                    <a:pt x="122289" y="54019"/>
                  </a:cubicBezTo>
                  <a:cubicBezTo>
                    <a:pt x="121277" y="54090"/>
                    <a:pt x="120944" y="53769"/>
                    <a:pt x="120051" y="53364"/>
                  </a:cubicBezTo>
                  <a:close/>
                  <a:moveTo>
                    <a:pt x="127302" y="53435"/>
                  </a:moveTo>
                  <a:lnTo>
                    <a:pt x="126576" y="53364"/>
                  </a:lnTo>
                  <a:lnTo>
                    <a:pt x="126576" y="53650"/>
                  </a:lnTo>
                  <a:lnTo>
                    <a:pt x="126719" y="53733"/>
                  </a:lnTo>
                  <a:lnTo>
                    <a:pt x="127231" y="53578"/>
                  </a:lnTo>
                  <a:cubicBezTo>
                    <a:pt x="127254" y="53531"/>
                    <a:pt x="127278" y="53483"/>
                    <a:pt x="127302" y="53435"/>
                  </a:cubicBezTo>
                  <a:close/>
                  <a:moveTo>
                    <a:pt x="95250" y="53650"/>
                  </a:moveTo>
                  <a:lnTo>
                    <a:pt x="95036" y="53947"/>
                  </a:lnTo>
                  <a:cubicBezTo>
                    <a:pt x="95393" y="53816"/>
                    <a:pt x="95369" y="53733"/>
                    <a:pt x="95334" y="53435"/>
                  </a:cubicBezTo>
                  <a:close/>
                  <a:moveTo>
                    <a:pt x="61187" y="53947"/>
                  </a:moveTo>
                  <a:lnTo>
                    <a:pt x="61401" y="53876"/>
                  </a:lnTo>
                  <a:lnTo>
                    <a:pt x="61615" y="53650"/>
                  </a:lnTo>
                  <a:lnTo>
                    <a:pt x="61318" y="53507"/>
                  </a:lnTo>
                  <a:lnTo>
                    <a:pt x="61103" y="53792"/>
                  </a:lnTo>
                  <a:close/>
                  <a:moveTo>
                    <a:pt x="97286" y="53650"/>
                  </a:moveTo>
                  <a:lnTo>
                    <a:pt x="97286" y="53578"/>
                  </a:lnTo>
                  <a:lnTo>
                    <a:pt x="97072" y="53578"/>
                  </a:lnTo>
                  <a:cubicBezTo>
                    <a:pt x="97227" y="53745"/>
                    <a:pt x="97060" y="53614"/>
                    <a:pt x="97286" y="53650"/>
                  </a:cubicBezTo>
                  <a:close/>
                  <a:moveTo>
                    <a:pt x="129552" y="54376"/>
                  </a:moveTo>
                  <a:lnTo>
                    <a:pt x="129767" y="53947"/>
                  </a:lnTo>
                  <a:cubicBezTo>
                    <a:pt x="129552" y="53792"/>
                    <a:pt x="129171" y="53673"/>
                    <a:pt x="128897" y="53578"/>
                  </a:cubicBezTo>
                  <a:cubicBezTo>
                    <a:pt x="128826" y="53769"/>
                    <a:pt x="128969" y="54007"/>
                    <a:pt x="129326" y="54162"/>
                  </a:cubicBezTo>
                  <a:cubicBezTo>
                    <a:pt x="129397" y="54233"/>
                    <a:pt x="129469" y="54304"/>
                    <a:pt x="129552" y="54376"/>
                  </a:cubicBezTo>
                  <a:close/>
                  <a:moveTo>
                    <a:pt x="38850" y="53792"/>
                  </a:moveTo>
                  <a:lnTo>
                    <a:pt x="38779" y="53650"/>
                  </a:lnTo>
                  <a:cubicBezTo>
                    <a:pt x="38755" y="53697"/>
                    <a:pt x="38731" y="53745"/>
                    <a:pt x="38708" y="53792"/>
                  </a:cubicBezTo>
                  <a:close/>
                  <a:moveTo>
                    <a:pt x="58936" y="53650"/>
                  </a:moveTo>
                  <a:lnTo>
                    <a:pt x="58865" y="53935"/>
                  </a:lnTo>
                  <a:lnTo>
                    <a:pt x="58496" y="54376"/>
                  </a:lnTo>
                  <a:lnTo>
                    <a:pt x="59008" y="54304"/>
                  </a:lnTo>
                  <a:cubicBezTo>
                    <a:pt x="59115" y="54066"/>
                    <a:pt x="59139" y="53912"/>
                    <a:pt x="58936" y="53650"/>
                  </a:cubicBezTo>
                  <a:close/>
                  <a:moveTo>
                    <a:pt x="93595" y="53935"/>
                  </a:moveTo>
                  <a:cubicBezTo>
                    <a:pt x="93738" y="54221"/>
                    <a:pt x="94250" y="54078"/>
                    <a:pt x="94607" y="53935"/>
                  </a:cubicBezTo>
                  <a:lnTo>
                    <a:pt x="94679" y="53721"/>
                  </a:lnTo>
                  <a:lnTo>
                    <a:pt x="94024" y="53650"/>
                  </a:lnTo>
                  <a:close/>
                  <a:moveTo>
                    <a:pt x="60103" y="53864"/>
                  </a:moveTo>
                  <a:lnTo>
                    <a:pt x="59805" y="54233"/>
                  </a:lnTo>
                  <a:lnTo>
                    <a:pt x="60675" y="54162"/>
                  </a:lnTo>
                  <a:lnTo>
                    <a:pt x="60520" y="53721"/>
                  </a:lnTo>
                  <a:lnTo>
                    <a:pt x="60448" y="53792"/>
                  </a:lnTo>
                  <a:lnTo>
                    <a:pt x="60520" y="53650"/>
                  </a:lnTo>
                  <a:lnTo>
                    <a:pt x="59734" y="53578"/>
                  </a:lnTo>
                  <a:lnTo>
                    <a:pt x="59579" y="53935"/>
                  </a:lnTo>
                  <a:cubicBezTo>
                    <a:pt x="59865" y="53852"/>
                    <a:pt x="59948" y="53804"/>
                    <a:pt x="60234" y="53864"/>
                  </a:cubicBezTo>
                  <a:lnTo>
                    <a:pt x="60448" y="53792"/>
                  </a:lnTo>
                  <a:cubicBezTo>
                    <a:pt x="60282" y="53959"/>
                    <a:pt x="60294" y="53900"/>
                    <a:pt x="60103" y="53864"/>
                  </a:cubicBezTo>
                  <a:close/>
                  <a:moveTo>
                    <a:pt x="57639" y="54162"/>
                  </a:moveTo>
                  <a:lnTo>
                    <a:pt x="57639" y="54376"/>
                  </a:lnTo>
                  <a:lnTo>
                    <a:pt x="57853" y="54304"/>
                  </a:lnTo>
                  <a:cubicBezTo>
                    <a:pt x="57948" y="54102"/>
                    <a:pt x="57996" y="54090"/>
                    <a:pt x="57924" y="53864"/>
                  </a:cubicBezTo>
                  <a:lnTo>
                    <a:pt x="57781" y="53935"/>
                  </a:lnTo>
                  <a:cubicBezTo>
                    <a:pt x="57722" y="54019"/>
                    <a:pt x="57674" y="54090"/>
                    <a:pt x="57627" y="54162"/>
                  </a:cubicBezTo>
                  <a:close/>
                  <a:moveTo>
                    <a:pt x="74676" y="54007"/>
                  </a:moveTo>
                  <a:lnTo>
                    <a:pt x="74748" y="54221"/>
                  </a:lnTo>
                  <a:lnTo>
                    <a:pt x="74819" y="54221"/>
                  </a:lnTo>
                  <a:lnTo>
                    <a:pt x="74974" y="54150"/>
                  </a:lnTo>
                  <a:cubicBezTo>
                    <a:pt x="74867" y="53876"/>
                    <a:pt x="74974" y="54007"/>
                    <a:pt x="74748" y="53864"/>
                  </a:cubicBezTo>
                  <a:close/>
                  <a:moveTo>
                    <a:pt x="119468" y="54078"/>
                  </a:moveTo>
                  <a:lnTo>
                    <a:pt x="119980" y="54078"/>
                  </a:lnTo>
                  <a:lnTo>
                    <a:pt x="119980" y="54007"/>
                  </a:lnTo>
                  <a:lnTo>
                    <a:pt x="119551" y="53864"/>
                  </a:lnTo>
                  <a:close/>
                  <a:moveTo>
                    <a:pt x="124397" y="53864"/>
                  </a:moveTo>
                  <a:cubicBezTo>
                    <a:pt x="124397" y="54114"/>
                    <a:pt x="124492" y="54066"/>
                    <a:pt x="124623" y="54376"/>
                  </a:cubicBezTo>
                  <a:cubicBezTo>
                    <a:pt x="124885" y="54293"/>
                    <a:pt x="124837" y="54316"/>
                    <a:pt x="124980" y="54150"/>
                  </a:cubicBezTo>
                  <a:close/>
                  <a:moveTo>
                    <a:pt x="59377" y="54150"/>
                  </a:moveTo>
                  <a:cubicBezTo>
                    <a:pt x="59460" y="54043"/>
                    <a:pt x="59674" y="54007"/>
                    <a:pt x="59448" y="53935"/>
                  </a:cubicBezTo>
                  <a:close/>
                  <a:moveTo>
                    <a:pt x="92857" y="54221"/>
                  </a:moveTo>
                  <a:lnTo>
                    <a:pt x="93155" y="54150"/>
                  </a:lnTo>
                  <a:lnTo>
                    <a:pt x="93226" y="53935"/>
                  </a:lnTo>
                  <a:lnTo>
                    <a:pt x="93012" y="53935"/>
                  </a:lnTo>
                  <a:close/>
                  <a:moveTo>
                    <a:pt x="57043" y="54007"/>
                  </a:moveTo>
                  <a:lnTo>
                    <a:pt x="56543" y="54007"/>
                  </a:lnTo>
                  <a:lnTo>
                    <a:pt x="55888" y="54447"/>
                  </a:lnTo>
                  <a:lnTo>
                    <a:pt x="55888" y="54745"/>
                  </a:lnTo>
                  <a:lnTo>
                    <a:pt x="56972" y="54376"/>
                  </a:lnTo>
                  <a:cubicBezTo>
                    <a:pt x="57007" y="54257"/>
                    <a:pt x="57031" y="54138"/>
                    <a:pt x="57055" y="54019"/>
                  </a:cubicBezTo>
                  <a:close/>
                  <a:moveTo>
                    <a:pt x="91988" y="54221"/>
                  </a:moveTo>
                  <a:lnTo>
                    <a:pt x="91988" y="54304"/>
                  </a:lnTo>
                  <a:lnTo>
                    <a:pt x="92500" y="54221"/>
                  </a:lnTo>
                  <a:lnTo>
                    <a:pt x="92643" y="54221"/>
                  </a:lnTo>
                  <a:lnTo>
                    <a:pt x="92643" y="54007"/>
                  </a:lnTo>
                  <a:lnTo>
                    <a:pt x="92345" y="54007"/>
                  </a:lnTo>
                  <a:close/>
                  <a:moveTo>
                    <a:pt x="126278" y="54304"/>
                  </a:moveTo>
                  <a:cubicBezTo>
                    <a:pt x="126492" y="54114"/>
                    <a:pt x="126409" y="54221"/>
                    <a:pt x="126433" y="54007"/>
                  </a:cubicBezTo>
                  <a:close/>
                  <a:moveTo>
                    <a:pt x="153472" y="54876"/>
                  </a:moveTo>
                  <a:lnTo>
                    <a:pt x="153543" y="54876"/>
                  </a:lnTo>
                  <a:cubicBezTo>
                    <a:pt x="153484" y="54507"/>
                    <a:pt x="153389" y="54221"/>
                    <a:pt x="153174" y="54007"/>
                  </a:cubicBezTo>
                  <a:cubicBezTo>
                    <a:pt x="153127" y="54221"/>
                    <a:pt x="153079" y="54447"/>
                    <a:pt x="153031" y="54662"/>
                  </a:cubicBezTo>
                  <a:cubicBezTo>
                    <a:pt x="153281" y="54745"/>
                    <a:pt x="153293" y="54614"/>
                    <a:pt x="153472" y="54888"/>
                  </a:cubicBezTo>
                  <a:close/>
                  <a:moveTo>
                    <a:pt x="41101" y="54304"/>
                  </a:moveTo>
                  <a:cubicBezTo>
                    <a:pt x="40922" y="54162"/>
                    <a:pt x="40410" y="54126"/>
                    <a:pt x="40017" y="54078"/>
                  </a:cubicBezTo>
                  <a:cubicBezTo>
                    <a:pt x="39779" y="54328"/>
                    <a:pt x="39589" y="54257"/>
                    <a:pt x="39220" y="54304"/>
                  </a:cubicBezTo>
                  <a:lnTo>
                    <a:pt x="38922" y="54662"/>
                  </a:lnTo>
                  <a:cubicBezTo>
                    <a:pt x="39815" y="54745"/>
                    <a:pt x="40113" y="54721"/>
                    <a:pt x="40958" y="54507"/>
                  </a:cubicBezTo>
                  <a:close/>
                  <a:moveTo>
                    <a:pt x="91559" y="54150"/>
                  </a:moveTo>
                  <a:lnTo>
                    <a:pt x="91405" y="54364"/>
                  </a:lnTo>
                  <a:lnTo>
                    <a:pt x="91762" y="54364"/>
                  </a:lnTo>
                  <a:cubicBezTo>
                    <a:pt x="91798" y="54269"/>
                    <a:pt x="91821" y="54173"/>
                    <a:pt x="91845" y="54078"/>
                  </a:cubicBezTo>
                  <a:lnTo>
                    <a:pt x="91690" y="54078"/>
                  </a:lnTo>
                  <a:close/>
                  <a:moveTo>
                    <a:pt x="89595" y="54221"/>
                  </a:moveTo>
                  <a:lnTo>
                    <a:pt x="89523" y="54376"/>
                  </a:lnTo>
                  <a:lnTo>
                    <a:pt x="89964" y="54150"/>
                  </a:lnTo>
                  <a:lnTo>
                    <a:pt x="89738" y="54150"/>
                  </a:lnTo>
                  <a:close/>
                  <a:moveTo>
                    <a:pt x="54650" y="54376"/>
                  </a:moveTo>
                  <a:lnTo>
                    <a:pt x="54293" y="54221"/>
                  </a:lnTo>
                  <a:cubicBezTo>
                    <a:pt x="53912" y="54531"/>
                    <a:pt x="53269" y="54447"/>
                    <a:pt x="52769" y="54376"/>
                  </a:cubicBezTo>
                  <a:lnTo>
                    <a:pt x="52471" y="54662"/>
                  </a:lnTo>
                  <a:cubicBezTo>
                    <a:pt x="52447" y="54733"/>
                    <a:pt x="52424" y="54816"/>
                    <a:pt x="52400" y="54876"/>
                  </a:cubicBezTo>
                  <a:lnTo>
                    <a:pt x="52400" y="54947"/>
                  </a:lnTo>
                  <a:cubicBezTo>
                    <a:pt x="53186" y="54852"/>
                    <a:pt x="53781" y="54852"/>
                    <a:pt x="54352" y="54519"/>
                  </a:cubicBezTo>
                  <a:lnTo>
                    <a:pt x="54281" y="54876"/>
                  </a:lnTo>
                  <a:cubicBezTo>
                    <a:pt x="54662" y="54781"/>
                    <a:pt x="54531" y="54662"/>
                    <a:pt x="54662" y="54376"/>
                  </a:cubicBezTo>
                  <a:close/>
                  <a:moveTo>
                    <a:pt x="71771" y="54519"/>
                  </a:moveTo>
                  <a:lnTo>
                    <a:pt x="72128" y="54447"/>
                  </a:lnTo>
                  <a:lnTo>
                    <a:pt x="72283" y="54233"/>
                  </a:lnTo>
                  <a:lnTo>
                    <a:pt x="72057" y="54233"/>
                  </a:lnTo>
                  <a:lnTo>
                    <a:pt x="71914" y="54304"/>
                  </a:lnTo>
                  <a:cubicBezTo>
                    <a:pt x="71866" y="54376"/>
                    <a:pt x="71819" y="54447"/>
                    <a:pt x="71771" y="54519"/>
                  </a:cubicBezTo>
                  <a:close/>
                  <a:moveTo>
                    <a:pt x="41684" y="54590"/>
                  </a:moveTo>
                  <a:lnTo>
                    <a:pt x="41529" y="54816"/>
                  </a:lnTo>
                  <a:lnTo>
                    <a:pt x="41827" y="54888"/>
                  </a:lnTo>
                  <a:lnTo>
                    <a:pt x="42256" y="54590"/>
                  </a:lnTo>
                  <a:lnTo>
                    <a:pt x="42410" y="54447"/>
                  </a:lnTo>
                  <a:lnTo>
                    <a:pt x="42041" y="54293"/>
                  </a:lnTo>
                  <a:close/>
                  <a:moveTo>
                    <a:pt x="47482" y="54745"/>
                  </a:moveTo>
                  <a:lnTo>
                    <a:pt x="47637" y="54745"/>
                  </a:lnTo>
                  <a:cubicBezTo>
                    <a:pt x="46982" y="54245"/>
                    <a:pt x="46470" y="54971"/>
                    <a:pt x="45828" y="54816"/>
                  </a:cubicBezTo>
                  <a:cubicBezTo>
                    <a:pt x="45470" y="54733"/>
                    <a:pt x="45542" y="54471"/>
                    <a:pt x="45101" y="54376"/>
                  </a:cubicBezTo>
                  <a:lnTo>
                    <a:pt x="44732" y="54959"/>
                  </a:lnTo>
                  <a:lnTo>
                    <a:pt x="44589" y="55031"/>
                  </a:lnTo>
                  <a:cubicBezTo>
                    <a:pt x="45268" y="55316"/>
                    <a:pt x="47018" y="55043"/>
                    <a:pt x="47482" y="54733"/>
                  </a:cubicBezTo>
                  <a:close/>
                  <a:moveTo>
                    <a:pt x="131362" y="57352"/>
                  </a:moveTo>
                  <a:cubicBezTo>
                    <a:pt x="131124" y="57364"/>
                    <a:pt x="130683" y="57460"/>
                    <a:pt x="130350" y="57281"/>
                  </a:cubicBezTo>
                  <a:cubicBezTo>
                    <a:pt x="130171" y="57102"/>
                    <a:pt x="130219" y="57031"/>
                    <a:pt x="130279" y="56769"/>
                  </a:cubicBezTo>
                  <a:cubicBezTo>
                    <a:pt x="129671" y="56781"/>
                    <a:pt x="127242" y="55340"/>
                    <a:pt x="126802" y="54674"/>
                  </a:cubicBezTo>
                  <a:lnTo>
                    <a:pt x="126433" y="54959"/>
                  </a:lnTo>
                  <a:cubicBezTo>
                    <a:pt x="125885" y="54864"/>
                    <a:pt x="125933" y="54495"/>
                    <a:pt x="125349" y="54376"/>
                  </a:cubicBezTo>
                  <a:lnTo>
                    <a:pt x="124909" y="54959"/>
                  </a:lnTo>
                  <a:cubicBezTo>
                    <a:pt x="125064" y="55209"/>
                    <a:pt x="125099" y="55245"/>
                    <a:pt x="125064" y="55543"/>
                  </a:cubicBezTo>
                  <a:cubicBezTo>
                    <a:pt x="125433" y="55447"/>
                    <a:pt x="125254" y="55471"/>
                    <a:pt x="125421" y="55174"/>
                  </a:cubicBezTo>
                  <a:lnTo>
                    <a:pt x="125635" y="55174"/>
                  </a:lnTo>
                  <a:cubicBezTo>
                    <a:pt x="125909" y="55543"/>
                    <a:pt x="125945" y="55447"/>
                    <a:pt x="125861" y="55900"/>
                  </a:cubicBezTo>
                  <a:cubicBezTo>
                    <a:pt x="126171" y="55864"/>
                    <a:pt x="126028" y="55888"/>
                    <a:pt x="126290" y="55686"/>
                  </a:cubicBezTo>
                  <a:cubicBezTo>
                    <a:pt x="127588" y="57091"/>
                    <a:pt x="130469" y="57793"/>
                    <a:pt x="132315" y="58876"/>
                  </a:cubicBezTo>
                  <a:cubicBezTo>
                    <a:pt x="134112" y="59936"/>
                    <a:pt x="135660" y="61651"/>
                    <a:pt x="137387" y="62794"/>
                  </a:cubicBezTo>
                  <a:cubicBezTo>
                    <a:pt x="136767" y="60329"/>
                    <a:pt x="132326" y="59293"/>
                    <a:pt x="131362" y="57352"/>
                  </a:cubicBezTo>
                  <a:close/>
                  <a:moveTo>
                    <a:pt x="130207" y="54888"/>
                  </a:moveTo>
                  <a:cubicBezTo>
                    <a:pt x="130540" y="54781"/>
                    <a:pt x="130588" y="54685"/>
                    <a:pt x="130707" y="54376"/>
                  </a:cubicBezTo>
                  <a:lnTo>
                    <a:pt x="130564" y="54376"/>
                  </a:lnTo>
                  <a:cubicBezTo>
                    <a:pt x="130398" y="54602"/>
                    <a:pt x="130302" y="54590"/>
                    <a:pt x="130207" y="54888"/>
                  </a:cubicBezTo>
                  <a:close/>
                  <a:moveTo>
                    <a:pt x="50959" y="54662"/>
                  </a:moveTo>
                  <a:lnTo>
                    <a:pt x="50745" y="54888"/>
                  </a:lnTo>
                  <a:lnTo>
                    <a:pt x="50816" y="55102"/>
                  </a:lnTo>
                  <a:cubicBezTo>
                    <a:pt x="51495" y="55066"/>
                    <a:pt x="51340" y="54876"/>
                    <a:pt x="51912" y="54947"/>
                  </a:cubicBezTo>
                  <a:lnTo>
                    <a:pt x="52209" y="54519"/>
                  </a:lnTo>
                  <a:lnTo>
                    <a:pt x="51697" y="54447"/>
                  </a:lnTo>
                  <a:cubicBezTo>
                    <a:pt x="51507" y="54638"/>
                    <a:pt x="51233" y="54721"/>
                    <a:pt x="50959" y="54662"/>
                  </a:cubicBezTo>
                  <a:close/>
                  <a:moveTo>
                    <a:pt x="88440" y="54733"/>
                  </a:moveTo>
                  <a:lnTo>
                    <a:pt x="88369" y="54888"/>
                  </a:lnTo>
                  <a:lnTo>
                    <a:pt x="88738" y="54888"/>
                  </a:lnTo>
                  <a:lnTo>
                    <a:pt x="88809" y="54816"/>
                  </a:lnTo>
                  <a:lnTo>
                    <a:pt x="88809" y="54602"/>
                  </a:lnTo>
                  <a:lnTo>
                    <a:pt x="88511" y="54447"/>
                  </a:lnTo>
                  <a:cubicBezTo>
                    <a:pt x="88464" y="54531"/>
                    <a:pt x="88440" y="54638"/>
                    <a:pt x="88440" y="54733"/>
                  </a:cubicBezTo>
                  <a:close/>
                  <a:moveTo>
                    <a:pt x="43649" y="54888"/>
                  </a:moveTo>
                  <a:lnTo>
                    <a:pt x="43577" y="55102"/>
                  </a:lnTo>
                  <a:lnTo>
                    <a:pt x="43720" y="55257"/>
                  </a:lnTo>
                  <a:lnTo>
                    <a:pt x="44601" y="54959"/>
                  </a:lnTo>
                  <a:cubicBezTo>
                    <a:pt x="44565" y="54662"/>
                    <a:pt x="44601" y="54674"/>
                    <a:pt x="44446" y="54531"/>
                  </a:cubicBezTo>
                  <a:cubicBezTo>
                    <a:pt x="44256" y="54709"/>
                    <a:pt x="43911" y="54781"/>
                    <a:pt x="43637" y="54888"/>
                  </a:cubicBezTo>
                  <a:close/>
                  <a:moveTo>
                    <a:pt x="83154" y="54531"/>
                  </a:moveTo>
                  <a:lnTo>
                    <a:pt x="82939" y="54828"/>
                  </a:lnTo>
                  <a:cubicBezTo>
                    <a:pt x="83201" y="54662"/>
                    <a:pt x="83106" y="54685"/>
                    <a:pt x="83154" y="54519"/>
                  </a:cubicBezTo>
                  <a:close/>
                  <a:moveTo>
                    <a:pt x="87726" y="54959"/>
                  </a:moveTo>
                  <a:lnTo>
                    <a:pt x="88238" y="54959"/>
                  </a:lnTo>
                  <a:lnTo>
                    <a:pt x="88238" y="54531"/>
                  </a:lnTo>
                  <a:lnTo>
                    <a:pt x="88154" y="54531"/>
                  </a:lnTo>
                  <a:close/>
                  <a:moveTo>
                    <a:pt x="123897" y="54816"/>
                  </a:moveTo>
                  <a:cubicBezTo>
                    <a:pt x="123671" y="54531"/>
                    <a:pt x="123587" y="54543"/>
                    <a:pt x="123099" y="54519"/>
                  </a:cubicBezTo>
                  <a:lnTo>
                    <a:pt x="122885" y="54816"/>
                  </a:lnTo>
                  <a:lnTo>
                    <a:pt x="124266" y="55316"/>
                  </a:lnTo>
                  <a:lnTo>
                    <a:pt x="124337" y="55316"/>
                  </a:lnTo>
                  <a:cubicBezTo>
                    <a:pt x="124290" y="55078"/>
                    <a:pt x="124123" y="54888"/>
                    <a:pt x="123897" y="54816"/>
                  </a:cubicBezTo>
                  <a:close/>
                  <a:moveTo>
                    <a:pt x="124337" y="54662"/>
                  </a:moveTo>
                  <a:lnTo>
                    <a:pt x="124480" y="54519"/>
                  </a:lnTo>
                  <a:lnTo>
                    <a:pt x="124337" y="54519"/>
                  </a:lnTo>
                  <a:close/>
                  <a:moveTo>
                    <a:pt x="61984" y="54816"/>
                  </a:moveTo>
                  <a:lnTo>
                    <a:pt x="62211" y="54662"/>
                  </a:lnTo>
                  <a:lnTo>
                    <a:pt x="62056" y="54662"/>
                  </a:lnTo>
                  <a:cubicBezTo>
                    <a:pt x="62032" y="54709"/>
                    <a:pt x="62008" y="54757"/>
                    <a:pt x="61984" y="54816"/>
                  </a:cubicBezTo>
                  <a:close/>
                  <a:moveTo>
                    <a:pt x="86344" y="55102"/>
                  </a:moveTo>
                  <a:lnTo>
                    <a:pt x="86928" y="54947"/>
                  </a:lnTo>
                  <a:lnTo>
                    <a:pt x="87083" y="54947"/>
                  </a:lnTo>
                  <a:lnTo>
                    <a:pt x="87083" y="54662"/>
                  </a:lnTo>
                  <a:lnTo>
                    <a:pt x="86856" y="54662"/>
                  </a:lnTo>
                  <a:close/>
                  <a:moveTo>
                    <a:pt x="42494" y="55102"/>
                  </a:moveTo>
                  <a:lnTo>
                    <a:pt x="42494" y="55174"/>
                  </a:lnTo>
                  <a:lnTo>
                    <a:pt x="42696" y="55174"/>
                  </a:lnTo>
                  <a:lnTo>
                    <a:pt x="43137" y="54888"/>
                  </a:lnTo>
                  <a:lnTo>
                    <a:pt x="43208" y="54733"/>
                  </a:lnTo>
                  <a:lnTo>
                    <a:pt x="42696" y="54733"/>
                  </a:lnTo>
                  <a:close/>
                  <a:moveTo>
                    <a:pt x="50614" y="54888"/>
                  </a:moveTo>
                  <a:lnTo>
                    <a:pt x="50102" y="54888"/>
                  </a:lnTo>
                  <a:lnTo>
                    <a:pt x="49947" y="55102"/>
                  </a:lnTo>
                  <a:lnTo>
                    <a:pt x="49947" y="55174"/>
                  </a:lnTo>
                  <a:lnTo>
                    <a:pt x="50530" y="55019"/>
                  </a:lnTo>
                  <a:cubicBezTo>
                    <a:pt x="50554" y="54983"/>
                    <a:pt x="50578" y="54935"/>
                    <a:pt x="50602" y="54888"/>
                  </a:cubicBezTo>
                  <a:close/>
                  <a:moveTo>
                    <a:pt x="85773" y="55174"/>
                  </a:moveTo>
                  <a:cubicBezTo>
                    <a:pt x="86071" y="55078"/>
                    <a:pt x="85999" y="55138"/>
                    <a:pt x="86130" y="54888"/>
                  </a:cubicBezTo>
                  <a:lnTo>
                    <a:pt x="85916" y="54888"/>
                  </a:lnTo>
                  <a:close/>
                  <a:moveTo>
                    <a:pt x="128469" y="55102"/>
                  </a:moveTo>
                  <a:cubicBezTo>
                    <a:pt x="128302" y="54900"/>
                    <a:pt x="128385" y="54935"/>
                    <a:pt x="128028" y="54888"/>
                  </a:cubicBezTo>
                  <a:cubicBezTo>
                    <a:pt x="128052" y="55078"/>
                    <a:pt x="128076" y="55269"/>
                    <a:pt x="128112" y="55459"/>
                  </a:cubicBezTo>
                  <a:lnTo>
                    <a:pt x="128183" y="55459"/>
                  </a:lnTo>
                  <a:close/>
                  <a:moveTo>
                    <a:pt x="132088" y="55757"/>
                  </a:moveTo>
                  <a:lnTo>
                    <a:pt x="132088" y="55531"/>
                  </a:lnTo>
                  <a:cubicBezTo>
                    <a:pt x="131838" y="55328"/>
                    <a:pt x="131529" y="55555"/>
                    <a:pt x="131445" y="54959"/>
                  </a:cubicBezTo>
                  <a:lnTo>
                    <a:pt x="130933" y="54888"/>
                  </a:lnTo>
                  <a:cubicBezTo>
                    <a:pt x="130886" y="55328"/>
                    <a:pt x="131457" y="55590"/>
                    <a:pt x="131874" y="55757"/>
                  </a:cubicBezTo>
                  <a:close/>
                  <a:moveTo>
                    <a:pt x="48221" y="55102"/>
                  </a:moveTo>
                  <a:lnTo>
                    <a:pt x="48292" y="54947"/>
                  </a:lnTo>
                  <a:lnTo>
                    <a:pt x="47994" y="54947"/>
                  </a:lnTo>
                  <a:cubicBezTo>
                    <a:pt x="47852" y="55162"/>
                    <a:pt x="47994" y="55066"/>
                    <a:pt x="48209" y="55102"/>
                  </a:cubicBezTo>
                  <a:close/>
                  <a:moveTo>
                    <a:pt x="84749" y="55102"/>
                  </a:moveTo>
                  <a:lnTo>
                    <a:pt x="84606" y="55102"/>
                  </a:lnTo>
                  <a:cubicBezTo>
                    <a:pt x="84725" y="55162"/>
                    <a:pt x="84618" y="55174"/>
                    <a:pt x="84749" y="55102"/>
                  </a:cubicBezTo>
                  <a:close/>
                  <a:moveTo>
                    <a:pt x="85118" y="55459"/>
                  </a:moveTo>
                  <a:lnTo>
                    <a:pt x="85416" y="55388"/>
                  </a:lnTo>
                  <a:lnTo>
                    <a:pt x="85559" y="55388"/>
                  </a:lnTo>
                  <a:lnTo>
                    <a:pt x="85344" y="55102"/>
                  </a:lnTo>
                  <a:close/>
                  <a:moveTo>
                    <a:pt x="56841" y="55459"/>
                  </a:moveTo>
                  <a:lnTo>
                    <a:pt x="56686" y="55686"/>
                  </a:lnTo>
                  <a:cubicBezTo>
                    <a:pt x="56912" y="55555"/>
                    <a:pt x="56841" y="55602"/>
                    <a:pt x="56829" y="55459"/>
                  </a:cubicBezTo>
                  <a:close/>
                  <a:moveTo>
                    <a:pt x="81487" y="56043"/>
                  </a:moveTo>
                  <a:lnTo>
                    <a:pt x="81772" y="55971"/>
                  </a:lnTo>
                  <a:lnTo>
                    <a:pt x="82213" y="55459"/>
                  </a:lnTo>
                  <a:lnTo>
                    <a:pt x="81999" y="55459"/>
                  </a:lnTo>
                  <a:close/>
                  <a:moveTo>
                    <a:pt x="128897" y="55900"/>
                  </a:moveTo>
                  <a:lnTo>
                    <a:pt x="129267" y="55900"/>
                  </a:lnTo>
                  <a:lnTo>
                    <a:pt x="129338" y="55674"/>
                  </a:lnTo>
                  <a:lnTo>
                    <a:pt x="128755" y="55459"/>
                  </a:lnTo>
                  <a:cubicBezTo>
                    <a:pt x="128778" y="55614"/>
                    <a:pt x="128826" y="55757"/>
                    <a:pt x="128897" y="55900"/>
                  </a:cubicBezTo>
                  <a:close/>
                  <a:moveTo>
                    <a:pt x="27182" y="55531"/>
                  </a:moveTo>
                  <a:cubicBezTo>
                    <a:pt x="27444" y="55828"/>
                    <a:pt x="27921" y="56067"/>
                    <a:pt x="28337" y="56186"/>
                  </a:cubicBezTo>
                  <a:cubicBezTo>
                    <a:pt x="28040" y="55840"/>
                    <a:pt x="27635" y="55614"/>
                    <a:pt x="27182" y="55531"/>
                  </a:cubicBezTo>
                  <a:close/>
                  <a:moveTo>
                    <a:pt x="37910" y="55602"/>
                  </a:moveTo>
                  <a:lnTo>
                    <a:pt x="37838" y="55828"/>
                  </a:lnTo>
                  <a:lnTo>
                    <a:pt x="38053" y="55757"/>
                  </a:lnTo>
                  <a:close/>
                  <a:moveTo>
                    <a:pt x="84023" y="55686"/>
                  </a:moveTo>
                  <a:lnTo>
                    <a:pt x="84023" y="55602"/>
                  </a:lnTo>
                  <a:lnTo>
                    <a:pt x="83725" y="55602"/>
                  </a:lnTo>
                  <a:close/>
                  <a:moveTo>
                    <a:pt x="40017" y="55971"/>
                  </a:moveTo>
                  <a:lnTo>
                    <a:pt x="40089" y="55817"/>
                  </a:lnTo>
                  <a:lnTo>
                    <a:pt x="39862" y="55745"/>
                  </a:lnTo>
                  <a:lnTo>
                    <a:pt x="39720" y="55959"/>
                  </a:lnTo>
                  <a:close/>
                  <a:moveTo>
                    <a:pt x="130124" y="55900"/>
                  </a:moveTo>
                  <a:lnTo>
                    <a:pt x="129838" y="55900"/>
                  </a:lnTo>
                  <a:cubicBezTo>
                    <a:pt x="129755" y="56245"/>
                    <a:pt x="129814" y="56376"/>
                    <a:pt x="130195" y="56471"/>
                  </a:cubicBezTo>
                  <a:cubicBezTo>
                    <a:pt x="130171" y="56281"/>
                    <a:pt x="130148" y="56090"/>
                    <a:pt x="130124" y="55900"/>
                  </a:cubicBezTo>
                  <a:close/>
                  <a:moveTo>
                    <a:pt x="79165" y="56114"/>
                  </a:moveTo>
                  <a:lnTo>
                    <a:pt x="78724" y="56329"/>
                  </a:lnTo>
                  <a:lnTo>
                    <a:pt x="78570" y="56555"/>
                  </a:lnTo>
                  <a:lnTo>
                    <a:pt x="79153" y="56329"/>
                  </a:lnTo>
                  <a:cubicBezTo>
                    <a:pt x="79201" y="56138"/>
                    <a:pt x="79367" y="56198"/>
                    <a:pt x="79165" y="56114"/>
                  </a:cubicBezTo>
                  <a:close/>
                  <a:moveTo>
                    <a:pt x="28635" y="56198"/>
                  </a:moveTo>
                  <a:lnTo>
                    <a:pt x="28563" y="56340"/>
                  </a:lnTo>
                  <a:lnTo>
                    <a:pt x="28921" y="56412"/>
                  </a:lnTo>
                  <a:cubicBezTo>
                    <a:pt x="28778" y="56198"/>
                    <a:pt x="28909" y="56281"/>
                    <a:pt x="28635" y="56198"/>
                  </a:cubicBezTo>
                  <a:close/>
                  <a:moveTo>
                    <a:pt x="76700" y="56340"/>
                  </a:moveTo>
                  <a:lnTo>
                    <a:pt x="76629" y="56495"/>
                  </a:lnTo>
                  <a:cubicBezTo>
                    <a:pt x="76760" y="56376"/>
                    <a:pt x="76665" y="56400"/>
                    <a:pt x="76700" y="56340"/>
                  </a:cubicBezTo>
                  <a:close/>
                  <a:moveTo>
                    <a:pt x="133255" y="56412"/>
                  </a:moveTo>
                  <a:lnTo>
                    <a:pt x="133184" y="56698"/>
                  </a:lnTo>
                  <a:lnTo>
                    <a:pt x="133624" y="56698"/>
                  </a:lnTo>
                  <a:lnTo>
                    <a:pt x="133696" y="56555"/>
                  </a:lnTo>
                  <a:close/>
                  <a:moveTo>
                    <a:pt x="75403" y="56781"/>
                  </a:moveTo>
                  <a:lnTo>
                    <a:pt x="75474" y="56781"/>
                  </a:lnTo>
                  <a:cubicBezTo>
                    <a:pt x="75522" y="56698"/>
                    <a:pt x="75581" y="56626"/>
                    <a:pt x="75629" y="56555"/>
                  </a:cubicBezTo>
                  <a:lnTo>
                    <a:pt x="75415" y="56555"/>
                  </a:lnTo>
                  <a:close/>
                  <a:moveTo>
                    <a:pt x="130576" y="56698"/>
                  </a:moveTo>
                  <a:lnTo>
                    <a:pt x="130933" y="56995"/>
                  </a:lnTo>
                  <a:lnTo>
                    <a:pt x="131231" y="56698"/>
                  </a:lnTo>
                  <a:lnTo>
                    <a:pt x="130660" y="56555"/>
                  </a:lnTo>
                  <a:close/>
                  <a:moveTo>
                    <a:pt x="74533" y="56995"/>
                  </a:moveTo>
                  <a:lnTo>
                    <a:pt x="74903" y="56781"/>
                  </a:lnTo>
                  <a:lnTo>
                    <a:pt x="75045" y="56698"/>
                  </a:lnTo>
                  <a:lnTo>
                    <a:pt x="74688" y="56626"/>
                  </a:lnTo>
                  <a:cubicBezTo>
                    <a:pt x="74617" y="56745"/>
                    <a:pt x="74569" y="56864"/>
                    <a:pt x="74522" y="56983"/>
                  </a:cubicBezTo>
                  <a:close/>
                  <a:moveTo>
                    <a:pt x="59317" y="56781"/>
                  </a:moveTo>
                  <a:lnTo>
                    <a:pt x="59163" y="56781"/>
                  </a:lnTo>
                  <a:lnTo>
                    <a:pt x="59020" y="56852"/>
                  </a:lnTo>
                  <a:cubicBezTo>
                    <a:pt x="59210" y="56900"/>
                    <a:pt x="59127" y="56876"/>
                    <a:pt x="59293" y="56769"/>
                  </a:cubicBezTo>
                  <a:close/>
                  <a:moveTo>
                    <a:pt x="133981" y="56781"/>
                  </a:moveTo>
                  <a:lnTo>
                    <a:pt x="134053" y="57067"/>
                  </a:lnTo>
                  <a:lnTo>
                    <a:pt x="134279" y="56852"/>
                  </a:lnTo>
                  <a:close/>
                  <a:moveTo>
                    <a:pt x="50328" y="56995"/>
                  </a:moveTo>
                  <a:lnTo>
                    <a:pt x="50257" y="56840"/>
                  </a:lnTo>
                  <a:cubicBezTo>
                    <a:pt x="50233" y="56888"/>
                    <a:pt x="50197" y="56936"/>
                    <a:pt x="50173" y="56995"/>
                  </a:cubicBezTo>
                  <a:close/>
                  <a:moveTo>
                    <a:pt x="30599" y="57210"/>
                  </a:moveTo>
                  <a:lnTo>
                    <a:pt x="30754" y="57067"/>
                  </a:lnTo>
                  <a:lnTo>
                    <a:pt x="30599" y="57067"/>
                  </a:lnTo>
                  <a:close/>
                  <a:moveTo>
                    <a:pt x="31111" y="57281"/>
                  </a:moveTo>
                  <a:lnTo>
                    <a:pt x="31111" y="57352"/>
                  </a:lnTo>
                  <a:lnTo>
                    <a:pt x="31326" y="57424"/>
                  </a:lnTo>
                  <a:cubicBezTo>
                    <a:pt x="31492" y="57281"/>
                    <a:pt x="31480" y="57329"/>
                    <a:pt x="31552" y="57067"/>
                  </a:cubicBezTo>
                  <a:lnTo>
                    <a:pt x="31326" y="57067"/>
                  </a:lnTo>
                  <a:close/>
                  <a:moveTo>
                    <a:pt x="56412" y="57352"/>
                  </a:moveTo>
                  <a:cubicBezTo>
                    <a:pt x="56543" y="57257"/>
                    <a:pt x="56460" y="57281"/>
                    <a:pt x="56484" y="57210"/>
                  </a:cubicBezTo>
                  <a:close/>
                  <a:moveTo>
                    <a:pt x="32123" y="57281"/>
                  </a:moveTo>
                  <a:lnTo>
                    <a:pt x="31766" y="57436"/>
                  </a:lnTo>
                  <a:lnTo>
                    <a:pt x="31695" y="57579"/>
                  </a:lnTo>
                  <a:lnTo>
                    <a:pt x="31992" y="57650"/>
                  </a:lnTo>
                  <a:lnTo>
                    <a:pt x="32350" y="57650"/>
                  </a:lnTo>
                  <a:cubicBezTo>
                    <a:pt x="32397" y="57579"/>
                    <a:pt x="32445" y="57507"/>
                    <a:pt x="32504" y="57436"/>
                  </a:cubicBezTo>
                  <a:close/>
                  <a:moveTo>
                    <a:pt x="73009" y="57495"/>
                  </a:moveTo>
                  <a:lnTo>
                    <a:pt x="73307" y="57352"/>
                  </a:lnTo>
                  <a:lnTo>
                    <a:pt x="73009" y="57352"/>
                  </a:lnTo>
                  <a:close/>
                  <a:moveTo>
                    <a:pt x="32993" y="57495"/>
                  </a:moveTo>
                  <a:lnTo>
                    <a:pt x="32635" y="57650"/>
                  </a:lnTo>
                  <a:lnTo>
                    <a:pt x="32481" y="57864"/>
                  </a:lnTo>
                  <a:lnTo>
                    <a:pt x="34802" y="58579"/>
                  </a:lnTo>
                  <a:lnTo>
                    <a:pt x="35017" y="58579"/>
                  </a:lnTo>
                  <a:cubicBezTo>
                    <a:pt x="34671" y="58186"/>
                    <a:pt x="33719" y="57614"/>
                    <a:pt x="32981" y="57495"/>
                  </a:cubicBezTo>
                  <a:close/>
                  <a:moveTo>
                    <a:pt x="138030" y="61853"/>
                  </a:moveTo>
                  <a:cubicBezTo>
                    <a:pt x="138006" y="61972"/>
                    <a:pt x="137982" y="62091"/>
                    <a:pt x="137958" y="62210"/>
                  </a:cubicBezTo>
                  <a:cubicBezTo>
                    <a:pt x="136446" y="60758"/>
                    <a:pt x="134982" y="58257"/>
                    <a:pt x="132660" y="57567"/>
                  </a:cubicBezTo>
                  <a:lnTo>
                    <a:pt x="132660" y="57936"/>
                  </a:lnTo>
                  <a:cubicBezTo>
                    <a:pt x="132886" y="58329"/>
                    <a:pt x="133612" y="58757"/>
                    <a:pt x="134184" y="58805"/>
                  </a:cubicBezTo>
                  <a:cubicBezTo>
                    <a:pt x="134136" y="59115"/>
                    <a:pt x="134124" y="59150"/>
                    <a:pt x="134255" y="59377"/>
                  </a:cubicBezTo>
                  <a:lnTo>
                    <a:pt x="134553" y="59091"/>
                  </a:lnTo>
                  <a:cubicBezTo>
                    <a:pt x="134922" y="59400"/>
                    <a:pt x="137363" y="61913"/>
                    <a:pt x="137458" y="62210"/>
                  </a:cubicBezTo>
                  <a:cubicBezTo>
                    <a:pt x="137625" y="62377"/>
                    <a:pt x="137791" y="62544"/>
                    <a:pt x="137958" y="62722"/>
                  </a:cubicBezTo>
                  <a:lnTo>
                    <a:pt x="137458" y="62794"/>
                  </a:lnTo>
                  <a:lnTo>
                    <a:pt x="137458" y="62865"/>
                  </a:lnTo>
                  <a:lnTo>
                    <a:pt x="138756" y="64163"/>
                  </a:lnTo>
                  <a:lnTo>
                    <a:pt x="138839" y="64163"/>
                  </a:lnTo>
                  <a:cubicBezTo>
                    <a:pt x="138661" y="63532"/>
                    <a:pt x="138375" y="63222"/>
                    <a:pt x="138113" y="62722"/>
                  </a:cubicBezTo>
                  <a:lnTo>
                    <a:pt x="138982" y="62865"/>
                  </a:lnTo>
                  <a:lnTo>
                    <a:pt x="138982" y="62794"/>
                  </a:lnTo>
                  <a:cubicBezTo>
                    <a:pt x="138708" y="62448"/>
                    <a:pt x="138327" y="62151"/>
                    <a:pt x="138030" y="61853"/>
                  </a:cubicBezTo>
                  <a:close/>
                  <a:moveTo>
                    <a:pt x="70104" y="57793"/>
                  </a:moveTo>
                  <a:lnTo>
                    <a:pt x="70319" y="57710"/>
                  </a:lnTo>
                  <a:lnTo>
                    <a:pt x="70319" y="57638"/>
                  </a:lnTo>
                  <a:lnTo>
                    <a:pt x="70104" y="57638"/>
                  </a:lnTo>
                  <a:close/>
                  <a:moveTo>
                    <a:pt x="61329" y="57864"/>
                  </a:moveTo>
                  <a:cubicBezTo>
                    <a:pt x="60675" y="57876"/>
                    <a:pt x="60603" y="57924"/>
                    <a:pt x="60091" y="57864"/>
                  </a:cubicBezTo>
                  <a:cubicBezTo>
                    <a:pt x="59853" y="58114"/>
                    <a:pt x="59424" y="58234"/>
                    <a:pt x="59008" y="58293"/>
                  </a:cubicBezTo>
                  <a:lnTo>
                    <a:pt x="59008" y="57936"/>
                  </a:lnTo>
                  <a:cubicBezTo>
                    <a:pt x="58496" y="58103"/>
                    <a:pt x="58305" y="57805"/>
                    <a:pt x="58067" y="58364"/>
                  </a:cubicBezTo>
                  <a:cubicBezTo>
                    <a:pt x="57781" y="58210"/>
                    <a:pt x="57960" y="58400"/>
                    <a:pt x="57912" y="58079"/>
                  </a:cubicBezTo>
                  <a:cubicBezTo>
                    <a:pt x="57258" y="58138"/>
                    <a:pt x="57246" y="58424"/>
                    <a:pt x="56757" y="58662"/>
                  </a:cubicBezTo>
                  <a:cubicBezTo>
                    <a:pt x="55757" y="58043"/>
                    <a:pt x="55043" y="58531"/>
                    <a:pt x="54233" y="59019"/>
                  </a:cubicBezTo>
                  <a:cubicBezTo>
                    <a:pt x="54281" y="58876"/>
                    <a:pt x="54329" y="58722"/>
                    <a:pt x="54376" y="58591"/>
                  </a:cubicBezTo>
                  <a:lnTo>
                    <a:pt x="54376" y="58507"/>
                  </a:lnTo>
                  <a:cubicBezTo>
                    <a:pt x="53745" y="58734"/>
                    <a:pt x="53412" y="59067"/>
                    <a:pt x="52638" y="59162"/>
                  </a:cubicBezTo>
                  <a:cubicBezTo>
                    <a:pt x="52555" y="58900"/>
                    <a:pt x="52519" y="58793"/>
                    <a:pt x="52281" y="58734"/>
                  </a:cubicBezTo>
                  <a:cubicBezTo>
                    <a:pt x="51840" y="58615"/>
                    <a:pt x="50959" y="58996"/>
                    <a:pt x="50685" y="59031"/>
                  </a:cubicBezTo>
                  <a:lnTo>
                    <a:pt x="47780" y="58805"/>
                  </a:lnTo>
                  <a:cubicBezTo>
                    <a:pt x="47554" y="58876"/>
                    <a:pt x="47352" y="58996"/>
                    <a:pt x="47197" y="59174"/>
                  </a:cubicBezTo>
                  <a:cubicBezTo>
                    <a:pt x="46756" y="59388"/>
                    <a:pt x="46828" y="59067"/>
                    <a:pt x="46042" y="59019"/>
                  </a:cubicBezTo>
                  <a:lnTo>
                    <a:pt x="45887" y="59091"/>
                  </a:lnTo>
                  <a:lnTo>
                    <a:pt x="45744" y="59388"/>
                  </a:lnTo>
                  <a:lnTo>
                    <a:pt x="46328" y="59162"/>
                  </a:lnTo>
                  <a:lnTo>
                    <a:pt x="46470" y="59246"/>
                  </a:lnTo>
                  <a:cubicBezTo>
                    <a:pt x="46482" y="59531"/>
                    <a:pt x="46435" y="59829"/>
                    <a:pt x="46328" y="60115"/>
                  </a:cubicBezTo>
                  <a:lnTo>
                    <a:pt x="46756" y="60186"/>
                  </a:lnTo>
                  <a:lnTo>
                    <a:pt x="47840" y="59531"/>
                  </a:lnTo>
                  <a:lnTo>
                    <a:pt x="47697" y="60186"/>
                  </a:lnTo>
                  <a:lnTo>
                    <a:pt x="48197" y="59960"/>
                  </a:lnTo>
                  <a:lnTo>
                    <a:pt x="48352" y="60258"/>
                  </a:lnTo>
                  <a:cubicBezTo>
                    <a:pt x="49864" y="60103"/>
                    <a:pt x="50947" y="59829"/>
                    <a:pt x="52412" y="59746"/>
                  </a:cubicBezTo>
                  <a:lnTo>
                    <a:pt x="52483" y="59817"/>
                  </a:lnTo>
                  <a:lnTo>
                    <a:pt x="52269" y="60115"/>
                  </a:lnTo>
                  <a:lnTo>
                    <a:pt x="53424" y="60043"/>
                  </a:lnTo>
                  <a:lnTo>
                    <a:pt x="53578" y="59960"/>
                  </a:lnTo>
                  <a:cubicBezTo>
                    <a:pt x="53555" y="59841"/>
                    <a:pt x="53531" y="59722"/>
                    <a:pt x="53507" y="59603"/>
                  </a:cubicBezTo>
                  <a:lnTo>
                    <a:pt x="52781" y="60043"/>
                  </a:lnTo>
                  <a:lnTo>
                    <a:pt x="52626" y="59888"/>
                  </a:lnTo>
                  <a:cubicBezTo>
                    <a:pt x="53114" y="59377"/>
                    <a:pt x="54079" y="59388"/>
                    <a:pt x="55114" y="59341"/>
                  </a:cubicBezTo>
                  <a:cubicBezTo>
                    <a:pt x="55102" y="59353"/>
                    <a:pt x="55102" y="59365"/>
                    <a:pt x="55091" y="59377"/>
                  </a:cubicBezTo>
                  <a:lnTo>
                    <a:pt x="55257" y="59341"/>
                  </a:lnTo>
                  <a:cubicBezTo>
                    <a:pt x="56115" y="59293"/>
                    <a:pt x="57007" y="59186"/>
                    <a:pt x="57698" y="58662"/>
                  </a:cubicBezTo>
                  <a:cubicBezTo>
                    <a:pt x="57817" y="58805"/>
                    <a:pt x="57805" y="58757"/>
                    <a:pt x="57853" y="59019"/>
                  </a:cubicBezTo>
                  <a:cubicBezTo>
                    <a:pt x="58401" y="58924"/>
                    <a:pt x="58805" y="58603"/>
                    <a:pt x="59151" y="58436"/>
                  </a:cubicBezTo>
                  <a:cubicBezTo>
                    <a:pt x="59794" y="58150"/>
                    <a:pt x="60579" y="58305"/>
                    <a:pt x="61329" y="58079"/>
                  </a:cubicBezTo>
                  <a:close/>
                  <a:moveTo>
                    <a:pt x="37624" y="59019"/>
                  </a:moveTo>
                  <a:lnTo>
                    <a:pt x="37255" y="59091"/>
                  </a:lnTo>
                  <a:lnTo>
                    <a:pt x="37041" y="58948"/>
                  </a:lnTo>
                  <a:cubicBezTo>
                    <a:pt x="36826" y="58686"/>
                    <a:pt x="37112" y="58495"/>
                    <a:pt x="36684" y="58293"/>
                  </a:cubicBezTo>
                  <a:cubicBezTo>
                    <a:pt x="36588" y="58591"/>
                    <a:pt x="36731" y="58579"/>
                    <a:pt x="36684" y="59019"/>
                  </a:cubicBezTo>
                  <a:lnTo>
                    <a:pt x="38350" y="59305"/>
                  </a:lnTo>
                  <a:lnTo>
                    <a:pt x="38648" y="58876"/>
                  </a:lnTo>
                  <a:lnTo>
                    <a:pt x="37993" y="58436"/>
                  </a:lnTo>
                  <a:close/>
                  <a:moveTo>
                    <a:pt x="37410" y="58436"/>
                  </a:moveTo>
                  <a:lnTo>
                    <a:pt x="37112" y="58436"/>
                  </a:lnTo>
                  <a:lnTo>
                    <a:pt x="37041" y="58662"/>
                  </a:lnTo>
                  <a:lnTo>
                    <a:pt x="37255" y="58734"/>
                  </a:lnTo>
                  <a:close/>
                  <a:moveTo>
                    <a:pt x="60246" y="58591"/>
                  </a:moveTo>
                  <a:lnTo>
                    <a:pt x="60020" y="58948"/>
                  </a:lnTo>
                  <a:lnTo>
                    <a:pt x="60603" y="58650"/>
                  </a:lnTo>
                  <a:lnTo>
                    <a:pt x="60603" y="58507"/>
                  </a:lnTo>
                  <a:lnTo>
                    <a:pt x="60389" y="58507"/>
                  </a:lnTo>
                  <a:close/>
                  <a:moveTo>
                    <a:pt x="35445" y="58734"/>
                  </a:moveTo>
                  <a:lnTo>
                    <a:pt x="35957" y="58888"/>
                  </a:lnTo>
                  <a:lnTo>
                    <a:pt x="36314" y="58888"/>
                  </a:lnTo>
                  <a:lnTo>
                    <a:pt x="36314" y="58674"/>
                  </a:lnTo>
                  <a:lnTo>
                    <a:pt x="35517" y="58603"/>
                  </a:lnTo>
                  <a:cubicBezTo>
                    <a:pt x="35493" y="58626"/>
                    <a:pt x="35469" y="58674"/>
                    <a:pt x="35445" y="58722"/>
                  </a:cubicBezTo>
                  <a:close/>
                  <a:moveTo>
                    <a:pt x="39577" y="58888"/>
                  </a:moveTo>
                  <a:cubicBezTo>
                    <a:pt x="39481" y="59103"/>
                    <a:pt x="39386" y="59317"/>
                    <a:pt x="39291" y="59543"/>
                  </a:cubicBezTo>
                  <a:lnTo>
                    <a:pt x="39434" y="59615"/>
                  </a:lnTo>
                  <a:cubicBezTo>
                    <a:pt x="39732" y="59305"/>
                    <a:pt x="39720" y="59162"/>
                    <a:pt x="40386" y="59174"/>
                  </a:cubicBezTo>
                  <a:cubicBezTo>
                    <a:pt x="40255" y="59603"/>
                    <a:pt x="40172" y="59555"/>
                    <a:pt x="39803" y="59543"/>
                  </a:cubicBezTo>
                  <a:cubicBezTo>
                    <a:pt x="40184" y="59865"/>
                    <a:pt x="40660" y="59615"/>
                    <a:pt x="40815" y="59246"/>
                  </a:cubicBezTo>
                  <a:lnTo>
                    <a:pt x="41613" y="59317"/>
                  </a:lnTo>
                  <a:lnTo>
                    <a:pt x="41541" y="59686"/>
                  </a:lnTo>
                  <a:cubicBezTo>
                    <a:pt x="41863" y="59543"/>
                    <a:pt x="42089" y="59400"/>
                    <a:pt x="42196" y="59031"/>
                  </a:cubicBezTo>
                  <a:cubicBezTo>
                    <a:pt x="41363" y="58876"/>
                    <a:pt x="40470" y="58841"/>
                    <a:pt x="39874" y="58734"/>
                  </a:cubicBezTo>
                  <a:close/>
                  <a:moveTo>
                    <a:pt x="45161" y="59686"/>
                  </a:moveTo>
                  <a:cubicBezTo>
                    <a:pt x="45137" y="59388"/>
                    <a:pt x="45137" y="59496"/>
                    <a:pt x="45232" y="59246"/>
                  </a:cubicBezTo>
                  <a:lnTo>
                    <a:pt x="44935" y="59031"/>
                  </a:lnTo>
                  <a:cubicBezTo>
                    <a:pt x="44756" y="59257"/>
                    <a:pt x="44661" y="59412"/>
                    <a:pt x="44434" y="59686"/>
                  </a:cubicBezTo>
                  <a:lnTo>
                    <a:pt x="44137" y="59686"/>
                  </a:lnTo>
                  <a:lnTo>
                    <a:pt x="44137" y="59615"/>
                  </a:lnTo>
                  <a:cubicBezTo>
                    <a:pt x="44304" y="59436"/>
                    <a:pt x="44244" y="59448"/>
                    <a:pt x="44565" y="59388"/>
                  </a:cubicBezTo>
                  <a:lnTo>
                    <a:pt x="44565" y="58960"/>
                  </a:lnTo>
                  <a:cubicBezTo>
                    <a:pt x="44101" y="59019"/>
                    <a:pt x="44220" y="58996"/>
                    <a:pt x="43696" y="58960"/>
                  </a:cubicBezTo>
                  <a:cubicBezTo>
                    <a:pt x="43780" y="59150"/>
                    <a:pt x="43625" y="59067"/>
                    <a:pt x="43911" y="59174"/>
                  </a:cubicBezTo>
                  <a:lnTo>
                    <a:pt x="43911" y="59543"/>
                  </a:lnTo>
                  <a:lnTo>
                    <a:pt x="43482" y="59829"/>
                  </a:lnTo>
                  <a:lnTo>
                    <a:pt x="43411" y="59972"/>
                  </a:lnTo>
                  <a:cubicBezTo>
                    <a:pt x="44208" y="60198"/>
                    <a:pt x="45018" y="60043"/>
                    <a:pt x="45804" y="59972"/>
                  </a:cubicBezTo>
                  <a:lnTo>
                    <a:pt x="45875" y="59758"/>
                  </a:lnTo>
                  <a:lnTo>
                    <a:pt x="46018" y="59615"/>
                  </a:lnTo>
                  <a:lnTo>
                    <a:pt x="46018" y="59543"/>
                  </a:lnTo>
                  <a:lnTo>
                    <a:pt x="45292" y="59758"/>
                  </a:lnTo>
                  <a:close/>
                  <a:moveTo>
                    <a:pt x="38922" y="59246"/>
                  </a:moveTo>
                  <a:cubicBezTo>
                    <a:pt x="39160" y="59126"/>
                    <a:pt x="39077" y="59162"/>
                    <a:pt x="39077" y="59031"/>
                  </a:cubicBezTo>
                  <a:close/>
                  <a:moveTo>
                    <a:pt x="42553" y="59019"/>
                  </a:moveTo>
                  <a:cubicBezTo>
                    <a:pt x="42529" y="59186"/>
                    <a:pt x="42506" y="59353"/>
                    <a:pt x="42482" y="59531"/>
                  </a:cubicBezTo>
                  <a:lnTo>
                    <a:pt x="42839" y="59377"/>
                  </a:lnTo>
                  <a:cubicBezTo>
                    <a:pt x="42756" y="59055"/>
                    <a:pt x="42839" y="59138"/>
                    <a:pt x="42553" y="59019"/>
                  </a:cubicBezTo>
                  <a:close/>
                  <a:moveTo>
                    <a:pt x="53709" y="59888"/>
                  </a:moveTo>
                  <a:lnTo>
                    <a:pt x="53638" y="60103"/>
                  </a:lnTo>
                  <a:lnTo>
                    <a:pt x="54079" y="60031"/>
                  </a:lnTo>
                  <a:lnTo>
                    <a:pt x="54364" y="59734"/>
                  </a:lnTo>
                  <a:lnTo>
                    <a:pt x="54079" y="59662"/>
                  </a:lnTo>
                  <a:close/>
                  <a:moveTo>
                    <a:pt x="42768" y="59960"/>
                  </a:moveTo>
                  <a:lnTo>
                    <a:pt x="43065" y="59888"/>
                  </a:lnTo>
                  <a:lnTo>
                    <a:pt x="43065" y="59817"/>
                  </a:lnTo>
                  <a:lnTo>
                    <a:pt x="42839" y="59817"/>
                  </a:lnTo>
                  <a:close/>
                  <a:moveTo>
                    <a:pt x="139042" y="63734"/>
                  </a:moveTo>
                  <a:lnTo>
                    <a:pt x="139042" y="64032"/>
                  </a:lnTo>
                  <a:lnTo>
                    <a:pt x="139113" y="64032"/>
                  </a:lnTo>
                  <a:cubicBezTo>
                    <a:pt x="139089" y="63722"/>
                    <a:pt x="139196" y="63901"/>
                    <a:pt x="139042" y="63722"/>
                  </a:cubicBezTo>
                  <a:close/>
                  <a:moveTo>
                    <a:pt x="139768" y="63948"/>
                  </a:moveTo>
                  <a:lnTo>
                    <a:pt x="140065" y="64234"/>
                  </a:lnTo>
                  <a:cubicBezTo>
                    <a:pt x="139946" y="63937"/>
                    <a:pt x="140077" y="64056"/>
                    <a:pt x="139768" y="63948"/>
                  </a:cubicBezTo>
                  <a:close/>
                  <a:moveTo>
                    <a:pt x="156294" y="65032"/>
                  </a:moveTo>
                  <a:lnTo>
                    <a:pt x="156448" y="65258"/>
                  </a:lnTo>
                  <a:cubicBezTo>
                    <a:pt x="156353" y="65032"/>
                    <a:pt x="156448" y="65163"/>
                    <a:pt x="156294" y="65032"/>
                  </a:cubicBezTo>
                  <a:close/>
                  <a:moveTo>
                    <a:pt x="154770" y="66627"/>
                  </a:moveTo>
                  <a:lnTo>
                    <a:pt x="154770" y="66925"/>
                  </a:lnTo>
                  <a:lnTo>
                    <a:pt x="154996" y="67068"/>
                  </a:lnTo>
                  <a:lnTo>
                    <a:pt x="155067" y="67068"/>
                  </a:lnTo>
                  <a:cubicBezTo>
                    <a:pt x="155044" y="66949"/>
                    <a:pt x="155020" y="66830"/>
                    <a:pt x="154996" y="66711"/>
                  </a:cubicBezTo>
                  <a:close/>
                  <a:moveTo>
                    <a:pt x="157234" y="67282"/>
                  </a:moveTo>
                  <a:cubicBezTo>
                    <a:pt x="157175" y="66961"/>
                    <a:pt x="157199" y="67020"/>
                    <a:pt x="157020" y="66854"/>
                  </a:cubicBezTo>
                  <a:cubicBezTo>
                    <a:pt x="157044" y="66973"/>
                    <a:pt x="157068" y="67092"/>
                    <a:pt x="157091" y="67211"/>
                  </a:cubicBezTo>
                  <a:close/>
                  <a:moveTo>
                    <a:pt x="156008" y="67139"/>
                  </a:moveTo>
                  <a:cubicBezTo>
                    <a:pt x="156056" y="67377"/>
                    <a:pt x="156103" y="67616"/>
                    <a:pt x="156151" y="67866"/>
                  </a:cubicBezTo>
                  <a:lnTo>
                    <a:pt x="156306" y="67937"/>
                  </a:lnTo>
                  <a:close/>
                  <a:moveTo>
                    <a:pt x="155353" y="67639"/>
                  </a:moveTo>
                  <a:cubicBezTo>
                    <a:pt x="155305" y="67318"/>
                    <a:pt x="155341" y="67366"/>
                    <a:pt x="155139" y="67211"/>
                  </a:cubicBezTo>
                  <a:cubicBezTo>
                    <a:pt x="155186" y="67354"/>
                    <a:pt x="155234" y="67508"/>
                    <a:pt x="155282" y="67639"/>
                  </a:cubicBezTo>
                  <a:close/>
                  <a:moveTo>
                    <a:pt x="143387" y="67282"/>
                  </a:moveTo>
                  <a:lnTo>
                    <a:pt x="143316" y="67425"/>
                  </a:lnTo>
                  <a:lnTo>
                    <a:pt x="143471" y="67580"/>
                  </a:lnTo>
                  <a:cubicBezTo>
                    <a:pt x="143494" y="67532"/>
                    <a:pt x="143518" y="67485"/>
                    <a:pt x="143542" y="67425"/>
                  </a:cubicBezTo>
                  <a:close/>
                  <a:moveTo>
                    <a:pt x="155937" y="69163"/>
                  </a:moveTo>
                  <a:lnTo>
                    <a:pt x="156151" y="69318"/>
                  </a:lnTo>
                  <a:lnTo>
                    <a:pt x="156222" y="69318"/>
                  </a:lnTo>
                  <a:cubicBezTo>
                    <a:pt x="156127" y="68830"/>
                    <a:pt x="155948" y="68354"/>
                    <a:pt x="155639" y="68080"/>
                  </a:cubicBezTo>
                  <a:close/>
                  <a:moveTo>
                    <a:pt x="144471" y="68294"/>
                  </a:moveTo>
                  <a:cubicBezTo>
                    <a:pt x="144542" y="68485"/>
                    <a:pt x="144626" y="68675"/>
                    <a:pt x="144685" y="68878"/>
                  </a:cubicBezTo>
                  <a:lnTo>
                    <a:pt x="145054" y="69021"/>
                  </a:lnTo>
                  <a:cubicBezTo>
                    <a:pt x="144911" y="68687"/>
                    <a:pt x="144804" y="68461"/>
                    <a:pt x="144483" y="68294"/>
                  </a:cubicBezTo>
                  <a:close/>
                  <a:moveTo>
                    <a:pt x="155270" y="68806"/>
                  </a:moveTo>
                  <a:cubicBezTo>
                    <a:pt x="155234" y="68485"/>
                    <a:pt x="155246" y="68449"/>
                    <a:pt x="155055" y="68294"/>
                  </a:cubicBezTo>
                  <a:cubicBezTo>
                    <a:pt x="155103" y="68461"/>
                    <a:pt x="155151" y="68628"/>
                    <a:pt x="155210" y="68806"/>
                  </a:cubicBezTo>
                  <a:close/>
                  <a:moveTo>
                    <a:pt x="156437" y="69163"/>
                  </a:moveTo>
                  <a:cubicBezTo>
                    <a:pt x="156448" y="69675"/>
                    <a:pt x="156591" y="70175"/>
                    <a:pt x="156865" y="70616"/>
                  </a:cubicBezTo>
                  <a:lnTo>
                    <a:pt x="156949" y="70759"/>
                  </a:lnTo>
                  <a:lnTo>
                    <a:pt x="157020" y="70759"/>
                  </a:lnTo>
                  <a:cubicBezTo>
                    <a:pt x="157008" y="70187"/>
                    <a:pt x="156806" y="69402"/>
                    <a:pt x="156448" y="69163"/>
                  </a:cubicBezTo>
                  <a:close/>
                  <a:moveTo>
                    <a:pt x="146281" y="69818"/>
                  </a:moveTo>
                  <a:cubicBezTo>
                    <a:pt x="146257" y="69961"/>
                    <a:pt x="146233" y="70116"/>
                    <a:pt x="146209" y="70247"/>
                  </a:cubicBezTo>
                  <a:lnTo>
                    <a:pt x="146281" y="70247"/>
                  </a:lnTo>
                  <a:lnTo>
                    <a:pt x="146435" y="70175"/>
                  </a:lnTo>
                  <a:cubicBezTo>
                    <a:pt x="146388" y="69890"/>
                    <a:pt x="146447" y="69961"/>
                    <a:pt x="146292" y="69818"/>
                  </a:cubicBezTo>
                  <a:close/>
                  <a:moveTo>
                    <a:pt x="144197" y="70830"/>
                  </a:moveTo>
                  <a:cubicBezTo>
                    <a:pt x="144114" y="70425"/>
                    <a:pt x="144042" y="70366"/>
                    <a:pt x="143756" y="70175"/>
                  </a:cubicBezTo>
                  <a:lnTo>
                    <a:pt x="143971" y="70687"/>
                  </a:lnTo>
                  <a:close/>
                  <a:moveTo>
                    <a:pt x="144411" y="71342"/>
                  </a:moveTo>
                  <a:lnTo>
                    <a:pt x="144626" y="71485"/>
                  </a:lnTo>
                  <a:cubicBezTo>
                    <a:pt x="144507" y="71318"/>
                    <a:pt x="144387" y="71152"/>
                    <a:pt x="144268" y="70985"/>
                  </a:cubicBezTo>
                  <a:close/>
                  <a:moveTo>
                    <a:pt x="156222" y="73223"/>
                  </a:moveTo>
                  <a:lnTo>
                    <a:pt x="156294" y="73223"/>
                  </a:lnTo>
                  <a:lnTo>
                    <a:pt x="156222" y="73009"/>
                  </a:lnTo>
                  <a:close/>
                  <a:moveTo>
                    <a:pt x="156448" y="73009"/>
                  </a:moveTo>
                  <a:cubicBezTo>
                    <a:pt x="156353" y="73223"/>
                    <a:pt x="156448" y="73092"/>
                    <a:pt x="156294" y="73223"/>
                  </a:cubicBezTo>
                  <a:cubicBezTo>
                    <a:pt x="156413" y="73628"/>
                    <a:pt x="156544" y="74045"/>
                    <a:pt x="156663" y="74450"/>
                  </a:cubicBezTo>
                  <a:lnTo>
                    <a:pt x="156663" y="74605"/>
                  </a:lnTo>
                  <a:lnTo>
                    <a:pt x="156734" y="74605"/>
                  </a:lnTo>
                  <a:cubicBezTo>
                    <a:pt x="156734" y="74093"/>
                    <a:pt x="156710" y="73271"/>
                    <a:pt x="156448" y="73009"/>
                  </a:cubicBezTo>
                  <a:close/>
                  <a:moveTo>
                    <a:pt x="151876" y="74819"/>
                  </a:moveTo>
                  <a:cubicBezTo>
                    <a:pt x="151829" y="74557"/>
                    <a:pt x="151853" y="74605"/>
                    <a:pt x="151734" y="74450"/>
                  </a:cubicBezTo>
                  <a:lnTo>
                    <a:pt x="151734" y="74747"/>
                  </a:lnTo>
                  <a:close/>
                  <a:moveTo>
                    <a:pt x="157389" y="76998"/>
                  </a:moveTo>
                  <a:lnTo>
                    <a:pt x="157461" y="76998"/>
                  </a:lnTo>
                  <a:cubicBezTo>
                    <a:pt x="157210" y="76200"/>
                    <a:pt x="156972" y="75402"/>
                    <a:pt x="156734" y="74605"/>
                  </a:cubicBezTo>
                  <a:cubicBezTo>
                    <a:pt x="156651" y="75688"/>
                    <a:pt x="157187" y="76117"/>
                    <a:pt x="157389" y="76998"/>
                  </a:cubicBezTo>
                  <a:close/>
                  <a:moveTo>
                    <a:pt x="152829" y="76200"/>
                  </a:moveTo>
                  <a:cubicBezTo>
                    <a:pt x="152805" y="76129"/>
                    <a:pt x="152781" y="76045"/>
                    <a:pt x="152746" y="75974"/>
                  </a:cubicBezTo>
                  <a:lnTo>
                    <a:pt x="152746" y="76200"/>
                  </a:lnTo>
                  <a:close/>
                  <a:moveTo>
                    <a:pt x="157532" y="77212"/>
                  </a:moveTo>
                  <a:lnTo>
                    <a:pt x="157461" y="76998"/>
                  </a:lnTo>
                  <a:lnTo>
                    <a:pt x="157461" y="77212"/>
                  </a:lnTo>
                  <a:close/>
                  <a:moveTo>
                    <a:pt x="156663" y="78879"/>
                  </a:moveTo>
                  <a:lnTo>
                    <a:pt x="156818" y="78879"/>
                  </a:lnTo>
                  <a:cubicBezTo>
                    <a:pt x="156722" y="78665"/>
                    <a:pt x="156818" y="78796"/>
                    <a:pt x="156663" y="78665"/>
                  </a:cubicBezTo>
                  <a:close/>
                  <a:moveTo>
                    <a:pt x="155139" y="82356"/>
                  </a:moveTo>
                  <a:lnTo>
                    <a:pt x="155210" y="82356"/>
                  </a:lnTo>
                  <a:cubicBezTo>
                    <a:pt x="155139" y="82213"/>
                    <a:pt x="155067" y="82058"/>
                    <a:pt x="154996" y="81927"/>
                  </a:cubicBezTo>
                  <a:cubicBezTo>
                    <a:pt x="155020" y="82070"/>
                    <a:pt x="155044" y="82213"/>
                    <a:pt x="155067" y="82356"/>
                  </a:cubicBezTo>
                  <a:close/>
                  <a:moveTo>
                    <a:pt x="155722" y="83737"/>
                  </a:moveTo>
                  <a:cubicBezTo>
                    <a:pt x="155663" y="83451"/>
                    <a:pt x="155686" y="83451"/>
                    <a:pt x="155508" y="83296"/>
                  </a:cubicBezTo>
                  <a:close/>
                  <a:moveTo>
                    <a:pt x="156234" y="85189"/>
                  </a:moveTo>
                  <a:lnTo>
                    <a:pt x="156079" y="85189"/>
                  </a:lnTo>
                  <a:lnTo>
                    <a:pt x="156079" y="85332"/>
                  </a:lnTo>
                  <a:close/>
                  <a:moveTo>
                    <a:pt x="156591" y="87070"/>
                  </a:moveTo>
                  <a:lnTo>
                    <a:pt x="156746" y="86928"/>
                  </a:lnTo>
                  <a:lnTo>
                    <a:pt x="156591" y="86928"/>
                  </a:lnTo>
                  <a:close/>
                  <a:moveTo>
                    <a:pt x="156960" y="87285"/>
                  </a:moveTo>
                  <a:lnTo>
                    <a:pt x="156889" y="86987"/>
                  </a:lnTo>
                  <a:lnTo>
                    <a:pt x="156806" y="87213"/>
                  </a:lnTo>
                  <a:close/>
                  <a:moveTo>
                    <a:pt x="157032" y="88082"/>
                  </a:moveTo>
                  <a:lnTo>
                    <a:pt x="157103" y="88082"/>
                  </a:lnTo>
                  <a:cubicBezTo>
                    <a:pt x="157080" y="88011"/>
                    <a:pt x="157056" y="87940"/>
                    <a:pt x="157032" y="87868"/>
                  </a:cubicBezTo>
                  <a:close/>
                  <a:moveTo>
                    <a:pt x="156008" y="89833"/>
                  </a:moveTo>
                  <a:cubicBezTo>
                    <a:pt x="155948" y="90237"/>
                    <a:pt x="156008" y="90166"/>
                    <a:pt x="155651" y="90261"/>
                  </a:cubicBezTo>
                  <a:cubicBezTo>
                    <a:pt x="155675" y="91476"/>
                    <a:pt x="156175" y="91666"/>
                    <a:pt x="156222" y="92654"/>
                  </a:cubicBezTo>
                  <a:lnTo>
                    <a:pt x="156520" y="92869"/>
                  </a:lnTo>
                  <a:cubicBezTo>
                    <a:pt x="156460" y="92333"/>
                    <a:pt x="156353" y="90249"/>
                    <a:pt x="156008" y="89833"/>
                  </a:cubicBezTo>
                  <a:close/>
                  <a:moveTo>
                    <a:pt x="156365" y="97655"/>
                  </a:moveTo>
                  <a:lnTo>
                    <a:pt x="156448" y="97655"/>
                  </a:lnTo>
                  <a:cubicBezTo>
                    <a:pt x="156377" y="97393"/>
                    <a:pt x="156448" y="97512"/>
                    <a:pt x="156294" y="97357"/>
                  </a:cubicBezTo>
                  <a:cubicBezTo>
                    <a:pt x="156318" y="97465"/>
                    <a:pt x="156341" y="97572"/>
                    <a:pt x="156365" y="97655"/>
                  </a:cubicBezTo>
                  <a:close/>
                  <a:moveTo>
                    <a:pt x="157091" y="106501"/>
                  </a:moveTo>
                  <a:cubicBezTo>
                    <a:pt x="157246" y="106180"/>
                    <a:pt x="157163" y="105585"/>
                    <a:pt x="157020" y="105335"/>
                  </a:cubicBezTo>
                  <a:cubicBezTo>
                    <a:pt x="157044" y="105727"/>
                    <a:pt x="157068" y="106108"/>
                    <a:pt x="157091" y="1065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6013580" y="4227725"/>
              <a:ext cx="5827820" cy="1273686"/>
            </a:xfrm>
            <a:custGeom>
              <a:avLst/>
              <a:gdLst/>
              <a:ahLst/>
              <a:cxnLst/>
              <a:rect l="l" t="t" r="r" b="b"/>
              <a:pathLst>
                <a:path w="138923" h="30362" extrusionOk="0">
                  <a:moveTo>
                    <a:pt x="104240" y="1"/>
                  </a:moveTo>
                  <a:lnTo>
                    <a:pt x="104419" y="1"/>
                  </a:lnTo>
                  <a:lnTo>
                    <a:pt x="104419" y="60"/>
                  </a:lnTo>
                  <a:cubicBezTo>
                    <a:pt x="104240" y="60"/>
                    <a:pt x="104335" y="72"/>
                    <a:pt x="104240" y="1"/>
                  </a:cubicBezTo>
                  <a:close/>
                  <a:moveTo>
                    <a:pt x="93143" y="2787"/>
                  </a:moveTo>
                  <a:lnTo>
                    <a:pt x="93143" y="2680"/>
                  </a:lnTo>
                  <a:lnTo>
                    <a:pt x="92965" y="2680"/>
                  </a:lnTo>
                  <a:cubicBezTo>
                    <a:pt x="92858" y="2858"/>
                    <a:pt x="92929" y="2763"/>
                    <a:pt x="93143" y="2787"/>
                  </a:cubicBezTo>
                  <a:close/>
                  <a:moveTo>
                    <a:pt x="110062" y="2787"/>
                  </a:moveTo>
                  <a:lnTo>
                    <a:pt x="110062" y="2739"/>
                  </a:lnTo>
                  <a:lnTo>
                    <a:pt x="109824" y="2739"/>
                  </a:lnTo>
                  <a:lnTo>
                    <a:pt x="109824" y="2906"/>
                  </a:lnTo>
                  <a:lnTo>
                    <a:pt x="110062" y="2846"/>
                  </a:lnTo>
                  <a:close/>
                  <a:moveTo>
                    <a:pt x="110836" y="3204"/>
                  </a:moveTo>
                  <a:cubicBezTo>
                    <a:pt x="110812" y="3144"/>
                    <a:pt x="110788" y="3085"/>
                    <a:pt x="110776" y="3025"/>
                  </a:cubicBezTo>
                  <a:cubicBezTo>
                    <a:pt x="110753" y="3073"/>
                    <a:pt x="110729" y="3108"/>
                    <a:pt x="110717" y="3144"/>
                  </a:cubicBezTo>
                  <a:lnTo>
                    <a:pt x="110776" y="3204"/>
                  </a:lnTo>
                  <a:close/>
                  <a:moveTo>
                    <a:pt x="99263" y="3085"/>
                  </a:moveTo>
                  <a:cubicBezTo>
                    <a:pt x="99239" y="3168"/>
                    <a:pt x="99215" y="3251"/>
                    <a:pt x="99204" y="3323"/>
                  </a:cubicBezTo>
                  <a:lnTo>
                    <a:pt x="99311" y="3442"/>
                  </a:lnTo>
                  <a:cubicBezTo>
                    <a:pt x="99335" y="3180"/>
                    <a:pt x="99394" y="3251"/>
                    <a:pt x="99263" y="3085"/>
                  </a:cubicBezTo>
                  <a:close/>
                  <a:moveTo>
                    <a:pt x="100799" y="3144"/>
                  </a:moveTo>
                  <a:lnTo>
                    <a:pt x="100799" y="3263"/>
                  </a:lnTo>
                  <a:lnTo>
                    <a:pt x="100918" y="3144"/>
                  </a:lnTo>
                  <a:close/>
                  <a:moveTo>
                    <a:pt x="105490" y="3323"/>
                  </a:moveTo>
                  <a:lnTo>
                    <a:pt x="105311" y="3144"/>
                  </a:lnTo>
                  <a:lnTo>
                    <a:pt x="105133" y="3573"/>
                  </a:lnTo>
                  <a:cubicBezTo>
                    <a:pt x="105288" y="3549"/>
                    <a:pt x="105419" y="3454"/>
                    <a:pt x="105490" y="3323"/>
                  </a:cubicBezTo>
                  <a:close/>
                  <a:moveTo>
                    <a:pt x="102764" y="3323"/>
                  </a:moveTo>
                  <a:lnTo>
                    <a:pt x="102585" y="3204"/>
                  </a:lnTo>
                  <a:cubicBezTo>
                    <a:pt x="102561" y="3406"/>
                    <a:pt x="102537" y="3608"/>
                    <a:pt x="102525" y="3799"/>
                  </a:cubicBezTo>
                  <a:cubicBezTo>
                    <a:pt x="102704" y="3680"/>
                    <a:pt x="102692" y="3573"/>
                    <a:pt x="102764" y="3323"/>
                  </a:cubicBezTo>
                  <a:close/>
                  <a:moveTo>
                    <a:pt x="110645" y="3799"/>
                  </a:moveTo>
                  <a:cubicBezTo>
                    <a:pt x="111122" y="3668"/>
                    <a:pt x="110931" y="3561"/>
                    <a:pt x="110765" y="3263"/>
                  </a:cubicBezTo>
                  <a:lnTo>
                    <a:pt x="110169" y="3204"/>
                  </a:lnTo>
                  <a:lnTo>
                    <a:pt x="110050" y="3382"/>
                  </a:lnTo>
                  <a:cubicBezTo>
                    <a:pt x="110300" y="3549"/>
                    <a:pt x="110515" y="3525"/>
                    <a:pt x="110657" y="3799"/>
                  </a:cubicBezTo>
                  <a:close/>
                  <a:moveTo>
                    <a:pt x="117718" y="4097"/>
                  </a:moveTo>
                  <a:cubicBezTo>
                    <a:pt x="117730" y="3751"/>
                    <a:pt x="117730" y="3787"/>
                    <a:pt x="117884" y="3620"/>
                  </a:cubicBezTo>
                  <a:cubicBezTo>
                    <a:pt x="117718" y="3513"/>
                    <a:pt x="117027" y="3668"/>
                    <a:pt x="116825" y="3799"/>
                  </a:cubicBezTo>
                  <a:cubicBezTo>
                    <a:pt x="116599" y="3632"/>
                    <a:pt x="116360" y="3489"/>
                    <a:pt x="116110" y="3382"/>
                  </a:cubicBezTo>
                  <a:cubicBezTo>
                    <a:pt x="116134" y="3466"/>
                    <a:pt x="116146" y="3549"/>
                    <a:pt x="116170" y="3620"/>
                  </a:cubicBezTo>
                  <a:lnTo>
                    <a:pt x="116051" y="3680"/>
                  </a:lnTo>
                  <a:lnTo>
                    <a:pt x="115575" y="3215"/>
                  </a:lnTo>
                  <a:lnTo>
                    <a:pt x="115396" y="3215"/>
                  </a:lnTo>
                  <a:cubicBezTo>
                    <a:pt x="115432" y="3323"/>
                    <a:pt x="115479" y="3442"/>
                    <a:pt x="115515" y="3561"/>
                  </a:cubicBezTo>
                  <a:lnTo>
                    <a:pt x="115098" y="3680"/>
                  </a:lnTo>
                  <a:lnTo>
                    <a:pt x="114979" y="3680"/>
                  </a:lnTo>
                  <a:cubicBezTo>
                    <a:pt x="115087" y="3894"/>
                    <a:pt x="117349" y="4144"/>
                    <a:pt x="117718" y="4097"/>
                  </a:cubicBezTo>
                  <a:close/>
                  <a:moveTo>
                    <a:pt x="104240" y="3275"/>
                  </a:moveTo>
                  <a:lnTo>
                    <a:pt x="104061" y="3275"/>
                  </a:lnTo>
                  <a:lnTo>
                    <a:pt x="103823" y="3382"/>
                  </a:lnTo>
                  <a:lnTo>
                    <a:pt x="103823" y="3442"/>
                  </a:lnTo>
                  <a:lnTo>
                    <a:pt x="104180" y="3501"/>
                  </a:lnTo>
                  <a:cubicBezTo>
                    <a:pt x="104204" y="3430"/>
                    <a:pt x="104228" y="3346"/>
                    <a:pt x="104240" y="3275"/>
                  </a:cubicBezTo>
                  <a:close/>
                  <a:moveTo>
                    <a:pt x="113265" y="3501"/>
                  </a:moveTo>
                  <a:lnTo>
                    <a:pt x="112550" y="3442"/>
                  </a:lnTo>
                  <a:lnTo>
                    <a:pt x="112491" y="3561"/>
                  </a:lnTo>
                  <a:cubicBezTo>
                    <a:pt x="112681" y="3704"/>
                    <a:pt x="112860" y="3751"/>
                    <a:pt x="113205" y="3739"/>
                  </a:cubicBezTo>
                  <a:cubicBezTo>
                    <a:pt x="113229" y="3668"/>
                    <a:pt x="113253" y="3585"/>
                    <a:pt x="113265" y="3501"/>
                  </a:cubicBezTo>
                  <a:close/>
                  <a:moveTo>
                    <a:pt x="136125" y="20658"/>
                  </a:moveTo>
                  <a:cubicBezTo>
                    <a:pt x="135958" y="20777"/>
                    <a:pt x="135875" y="20991"/>
                    <a:pt x="135589" y="20956"/>
                  </a:cubicBezTo>
                  <a:cubicBezTo>
                    <a:pt x="135589" y="20956"/>
                    <a:pt x="132327" y="18610"/>
                    <a:pt x="132327" y="18575"/>
                  </a:cubicBezTo>
                  <a:cubicBezTo>
                    <a:pt x="131958" y="18360"/>
                    <a:pt x="131862" y="18491"/>
                    <a:pt x="131196" y="18515"/>
                  </a:cubicBezTo>
                  <a:lnTo>
                    <a:pt x="130541" y="17979"/>
                  </a:lnTo>
                  <a:lnTo>
                    <a:pt x="130541" y="17932"/>
                  </a:lnTo>
                  <a:lnTo>
                    <a:pt x="130660" y="17872"/>
                  </a:lnTo>
                  <a:cubicBezTo>
                    <a:pt x="130958" y="17908"/>
                    <a:pt x="130838" y="17813"/>
                    <a:pt x="130898" y="18039"/>
                  </a:cubicBezTo>
                  <a:cubicBezTo>
                    <a:pt x="131208" y="17967"/>
                    <a:pt x="131470" y="17848"/>
                    <a:pt x="131851" y="17741"/>
                  </a:cubicBezTo>
                  <a:lnTo>
                    <a:pt x="131910" y="17741"/>
                  </a:lnTo>
                  <a:cubicBezTo>
                    <a:pt x="131922" y="17801"/>
                    <a:pt x="131946" y="17860"/>
                    <a:pt x="131970" y="17920"/>
                  </a:cubicBezTo>
                  <a:cubicBezTo>
                    <a:pt x="131934" y="18122"/>
                    <a:pt x="132005" y="18277"/>
                    <a:pt x="132446" y="18336"/>
                  </a:cubicBezTo>
                  <a:cubicBezTo>
                    <a:pt x="132434" y="18027"/>
                    <a:pt x="132565" y="17955"/>
                    <a:pt x="132386" y="17622"/>
                  </a:cubicBezTo>
                  <a:lnTo>
                    <a:pt x="132505" y="17503"/>
                  </a:lnTo>
                  <a:lnTo>
                    <a:pt x="133744" y="18098"/>
                  </a:lnTo>
                  <a:lnTo>
                    <a:pt x="133803" y="18098"/>
                  </a:lnTo>
                  <a:cubicBezTo>
                    <a:pt x="132839" y="16193"/>
                    <a:pt x="125874" y="14955"/>
                    <a:pt x="124016" y="15134"/>
                  </a:cubicBezTo>
                  <a:lnTo>
                    <a:pt x="123957" y="15074"/>
                  </a:lnTo>
                  <a:cubicBezTo>
                    <a:pt x="123969" y="15003"/>
                    <a:pt x="123992" y="14919"/>
                    <a:pt x="124016" y="14836"/>
                  </a:cubicBezTo>
                  <a:lnTo>
                    <a:pt x="125374" y="14479"/>
                  </a:lnTo>
                  <a:lnTo>
                    <a:pt x="125671" y="14836"/>
                  </a:lnTo>
                  <a:lnTo>
                    <a:pt x="125850" y="14836"/>
                  </a:lnTo>
                  <a:cubicBezTo>
                    <a:pt x="125838" y="14717"/>
                    <a:pt x="125814" y="14598"/>
                    <a:pt x="125790" y="14479"/>
                  </a:cubicBezTo>
                  <a:lnTo>
                    <a:pt x="126326" y="14538"/>
                  </a:lnTo>
                  <a:lnTo>
                    <a:pt x="126326" y="14836"/>
                  </a:lnTo>
                  <a:cubicBezTo>
                    <a:pt x="126957" y="14860"/>
                    <a:pt x="127088" y="15074"/>
                    <a:pt x="127576" y="15312"/>
                  </a:cubicBezTo>
                  <a:lnTo>
                    <a:pt x="127755" y="15134"/>
                  </a:lnTo>
                  <a:lnTo>
                    <a:pt x="127159" y="14836"/>
                  </a:lnTo>
                  <a:lnTo>
                    <a:pt x="127040" y="14776"/>
                  </a:lnTo>
                  <a:cubicBezTo>
                    <a:pt x="127874" y="14455"/>
                    <a:pt x="130958" y="15538"/>
                    <a:pt x="131374" y="15848"/>
                  </a:cubicBezTo>
                  <a:cubicBezTo>
                    <a:pt x="131470" y="15729"/>
                    <a:pt x="131458" y="15765"/>
                    <a:pt x="131493" y="15550"/>
                  </a:cubicBezTo>
                  <a:cubicBezTo>
                    <a:pt x="131231" y="14991"/>
                    <a:pt x="131136" y="14967"/>
                    <a:pt x="130719" y="14479"/>
                  </a:cubicBezTo>
                  <a:lnTo>
                    <a:pt x="130719" y="14431"/>
                  </a:lnTo>
                  <a:lnTo>
                    <a:pt x="132208" y="15086"/>
                  </a:lnTo>
                  <a:lnTo>
                    <a:pt x="132446" y="15086"/>
                  </a:lnTo>
                  <a:cubicBezTo>
                    <a:pt x="131100" y="13407"/>
                    <a:pt x="129100" y="13217"/>
                    <a:pt x="127398" y="11824"/>
                  </a:cubicBezTo>
                  <a:lnTo>
                    <a:pt x="127279" y="11824"/>
                  </a:lnTo>
                  <a:cubicBezTo>
                    <a:pt x="127493" y="11657"/>
                    <a:pt x="127743" y="11717"/>
                    <a:pt x="127993" y="11824"/>
                  </a:cubicBezTo>
                  <a:lnTo>
                    <a:pt x="128052" y="11705"/>
                  </a:lnTo>
                  <a:cubicBezTo>
                    <a:pt x="127207" y="11383"/>
                    <a:pt x="125600" y="11419"/>
                    <a:pt x="125266" y="10574"/>
                  </a:cubicBezTo>
                  <a:lnTo>
                    <a:pt x="125385" y="10514"/>
                  </a:lnTo>
                  <a:cubicBezTo>
                    <a:pt x="125695" y="10550"/>
                    <a:pt x="125981" y="10728"/>
                    <a:pt x="126147" y="10990"/>
                  </a:cubicBezTo>
                  <a:lnTo>
                    <a:pt x="126862" y="10931"/>
                  </a:lnTo>
                  <a:lnTo>
                    <a:pt x="126862" y="10859"/>
                  </a:lnTo>
                  <a:cubicBezTo>
                    <a:pt x="126445" y="10407"/>
                    <a:pt x="125719" y="10466"/>
                    <a:pt x="125135" y="10145"/>
                  </a:cubicBezTo>
                  <a:cubicBezTo>
                    <a:pt x="124528" y="9812"/>
                    <a:pt x="123826" y="9002"/>
                    <a:pt x="123123" y="8657"/>
                  </a:cubicBezTo>
                  <a:lnTo>
                    <a:pt x="123302" y="8240"/>
                  </a:lnTo>
                  <a:lnTo>
                    <a:pt x="122766" y="8121"/>
                  </a:lnTo>
                  <a:cubicBezTo>
                    <a:pt x="122742" y="7871"/>
                    <a:pt x="122909" y="7883"/>
                    <a:pt x="122885" y="7585"/>
                  </a:cubicBezTo>
                  <a:cubicBezTo>
                    <a:pt x="122909" y="7490"/>
                    <a:pt x="122921" y="7395"/>
                    <a:pt x="122945" y="7287"/>
                  </a:cubicBezTo>
                  <a:cubicBezTo>
                    <a:pt x="121933" y="7466"/>
                    <a:pt x="120754" y="6514"/>
                    <a:pt x="119742" y="6228"/>
                  </a:cubicBezTo>
                  <a:cubicBezTo>
                    <a:pt x="119587" y="6502"/>
                    <a:pt x="119385" y="6525"/>
                    <a:pt x="119147" y="6287"/>
                  </a:cubicBezTo>
                  <a:lnTo>
                    <a:pt x="119325" y="5990"/>
                  </a:lnTo>
                  <a:cubicBezTo>
                    <a:pt x="119647" y="6073"/>
                    <a:pt x="120040" y="6097"/>
                    <a:pt x="120278" y="6228"/>
                  </a:cubicBezTo>
                  <a:lnTo>
                    <a:pt x="120516" y="5990"/>
                  </a:lnTo>
                  <a:cubicBezTo>
                    <a:pt x="121409" y="6347"/>
                    <a:pt x="122206" y="6704"/>
                    <a:pt x="123480" y="6764"/>
                  </a:cubicBezTo>
                  <a:cubicBezTo>
                    <a:pt x="123540" y="6597"/>
                    <a:pt x="123599" y="6442"/>
                    <a:pt x="123659" y="6287"/>
                  </a:cubicBezTo>
                  <a:cubicBezTo>
                    <a:pt x="123469" y="6025"/>
                    <a:pt x="123611" y="6121"/>
                    <a:pt x="123361" y="6168"/>
                  </a:cubicBezTo>
                  <a:cubicBezTo>
                    <a:pt x="123242" y="6025"/>
                    <a:pt x="123242" y="6085"/>
                    <a:pt x="123183" y="5871"/>
                  </a:cubicBezTo>
                  <a:cubicBezTo>
                    <a:pt x="123326" y="5823"/>
                    <a:pt x="123469" y="5847"/>
                    <a:pt x="123599" y="5930"/>
                  </a:cubicBezTo>
                  <a:lnTo>
                    <a:pt x="123659" y="5930"/>
                  </a:lnTo>
                  <a:cubicBezTo>
                    <a:pt x="123504" y="5573"/>
                    <a:pt x="122218" y="5049"/>
                    <a:pt x="121873" y="4918"/>
                  </a:cubicBezTo>
                  <a:cubicBezTo>
                    <a:pt x="121647" y="4799"/>
                    <a:pt x="121802" y="4847"/>
                    <a:pt x="121575" y="4978"/>
                  </a:cubicBezTo>
                  <a:cubicBezTo>
                    <a:pt x="121063" y="4335"/>
                    <a:pt x="119920" y="4501"/>
                    <a:pt x="119016" y="4204"/>
                  </a:cubicBezTo>
                  <a:lnTo>
                    <a:pt x="118718" y="4501"/>
                  </a:lnTo>
                  <a:lnTo>
                    <a:pt x="121694" y="5097"/>
                  </a:lnTo>
                  <a:lnTo>
                    <a:pt x="122040" y="5573"/>
                  </a:lnTo>
                  <a:cubicBezTo>
                    <a:pt x="121635" y="5823"/>
                    <a:pt x="120694" y="5192"/>
                    <a:pt x="120028" y="5216"/>
                  </a:cubicBezTo>
                  <a:cubicBezTo>
                    <a:pt x="118539" y="5263"/>
                    <a:pt x="115575" y="4644"/>
                    <a:pt x="114205" y="4085"/>
                  </a:cubicBezTo>
                  <a:lnTo>
                    <a:pt x="114146" y="4144"/>
                  </a:lnTo>
                  <a:lnTo>
                    <a:pt x="114384" y="4323"/>
                  </a:lnTo>
                  <a:cubicBezTo>
                    <a:pt x="113908" y="4739"/>
                    <a:pt x="111967" y="4025"/>
                    <a:pt x="111360" y="3727"/>
                  </a:cubicBezTo>
                  <a:lnTo>
                    <a:pt x="111181" y="3787"/>
                  </a:lnTo>
                  <a:lnTo>
                    <a:pt x="111181" y="3870"/>
                  </a:lnTo>
                  <a:lnTo>
                    <a:pt x="111598" y="4049"/>
                  </a:lnTo>
                  <a:cubicBezTo>
                    <a:pt x="111574" y="4120"/>
                    <a:pt x="111562" y="4204"/>
                    <a:pt x="111538" y="4287"/>
                  </a:cubicBezTo>
                  <a:cubicBezTo>
                    <a:pt x="109800" y="4049"/>
                    <a:pt x="108062" y="3930"/>
                    <a:pt x="106312" y="3930"/>
                  </a:cubicBezTo>
                  <a:cubicBezTo>
                    <a:pt x="106276" y="4168"/>
                    <a:pt x="106240" y="4394"/>
                    <a:pt x="106193" y="4632"/>
                  </a:cubicBezTo>
                  <a:lnTo>
                    <a:pt x="105657" y="4573"/>
                  </a:lnTo>
                  <a:cubicBezTo>
                    <a:pt x="105407" y="4430"/>
                    <a:pt x="105323" y="4251"/>
                    <a:pt x="105300" y="3870"/>
                  </a:cubicBezTo>
                  <a:lnTo>
                    <a:pt x="105073" y="3811"/>
                  </a:lnTo>
                  <a:cubicBezTo>
                    <a:pt x="104907" y="4156"/>
                    <a:pt x="105038" y="4192"/>
                    <a:pt x="105240" y="4454"/>
                  </a:cubicBezTo>
                  <a:lnTo>
                    <a:pt x="105133" y="4454"/>
                  </a:lnTo>
                  <a:cubicBezTo>
                    <a:pt x="104883" y="4609"/>
                    <a:pt x="104871" y="4537"/>
                    <a:pt x="104657" y="4394"/>
                  </a:cubicBezTo>
                  <a:lnTo>
                    <a:pt x="104657" y="4632"/>
                  </a:lnTo>
                  <a:cubicBezTo>
                    <a:pt x="103561" y="5109"/>
                    <a:pt x="101609" y="4489"/>
                    <a:pt x="100561" y="4573"/>
                  </a:cubicBezTo>
                  <a:lnTo>
                    <a:pt x="100501" y="4347"/>
                  </a:lnTo>
                  <a:lnTo>
                    <a:pt x="100799" y="3989"/>
                  </a:lnTo>
                  <a:cubicBezTo>
                    <a:pt x="100692" y="3775"/>
                    <a:pt x="100716" y="3739"/>
                    <a:pt x="100501" y="3632"/>
                  </a:cubicBezTo>
                  <a:lnTo>
                    <a:pt x="100501" y="3513"/>
                  </a:lnTo>
                  <a:lnTo>
                    <a:pt x="100442" y="3513"/>
                  </a:lnTo>
                  <a:cubicBezTo>
                    <a:pt x="100489" y="3906"/>
                    <a:pt x="100478" y="3870"/>
                    <a:pt x="100382" y="4287"/>
                  </a:cubicBezTo>
                  <a:cubicBezTo>
                    <a:pt x="99013" y="5156"/>
                    <a:pt x="97025" y="4442"/>
                    <a:pt x="95215" y="4632"/>
                  </a:cubicBezTo>
                  <a:cubicBezTo>
                    <a:pt x="93715" y="4799"/>
                    <a:pt x="91965" y="4537"/>
                    <a:pt x="90524" y="4751"/>
                  </a:cubicBezTo>
                  <a:cubicBezTo>
                    <a:pt x="89190" y="4966"/>
                    <a:pt x="88286" y="5228"/>
                    <a:pt x="87023" y="5109"/>
                  </a:cubicBezTo>
                  <a:lnTo>
                    <a:pt x="87143" y="5287"/>
                  </a:lnTo>
                  <a:cubicBezTo>
                    <a:pt x="86821" y="5573"/>
                    <a:pt x="84071" y="5740"/>
                    <a:pt x="83642" y="5406"/>
                  </a:cubicBezTo>
                  <a:cubicBezTo>
                    <a:pt x="83416" y="5585"/>
                    <a:pt x="83452" y="5704"/>
                    <a:pt x="83583" y="6002"/>
                  </a:cubicBezTo>
                  <a:cubicBezTo>
                    <a:pt x="83428" y="6156"/>
                    <a:pt x="83452" y="6156"/>
                    <a:pt x="83166" y="6180"/>
                  </a:cubicBezTo>
                  <a:lnTo>
                    <a:pt x="83166" y="6359"/>
                  </a:lnTo>
                  <a:cubicBezTo>
                    <a:pt x="83725" y="6252"/>
                    <a:pt x="84011" y="6192"/>
                    <a:pt x="84523" y="6418"/>
                  </a:cubicBezTo>
                  <a:cubicBezTo>
                    <a:pt x="84916" y="6085"/>
                    <a:pt x="84999" y="6037"/>
                    <a:pt x="85535" y="5882"/>
                  </a:cubicBezTo>
                  <a:cubicBezTo>
                    <a:pt x="85630" y="6002"/>
                    <a:pt x="85619" y="5966"/>
                    <a:pt x="85654" y="6180"/>
                  </a:cubicBezTo>
                  <a:cubicBezTo>
                    <a:pt x="86166" y="6323"/>
                    <a:pt x="87726" y="5478"/>
                    <a:pt x="88274" y="6002"/>
                  </a:cubicBezTo>
                  <a:cubicBezTo>
                    <a:pt x="88488" y="5906"/>
                    <a:pt x="88405" y="5978"/>
                    <a:pt x="88500" y="5763"/>
                  </a:cubicBezTo>
                  <a:lnTo>
                    <a:pt x="88619" y="5704"/>
                  </a:lnTo>
                  <a:cubicBezTo>
                    <a:pt x="88667" y="5918"/>
                    <a:pt x="88643" y="5882"/>
                    <a:pt x="88738" y="6002"/>
                  </a:cubicBezTo>
                  <a:lnTo>
                    <a:pt x="90048" y="5775"/>
                  </a:lnTo>
                  <a:lnTo>
                    <a:pt x="90048" y="6002"/>
                  </a:lnTo>
                  <a:cubicBezTo>
                    <a:pt x="88690" y="6299"/>
                    <a:pt x="86404" y="6418"/>
                    <a:pt x="85357" y="6895"/>
                  </a:cubicBezTo>
                  <a:lnTo>
                    <a:pt x="85297" y="7014"/>
                  </a:lnTo>
                  <a:lnTo>
                    <a:pt x="88393" y="6537"/>
                  </a:lnTo>
                  <a:cubicBezTo>
                    <a:pt x="89988" y="6644"/>
                    <a:pt x="94155" y="6085"/>
                    <a:pt x="94441" y="6430"/>
                  </a:cubicBezTo>
                  <a:cubicBezTo>
                    <a:pt x="94643" y="6347"/>
                    <a:pt x="94620" y="6347"/>
                    <a:pt x="94739" y="6192"/>
                  </a:cubicBezTo>
                  <a:cubicBezTo>
                    <a:pt x="95394" y="6359"/>
                    <a:pt x="96167" y="6442"/>
                    <a:pt x="96822" y="6311"/>
                  </a:cubicBezTo>
                  <a:lnTo>
                    <a:pt x="96941" y="6609"/>
                  </a:lnTo>
                  <a:cubicBezTo>
                    <a:pt x="95894" y="6799"/>
                    <a:pt x="91536" y="6454"/>
                    <a:pt x="90583" y="7204"/>
                  </a:cubicBezTo>
                  <a:lnTo>
                    <a:pt x="90583" y="7264"/>
                  </a:lnTo>
                  <a:lnTo>
                    <a:pt x="91953" y="7204"/>
                  </a:lnTo>
                  <a:lnTo>
                    <a:pt x="92250" y="7442"/>
                  </a:lnTo>
                  <a:lnTo>
                    <a:pt x="92250" y="7609"/>
                  </a:lnTo>
                  <a:lnTo>
                    <a:pt x="92131" y="7668"/>
                  </a:lnTo>
                  <a:lnTo>
                    <a:pt x="91893" y="7490"/>
                  </a:lnTo>
                  <a:lnTo>
                    <a:pt x="91834" y="7549"/>
                  </a:lnTo>
                  <a:lnTo>
                    <a:pt x="91834" y="7728"/>
                  </a:lnTo>
                  <a:lnTo>
                    <a:pt x="92488" y="7847"/>
                  </a:lnTo>
                  <a:lnTo>
                    <a:pt x="92727" y="7383"/>
                  </a:lnTo>
                  <a:cubicBezTo>
                    <a:pt x="92977" y="7526"/>
                    <a:pt x="92834" y="7466"/>
                    <a:pt x="92786" y="7787"/>
                  </a:cubicBezTo>
                  <a:cubicBezTo>
                    <a:pt x="93893" y="7787"/>
                    <a:pt x="95691" y="7942"/>
                    <a:pt x="96346" y="7490"/>
                  </a:cubicBezTo>
                  <a:lnTo>
                    <a:pt x="96465" y="7728"/>
                  </a:lnTo>
                  <a:cubicBezTo>
                    <a:pt x="99120" y="7406"/>
                    <a:pt x="103764" y="8371"/>
                    <a:pt x="104716" y="7847"/>
                  </a:cubicBezTo>
                  <a:lnTo>
                    <a:pt x="105371" y="8264"/>
                  </a:lnTo>
                  <a:cubicBezTo>
                    <a:pt x="106133" y="7633"/>
                    <a:pt x="109086" y="8216"/>
                    <a:pt x="109943" y="8442"/>
                  </a:cubicBezTo>
                  <a:cubicBezTo>
                    <a:pt x="109979" y="8502"/>
                    <a:pt x="110026" y="8561"/>
                    <a:pt x="110062" y="8621"/>
                  </a:cubicBezTo>
                  <a:lnTo>
                    <a:pt x="109407" y="8680"/>
                  </a:lnTo>
                  <a:cubicBezTo>
                    <a:pt x="109550" y="9085"/>
                    <a:pt x="109598" y="8930"/>
                    <a:pt x="109883" y="8800"/>
                  </a:cubicBezTo>
                  <a:cubicBezTo>
                    <a:pt x="110062" y="8954"/>
                    <a:pt x="110205" y="8966"/>
                    <a:pt x="110300" y="9216"/>
                  </a:cubicBezTo>
                  <a:lnTo>
                    <a:pt x="111134" y="8978"/>
                  </a:lnTo>
                  <a:cubicBezTo>
                    <a:pt x="111277" y="9359"/>
                    <a:pt x="111515" y="9335"/>
                    <a:pt x="111955" y="9395"/>
                  </a:cubicBezTo>
                  <a:lnTo>
                    <a:pt x="111955" y="9454"/>
                  </a:lnTo>
                  <a:cubicBezTo>
                    <a:pt x="111598" y="9752"/>
                    <a:pt x="110264" y="9311"/>
                    <a:pt x="109467" y="9276"/>
                  </a:cubicBezTo>
                  <a:cubicBezTo>
                    <a:pt x="109443" y="9181"/>
                    <a:pt x="109431" y="9073"/>
                    <a:pt x="109407" y="8978"/>
                  </a:cubicBezTo>
                  <a:cubicBezTo>
                    <a:pt x="109205" y="8871"/>
                    <a:pt x="108955" y="8871"/>
                    <a:pt x="108752" y="8978"/>
                  </a:cubicBezTo>
                  <a:lnTo>
                    <a:pt x="109050" y="9157"/>
                  </a:lnTo>
                  <a:cubicBezTo>
                    <a:pt x="109050" y="9157"/>
                    <a:pt x="108633" y="9776"/>
                    <a:pt x="108336" y="9812"/>
                  </a:cubicBezTo>
                  <a:lnTo>
                    <a:pt x="108574" y="9573"/>
                  </a:lnTo>
                  <a:lnTo>
                    <a:pt x="108455" y="9454"/>
                  </a:lnTo>
                  <a:cubicBezTo>
                    <a:pt x="108038" y="9478"/>
                    <a:pt x="108133" y="9478"/>
                    <a:pt x="108157" y="9812"/>
                  </a:cubicBezTo>
                  <a:lnTo>
                    <a:pt x="107978" y="9812"/>
                  </a:lnTo>
                  <a:cubicBezTo>
                    <a:pt x="107943" y="9692"/>
                    <a:pt x="107907" y="9573"/>
                    <a:pt x="107859" y="9454"/>
                  </a:cubicBezTo>
                  <a:lnTo>
                    <a:pt x="107812" y="9812"/>
                  </a:lnTo>
                  <a:lnTo>
                    <a:pt x="106919" y="9752"/>
                  </a:lnTo>
                  <a:lnTo>
                    <a:pt x="106919" y="9692"/>
                  </a:lnTo>
                  <a:cubicBezTo>
                    <a:pt x="107121" y="9383"/>
                    <a:pt x="107681" y="9300"/>
                    <a:pt x="108038" y="9454"/>
                  </a:cubicBezTo>
                  <a:cubicBezTo>
                    <a:pt x="108121" y="9288"/>
                    <a:pt x="108205" y="9133"/>
                    <a:pt x="108276" y="8978"/>
                  </a:cubicBezTo>
                  <a:cubicBezTo>
                    <a:pt x="107788" y="8800"/>
                    <a:pt x="107514" y="8954"/>
                    <a:pt x="106978" y="8800"/>
                  </a:cubicBezTo>
                  <a:cubicBezTo>
                    <a:pt x="106955" y="8764"/>
                    <a:pt x="106931" y="8716"/>
                    <a:pt x="106919" y="8680"/>
                  </a:cubicBezTo>
                  <a:lnTo>
                    <a:pt x="107276" y="8680"/>
                  </a:lnTo>
                  <a:lnTo>
                    <a:pt x="107276" y="8621"/>
                  </a:lnTo>
                  <a:cubicBezTo>
                    <a:pt x="107252" y="8585"/>
                    <a:pt x="107228" y="8538"/>
                    <a:pt x="107216" y="8502"/>
                  </a:cubicBezTo>
                  <a:cubicBezTo>
                    <a:pt x="106133" y="8680"/>
                    <a:pt x="105716" y="8740"/>
                    <a:pt x="104835" y="8621"/>
                  </a:cubicBezTo>
                  <a:lnTo>
                    <a:pt x="104716" y="8800"/>
                  </a:lnTo>
                  <a:lnTo>
                    <a:pt x="104954" y="9038"/>
                  </a:lnTo>
                  <a:cubicBezTo>
                    <a:pt x="105300" y="9002"/>
                    <a:pt x="105121" y="8954"/>
                    <a:pt x="105359" y="9038"/>
                  </a:cubicBezTo>
                  <a:cubicBezTo>
                    <a:pt x="105621" y="9002"/>
                    <a:pt x="105550" y="8942"/>
                    <a:pt x="105657" y="9216"/>
                  </a:cubicBezTo>
                  <a:cubicBezTo>
                    <a:pt x="105383" y="9311"/>
                    <a:pt x="105371" y="9395"/>
                    <a:pt x="105300" y="9692"/>
                  </a:cubicBezTo>
                  <a:lnTo>
                    <a:pt x="104538" y="9633"/>
                  </a:lnTo>
                  <a:lnTo>
                    <a:pt x="104359" y="9812"/>
                  </a:lnTo>
                  <a:cubicBezTo>
                    <a:pt x="104669" y="9954"/>
                    <a:pt x="111253" y="10574"/>
                    <a:pt x="111955" y="10288"/>
                  </a:cubicBezTo>
                  <a:lnTo>
                    <a:pt x="112193" y="10466"/>
                  </a:lnTo>
                  <a:lnTo>
                    <a:pt x="112193" y="10526"/>
                  </a:lnTo>
                  <a:lnTo>
                    <a:pt x="111538" y="10585"/>
                  </a:lnTo>
                  <a:lnTo>
                    <a:pt x="111538" y="10764"/>
                  </a:lnTo>
                  <a:cubicBezTo>
                    <a:pt x="111360" y="10895"/>
                    <a:pt x="111336" y="10847"/>
                    <a:pt x="111062" y="10824"/>
                  </a:cubicBezTo>
                  <a:lnTo>
                    <a:pt x="110943" y="10585"/>
                  </a:lnTo>
                  <a:lnTo>
                    <a:pt x="111003" y="10824"/>
                  </a:lnTo>
                  <a:cubicBezTo>
                    <a:pt x="109931" y="10931"/>
                    <a:pt x="108836" y="10585"/>
                    <a:pt x="107859" y="10466"/>
                  </a:cubicBezTo>
                  <a:cubicBezTo>
                    <a:pt x="107300" y="10383"/>
                    <a:pt x="106181" y="10824"/>
                    <a:pt x="105240" y="10585"/>
                  </a:cubicBezTo>
                  <a:cubicBezTo>
                    <a:pt x="104407" y="10359"/>
                    <a:pt x="103657" y="10121"/>
                    <a:pt x="102752" y="10347"/>
                  </a:cubicBezTo>
                  <a:lnTo>
                    <a:pt x="103109" y="10526"/>
                  </a:lnTo>
                  <a:cubicBezTo>
                    <a:pt x="102895" y="10597"/>
                    <a:pt x="101775" y="10169"/>
                    <a:pt x="101680" y="10050"/>
                  </a:cubicBezTo>
                  <a:lnTo>
                    <a:pt x="101501" y="10050"/>
                  </a:lnTo>
                  <a:lnTo>
                    <a:pt x="101561" y="10347"/>
                  </a:lnTo>
                  <a:cubicBezTo>
                    <a:pt x="101621" y="10490"/>
                    <a:pt x="101930" y="10407"/>
                    <a:pt x="102216" y="10407"/>
                  </a:cubicBezTo>
                  <a:lnTo>
                    <a:pt x="102216" y="10466"/>
                  </a:lnTo>
                  <a:cubicBezTo>
                    <a:pt x="102002" y="10621"/>
                    <a:pt x="97799" y="10883"/>
                    <a:pt x="97406" y="10704"/>
                  </a:cubicBezTo>
                  <a:cubicBezTo>
                    <a:pt x="97287" y="10859"/>
                    <a:pt x="97168" y="11014"/>
                    <a:pt x="97049" y="11181"/>
                  </a:cubicBezTo>
                  <a:lnTo>
                    <a:pt x="96870" y="10883"/>
                  </a:lnTo>
                  <a:lnTo>
                    <a:pt x="96572" y="11062"/>
                  </a:lnTo>
                  <a:lnTo>
                    <a:pt x="96394" y="10764"/>
                  </a:lnTo>
                  <a:cubicBezTo>
                    <a:pt x="95786" y="11062"/>
                    <a:pt x="95048" y="11109"/>
                    <a:pt x="94262" y="11002"/>
                  </a:cubicBezTo>
                  <a:cubicBezTo>
                    <a:pt x="94108" y="11312"/>
                    <a:pt x="94179" y="11419"/>
                    <a:pt x="94143" y="11705"/>
                  </a:cubicBezTo>
                  <a:lnTo>
                    <a:pt x="92953" y="11764"/>
                  </a:lnTo>
                  <a:lnTo>
                    <a:pt x="92953" y="12002"/>
                  </a:lnTo>
                  <a:lnTo>
                    <a:pt x="93370" y="11883"/>
                  </a:lnTo>
                  <a:lnTo>
                    <a:pt x="93548" y="12300"/>
                  </a:lnTo>
                  <a:cubicBezTo>
                    <a:pt x="94405" y="12324"/>
                    <a:pt x="95072" y="12264"/>
                    <a:pt x="95560" y="12538"/>
                  </a:cubicBezTo>
                  <a:cubicBezTo>
                    <a:pt x="95525" y="12467"/>
                    <a:pt x="95489" y="12383"/>
                    <a:pt x="95441" y="12300"/>
                  </a:cubicBezTo>
                  <a:cubicBezTo>
                    <a:pt x="95727" y="12145"/>
                    <a:pt x="97227" y="12014"/>
                    <a:pt x="97406" y="12479"/>
                  </a:cubicBezTo>
                  <a:lnTo>
                    <a:pt x="97644" y="12181"/>
                  </a:lnTo>
                  <a:cubicBezTo>
                    <a:pt x="98394" y="12479"/>
                    <a:pt x="99204" y="12098"/>
                    <a:pt x="100025" y="12479"/>
                  </a:cubicBezTo>
                  <a:lnTo>
                    <a:pt x="100323" y="12181"/>
                  </a:lnTo>
                  <a:lnTo>
                    <a:pt x="100739" y="12419"/>
                  </a:lnTo>
                  <a:lnTo>
                    <a:pt x="100978" y="12181"/>
                  </a:lnTo>
                  <a:cubicBezTo>
                    <a:pt x="101180" y="12395"/>
                    <a:pt x="101109" y="12336"/>
                    <a:pt x="100978" y="12598"/>
                  </a:cubicBezTo>
                  <a:cubicBezTo>
                    <a:pt x="101204" y="12812"/>
                    <a:pt x="101394" y="12848"/>
                    <a:pt x="101871" y="12836"/>
                  </a:cubicBezTo>
                  <a:lnTo>
                    <a:pt x="101692" y="12657"/>
                  </a:lnTo>
                  <a:cubicBezTo>
                    <a:pt x="101513" y="12526"/>
                    <a:pt x="101632" y="12621"/>
                    <a:pt x="101335" y="12657"/>
                  </a:cubicBezTo>
                  <a:lnTo>
                    <a:pt x="101335" y="12538"/>
                  </a:lnTo>
                  <a:lnTo>
                    <a:pt x="101216" y="12359"/>
                  </a:lnTo>
                  <a:cubicBezTo>
                    <a:pt x="101501" y="12062"/>
                    <a:pt x="101859" y="12145"/>
                    <a:pt x="102406" y="12181"/>
                  </a:cubicBezTo>
                  <a:cubicBezTo>
                    <a:pt x="102394" y="12395"/>
                    <a:pt x="102371" y="12312"/>
                    <a:pt x="102525" y="12479"/>
                  </a:cubicBezTo>
                  <a:cubicBezTo>
                    <a:pt x="102561" y="12348"/>
                    <a:pt x="102609" y="12205"/>
                    <a:pt x="102644" y="12062"/>
                  </a:cubicBezTo>
                  <a:lnTo>
                    <a:pt x="103002" y="12121"/>
                  </a:lnTo>
                  <a:lnTo>
                    <a:pt x="103002" y="12717"/>
                  </a:lnTo>
                  <a:lnTo>
                    <a:pt x="103537" y="12717"/>
                  </a:lnTo>
                  <a:lnTo>
                    <a:pt x="103716" y="12836"/>
                  </a:lnTo>
                  <a:cubicBezTo>
                    <a:pt x="103609" y="13050"/>
                    <a:pt x="103621" y="12990"/>
                    <a:pt x="103418" y="13074"/>
                  </a:cubicBezTo>
                  <a:lnTo>
                    <a:pt x="103418" y="13133"/>
                  </a:lnTo>
                  <a:cubicBezTo>
                    <a:pt x="103990" y="13205"/>
                    <a:pt x="104204" y="12788"/>
                    <a:pt x="105133" y="12776"/>
                  </a:cubicBezTo>
                  <a:lnTo>
                    <a:pt x="105133" y="12717"/>
                  </a:lnTo>
                  <a:cubicBezTo>
                    <a:pt x="104823" y="12467"/>
                    <a:pt x="104109" y="12586"/>
                    <a:pt x="103645" y="12538"/>
                  </a:cubicBezTo>
                  <a:lnTo>
                    <a:pt x="103526" y="12359"/>
                  </a:lnTo>
                  <a:cubicBezTo>
                    <a:pt x="104085" y="12217"/>
                    <a:pt x="104716" y="12264"/>
                    <a:pt x="105669" y="12300"/>
                  </a:cubicBezTo>
                  <a:cubicBezTo>
                    <a:pt x="105597" y="12598"/>
                    <a:pt x="105573" y="12550"/>
                    <a:pt x="105431" y="12717"/>
                  </a:cubicBezTo>
                  <a:lnTo>
                    <a:pt x="105550" y="12717"/>
                  </a:lnTo>
                  <a:cubicBezTo>
                    <a:pt x="105681" y="12824"/>
                    <a:pt x="106276" y="12717"/>
                    <a:pt x="106502" y="12776"/>
                  </a:cubicBezTo>
                  <a:cubicBezTo>
                    <a:pt x="106669" y="12574"/>
                    <a:pt x="106633" y="12693"/>
                    <a:pt x="106562" y="12419"/>
                  </a:cubicBezTo>
                  <a:lnTo>
                    <a:pt x="107026" y="12240"/>
                  </a:lnTo>
                  <a:lnTo>
                    <a:pt x="107086" y="12240"/>
                  </a:lnTo>
                  <a:cubicBezTo>
                    <a:pt x="107324" y="12550"/>
                    <a:pt x="107431" y="12467"/>
                    <a:pt x="107145" y="12717"/>
                  </a:cubicBezTo>
                  <a:cubicBezTo>
                    <a:pt x="107431" y="12895"/>
                    <a:pt x="107859" y="12776"/>
                    <a:pt x="108395" y="12717"/>
                  </a:cubicBezTo>
                  <a:cubicBezTo>
                    <a:pt x="108419" y="12538"/>
                    <a:pt x="108407" y="12598"/>
                    <a:pt x="108336" y="12419"/>
                  </a:cubicBezTo>
                  <a:cubicBezTo>
                    <a:pt x="108812" y="12395"/>
                    <a:pt x="109288" y="12419"/>
                    <a:pt x="109764" y="12479"/>
                  </a:cubicBezTo>
                  <a:cubicBezTo>
                    <a:pt x="109800" y="12538"/>
                    <a:pt x="109836" y="12598"/>
                    <a:pt x="109883" y="12657"/>
                  </a:cubicBezTo>
                  <a:lnTo>
                    <a:pt x="109586" y="12717"/>
                  </a:lnTo>
                  <a:cubicBezTo>
                    <a:pt x="109562" y="12776"/>
                    <a:pt x="109550" y="12836"/>
                    <a:pt x="109526" y="12895"/>
                  </a:cubicBezTo>
                  <a:lnTo>
                    <a:pt x="109943" y="12836"/>
                  </a:lnTo>
                  <a:cubicBezTo>
                    <a:pt x="110205" y="12729"/>
                    <a:pt x="110193" y="12574"/>
                    <a:pt x="110419" y="12419"/>
                  </a:cubicBezTo>
                  <a:cubicBezTo>
                    <a:pt x="110622" y="12574"/>
                    <a:pt x="110622" y="12657"/>
                    <a:pt x="110955" y="12717"/>
                  </a:cubicBezTo>
                  <a:cubicBezTo>
                    <a:pt x="110931" y="12621"/>
                    <a:pt x="110907" y="12526"/>
                    <a:pt x="110896" y="12419"/>
                  </a:cubicBezTo>
                  <a:lnTo>
                    <a:pt x="110955" y="12419"/>
                  </a:lnTo>
                  <a:cubicBezTo>
                    <a:pt x="111253" y="12645"/>
                    <a:pt x="111146" y="12705"/>
                    <a:pt x="111419" y="12538"/>
                  </a:cubicBezTo>
                  <a:lnTo>
                    <a:pt x="111658" y="12955"/>
                  </a:lnTo>
                  <a:cubicBezTo>
                    <a:pt x="110788" y="13598"/>
                    <a:pt x="109181" y="12848"/>
                    <a:pt x="108157" y="13133"/>
                  </a:cubicBezTo>
                  <a:cubicBezTo>
                    <a:pt x="106907" y="13479"/>
                    <a:pt x="104978" y="13360"/>
                    <a:pt x="103942" y="13312"/>
                  </a:cubicBezTo>
                  <a:cubicBezTo>
                    <a:pt x="103323" y="13288"/>
                    <a:pt x="102716" y="13407"/>
                    <a:pt x="102156" y="13669"/>
                  </a:cubicBezTo>
                  <a:cubicBezTo>
                    <a:pt x="101585" y="13955"/>
                    <a:pt x="101025" y="13479"/>
                    <a:pt x="100739" y="13371"/>
                  </a:cubicBezTo>
                  <a:cubicBezTo>
                    <a:pt x="100739" y="13371"/>
                    <a:pt x="99311" y="13633"/>
                    <a:pt x="99132" y="13669"/>
                  </a:cubicBezTo>
                  <a:cubicBezTo>
                    <a:pt x="99108" y="13514"/>
                    <a:pt x="99096" y="13348"/>
                    <a:pt x="99073" y="13193"/>
                  </a:cubicBezTo>
                  <a:lnTo>
                    <a:pt x="98537" y="13669"/>
                  </a:lnTo>
                  <a:cubicBezTo>
                    <a:pt x="97834" y="13419"/>
                    <a:pt x="96441" y="13562"/>
                    <a:pt x="96346" y="14205"/>
                  </a:cubicBezTo>
                  <a:cubicBezTo>
                    <a:pt x="96025" y="14014"/>
                    <a:pt x="96251" y="13967"/>
                    <a:pt x="95929" y="14026"/>
                  </a:cubicBezTo>
                  <a:cubicBezTo>
                    <a:pt x="95941" y="13872"/>
                    <a:pt x="95965" y="13705"/>
                    <a:pt x="95989" y="13550"/>
                  </a:cubicBezTo>
                  <a:cubicBezTo>
                    <a:pt x="95822" y="13705"/>
                    <a:pt x="95620" y="13812"/>
                    <a:pt x="95453" y="13967"/>
                  </a:cubicBezTo>
                  <a:lnTo>
                    <a:pt x="95215" y="13669"/>
                  </a:lnTo>
                  <a:cubicBezTo>
                    <a:pt x="95096" y="13812"/>
                    <a:pt x="95132" y="13907"/>
                    <a:pt x="95096" y="14145"/>
                  </a:cubicBezTo>
                  <a:lnTo>
                    <a:pt x="95036" y="14145"/>
                  </a:lnTo>
                  <a:cubicBezTo>
                    <a:pt x="94846" y="13931"/>
                    <a:pt x="94858" y="13693"/>
                    <a:pt x="94798" y="13431"/>
                  </a:cubicBezTo>
                  <a:lnTo>
                    <a:pt x="94679" y="13371"/>
                  </a:lnTo>
                  <a:cubicBezTo>
                    <a:pt x="94703" y="13550"/>
                    <a:pt x="94715" y="13729"/>
                    <a:pt x="94739" y="13907"/>
                  </a:cubicBezTo>
                  <a:lnTo>
                    <a:pt x="94024" y="14086"/>
                  </a:lnTo>
                  <a:cubicBezTo>
                    <a:pt x="93751" y="13991"/>
                    <a:pt x="93477" y="13931"/>
                    <a:pt x="93191" y="13907"/>
                  </a:cubicBezTo>
                  <a:lnTo>
                    <a:pt x="93131" y="13907"/>
                  </a:lnTo>
                  <a:lnTo>
                    <a:pt x="93131" y="14324"/>
                  </a:lnTo>
                  <a:lnTo>
                    <a:pt x="92667" y="13907"/>
                  </a:lnTo>
                  <a:lnTo>
                    <a:pt x="92429" y="13848"/>
                  </a:lnTo>
                  <a:lnTo>
                    <a:pt x="92369" y="13907"/>
                  </a:lnTo>
                  <a:lnTo>
                    <a:pt x="92369" y="14086"/>
                  </a:lnTo>
                  <a:lnTo>
                    <a:pt x="92667" y="14205"/>
                  </a:lnTo>
                  <a:lnTo>
                    <a:pt x="92774" y="14384"/>
                  </a:lnTo>
                  <a:lnTo>
                    <a:pt x="92310" y="14264"/>
                  </a:lnTo>
                  <a:cubicBezTo>
                    <a:pt x="92262" y="14026"/>
                    <a:pt x="92227" y="13788"/>
                    <a:pt x="92191" y="13550"/>
                  </a:cubicBezTo>
                  <a:cubicBezTo>
                    <a:pt x="91917" y="13717"/>
                    <a:pt x="92084" y="13883"/>
                    <a:pt x="92012" y="14145"/>
                  </a:cubicBezTo>
                  <a:lnTo>
                    <a:pt x="92012" y="14264"/>
                  </a:lnTo>
                  <a:lnTo>
                    <a:pt x="91655" y="14384"/>
                  </a:lnTo>
                  <a:cubicBezTo>
                    <a:pt x="91595" y="14288"/>
                    <a:pt x="91572" y="14181"/>
                    <a:pt x="91595" y="14086"/>
                  </a:cubicBezTo>
                  <a:cubicBezTo>
                    <a:pt x="91274" y="14157"/>
                    <a:pt x="91179" y="14288"/>
                    <a:pt x="91000" y="14026"/>
                  </a:cubicBezTo>
                  <a:cubicBezTo>
                    <a:pt x="90750" y="14157"/>
                    <a:pt x="90881" y="14050"/>
                    <a:pt x="90881" y="14384"/>
                  </a:cubicBezTo>
                  <a:cubicBezTo>
                    <a:pt x="90417" y="14276"/>
                    <a:pt x="90393" y="14098"/>
                    <a:pt x="89810" y="14086"/>
                  </a:cubicBezTo>
                  <a:lnTo>
                    <a:pt x="89631" y="14443"/>
                  </a:lnTo>
                  <a:cubicBezTo>
                    <a:pt x="89071" y="14384"/>
                    <a:pt x="88417" y="14395"/>
                    <a:pt x="87738" y="14264"/>
                  </a:cubicBezTo>
                  <a:cubicBezTo>
                    <a:pt x="87750" y="14360"/>
                    <a:pt x="87774" y="14455"/>
                    <a:pt x="87797" y="14562"/>
                  </a:cubicBezTo>
                  <a:lnTo>
                    <a:pt x="87678" y="14622"/>
                  </a:lnTo>
                  <a:lnTo>
                    <a:pt x="87619" y="14622"/>
                  </a:lnTo>
                  <a:cubicBezTo>
                    <a:pt x="87559" y="14253"/>
                    <a:pt x="87488" y="14217"/>
                    <a:pt x="87440" y="13729"/>
                  </a:cubicBezTo>
                  <a:lnTo>
                    <a:pt x="87202" y="13848"/>
                  </a:lnTo>
                  <a:lnTo>
                    <a:pt x="87143" y="13967"/>
                  </a:lnTo>
                  <a:lnTo>
                    <a:pt x="87381" y="14145"/>
                  </a:lnTo>
                  <a:cubicBezTo>
                    <a:pt x="86904" y="14657"/>
                    <a:pt x="85880" y="14669"/>
                    <a:pt x="85059" y="14312"/>
                  </a:cubicBezTo>
                  <a:cubicBezTo>
                    <a:pt x="84880" y="14491"/>
                    <a:pt x="84880" y="14526"/>
                    <a:pt x="84940" y="14788"/>
                  </a:cubicBezTo>
                  <a:cubicBezTo>
                    <a:pt x="84714" y="14836"/>
                    <a:pt x="84595" y="14729"/>
                    <a:pt x="84285" y="14669"/>
                  </a:cubicBezTo>
                  <a:cubicBezTo>
                    <a:pt x="84190" y="15003"/>
                    <a:pt x="84047" y="14991"/>
                    <a:pt x="83868" y="15205"/>
                  </a:cubicBezTo>
                  <a:cubicBezTo>
                    <a:pt x="83606" y="15122"/>
                    <a:pt x="83654" y="15181"/>
                    <a:pt x="83571" y="14907"/>
                  </a:cubicBezTo>
                  <a:cubicBezTo>
                    <a:pt x="83499" y="15050"/>
                    <a:pt x="83416" y="15193"/>
                    <a:pt x="83333" y="15324"/>
                  </a:cubicBezTo>
                  <a:cubicBezTo>
                    <a:pt x="83035" y="15276"/>
                    <a:pt x="82404" y="15181"/>
                    <a:pt x="82332" y="14788"/>
                  </a:cubicBezTo>
                  <a:lnTo>
                    <a:pt x="82094" y="14848"/>
                  </a:lnTo>
                  <a:lnTo>
                    <a:pt x="81975" y="14848"/>
                  </a:lnTo>
                  <a:lnTo>
                    <a:pt x="81975" y="14907"/>
                  </a:lnTo>
                  <a:cubicBezTo>
                    <a:pt x="82070" y="15086"/>
                    <a:pt x="82249" y="15193"/>
                    <a:pt x="82451" y="15205"/>
                  </a:cubicBezTo>
                  <a:cubicBezTo>
                    <a:pt x="82428" y="15312"/>
                    <a:pt x="82404" y="15407"/>
                    <a:pt x="82392" y="15503"/>
                  </a:cubicBezTo>
                  <a:cubicBezTo>
                    <a:pt x="81070" y="15431"/>
                    <a:pt x="80154" y="16384"/>
                    <a:pt x="79011" y="15681"/>
                  </a:cubicBezTo>
                  <a:lnTo>
                    <a:pt x="78892" y="15800"/>
                  </a:lnTo>
                  <a:cubicBezTo>
                    <a:pt x="79011" y="15896"/>
                    <a:pt x="79034" y="15848"/>
                    <a:pt x="79189" y="15979"/>
                  </a:cubicBezTo>
                  <a:cubicBezTo>
                    <a:pt x="79201" y="16038"/>
                    <a:pt x="79225" y="16098"/>
                    <a:pt x="79249" y="16158"/>
                  </a:cubicBezTo>
                  <a:lnTo>
                    <a:pt x="78772" y="16038"/>
                  </a:lnTo>
                  <a:cubicBezTo>
                    <a:pt x="78641" y="15919"/>
                    <a:pt x="78665" y="15931"/>
                    <a:pt x="78653" y="15681"/>
                  </a:cubicBezTo>
                  <a:lnTo>
                    <a:pt x="78475" y="15562"/>
                  </a:lnTo>
                  <a:cubicBezTo>
                    <a:pt x="78368" y="15717"/>
                    <a:pt x="78403" y="15919"/>
                    <a:pt x="78534" y="16038"/>
                  </a:cubicBezTo>
                  <a:cubicBezTo>
                    <a:pt x="78344" y="16312"/>
                    <a:pt x="77213" y="16300"/>
                    <a:pt x="77165" y="16217"/>
                  </a:cubicBezTo>
                  <a:cubicBezTo>
                    <a:pt x="76832" y="16491"/>
                    <a:pt x="75498" y="17051"/>
                    <a:pt x="75082" y="16991"/>
                  </a:cubicBezTo>
                  <a:cubicBezTo>
                    <a:pt x="75046" y="17086"/>
                    <a:pt x="74998" y="17193"/>
                    <a:pt x="74962" y="17289"/>
                  </a:cubicBezTo>
                  <a:lnTo>
                    <a:pt x="74962" y="17348"/>
                  </a:lnTo>
                  <a:lnTo>
                    <a:pt x="75558" y="17229"/>
                  </a:lnTo>
                  <a:lnTo>
                    <a:pt x="75677" y="17348"/>
                  </a:lnTo>
                  <a:lnTo>
                    <a:pt x="75201" y="17646"/>
                  </a:lnTo>
                  <a:cubicBezTo>
                    <a:pt x="74986" y="17896"/>
                    <a:pt x="74474" y="17848"/>
                    <a:pt x="73891" y="17943"/>
                  </a:cubicBezTo>
                  <a:cubicBezTo>
                    <a:pt x="74069" y="17729"/>
                    <a:pt x="74165" y="17658"/>
                    <a:pt x="74546" y="17646"/>
                  </a:cubicBezTo>
                  <a:lnTo>
                    <a:pt x="74546" y="17229"/>
                  </a:lnTo>
                  <a:lnTo>
                    <a:pt x="73486" y="17646"/>
                  </a:lnTo>
                  <a:cubicBezTo>
                    <a:pt x="73462" y="17622"/>
                    <a:pt x="73438" y="17610"/>
                    <a:pt x="73427" y="17586"/>
                  </a:cubicBezTo>
                  <a:cubicBezTo>
                    <a:pt x="73474" y="17372"/>
                    <a:pt x="73629" y="17193"/>
                    <a:pt x="73843" y="17110"/>
                  </a:cubicBezTo>
                  <a:lnTo>
                    <a:pt x="73843" y="17051"/>
                  </a:lnTo>
                  <a:cubicBezTo>
                    <a:pt x="73677" y="16931"/>
                    <a:pt x="73808" y="17003"/>
                    <a:pt x="73546" y="16991"/>
                  </a:cubicBezTo>
                  <a:lnTo>
                    <a:pt x="73784" y="16634"/>
                  </a:lnTo>
                  <a:cubicBezTo>
                    <a:pt x="72891" y="16848"/>
                    <a:pt x="72034" y="17027"/>
                    <a:pt x="71164" y="17170"/>
                  </a:cubicBezTo>
                  <a:cubicBezTo>
                    <a:pt x="71176" y="17324"/>
                    <a:pt x="71164" y="17241"/>
                    <a:pt x="71224" y="17408"/>
                  </a:cubicBezTo>
                  <a:lnTo>
                    <a:pt x="71105" y="17527"/>
                  </a:lnTo>
                  <a:cubicBezTo>
                    <a:pt x="71033" y="17336"/>
                    <a:pt x="71105" y="17360"/>
                    <a:pt x="70986" y="17229"/>
                  </a:cubicBezTo>
                  <a:lnTo>
                    <a:pt x="70867" y="17586"/>
                  </a:lnTo>
                  <a:cubicBezTo>
                    <a:pt x="70212" y="17348"/>
                    <a:pt x="69843" y="17598"/>
                    <a:pt x="69212" y="17586"/>
                  </a:cubicBezTo>
                  <a:cubicBezTo>
                    <a:pt x="69152" y="17717"/>
                    <a:pt x="69093" y="17860"/>
                    <a:pt x="69033" y="18003"/>
                  </a:cubicBezTo>
                  <a:lnTo>
                    <a:pt x="68974" y="18003"/>
                  </a:lnTo>
                  <a:cubicBezTo>
                    <a:pt x="68831" y="17813"/>
                    <a:pt x="68902" y="17848"/>
                    <a:pt x="68974" y="17586"/>
                  </a:cubicBezTo>
                  <a:lnTo>
                    <a:pt x="68855" y="17467"/>
                  </a:lnTo>
                  <a:cubicBezTo>
                    <a:pt x="68640" y="17789"/>
                    <a:pt x="68497" y="18003"/>
                    <a:pt x="68438" y="18479"/>
                  </a:cubicBezTo>
                  <a:lnTo>
                    <a:pt x="67723" y="18658"/>
                  </a:lnTo>
                  <a:cubicBezTo>
                    <a:pt x="67902" y="18432"/>
                    <a:pt x="68081" y="18217"/>
                    <a:pt x="68259" y="18003"/>
                  </a:cubicBezTo>
                  <a:cubicBezTo>
                    <a:pt x="68009" y="17860"/>
                    <a:pt x="68104" y="17836"/>
                    <a:pt x="67843" y="17943"/>
                  </a:cubicBezTo>
                  <a:cubicBezTo>
                    <a:pt x="67807" y="17801"/>
                    <a:pt x="67759" y="17658"/>
                    <a:pt x="67723" y="17527"/>
                  </a:cubicBezTo>
                  <a:lnTo>
                    <a:pt x="67664" y="17527"/>
                  </a:lnTo>
                  <a:cubicBezTo>
                    <a:pt x="67569" y="17741"/>
                    <a:pt x="67462" y="17955"/>
                    <a:pt x="67366" y="18182"/>
                  </a:cubicBezTo>
                  <a:lnTo>
                    <a:pt x="67366" y="18241"/>
                  </a:lnTo>
                  <a:lnTo>
                    <a:pt x="67843" y="18063"/>
                  </a:lnTo>
                  <a:lnTo>
                    <a:pt x="67962" y="18182"/>
                  </a:lnTo>
                  <a:lnTo>
                    <a:pt x="67545" y="18420"/>
                  </a:lnTo>
                  <a:cubicBezTo>
                    <a:pt x="67319" y="18563"/>
                    <a:pt x="67378" y="18753"/>
                    <a:pt x="67307" y="19015"/>
                  </a:cubicBezTo>
                  <a:lnTo>
                    <a:pt x="67128" y="19015"/>
                  </a:lnTo>
                  <a:cubicBezTo>
                    <a:pt x="67069" y="18741"/>
                    <a:pt x="67104" y="18777"/>
                    <a:pt x="67247" y="18598"/>
                  </a:cubicBezTo>
                  <a:cubicBezTo>
                    <a:pt x="67211" y="18479"/>
                    <a:pt x="67164" y="18360"/>
                    <a:pt x="67128" y="18241"/>
                  </a:cubicBezTo>
                  <a:cubicBezTo>
                    <a:pt x="66914" y="18384"/>
                    <a:pt x="66842" y="18527"/>
                    <a:pt x="66592" y="18658"/>
                  </a:cubicBezTo>
                  <a:lnTo>
                    <a:pt x="66414" y="18479"/>
                  </a:lnTo>
                  <a:cubicBezTo>
                    <a:pt x="66473" y="18336"/>
                    <a:pt x="66533" y="18205"/>
                    <a:pt x="66592" y="18063"/>
                  </a:cubicBezTo>
                  <a:lnTo>
                    <a:pt x="66890" y="18063"/>
                  </a:lnTo>
                  <a:lnTo>
                    <a:pt x="67247" y="17884"/>
                  </a:lnTo>
                  <a:cubicBezTo>
                    <a:pt x="66938" y="17408"/>
                    <a:pt x="61794" y="19396"/>
                    <a:pt x="61306" y="19194"/>
                  </a:cubicBezTo>
                  <a:lnTo>
                    <a:pt x="61068" y="19313"/>
                  </a:lnTo>
                  <a:cubicBezTo>
                    <a:pt x="61056" y="19372"/>
                    <a:pt x="61032" y="19432"/>
                    <a:pt x="61008" y="19491"/>
                  </a:cubicBezTo>
                  <a:lnTo>
                    <a:pt x="61008" y="19551"/>
                  </a:lnTo>
                  <a:cubicBezTo>
                    <a:pt x="62092" y="19634"/>
                    <a:pt x="62699" y="18896"/>
                    <a:pt x="64044" y="18896"/>
                  </a:cubicBezTo>
                  <a:cubicBezTo>
                    <a:pt x="64056" y="18932"/>
                    <a:pt x="64080" y="18967"/>
                    <a:pt x="64104" y="19015"/>
                  </a:cubicBezTo>
                  <a:cubicBezTo>
                    <a:pt x="63390" y="19313"/>
                    <a:pt x="61723" y="19610"/>
                    <a:pt x="61366" y="20253"/>
                  </a:cubicBezTo>
                  <a:lnTo>
                    <a:pt x="61187" y="20372"/>
                  </a:lnTo>
                  <a:cubicBezTo>
                    <a:pt x="61044" y="20241"/>
                    <a:pt x="61056" y="20289"/>
                    <a:pt x="61008" y="20027"/>
                  </a:cubicBezTo>
                  <a:lnTo>
                    <a:pt x="60949" y="20027"/>
                  </a:lnTo>
                  <a:cubicBezTo>
                    <a:pt x="60889" y="20218"/>
                    <a:pt x="60830" y="20420"/>
                    <a:pt x="60782" y="20622"/>
                  </a:cubicBezTo>
                  <a:lnTo>
                    <a:pt x="60604" y="20741"/>
                  </a:lnTo>
                  <a:lnTo>
                    <a:pt x="60544" y="20741"/>
                  </a:lnTo>
                  <a:lnTo>
                    <a:pt x="60663" y="20384"/>
                  </a:lnTo>
                  <a:lnTo>
                    <a:pt x="60663" y="20325"/>
                  </a:lnTo>
                  <a:lnTo>
                    <a:pt x="59830" y="20622"/>
                  </a:lnTo>
                  <a:lnTo>
                    <a:pt x="59770" y="20622"/>
                  </a:lnTo>
                  <a:cubicBezTo>
                    <a:pt x="59806" y="20456"/>
                    <a:pt x="59842" y="20301"/>
                    <a:pt x="59889" y="20146"/>
                  </a:cubicBezTo>
                  <a:cubicBezTo>
                    <a:pt x="59830" y="20265"/>
                    <a:pt x="59770" y="20384"/>
                    <a:pt x="59711" y="20503"/>
                  </a:cubicBezTo>
                  <a:cubicBezTo>
                    <a:pt x="59199" y="20444"/>
                    <a:pt x="58984" y="20551"/>
                    <a:pt x="58460" y="20444"/>
                  </a:cubicBezTo>
                  <a:cubicBezTo>
                    <a:pt x="58258" y="20658"/>
                    <a:pt x="58318" y="20563"/>
                    <a:pt x="58460" y="20801"/>
                  </a:cubicBezTo>
                  <a:cubicBezTo>
                    <a:pt x="57817" y="21361"/>
                    <a:pt x="56746" y="21194"/>
                    <a:pt x="56079" y="21515"/>
                  </a:cubicBezTo>
                  <a:lnTo>
                    <a:pt x="55960" y="21456"/>
                  </a:lnTo>
                  <a:lnTo>
                    <a:pt x="55960" y="21396"/>
                  </a:lnTo>
                  <a:cubicBezTo>
                    <a:pt x="56139" y="21182"/>
                    <a:pt x="56401" y="21075"/>
                    <a:pt x="56674" y="21099"/>
                  </a:cubicBezTo>
                  <a:lnTo>
                    <a:pt x="56674" y="20920"/>
                  </a:lnTo>
                  <a:cubicBezTo>
                    <a:pt x="56353" y="20944"/>
                    <a:pt x="56032" y="21003"/>
                    <a:pt x="55722" y="21099"/>
                  </a:cubicBezTo>
                  <a:cubicBezTo>
                    <a:pt x="55639" y="21242"/>
                    <a:pt x="55603" y="21408"/>
                    <a:pt x="55603" y="21575"/>
                  </a:cubicBezTo>
                  <a:cubicBezTo>
                    <a:pt x="55008" y="21587"/>
                    <a:pt x="54388" y="21789"/>
                    <a:pt x="54174" y="22218"/>
                  </a:cubicBezTo>
                  <a:cubicBezTo>
                    <a:pt x="54138" y="22146"/>
                    <a:pt x="54103" y="22063"/>
                    <a:pt x="54055" y="21980"/>
                  </a:cubicBezTo>
                  <a:cubicBezTo>
                    <a:pt x="51567" y="22646"/>
                    <a:pt x="47733" y="23218"/>
                    <a:pt x="45280" y="24004"/>
                  </a:cubicBezTo>
                  <a:cubicBezTo>
                    <a:pt x="43744" y="24492"/>
                    <a:pt x="42137" y="24218"/>
                    <a:pt x="40946" y="24956"/>
                  </a:cubicBezTo>
                  <a:cubicBezTo>
                    <a:pt x="40553" y="24587"/>
                    <a:pt x="39410" y="24956"/>
                    <a:pt x="39160" y="25135"/>
                  </a:cubicBezTo>
                  <a:lnTo>
                    <a:pt x="38982" y="24897"/>
                  </a:lnTo>
                  <a:cubicBezTo>
                    <a:pt x="38922" y="24992"/>
                    <a:pt x="38863" y="25087"/>
                    <a:pt x="38803" y="25194"/>
                  </a:cubicBezTo>
                  <a:cubicBezTo>
                    <a:pt x="37994" y="24694"/>
                    <a:pt x="34969" y="26099"/>
                    <a:pt x="34053" y="25373"/>
                  </a:cubicBezTo>
                  <a:lnTo>
                    <a:pt x="34053" y="25671"/>
                  </a:lnTo>
                  <a:cubicBezTo>
                    <a:pt x="33564" y="25706"/>
                    <a:pt x="33398" y="25813"/>
                    <a:pt x="32993" y="25611"/>
                  </a:cubicBezTo>
                  <a:cubicBezTo>
                    <a:pt x="32719" y="25492"/>
                    <a:pt x="32660" y="25444"/>
                    <a:pt x="32636" y="25075"/>
                  </a:cubicBezTo>
                  <a:cubicBezTo>
                    <a:pt x="32410" y="24968"/>
                    <a:pt x="32159" y="24932"/>
                    <a:pt x="31921" y="24956"/>
                  </a:cubicBezTo>
                  <a:lnTo>
                    <a:pt x="31921" y="25016"/>
                  </a:lnTo>
                  <a:lnTo>
                    <a:pt x="32517" y="25313"/>
                  </a:lnTo>
                  <a:cubicBezTo>
                    <a:pt x="32529" y="25385"/>
                    <a:pt x="32552" y="25468"/>
                    <a:pt x="32576" y="25552"/>
                  </a:cubicBezTo>
                  <a:lnTo>
                    <a:pt x="32576" y="25611"/>
                  </a:lnTo>
                  <a:cubicBezTo>
                    <a:pt x="32314" y="25754"/>
                    <a:pt x="31683" y="25837"/>
                    <a:pt x="31445" y="25849"/>
                  </a:cubicBezTo>
                  <a:cubicBezTo>
                    <a:pt x="31326" y="25992"/>
                    <a:pt x="31386" y="25909"/>
                    <a:pt x="31386" y="26206"/>
                  </a:cubicBezTo>
                  <a:cubicBezTo>
                    <a:pt x="31243" y="26052"/>
                    <a:pt x="31052" y="25956"/>
                    <a:pt x="30850" y="25909"/>
                  </a:cubicBezTo>
                  <a:lnTo>
                    <a:pt x="30731" y="25968"/>
                  </a:lnTo>
                  <a:cubicBezTo>
                    <a:pt x="30743" y="26278"/>
                    <a:pt x="28207" y="26623"/>
                    <a:pt x="27647" y="26266"/>
                  </a:cubicBezTo>
                  <a:lnTo>
                    <a:pt x="27587" y="26373"/>
                  </a:lnTo>
                  <a:lnTo>
                    <a:pt x="27707" y="26552"/>
                  </a:lnTo>
                  <a:lnTo>
                    <a:pt x="27707" y="26611"/>
                  </a:lnTo>
                  <a:cubicBezTo>
                    <a:pt x="27457" y="26587"/>
                    <a:pt x="27611" y="26647"/>
                    <a:pt x="27409" y="26492"/>
                  </a:cubicBezTo>
                  <a:lnTo>
                    <a:pt x="27349" y="26492"/>
                  </a:lnTo>
                  <a:cubicBezTo>
                    <a:pt x="27468" y="26754"/>
                    <a:pt x="27587" y="27016"/>
                    <a:pt x="27707" y="27266"/>
                  </a:cubicBezTo>
                  <a:lnTo>
                    <a:pt x="27766" y="27266"/>
                  </a:lnTo>
                  <a:cubicBezTo>
                    <a:pt x="27802" y="27087"/>
                    <a:pt x="27849" y="26909"/>
                    <a:pt x="27885" y="26730"/>
                  </a:cubicBezTo>
                  <a:cubicBezTo>
                    <a:pt x="28207" y="26599"/>
                    <a:pt x="28326" y="26695"/>
                    <a:pt x="28719" y="26611"/>
                  </a:cubicBezTo>
                  <a:lnTo>
                    <a:pt x="28778" y="26790"/>
                  </a:lnTo>
                  <a:lnTo>
                    <a:pt x="28600" y="26849"/>
                  </a:lnTo>
                  <a:lnTo>
                    <a:pt x="28600" y="26909"/>
                  </a:lnTo>
                  <a:cubicBezTo>
                    <a:pt x="28861" y="26956"/>
                    <a:pt x="29552" y="27099"/>
                    <a:pt x="29790" y="26611"/>
                  </a:cubicBezTo>
                  <a:lnTo>
                    <a:pt x="30505" y="26909"/>
                  </a:lnTo>
                  <a:lnTo>
                    <a:pt x="30909" y="26492"/>
                  </a:lnTo>
                  <a:cubicBezTo>
                    <a:pt x="31838" y="26968"/>
                    <a:pt x="36005" y="26135"/>
                    <a:pt x="37624" y="25849"/>
                  </a:cubicBezTo>
                  <a:cubicBezTo>
                    <a:pt x="41268" y="25206"/>
                    <a:pt x="45292" y="24659"/>
                    <a:pt x="48542" y="23766"/>
                  </a:cubicBezTo>
                  <a:cubicBezTo>
                    <a:pt x="50769" y="23158"/>
                    <a:pt x="53984" y="23135"/>
                    <a:pt x="55317" y="21980"/>
                  </a:cubicBezTo>
                  <a:lnTo>
                    <a:pt x="55317" y="22277"/>
                  </a:lnTo>
                  <a:cubicBezTo>
                    <a:pt x="57329" y="21480"/>
                    <a:pt x="61104" y="21265"/>
                    <a:pt x="63032" y="20313"/>
                  </a:cubicBezTo>
                  <a:lnTo>
                    <a:pt x="63271" y="20491"/>
                  </a:lnTo>
                  <a:cubicBezTo>
                    <a:pt x="63282" y="20527"/>
                    <a:pt x="63306" y="20575"/>
                    <a:pt x="63330" y="20610"/>
                  </a:cubicBezTo>
                  <a:lnTo>
                    <a:pt x="63568" y="20075"/>
                  </a:lnTo>
                  <a:lnTo>
                    <a:pt x="63925" y="20015"/>
                  </a:lnTo>
                  <a:lnTo>
                    <a:pt x="63925" y="20372"/>
                  </a:lnTo>
                  <a:cubicBezTo>
                    <a:pt x="64271" y="20146"/>
                    <a:pt x="64783" y="20170"/>
                    <a:pt x="64985" y="19718"/>
                  </a:cubicBezTo>
                  <a:cubicBezTo>
                    <a:pt x="64806" y="19610"/>
                    <a:pt x="64902" y="19658"/>
                    <a:pt x="64628" y="19658"/>
                  </a:cubicBezTo>
                  <a:cubicBezTo>
                    <a:pt x="64616" y="19527"/>
                    <a:pt x="64592" y="19384"/>
                    <a:pt x="64568" y="19241"/>
                  </a:cubicBezTo>
                  <a:lnTo>
                    <a:pt x="64866" y="19241"/>
                  </a:lnTo>
                  <a:lnTo>
                    <a:pt x="65164" y="20015"/>
                  </a:lnTo>
                  <a:lnTo>
                    <a:pt x="65164" y="20134"/>
                  </a:lnTo>
                  <a:cubicBezTo>
                    <a:pt x="65271" y="20003"/>
                    <a:pt x="65283" y="19932"/>
                    <a:pt x="65283" y="19658"/>
                  </a:cubicBezTo>
                  <a:cubicBezTo>
                    <a:pt x="66092" y="19598"/>
                    <a:pt x="67045" y="19229"/>
                    <a:pt x="67723" y="19003"/>
                  </a:cubicBezTo>
                  <a:cubicBezTo>
                    <a:pt x="68426" y="19301"/>
                    <a:pt x="70998" y="18396"/>
                    <a:pt x="71998" y="18241"/>
                  </a:cubicBezTo>
                  <a:cubicBezTo>
                    <a:pt x="71903" y="18467"/>
                    <a:pt x="71783" y="18539"/>
                    <a:pt x="71581" y="18646"/>
                  </a:cubicBezTo>
                  <a:lnTo>
                    <a:pt x="71581" y="18884"/>
                  </a:lnTo>
                  <a:lnTo>
                    <a:pt x="71641" y="18944"/>
                  </a:lnTo>
                  <a:lnTo>
                    <a:pt x="72295" y="18765"/>
                  </a:lnTo>
                  <a:cubicBezTo>
                    <a:pt x="72307" y="18551"/>
                    <a:pt x="72331" y="18336"/>
                    <a:pt x="72355" y="18122"/>
                  </a:cubicBezTo>
                  <a:lnTo>
                    <a:pt x="73546" y="17943"/>
                  </a:lnTo>
                  <a:cubicBezTo>
                    <a:pt x="73558" y="18098"/>
                    <a:pt x="73581" y="18253"/>
                    <a:pt x="73605" y="18420"/>
                  </a:cubicBezTo>
                  <a:lnTo>
                    <a:pt x="76570" y="17646"/>
                  </a:lnTo>
                  <a:lnTo>
                    <a:pt x="76689" y="17289"/>
                  </a:lnTo>
                  <a:lnTo>
                    <a:pt x="76689" y="17229"/>
                  </a:lnTo>
                  <a:lnTo>
                    <a:pt x="76153" y="17467"/>
                  </a:lnTo>
                  <a:lnTo>
                    <a:pt x="75736" y="17467"/>
                  </a:lnTo>
                  <a:cubicBezTo>
                    <a:pt x="75891" y="17074"/>
                    <a:pt x="76546" y="16943"/>
                    <a:pt x="76987" y="16872"/>
                  </a:cubicBezTo>
                  <a:lnTo>
                    <a:pt x="77106" y="16991"/>
                  </a:lnTo>
                  <a:cubicBezTo>
                    <a:pt x="76998" y="17241"/>
                    <a:pt x="77010" y="17360"/>
                    <a:pt x="76748" y="17455"/>
                  </a:cubicBezTo>
                  <a:lnTo>
                    <a:pt x="76629" y="17634"/>
                  </a:lnTo>
                  <a:lnTo>
                    <a:pt x="78046" y="17336"/>
                  </a:lnTo>
                  <a:cubicBezTo>
                    <a:pt x="78070" y="17265"/>
                    <a:pt x="78094" y="17181"/>
                    <a:pt x="78106" y="17098"/>
                  </a:cubicBezTo>
                  <a:lnTo>
                    <a:pt x="78106" y="17039"/>
                  </a:lnTo>
                  <a:cubicBezTo>
                    <a:pt x="77868" y="17039"/>
                    <a:pt x="77784" y="17170"/>
                    <a:pt x="77582" y="17336"/>
                  </a:cubicBezTo>
                  <a:lnTo>
                    <a:pt x="77403" y="17217"/>
                  </a:lnTo>
                  <a:cubicBezTo>
                    <a:pt x="77356" y="17098"/>
                    <a:pt x="77320" y="16979"/>
                    <a:pt x="77284" y="16872"/>
                  </a:cubicBezTo>
                  <a:cubicBezTo>
                    <a:pt x="78320" y="16455"/>
                    <a:pt x="80701" y="16062"/>
                    <a:pt x="81678" y="16217"/>
                  </a:cubicBezTo>
                  <a:cubicBezTo>
                    <a:pt x="81654" y="16372"/>
                    <a:pt x="81630" y="16527"/>
                    <a:pt x="81618" y="16693"/>
                  </a:cubicBezTo>
                  <a:cubicBezTo>
                    <a:pt x="81380" y="16574"/>
                    <a:pt x="81499" y="16681"/>
                    <a:pt x="81499" y="16455"/>
                  </a:cubicBezTo>
                  <a:lnTo>
                    <a:pt x="81380" y="16217"/>
                  </a:lnTo>
                  <a:lnTo>
                    <a:pt x="81320" y="16217"/>
                  </a:lnTo>
                  <a:lnTo>
                    <a:pt x="81082" y="16515"/>
                  </a:lnTo>
                  <a:cubicBezTo>
                    <a:pt x="81261" y="16777"/>
                    <a:pt x="81273" y="16729"/>
                    <a:pt x="81082" y="16991"/>
                  </a:cubicBezTo>
                  <a:cubicBezTo>
                    <a:pt x="81249" y="17086"/>
                    <a:pt x="82070" y="16896"/>
                    <a:pt x="82440" y="16872"/>
                  </a:cubicBezTo>
                  <a:lnTo>
                    <a:pt x="82559" y="16693"/>
                  </a:lnTo>
                  <a:cubicBezTo>
                    <a:pt x="82475" y="16634"/>
                    <a:pt x="82368" y="16610"/>
                    <a:pt x="82261" y="16634"/>
                  </a:cubicBezTo>
                  <a:lnTo>
                    <a:pt x="82154" y="16515"/>
                  </a:lnTo>
                  <a:cubicBezTo>
                    <a:pt x="82297" y="16384"/>
                    <a:pt x="82749" y="16289"/>
                    <a:pt x="83154" y="16277"/>
                  </a:cubicBezTo>
                  <a:lnTo>
                    <a:pt x="83154" y="16396"/>
                  </a:lnTo>
                  <a:lnTo>
                    <a:pt x="83035" y="16396"/>
                  </a:lnTo>
                  <a:lnTo>
                    <a:pt x="82856" y="16753"/>
                  </a:lnTo>
                  <a:cubicBezTo>
                    <a:pt x="83213" y="16693"/>
                    <a:pt x="83071" y="16705"/>
                    <a:pt x="83452" y="16753"/>
                  </a:cubicBezTo>
                  <a:lnTo>
                    <a:pt x="83511" y="16693"/>
                  </a:lnTo>
                  <a:lnTo>
                    <a:pt x="83511" y="16574"/>
                  </a:lnTo>
                  <a:lnTo>
                    <a:pt x="83213" y="16336"/>
                  </a:lnTo>
                  <a:lnTo>
                    <a:pt x="83273" y="16158"/>
                  </a:lnTo>
                  <a:cubicBezTo>
                    <a:pt x="84035" y="16169"/>
                    <a:pt x="84785" y="16027"/>
                    <a:pt x="85488" y="15729"/>
                  </a:cubicBezTo>
                  <a:cubicBezTo>
                    <a:pt x="85702" y="15836"/>
                    <a:pt x="85630" y="15872"/>
                    <a:pt x="85845" y="15967"/>
                  </a:cubicBezTo>
                  <a:cubicBezTo>
                    <a:pt x="85738" y="16229"/>
                    <a:pt x="85547" y="16443"/>
                    <a:pt x="85309" y="16562"/>
                  </a:cubicBezTo>
                  <a:cubicBezTo>
                    <a:pt x="85392" y="16979"/>
                    <a:pt x="85678" y="16860"/>
                    <a:pt x="85952" y="16681"/>
                  </a:cubicBezTo>
                  <a:cubicBezTo>
                    <a:pt x="86285" y="16479"/>
                    <a:pt x="86202" y="15896"/>
                    <a:pt x="85773" y="15788"/>
                  </a:cubicBezTo>
                  <a:lnTo>
                    <a:pt x="85773" y="15729"/>
                  </a:lnTo>
                  <a:lnTo>
                    <a:pt x="86011" y="15610"/>
                  </a:lnTo>
                  <a:cubicBezTo>
                    <a:pt x="86083" y="15777"/>
                    <a:pt x="86428" y="15943"/>
                    <a:pt x="86666" y="16086"/>
                  </a:cubicBezTo>
                  <a:cubicBezTo>
                    <a:pt x="86690" y="15931"/>
                    <a:pt x="86714" y="15777"/>
                    <a:pt x="86726" y="15610"/>
                  </a:cubicBezTo>
                  <a:lnTo>
                    <a:pt x="86845" y="15550"/>
                  </a:lnTo>
                  <a:lnTo>
                    <a:pt x="86964" y="15729"/>
                  </a:lnTo>
                  <a:cubicBezTo>
                    <a:pt x="86940" y="16074"/>
                    <a:pt x="86904" y="16181"/>
                    <a:pt x="86607" y="16265"/>
                  </a:cubicBezTo>
                  <a:lnTo>
                    <a:pt x="86488" y="16443"/>
                  </a:lnTo>
                  <a:cubicBezTo>
                    <a:pt x="86785" y="16681"/>
                    <a:pt x="87166" y="16539"/>
                    <a:pt x="87440" y="16562"/>
                  </a:cubicBezTo>
                  <a:lnTo>
                    <a:pt x="87678" y="16503"/>
                  </a:lnTo>
                  <a:lnTo>
                    <a:pt x="87678" y="16265"/>
                  </a:lnTo>
                  <a:lnTo>
                    <a:pt x="87143" y="16265"/>
                  </a:lnTo>
                  <a:lnTo>
                    <a:pt x="87023" y="16205"/>
                  </a:lnTo>
                  <a:lnTo>
                    <a:pt x="87023" y="16027"/>
                  </a:lnTo>
                  <a:cubicBezTo>
                    <a:pt x="87226" y="15896"/>
                    <a:pt x="87440" y="15788"/>
                    <a:pt x="87678" y="15729"/>
                  </a:cubicBezTo>
                  <a:cubicBezTo>
                    <a:pt x="87785" y="15741"/>
                    <a:pt x="87893" y="15777"/>
                    <a:pt x="87976" y="15848"/>
                  </a:cubicBezTo>
                  <a:cubicBezTo>
                    <a:pt x="87893" y="16086"/>
                    <a:pt x="87821" y="16324"/>
                    <a:pt x="87738" y="16562"/>
                  </a:cubicBezTo>
                  <a:cubicBezTo>
                    <a:pt x="88071" y="16396"/>
                    <a:pt x="88166" y="16229"/>
                    <a:pt x="88155" y="15729"/>
                  </a:cubicBezTo>
                  <a:lnTo>
                    <a:pt x="88631" y="15491"/>
                  </a:lnTo>
                  <a:cubicBezTo>
                    <a:pt x="88893" y="15324"/>
                    <a:pt x="89024" y="15503"/>
                    <a:pt x="89464" y="15550"/>
                  </a:cubicBezTo>
                  <a:cubicBezTo>
                    <a:pt x="89369" y="15955"/>
                    <a:pt x="89179" y="15848"/>
                    <a:pt x="88809" y="15788"/>
                  </a:cubicBezTo>
                  <a:cubicBezTo>
                    <a:pt x="88786" y="15884"/>
                    <a:pt x="88762" y="15991"/>
                    <a:pt x="88750" y="16086"/>
                  </a:cubicBezTo>
                  <a:lnTo>
                    <a:pt x="89048" y="15967"/>
                  </a:lnTo>
                  <a:lnTo>
                    <a:pt x="89107" y="16146"/>
                  </a:lnTo>
                  <a:lnTo>
                    <a:pt x="88631" y="16860"/>
                  </a:lnTo>
                  <a:lnTo>
                    <a:pt x="88750" y="16979"/>
                  </a:lnTo>
                  <a:lnTo>
                    <a:pt x="89107" y="16920"/>
                  </a:lnTo>
                  <a:cubicBezTo>
                    <a:pt x="89214" y="16658"/>
                    <a:pt x="89179" y="16753"/>
                    <a:pt x="89048" y="16503"/>
                  </a:cubicBezTo>
                  <a:cubicBezTo>
                    <a:pt x="89214" y="16300"/>
                    <a:pt x="89202" y="16205"/>
                    <a:pt x="89464" y="16086"/>
                  </a:cubicBezTo>
                  <a:cubicBezTo>
                    <a:pt x="89595" y="16003"/>
                    <a:pt x="90881" y="15610"/>
                    <a:pt x="91298" y="16146"/>
                  </a:cubicBezTo>
                  <a:cubicBezTo>
                    <a:pt x="90964" y="16277"/>
                    <a:pt x="90024" y="16253"/>
                    <a:pt x="89405" y="16205"/>
                  </a:cubicBezTo>
                  <a:cubicBezTo>
                    <a:pt x="89381" y="16241"/>
                    <a:pt x="89357" y="16289"/>
                    <a:pt x="89345" y="16324"/>
                  </a:cubicBezTo>
                  <a:cubicBezTo>
                    <a:pt x="89583" y="16515"/>
                    <a:pt x="89464" y="16515"/>
                    <a:pt x="89405" y="16860"/>
                  </a:cubicBezTo>
                  <a:lnTo>
                    <a:pt x="89524" y="16920"/>
                  </a:lnTo>
                  <a:lnTo>
                    <a:pt x="89881" y="16920"/>
                  </a:lnTo>
                  <a:cubicBezTo>
                    <a:pt x="89833" y="16800"/>
                    <a:pt x="89798" y="16681"/>
                    <a:pt x="89762" y="16562"/>
                  </a:cubicBezTo>
                  <a:cubicBezTo>
                    <a:pt x="90131" y="16503"/>
                    <a:pt x="90298" y="16479"/>
                    <a:pt x="90226" y="16860"/>
                  </a:cubicBezTo>
                  <a:lnTo>
                    <a:pt x="90583" y="16920"/>
                  </a:lnTo>
                  <a:cubicBezTo>
                    <a:pt x="90619" y="16717"/>
                    <a:pt x="90607" y="16741"/>
                    <a:pt x="90524" y="16562"/>
                  </a:cubicBezTo>
                  <a:cubicBezTo>
                    <a:pt x="90762" y="16670"/>
                    <a:pt x="90738" y="16658"/>
                    <a:pt x="90822" y="16920"/>
                  </a:cubicBezTo>
                  <a:cubicBezTo>
                    <a:pt x="91250" y="16920"/>
                    <a:pt x="91274" y="16896"/>
                    <a:pt x="91298" y="16503"/>
                  </a:cubicBezTo>
                  <a:cubicBezTo>
                    <a:pt x="91774" y="16289"/>
                    <a:pt x="91834" y="16503"/>
                    <a:pt x="92369" y="16503"/>
                  </a:cubicBezTo>
                  <a:cubicBezTo>
                    <a:pt x="92393" y="16681"/>
                    <a:pt x="92405" y="16860"/>
                    <a:pt x="92429" y="17039"/>
                  </a:cubicBezTo>
                  <a:lnTo>
                    <a:pt x="92667" y="16979"/>
                  </a:lnTo>
                  <a:cubicBezTo>
                    <a:pt x="92572" y="16729"/>
                    <a:pt x="92679" y="16824"/>
                    <a:pt x="92429" y="16741"/>
                  </a:cubicBezTo>
                  <a:lnTo>
                    <a:pt x="92608" y="16384"/>
                  </a:lnTo>
                  <a:cubicBezTo>
                    <a:pt x="92953" y="16384"/>
                    <a:pt x="93298" y="16515"/>
                    <a:pt x="93560" y="16741"/>
                  </a:cubicBezTo>
                  <a:cubicBezTo>
                    <a:pt x="94024" y="16431"/>
                    <a:pt x="95048" y="16181"/>
                    <a:pt x="95644" y="16384"/>
                  </a:cubicBezTo>
                  <a:lnTo>
                    <a:pt x="95703" y="16324"/>
                  </a:lnTo>
                  <a:lnTo>
                    <a:pt x="95703" y="16205"/>
                  </a:lnTo>
                  <a:cubicBezTo>
                    <a:pt x="95489" y="16015"/>
                    <a:pt x="95322" y="16027"/>
                    <a:pt x="95048" y="16027"/>
                  </a:cubicBezTo>
                  <a:cubicBezTo>
                    <a:pt x="95072" y="15908"/>
                    <a:pt x="95084" y="15788"/>
                    <a:pt x="95108" y="15669"/>
                  </a:cubicBezTo>
                  <a:lnTo>
                    <a:pt x="94751" y="16146"/>
                  </a:lnTo>
                  <a:cubicBezTo>
                    <a:pt x="94310" y="16074"/>
                    <a:pt x="94310" y="15919"/>
                    <a:pt x="93977" y="16027"/>
                  </a:cubicBezTo>
                  <a:cubicBezTo>
                    <a:pt x="93965" y="15908"/>
                    <a:pt x="93941" y="15788"/>
                    <a:pt x="93917" y="15669"/>
                  </a:cubicBezTo>
                  <a:cubicBezTo>
                    <a:pt x="94120" y="15646"/>
                    <a:pt x="93989" y="15657"/>
                    <a:pt x="94155" y="15729"/>
                  </a:cubicBezTo>
                  <a:cubicBezTo>
                    <a:pt x="94191" y="15598"/>
                    <a:pt x="94239" y="15455"/>
                    <a:pt x="94274" y="15312"/>
                  </a:cubicBezTo>
                  <a:lnTo>
                    <a:pt x="94334" y="15312"/>
                  </a:lnTo>
                  <a:cubicBezTo>
                    <a:pt x="94465" y="15491"/>
                    <a:pt x="94417" y="15467"/>
                    <a:pt x="94393" y="15729"/>
                  </a:cubicBezTo>
                  <a:cubicBezTo>
                    <a:pt x="94679" y="15717"/>
                    <a:pt x="95501" y="15157"/>
                    <a:pt x="95644" y="15015"/>
                  </a:cubicBezTo>
                  <a:cubicBezTo>
                    <a:pt x="96037" y="15443"/>
                    <a:pt x="96382" y="15098"/>
                    <a:pt x="96656" y="15669"/>
                  </a:cubicBezTo>
                  <a:lnTo>
                    <a:pt x="96834" y="15669"/>
                  </a:lnTo>
                  <a:lnTo>
                    <a:pt x="96882" y="15193"/>
                  </a:lnTo>
                  <a:lnTo>
                    <a:pt x="97894" y="15372"/>
                  </a:lnTo>
                  <a:cubicBezTo>
                    <a:pt x="98072" y="15336"/>
                    <a:pt x="98275" y="15169"/>
                    <a:pt x="98608" y="15134"/>
                  </a:cubicBezTo>
                  <a:lnTo>
                    <a:pt x="98668" y="15134"/>
                  </a:lnTo>
                  <a:cubicBezTo>
                    <a:pt x="98704" y="15193"/>
                    <a:pt x="98751" y="15253"/>
                    <a:pt x="98787" y="15312"/>
                  </a:cubicBezTo>
                  <a:lnTo>
                    <a:pt x="98251" y="15312"/>
                  </a:lnTo>
                  <a:cubicBezTo>
                    <a:pt x="98311" y="15431"/>
                    <a:pt x="98370" y="15550"/>
                    <a:pt x="98430" y="15669"/>
                  </a:cubicBezTo>
                  <a:cubicBezTo>
                    <a:pt x="98668" y="15503"/>
                    <a:pt x="98977" y="15431"/>
                    <a:pt x="99263" y="15491"/>
                  </a:cubicBezTo>
                  <a:lnTo>
                    <a:pt x="99323" y="15372"/>
                  </a:lnTo>
                  <a:lnTo>
                    <a:pt x="99085" y="15193"/>
                  </a:lnTo>
                  <a:lnTo>
                    <a:pt x="99204" y="15134"/>
                  </a:lnTo>
                  <a:lnTo>
                    <a:pt x="99680" y="15550"/>
                  </a:lnTo>
                  <a:cubicBezTo>
                    <a:pt x="99882" y="15455"/>
                    <a:pt x="100156" y="15491"/>
                    <a:pt x="100573" y="15491"/>
                  </a:cubicBezTo>
                  <a:lnTo>
                    <a:pt x="100573" y="15431"/>
                  </a:lnTo>
                  <a:cubicBezTo>
                    <a:pt x="100347" y="15276"/>
                    <a:pt x="100180" y="15360"/>
                    <a:pt x="99977" y="15193"/>
                  </a:cubicBezTo>
                  <a:cubicBezTo>
                    <a:pt x="100442" y="14991"/>
                    <a:pt x="100954" y="15015"/>
                    <a:pt x="101394" y="14895"/>
                  </a:cubicBezTo>
                  <a:cubicBezTo>
                    <a:pt x="101454" y="15276"/>
                    <a:pt x="101371" y="15205"/>
                    <a:pt x="101156" y="15431"/>
                  </a:cubicBezTo>
                  <a:lnTo>
                    <a:pt x="101394" y="15729"/>
                  </a:lnTo>
                  <a:lnTo>
                    <a:pt x="101097" y="16146"/>
                  </a:lnTo>
                  <a:lnTo>
                    <a:pt x="101097" y="16205"/>
                  </a:lnTo>
                  <a:lnTo>
                    <a:pt x="101752" y="16265"/>
                  </a:lnTo>
                  <a:lnTo>
                    <a:pt x="102168" y="16265"/>
                  </a:lnTo>
                  <a:cubicBezTo>
                    <a:pt x="102061" y="16003"/>
                    <a:pt x="102002" y="16015"/>
                    <a:pt x="101632" y="16027"/>
                  </a:cubicBezTo>
                  <a:lnTo>
                    <a:pt x="101632" y="15967"/>
                  </a:lnTo>
                  <a:cubicBezTo>
                    <a:pt x="102204" y="15538"/>
                    <a:pt x="102609" y="15824"/>
                    <a:pt x="103061" y="15491"/>
                  </a:cubicBezTo>
                  <a:cubicBezTo>
                    <a:pt x="103240" y="15396"/>
                    <a:pt x="103097" y="15479"/>
                    <a:pt x="103061" y="15253"/>
                  </a:cubicBezTo>
                  <a:cubicBezTo>
                    <a:pt x="103526" y="15110"/>
                    <a:pt x="104288" y="15229"/>
                    <a:pt x="104728" y="15074"/>
                  </a:cubicBezTo>
                  <a:cubicBezTo>
                    <a:pt x="104764" y="15157"/>
                    <a:pt x="104800" y="15241"/>
                    <a:pt x="104847" y="15312"/>
                  </a:cubicBezTo>
                  <a:lnTo>
                    <a:pt x="103478" y="15372"/>
                  </a:lnTo>
                  <a:lnTo>
                    <a:pt x="103359" y="15372"/>
                  </a:lnTo>
                  <a:lnTo>
                    <a:pt x="103359" y="15669"/>
                  </a:lnTo>
                  <a:cubicBezTo>
                    <a:pt x="104764" y="15288"/>
                    <a:pt x="107621" y="15777"/>
                    <a:pt x="109407" y="15729"/>
                  </a:cubicBezTo>
                  <a:cubicBezTo>
                    <a:pt x="109217" y="16027"/>
                    <a:pt x="109050" y="16086"/>
                    <a:pt x="108764" y="16146"/>
                  </a:cubicBezTo>
                  <a:lnTo>
                    <a:pt x="108764" y="16324"/>
                  </a:lnTo>
                  <a:lnTo>
                    <a:pt x="108824" y="16384"/>
                  </a:lnTo>
                  <a:lnTo>
                    <a:pt x="109824" y="16265"/>
                  </a:lnTo>
                  <a:lnTo>
                    <a:pt x="109645" y="15729"/>
                  </a:lnTo>
                  <a:lnTo>
                    <a:pt x="110062" y="15729"/>
                  </a:lnTo>
                  <a:cubicBezTo>
                    <a:pt x="110086" y="15896"/>
                    <a:pt x="110110" y="16050"/>
                    <a:pt x="110122" y="16205"/>
                  </a:cubicBezTo>
                  <a:cubicBezTo>
                    <a:pt x="111050" y="17074"/>
                    <a:pt x="113574" y="15955"/>
                    <a:pt x="113920" y="16027"/>
                  </a:cubicBezTo>
                  <a:lnTo>
                    <a:pt x="113979" y="15908"/>
                  </a:lnTo>
                  <a:lnTo>
                    <a:pt x="113682" y="15729"/>
                  </a:lnTo>
                  <a:lnTo>
                    <a:pt x="112860" y="16205"/>
                  </a:lnTo>
                  <a:cubicBezTo>
                    <a:pt x="112062" y="16419"/>
                    <a:pt x="111538" y="15800"/>
                    <a:pt x="110836" y="16146"/>
                  </a:cubicBezTo>
                  <a:cubicBezTo>
                    <a:pt x="110634" y="15931"/>
                    <a:pt x="110729" y="16074"/>
                    <a:pt x="110776" y="15788"/>
                  </a:cubicBezTo>
                  <a:cubicBezTo>
                    <a:pt x="111241" y="15538"/>
                    <a:pt x="112015" y="15693"/>
                    <a:pt x="112086" y="15848"/>
                  </a:cubicBezTo>
                  <a:lnTo>
                    <a:pt x="112384" y="15788"/>
                  </a:lnTo>
                  <a:lnTo>
                    <a:pt x="112265" y="15669"/>
                  </a:lnTo>
                  <a:lnTo>
                    <a:pt x="112324" y="15431"/>
                  </a:lnTo>
                  <a:lnTo>
                    <a:pt x="112801" y="15491"/>
                  </a:lnTo>
                  <a:cubicBezTo>
                    <a:pt x="112801" y="15681"/>
                    <a:pt x="112860" y="15527"/>
                    <a:pt x="112741" y="15669"/>
                  </a:cubicBezTo>
                  <a:lnTo>
                    <a:pt x="112741" y="15848"/>
                  </a:lnTo>
                  <a:lnTo>
                    <a:pt x="113217" y="15372"/>
                  </a:lnTo>
                  <a:cubicBezTo>
                    <a:pt x="114074" y="15467"/>
                    <a:pt x="114706" y="15431"/>
                    <a:pt x="115527" y="15669"/>
                  </a:cubicBezTo>
                  <a:cubicBezTo>
                    <a:pt x="115527" y="15896"/>
                    <a:pt x="115539" y="15777"/>
                    <a:pt x="115468" y="15967"/>
                  </a:cubicBezTo>
                  <a:cubicBezTo>
                    <a:pt x="115575" y="16050"/>
                    <a:pt x="118789" y="16205"/>
                    <a:pt x="118789" y="16205"/>
                  </a:cubicBezTo>
                  <a:cubicBezTo>
                    <a:pt x="118908" y="16360"/>
                    <a:pt x="118849" y="16277"/>
                    <a:pt x="118849" y="16562"/>
                  </a:cubicBezTo>
                  <a:lnTo>
                    <a:pt x="119801" y="16920"/>
                  </a:lnTo>
                  <a:lnTo>
                    <a:pt x="119861" y="16860"/>
                  </a:lnTo>
                  <a:lnTo>
                    <a:pt x="119861" y="16622"/>
                  </a:lnTo>
                  <a:lnTo>
                    <a:pt x="119147" y="16384"/>
                  </a:lnTo>
                  <a:lnTo>
                    <a:pt x="119087" y="16265"/>
                  </a:lnTo>
                  <a:lnTo>
                    <a:pt x="122290" y="16503"/>
                  </a:lnTo>
                  <a:cubicBezTo>
                    <a:pt x="122314" y="16431"/>
                    <a:pt x="122337" y="16348"/>
                    <a:pt x="122349" y="16265"/>
                  </a:cubicBezTo>
                  <a:cubicBezTo>
                    <a:pt x="122849" y="16419"/>
                    <a:pt x="123266" y="16562"/>
                    <a:pt x="123897" y="16503"/>
                  </a:cubicBezTo>
                  <a:cubicBezTo>
                    <a:pt x="123933" y="16622"/>
                    <a:pt x="123980" y="16741"/>
                    <a:pt x="124016" y="16860"/>
                  </a:cubicBezTo>
                  <a:lnTo>
                    <a:pt x="124135" y="16920"/>
                  </a:lnTo>
                  <a:lnTo>
                    <a:pt x="124314" y="16622"/>
                  </a:lnTo>
                  <a:lnTo>
                    <a:pt x="125445" y="17098"/>
                  </a:lnTo>
                  <a:lnTo>
                    <a:pt x="125564" y="16920"/>
                  </a:lnTo>
                  <a:cubicBezTo>
                    <a:pt x="125755" y="16824"/>
                    <a:pt x="126814" y="17015"/>
                    <a:pt x="127159" y="17098"/>
                  </a:cubicBezTo>
                  <a:lnTo>
                    <a:pt x="127219" y="17277"/>
                  </a:lnTo>
                  <a:lnTo>
                    <a:pt x="127219" y="17515"/>
                  </a:lnTo>
                  <a:lnTo>
                    <a:pt x="126743" y="17336"/>
                  </a:lnTo>
                  <a:lnTo>
                    <a:pt x="126743" y="17396"/>
                  </a:lnTo>
                  <a:cubicBezTo>
                    <a:pt x="126945" y="17551"/>
                    <a:pt x="127207" y="17622"/>
                    <a:pt x="127457" y="17574"/>
                  </a:cubicBezTo>
                  <a:lnTo>
                    <a:pt x="127636" y="17932"/>
                  </a:lnTo>
                  <a:cubicBezTo>
                    <a:pt x="126755" y="17693"/>
                    <a:pt x="125362" y="17562"/>
                    <a:pt x="124612" y="17396"/>
                  </a:cubicBezTo>
                  <a:lnTo>
                    <a:pt x="124492" y="17574"/>
                  </a:lnTo>
                  <a:cubicBezTo>
                    <a:pt x="124754" y="17872"/>
                    <a:pt x="125433" y="18003"/>
                    <a:pt x="125862" y="18110"/>
                  </a:cubicBezTo>
                  <a:lnTo>
                    <a:pt x="125981" y="18289"/>
                  </a:lnTo>
                  <a:cubicBezTo>
                    <a:pt x="125397" y="18658"/>
                    <a:pt x="124195" y="18003"/>
                    <a:pt x="123123" y="17991"/>
                  </a:cubicBezTo>
                  <a:lnTo>
                    <a:pt x="123123" y="17872"/>
                  </a:lnTo>
                  <a:cubicBezTo>
                    <a:pt x="123088" y="17789"/>
                    <a:pt x="123052" y="17705"/>
                    <a:pt x="123004" y="17634"/>
                  </a:cubicBezTo>
                  <a:lnTo>
                    <a:pt x="123897" y="17753"/>
                  </a:lnTo>
                  <a:cubicBezTo>
                    <a:pt x="123933" y="17539"/>
                    <a:pt x="123897" y="17634"/>
                    <a:pt x="123778" y="17455"/>
                  </a:cubicBezTo>
                  <a:cubicBezTo>
                    <a:pt x="124004" y="17384"/>
                    <a:pt x="124016" y="17455"/>
                    <a:pt x="124195" y="17574"/>
                  </a:cubicBezTo>
                  <a:lnTo>
                    <a:pt x="124373" y="17396"/>
                  </a:lnTo>
                  <a:cubicBezTo>
                    <a:pt x="123850" y="16908"/>
                    <a:pt x="122480" y="16884"/>
                    <a:pt x="121945" y="16860"/>
                  </a:cubicBezTo>
                  <a:lnTo>
                    <a:pt x="122004" y="17039"/>
                  </a:lnTo>
                  <a:cubicBezTo>
                    <a:pt x="122361" y="17003"/>
                    <a:pt x="122718" y="17110"/>
                    <a:pt x="123004" y="17336"/>
                  </a:cubicBezTo>
                  <a:lnTo>
                    <a:pt x="123004" y="17396"/>
                  </a:lnTo>
                  <a:lnTo>
                    <a:pt x="121290" y="17217"/>
                  </a:lnTo>
                  <a:lnTo>
                    <a:pt x="121230" y="17098"/>
                  </a:lnTo>
                  <a:cubicBezTo>
                    <a:pt x="121385" y="16979"/>
                    <a:pt x="121373" y="16991"/>
                    <a:pt x="121587" y="17039"/>
                  </a:cubicBezTo>
                  <a:cubicBezTo>
                    <a:pt x="121599" y="16955"/>
                    <a:pt x="121623" y="16884"/>
                    <a:pt x="121647" y="16800"/>
                  </a:cubicBezTo>
                  <a:lnTo>
                    <a:pt x="121290" y="16622"/>
                  </a:lnTo>
                  <a:lnTo>
                    <a:pt x="121052" y="16622"/>
                  </a:lnTo>
                  <a:lnTo>
                    <a:pt x="121052" y="17455"/>
                  </a:lnTo>
                  <a:cubicBezTo>
                    <a:pt x="120218" y="17455"/>
                    <a:pt x="119432" y="17217"/>
                    <a:pt x="118789" y="17753"/>
                  </a:cubicBezTo>
                  <a:cubicBezTo>
                    <a:pt x="118587" y="17527"/>
                    <a:pt x="118682" y="17610"/>
                    <a:pt x="118730" y="17277"/>
                  </a:cubicBezTo>
                  <a:lnTo>
                    <a:pt x="118611" y="17217"/>
                  </a:lnTo>
                  <a:lnTo>
                    <a:pt x="118551" y="17217"/>
                  </a:lnTo>
                  <a:cubicBezTo>
                    <a:pt x="118408" y="17396"/>
                    <a:pt x="118313" y="17634"/>
                    <a:pt x="118313" y="17872"/>
                  </a:cubicBezTo>
                  <a:cubicBezTo>
                    <a:pt x="117992" y="17753"/>
                    <a:pt x="117730" y="17551"/>
                    <a:pt x="117670" y="17158"/>
                  </a:cubicBezTo>
                  <a:cubicBezTo>
                    <a:pt x="116944" y="17003"/>
                    <a:pt x="116253" y="17420"/>
                    <a:pt x="115468" y="17098"/>
                  </a:cubicBezTo>
                  <a:lnTo>
                    <a:pt x="115170" y="17336"/>
                  </a:lnTo>
                  <a:cubicBezTo>
                    <a:pt x="115860" y="17848"/>
                    <a:pt x="116646" y="17384"/>
                    <a:pt x="117492" y="17336"/>
                  </a:cubicBezTo>
                  <a:lnTo>
                    <a:pt x="117492" y="17396"/>
                  </a:lnTo>
                  <a:lnTo>
                    <a:pt x="117313" y="17515"/>
                  </a:lnTo>
                  <a:cubicBezTo>
                    <a:pt x="117444" y="17741"/>
                    <a:pt x="117670" y="17586"/>
                    <a:pt x="117908" y="17813"/>
                  </a:cubicBezTo>
                  <a:lnTo>
                    <a:pt x="114396" y="17813"/>
                  </a:lnTo>
                  <a:cubicBezTo>
                    <a:pt x="114455" y="17884"/>
                    <a:pt x="116099" y="18420"/>
                    <a:pt x="116587" y="18408"/>
                  </a:cubicBezTo>
                  <a:lnTo>
                    <a:pt x="116587" y="18110"/>
                  </a:lnTo>
                  <a:lnTo>
                    <a:pt x="116765" y="18051"/>
                  </a:lnTo>
                  <a:cubicBezTo>
                    <a:pt x="116837" y="18217"/>
                    <a:pt x="116968" y="18372"/>
                    <a:pt x="117122" y="18467"/>
                  </a:cubicBezTo>
                  <a:lnTo>
                    <a:pt x="117361" y="18467"/>
                  </a:lnTo>
                  <a:lnTo>
                    <a:pt x="117122" y="18170"/>
                  </a:lnTo>
                  <a:lnTo>
                    <a:pt x="117420" y="18110"/>
                  </a:lnTo>
                  <a:cubicBezTo>
                    <a:pt x="117503" y="18289"/>
                    <a:pt x="117515" y="18253"/>
                    <a:pt x="117480" y="18467"/>
                  </a:cubicBezTo>
                  <a:lnTo>
                    <a:pt x="118432" y="18527"/>
                  </a:lnTo>
                  <a:cubicBezTo>
                    <a:pt x="118408" y="18408"/>
                    <a:pt x="118396" y="18289"/>
                    <a:pt x="118373" y="18170"/>
                  </a:cubicBezTo>
                  <a:lnTo>
                    <a:pt x="118908" y="17991"/>
                  </a:lnTo>
                  <a:lnTo>
                    <a:pt x="119027" y="18110"/>
                  </a:lnTo>
                  <a:lnTo>
                    <a:pt x="119027" y="18467"/>
                  </a:lnTo>
                  <a:lnTo>
                    <a:pt x="118730" y="18289"/>
                  </a:lnTo>
                  <a:cubicBezTo>
                    <a:pt x="118646" y="18384"/>
                    <a:pt x="118575" y="18479"/>
                    <a:pt x="118492" y="18586"/>
                  </a:cubicBezTo>
                  <a:lnTo>
                    <a:pt x="120278" y="18765"/>
                  </a:lnTo>
                  <a:cubicBezTo>
                    <a:pt x="120087" y="18610"/>
                    <a:pt x="119659" y="18563"/>
                    <a:pt x="119325" y="18586"/>
                  </a:cubicBezTo>
                  <a:cubicBezTo>
                    <a:pt x="119301" y="18408"/>
                    <a:pt x="119289" y="18229"/>
                    <a:pt x="119266" y="18051"/>
                  </a:cubicBezTo>
                  <a:lnTo>
                    <a:pt x="119385" y="18051"/>
                  </a:lnTo>
                  <a:cubicBezTo>
                    <a:pt x="119480" y="18003"/>
                    <a:pt x="120992" y="18765"/>
                    <a:pt x="121885" y="18527"/>
                  </a:cubicBezTo>
                  <a:lnTo>
                    <a:pt x="122052" y="18705"/>
                  </a:lnTo>
                  <a:cubicBezTo>
                    <a:pt x="121873" y="18836"/>
                    <a:pt x="121778" y="18789"/>
                    <a:pt x="121456" y="18765"/>
                  </a:cubicBezTo>
                  <a:lnTo>
                    <a:pt x="121349" y="18944"/>
                  </a:lnTo>
                  <a:lnTo>
                    <a:pt x="126743" y="19884"/>
                  </a:lnTo>
                  <a:cubicBezTo>
                    <a:pt x="126576" y="19670"/>
                    <a:pt x="126302" y="19575"/>
                    <a:pt x="126028" y="19646"/>
                  </a:cubicBezTo>
                  <a:cubicBezTo>
                    <a:pt x="125897" y="19527"/>
                    <a:pt x="125921" y="19575"/>
                    <a:pt x="125850" y="19348"/>
                  </a:cubicBezTo>
                  <a:lnTo>
                    <a:pt x="126028" y="19289"/>
                  </a:lnTo>
                  <a:lnTo>
                    <a:pt x="127279" y="19765"/>
                  </a:lnTo>
                  <a:lnTo>
                    <a:pt x="126862" y="19765"/>
                  </a:lnTo>
                  <a:lnTo>
                    <a:pt x="126802" y="19825"/>
                  </a:lnTo>
                  <a:lnTo>
                    <a:pt x="131327" y="21075"/>
                  </a:lnTo>
                  <a:cubicBezTo>
                    <a:pt x="131410" y="20956"/>
                    <a:pt x="131398" y="20991"/>
                    <a:pt x="131434" y="20777"/>
                  </a:cubicBezTo>
                  <a:lnTo>
                    <a:pt x="131493" y="20777"/>
                  </a:lnTo>
                  <a:cubicBezTo>
                    <a:pt x="131612" y="20956"/>
                    <a:pt x="131553" y="20861"/>
                    <a:pt x="131553" y="21134"/>
                  </a:cubicBezTo>
                  <a:cubicBezTo>
                    <a:pt x="132291" y="21372"/>
                    <a:pt x="133779" y="21265"/>
                    <a:pt x="133875" y="21908"/>
                  </a:cubicBezTo>
                  <a:cubicBezTo>
                    <a:pt x="134089" y="21873"/>
                    <a:pt x="134339" y="21694"/>
                    <a:pt x="134708" y="21849"/>
                  </a:cubicBezTo>
                  <a:lnTo>
                    <a:pt x="134827" y="21730"/>
                  </a:lnTo>
                  <a:lnTo>
                    <a:pt x="134232" y="21551"/>
                  </a:lnTo>
                  <a:lnTo>
                    <a:pt x="134113" y="21253"/>
                  </a:lnTo>
                  <a:lnTo>
                    <a:pt x="134291" y="21372"/>
                  </a:lnTo>
                  <a:lnTo>
                    <a:pt x="134351" y="21313"/>
                  </a:lnTo>
                  <a:lnTo>
                    <a:pt x="134291" y="21075"/>
                  </a:lnTo>
                  <a:lnTo>
                    <a:pt x="134994" y="21194"/>
                  </a:lnTo>
                  <a:lnTo>
                    <a:pt x="135232" y="21670"/>
                  </a:lnTo>
                  <a:lnTo>
                    <a:pt x="135053" y="21551"/>
                  </a:lnTo>
                  <a:lnTo>
                    <a:pt x="134994" y="21551"/>
                  </a:lnTo>
                  <a:cubicBezTo>
                    <a:pt x="135053" y="21753"/>
                    <a:pt x="135113" y="21944"/>
                    <a:pt x="135172" y="22146"/>
                  </a:cubicBezTo>
                  <a:cubicBezTo>
                    <a:pt x="134827" y="21992"/>
                    <a:pt x="134565" y="21980"/>
                    <a:pt x="134113" y="21968"/>
                  </a:cubicBezTo>
                  <a:cubicBezTo>
                    <a:pt x="134470" y="22218"/>
                    <a:pt x="134910" y="22349"/>
                    <a:pt x="135351" y="22325"/>
                  </a:cubicBezTo>
                  <a:lnTo>
                    <a:pt x="135351" y="22027"/>
                  </a:lnTo>
                  <a:lnTo>
                    <a:pt x="135708" y="22087"/>
                  </a:lnTo>
                  <a:cubicBezTo>
                    <a:pt x="135672" y="22158"/>
                    <a:pt x="135637" y="22242"/>
                    <a:pt x="135589" y="22325"/>
                  </a:cubicBezTo>
                  <a:lnTo>
                    <a:pt x="137256" y="23039"/>
                  </a:lnTo>
                  <a:lnTo>
                    <a:pt x="137494" y="23039"/>
                  </a:lnTo>
                  <a:lnTo>
                    <a:pt x="136899" y="22742"/>
                  </a:lnTo>
                  <a:cubicBezTo>
                    <a:pt x="136780" y="22539"/>
                    <a:pt x="136661" y="22337"/>
                    <a:pt x="136542" y="22146"/>
                  </a:cubicBezTo>
                  <a:lnTo>
                    <a:pt x="136542" y="22087"/>
                  </a:lnTo>
                  <a:cubicBezTo>
                    <a:pt x="137101" y="22265"/>
                    <a:pt x="137435" y="22646"/>
                    <a:pt x="138089" y="22849"/>
                  </a:cubicBezTo>
                  <a:lnTo>
                    <a:pt x="138137" y="22849"/>
                  </a:lnTo>
                  <a:cubicBezTo>
                    <a:pt x="137982" y="21742"/>
                    <a:pt x="136387" y="21742"/>
                    <a:pt x="136125" y="20658"/>
                  </a:cubicBezTo>
                  <a:close/>
                  <a:moveTo>
                    <a:pt x="114813" y="3799"/>
                  </a:moveTo>
                  <a:lnTo>
                    <a:pt x="114634" y="3620"/>
                  </a:lnTo>
                  <a:lnTo>
                    <a:pt x="114575" y="3739"/>
                  </a:lnTo>
                  <a:lnTo>
                    <a:pt x="114813" y="3858"/>
                  </a:lnTo>
                  <a:close/>
                  <a:moveTo>
                    <a:pt x="118611" y="3858"/>
                  </a:moveTo>
                  <a:lnTo>
                    <a:pt x="118075" y="3620"/>
                  </a:lnTo>
                  <a:cubicBezTo>
                    <a:pt x="118111" y="3763"/>
                    <a:pt x="118158" y="3906"/>
                    <a:pt x="118194" y="4037"/>
                  </a:cubicBezTo>
                  <a:close/>
                  <a:moveTo>
                    <a:pt x="92965" y="3680"/>
                  </a:moveTo>
                  <a:cubicBezTo>
                    <a:pt x="92941" y="3739"/>
                    <a:pt x="92929" y="3799"/>
                    <a:pt x="92905" y="3858"/>
                  </a:cubicBezTo>
                  <a:lnTo>
                    <a:pt x="92965" y="3858"/>
                  </a:lnTo>
                  <a:cubicBezTo>
                    <a:pt x="93024" y="3692"/>
                    <a:pt x="93060" y="3835"/>
                    <a:pt x="92965" y="3680"/>
                  </a:cubicBezTo>
                  <a:close/>
                  <a:moveTo>
                    <a:pt x="104728" y="3799"/>
                  </a:moveTo>
                  <a:lnTo>
                    <a:pt x="104549" y="3799"/>
                  </a:lnTo>
                  <a:lnTo>
                    <a:pt x="104549" y="3918"/>
                  </a:lnTo>
                  <a:lnTo>
                    <a:pt x="104728" y="3858"/>
                  </a:lnTo>
                  <a:close/>
                  <a:moveTo>
                    <a:pt x="105431" y="3977"/>
                  </a:moveTo>
                  <a:lnTo>
                    <a:pt x="105609" y="4097"/>
                  </a:lnTo>
                  <a:lnTo>
                    <a:pt x="105907" y="3977"/>
                  </a:lnTo>
                  <a:cubicBezTo>
                    <a:pt x="105788" y="3882"/>
                    <a:pt x="105752" y="3870"/>
                    <a:pt x="105502" y="3858"/>
                  </a:cubicBezTo>
                  <a:close/>
                  <a:moveTo>
                    <a:pt x="99323" y="4275"/>
                  </a:moveTo>
                  <a:lnTo>
                    <a:pt x="99382" y="4275"/>
                  </a:lnTo>
                  <a:cubicBezTo>
                    <a:pt x="99466" y="4049"/>
                    <a:pt x="99442" y="4049"/>
                    <a:pt x="99263" y="3918"/>
                  </a:cubicBezTo>
                  <a:cubicBezTo>
                    <a:pt x="99358" y="4120"/>
                    <a:pt x="99323" y="4037"/>
                    <a:pt x="99323" y="4275"/>
                  </a:cubicBezTo>
                  <a:close/>
                  <a:moveTo>
                    <a:pt x="99918" y="3918"/>
                  </a:moveTo>
                  <a:lnTo>
                    <a:pt x="99739" y="3918"/>
                  </a:lnTo>
                  <a:lnTo>
                    <a:pt x="99799" y="4037"/>
                  </a:lnTo>
                  <a:close/>
                  <a:moveTo>
                    <a:pt x="101156" y="4335"/>
                  </a:moveTo>
                  <a:lnTo>
                    <a:pt x="101394" y="4275"/>
                  </a:lnTo>
                  <a:cubicBezTo>
                    <a:pt x="101323" y="4097"/>
                    <a:pt x="101394" y="4204"/>
                    <a:pt x="101287" y="4097"/>
                  </a:cubicBezTo>
                  <a:cubicBezTo>
                    <a:pt x="101168" y="3989"/>
                    <a:pt x="101132" y="3989"/>
                    <a:pt x="100870" y="3977"/>
                  </a:cubicBezTo>
                  <a:close/>
                  <a:moveTo>
                    <a:pt x="103418" y="4454"/>
                  </a:moveTo>
                  <a:lnTo>
                    <a:pt x="103478" y="4454"/>
                  </a:lnTo>
                  <a:lnTo>
                    <a:pt x="103478" y="4394"/>
                  </a:lnTo>
                  <a:lnTo>
                    <a:pt x="103002" y="4168"/>
                  </a:lnTo>
                  <a:cubicBezTo>
                    <a:pt x="102930" y="4275"/>
                    <a:pt x="103276" y="4382"/>
                    <a:pt x="103418" y="4466"/>
                  </a:cubicBezTo>
                  <a:close/>
                  <a:moveTo>
                    <a:pt x="104192" y="4275"/>
                  </a:moveTo>
                  <a:lnTo>
                    <a:pt x="104669" y="4335"/>
                  </a:lnTo>
                  <a:lnTo>
                    <a:pt x="104609" y="4216"/>
                  </a:lnTo>
                  <a:lnTo>
                    <a:pt x="104192" y="4156"/>
                  </a:lnTo>
                  <a:close/>
                  <a:moveTo>
                    <a:pt x="102168" y="4466"/>
                  </a:moveTo>
                  <a:cubicBezTo>
                    <a:pt x="102073" y="4239"/>
                    <a:pt x="102144" y="4323"/>
                    <a:pt x="101930" y="4228"/>
                  </a:cubicBezTo>
                  <a:cubicBezTo>
                    <a:pt x="101894" y="4287"/>
                    <a:pt x="101847" y="4347"/>
                    <a:pt x="101811" y="4406"/>
                  </a:cubicBezTo>
                  <a:lnTo>
                    <a:pt x="101930" y="4525"/>
                  </a:lnTo>
                  <a:close/>
                  <a:moveTo>
                    <a:pt x="118254" y="4287"/>
                  </a:moveTo>
                  <a:lnTo>
                    <a:pt x="118135" y="4347"/>
                  </a:lnTo>
                  <a:cubicBezTo>
                    <a:pt x="118265" y="4370"/>
                    <a:pt x="118206" y="4335"/>
                    <a:pt x="118254" y="4275"/>
                  </a:cubicBezTo>
                  <a:close/>
                  <a:moveTo>
                    <a:pt x="103645" y="4347"/>
                  </a:moveTo>
                  <a:lnTo>
                    <a:pt x="103597" y="4454"/>
                  </a:lnTo>
                  <a:lnTo>
                    <a:pt x="103704" y="4513"/>
                  </a:lnTo>
                  <a:cubicBezTo>
                    <a:pt x="103728" y="4335"/>
                    <a:pt x="103811" y="4442"/>
                    <a:pt x="103645" y="4335"/>
                  </a:cubicBezTo>
                  <a:close/>
                  <a:moveTo>
                    <a:pt x="84595" y="5240"/>
                  </a:moveTo>
                  <a:cubicBezTo>
                    <a:pt x="84583" y="5311"/>
                    <a:pt x="84559" y="5394"/>
                    <a:pt x="84535" y="5478"/>
                  </a:cubicBezTo>
                  <a:lnTo>
                    <a:pt x="84714" y="5478"/>
                  </a:lnTo>
                  <a:cubicBezTo>
                    <a:pt x="84654" y="5251"/>
                    <a:pt x="84714" y="5347"/>
                    <a:pt x="84595" y="5228"/>
                  </a:cubicBezTo>
                  <a:close/>
                  <a:moveTo>
                    <a:pt x="82463" y="6061"/>
                  </a:moveTo>
                  <a:cubicBezTo>
                    <a:pt x="82582" y="6216"/>
                    <a:pt x="82547" y="6263"/>
                    <a:pt x="82582" y="6418"/>
                  </a:cubicBezTo>
                  <a:lnTo>
                    <a:pt x="82761" y="6478"/>
                  </a:lnTo>
                  <a:lnTo>
                    <a:pt x="82999" y="5835"/>
                  </a:lnTo>
                  <a:cubicBezTo>
                    <a:pt x="82678" y="5847"/>
                    <a:pt x="82356" y="5799"/>
                    <a:pt x="82047" y="5716"/>
                  </a:cubicBezTo>
                  <a:lnTo>
                    <a:pt x="81928" y="5942"/>
                  </a:lnTo>
                  <a:lnTo>
                    <a:pt x="81451" y="5775"/>
                  </a:lnTo>
                  <a:lnTo>
                    <a:pt x="81392" y="5835"/>
                  </a:lnTo>
                  <a:cubicBezTo>
                    <a:pt x="81439" y="5942"/>
                    <a:pt x="81475" y="6061"/>
                    <a:pt x="81511" y="6180"/>
                  </a:cubicBezTo>
                  <a:close/>
                  <a:moveTo>
                    <a:pt x="81094" y="6240"/>
                  </a:moveTo>
                  <a:lnTo>
                    <a:pt x="81154" y="6240"/>
                  </a:lnTo>
                  <a:cubicBezTo>
                    <a:pt x="81213" y="6144"/>
                    <a:pt x="81273" y="6049"/>
                    <a:pt x="81332" y="5942"/>
                  </a:cubicBezTo>
                  <a:lnTo>
                    <a:pt x="81332" y="5894"/>
                  </a:lnTo>
                  <a:lnTo>
                    <a:pt x="80856" y="5775"/>
                  </a:lnTo>
                  <a:cubicBezTo>
                    <a:pt x="80916" y="6025"/>
                    <a:pt x="81070" y="5859"/>
                    <a:pt x="81094" y="6240"/>
                  </a:cubicBezTo>
                  <a:close/>
                  <a:moveTo>
                    <a:pt x="83118" y="5894"/>
                  </a:moveTo>
                  <a:lnTo>
                    <a:pt x="83118" y="6002"/>
                  </a:lnTo>
                  <a:lnTo>
                    <a:pt x="83237" y="5894"/>
                  </a:lnTo>
                  <a:close/>
                  <a:moveTo>
                    <a:pt x="80142" y="6359"/>
                  </a:moveTo>
                  <a:cubicBezTo>
                    <a:pt x="79987" y="6180"/>
                    <a:pt x="79892" y="6133"/>
                    <a:pt x="79606" y="6061"/>
                  </a:cubicBezTo>
                  <a:cubicBezTo>
                    <a:pt x="79392" y="6299"/>
                    <a:pt x="79189" y="6323"/>
                    <a:pt x="78832" y="6418"/>
                  </a:cubicBezTo>
                  <a:cubicBezTo>
                    <a:pt x="79189" y="6668"/>
                    <a:pt x="79618" y="6383"/>
                    <a:pt x="80142" y="6359"/>
                  </a:cubicBezTo>
                  <a:close/>
                  <a:moveTo>
                    <a:pt x="85071" y="6359"/>
                  </a:moveTo>
                  <a:lnTo>
                    <a:pt x="85249" y="6299"/>
                  </a:lnTo>
                  <a:lnTo>
                    <a:pt x="85130" y="6180"/>
                  </a:lnTo>
                  <a:close/>
                  <a:moveTo>
                    <a:pt x="80618" y="6240"/>
                  </a:moveTo>
                  <a:lnTo>
                    <a:pt x="80618" y="6359"/>
                  </a:lnTo>
                  <a:lnTo>
                    <a:pt x="80737" y="6240"/>
                  </a:lnTo>
                  <a:close/>
                  <a:moveTo>
                    <a:pt x="78487" y="6418"/>
                  </a:moveTo>
                  <a:lnTo>
                    <a:pt x="78368" y="6656"/>
                  </a:lnTo>
                  <a:cubicBezTo>
                    <a:pt x="78594" y="6514"/>
                    <a:pt x="78546" y="6597"/>
                    <a:pt x="78487" y="6418"/>
                  </a:cubicBezTo>
                  <a:close/>
                  <a:moveTo>
                    <a:pt x="77713" y="6537"/>
                  </a:moveTo>
                  <a:lnTo>
                    <a:pt x="77415" y="6478"/>
                  </a:lnTo>
                  <a:cubicBezTo>
                    <a:pt x="77439" y="6549"/>
                    <a:pt x="77451" y="6633"/>
                    <a:pt x="77475" y="6716"/>
                  </a:cubicBezTo>
                  <a:cubicBezTo>
                    <a:pt x="77677" y="6633"/>
                    <a:pt x="77594" y="6680"/>
                    <a:pt x="77713" y="6537"/>
                  </a:cubicBezTo>
                  <a:close/>
                  <a:moveTo>
                    <a:pt x="77891" y="6537"/>
                  </a:moveTo>
                  <a:lnTo>
                    <a:pt x="77891" y="6716"/>
                  </a:lnTo>
                  <a:lnTo>
                    <a:pt x="78130" y="6716"/>
                  </a:lnTo>
                  <a:cubicBezTo>
                    <a:pt x="78010" y="6537"/>
                    <a:pt x="78118" y="6609"/>
                    <a:pt x="77891" y="6537"/>
                  </a:cubicBezTo>
                  <a:close/>
                  <a:moveTo>
                    <a:pt x="81332" y="6537"/>
                  </a:moveTo>
                  <a:lnTo>
                    <a:pt x="81154" y="6537"/>
                  </a:lnTo>
                  <a:lnTo>
                    <a:pt x="80677" y="6644"/>
                  </a:lnTo>
                  <a:lnTo>
                    <a:pt x="80618" y="6764"/>
                  </a:lnTo>
                  <a:lnTo>
                    <a:pt x="81273" y="6704"/>
                  </a:lnTo>
                  <a:cubicBezTo>
                    <a:pt x="81297" y="6656"/>
                    <a:pt x="81320" y="6597"/>
                    <a:pt x="81332" y="6537"/>
                  </a:cubicBezTo>
                  <a:close/>
                  <a:moveTo>
                    <a:pt x="123838" y="6537"/>
                  </a:moveTo>
                  <a:lnTo>
                    <a:pt x="123778" y="6644"/>
                  </a:lnTo>
                  <a:lnTo>
                    <a:pt x="123957" y="6644"/>
                  </a:lnTo>
                  <a:close/>
                  <a:moveTo>
                    <a:pt x="73010" y="9002"/>
                  </a:moveTo>
                  <a:cubicBezTo>
                    <a:pt x="73974" y="8811"/>
                    <a:pt x="74974" y="8597"/>
                    <a:pt x="75951" y="8359"/>
                  </a:cubicBezTo>
                  <a:cubicBezTo>
                    <a:pt x="75070" y="8502"/>
                    <a:pt x="74010" y="8740"/>
                    <a:pt x="73010" y="9002"/>
                  </a:cubicBezTo>
                  <a:close/>
                  <a:moveTo>
                    <a:pt x="70521" y="9800"/>
                  </a:moveTo>
                  <a:cubicBezTo>
                    <a:pt x="71343" y="9478"/>
                    <a:pt x="72164" y="9216"/>
                    <a:pt x="73010" y="9002"/>
                  </a:cubicBezTo>
                  <a:cubicBezTo>
                    <a:pt x="72045" y="9192"/>
                    <a:pt x="71105" y="9383"/>
                    <a:pt x="70224" y="9562"/>
                  </a:cubicBezTo>
                  <a:cubicBezTo>
                    <a:pt x="70331" y="9764"/>
                    <a:pt x="70319" y="9704"/>
                    <a:pt x="70521" y="9800"/>
                  </a:cubicBezTo>
                  <a:close/>
                  <a:moveTo>
                    <a:pt x="77117" y="8490"/>
                  </a:moveTo>
                  <a:lnTo>
                    <a:pt x="78951" y="7716"/>
                  </a:lnTo>
                  <a:cubicBezTo>
                    <a:pt x="79058" y="7847"/>
                    <a:pt x="79046" y="7835"/>
                    <a:pt x="79070" y="8073"/>
                  </a:cubicBezTo>
                  <a:lnTo>
                    <a:pt x="79130" y="8073"/>
                  </a:lnTo>
                  <a:cubicBezTo>
                    <a:pt x="79153" y="7954"/>
                    <a:pt x="79177" y="7835"/>
                    <a:pt x="79189" y="7716"/>
                  </a:cubicBezTo>
                  <a:cubicBezTo>
                    <a:pt x="79427" y="7823"/>
                    <a:pt x="79356" y="7752"/>
                    <a:pt x="79427" y="8014"/>
                  </a:cubicBezTo>
                  <a:cubicBezTo>
                    <a:pt x="80737" y="7454"/>
                    <a:pt x="83642" y="6918"/>
                    <a:pt x="84714" y="7252"/>
                  </a:cubicBezTo>
                  <a:cubicBezTo>
                    <a:pt x="84773" y="7168"/>
                    <a:pt x="84833" y="7085"/>
                    <a:pt x="84892" y="7014"/>
                  </a:cubicBezTo>
                  <a:lnTo>
                    <a:pt x="84892" y="6775"/>
                  </a:lnTo>
                  <a:lnTo>
                    <a:pt x="84654" y="6716"/>
                  </a:lnTo>
                  <a:cubicBezTo>
                    <a:pt x="84166" y="7061"/>
                    <a:pt x="83333" y="6847"/>
                    <a:pt x="82642" y="7014"/>
                  </a:cubicBezTo>
                  <a:lnTo>
                    <a:pt x="80380" y="7490"/>
                  </a:lnTo>
                  <a:lnTo>
                    <a:pt x="78427" y="7668"/>
                  </a:lnTo>
                  <a:cubicBezTo>
                    <a:pt x="77618" y="7918"/>
                    <a:pt x="76784" y="8157"/>
                    <a:pt x="75951" y="8359"/>
                  </a:cubicBezTo>
                  <a:cubicBezTo>
                    <a:pt x="76379" y="8276"/>
                    <a:pt x="76808" y="8228"/>
                    <a:pt x="77237" y="8192"/>
                  </a:cubicBezTo>
                  <a:close/>
                  <a:moveTo>
                    <a:pt x="125016" y="6895"/>
                  </a:moveTo>
                  <a:cubicBezTo>
                    <a:pt x="124909" y="6680"/>
                    <a:pt x="125052" y="6811"/>
                    <a:pt x="124838" y="6716"/>
                  </a:cubicBezTo>
                  <a:cubicBezTo>
                    <a:pt x="124921" y="6859"/>
                    <a:pt x="124778" y="6799"/>
                    <a:pt x="125016" y="6895"/>
                  </a:cubicBezTo>
                  <a:close/>
                  <a:moveTo>
                    <a:pt x="74141" y="7061"/>
                  </a:moveTo>
                  <a:cubicBezTo>
                    <a:pt x="74129" y="7180"/>
                    <a:pt x="74105" y="7299"/>
                    <a:pt x="74081" y="7418"/>
                  </a:cubicBezTo>
                  <a:lnTo>
                    <a:pt x="74498" y="7418"/>
                  </a:lnTo>
                  <a:cubicBezTo>
                    <a:pt x="74415" y="7192"/>
                    <a:pt x="74367" y="7156"/>
                    <a:pt x="74141" y="7061"/>
                  </a:cubicBezTo>
                  <a:close/>
                  <a:moveTo>
                    <a:pt x="72545" y="7299"/>
                  </a:moveTo>
                  <a:lnTo>
                    <a:pt x="72545" y="7359"/>
                  </a:lnTo>
                  <a:lnTo>
                    <a:pt x="72129" y="7895"/>
                  </a:lnTo>
                  <a:lnTo>
                    <a:pt x="73617" y="7537"/>
                  </a:lnTo>
                  <a:lnTo>
                    <a:pt x="73855" y="7180"/>
                  </a:lnTo>
                  <a:cubicBezTo>
                    <a:pt x="73272" y="7156"/>
                    <a:pt x="73069" y="7323"/>
                    <a:pt x="72605" y="7478"/>
                  </a:cubicBezTo>
                  <a:cubicBezTo>
                    <a:pt x="72641" y="7371"/>
                    <a:pt x="72700" y="7264"/>
                    <a:pt x="72784" y="7180"/>
                  </a:cubicBezTo>
                  <a:lnTo>
                    <a:pt x="72784" y="7121"/>
                  </a:lnTo>
                  <a:lnTo>
                    <a:pt x="72545" y="7121"/>
                  </a:lnTo>
                  <a:lnTo>
                    <a:pt x="71950" y="7299"/>
                  </a:lnTo>
                  <a:cubicBezTo>
                    <a:pt x="72105" y="7418"/>
                    <a:pt x="72224" y="7347"/>
                    <a:pt x="72545" y="7299"/>
                  </a:cubicBezTo>
                  <a:close/>
                  <a:moveTo>
                    <a:pt x="74855" y="7180"/>
                  </a:moveTo>
                  <a:lnTo>
                    <a:pt x="74855" y="7121"/>
                  </a:lnTo>
                  <a:lnTo>
                    <a:pt x="74736" y="7121"/>
                  </a:lnTo>
                  <a:lnTo>
                    <a:pt x="74677" y="7299"/>
                  </a:lnTo>
                  <a:lnTo>
                    <a:pt x="74736" y="7299"/>
                  </a:lnTo>
                  <a:close/>
                  <a:moveTo>
                    <a:pt x="88214" y="7359"/>
                  </a:moveTo>
                  <a:lnTo>
                    <a:pt x="88036" y="7359"/>
                  </a:lnTo>
                  <a:lnTo>
                    <a:pt x="87916" y="7716"/>
                  </a:lnTo>
                  <a:lnTo>
                    <a:pt x="87976" y="7716"/>
                  </a:lnTo>
                  <a:lnTo>
                    <a:pt x="88095" y="7537"/>
                  </a:lnTo>
                  <a:close/>
                  <a:moveTo>
                    <a:pt x="90060" y="7359"/>
                  </a:moveTo>
                  <a:cubicBezTo>
                    <a:pt x="90012" y="7418"/>
                    <a:pt x="89976" y="7478"/>
                    <a:pt x="89941" y="7537"/>
                  </a:cubicBezTo>
                  <a:lnTo>
                    <a:pt x="90060" y="7597"/>
                  </a:lnTo>
                  <a:lnTo>
                    <a:pt x="90179" y="7359"/>
                  </a:lnTo>
                  <a:close/>
                  <a:moveTo>
                    <a:pt x="89107" y="7716"/>
                  </a:moveTo>
                  <a:lnTo>
                    <a:pt x="89107" y="7776"/>
                  </a:lnTo>
                  <a:lnTo>
                    <a:pt x="89167" y="7776"/>
                  </a:lnTo>
                  <a:cubicBezTo>
                    <a:pt x="89238" y="7657"/>
                    <a:pt x="89274" y="7668"/>
                    <a:pt x="89226" y="7537"/>
                  </a:cubicBezTo>
                  <a:close/>
                  <a:moveTo>
                    <a:pt x="70224" y="7657"/>
                  </a:moveTo>
                  <a:lnTo>
                    <a:pt x="70224" y="7835"/>
                  </a:lnTo>
                  <a:lnTo>
                    <a:pt x="70283" y="7835"/>
                  </a:lnTo>
                  <a:cubicBezTo>
                    <a:pt x="70271" y="7776"/>
                    <a:pt x="70248" y="7716"/>
                    <a:pt x="70224" y="7657"/>
                  </a:cubicBezTo>
                  <a:close/>
                  <a:moveTo>
                    <a:pt x="71891" y="7835"/>
                  </a:moveTo>
                  <a:lnTo>
                    <a:pt x="71414" y="7657"/>
                  </a:lnTo>
                  <a:cubicBezTo>
                    <a:pt x="71272" y="7966"/>
                    <a:pt x="70974" y="7966"/>
                    <a:pt x="70581" y="8014"/>
                  </a:cubicBezTo>
                  <a:lnTo>
                    <a:pt x="70581" y="8073"/>
                  </a:lnTo>
                  <a:lnTo>
                    <a:pt x="71891" y="7954"/>
                  </a:lnTo>
                  <a:close/>
                  <a:moveTo>
                    <a:pt x="84059" y="7835"/>
                  </a:moveTo>
                  <a:lnTo>
                    <a:pt x="84059" y="7954"/>
                  </a:lnTo>
                  <a:lnTo>
                    <a:pt x="84237" y="7895"/>
                  </a:lnTo>
                  <a:lnTo>
                    <a:pt x="84237" y="7835"/>
                  </a:lnTo>
                  <a:close/>
                  <a:moveTo>
                    <a:pt x="124838" y="8014"/>
                  </a:moveTo>
                  <a:lnTo>
                    <a:pt x="124361" y="7835"/>
                  </a:lnTo>
                  <a:lnTo>
                    <a:pt x="124600" y="8014"/>
                  </a:lnTo>
                  <a:close/>
                  <a:moveTo>
                    <a:pt x="98954" y="8371"/>
                  </a:moveTo>
                  <a:cubicBezTo>
                    <a:pt x="99096" y="8168"/>
                    <a:pt x="99073" y="8204"/>
                    <a:pt x="99013" y="8073"/>
                  </a:cubicBezTo>
                  <a:cubicBezTo>
                    <a:pt x="99001" y="8180"/>
                    <a:pt x="98977" y="8276"/>
                    <a:pt x="98965" y="8371"/>
                  </a:cubicBezTo>
                  <a:close/>
                  <a:moveTo>
                    <a:pt x="69986" y="8430"/>
                  </a:moveTo>
                  <a:lnTo>
                    <a:pt x="69867" y="8192"/>
                  </a:lnTo>
                  <a:lnTo>
                    <a:pt x="69509" y="8311"/>
                  </a:lnTo>
                  <a:cubicBezTo>
                    <a:pt x="69712" y="8502"/>
                    <a:pt x="69676" y="8454"/>
                    <a:pt x="69986" y="8430"/>
                  </a:cubicBezTo>
                  <a:close/>
                  <a:moveTo>
                    <a:pt x="96346" y="8609"/>
                  </a:moveTo>
                  <a:cubicBezTo>
                    <a:pt x="96370" y="8669"/>
                    <a:pt x="96382" y="8728"/>
                    <a:pt x="96406" y="8788"/>
                  </a:cubicBezTo>
                  <a:cubicBezTo>
                    <a:pt x="96787" y="8788"/>
                    <a:pt x="96858" y="8835"/>
                    <a:pt x="97060" y="8966"/>
                  </a:cubicBezTo>
                  <a:lnTo>
                    <a:pt x="97180" y="8669"/>
                  </a:lnTo>
                  <a:lnTo>
                    <a:pt x="97418" y="8669"/>
                  </a:lnTo>
                  <a:cubicBezTo>
                    <a:pt x="97382" y="8764"/>
                    <a:pt x="97334" y="8871"/>
                    <a:pt x="97299" y="8966"/>
                  </a:cubicBezTo>
                  <a:cubicBezTo>
                    <a:pt x="98084" y="8740"/>
                    <a:pt x="99061" y="8585"/>
                    <a:pt x="99977" y="8847"/>
                  </a:cubicBezTo>
                  <a:lnTo>
                    <a:pt x="100156" y="8669"/>
                  </a:lnTo>
                  <a:cubicBezTo>
                    <a:pt x="99954" y="8430"/>
                    <a:pt x="97549" y="8347"/>
                    <a:pt x="96775" y="8192"/>
                  </a:cubicBezTo>
                  <a:cubicBezTo>
                    <a:pt x="96668" y="8371"/>
                    <a:pt x="96525" y="8514"/>
                    <a:pt x="96346" y="8609"/>
                  </a:cubicBezTo>
                  <a:close/>
                  <a:moveTo>
                    <a:pt x="68628" y="8549"/>
                  </a:moveTo>
                  <a:cubicBezTo>
                    <a:pt x="68545" y="8323"/>
                    <a:pt x="68628" y="8430"/>
                    <a:pt x="68450" y="8311"/>
                  </a:cubicBezTo>
                  <a:cubicBezTo>
                    <a:pt x="68485" y="8395"/>
                    <a:pt x="68521" y="8466"/>
                    <a:pt x="68569" y="8549"/>
                  </a:cubicBezTo>
                  <a:close/>
                  <a:moveTo>
                    <a:pt x="104299" y="8311"/>
                  </a:moveTo>
                  <a:lnTo>
                    <a:pt x="104419" y="8490"/>
                  </a:lnTo>
                  <a:lnTo>
                    <a:pt x="104478" y="8490"/>
                  </a:lnTo>
                  <a:cubicBezTo>
                    <a:pt x="104371" y="8288"/>
                    <a:pt x="104514" y="8419"/>
                    <a:pt x="104299" y="8311"/>
                  </a:cubicBezTo>
                  <a:close/>
                  <a:moveTo>
                    <a:pt x="126207" y="8609"/>
                  </a:moveTo>
                  <a:cubicBezTo>
                    <a:pt x="126028" y="8407"/>
                    <a:pt x="125755" y="8323"/>
                    <a:pt x="125374" y="8311"/>
                  </a:cubicBezTo>
                  <a:lnTo>
                    <a:pt x="125374" y="8430"/>
                  </a:lnTo>
                  <a:lnTo>
                    <a:pt x="126088" y="8728"/>
                  </a:lnTo>
                  <a:close/>
                  <a:moveTo>
                    <a:pt x="96227" y="8549"/>
                  </a:moveTo>
                  <a:lnTo>
                    <a:pt x="95870" y="8371"/>
                  </a:lnTo>
                  <a:lnTo>
                    <a:pt x="95810" y="8609"/>
                  </a:lnTo>
                  <a:lnTo>
                    <a:pt x="95394" y="8371"/>
                  </a:lnTo>
                  <a:lnTo>
                    <a:pt x="94798" y="8490"/>
                  </a:lnTo>
                  <a:lnTo>
                    <a:pt x="94739" y="8728"/>
                  </a:lnTo>
                  <a:lnTo>
                    <a:pt x="94739" y="8788"/>
                  </a:lnTo>
                  <a:cubicBezTo>
                    <a:pt x="95358" y="8966"/>
                    <a:pt x="95751" y="8835"/>
                    <a:pt x="96227" y="8788"/>
                  </a:cubicBezTo>
                  <a:close/>
                  <a:moveTo>
                    <a:pt x="100442" y="8609"/>
                  </a:moveTo>
                  <a:cubicBezTo>
                    <a:pt x="100739" y="8573"/>
                    <a:pt x="100668" y="8597"/>
                    <a:pt x="100799" y="8430"/>
                  </a:cubicBezTo>
                  <a:lnTo>
                    <a:pt x="100918" y="8430"/>
                  </a:lnTo>
                  <a:lnTo>
                    <a:pt x="100620" y="8371"/>
                  </a:lnTo>
                  <a:close/>
                  <a:moveTo>
                    <a:pt x="89345" y="8609"/>
                  </a:moveTo>
                  <a:lnTo>
                    <a:pt x="89167" y="8728"/>
                  </a:lnTo>
                  <a:cubicBezTo>
                    <a:pt x="89369" y="9026"/>
                    <a:pt x="89369" y="8835"/>
                    <a:pt x="89226" y="9145"/>
                  </a:cubicBezTo>
                  <a:lnTo>
                    <a:pt x="89226" y="9204"/>
                  </a:lnTo>
                  <a:lnTo>
                    <a:pt x="93977" y="8966"/>
                  </a:lnTo>
                  <a:lnTo>
                    <a:pt x="94096" y="8788"/>
                  </a:lnTo>
                  <a:lnTo>
                    <a:pt x="93858" y="8549"/>
                  </a:lnTo>
                  <a:lnTo>
                    <a:pt x="93084" y="8549"/>
                  </a:lnTo>
                  <a:cubicBezTo>
                    <a:pt x="92798" y="8883"/>
                    <a:pt x="92715" y="8609"/>
                    <a:pt x="92310" y="8430"/>
                  </a:cubicBezTo>
                  <a:cubicBezTo>
                    <a:pt x="92215" y="8680"/>
                    <a:pt x="92274" y="8692"/>
                    <a:pt x="92012" y="8788"/>
                  </a:cubicBezTo>
                  <a:cubicBezTo>
                    <a:pt x="91834" y="8561"/>
                    <a:pt x="91143" y="8502"/>
                    <a:pt x="90345" y="8549"/>
                  </a:cubicBezTo>
                  <a:lnTo>
                    <a:pt x="90345" y="8847"/>
                  </a:lnTo>
                  <a:cubicBezTo>
                    <a:pt x="90143" y="8680"/>
                    <a:pt x="89690" y="8490"/>
                    <a:pt x="89357" y="8609"/>
                  </a:cubicBezTo>
                  <a:close/>
                  <a:moveTo>
                    <a:pt x="101037" y="8430"/>
                  </a:moveTo>
                  <a:cubicBezTo>
                    <a:pt x="100990" y="8859"/>
                    <a:pt x="102025" y="8847"/>
                    <a:pt x="102644" y="8847"/>
                  </a:cubicBezTo>
                  <a:cubicBezTo>
                    <a:pt x="102311" y="8359"/>
                    <a:pt x="101478" y="8526"/>
                    <a:pt x="101037" y="8430"/>
                  </a:cubicBezTo>
                  <a:close/>
                  <a:moveTo>
                    <a:pt x="109002" y="8609"/>
                  </a:moveTo>
                  <a:lnTo>
                    <a:pt x="108764" y="8430"/>
                  </a:lnTo>
                  <a:cubicBezTo>
                    <a:pt x="108538" y="8549"/>
                    <a:pt x="108467" y="8514"/>
                    <a:pt x="108169" y="8490"/>
                  </a:cubicBezTo>
                  <a:lnTo>
                    <a:pt x="108169" y="8549"/>
                  </a:lnTo>
                  <a:cubicBezTo>
                    <a:pt x="108312" y="8680"/>
                    <a:pt x="108514" y="8728"/>
                    <a:pt x="108705" y="8669"/>
                  </a:cubicBezTo>
                  <a:cubicBezTo>
                    <a:pt x="108895" y="8704"/>
                    <a:pt x="108836" y="8716"/>
                    <a:pt x="109002" y="8609"/>
                  </a:cubicBezTo>
                  <a:close/>
                  <a:moveTo>
                    <a:pt x="87095" y="9383"/>
                  </a:moveTo>
                  <a:lnTo>
                    <a:pt x="87095" y="9502"/>
                  </a:lnTo>
                  <a:cubicBezTo>
                    <a:pt x="87404" y="9335"/>
                    <a:pt x="87416" y="9407"/>
                    <a:pt x="87750" y="9264"/>
                  </a:cubicBezTo>
                  <a:cubicBezTo>
                    <a:pt x="87785" y="9347"/>
                    <a:pt x="87821" y="9419"/>
                    <a:pt x="87869" y="9502"/>
                  </a:cubicBezTo>
                  <a:cubicBezTo>
                    <a:pt x="88250" y="9335"/>
                    <a:pt x="88274" y="9204"/>
                    <a:pt x="88988" y="9264"/>
                  </a:cubicBezTo>
                  <a:cubicBezTo>
                    <a:pt x="89107" y="9026"/>
                    <a:pt x="89048" y="8978"/>
                    <a:pt x="89048" y="8669"/>
                  </a:cubicBezTo>
                  <a:lnTo>
                    <a:pt x="88809" y="8609"/>
                  </a:lnTo>
                  <a:cubicBezTo>
                    <a:pt x="88655" y="8788"/>
                    <a:pt x="88714" y="8859"/>
                    <a:pt x="88452" y="8966"/>
                  </a:cubicBezTo>
                  <a:cubicBezTo>
                    <a:pt x="88417" y="8692"/>
                    <a:pt x="88440" y="8728"/>
                    <a:pt x="88274" y="8609"/>
                  </a:cubicBezTo>
                  <a:lnTo>
                    <a:pt x="87214" y="8490"/>
                  </a:lnTo>
                  <a:cubicBezTo>
                    <a:pt x="87250" y="8609"/>
                    <a:pt x="87285" y="8728"/>
                    <a:pt x="87333" y="8847"/>
                  </a:cubicBezTo>
                  <a:lnTo>
                    <a:pt x="87035" y="9145"/>
                  </a:lnTo>
                  <a:cubicBezTo>
                    <a:pt x="87047" y="9228"/>
                    <a:pt x="87071" y="9300"/>
                    <a:pt x="87083" y="9383"/>
                  </a:cubicBezTo>
                  <a:close/>
                  <a:moveTo>
                    <a:pt x="107752" y="8609"/>
                  </a:moveTo>
                  <a:cubicBezTo>
                    <a:pt x="107633" y="8514"/>
                    <a:pt x="107669" y="8526"/>
                    <a:pt x="107455" y="8490"/>
                  </a:cubicBezTo>
                  <a:cubicBezTo>
                    <a:pt x="107371" y="8657"/>
                    <a:pt x="107550" y="8633"/>
                    <a:pt x="107752" y="8669"/>
                  </a:cubicBezTo>
                  <a:close/>
                  <a:moveTo>
                    <a:pt x="124612" y="8549"/>
                  </a:moveTo>
                  <a:cubicBezTo>
                    <a:pt x="124778" y="8764"/>
                    <a:pt x="124850" y="8800"/>
                    <a:pt x="125266" y="8788"/>
                  </a:cubicBezTo>
                  <a:cubicBezTo>
                    <a:pt x="125278" y="8752"/>
                    <a:pt x="125302" y="8704"/>
                    <a:pt x="125326" y="8669"/>
                  </a:cubicBezTo>
                  <a:lnTo>
                    <a:pt x="124790" y="8490"/>
                  </a:lnTo>
                  <a:close/>
                  <a:moveTo>
                    <a:pt x="79725" y="8549"/>
                  </a:moveTo>
                  <a:cubicBezTo>
                    <a:pt x="79713" y="8609"/>
                    <a:pt x="79689" y="8669"/>
                    <a:pt x="79665" y="8728"/>
                  </a:cubicBezTo>
                  <a:lnTo>
                    <a:pt x="79856" y="8669"/>
                  </a:lnTo>
                  <a:close/>
                  <a:moveTo>
                    <a:pt x="123778" y="8788"/>
                  </a:moveTo>
                  <a:lnTo>
                    <a:pt x="123897" y="8728"/>
                  </a:lnTo>
                  <a:lnTo>
                    <a:pt x="123957" y="8549"/>
                  </a:lnTo>
                  <a:lnTo>
                    <a:pt x="123719" y="8549"/>
                  </a:lnTo>
                  <a:lnTo>
                    <a:pt x="123659" y="8669"/>
                  </a:lnTo>
                  <a:close/>
                  <a:moveTo>
                    <a:pt x="124314" y="8669"/>
                  </a:moveTo>
                  <a:cubicBezTo>
                    <a:pt x="124207" y="8573"/>
                    <a:pt x="124242" y="8585"/>
                    <a:pt x="124016" y="8549"/>
                  </a:cubicBezTo>
                  <a:lnTo>
                    <a:pt x="124135" y="8669"/>
                  </a:lnTo>
                  <a:close/>
                  <a:moveTo>
                    <a:pt x="68938" y="8609"/>
                  </a:moveTo>
                  <a:lnTo>
                    <a:pt x="68819" y="8669"/>
                  </a:lnTo>
                  <a:cubicBezTo>
                    <a:pt x="68831" y="8704"/>
                    <a:pt x="68855" y="8752"/>
                    <a:pt x="68878" y="8788"/>
                  </a:cubicBezTo>
                  <a:cubicBezTo>
                    <a:pt x="68950" y="8669"/>
                    <a:pt x="68914" y="8692"/>
                    <a:pt x="68926" y="8609"/>
                  </a:cubicBezTo>
                  <a:close/>
                  <a:moveTo>
                    <a:pt x="86976" y="8609"/>
                  </a:moveTo>
                  <a:lnTo>
                    <a:pt x="86916" y="8966"/>
                  </a:lnTo>
                  <a:lnTo>
                    <a:pt x="86976" y="8966"/>
                  </a:lnTo>
                  <a:cubicBezTo>
                    <a:pt x="87000" y="8728"/>
                    <a:pt x="87143" y="8692"/>
                    <a:pt x="86976" y="8609"/>
                  </a:cubicBezTo>
                  <a:close/>
                  <a:moveTo>
                    <a:pt x="103478" y="9026"/>
                  </a:moveTo>
                  <a:cubicBezTo>
                    <a:pt x="103156" y="9097"/>
                    <a:pt x="102644" y="9109"/>
                    <a:pt x="102359" y="8907"/>
                  </a:cubicBezTo>
                  <a:lnTo>
                    <a:pt x="102180" y="9264"/>
                  </a:lnTo>
                  <a:cubicBezTo>
                    <a:pt x="102466" y="9490"/>
                    <a:pt x="103335" y="9466"/>
                    <a:pt x="103716" y="9323"/>
                  </a:cubicBezTo>
                  <a:cubicBezTo>
                    <a:pt x="103776" y="9073"/>
                    <a:pt x="103728" y="8823"/>
                    <a:pt x="103597" y="8609"/>
                  </a:cubicBezTo>
                  <a:cubicBezTo>
                    <a:pt x="103549" y="8752"/>
                    <a:pt x="103514" y="8883"/>
                    <a:pt x="103478" y="9026"/>
                  </a:cubicBezTo>
                  <a:close/>
                  <a:moveTo>
                    <a:pt x="94465" y="8907"/>
                  </a:moveTo>
                  <a:lnTo>
                    <a:pt x="94513" y="8669"/>
                  </a:lnTo>
                  <a:lnTo>
                    <a:pt x="94334" y="8669"/>
                  </a:lnTo>
                  <a:cubicBezTo>
                    <a:pt x="94358" y="8752"/>
                    <a:pt x="94382" y="8823"/>
                    <a:pt x="94393" y="8907"/>
                  </a:cubicBezTo>
                  <a:close/>
                  <a:moveTo>
                    <a:pt x="104133" y="8728"/>
                  </a:moveTo>
                  <a:lnTo>
                    <a:pt x="104073" y="8847"/>
                  </a:lnTo>
                  <a:lnTo>
                    <a:pt x="104192" y="8966"/>
                  </a:lnTo>
                  <a:cubicBezTo>
                    <a:pt x="104407" y="8859"/>
                    <a:pt x="104395" y="8930"/>
                    <a:pt x="104490" y="8669"/>
                  </a:cubicBezTo>
                  <a:lnTo>
                    <a:pt x="104252" y="8669"/>
                  </a:lnTo>
                  <a:close/>
                  <a:moveTo>
                    <a:pt x="82821" y="8907"/>
                  </a:moveTo>
                  <a:cubicBezTo>
                    <a:pt x="82571" y="8835"/>
                    <a:pt x="82666" y="8871"/>
                    <a:pt x="82523" y="8728"/>
                  </a:cubicBezTo>
                  <a:lnTo>
                    <a:pt x="82106" y="8847"/>
                  </a:lnTo>
                  <a:lnTo>
                    <a:pt x="81987" y="9204"/>
                  </a:lnTo>
                  <a:lnTo>
                    <a:pt x="81987" y="9383"/>
                  </a:lnTo>
                  <a:cubicBezTo>
                    <a:pt x="82916" y="9335"/>
                    <a:pt x="83737" y="9014"/>
                    <a:pt x="84607" y="9145"/>
                  </a:cubicBezTo>
                  <a:lnTo>
                    <a:pt x="84714" y="9085"/>
                  </a:lnTo>
                  <a:lnTo>
                    <a:pt x="84714" y="8907"/>
                  </a:lnTo>
                  <a:cubicBezTo>
                    <a:pt x="84297" y="8776"/>
                    <a:pt x="83249" y="8752"/>
                    <a:pt x="82809" y="8907"/>
                  </a:cubicBezTo>
                  <a:close/>
                  <a:moveTo>
                    <a:pt x="85011" y="8966"/>
                  </a:moveTo>
                  <a:lnTo>
                    <a:pt x="85249" y="8907"/>
                  </a:lnTo>
                  <a:cubicBezTo>
                    <a:pt x="85416" y="8811"/>
                    <a:pt x="85345" y="8895"/>
                    <a:pt x="85309" y="8728"/>
                  </a:cubicBezTo>
                  <a:lnTo>
                    <a:pt x="85011" y="8847"/>
                  </a:lnTo>
                  <a:close/>
                  <a:moveTo>
                    <a:pt x="86083" y="8788"/>
                  </a:moveTo>
                  <a:lnTo>
                    <a:pt x="86023" y="8907"/>
                  </a:lnTo>
                  <a:lnTo>
                    <a:pt x="86142" y="9026"/>
                  </a:lnTo>
                  <a:lnTo>
                    <a:pt x="86202" y="8907"/>
                  </a:lnTo>
                  <a:close/>
                  <a:moveTo>
                    <a:pt x="108407" y="9026"/>
                  </a:moveTo>
                  <a:lnTo>
                    <a:pt x="108526" y="9085"/>
                  </a:lnTo>
                  <a:cubicBezTo>
                    <a:pt x="108574" y="9014"/>
                    <a:pt x="108598" y="8930"/>
                    <a:pt x="108586" y="8847"/>
                  </a:cubicBezTo>
                  <a:lnTo>
                    <a:pt x="108407" y="8966"/>
                  </a:lnTo>
                  <a:close/>
                  <a:moveTo>
                    <a:pt x="64842" y="9026"/>
                  </a:moveTo>
                  <a:cubicBezTo>
                    <a:pt x="64818" y="9085"/>
                    <a:pt x="64795" y="9145"/>
                    <a:pt x="64783" y="9204"/>
                  </a:cubicBezTo>
                  <a:lnTo>
                    <a:pt x="64842" y="9204"/>
                  </a:lnTo>
                  <a:cubicBezTo>
                    <a:pt x="64890" y="9038"/>
                    <a:pt x="64925" y="9181"/>
                    <a:pt x="64830" y="9026"/>
                  </a:cubicBezTo>
                  <a:close/>
                  <a:moveTo>
                    <a:pt x="66330" y="9026"/>
                  </a:moveTo>
                  <a:lnTo>
                    <a:pt x="66211" y="9026"/>
                  </a:lnTo>
                  <a:cubicBezTo>
                    <a:pt x="66188" y="9085"/>
                    <a:pt x="66164" y="9145"/>
                    <a:pt x="66152" y="9204"/>
                  </a:cubicBezTo>
                  <a:cubicBezTo>
                    <a:pt x="66342" y="9097"/>
                    <a:pt x="66211" y="9240"/>
                    <a:pt x="66307" y="9026"/>
                  </a:cubicBezTo>
                  <a:close/>
                  <a:moveTo>
                    <a:pt x="98680" y="9085"/>
                  </a:moveTo>
                  <a:lnTo>
                    <a:pt x="98203" y="9026"/>
                  </a:lnTo>
                  <a:lnTo>
                    <a:pt x="97787" y="9442"/>
                  </a:lnTo>
                  <a:lnTo>
                    <a:pt x="97787" y="9502"/>
                  </a:lnTo>
                  <a:cubicBezTo>
                    <a:pt x="98072" y="9550"/>
                    <a:pt x="98120" y="9478"/>
                    <a:pt x="98323" y="9323"/>
                  </a:cubicBezTo>
                  <a:cubicBezTo>
                    <a:pt x="98584" y="9359"/>
                    <a:pt x="98584" y="9383"/>
                    <a:pt x="98668" y="9085"/>
                  </a:cubicBezTo>
                  <a:close/>
                  <a:moveTo>
                    <a:pt x="100811" y="9026"/>
                  </a:moveTo>
                  <a:cubicBezTo>
                    <a:pt x="100775" y="9121"/>
                    <a:pt x="100739" y="9228"/>
                    <a:pt x="100692" y="9323"/>
                  </a:cubicBezTo>
                  <a:lnTo>
                    <a:pt x="100882" y="9383"/>
                  </a:lnTo>
                  <a:lnTo>
                    <a:pt x="100930" y="9383"/>
                  </a:lnTo>
                  <a:cubicBezTo>
                    <a:pt x="100894" y="9145"/>
                    <a:pt x="100906" y="9145"/>
                    <a:pt x="100799" y="9026"/>
                  </a:cubicBezTo>
                  <a:close/>
                  <a:moveTo>
                    <a:pt x="80154" y="9145"/>
                  </a:moveTo>
                  <a:lnTo>
                    <a:pt x="79915" y="9085"/>
                  </a:lnTo>
                  <a:lnTo>
                    <a:pt x="80154" y="9323"/>
                  </a:lnTo>
                  <a:close/>
                  <a:moveTo>
                    <a:pt x="104383" y="9442"/>
                  </a:moveTo>
                  <a:lnTo>
                    <a:pt x="104442" y="9442"/>
                  </a:lnTo>
                  <a:lnTo>
                    <a:pt x="104680" y="9323"/>
                  </a:lnTo>
                  <a:cubicBezTo>
                    <a:pt x="104633" y="9240"/>
                    <a:pt x="104597" y="9169"/>
                    <a:pt x="104561" y="9085"/>
                  </a:cubicBezTo>
                  <a:lnTo>
                    <a:pt x="104383" y="9204"/>
                  </a:lnTo>
                  <a:close/>
                  <a:moveTo>
                    <a:pt x="65140" y="9323"/>
                  </a:moveTo>
                  <a:cubicBezTo>
                    <a:pt x="65068" y="9145"/>
                    <a:pt x="65140" y="9252"/>
                    <a:pt x="65021" y="9145"/>
                  </a:cubicBezTo>
                  <a:lnTo>
                    <a:pt x="64961" y="9264"/>
                  </a:lnTo>
                  <a:lnTo>
                    <a:pt x="65080" y="9323"/>
                  </a:lnTo>
                  <a:close/>
                  <a:moveTo>
                    <a:pt x="81463" y="9442"/>
                  </a:moveTo>
                  <a:lnTo>
                    <a:pt x="81463" y="9502"/>
                  </a:lnTo>
                  <a:lnTo>
                    <a:pt x="81820" y="9502"/>
                  </a:lnTo>
                  <a:lnTo>
                    <a:pt x="81880" y="9383"/>
                  </a:lnTo>
                  <a:lnTo>
                    <a:pt x="81582" y="9145"/>
                  </a:lnTo>
                  <a:close/>
                  <a:moveTo>
                    <a:pt x="124683" y="9264"/>
                  </a:moveTo>
                  <a:cubicBezTo>
                    <a:pt x="124564" y="9169"/>
                    <a:pt x="124600" y="9181"/>
                    <a:pt x="124385" y="9145"/>
                  </a:cubicBezTo>
                  <a:cubicBezTo>
                    <a:pt x="124421" y="9181"/>
                    <a:pt x="124457" y="9228"/>
                    <a:pt x="124504" y="9264"/>
                  </a:cubicBezTo>
                  <a:close/>
                  <a:moveTo>
                    <a:pt x="81047" y="9383"/>
                  </a:moveTo>
                  <a:lnTo>
                    <a:pt x="80868" y="9204"/>
                  </a:lnTo>
                  <a:cubicBezTo>
                    <a:pt x="80856" y="9323"/>
                    <a:pt x="80832" y="9442"/>
                    <a:pt x="80808" y="9562"/>
                  </a:cubicBezTo>
                  <a:lnTo>
                    <a:pt x="80868" y="9562"/>
                  </a:lnTo>
                  <a:close/>
                  <a:moveTo>
                    <a:pt x="99394" y="9204"/>
                  </a:moveTo>
                  <a:lnTo>
                    <a:pt x="99335" y="9323"/>
                  </a:lnTo>
                  <a:lnTo>
                    <a:pt x="99394" y="9383"/>
                  </a:lnTo>
                  <a:lnTo>
                    <a:pt x="99454" y="9383"/>
                  </a:lnTo>
                  <a:cubicBezTo>
                    <a:pt x="99418" y="9323"/>
                    <a:pt x="99394" y="9264"/>
                    <a:pt x="99382" y="9204"/>
                  </a:cubicBezTo>
                  <a:close/>
                  <a:moveTo>
                    <a:pt x="101478" y="9264"/>
                  </a:moveTo>
                  <a:lnTo>
                    <a:pt x="101537" y="9383"/>
                  </a:lnTo>
                  <a:cubicBezTo>
                    <a:pt x="101621" y="9264"/>
                    <a:pt x="101585" y="9288"/>
                    <a:pt x="101597" y="9204"/>
                  </a:cubicBezTo>
                  <a:close/>
                  <a:moveTo>
                    <a:pt x="86690" y="9264"/>
                  </a:moveTo>
                  <a:lnTo>
                    <a:pt x="86333" y="9383"/>
                  </a:lnTo>
                  <a:lnTo>
                    <a:pt x="86333" y="9502"/>
                  </a:lnTo>
                  <a:lnTo>
                    <a:pt x="86869" y="9442"/>
                  </a:lnTo>
                  <a:lnTo>
                    <a:pt x="86928" y="9383"/>
                  </a:lnTo>
                  <a:close/>
                  <a:moveTo>
                    <a:pt x="63473" y="9323"/>
                  </a:moveTo>
                  <a:lnTo>
                    <a:pt x="63354" y="9502"/>
                  </a:lnTo>
                  <a:lnTo>
                    <a:pt x="63354" y="9562"/>
                  </a:lnTo>
                  <a:lnTo>
                    <a:pt x="63473" y="9442"/>
                  </a:lnTo>
                  <a:cubicBezTo>
                    <a:pt x="63521" y="9335"/>
                    <a:pt x="63521" y="9431"/>
                    <a:pt x="63461" y="9323"/>
                  </a:cubicBezTo>
                  <a:close/>
                  <a:moveTo>
                    <a:pt x="94167" y="9621"/>
                  </a:moveTo>
                  <a:lnTo>
                    <a:pt x="94167" y="9681"/>
                  </a:lnTo>
                  <a:lnTo>
                    <a:pt x="94405" y="9681"/>
                  </a:lnTo>
                  <a:cubicBezTo>
                    <a:pt x="94382" y="9442"/>
                    <a:pt x="94382" y="9442"/>
                    <a:pt x="94286" y="9323"/>
                  </a:cubicBezTo>
                  <a:close/>
                  <a:moveTo>
                    <a:pt x="95298" y="9621"/>
                  </a:moveTo>
                  <a:lnTo>
                    <a:pt x="95477" y="9681"/>
                  </a:lnTo>
                  <a:lnTo>
                    <a:pt x="95536" y="9681"/>
                  </a:lnTo>
                  <a:cubicBezTo>
                    <a:pt x="95501" y="9383"/>
                    <a:pt x="95548" y="9442"/>
                    <a:pt x="95358" y="9323"/>
                  </a:cubicBezTo>
                  <a:close/>
                  <a:moveTo>
                    <a:pt x="77248" y="9383"/>
                  </a:moveTo>
                  <a:cubicBezTo>
                    <a:pt x="77272" y="9466"/>
                    <a:pt x="77284" y="9538"/>
                    <a:pt x="77308" y="9621"/>
                  </a:cubicBezTo>
                  <a:lnTo>
                    <a:pt x="77368" y="9621"/>
                  </a:lnTo>
                  <a:close/>
                  <a:moveTo>
                    <a:pt x="96846" y="9562"/>
                  </a:moveTo>
                  <a:lnTo>
                    <a:pt x="97072" y="9740"/>
                  </a:lnTo>
                  <a:cubicBezTo>
                    <a:pt x="97120" y="9681"/>
                    <a:pt x="97156" y="9621"/>
                    <a:pt x="97191" y="9562"/>
                  </a:cubicBezTo>
                  <a:cubicBezTo>
                    <a:pt x="97060" y="9538"/>
                    <a:pt x="96941" y="9478"/>
                    <a:pt x="96846" y="9383"/>
                  </a:cubicBezTo>
                  <a:close/>
                  <a:moveTo>
                    <a:pt x="62937" y="9621"/>
                  </a:moveTo>
                  <a:lnTo>
                    <a:pt x="62937" y="9502"/>
                  </a:lnTo>
                  <a:lnTo>
                    <a:pt x="62770" y="9502"/>
                  </a:lnTo>
                  <a:lnTo>
                    <a:pt x="62651" y="9562"/>
                  </a:lnTo>
                  <a:lnTo>
                    <a:pt x="62770" y="9681"/>
                  </a:lnTo>
                  <a:close/>
                  <a:moveTo>
                    <a:pt x="96132" y="9740"/>
                  </a:moveTo>
                  <a:lnTo>
                    <a:pt x="96251" y="9502"/>
                  </a:lnTo>
                  <a:lnTo>
                    <a:pt x="96048" y="9502"/>
                  </a:lnTo>
                  <a:lnTo>
                    <a:pt x="95929" y="9562"/>
                  </a:lnTo>
                  <a:close/>
                  <a:moveTo>
                    <a:pt x="70009" y="9859"/>
                  </a:moveTo>
                  <a:cubicBezTo>
                    <a:pt x="69974" y="9752"/>
                    <a:pt x="69938" y="9657"/>
                    <a:pt x="69890" y="9562"/>
                  </a:cubicBezTo>
                  <a:cubicBezTo>
                    <a:pt x="69617" y="9978"/>
                    <a:pt x="68831" y="9776"/>
                    <a:pt x="68700" y="10216"/>
                  </a:cubicBezTo>
                  <a:lnTo>
                    <a:pt x="69593" y="9919"/>
                  </a:lnTo>
                  <a:close/>
                  <a:moveTo>
                    <a:pt x="101299" y="9562"/>
                  </a:moveTo>
                  <a:cubicBezTo>
                    <a:pt x="101406" y="9740"/>
                    <a:pt x="101311" y="9657"/>
                    <a:pt x="101537" y="9740"/>
                  </a:cubicBezTo>
                  <a:cubicBezTo>
                    <a:pt x="101406" y="9562"/>
                    <a:pt x="101501" y="9633"/>
                    <a:pt x="101275" y="9562"/>
                  </a:cubicBezTo>
                  <a:close/>
                  <a:moveTo>
                    <a:pt x="102311" y="9562"/>
                  </a:moveTo>
                  <a:lnTo>
                    <a:pt x="102192" y="9621"/>
                  </a:lnTo>
                  <a:cubicBezTo>
                    <a:pt x="102537" y="10038"/>
                    <a:pt x="103490" y="9954"/>
                    <a:pt x="104204" y="9859"/>
                  </a:cubicBezTo>
                  <a:cubicBezTo>
                    <a:pt x="104026" y="9502"/>
                    <a:pt x="102775" y="9562"/>
                    <a:pt x="102287" y="9562"/>
                  </a:cubicBezTo>
                  <a:close/>
                  <a:moveTo>
                    <a:pt x="94001" y="9621"/>
                  </a:moveTo>
                  <a:lnTo>
                    <a:pt x="93751" y="9621"/>
                  </a:lnTo>
                  <a:cubicBezTo>
                    <a:pt x="93631" y="9788"/>
                    <a:pt x="93810" y="9716"/>
                    <a:pt x="94001" y="9740"/>
                  </a:cubicBezTo>
                  <a:close/>
                  <a:moveTo>
                    <a:pt x="74939" y="9681"/>
                  </a:moveTo>
                  <a:lnTo>
                    <a:pt x="74879" y="9800"/>
                  </a:lnTo>
                  <a:cubicBezTo>
                    <a:pt x="75058" y="9716"/>
                    <a:pt x="74951" y="9800"/>
                    <a:pt x="75058" y="9681"/>
                  </a:cubicBezTo>
                  <a:close/>
                  <a:moveTo>
                    <a:pt x="79689" y="9919"/>
                  </a:moveTo>
                  <a:lnTo>
                    <a:pt x="79689" y="9800"/>
                  </a:lnTo>
                  <a:lnTo>
                    <a:pt x="79451" y="9800"/>
                  </a:lnTo>
                  <a:cubicBezTo>
                    <a:pt x="79546" y="9919"/>
                    <a:pt x="79451" y="9859"/>
                    <a:pt x="79665" y="9919"/>
                  </a:cubicBezTo>
                  <a:close/>
                  <a:moveTo>
                    <a:pt x="83666" y="9800"/>
                  </a:moveTo>
                  <a:lnTo>
                    <a:pt x="83547" y="9800"/>
                  </a:lnTo>
                  <a:lnTo>
                    <a:pt x="83547" y="10038"/>
                  </a:lnTo>
                  <a:close/>
                  <a:moveTo>
                    <a:pt x="68593" y="10097"/>
                  </a:moveTo>
                  <a:lnTo>
                    <a:pt x="67759" y="10097"/>
                  </a:lnTo>
                  <a:lnTo>
                    <a:pt x="67521" y="10454"/>
                  </a:lnTo>
                  <a:lnTo>
                    <a:pt x="68474" y="10276"/>
                  </a:lnTo>
                  <a:close/>
                  <a:moveTo>
                    <a:pt x="93108" y="10335"/>
                  </a:moveTo>
                  <a:lnTo>
                    <a:pt x="93286" y="10216"/>
                  </a:lnTo>
                  <a:lnTo>
                    <a:pt x="92989" y="10097"/>
                  </a:lnTo>
                  <a:lnTo>
                    <a:pt x="92869" y="10157"/>
                  </a:lnTo>
                  <a:cubicBezTo>
                    <a:pt x="92846" y="10193"/>
                    <a:pt x="92834" y="10228"/>
                    <a:pt x="92810" y="10276"/>
                  </a:cubicBezTo>
                  <a:cubicBezTo>
                    <a:pt x="92929" y="10371"/>
                    <a:pt x="92905" y="10395"/>
                    <a:pt x="93084" y="10335"/>
                  </a:cubicBezTo>
                  <a:close/>
                  <a:moveTo>
                    <a:pt x="94060" y="10335"/>
                  </a:moveTo>
                  <a:lnTo>
                    <a:pt x="97263" y="10454"/>
                  </a:lnTo>
                  <a:lnTo>
                    <a:pt x="97263" y="10395"/>
                  </a:lnTo>
                  <a:cubicBezTo>
                    <a:pt x="96763" y="9954"/>
                    <a:pt x="95167" y="10216"/>
                    <a:pt x="94584" y="10097"/>
                  </a:cubicBezTo>
                  <a:cubicBezTo>
                    <a:pt x="94405" y="10216"/>
                    <a:pt x="94370" y="10169"/>
                    <a:pt x="94048" y="10157"/>
                  </a:cubicBezTo>
                  <a:close/>
                  <a:moveTo>
                    <a:pt x="128850" y="11050"/>
                  </a:moveTo>
                  <a:lnTo>
                    <a:pt x="128850" y="10990"/>
                  </a:lnTo>
                  <a:lnTo>
                    <a:pt x="127779" y="10752"/>
                  </a:lnTo>
                  <a:lnTo>
                    <a:pt x="126826" y="10097"/>
                  </a:lnTo>
                  <a:cubicBezTo>
                    <a:pt x="126850" y="10216"/>
                    <a:pt x="126862" y="10335"/>
                    <a:pt x="126886" y="10454"/>
                  </a:cubicBezTo>
                  <a:cubicBezTo>
                    <a:pt x="127731" y="10812"/>
                    <a:pt x="127910" y="10966"/>
                    <a:pt x="128814" y="11050"/>
                  </a:cubicBezTo>
                  <a:close/>
                  <a:moveTo>
                    <a:pt x="72272" y="10157"/>
                  </a:moveTo>
                  <a:lnTo>
                    <a:pt x="72331" y="10335"/>
                  </a:lnTo>
                  <a:lnTo>
                    <a:pt x="72391" y="10276"/>
                  </a:lnTo>
                  <a:close/>
                  <a:moveTo>
                    <a:pt x="97858" y="10276"/>
                  </a:moveTo>
                  <a:lnTo>
                    <a:pt x="97858" y="10454"/>
                  </a:lnTo>
                  <a:lnTo>
                    <a:pt x="98156" y="10395"/>
                  </a:lnTo>
                  <a:lnTo>
                    <a:pt x="98275" y="10395"/>
                  </a:lnTo>
                  <a:cubicBezTo>
                    <a:pt x="98180" y="10145"/>
                    <a:pt x="98287" y="10240"/>
                    <a:pt x="98037" y="10157"/>
                  </a:cubicBezTo>
                  <a:close/>
                  <a:moveTo>
                    <a:pt x="100644" y="10276"/>
                  </a:moveTo>
                  <a:lnTo>
                    <a:pt x="101180" y="10454"/>
                  </a:lnTo>
                  <a:lnTo>
                    <a:pt x="101240" y="10454"/>
                  </a:lnTo>
                  <a:lnTo>
                    <a:pt x="101359" y="10276"/>
                  </a:lnTo>
                  <a:lnTo>
                    <a:pt x="101120" y="10157"/>
                  </a:lnTo>
                  <a:lnTo>
                    <a:pt x="100644" y="10216"/>
                  </a:lnTo>
                  <a:close/>
                  <a:moveTo>
                    <a:pt x="71676" y="10216"/>
                  </a:moveTo>
                  <a:cubicBezTo>
                    <a:pt x="71783" y="10264"/>
                    <a:pt x="71700" y="10264"/>
                    <a:pt x="71795" y="10216"/>
                  </a:cubicBezTo>
                  <a:close/>
                  <a:moveTo>
                    <a:pt x="91679" y="10216"/>
                  </a:moveTo>
                  <a:lnTo>
                    <a:pt x="91572" y="10216"/>
                  </a:lnTo>
                  <a:lnTo>
                    <a:pt x="91334" y="10276"/>
                  </a:lnTo>
                  <a:cubicBezTo>
                    <a:pt x="91441" y="10371"/>
                    <a:pt x="91405" y="10347"/>
                    <a:pt x="91631" y="10395"/>
                  </a:cubicBezTo>
                  <a:close/>
                  <a:moveTo>
                    <a:pt x="93524" y="10216"/>
                  </a:moveTo>
                  <a:lnTo>
                    <a:pt x="93346" y="10335"/>
                  </a:lnTo>
                  <a:lnTo>
                    <a:pt x="93643" y="10395"/>
                  </a:lnTo>
                  <a:lnTo>
                    <a:pt x="93643" y="10216"/>
                  </a:lnTo>
                  <a:close/>
                  <a:moveTo>
                    <a:pt x="97561" y="10454"/>
                  </a:moveTo>
                  <a:lnTo>
                    <a:pt x="97739" y="10395"/>
                  </a:lnTo>
                  <a:lnTo>
                    <a:pt x="97739" y="10335"/>
                  </a:lnTo>
                  <a:lnTo>
                    <a:pt x="97561" y="10216"/>
                  </a:lnTo>
                  <a:cubicBezTo>
                    <a:pt x="97537" y="10288"/>
                    <a:pt x="97525" y="10371"/>
                    <a:pt x="97501" y="10454"/>
                  </a:cubicBezTo>
                  <a:close/>
                  <a:moveTo>
                    <a:pt x="99168" y="10514"/>
                  </a:moveTo>
                  <a:cubicBezTo>
                    <a:pt x="99311" y="10490"/>
                    <a:pt x="99454" y="10431"/>
                    <a:pt x="99573" y="10335"/>
                  </a:cubicBezTo>
                  <a:lnTo>
                    <a:pt x="99573" y="10276"/>
                  </a:lnTo>
                  <a:lnTo>
                    <a:pt x="99227" y="10216"/>
                  </a:lnTo>
                  <a:cubicBezTo>
                    <a:pt x="99180" y="10312"/>
                    <a:pt x="99156" y="10419"/>
                    <a:pt x="99144" y="10514"/>
                  </a:cubicBezTo>
                  <a:close/>
                  <a:moveTo>
                    <a:pt x="99704" y="10216"/>
                  </a:moveTo>
                  <a:lnTo>
                    <a:pt x="99823" y="10395"/>
                  </a:lnTo>
                  <a:lnTo>
                    <a:pt x="100287" y="10335"/>
                  </a:lnTo>
                  <a:cubicBezTo>
                    <a:pt x="100120" y="10216"/>
                    <a:pt x="99966" y="10204"/>
                    <a:pt x="99668" y="10216"/>
                  </a:cubicBezTo>
                  <a:close/>
                  <a:moveTo>
                    <a:pt x="67402" y="10395"/>
                  </a:moveTo>
                  <a:lnTo>
                    <a:pt x="67164" y="10276"/>
                  </a:lnTo>
                  <a:cubicBezTo>
                    <a:pt x="67128" y="10371"/>
                    <a:pt x="67081" y="10466"/>
                    <a:pt x="67045" y="10574"/>
                  </a:cubicBezTo>
                  <a:lnTo>
                    <a:pt x="67283" y="10454"/>
                  </a:lnTo>
                  <a:close/>
                  <a:moveTo>
                    <a:pt x="88119" y="10454"/>
                  </a:moveTo>
                  <a:lnTo>
                    <a:pt x="88119" y="10514"/>
                  </a:lnTo>
                  <a:lnTo>
                    <a:pt x="88476" y="10574"/>
                  </a:lnTo>
                  <a:cubicBezTo>
                    <a:pt x="88512" y="10359"/>
                    <a:pt x="88559" y="10419"/>
                    <a:pt x="88417" y="10276"/>
                  </a:cubicBezTo>
                  <a:cubicBezTo>
                    <a:pt x="88274" y="10407"/>
                    <a:pt x="88309" y="10383"/>
                    <a:pt x="88095" y="10454"/>
                  </a:cubicBezTo>
                  <a:close/>
                  <a:moveTo>
                    <a:pt x="89607" y="10454"/>
                  </a:moveTo>
                  <a:lnTo>
                    <a:pt x="90262" y="10454"/>
                  </a:lnTo>
                  <a:lnTo>
                    <a:pt x="90262" y="10395"/>
                  </a:lnTo>
                  <a:lnTo>
                    <a:pt x="89845" y="10276"/>
                  </a:lnTo>
                  <a:close/>
                  <a:moveTo>
                    <a:pt x="91214" y="10335"/>
                  </a:moveTo>
                  <a:lnTo>
                    <a:pt x="90619" y="10276"/>
                  </a:lnTo>
                  <a:lnTo>
                    <a:pt x="90262" y="10395"/>
                  </a:lnTo>
                  <a:lnTo>
                    <a:pt x="91095" y="10395"/>
                  </a:lnTo>
                  <a:close/>
                  <a:moveTo>
                    <a:pt x="84059" y="10859"/>
                  </a:moveTo>
                  <a:lnTo>
                    <a:pt x="82404" y="11395"/>
                  </a:lnTo>
                  <a:lnTo>
                    <a:pt x="82285" y="11633"/>
                  </a:lnTo>
                  <a:lnTo>
                    <a:pt x="82344" y="11752"/>
                  </a:lnTo>
                  <a:cubicBezTo>
                    <a:pt x="82666" y="11621"/>
                    <a:pt x="83344" y="11490"/>
                    <a:pt x="83464" y="11276"/>
                  </a:cubicBezTo>
                  <a:lnTo>
                    <a:pt x="84178" y="11633"/>
                  </a:lnTo>
                  <a:lnTo>
                    <a:pt x="84059" y="11395"/>
                  </a:lnTo>
                  <a:lnTo>
                    <a:pt x="84476" y="11157"/>
                  </a:lnTo>
                  <a:lnTo>
                    <a:pt x="84654" y="11157"/>
                  </a:lnTo>
                  <a:cubicBezTo>
                    <a:pt x="84642" y="11502"/>
                    <a:pt x="84583" y="11395"/>
                    <a:pt x="84773" y="11574"/>
                  </a:cubicBezTo>
                  <a:cubicBezTo>
                    <a:pt x="84904" y="11407"/>
                    <a:pt x="84868" y="11300"/>
                    <a:pt x="84892" y="11097"/>
                  </a:cubicBezTo>
                  <a:lnTo>
                    <a:pt x="87797" y="10621"/>
                  </a:lnTo>
                  <a:lnTo>
                    <a:pt x="87857" y="10562"/>
                  </a:lnTo>
                  <a:lnTo>
                    <a:pt x="87857" y="10502"/>
                  </a:lnTo>
                  <a:lnTo>
                    <a:pt x="87143" y="10323"/>
                  </a:lnTo>
                  <a:cubicBezTo>
                    <a:pt x="86857" y="10669"/>
                    <a:pt x="84595" y="10966"/>
                    <a:pt x="84059" y="11097"/>
                  </a:cubicBezTo>
                  <a:close/>
                  <a:moveTo>
                    <a:pt x="66664" y="10681"/>
                  </a:moveTo>
                  <a:cubicBezTo>
                    <a:pt x="66842" y="10574"/>
                    <a:pt x="66771" y="10669"/>
                    <a:pt x="66842" y="10443"/>
                  </a:cubicBezTo>
                  <a:lnTo>
                    <a:pt x="66545" y="10383"/>
                  </a:lnTo>
                  <a:cubicBezTo>
                    <a:pt x="66235" y="10609"/>
                    <a:pt x="65854" y="10574"/>
                    <a:pt x="65485" y="10621"/>
                  </a:cubicBezTo>
                  <a:cubicBezTo>
                    <a:pt x="65068" y="10681"/>
                    <a:pt x="64687" y="11074"/>
                    <a:pt x="64414" y="11157"/>
                  </a:cubicBezTo>
                  <a:cubicBezTo>
                    <a:pt x="63521" y="11455"/>
                    <a:pt x="62449" y="11431"/>
                    <a:pt x="61377" y="11693"/>
                  </a:cubicBezTo>
                  <a:cubicBezTo>
                    <a:pt x="60568" y="11895"/>
                    <a:pt x="60056" y="12240"/>
                    <a:pt x="59187" y="12288"/>
                  </a:cubicBezTo>
                  <a:cubicBezTo>
                    <a:pt x="59163" y="12348"/>
                    <a:pt x="59151" y="12407"/>
                    <a:pt x="59127" y="12467"/>
                  </a:cubicBezTo>
                  <a:lnTo>
                    <a:pt x="59127" y="12705"/>
                  </a:lnTo>
                  <a:cubicBezTo>
                    <a:pt x="60508" y="12252"/>
                    <a:pt x="62854" y="11812"/>
                    <a:pt x="64414" y="11216"/>
                  </a:cubicBezTo>
                  <a:close/>
                  <a:moveTo>
                    <a:pt x="70581" y="10740"/>
                  </a:moveTo>
                  <a:lnTo>
                    <a:pt x="70700" y="10681"/>
                  </a:lnTo>
                  <a:lnTo>
                    <a:pt x="70700" y="10443"/>
                  </a:lnTo>
                  <a:lnTo>
                    <a:pt x="70521" y="10443"/>
                  </a:lnTo>
                  <a:lnTo>
                    <a:pt x="70402" y="10502"/>
                  </a:lnTo>
                  <a:cubicBezTo>
                    <a:pt x="70367" y="10562"/>
                    <a:pt x="70331" y="10621"/>
                    <a:pt x="70283" y="10681"/>
                  </a:cubicBezTo>
                  <a:cubicBezTo>
                    <a:pt x="70462" y="10800"/>
                    <a:pt x="70355" y="10740"/>
                    <a:pt x="70581" y="10752"/>
                  </a:cubicBezTo>
                  <a:close/>
                  <a:moveTo>
                    <a:pt x="79606" y="10562"/>
                  </a:moveTo>
                  <a:cubicBezTo>
                    <a:pt x="79784" y="10490"/>
                    <a:pt x="79677" y="10562"/>
                    <a:pt x="79784" y="10443"/>
                  </a:cubicBezTo>
                  <a:lnTo>
                    <a:pt x="79665" y="10443"/>
                  </a:lnTo>
                  <a:close/>
                  <a:moveTo>
                    <a:pt x="109883" y="10562"/>
                  </a:moveTo>
                  <a:lnTo>
                    <a:pt x="110003" y="10562"/>
                  </a:lnTo>
                  <a:lnTo>
                    <a:pt x="110003" y="10502"/>
                  </a:lnTo>
                  <a:lnTo>
                    <a:pt x="109645" y="10502"/>
                  </a:lnTo>
                  <a:cubicBezTo>
                    <a:pt x="109764" y="10597"/>
                    <a:pt x="109717" y="10645"/>
                    <a:pt x="109895" y="10574"/>
                  </a:cubicBezTo>
                  <a:close/>
                  <a:moveTo>
                    <a:pt x="69343" y="10740"/>
                  </a:moveTo>
                  <a:lnTo>
                    <a:pt x="69224" y="10919"/>
                  </a:lnTo>
                  <a:lnTo>
                    <a:pt x="69938" y="10919"/>
                  </a:lnTo>
                  <a:lnTo>
                    <a:pt x="70045" y="10800"/>
                  </a:lnTo>
                  <a:cubicBezTo>
                    <a:pt x="69974" y="10574"/>
                    <a:pt x="70045" y="10681"/>
                    <a:pt x="69867" y="10562"/>
                  </a:cubicBezTo>
                  <a:cubicBezTo>
                    <a:pt x="69724" y="10728"/>
                    <a:pt x="69676" y="10740"/>
                    <a:pt x="69343" y="10752"/>
                  </a:cubicBezTo>
                  <a:close/>
                  <a:moveTo>
                    <a:pt x="61211" y="10740"/>
                  </a:moveTo>
                  <a:lnTo>
                    <a:pt x="61092" y="10740"/>
                  </a:lnTo>
                  <a:cubicBezTo>
                    <a:pt x="61068" y="10800"/>
                    <a:pt x="61044" y="10859"/>
                    <a:pt x="61032" y="10919"/>
                  </a:cubicBezTo>
                  <a:cubicBezTo>
                    <a:pt x="61235" y="10812"/>
                    <a:pt x="61104" y="10955"/>
                    <a:pt x="61211" y="10752"/>
                  </a:cubicBezTo>
                  <a:close/>
                  <a:moveTo>
                    <a:pt x="68866" y="10800"/>
                  </a:moveTo>
                  <a:cubicBezTo>
                    <a:pt x="68664" y="10990"/>
                    <a:pt x="68200" y="10978"/>
                    <a:pt x="67973" y="11157"/>
                  </a:cubicBezTo>
                  <a:lnTo>
                    <a:pt x="67973" y="11216"/>
                  </a:lnTo>
                  <a:cubicBezTo>
                    <a:pt x="68331" y="11216"/>
                    <a:pt x="68700" y="11157"/>
                    <a:pt x="69045" y="11038"/>
                  </a:cubicBezTo>
                  <a:lnTo>
                    <a:pt x="69152" y="10859"/>
                  </a:lnTo>
                  <a:close/>
                  <a:moveTo>
                    <a:pt x="88869" y="11097"/>
                  </a:moveTo>
                  <a:lnTo>
                    <a:pt x="88869" y="11157"/>
                  </a:lnTo>
                  <a:lnTo>
                    <a:pt x="88988" y="11216"/>
                  </a:lnTo>
                  <a:lnTo>
                    <a:pt x="89286" y="11216"/>
                  </a:lnTo>
                  <a:lnTo>
                    <a:pt x="88988" y="10978"/>
                  </a:lnTo>
                  <a:close/>
                  <a:moveTo>
                    <a:pt x="87678" y="11038"/>
                  </a:moveTo>
                  <a:lnTo>
                    <a:pt x="87143" y="11097"/>
                  </a:lnTo>
                  <a:lnTo>
                    <a:pt x="87023" y="11276"/>
                  </a:lnTo>
                  <a:cubicBezTo>
                    <a:pt x="87154" y="11359"/>
                    <a:pt x="87476" y="11324"/>
                    <a:pt x="87797" y="11276"/>
                  </a:cubicBezTo>
                  <a:close/>
                  <a:moveTo>
                    <a:pt x="88155" y="11038"/>
                  </a:moveTo>
                  <a:cubicBezTo>
                    <a:pt x="88250" y="11300"/>
                    <a:pt x="88381" y="11312"/>
                    <a:pt x="88571" y="11455"/>
                  </a:cubicBezTo>
                  <a:lnTo>
                    <a:pt x="88750" y="11216"/>
                  </a:lnTo>
                  <a:cubicBezTo>
                    <a:pt x="88595" y="11050"/>
                    <a:pt x="88512" y="11038"/>
                    <a:pt x="88166" y="11050"/>
                  </a:cubicBezTo>
                  <a:close/>
                  <a:moveTo>
                    <a:pt x="89762" y="11336"/>
                  </a:moveTo>
                  <a:lnTo>
                    <a:pt x="90107" y="11455"/>
                  </a:lnTo>
                  <a:cubicBezTo>
                    <a:pt x="90322" y="11300"/>
                    <a:pt x="90310" y="11347"/>
                    <a:pt x="90345" y="11157"/>
                  </a:cubicBezTo>
                  <a:lnTo>
                    <a:pt x="89821" y="11038"/>
                  </a:lnTo>
                  <a:cubicBezTo>
                    <a:pt x="89798" y="11145"/>
                    <a:pt x="89774" y="11240"/>
                    <a:pt x="89762" y="11336"/>
                  </a:cubicBezTo>
                  <a:close/>
                  <a:moveTo>
                    <a:pt x="92072" y="11633"/>
                  </a:moveTo>
                  <a:lnTo>
                    <a:pt x="92250" y="11276"/>
                  </a:lnTo>
                  <a:cubicBezTo>
                    <a:pt x="92286" y="11252"/>
                    <a:pt x="92334" y="11240"/>
                    <a:pt x="92369" y="11216"/>
                  </a:cubicBezTo>
                  <a:cubicBezTo>
                    <a:pt x="92227" y="11109"/>
                    <a:pt x="92012" y="11109"/>
                    <a:pt x="91715" y="11097"/>
                  </a:cubicBezTo>
                  <a:cubicBezTo>
                    <a:pt x="91869" y="11324"/>
                    <a:pt x="91869" y="11228"/>
                    <a:pt x="91893" y="11455"/>
                  </a:cubicBezTo>
                  <a:close/>
                  <a:moveTo>
                    <a:pt x="93917" y="11395"/>
                  </a:moveTo>
                  <a:cubicBezTo>
                    <a:pt x="93834" y="11145"/>
                    <a:pt x="93881" y="11205"/>
                    <a:pt x="93679" y="11097"/>
                  </a:cubicBezTo>
                  <a:cubicBezTo>
                    <a:pt x="93453" y="11252"/>
                    <a:pt x="92953" y="11431"/>
                    <a:pt x="92608" y="11336"/>
                  </a:cubicBezTo>
                  <a:lnTo>
                    <a:pt x="92548" y="11455"/>
                  </a:lnTo>
                  <a:cubicBezTo>
                    <a:pt x="93119" y="11609"/>
                    <a:pt x="93239" y="11574"/>
                    <a:pt x="93917" y="11395"/>
                  </a:cubicBezTo>
                  <a:close/>
                  <a:moveTo>
                    <a:pt x="86321" y="11336"/>
                  </a:moveTo>
                  <a:lnTo>
                    <a:pt x="86381" y="11216"/>
                  </a:lnTo>
                  <a:lnTo>
                    <a:pt x="86083" y="11157"/>
                  </a:lnTo>
                  <a:lnTo>
                    <a:pt x="85845" y="11216"/>
                  </a:lnTo>
                  <a:lnTo>
                    <a:pt x="85845" y="11514"/>
                  </a:lnTo>
                  <a:lnTo>
                    <a:pt x="85964" y="11574"/>
                  </a:lnTo>
                  <a:close/>
                  <a:moveTo>
                    <a:pt x="89345" y="11276"/>
                  </a:moveTo>
                  <a:lnTo>
                    <a:pt x="89464" y="11157"/>
                  </a:lnTo>
                  <a:lnTo>
                    <a:pt x="89357" y="11157"/>
                  </a:lnTo>
                  <a:close/>
                  <a:moveTo>
                    <a:pt x="86559" y="11216"/>
                  </a:moveTo>
                  <a:lnTo>
                    <a:pt x="86678" y="11395"/>
                  </a:lnTo>
                  <a:cubicBezTo>
                    <a:pt x="86702" y="11336"/>
                    <a:pt x="86714" y="11276"/>
                    <a:pt x="86738" y="11216"/>
                  </a:cubicBezTo>
                  <a:close/>
                  <a:moveTo>
                    <a:pt x="65128" y="11752"/>
                  </a:moveTo>
                  <a:lnTo>
                    <a:pt x="65009" y="11990"/>
                  </a:lnTo>
                  <a:cubicBezTo>
                    <a:pt x="65771" y="11895"/>
                    <a:pt x="66509" y="11693"/>
                    <a:pt x="67438" y="11514"/>
                  </a:cubicBezTo>
                  <a:cubicBezTo>
                    <a:pt x="67462" y="11455"/>
                    <a:pt x="67485" y="11395"/>
                    <a:pt x="67497" y="11336"/>
                  </a:cubicBezTo>
                  <a:cubicBezTo>
                    <a:pt x="67271" y="11288"/>
                    <a:pt x="67152" y="11336"/>
                    <a:pt x="66854" y="11276"/>
                  </a:cubicBezTo>
                  <a:cubicBezTo>
                    <a:pt x="66449" y="11574"/>
                    <a:pt x="65771" y="11586"/>
                    <a:pt x="65128" y="11752"/>
                  </a:cubicBezTo>
                  <a:close/>
                  <a:moveTo>
                    <a:pt x="90774" y="11395"/>
                  </a:moveTo>
                  <a:lnTo>
                    <a:pt x="90655" y="11276"/>
                  </a:lnTo>
                  <a:lnTo>
                    <a:pt x="90655" y="11455"/>
                  </a:lnTo>
                  <a:close/>
                  <a:moveTo>
                    <a:pt x="91607" y="11276"/>
                  </a:moveTo>
                  <a:lnTo>
                    <a:pt x="91369" y="11514"/>
                  </a:lnTo>
                  <a:lnTo>
                    <a:pt x="91429" y="11633"/>
                  </a:lnTo>
                  <a:lnTo>
                    <a:pt x="91667" y="11633"/>
                  </a:lnTo>
                  <a:lnTo>
                    <a:pt x="91726" y="11514"/>
                  </a:lnTo>
                  <a:close/>
                  <a:moveTo>
                    <a:pt x="85369" y="11514"/>
                  </a:moveTo>
                  <a:lnTo>
                    <a:pt x="85488" y="11395"/>
                  </a:lnTo>
                  <a:lnTo>
                    <a:pt x="85190" y="11336"/>
                  </a:lnTo>
                  <a:close/>
                  <a:moveTo>
                    <a:pt x="87809" y="11455"/>
                  </a:moveTo>
                  <a:lnTo>
                    <a:pt x="87750" y="11336"/>
                  </a:lnTo>
                  <a:lnTo>
                    <a:pt x="87690" y="11455"/>
                  </a:lnTo>
                  <a:close/>
                  <a:moveTo>
                    <a:pt x="87214" y="11455"/>
                  </a:moveTo>
                  <a:lnTo>
                    <a:pt x="87095" y="11455"/>
                  </a:lnTo>
                  <a:lnTo>
                    <a:pt x="87095" y="11633"/>
                  </a:lnTo>
                  <a:close/>
                  <a:moveTo>
                    <a:pt x="81392" y="11812"/>
                  </a:moveTo>
                  <a:lnTo>
                    <a:pt x="81451" y="11812"/>
                  </a:lnTo>
                  <a:lnTo>
                    <a:pt x="81570" y="11693"/>
                  </a:lnTo>
                  <a:lnTo>
                    <a:pt x="81570" y="11633"/>
                  </a:lnTo>
                  <a:lnTo>
                    <a:pt x="81451" y="11633"/>
                  </a:lnTo>
                  <a:cubicBezTo>
                    <a:pt x="81428" y="11693"/>
                    <a:pt x="81404" y="11752"/>
                    <a:pt x="81392" y="11812"/>
                  </a:cubicBezTo>
                  <a:close/>
                  <a:moveTo>
                    <a:pt x="89869" y="11633"/>
                  </a:moveTo>
                  <a:cubicBezTo>
                    <a:pt x="89536" y="11919"/>
                    <a:pt x="86523" y="12336"/>
                    <a:pt x="85892" y="12467"/>
                  </a:cubicBezTo>
                  <a:cubicBezTo>
                    <a:pt x="85916" y="12359"/>
                    <a:pt x="85940" y="12264"/>
                    <a:pt x="85952" y="12169"/>
                  </a:cubicBezTo>
                  <a:lnTo>
                    <a:pt x="85833" y="12169"/>
                  </a:lnTo>
                  <a:cubicBezTo>
                    <a:pt x="85821" y="12407"/>
                    <a:pt x="85797" y="12645"/>
                    <a:pt x="85773" y="12883"/>
                  </a:cubicBezTo>
                  <a:lnTo>
                    <a:pt x="85595" y="13062"/>
                  </a:lnTo>
                  <a:cubicBezTo>
                    <a:pt x="85285" y="13002"/>
                    <a:pt x="85380" y="12967"/>
                    <a:pt x="85118" y="13062"/>
                  </a:cubicBezTo>
                  <a:cubicBezTo>
                    <a:pt x="85118" y="12824"/>
                    <a:pt x="85142" y="12860"/>
                    <a:pt x="85238" y="12645"/>
                  </a:cubicBezTo>
                  <a:lnTo>
                    <a:pt x="84999" y="12586"/>
                  </a:lnTo>
                  <a:lnTo>
                    <a:pt x="84940" y="12586"/>
                  </a:lnTo>
                  <a:cubicBezTo>
                    <a:pt x="84880" y="12967"/>
                    <a:pt x="84761" y="13086"/>
                    <a:pt x="84773" y="13586"/>
                  </a:cubicBezTo>
                  <a:cubicBezTo>
                    <a:pt x="85166" y="13681"/>
                    <a:pt x="85666" y="13514"/>
                    <a:pt x="86071" y="13407"/>
                  </a:cubicBezTo>
                  <a:lnTo>
                    <a:pt x="86190" y="13288"/>
                  </a:lnTo>
                  <a:lnTo>
                    <a:pt x="85892" y="13121"/>
                  </a:lnTo>
                  <a:cubicBezTo>
                    <a:pt x="85916" y="13014"/>
                    <a:pt x="85940" y="12919"/>
                    <a:pt x="85952" y="12824"/>
                  </a:cubicBezTo>
                  <a:lnTo>
                    <a:pt x="86083" y="12645"/>
                  </a:lnTo>
                  <a:cubicBezTo>
                    <a:pt x="86250" y="12895"/>
                    <a:pt x="86190" y="12919"/>
                    <a:pt x="86607" y="12943"/>
                  </a:cubicBezTo>
                  <a:lnTo>
                    <a:pt x="86607" y="13002"/>
                  </a:lnTo>
                  <a:lnTo>
                    <a:pt x="86428" y="13181"/>
                  </a:lnTo>
                  <a:lnTo>
                    <a:pt x="86428" y="13479"/>
                  </a:lnTo>
                  <a:lnTo>
                    <a:pt x="86488" y="13479"/>
                  </a:lnTo>
                  <a:cubicBezTo>
                    <a:pt x="86583" y="13360"/>
                    <a:pt x="86571" y="13395"/>
                    <a:pt x="86607" y="13181"/>
                  </a:cubicBezTo>
                  <a:lnTo>
                    <a:pt x="86904" y="13121"/>
                  </a:lnTo>
                  <a:lnTo>
                    <a:pt x="87083" y="13479"/>
                  </a:lnTo>
                  <a:cubicBezTo>
                    <a:pt x="87274" y="13383"/>
                    <a:pt x="87238" y="13348"/>
                    <a:pt x="87500" y="13300"/>
                  </a:cubicBezTo>
                  <a:lnTo>
                    <a:pt x="87500" y="13241"/>
                  </a:lnTo>
                  <a:lnTo>
                    <a:pt x="87143" y="12943"/>
                  </a:lnTo>
                  <a:lnTo>
                    <a:pt x="87321" y="12883"/>
                  </a:lnTo>
                  <a:cubicBezTo>
                    <a:pt x="87583" y="12657"/>
                    <a:pt x="87535" y="12931"/>
                    <a:pt x="87738" y="12764"/>
                  </a:cubicBezTo>
                  <a:cubicBezTo>
                    <a:pt x="87952" y="12598"/>
                    <a:pt x="87857" y="12526"/>
                    <a:pt x="87916" y="12228"/>
                  </a:cubicBezTo>
                  <a:lnTo>
                    <a:pt x="88393" y="12169"/>
                  </a:lnTo>
                  <a:lnTo>
                    <a:pt x="88512" y="12348"/>
                  </a:lnTo>
                  <a:cubicBezTo>
                    <a:pt x="88464" y="12490"/>
                    <a:pt x="88488" y="12645"/>
                    <a:pt x="88571" y="12764"/>
                  </a:cubicBezTo>
                  <a:lnTo>
                    <a:pt x="88631" y="12467"/>
                  </a:lnTo>
                  <a:cubicBezTo>
                    <a:pt x="89309" y="12288"/>
                    <a:pt x="89405" y="12121"/>
                    <a:pt x="90000" y="11871"/>
                  </a:cubicBezTo>
                  <a:cubicBezTo>
                    <a:pt x="90024" y="11657"/>
                    <a:pt x="90060" y="11776"/>
                    <a:pt x="89881" y="11633"/>
                  </a:cubicBezTo>
                  <a:close/>
                  <a:moveTo>
                    <a:pt x="90405" y="11633"/>
                  </a:moveTo>
                  <a:lnTo>
                    <a:pt x="90286" y="11633"/>
                  </a:lnTo>
                  <a:cubicBezTo>
                    <a:pt x="90274" y="11717"/>
                    <a:pt x="90250" y="11788"/>
                    <a:pt x="90226" y="11871"/>
                  </a:cubicBezTo>
                  <a:lnTo>
                    <a:pt x="90345" y="11871"/>
                  </a:lnTo>
                  <a:cubicBezTo>
                    <a:pt x="90369" y="11800"/>
                    <a:pt x="90393" y="11717"/>
                    <a:pt x="90417" y="11633"/>
                  </a:cubicBezTo>
                  <a:close/>
                  <a:moveTo>
                    <a:pt x="91060" y="12526"/>
                  </a:moveTo>
                  <a:cubicBezTo>
                    <a:pt x="91262" y="12443"/>
                    <a:pt x="91226" y="12407"/>
                    <a:pt x="91357" y="12288"/>
                  </a:cubicBezTo>
                  <a:lnTo>
                    <a:pt x="91357" y="12586"/>
                  </a:lnTo>
                  <a:lnTo>
                    <a:pt x="91595" y="12526"/>
                  </a:lnTo>
                  <a:lnTo>
                    <a:pt x="91655" y="12050"/>
                  </a:lnTo>
                  <a:cubicBezTo>
                    <a:pt x="91274" y="11883"/>
                    <a:pt x="90988" y="11776"/>
                    <a:pt x="90643" y="11633"/>
                  </a:cubicBezTo>
                  <a:lnTo>
                    <a:pt x="90524" y="12169"/>
                  </a:lnTo>
                  <a:cubicBezTo>
                    <a:pt x="90822" y="12348"/>
                    <a:pt x="90905" y="12169"/>
                    <a:pt x="91072" y="12526"/>
                  </a:cubicBezTo>
                  <a:close/>
                  <a:moveTo>
                    <a:pt x="92310" y="11693"/>
                  </a:moveTo>
                  <a:lnTo>
                    <a:pt x="91953" y="11752"/>
                  </a:lnTo>
                  <a:cubicBezTo>
                    <a:pt x="92036" y="12014"/>
                    <a:pt x="92096" y="12098"/>
                    <a:pt x="92072" y="12348"/>
                  </a:cubicBezTo>
                  <a:cubicBezTo>
                    <a:pt x="92310" y="12538"/>
                    <a:pt x="92560" y="12383"/>
                    <a:pt x="92965" y="12407"/>
                  </a:cubicBezTo>
                  <a:cubicBezTo>
                    <a:pt x="92989" y="12621"/>
                    <a:pt x="93000" y="12848"/>
                    <a:pt x="93024" y="13062"/>
                  </a:cubicBezTo>
                  <a:cubicBezTo>
                    <a:pt x="93239" y="13133"/>
                    <a:pt x="93453" y="13169"/>
                    <a:pt x="93679" y="13181"/>
                  </a:cubicBezTo>
                  <a:cubicBezTo>
                    <a:pt x="93715" y="13098"/>
                    <a:pt x="93751" y="13026"/>
                    <a:pt x="93798" y="12943"/>
                  </a:cubicBezTo>
                  <a:lnTo>
                    <a:pt x="94393" y="13300"/>
                  </a:lnTo>
                  <a:lnTo>
                    <a:pt x="94691" y="13241"/>
                  </a:lnTo>
                  <a:lnTo>
                    <a:pt x="94798" y="12943"/>
                  </a:lnTo>
                  <a:lnTo>
                    <a:pt x="94691" y="12943"/>
                  </a:lnTo>
                  <a:cubicBezTo>
                    <a:pt x="94501" y="12836"/>
                    <a:pt x="93655" y="12836"/>
                    <a:pt x="93203" y="12883"/>
                  </a:cubicBezTo>
                  <a:cubicBezTo>
                    <a:pt x="93179" y="12681"/>
                    <a:pt x="93155" y="12490"/>
                    <a:pt x="93143" y="12288"/>
                  </a:cubicBezTo>
                  <a:lnTo>
                    <a:pt x="92846" y="12288"/>
                  </a:lnTo>
                  <a:lnTo>
                    <a:pt x="92846" y="11812"/>
                  </a:lnTo>
                  <a:cubicBezTo>
                    <a:pt x="92524" y="11859"/>
                    <a:pt x="92453" y="11955"/>
                    <a:pt x="92310" y="11693"/>
                  </a:cubicBezTo>
                  <a:close/>
                  <a:moveTo>
                    <a:pt x="76641" y="12288"/>
                  </a:moveTo>
                  <a:cubicBezTo>
                    <a:pt x="76796" y="12205"/>
                    <a:pt x="76903" y="12050"/>
                    <a:pt x="76939" y="11871"/>
                  </a:cubicBezTo>
                  <a:lnTo>
                    <a:pt x="76760" y="11871"/>
                  </a:lnTo>
                  <a:lnTo>
                    <a:pt x="76463" y="11990"/>
                  </a:lnTo>
                  <a:cubicBezTo>
                    <a:pt x="76534" y="12169"/>
                    <a:pt x="76463" y="12062"/>
                    <a:pt x="76570" y="12169"/>
                  </a:cubicBezTo>
                  <a:cubicBezTo>
                    <a:pt x="76606" y="12217"/>
                    <a:pt x="76617" y="12252"/>
                    <a:pt x="76641" y="12288"/>
                  </a:cubicBezTo>
                  <a:close/>
                  <a:moveTo>
                    <a:pt x="58829" y="11931"/>
                  </a:moveTo>
                  <a:lnTo>
                    <a:pt x="58413" y="12109"/>
                  </a:lnTo>
                  <a:lnTo>
                    <a:pt x="58353" y="12228"/>
                  </a:lnTo>
                  <a:lnTo>
                    <a:pt x="58770" y="12109"/>
                  </a:lnTo>
                  <a:cubicBezTo>
                    <a:pt x="58877" y="11990"/>
                    <a:pt x="58901" y="12098"/>
                    <a:pt x="58829" y="11931"/>
                  </a:cubicBezTo>
                  <a:close/>
                  <a:moveTo>
                    <a:pt x="91893" y="11931"/>
                  </a:moveTo>
                  <a:lnTo>
                    <a:pt x="91774" y="11931"/>
                  </a:lnTo>
                  <a:lnTo>
                    <a:pt x="91715" y="12050"/>
                  </a:lnTo>
                  <a:cubicBezTo>
                    <a:pt x="91893" y="11978"/>
                    <a:pt x="91786" y="12050"/>
                    <a:pt x="91893" y="11931"/>
                  </a:cubicBezTo>
                  <a:close/>
                  <a:moveTo>
                    <a:pt x="64294" y="11990"/>
                  </a:moveTo>
                  <a:cubicBezTo>
                    <a:pt x="64402" y="12145"/>
                    <a:pt x="64354" y="12109"/>
                    <a:pt x="64592" y="12169"/>
                  </a:cubicBezTo>
                  <a:close/>
                  <a:moveTo>
                    <a:pt x="63521" y="12228"/>
                  </a:moveTo>
                  <a:lnTo>
                    <a:pt x="63580" y="12288"/>
                  </a:lnTo>
                  <a:lnTo>
                    <a:pt x="63640" y="12288"/>
                  </a:lnTo>
                  <a:cubicBezTo>
                    <a:pt x="63616" y="12228"/>
                    <a:pt x="63592" y="12169"/>
                    <a:pt x="63580" y="12109"/>
                  </a:cubicBezTo>
                  <a:cubicBezTo>
                    <a:pt x="63556" y="12157"/>
                    <a:pt x="63544" y="12205"/>
                    <a:pt x="63521" y="12228"/>
                  </a:cubicBezTo>
                  <a:close/>
                  <a:moveTo>
                    <a:pt x="75510" y="12109"/>
                  </a:moveTo>
                  <a:cubicBezTo>
                    <a:pt x="75486" y="12228"/>
                    <a:pt x="75474" y="12348"/>
                    <a:pt x="75451" y="12467"/>
                  </a:cubicBezTo>
                  <a:cubicBezTo>
                    <a:pt x="75689" y="12371"/>
                    <a:pt x="75617" y="12348"/>
                    <a:pt x="75867" y="12348"/>
                  </a:cubicBezTo>
                  <a:cubicBezTo>
                    <a:pt x="75760" y="12050"/>
                    <a:pt x="75808" y="12181"/>
                    <a:pt x="75510" y="12109"/>
                  </a:cubicBezTo>
                  <a:close/>
                  <a:moveTo>
                    <a:pt x="78892" y="12109"/>
                  </a:moveTo>
                  <a:cubicBezTo>
                    <a:pt x="78415" y="12514"/>
                    <a:pt x="77594" y="12371"/>
                    <a:pt x="76998" y="12467"/>
                  </a:cubicBezTo>
                  <a:cubicBezTo>
                    <a:pt x="76713" y="12514"/>
                    <a:pt x="76355" y="12812"/>
                    <a:pt x="76165" y="12883"/>
                  </a:cubicBezTo>
                  <a:cubicBezTo>
                    <a:pt x="75189" y="13264"/>
                    <a:pt x="73867" y="13252"/>
                    <a:pt x="72724" y="13598"/>
                  </a:cubicBezTo>
                  <a:cubicBezTo>
                    <a:pt x="67581" y="15146"/>
                    <a:pt x="63151" y="16027"/>
                    <a:pt x="58175" y="17455"/>
                  </a:cubicBezTo>
                  <a:cubicBezTo>
                    <a:pt x="56663" y="17884"/>
                    <a:pt x="54781" y="18063"/>
                    <a:pt x="53484" y="18527"/>
                  </a:cubicBezTo>
                  <a:cubicBezTo>
                    <a:pt x="52924" y="18717"/>
                    <a:pt x="51876" y="19420"/>
                    <a:pt x="51352" y="19229"/>
                  </a:cubicBezTo>
                  <a:lnTo>
                    <a:pt x="51352" y="19467"/>
                  </a:lnTo>
                  <a:cubicBezTo>
                    <a:pt x="54769" y="19170"/>
                    <a:pt x="57436" y="17979"/>
                    <a:pt x="60782" y="16979"/>
                  </a:cubicBezTo>
                  <a:cubicBezTo>
                    <a:pt x="62068" y="16598"/>
                    <a:pt x="63735" y="16515"/>
                    <a:pt x="64818" y="16146"/>
                  </a:cubicBezTo>
                  <a:cubicBezTo>
                    <a:pt x="65973" y="15753"/>
                    <a:pt x="68986" y="14622"/>
                    <a:pt x="69926" y="14955"/>
                  </a:cubicBezTo>
                  <a:cubicBezTo>
                    <a:pt x="70093" y="14300"/>
                    <a:pt x="71700" y="14241"/>
                    <a:pt x="72355" y="14062"/>
                  </a:cubicBezTo>
                  <a:lnTo>
                    <a:pt x="78951" y="12407"/>
                  </a:lnTo>
                  <a:cubicBezTo>
                    <a:pt x="78987" y="12205"/>
                    <a:pt x="79034" y="12264"/>
                    <a:pt x="78892" y="12109"/>
                  </a:cubicBezTo>
                  <a:close/>
                  <a:moveTo>
                    <a:pt x="90286" y="12109"/>
                  </a:moveTo>
                  <a:cubicBezTo>
                    <a:pt x="90274" y="12193"/>
                    <a:pt x="90250" y="12276"/>
                    <a:pt x="90226" y="12348"/>
                  </a:cubicBezTo>
                  <a:cubicBezTo>
                    <a:pt x="90322" y="12228"/>
                    <a:pt x="90369" y="12276"/>
                    <a:pt x="90298" y="12109"/>
                  </a:cubicBezTo>
                  <a:close/>
                  <a:moveTo>
                    <a:pt x="62866" y="12407"/>
                  </a:moveTo>
                  <a:cubicBezTo>
                    <a:pt x="63009" y="12538"/>
                    <a:pt x="63235" y="12479"/>
                    <a:pt x="63580" y="12467"/>
                  </a:cubicBezTo>
                  <a:lnTo>
                    <a:pt x="63580" y="12407"/>
                  </a:lnTo>
                  <a:cubicBezTo>
                    <a:pt x="63425" y="12336"/>
                    <a:pt x="63271" y="12300"/>
                    <a:pt x="63104" y="12288"/>
                  </a:cubicBezTo>
                  <a:close/>
                  <a:moveTo>
                    <a:pt x="128945" y="12348"/>
                  </a:moveTo>
                  <a:lnTo>
                    <a:pt x="128945" y="12526"/>
                  </a:lnTo>
                  <a:lnTo>
                    <a:pt x="129064" y="12526"/>
                  </a:lnTo>
                  <a:cubicBezTo>
                    <a:pt x="128981" y="12348"/>
                    <a:pt x="129064" y="12455"/>
                    <a:pt x="128945" y="12348"/>
                  </a:cubicBezTo>
                  <a:close/>
                  <a:moveTo>
                    <a:pt x="52126" y="12467"/>
                  </a:moveTo>
                  <a:lnTo>
                    <a:pt x="52126" y="12407"/>
                  </a:lnTo>
                  <a:lnTo>
                    <a:pt x="52007" y="12407"/>
                  </a:lnTo>
                  <a:cubicBezTo>
                    <a:pt x="51983" y="12467"/>
                    <a:pt x="51971" y="12526"/>
                    <a:pt x="51948" y="12586"/>
                  </a:cubicBezTo>
                  <a:lnTo>
                    <a:pt x="52007" y="12586"/>
                  </a:lnTo>
                  <a:cubicBezTo>
                    <a:pt x="52043" y="12550"/>
                    <a:pt x="52091" y="12514"/>
                    <a:pt x="52126" y="12467"/>
                  </a:cubicBezTo>
                  <a:close/>
                  <a:moveTo>
                    <a:pt x="85428" y="12705"/>
                  </a:moveTo>
                  <a:cubicBezTo>
                    <a:pt x="85523" y="12562"/>
                    <a:pt x="85547" y="12586"/>
                    <a:pt x="85488" y="12407"/>
                  </a:cubicBezTo>
                  <a:cubicBezTo>
                    <a:pt x="85452" y="12502"/>
                    <a:pt x="85404" y="12609"/>
                    <a:pt x="85369" y="12705"/>
                  </a:cubicBezTo>
                  <a:close/>
                  <a:moveTo>
                    <a:pt x="100382" y="12526"/>
                  </a:moveTo>
                  <a:lnTo>
                    <a:pt x="100501" y="12407"/>
                  </a:lnTo>
                  <a:lnTo>
                    <a:pt x="100382" y="12407"/>
                  </a:lnTo>
                  <a:close/>
                  <a:moveTo>
                    <a:pt x="59008" y="12705"/>
                  </a:moveTo>
                  <a:lnTo>
                    <a:pt x="58829" y="12526"/>
                  </a:lnTo>
                  <a:lnTo>
                    <a:pt x="58532" y="12467"/>
                  </a:lnTo>
                  <a:cubicBezTo>
                    <a:pt x="58520" y="12526"/>
                    <a:pt x="58496" y="12586"/>
                    <a:pt x="58472" y="12645"/>
                  </a:cubicBezTo>
                  <a:cubicBezTo>
                    <a:pt x="57651" y="12729"/>
                    <a:pt x="55734" y="12990"/>
                    <a:pt x="54972" y="13479"/>
                  </a:cubicBezTo>
                  <a:lnTo>
                    <a:pt x="54972" y="13717"/>
                  </a:lnTo>
                  <a:lnTo>
                    <a:pt x="58949" y="12764"/>
                  </a:lnTo>
                  <a:close/>
                  <a:moveTo>
                    <a:pt x="74629" y="12586"/>
                  </a:moveTo>
                  <a:lnTo>
                    <a:pt x="74867" y="12467"/>
                  </a:lnTo>
                  <a:lnTo>
                    <a:pt x="74689" y="12467"/>
                  </a:lnTo>
                  <a:cubicBezTo>
                    <a:pt x="74665" y="12514"/>
                    <a:pt x="74641" y="12550"/>
                    <a:pt x="74617" y="12586"/>
                  </a:cubicBezTo>
                  <a:close/>
                  <a:moveTo>
                    <a:pt x="74034" y="12526"/>
                  </a:moveTo>
                  <a:cubicBezTo>
                    <a:pt x="73855" y="12693"/>
                    <a:pt x="73605" y="12764"/>
                    <a:pt x="73379" y="12705"/>
                  </a:cubicBezTo>
                  <a:cubicBezTo>
                    <a:pt x="73284" y="12824"/>
                    <a:pt x="73296" y="12788"/>
                    <a:pt x="73260" y="13002"/>
                  </a:cubicBezTo>
                  <a:cubicBezTo>
                    <a:pt x="73581" y="12979"/>
                    <a:pt x="73677" y="12871"/>
                    <a:pt x="74034" y="12764"/>
                  </a:cubicBezTo>
                  <a:lnTo>
                    <a:pt x="74153" y="12526"/>
                  </a:lnTo>
                  <a:close/>
                  <a:moveTo>
                    <a:pt x="90536" y="12764"/>
                  </a:moveTo>
                  <a:cubicBezTo>
                    <a:pt x="90441" y="12514"/>
                    <a:pt x="90548" y="12609"/>
                    <a:pt x="90298" y="12526"/>
                  </a:cubicBezTo>
                  <a:lnTo>
                    <a:pt x="90476" y="12764"/>
                  </a:lnTo>
                  <a:close/>
                  <a:moveTo>
                    <a:pt x="90060" y="12586"/>
                  </a:moveTo>
                  <a:lnTo>
                    <a:pt x="89881" y="12586"/>
                  </a:lnTo>
                  <a:lnTo>
                    <a:pt x="89881" y="12705"/>
                  </a:lnTo>
                  <a:lnTo>
                    <a:pt x="90060" y="12645"/>
                  </a:lnTo>
                  <a:close/>
                  <a:moveTo>
                    <a:pt x="91191" y="12645"/>
                  </a:moveTo>
                  <a:cubicBezTo>
                    <a:pt x="91012" y="13014"/>
                    <a:pt x="91095" y="13419"/>
                    <a:pt x="91191" y="13895"/>
                  </a:cubicBezTo>
                  <a:cubicBezTo>
                    <a:pt x="91334" y="13681"/>
                    <a:pt x="91226" y="13598"/>
                    <a:pt x="91191" y="13241"/>
                  </a:cubicBezTo>
                  <a:lnTo>
                    <a:pt x="91715" y="13181"/>
                  </a:lnTo>
                  <a:cubicBezTo>
                    <a:pt x="91536" y="13002"/>
                    <a:pt x="91357" y="12824"/>
                    <a:pt x="91179" y="12645"/>
                  </a:cubicBezTo>
                  <a:close/>
                  <a:moveTo>
                    <a:pt x="108752" y="12645"/>
                  </a:moveTo>
                  <a:cubicBezTo>
                    <a:pt x="108740" y="12729"/>
                    <a:pt x="108717" y="12800"/>
                    <a:pt x="108693" y="12883"/>
                  </a:cubicBezTo>
                  <a:lnTo>
                    <a:pt x="108931" y="12883"/>
                  </a:lnTo>
                  <a:cubicBezTo>
                    <a:pt x="108848" y="12705"/>
                    <a:pt x="108895" y="12752"/>
                    <a:pt x="108752" y="12645"/>
                  </a:cubicBezTo>
                  <a:close/>
                  <a:moveTo>
                    <a:pt x="82582" y="12705"/>
                  </a:moveTo>
                  <a:lnTo>
                    <a:pt x="82523" y="12824"/>
                  </a:lnTo>
                  <a:lnTo>
                    <a:pt x="82642" y="12824"/>
                  </a:lnTo>
                  <a:cubicBezTo>
                    <a:pt x="82618" y="12788"/>
                    <a:pt x="82594" y="12740"/>
                    <a:pt x="82582" y="12705"/>
                  </a:cubicBezTo>
                  <a:close/>
                  <a:moveTo>
                    <a:pt x="84666" y="12705"/>
                  </a:moveTo>
                  <a:lnTo>
                    <a:pt x="84607" y="12824"/>
                  </a:lnTo>
                  <a:lnTo>
                    <a:pt x="84726" y="12883"/>
                  </a:lnTo>
                  <a:cubicBezTo>
                    <a:pt x="84678" y="12705"/>
                    <a:pt x="84785" y="12848"/>
                    <a:pt x="84654" y="12705"/>
                  </a:cubicBezTo>
                  <a:close/>
                  <a:moveTo>
                    <a:pt x="2263" y="12764"/>
                  </a:moveTo>
                  <a:lnTo>
                    <a:pt x="2263" y="12883"/>
                  </a:lnTo>
                  <a:lnTo>
                    <a:pt x="2441" y="12883"/>
                  </a:lnTo>
                  <a:close/>
                  <a:moveTo>
                    <a:pt x="60913" y="12764"/>
                  </a:moveTo>
                  <a:cubicBezTo>
                    <a:pt x="60877" y="12860"/>
                    <a:pt x="60842" y="12967"/>
                    <a:pt x="60794" y="13062"/>
                  </a:cubicBezTo>
                  <a:lnTo>
                    <a:pt x="60794" y="13121"/>
                  </a:lnTo>
                  <a:lnTo>
                    <a:pt x="61092" y="13002"/>
                  </a:lnTo>
                  <a:cubicBezTo>
                    <a:pt x="61008" y="12776"/>
                    <a:pt x="61092" y="12883"/>
                    <a:pt x="60913" y="12764"/>
                  </a:cubicBezTo>
                  <a:close/>
                  <a:moveTo>
                    <a:pt x="61330" y="12883"/>
                  </a:moveTo>
                  <a:lnTo>
                    <a:pt x="61211" y="12824"/>
                  </a:lnTo>
                  <a:cubicBezTo>
                    <a:pt x="61187" y="12943"/>
                    <a:pt x="61175" y="13062"/>
                    <a:pt x="61151" y="13181"/>
                  </a:cubicBezTo>
                  <a:lnTo>
                    <a:pt x="61270" y="13181"/>
                  </a:lnTo>
                  <a:cubicBezTo>
                    <a:pt x="61282" y="13086"/>
                    <a:pt x="61306" y="12979"/>
                    <a:pt x="61330" y="12883"/>
                  </a:cubicBezTo>
                  <a:close/>
                  <a:moveTo>
                    <a:pt x="99501" y="12824"/>
                  </a:moveTo>
                  <a:lnTo>
                    <a:pt x="99442" y="13062"/>
                  </a:lnTo>
                  <a:cubicBezTo>
                    <a:pt x="99620" y="12943"/>
                    <a:pt x="99537" y="13050"/>
                    <a:pt x="99620" y="12824"/>
                  </a:cubicBezTo>
                  <a:close/>
                  <a:moveTo>
                    <a:pt x="55448" y="12943"/>
                  </a:moveTo>
                  <a:lnTo>
                    <a:pt x="55329" y="12883"/>
                  </a:lnTo>
                  <a:lnTo>
                    <a:pt x="55091" y="13002"/>
                  </a:lnTo>
                  <a:lnTo>
                    <a:pt x="55210" y="13121"/>
                  </a:lnTo>
                  <a:close/>
                  <a:moveTo>
                    <a:pt x="81987" y="13002"/>
                  </a:moveTo>
                  <a:lnTo>
                    <a:pt x="82047" y="12883"/>
                  </a:lnTo>
                  <a:lnTo>
                    <a:pt x="81809" y="12883"/>
                  </a:lnTo>
                  <a:close/>
                  <a:moveTo>
                    <a:pt x="88631" y="12943"/>
                  </a:moveTo>
                  <a:lnTo>
                    <a:pt x="88571" y="13002"/>
                  </a:lnTo>
                  <a:lnTo>
                    <a:pt x="88571" y="13241"/>
                  </a:lnTo>
                  <a:cubicBezTo>
                    <a:pt x="88774" y="13300"/>
                    <a:pt x="88988" y="13276"/>
                    <a:pt x="89167" y="13181"/>
                  </a:cubicBezTo>
                  <a:cubicBezTo>
                    <a:pt x="89405" y="13241"/>
                    <a:pt x="89321" y="13229"/>
                    <a:pt x="89464" y="13062"/>
                  </a:cubicBezTo>
                  <a:lnTo>
                    <a:pt x="89464" y="13002"/>
                  </a:lnTo>
                  <a:cubicBezTo>
                    <a:pt x="89214" y="13002"/>
                    <a:pt x="89226" y="12979"/>
                    <a:pt x="88988" y="12883"/>
                  </a:cubicBezTo>
                  <a:cubicBezTo>
                    <a:pt x="88798" y="13074"/>
                    <a:pt x="88893" y="13014"/>
                    <a:pt x="88631" y="12943"/>
                  </a:cubicBezTo>
                  <a:close/>
                  <a:moveTo>
                    <a:pt x="96227" y="13062"/>
                  </a:moveTo>
                  <a:lnTo>
                    <a:pt x="95751" y="12883"/>
                  </a:lnTo>
                  <a:lnTo>
                    <a:pt x="95751" y="13062"/>
                  </a:lnTo>
                  <a:lnTo>
                    <a:pt x="96108" y="13181"/>
                  </a:lnTo>
                  <a:close/>
                  <a:moveTo>
                    <a:pt x="97894" y="13121"/>
                  </a:moveTo>
                  <a:cubicBezTo>
                    <a:pt x="97811" y="12895"/>
                    <a:pt x="97894" y="13002"/>
                    <a:pt x="97715" y="12883"/>
                  </a:cubicBezTo>
                  <a:lnTo>
                    <a:pt x="97537" y="13002"/>
                  </a:lnTo>
                  <a:lnTo>
                    <a:pt x="97775" y="13181"/>
                  </a:lnTo>
                  <a:close/>
                  <a:moveTo>
                    <a:pt x="58353" y="13360"/>
                  </a:moveTo>
                  <a:lnTo>
                    <a:pt x="58353" y="13419"/>
                  </a:lnTo>
                  <a:cubicBezTo>
                    <a:pt x="58651" y="13681"/>
                    <a:pt x="59103" y="13383"/>
                    <a:pt x="59425" y="13479"/>
                  </a:cubicBezTo>
                  <a:cubicBezTo>
                    <a:pt x="59913" y="13431"/>
                    <a:pt x="59782" y="13276"/>
                    <a:pt x="60199" y="13181"/>
                  </a:cubicBezTo>
                  <a:lnTo>
                    <a:pt x="60377" y="12943"/>
                  </a:lnTo>
                  <a:lnTo>
                    <a:pt x="60199" y="12943"/>
                  </a:lnTo>
                  <a:cubicBezTo>
                    <a:pt x="59508" y="13252"/>
                    <a:pt x="59294" y="13360"/>
                    <a:pt x="58353" y="13360"/>
                  </a:cubicBezTo>
                  <a:close/>
                  <a:moveTo>
                    <a:pt x="92667" y="13062"/>
                  </a:moveTo>
                  <a:lnTo>
                    <a:pt x="92429" y="12943"/>
                  </a:lnTo>
                  <a:cubicBezTo>
                    <a:pt x="92512" y="13145"/>
                    <a:pt x="92465" y="13062"/>
                    <a:pt x="92608" y="13181"/>
                  </a:cubicBezTo>
                  <a:lnTo>
                    <a:pt x="92608" y="13300"/>
                  </a:lnTo>
                  <a:cubicBezTo>
                    <a:pt x="92631" y="13217"/>
                    <a:pt x="92643" y="13145"/>
                    <a:pt x="92667" y="13062"/>
                  </a:cubicBezTo>
                  <a:close/>
                  <a:moveTo>
                    <a:pt x="95334" y="12943"/>
                  </a:moveTo>
                  <a:lnTo>
                    <a:pt x="95286" y="13181"/>
                  </a:lnTo>
                  <a:lnTo>
                    <a:pt x="95394" y="13181"/>
                  </a:lnTo>
                  <a:cubicBezTo>
                    <a:pt x="95382" y="12955"/>
                    <a:pt x="95453" y="13110"/>
                    <a:pt x="95334" y="12943"/>
                  </a:cubicBezTo>
                  <a:close/>
                  <a:moveTo>
                    <a:pt x="96822" y="13241"/>
                  </a:moveTo>
                  <a:lnTo>
                    <a:pt x="97001" y="13002"/>
                  </a:lnTo>
                  <a:lnTo>
                    <a:pt x="96584" y="12943"/>
                  </a:lnTo>
                  <a:lnTo>
                    <a:pt x="96525" y="13002"/>
                  </a:lnTo>
                  <a:lnTo>
                    <a:pt x="96584" y="13181"/>
                  </a:lnTo>
                  <a:close/>
                  <a:moveTo>
                    <a:pt x="82702" y="13121"/>
                  </a:moveTo>
                  <a:lnTo>
                    <a:pt x="82821" y="13121"/>
                  </a:lnTo>
                  <a:lnTo>
                    <a:pt x="82761" y="13002"/>
                  </a:lnTo>
                  <a:cubicBezTo>
                    <a:pt x="82737" y="13038"/>
                    <a:pt x="82713" y="13086"/>
                    <a:pt x="82702" y="13121"/>
                  </a:cubicBezTo>
                  <a:close/>
                  <a:moveTo>
                    <a:pt x="88036" y="13181"/>
                  </a:moveTo>
                  <a:lnTo>
                    <a:pt x="88214" y="13300"/>
                  </a:lnTo>
                  <a:lnTo>
                    <a:pt x="88274" y="13300"/>
                  </a:lnTo>
                  <a:cubicBezTo>
                    <a:pt x="88202" y="13050"/>
                    <a:pt x="88250" y="13110"/>
                    <a:pt x="88036" y="13002"/>
                  </a:cubicBezTo>
                  <a:close/>
                  <a:moveTo>
                    <a:pt x="101097" y="13121"/>
                  </a:moveTo>
                  <a:lnTo>
                    <a:pt x="101216" y="13002"/>
                  </a:lnTo>
                  <a:lnTo>
                    <a:pt x="101097" y="13002"/>
                  </a:lnTo>
                  <a:close/>
                  <a:moveTo>
                    <a:pt x="103299" y="13002"/>
                  </a:moveTo>
                  <a:lnTo>
                    <a:pt x="103180" y="13002"/>
                  </a:lnTo>
                  <a:lnTo>
                    <a:pt x="103121" y="13181"/>
                  </a:lnTo>
                  <a:lnTo>
                    <a:pt x="103180" y="13181"/>
                  </a:lnTo>
                  <a:lnTo>
                    <a:pt x="103299" y="13062"/>
                  </a:lnTo>
                  <a:close/>
                  <a:moveTo>
                    <a:pt x="104359" y="13002"/>
                  </a:moveTo>
                  <a:lnTo>
                    <a:pt x="104478" y="13181"/>
                  </a:lnTo>
                  <a:lnTo>
                    <a:pt x="104657" y="13181"/>
                  </a:lnTo>
                  <a:cubicBezTo>
                    <a:pt x="104538" y="13050"/>
                    <a:pt x="104585" y="13062"/>
                    <a:pt x="104359" y="13002"/>
                  </a:cubicBezTo>
                  <a:close/>
                  <a:moveTo>
                    <a:pt x="3751" y="13062"/>
                  </a:moveTo>
                  <a:cubicBezTo>
                    <a:pt x="3727" y="13098"/>
                    <a:pt x="3704" y="13145"/>
                    <a:pt x="3692" y="13181"/>
                  </a:cubicBezTo>
                  <a:lnTo>
                    <a:pt x="3870" y="13241"/>
                  </a:lnTo>
                  <a:close/>
                  <a:moveTo>
                    <a:pt x="84654" y="13241"/>
                  </a:moveTo>
                  <a:lnTo>
                    <a:pt x="84654" y="13181"/>
                  </a:lnTo>
                  <a:cubicBezTo>
                    <a:pt x="84214" y="13110"/>
                    <a:pt x="84083" y="13157"/>
                    <a:pt x="83523" y="13062"/>
                  </a:cubicBezTo>
                  <a:cubicBezTo>
                    <a:pt x="83154" y="13491"/>
                    <a:pt x="82297" y="13383"/>
                    <a:pt x="81689" y="13241"/>
                  </a:cubicBezTo>
                  <a:lnTo>
                    <a:pt x="81689" y="13300"/>
                  </a:lnTo>
                  <a:cubicBezTo>
                    <a:pt x="81940" y="13538"/>
                    <a:pt x="82047" y="13562"/>
                    <a:pt x="82047" y="14074"/>
                  </a:cubicBezTo>
                  <a:lnTo>
                    <a:pt x="82463" y="14133"/>
                  </a:lnTo>
                  <a:lnTo>
                    <a:pt x="82523" y="14133"/>
                  </a:lnTo>
                  <a:lnTo>
                    <a:pt x="82571" y="14014"/>
                  </a:lnTo>
                  <a:lnTo>
                    <a:pt x="82166" y="14014"/>
                  </a:lnTo>
                  <a:cubicBezTo>
                    <a:pt x="82142" y="13979"/>
                    <a:pt x="82118" y="13931"/>
                    <a:pt x="82106" y="13895"/>
                  </a:cubicBezTo>
                  <a:cubicBezTo>
                    <a:pt x="82785" y="13633"/>
                    <a:pt x="83892" y="13300"/>
                    <a:pt x="84595" y="13419"/>
                  </a:cubicBezTo>
                  <a:cubicBezTo>
                    <a:pt x="84618" y="13360"/>
                    <a:pt x="84630" y="13300"/>
                    <a:pt x="84654" y="13241"/>
                  </a:cubicBezTo>
                  <a:close/>
                  <a:moveTo>
                    <a:pt x="72248" y="13300"/>
                  </a:moveTo>
                  <a:lnTo>
                    <a:pt x="72367" y="13181"/>
                  </a:lnTo>
                  <a:lnTo>
                    <a:pt x="72010" y="13121"/>
                  </a:lnTo>
                  <a:cubicBezTo>
                    <a:pt x="71926" y="13288"/>
                    <a:pt x="72105" y="13241"/>
                    <a:pt x="72248" y="13300"/>
                  </a:cubicBezTo>
                  <a:close/>
                  <a:moveTo>
                    <a:pt x="60377" y="13360"/>
                  </a:moveTo>
                  <a:lnTo>
                    <a:pt x="60437" y="13360"/>
                  </a:lnTo>
                  <a:cubicBezTo>
                    <a:pt x="60473" y="13300"/>
                    <a:pt x="60508" y="13241"/>
                    <a:pt x="60556" y="13181"/>
                  </a:cubicBezTo>
                  <a:lnTo>
                    <a:pt x="60377" y="13181"/>
                  </a:lnTo>
                  <a:close/>
                  <a:moveTo>
                    <a:pt x="58056" y="13419"/>
                  </a:moveTo>
                  <a:lnTo>
                    <a:pt x="57460" y="13657"/>
                  </a:lnTo>
                  <a:lnTo>
                    <a:pt x="57460" y="13717"/>
                  </a:lnTo>
                  <a:cubicBezTo>
                    <a:pt x="57782" y="13657"/>
                    <a:pt x="57794" y="13669"/>
                    <a:pt x="57996" y="13836"/>
                  </a:cubicBezTo>
                  <a:cubicBezTo>
                    <a:pt x="58163" y="13681"/>
                    <a:pt x="58246" y="13610"/>
                    <a:pt x="58056" y="13419"/>
                  </a:cubicBezTo>
                  <a:close/>
                  <a:moveTo>
                    <a:pt x="80797" y="14133"/>
                  </a:moveTo>
                  <a:cubicBezTo>
                    <a:pt x="80820" y="14098"/>
                    <a:pt x="80832" y="14050"/>
                    <a:pt x="80856" y="14014"/>
                  </a:cubicBezTo>
                  <a:cubicBezTo>
                    <a:pt x="80749" y="13872"/>
                    <a:pt x="80630" y="13562"/>
                    <a:pt x="80499" y="13419"/>
                  </a:cubicBezTo>
                  <a:cubicBezTo>
                    <a:pt x="80356" y="13752"/>
                    <a:pt x="80439" y="13705"/>
                    <a:pt x="80082" y="13717"/>
                  </a:cubicBezTo>
                  <a:cubicBezTo>
                    <a:pt x="80058" y="13812"/>
                    <a:pt x="80046" y="13919"/>
                    <a:pt x="80023" y="14014"/>
                  </a:cubicBezTo>
                  <a:lnTo>
                    <a:pt x="80201" y="14074"/>
                  </a:lnTo>
                  <a:cubicBezTo>
                    <a:pt x="80380" y="14193"/>
                    <a:pt x="80463" y="14157"/>
                    <a:pt x="80797" y="14133"/>
                  </a:cubicBezTo>
                  <a:close/>
                  <a:moveTo>
                    <a:pt x="54555" y="13895"/>
                  </a:moveTo>
                  <a:lnTo>
                    <a:pt x="54615" y="13836"/>
                  </a:lnTo>
                  <a:lnTo>
                    <a:pt x="54615" y="13538"/>
                  </a:lnTo>
                  <a:lnTo>
                    <a:pt x="54317" y="13479"/>
                  </a:lnTo>
                  <a:cubicBezTo>
                    <a:pt x="54341" y="13574"/>
                    <a:pt x="54353" y="13681"/>
                    <a:pt x="54377" y="13776"/>
                  </a:cubicBezTo>
                  <a:close/>
                  <a:moveTo>
                    <a:pt x="90357" y="13717"/>
                  </a:moveTo>
                  <a:lnTo>
                    <a:pt x="90476" y="13479"/>
                  </a:lnTo>
                  <a:lnTo>
                    <a:pt x="90357" y="13479"/>
                  </a:lnTo>
                  <a:cubicBezTo>
                    <a:pt x="90191" y="13681"/>
                    <a:pt x="90322" y="13586"/>
                    <a:pt x="90000" y="13598"/>
                  </a:cubicBezTo>
                  <a:lnTo>
                    <a:pt x="90119" y="13836"/>
                  </a:lnTo>
                  <a:close/>
                  <a:moveTo>
                    <a:pt x="92786" y="13479"/>
                  </a:moveTo>
                  <a:lnTo>
                    <a:pt x="92608" y="13479"/>
                  </a:lnTo>
                  <a:lnTo>
                    <a:pt x="92608" y="13657"/>
                  </a:lnTo>
                  <a:lnTo>
                    <a:pt x="92667" y="13657"/>
                  </a:lnTo>
                  <a:close/>
                  <a:moveTo>
                    <a:pt x="81332" y="14014"/>
                  </a:moveTo>
                  <a:lnTo>
                    <a:pt x="81570" y="13538"/>
                  </a:lnTo>
                  <a:lnTo>
                    <a:pt x="81332" y="13538"/>
                  </a:lnTo>
                  <a:cubicBezTo>
                    <a:pt x="81237" y="13776"/>
                    <a:pt x="81201" y="13824"/>
                    <a:pt x="81332" y="14014"/>
                  </a:cubicBezTo>
                  <a:close/>
                  <a:moveTo>
                    <a:pt x="84595" y="13538"/>
                  </a:moveTo>
                  <a:lnTo>
                    <a:pt x="84476" y="13538"/>
                  </a:lnTo>
                  <a:lnTo>
                    <a:pt x="84476" y="13657"/>
                  </a:lnTo>
                  <a:close/>
                  <a:moveTo>
                    <a:pt x="93608" y="13776"/>
                  </a:moveTo>
                  <a:lnTo>
                    <a:pt x="93667" y="13776"/>
                  </a:lnTo>
                  <a:cubicBezTo>
                    <a:pt x="93655" y="13717"/>
                    <a:pt x="93631" y="13657"/>
                    <a:pt x="93608" y="13598"/>
                  </a:cubicBezTo>
                  <a:cubicBezTo>
                    <a:pt x="93596" y="13633"/>
                    <a:pt x="93572" y="13681"/>
                    <a:pt x="93548" y="13717"/>
                  </a:cubicBezTo>
                  <a:close/>
                  <a:moveTo>
                    <a:pt x="93846" y="13776"/>
                  </a:moveTo>
                  <a:lnTo>
                    <a:pt x="94203" y="13836"/>
                  </a:lnTo>
                  <a:lnTo>
                    <a:pt x="94262" y="13717"/>
                  </a:lnTo>
                  <a:cubicBezTo>
                    <a:pt x="94143" y="13622"/>
                    <a:pt x="94143" y="13622"/>
                    <a:pt x="93905" y="13598"/>
                  </a:cubicBezTo>
                  <a:lnTo>
                    <a:pt x="93846" y="13717"/>
                  </a:lnTo>
                  <a:close/>
                  <a:moveTo>
                    <a:pt x="5454" y="13955"/>
                  </a:moveTo>
                  <a:lnTo>
                    <a:pt x="5454" y="13895"/>
                  </a:lnTo>
                  <a:lnTo>
                    <a:pt x="5156" y="13657"/>
                  </a:lnTo>
                  <a:lnTo>
                    <a:pt x="5097" y="13776"/>
                  </a:lnTo>
                  <a:lnTo>
                    <a:pt x="5394" y="13955"/>
                  </a:lnTo>
                  <a:close/>
                  <a:moveTo>
                    <a:pt x="52412" y="13836"/>
                  </a:moveTo>
                  <a:lnTo>
                    <a:pt x="52412" y="13717"/>
                  </a:lnTo>
                  <a:lnTo>
                    <a:pt x="52174" y="13657"/>
                  </a:lnTo>
                  <a:lnTo>
                    <a:pt x="52352" y="13836"/>
                  </a:lnTo>
                  <a:close/>
                  <a:moveTo>
                    <a:pt x="53781" y="13776"/>
                  </a:moveTo>
                  <a:lnTo>
                    <a:pt x="53841" y="13895"/>
                  </a:lnTo>
                  <a:lnTo>
                    <a:pt x="54019" y="14014"/>
                  </a:lnTo>
                  <a:cubicBezTo>
                    <a:pt x="54043" y="13931"/>
                    <a:pt x="54055" y="13860"/>
                    <a:pt x="54079" y="13776"/>
                  </a:cubicBezTo>
                  <a:cubicBezTo>
                    <a:pt x="53876" y="13681"/>
                    <a:pt x="53650" y="13633"/>
                    <a:pt x="53424" y="13657"/>
                  </a:cubicBezTo>
                  <a:cubicBezTo>
                    <a:pt x="52984" y="14074"/>
                    <a:pt x="52507" y="14133"/>
                    <a:pt x="51757" y="14133"/>
                  </a:cubicBezTo>
                  <a:lnTo>
                    <a:pt x="51698" y="14193"/>
                  </a:lnTo>
                  <a:lnTo>
                    <a:pt x="51757" y="14312"/>
                  </a:lnTo>
                  <a:cubicBezTo>
                    <a:pt x="52448" y="14241"/>
                    <a:pt x="53245" y="14229"/>
                    <a:pt x="53781" y="13776"/>
                  </a:cubicBezTo>
                  <a:close/>
                  <a:moveTo>
                    <a:pt x="57163" y="14014"/>
                  </a:moveTo>
                  <a:lnTo>
                    <a:pt x="57222" y="13895"/>
                  </a:lnTo>
                  <a:lnTo>
                    <a:pt x="57055" y="13657"/>
                  </a:lnTo>
                  <a:cubicBezTo>
                    <a:pt x="57020" y="13895"/>
                    <a:pt x="57008" y="13848"/>
                    <a:pt x="57175" y="14014"/>
                  </a:cubicBezTo>
                  <a:close/>
                  <a:moveTo>
                    <a:pt x="69688" y="13895"/>
                  </a:moveTo>
                  <a:lnTo>
                    <a:pt x="70105" y="13657"/>
                  </a:lnTo>
                  <a:lnTo>
                    <a:pt x="69867" y="13657"/>
                  </a:lnTo>
                  <a:close/>
                  <a:moveTo>
                    <a:pt x="78534" y="14014"/>
                  </a:moveTo>
                  <a:lnTo>
                    <a:pt x="79189" y="13895"/>
                  </a:lnTo>
                  <a:lnTo>
                    <a:pt x="79308" y="13895"/>
                  </a:lnTo>
                  <a:lnTo>
                    <a:pt x="79308" y="13657"/>
                  </a:lnTo>
                  <a:lnTo>
                    <a:pt x="79130" y="13657"/>
                  </a:lnTo>
                  <a:cubicBezTo>
                    <a:pt x="78975" y="13812"/>
                    <a:pt x="78975" y="13824"/>
                    <a:pt x="78653" y="13836"/>
                  </a:cubicBezTo>
                  <a:close/>
                  <a:moveTo>
                    <a:pt x="7371" y="14431"/>
                  </a:moveTo>
                  <a:cubicBezTo>
                    <a:pt x="7264" y="14074"/>
                    <a:pt x="6240" y="13895"/>
                    <a:pt x="5704" y="13776"/>
                  </a:cubicBezTo>
                  <a:lnTo>
                    <a:pt x="5585" y="13836"/>
                  </a:lnTo>
                  <a:lnTo>
                    <a:pt x="5585" y="13895"/>
                  </a:lnTo>
                  <a:lnTo>
                    <a:pt x="7180" y="14431"/>
                  </a:lnTo>
                  <a:close/>
                  <a:moveTo>
                    <a:pt x="69402" y="13895"/>
                  </a:moveTo>
                  <a:lnTo>
                    <a:pt x="69521" y="13895"/>
                  </a:lnTo>
                  <a:lnTo>
                    <a:pt x="69462" y="13776"/>
                  </a:lnTo>
                  <a:cubicBezTo>
                    <a:pt x="69438" y="13812"/>
                    <a:pt x="69414" y="13860"/>
                    <a:pt x="69402" y="13895"/>
                  </a:cubicBezTo>
                  <a:close/>
                  <a:moveTo>
                    <a:pt x="83761" y="13955"/>
                  </a:moveTo>
                  <a:cubicBezTo>
                    <a:pt x="83821" y="13812"/>
                    <a:pt x="83916" y="13860"/>
                    <a:pt x="83761" y="13776"/>
                  </a:cubicBezTo>
                  <a:close/>
                  <a:moveTo>
                    <a:pt x="56698" y="14193"/>
                  </a:moveTo>
                  <a:lnTo>
                    <a:pt x="56817" y="13955"/>
                  </a:lnTo>
                  <a:lnTo>
                    <a:pt x="56817" y="13895"/>
                  </a:lnTo>
                  <a:lnTo>
                    <a:pt x="56341" y="13836"/>
                  </a:lnTo>
                  <a:lnTo>
                    <a:pt x="54972" y="14253"/>
                  </a:lnTo>
                  <a:lnTo>
                    <a:pt x="54793" y="14550"/>
                  </a:lnTo>
                  <a:cubicBezTo>
                    <a:pt x="55734" y="14419"/>
                    <a:pt x="55865" y="14098"/>
                    <a:pt x="56698" y="14193"/>
                  </a:cubicBezTo>
                  <a:close/>
                  <a:moveTo>
                    <a:pt x="73319" y="15265"/>
                  </a:moveTo>
                  <a:lnTo>
                    <a:pt x="73319" y="14848"/>
                  </a:lnTo>
                  <a:cubicBezTo>
                    <a:pt x="73558" y="14574"/>
                    <a:pt x="73998" y="14431"/>
                    <a:pt x="74510" y="14431"/>
                  </a:cubicBezTo>
                  <a:cubicBezTo>
                    <a:pt x="74534" y="14574"/>
                    <a:pt x="74546" y="14705"/>
                    <a:pt x="74570" y="14848"/>
                  </a:cubicBezTo>
                  <a:lnTo>
                    <a:pt x="74629" y="14848"/>
                  </a:lnTo>
                  <a:lnTo>
                    <a:pt x="74808" y="14610"/>
                  </a:lnTo>
                  <a:lnTo>
                    <a:pt x="74629" y="14491"/>
                  </a:lnTo>
                  <a:lnTo>
                    <a:pt x="75284" y="14133"/>
                  </a:lnTo>
                  <a:cubicBezTo>
                    <a:pt x="75236" y="13919"/>
                    <a:pt x="75260" y="13955"/>
                    <a:pt x="75165" y="13836"/>
                  </a:cubicBezTo>
                  <a:cubicBezTo>
                    <a:pt x="73712" y="14550"/>
                    <a:pt x="71712" y="14312"/>
                    <a:pt x="70474" y="15146"/>
                  </a:cubicBezTo>
                  <a:lnTo>
                    <a:pt x="70474" y="14907"/>
                  </a:lnTo>
                  <a:cubicBezTo>
                    <a:pt x="70021" y="15276"/>
                    <a:pt x="69497" y="15193"/>
                    <a:pt x="68866" y="15443"/>
                  </a:cubicBezTo>
                  <a:cubicBezTo>
                    <a:pt x="67342" y="16038"/>
                    <a:pt x="64116" y="16241"/>
                    <a:pt x="63175" y="17098"/>
                  </a:cubicBezTo>
                  <a:cubicBezTo>
                    <a:pt x="62997" y="16884"/>
                    <a:pt x="62449" y="17146"/>
                    <a:pt x="62342" y="17277"/>
                  </a:cubicBezTo>
                  <a:lnTo>
                    <a:pt x="62104" y="17515"/>
                  </a:lnTo>
                  <a:cubicBezTo>
                    <a:pt x="66426" y="16955"/>
                    <a:pt x="68795" y="15574"/>
                    <a:pt x="73022" y="14788"/>
                  </a:cubicBezTo>
                  <a:cubicBezTo>
                    <a:pt x="73188" y="14884"/>
                    <a:pt x="73296" y="15062"/>
                    <a:pt x="73319" y="15265"/>
                  </a:cubicBezTo>
                  <a:close/>
                  <a:moveTo>
                    <a:pt x="77653" y="13836"/>
                  </a:moveTo>
                  <a:cubicBezTo>
                    <a:pt x="77558" y="14098"/>
                    <a:pt x="77713" y="14217"/>
                    <a:pt x="77594" y="14669"/>
                  </a:cubicBezTo>
                  <a:lnTo>
                    <a:pt x="77594" y="14729"/>
                  </a:lnTo>
                  <a:lnTo>
                    <a:pt x="77713" y="14788"/>
                  </a:lnTo>
                  <a:cubicBezTo>
                    <a:pt x="77951" y="14598"/>
                    <a:pt x="78177" y="14038"/>
                    <a:pt x="77653" y="13836"/>
                  </a:cubicBezTo>
                  <a:close/>
                  <a:moveTo>
                    <a:pt x="87083" y="13895"/>
                  </a:moveTo>
                  <a:lnTo>
                    <a:pt x="86976" y="13895"/>
                  </a:lnTo>
                  <a:lnTo>
                    <a:pt x="86976" y="14014"/>
                  </a:lnTo>
                  <a:close/>
                  <a:moveTo>
                    <a:pt x="85595" y="14193"/>
                  </a:moveTo>
                  <a:lnTo>
                    <a:pt x="85714" y="14074"/>
                  </a:lnTo>
                  <a:lnTo>
                    <a:pt x="85714" y="14014"/>
                  </a:lnTo>
                  <a:lnTo>
                    <a:pt x="85595" y="14014"/>
                  </a:lnTo>
                  <a:lnTo>
                    <a:pt x="85535" y="14193"/>
                  </a:lnTo>
                  <a:close/>
                  <a:moveTo>
                    <a:pt x="77225" y="14133"/>
                  </a:moveTo>
                  <a:lnTo>
                    <a:pt x="76927" y="14074"/>
                  </a:lnTo>
                  <a:cubicBezTo>
                    <a:pt x="76653" y="14264"/>
                    <a:pt x="76475" y="14419"/>
                    <a:pt x="76225" y="14312"/>
                  </a:cubicBezTo>
                  <a:lnTo>
                    <a:pt x="76034" y="14431"/>
                  </a:lnTo>
                  <a:lnTo>
                    <a:pt x="76034" y="14669"/>
                  </a:lnTo>
                  <a:lnTo>
                    <a:pt x="76153" y="14729"/>
                  </a:lnTo>
                  <a:cubicBezTo>
                    <a:pt x="76510" y="14598"/>
                    <a:pt x="76713" y="14407"/>
                    <a:pt x="77165" y="14253"/>
                  </a:cubicBezTo>
                  <a:cubicBezTo>
                    <a:pt x="77189" y="14205"/>
                    <a:pt x="77213" y="14169"/>
                    <a:pt x="77237" y="14133"/>
                  </a:cubicBezTo>
                  <a:close/>
                  <a:moveTo>
                    <a:pt x="79546" y="14074"/>
                  </a:moveTo>
                  <a:lnTo>
                    <a:pt x="79368" y="14074"/>
                  </a:lnTo>
                  <a:cubicBezTo>
                    <a:pt x="78999" y="14360"/>
                    <a:pt x="78737" y="14407"/>
                    <a:pt x="78177" y="14431"/>
                  </a:cubicBezTo>
                  <a:lnTo>
                    <a:pt x="78237" y="14669"/>
                  </a:lnTo>
                  <a:lnTo>
                    <a:pt x="79487" y="14253"/>
                  </a:lnTo>
                  <a:close/>
                  <a:moveTo>
                    <a:pt x="84880" y="14074"/>
                  </a:moveTo>
                  <a:cubicBezTo>
                    <a:pt x="84999" y="14253"/>
                    <a:pt x="84892" y="14169"/>
                    <a:pt x="85118" y="14253"/>
                  </a:cubicBezTo>
                  <a:cubicBezTo>
                    <a:pt x="85011" y="14074"/>
                    <a:pt x="85118" y="14145"/>
                    <a:pt x="84892" y="14074"/>
                  </a:cubicBezTo>
                  <a:close/>
                  <a:moveTo>
                    <a:pt x="81678" y="14312"/>
                  </a:moveTo>
                  <a:lnTo>
                    <a:pt x="81737" y="14133"/>
                  </a:lnTo>
                  <a:lnTo>
                    <a:pt x="81570" y="14133"/>
                  </a:lnTo>
                  <a:lnTo>
                    <a:pt x="81332" y="14253"/>
                  </a:lnTo>
                  <a:cubicBezTo>
                    <a:pt x="81308" y="14288"/>
                    <a:pt x="81297" y="14336"/>
                    <a:pt x="81273" y="14372"/>
                  </a:cubicBezTo>
                  <a:lnTo>
                    <a:pt x="81570" y="14312"/>
                  </a:lnTo>
                  <a:close/>
                  <a:moveTo>
                    <a:pt x="76808" y="14848"/>
                  </a:moveTo>
                  <a:lnTo>
                    <a:pt x="77344" y="14848"/>
                  </a:lnTo>
                  <a:cubicBezTo>
                    <a:pt x="77415" y="14693"/>
                    <a:pt x="77641" y="14443"/>
                    <a:pt x="77463" y="14312"/>
                  </a:cubicBezTo>
                  <a:cubicBezTo>
                    <a:pt x="77332" y="14526"/>
                    <a:pt x="77117" y="14681"/>
                    <a:pt x="76867" y="14729"/>
                  </a:cubicBezTo>
                  <a:cubicBezTo>
                    <a:pt x="76856" y="14765"/>
                    <a:pt x="76832" y="14800"/>
                    <a:pt x="76820" y="14848"/>
                  </a:cubicBezTo>
                  <a:close/>
                  <a:moveTo>
                    <a:pt x="50936" y="14491"/>
                  </a:moveTo>
                  <a:lnTo>
                    <a:pt x="50936" y="14431"/>
                  </a:lnTo>
                  <a:lnTo>
                    <a:pt x="50578" y="14372"/>
                  </a:lnTo>
                  <a:lnTo>
                    <a:pt x="50340" y="14550"/>
                  </a:lnTo>
                  <a:lnTo>
                    <a:pt x="50459" y="14729"/>
                  </a:lnTo>
                  <a:close/>
                  <a:moveTo>
                    <a:pt x="80380" y="14491"/>
                  </a:moveTo>
                  <a:lnTo>
                    <a:pt x="79904" y="14372"/>
                  </a:lnTo>
                  <a:lnTo>
                    <a:pt x="79487" y="14669"/>
                  </a:lnTo>
                  <a:lnTo>
                    <a:pt x="80261" y="14610"/>
                  </a:lnTo>
                  <a:close/>
                  <a:moveTo>
                    <a:pt x="7895" y="14610"/>
                  </a:moveTo>
                  <a:lnTo>
                    <a:pt x="7895" y="14550"/>
                  </a:lnTo>
                  <a:cubicBezTo>
                    <a:pt x="7764" y="14443"/>
                    <a:pt x="7740" y="14443"/>
                    <a:pt x="7478" y="14431"/>
                  </a:cubicBezTo>
                  <a:lnTo>
                    <a:pt x="7835" y="14610"/>
                  </a:lnTo>
                  <a:close/>
                  <a:moveTo>
                    <a:pt x="54674" y="14669"/>
                  </a:moveTo>
                  <a:cubicBezTo>
                    <a:pt x="54698" y="14610"/>
                    <a:pt x="54710" y="14550"/>
                    <a:pt x="54734" y="14491"/>
                  </a:cubicBezTo>
                  <a:lnTo>
                    <a:pt x="54317" y="14431"/>
                  </a:lnTo>
                  <a:cubicBezTo>
                    <a:pt x="54162" y="14574"/>
                    <a:pt x="54162" y="14479"/>
                    <a:pt x="54079" y="14729"/>
                  </a:cubicBezTo>
                  <a:close/>
                  <a:moveTo>
                    <a:pt x="82690" y="14729"/>
                  </a:moveTo>
                  <a:lnTo>
                    <a:pt x="83047" y="14729"/>
                  </a:lnTo>
                  <a:cubicBezTo>
                    <a:pt x="82975" y="14550"/>
                    <a:pt x="83011" y="14598"/>
                    <a:pt x="82868" y="14491"/>
                  </a:cubicBezTo>
                  <a:close/>
                  <a:moveTo>
                    <a:pt x="84237" y="14669"/>
                  </a:moveTo>
                  <a:lnTo>
                    <a:pt x="84297" y="14610"/>
                  </a:lnTo>
                  <a:lnTo>
                    <a:pt x="84178" y="14491"/>
                  </a:lnTo>
                  <a:lnTo>
                    <a:pt x="84118" y="14610"/>
                  </a:lnTo>
                  <a:close/>
                  <a:moveTo>
                    <a:pt x="83821" y="14550"/>
                  </a:moveTo>
                  <a:lnTo>
                    <a:pt x="83583" y="14907"/>
                  </a:lnTo>
                  <a:lnTo>
                    <a:pt x="83821" y="14848"/>
                  </a:lnTo>
                  <a:close/>
                  <a:moveTo>
                    <a:pt x="50102" y="14610"/>
                  </a:moveTo>
                  <a:lnTo>
                    <a:pt x="49626" y="14669"/>
                  </a:lnTo>
                  <a:cubicBezTo>
                    <a:pt x="49614" y="14753"/>
                    <a:pt x="49590" y="14824"/>
                    <a:pt x="49566" y="14907"/>
                  </a:cubicBezTo>
                  <a:cubicBezTo>
                    <a:pt x="49888" y="14848"/>
                    <a:pt x="50233" y="14824"/>
                    <a:pt x="50102" y="14610"/>
                  </a:cubicBezTo>
                  <a:close/>
                  <a:moveTo>
                    <a:pt x="75748" y="14729"/>
                  </a:moveTo>
                  <a:lnTo>
                    <a:pt x="75451" y="14669"/>
                  </a:lnTo>
                  <a:lnTo>
                    <a:pt x="75212" y="14788"/>
                  </a:lnTo>
                  <a:lnTo>
                    <a:pt x="75689" y="14848"/>
                  </a:lnTo>
                  <a:close/>
                  <a:moveTo>
                    <a:pt x="79070" y="14848"/>
                  </a:moveTo>
                  <a:lnTo>
                    <a:pt x="79130" y="14848"/>
                  </a:lnTo>
                  <a:cubicBezTo>
                    <a:pt x="79153" y="14669"/>
                    <a:pt x="79225" y="14776"/>
                    <a:pt x="79070" y="14669"/>
                  </a:cubicBezTo>
                  <a:close/>
                  <a:moveTo>
                    <a:pt x="8490" y="14729"/>
                  </a:moveTo>
                  <a:cubicBezTo>
                    <a:pt x="8788" y="15098"/>
                    <a:pt x="9859" y="15110"/>
                    <a:pt x="10514" y="15146"/>
                  </a:cubicBezTo>
                  <a:cubicBezTo>
                    <a:pt x="10121" y="14824"/>
                    <a:pt x="9109" y="14812"/>
                    <a:pt x="8490" y="14729"/>
                  </a:cubicBezTo>
                  <a:close/>
                  <a:moveTo>
                    <a:pt x="53603" y="14907"/>
                  </a:moveTo>
                  <a:lnTo>
                    <a:pt x="53900" y="14907"/>
                  </a:lnTo>
                  <a:lnTo>
                    <a:pt x="53900" y="14788"/>
                  </a:lnTo>
                  <a:lnTo>
                    <a:pt x="53662" y="14729"/>
                  </a:lnTo>
                  <a:cubicBezTo>
                    <a:pt x="53650" y="14788"/>
                    <a:pt x="53638" y="14848"/>
                    <a:pt x="53603" y="14907"/>
                  </a:cubicBezTo>
                  <a:close/>
                  <a:moveTo>
                    <a:pt x="49221" y="14967"/>
                  </a:moveTo>
                  <a:lnTo>
                    <a:pt x="49388" y="14788"/>
                  </a:lnTo>
                  <a:lnTo>
                    <a:pt x="49281" y="14788"/>
                  </a:lnTo>
                  <a:lnTo>
                    <a:pt x="46364" y="15443"/>
                  </a:lnTo>
                  <a:lnTo>
                    <a:pt x="46245" y="15622"/>
                  </a:lnTo>
                  <a:cubicBezTo>
                    <a:pt x="46649" y="15693"/>
                    <a:pt x="49019" y="15134"/>
                    <a:pt x="49221" y="14967"/>
                  </a:cubicBezTo>
                  <a:close/>
                  <a:moveTo>
                    <a:pt x="63521" y="15265"/>
                  </a:moveTo>
                  <a:lnTo>
                    <a:pt x="63401" y="15503"/>
                  </a:lnTo>
                  <a:lnTo>
                    <a:pt x="64116" y="15265"/>
                  </a:lnTo>
                  <a:cubicBezTo>
                    <a:pt x="64306" y="15157"/>
                    <a:pt x="64318" y="15098"/>
                    <a:pt x="64414" y="14907"/>
                  </a:cubicBezTo>
                  <a:lnTo>
                    <a:pt x="64235" y="14788"/>
                  </a:lnTo>
                  <a:cubicBezTo>
                    <a:pt x="64068" y="15074"/>
                    <a:pt x="63866" y="15169"/>
                    <a:pt x="63521" y="15265"/>
                  </a:cubicBezTo>
                  <a:close/>
                  <a:moveTo>
                    <a:pt x="73617" y="15026"/>
                  </a:moveTo>
                  <a:lnTo>
                    <a:pt x="74034" y="14788"/>
                  </a:lnTo>
                  <a:lnTo>
                    <a:pt x="73915" y="14788"/>
                  </a:lnTo>
                  <a:lnTo>
                    <a:pt x="73617" y="14967"/>
                  </a:lnTo>
                  <a:close/>
                  <a:moveTo>
                    <a:pt x="74677" y="15265"/>
                  </a:moveTo>
                  <a:cubicBezTo>
                    <a:pt x="74903" y="15288"/>
                    <a:pt x="74855" y="15193"/>
                    <a:pt x="75093" y="15265"/>
                  </a:cubicBezTo>
                  <a:cubicBezTo>
                    <a:pt x="75117" y="15169"/>
                    <a:pt x="75141" y="15062"/>
                    <a:pt x="75153" y="14967"/>
                  </a:cubicBezTo>
                  <a:lnTo>
                    <a:pt x="74915" y="14848"/>
                  </a:lnTo>
                  <a:lnTo>
                    <a:pt x="74677" y="15026"/>
                  </a:lnTo>
                  <a:close/>
                  <a:moveTo>
                    <a:pt x="76284" y="14848"/>
                  </a:moveTo>
                  <a:lnTo>
                    <a:pt x="76165" y="14907"/>
                  </a:lnTo>
                  <a:cubicBezTo>
                    <a:pt x="76284" y="15026"/>
                    <a:pt x="76225" y="14991"/>
                    <a:pt x="76463" y="15026"/>
                  </a:cubicBezTo>
                  <a:close/>
                  <a:moveTo>
                    <a:pt x="52543" y="15146"/>
                  </a:moveTo>
                  <a:lnTo>
                    <a:pt x="52543" y="15205"/>
                  </a:lnTo>
                  <a:lnTo>
                    <a:pt x="52662" y="15265"/>
                  </a:lnTo>
                  <a:lnTo>
                    <a:pt x="52960" y="15146"/>
                  </a:lnTo>
                  <a:lnTo>
                    <a:pt x="53067" y="14967"/>
                  </a:lnTo>
                  <a:lnTo>
                    <a:pt x="52900" y="14907"/>
                  </a:lnTo>
                  <a:cubicBezTo>
                    <a:pt x="52805" y="15026"/>
                    <a:pt x="52686" y="15110"/>
                    <a:pt x="52543" y="15146"/>
                  </a:cubicBezTo>
                  <a:close/>
                  <a:moveTo>
                    <a:pt x="125314" y="15026"/>
                  </a:moveTo>
                  <a:lnTo>
                    <a:pt x="125076" y="14907"/>
                  </a:lnTo>
                  <a:cubicBezTo>
                    <a:pt x="125195" y="15026"/>
                    <a:pt x="125100" y="14967"/>
                    <a:pt x="125314" y="15026"/>
                  </a:cubicBezTo>
                  <a:close/>
                  <a:moveTo>
                    <a:pt x="52245" y="15026"/>
                  </a:moveTo>
                  <a:lnTo>
                    <a:pt x="51650" y="15324"/>
                  </a:lnTo>
                  <a:lnTo>
                    <a:pt x="51650" y="15384"/>
                  </a:lnTo>
                  <a:lnTo>
                    <a:pt x="52352" y="15324"/>
                  </a:lnTo>
                  <a:cubicBezTo>
                    <a:pt x="52317" y="15098"/>
                    <a:pt x="52341" y="15134"/>
                    <a:pt x="52245" y="15026"/>
                  </a:cubicBezTo>
                  <a:close/>
                  <a:moveTo>
                    <a:pt x="75867" y="15086"/>
                  </a:moveTo>
                  <a:lnTo>
                    <a:pt x="75570" y="15026"/>
                  </a:lnTo>
                  <a:lnTo>
                    <a:pt x="75510" y="15205"/>
                  </a:lnTo>
                  <a:lnTo>
                    <a:pt x="75808" y="15205"/>
                  </a:lnTo>
                  <a:close/>
                  <a:moveTo>
                    <a:pt x="77522" y="15026"/>
                  </a:moveTo>
                  <a:lnTo>
                    <a:pt x="76760" y="15205"/>
                  </a:lnTo>
                  <a:lnTo>
                    <a:pt x="76760" y="15384"/>
                  </a:lnTo>
                  <a:lnTo>
                    <a:pt x="77653" y="15146"/>
                  </a:lnTo>
                  <a:close/>
                  <a:moveTo>
                    <a:pt x="62568" y="15681"/>
                  </a:moveTo>
                  <a:lnTo>
                    <a:pt x="62628" y="15681"/>
                  </a:lnTo>
                  <a:cubicBezTo>
                    <a:pt x="62890" y="15574"/>
                    <a:pt x="63092" y="15348"/>
                    <a:pt x="63163" y="15086"/>
                  </a:cubicBezTo>
                  <a:lnTo>
                    <a:pt x="63044" y="15086"/>
                  </a:lnTo>
                  <a:cubicBezTo>
                    <a:pt x="62937" y="15300"/>
                    <a:pt x="62925" y="15300"/>
                    <a:pt x="62687" y="15384"/>
                  </a:cubicBezTo>
                  <a:close/>
                  <a:moveTo>
                    <a:pt x="72784" y="15324"/>
                  </a:moveTo>
                  <a:lnTo>
                    <a:pt x="72843" y="15324"/>
                  </a:lnTo>
                  <a:cubicBezTo>
                    <a:pt x="72855" y="15265"/>
                    <a:pt x="72879" y="15205"/>
                    <a:pt x="72903" y="15146"/>
                  </a:cubicBezTo>
                  <a:lnTo>
                    <a:pt x="72724" y="15146"/>
                  </a:lnTo>
                  <a:lnTo>
                    <a:pt x="72724" y="15324"/>
                  </a:lnTo>
                  <a:close/>
                  <a:moveTo>
                    <a:pt x="11574" y="15384"/>
                  </a:moveTo>
                  <a:cubicBezTo>
                    <a:pt x="11466" y="15134"/>
                    <a:pt x="11514" y="15253"/>
                    <a:pt x="11216" y="15205"/>
                  </a:cubicBezTo>
                  <a:cubicBezTo>
                    <a:pt x="11264" y="15265"/>
                    <a:pt x="11300" y="15324"/>
                    <a:pt x="11335" y="15384"/>
                  </a:cubicBezTo>
                  <a:close/>
                  <a:moveTo>
                    <a:pt x="34374" y="15205"/>
                  </a:moveTo>
                  <a:lnTo>
                    <a:pt x="34374" y="15324"/>
                  </a:lnTo>
                  <a:lnTo>
                    <a:pt x="34493" y="15205"/>
                  </a:lnTo>
                  <a:close/>
                  <a:moveTo>
                    <a:pt x="74081" y="15562"/>
                  </a:moveTo>
                  <a:lnTo>
                    <a:pt x="74260" y="15324"/>
                  </a:lnTo>
                  <a:cubicBezTo>
                    <a:pt x="73927" y="15098"/>
                    <a:pt x="72974" y="15741"/>
                    <a:pt x="72605" y="15503"/>
                  </a:cubicBezTo>
                  <a:cubicBezTo>
                    <a:pt x="72462" y="15407"/>
                    <a:pt x="72557" y="15288"/>
                    <a:pt x="72307" y="15205"/>
                  </a:cubicBezTo>
                  <a:lnTo>
                    <a:pt x="72069" y="15800"/>
                  </a:lnTo>
                  <a:lnTo>
                    <a:pt x="72069" y="15860"/>
                  </a:lnTo>
                  <a:cubicBezTo>
                    <a:pt x="72617" y="16038"/>
                    <a:pt x="73474" y="15622"/>
                    <a:pt x="74093" y="15550"/>
                  </a:cubicBezTo>
                  <a:close/>
                  <a:moveTo>
                    <a:pt x="71891" y="15979"/>
                  </a:moveTo>
                  <a:lnTo>
                    <a:pt x="72010" y="15919"/>
                  </a:lnTo>
                  <a:lnTo>
                    <a:pt x="72010" y="15860"/>
                  </a:lnTo>
                  <a:lnTo>
                    <a:pt x="71772" y="15979"/>
                  </a:lnTo>
                  <a:lnTo>
                    <a:pt x="71712" y="15919"/>
                  </a:lnTo>
                  <a:lnTo>
                    <a:pt x="71950" y="15443"/>
                  </a:lnTo>
                  <a:lnTo>
                    <a:pt x="71772" y="15265"/>
                  </a:lnTo>
                  <a:lnTo>
                    <a:pt x="71593" y="15800"/>
                  </a:lnTo>
                  <a:cubicBezTo>
                    <a:pt x="71498" y="15646"/>
                    <a:pt x="71355" y="15538"/>
                    <a:pt x="71176" y="15503"/>
                  </a:cubicBezTo>
                  <a:cubicBezTo>
                    <a:pt x="71081" y="15669"/>
                    <a:pt x="71057" y="15753"/>
                    <a:pt x="70879" y="15860"/>
                  </a:cubicBezTo>
                  <a:cubicBezTo>
                    <a:pt x="71010" y="16336"/>
                    <a:pt x="71557" y="16205"/>
                    <a:pt x="71891" y="15967"/>
                  </a:cubicBezTo>
                  <a:close/>
                  <a:moveTo>
                    <a:pt x="100739" y="15443"/>
                  </a:moveTo>
                  <a:lnTo>
                    <a:pt x="100859" y="15265"/>
                  </a:lnTo>
                  <a:lnTo>
                    <a:pt x="100739" y="15265"/>
                  </a:lnTo>
                  <a:close/>
                  <a:moveTo>
                    <a:pt x="57579" y="15681"/>
                  </a:moveTo>
                  <a:cubicBezTo>
                    <a:pt x="57794" y="15550"/>
                    <a:pt x="57710" y="15491"/>
                    <a:pt x="58056" y="15443"/>
                  </a:cubicBezTo>
                  <a:lnTo>
                    <a:pt x="58056" y="15384"/>
                  </a:lnTo>
                  <a:lnTo>
                    <a:pt x="57698" y="15324"/>
                  </a:lnTo>
                  <a:cubicBezTo>
                    <a:pt x="57663" y="15431"/>
                    <a:pt x="57627" y="15550"/>
                    <a:pt x="57591" y="15669"/>
                  </a:cubicBezTo>
                  <a:close/>
                  <a:moveTo>
                    <a:pt x="76034" y="15443"/>
                  </a:moveTo>
                  <a:lnTo>
                    <a:pt x="76153" y="15562"/>
                  </a:lnTo>
                  <a:lnTo>
                    <a:pt x="76272" y="15503"/>
                  </a:lnTo>
                  <a:lnTo>
                    <a:pt x="76332" y="15384"/>
                  </a:lnTo>
                  <a:lnTo>
                    <a:pt x="76153" y="15324"/>
                  </a:lnTo>
                  <a:close/>
                  <a:moveTo>
                    <a:pt x="50567" y="15384"/>
                  </a:moveTo>
                  <a:lnTo>
                    <a:pt x="50567" y="15503"/>
                  </a:lnTo>
                  <a:lnTo>
                    <a:pt x="50745" y="15443"/>
                  </a:lnTo>
                  <a:lnTo>
                    <a:pt x="50745" y="15384"/>
                  </a:lnTo>
                  <a:close/>
                  <a:moveTo>
                    <a:pt x="51340" y="15384"/>
                  </a:moveTo>
                  <a:lnTo>
                    <a:pt x="51340" y="15562"/>
                  </a:lnTo>
                  <a:lnTo>
                    <a:pt x="51460" y="15384"/>
                  </a:lnTo>
                  <a:close/>
                  <a:moveTo>
                    <a:pt x="76451" y="15384"/>
                  </a:moveTo>
                  <a:lnTo>
                    <a:pt x="76391" y="15503"/>
                  </a:lnTo>
                  <a:lnTo>
                    <a:pt x="76629" y="15384"/>
                  </a:lnTo>
                  <a:close/>
                  <a:moveTo>
                    <a:pt x="97346" y="15384"/>
                  </a:moveTo>
                  <a:lnTo>
                    <a:pt x="97465" y="15562"/>
                  </a:lnTo>
                  <a:cubicBezTo>
                    <a:pt x="97489" y="15503"/>
                    <a:pt x="97501" y="15443"/>
                    <a:pt x="97525" y="15384"/>
                  </a:cubicBezTo>
                  <a:close/>
                  <a:moveTo>
                    <a:pt x="75558" y="15443"/>
                  </a:moveTo>
                  <a:cubicBezTo>
                    <a:pt x="75474" y="15515"/>
                    <a:pt x="73165" y="16265"/>
                    <a:pt x="72772" y="16277"/>
                  </a:cubicBezTo>
                  <a:cubicBezTo>
                    <a:pt x="72724" y="16336"/>
                    <a:pt x="72688" y="16396"/>
                    <a:pt x="72653" y="16455"/>
                  </a:cubicBezTo>
                  <a:cubicBezTo>
                    <a:pt x="73677" y="16300"/>
                    <a:pt x="74701" y="15693"/>
                    <a:pt x="75796" y="15741"/>
                  </a:cubicBezTo>
                  <a:close/>
                  <a:moveTo>
                    <a:pt x="77641" y="15562"/>
                  </a:moveTo>
                  <a:lnTo>
                    <a:pt x="77463" y="15443"/>
                  </a:lnTo>
                  <a:lnTo>
                    <a:pt x="77463" y="15562"/>
                  </a:lnTo>
                  <a:close/>
                  <a:moveTo>
                    <a:pt x="129588" y="15562"/>
                  </a:moveTo>
                  <a:lnTo>
                    <a:pt x="129588" y="15443"/>
                  </a:lnTo>
                  <a:lnTo>
                    <a:pt x="129350" y="15443"/>
                  </a:lnTo>
                  <a:cubicBezTo>
                    <a:pt x="129469" y="15562"/>
                    <a:pt x="129374" y="15503"/>
                    <a:pt x="129588" y="15550"/>
                  </a:cubicBezTo>
                  <a:close/>
                  <a:moveTo>
                    <a:pt x="61080" y="15919"/>
                  </a:moveTo>
                  <a:cubicBezTo>
                    <a:pt x="61163" y="15777"/>
                    <a:pt x="61235" y="15634"/>
                    <a:pt x="61318" y="15503"/>
                  </a:cubicBezTo>
                  <a:lnTo>
                    <a:pt x="61199" y="15503"/>
                  </a:lnTo>
                  <a:lnTo>
                    <a:pt x="61020" y="15919"/>
                  </a:lnTo>
                  <a:close/>
                  <a:moveTo>
                    <a:pt x="130291" y="15681"/>
                  </a:moveTo>
                  <a:lnTo>
                    <a:pt x="130291" y="15562"/>
                  </a:lnTo>
                  <a:lnTo>
                    <a:pt x="130053" y="15503"/>
                  </a:lnTo>
                  <a:lnTo>
                    <a:pt x="130112" y="15681"/>
                  </a:lnTo>
                  <a:close/>
                  <a:moveTo>
                    <a:pt x="20837" y="15681"/>
                  </a:moveTo>
                  <a:lnTo>
                    <a:pt x="20837" y="15622"/>
                  </a:lnTo>
                  <a:lnTo>
                    <a:pt x="20360" y="15562"/>
                  </a:lnTo>
                  <a:lnTo>
                    <a:pt x="20539" y="15681"/>
                  </a:lnTo>
                  <a:close/>
                  <a:moveTo>
                    <a:pt x="45828" y="15622"/>
                  </a:moveTo>
                  <a:lnTo>
                    <a:pt x="45233" y="15562"/>
                  </a:lnTo>
                  <a:lnTo>
                    <a:pt x="45113" y="15741"/>
                  </a:lnTo>
                  <a:lnTo>
                    <a:pt x="43566" y="15979"/>
                  </a:lnTo>
                  <a:cubicBezTo>
                    <a:pt x="43542" y="16050"/>
                    <a:pt x="43530" y="16134"/>
                    <a:pt x="43506" y="16217"/>
                  </a:cubicBezTo>
                  <a:cubicBezTo>
                    <a:pt x="44232" y="16062"/>
                    <a:pt x="44852" y="15800"/>
                    <a:pt x="45697" y="15800"/>
                  </a:cubicBezTo>
                  <a:close/>
                  <a:moveTo>
                    <a:pt x="13050" y="15741"/>
                  </a:moveTo>
                  <a:lnTo>
                    <a:pt x="13050" y="15622"/>
                  </a:lnTo>
                  <a:lnTo>
                    <a:pt x="12812" y="15622"/>
                  </a:lnTo>
                  <a:lnTo>
                    <a:pt x="12990" y="15741"/>
                  </a:lnTo>
                  <a:close/>
                  <a:moveTo>
                    <a:pt x="13764" y="15860"/>
                  </a:moveTo>
                  <a:lnTo>
                    <a:pt x="13360" y="15622"/>
                  </a:lnTo>
                  <a:cubicBezTo>
                    <a:pt x="13479" y="15777"/>
                    <a:pt x="13550" y="15788"/>
                    <a:pt x="13776" y="15848"/>
                  </a:cubicBezTo>
                  <a:close/>
                  <a:moveTo>
                    <a:pt x="50388" y="15800"/>
                  </a:moveTo>
                  <a:lnTo>
                    <a:pt x="50221" y="15622"/>
                  </a:lnTo>
                  <a:cubicBezTo>
                    <a:pt x="50209" y="15681"/>
                    <a:pt x="50186" y="15741"/>
                    <a:pt x="50162" y="15800"/>
                  </a:cubicBezTo>
                  <a:lnTo>
                    <a:pt x="50281" y="15919"/>
                  </a:lnTo>
                  <a:close/>
                  <a:moveTo>
                    <a:pt x="62270" y="15622"/>
                  </a:moveTo>
                  <a:lnTo>
                    <a:pt x="61973" y="15800"/>
                  </a:lnTo>
                  <a:lnTo>
                    <a:pt x="62389" y="15860"/>
                  </a:lnTo>
                  <a:cubicBezTo>
                    <a:pt x="62401" y="15777"/>
                    <a:pt x="62425" y="15693"/>
                    <a:pt x="62449" y="15622"/>
                  </a:cubicBezTo>
                  <a:close/>
                  <a:moveTo>
                    <a:pt x="13883" y="15681"/>
                  </a:moveTo>
                  <a:lnTo>
                    <a:pt x="14002" y="15860"/>
                  </a:lnTo>
                  <a:cubicBezTo>
                    <a:pt x="13943" y="15669"/>
                    <a:pt x="14014" y="15777"/>
                    <a:pt x="13895" y="15669"/>
                  </a:cubicBezTo>
                  <a:close/>
                  <a:moveTo>
                    <a:pt x="15312" y="15919"/>
                  </a:moveTo>
                  <a:lnTo>
                    <a:pt x="15312" y="15860"/>
                  </a:lnTo>
                  <a:lnTo>
                    <a:pt x="14300" y="15681"/>
                  </a:lnTo>
                  <a:lnTo>
                    <a:pt x="14181" y="15800"/>
                  </a:lnTo>
                  <a:lnTo>
                    <a:pt x="14181" y="15860"/>
                  </a:lnTo>
                  <a:lnTo>
                    <a:pt x="15253" y="16038"/>
                  </a:lnTo>
                  <a:close/>
                  <a:moveTo>
                    <a:pt x="59770" y="16443"/>
                  </a:moveTo>
                  <a:lnTo>
                    <a:pt x="60723" y="15919"/>
                  </a:lnTo>
                  <a:cubicBezTo>
                    <a:pt x="60663" y="15705"/>
                    <a:pt x="60723" y="15788"/>
                    <a:pt x="60604" y="15681"/>
                  </a:cubicBezTo>
                  <a:cubicBezTo>
                    <a:pt x="60401" y="15931"/>
                    <a:pt x="60187" y="15991"/>
                    <a:pt x="59830" y="16098"/>
                  </a:cubicBezTo>
                  <a:cubicBezTo>
                    <a:pt x="59818" y="16205"/>
                    <a:pt x="59806" y="16324"/>
                    <a:pt x="59782" y="16443"/>
                  </a:cubicBezTo>
                  <a:close/>
                  <a:moveTo>
                    <a:pt x="99620" y="15908"/>
                  </a:moveTo>
                  <a:lnTo>
                    <a:pt x="100097" y="16146"/>
                  </a:lnTo>
                  <a:lnTo>
                    <a:pt x="100156" y="16086"/>
                  </a:lnTo>
                  <a:lnTo>
                    <a:pt x="100156" y="15908"/>
                  </a:lnTo>
                  <a:lnTo>
                    <a:pt x="99799" y="15669"/>
                  </a:lnTo>
                  <a:close/>
                  <a:moveTo>
                    <a:pt x="100454" y="15788"/>
                  </a:moveTo>
                  <a:lnTo>
                    <a:pt x="100632" y="15729"/>
                  </a:lnTo>
                  <a:lnTo>
                    <a:pt x="100632" y="15669"/>
                  </a:lnTo>
                  <a:lnTo>
                    <a:pt x="100454" y="15669"/>
                  </a:lnTo>
                  <a:close/>
                  <a:moveTo>
                    <a:pt x="99085" y="15848"/>
                  </a:moveTo>
                  <a:lnTo>
                    <a:pt x="98846" y="15788"/>
                  </a:lnTo>
                  <a:lnTo>
                    <a:pt x="99085" y="15908"/>
                  </a:lnTo>
                  <a:close/>
                  <a:moveTo>
                    <a:pt x="99561" y="16086"/>
                  </a:moveTo>
                  <a:cubicBezTo>
                    <a:pt x="99489" y="15824"/>
                    <a:pt x="99561" y="15896"/>
                    <a:pt x="99323" y="15788"/>
                  </a:cubicBezTo>
                  <a:lnTo>
                    <a:pt x="99323" y="16027"/>
                  </a:lnTo>
                  <a:lnTo>
                    <a:pt x="99501" y="16086"/>
                  </a:lnTo>
                  <a:close/>
                  <a:moveTo>
                    <a:pt x="131148" y="15788"/>
                  </a:moveTo>
                  <a:lnTo>
                    <a:pt x="131029" y="15788"/>
                  </a:lnTo>
                  <a:lnTo>
                    <a:pt x="131029" y="15908"/>
                  </a:lnTo>
                  <a:close/>
                  <a:moveTo>
                    <a:pt x="132148" y="15908"/>
                  </a:moveTo>
                  <a:lnTo>
                    <a:pt x="132029" y="15788"/>
                  </a:lnTo>
                  <a:cubicBezTo>
                    <a:pt x="132053" y="15848"/>
                    <a:pt x="132077" y="15908"/>
                    <a:pt x="132089" y="15967"/>
                  </a:cubicBezTo>
                  <a:close/>
                  <a:moveTo>
                    <a:pt x="17408" y="16146"/>
                  </a:moveTo>
                  <a:cubicBezTo>
                    <a:pt x="17229" y="15967"/>
                    <a:pt x="16860" y="15919"/>
                    <a:pt x="16515" y="15908"/>
                  </a:cubicBezTo>
                  <a:lnTo>
                    <a:pt x="16277" y="15967"/>
                  </a:lnTo>
                  <a:lnTo>
                    <a:pt x="16217" y="16086"/>
                  </a:lnTo>
                  <a:cubicBezTo>
                    <a:pt x="16455" y="16265"/>
                    <a:pt x="17074" y="16265"/>
                    <a:pt x="17348" y="16384"/>
                  </a:cubicBezTo>
                  <a:cubicBezTo>
                    <a:pt x="17360" y="16312"/>
                    <a:pt x="17372" y="16229"/>
                    <a:pt x="17396" y="16146"/>
                  </a:cubicBezTo>
                  <a:close/>
                  <a:moveTo>
                    <a:pt x="69581" y="16027"/>
                  </a:moveTo>
                  <a:lnTo>
                    <a:pt x="69402" y="15908"/>
                  </a:lnTo>
                  <a:lnTo>
                    <a:pt x="69402" y="16027"/>
                  </a:lnTo>
                  <a:lnTo>
                    <a:pt x="69521" y="16146"/>
                  </a:lnTo>
                  <a:close/>
                  <a:moveTo>
                    <a:pt x="69164" y="16146"/>
                  </a:moveTo>
                  <a:lnTo>
                    <a:pt x="68926" y="16384"/>
                  </a:lnTo>
                  <a:lnTo>
                    <a:pt x="68926" y="16443"/>
                  </a:lnTo>
                  <a:lnTo>
                    <a:pt x="69105" y="16681"/>
                  </a:lnTo>
                  <a:cubicBezTo>
                    <a:pt x="69557" y="16539"/>
                    <a:pt x="70283" y="16181"/>
                    <a:pt x="70652" y="16384"/>
                  </a:cubicBezTo>
                  <a:cubicBezTo>
                    <a:pt x="70712" y="16324"/>
                    <a:pt x="70771" y="16265"/>
                    <a:pt x="70831" y="16205"/>
                  </a:cubicBezTo>
                  <a:cubicBezTo>
                    <a:pt x="70593" y="16015"/>
                    <a:pt x="70426" y="16015"/>
                    <a:pt x="70176" y="15908"/>
                  </a:cubicBezTo>
                  <a:cubicBezTo>
                    <a:pt x="70009" y="16122"/>
                    <a:pt x="69343" y="16419"/>
                    <a:pt x="69164" y="16146"/>
                  </a:cubicBezTo>
                  <a:close/>
                  <a:moveTo>
                    <a:pt x="96001" y="16027"/>
                  </a:moveTo>
                  <a:cubicBezTo>
                    <a:pt x="96263" y="16336"/>
                    <a:pt x="96965" y="16241"/>
                    <a:pt x="97310" y="16265"/>
                  </a:cubicBezTo>
                  <a:lnTo>
                    <a:pt x="97430" y="16205"/>
                  </a:lnTo>
                  <a:cubicBezTo>
                    <a:pt x="97441" y="16146"/>
                    <a:pt x="97465" y="16086"/>
                    <a:pt x="97489" y="16027"/>
                  </a:cubicBezTo>
                  <a:lnTo>
                    <a:pt x="97430" y="15908"/>
                  </a:lnTo>
                  <a:lnTo>
                    <a:pt x="96477" y="15908"/>
                  </a:lnTo>
                  <a:cubicBezTo>
                    <a:pt x="96334" y="16003"/>
                    <a:pt x="96251" y="16027"/>
                    <a:pt x="95989" y="16027"/>
                  </a:cubicBezTo>
                  <a:close/>
                  <a:moveTo>
                    <a:pt x="97846" y="16146"/>
                  </a:moveTo>
                  <a:lnTo>
                    <a:pt x="98311" y="16027"/>
                  </a:lnTo>
                  <a:lnTo>
                    <a:pt x="98311" y="15967"/>
                  </a:lnTo>
                  <a:lnTo>
                    <a:pt x="97906" y="15908"/>
                  </a:lnTo>
                  <a:cubicBezTo>
                    <a:pt x="97870" y="15991"/>
                    <a:pt x="97858" y="16074"/>
                    <a:pt x="97834" y="16146"/>
                  </a:cubicBezTo>
                  <a:close/>
                  <a:moveTo>
                    <a:pt x="103835" y="16146"/>
                  </a:moveTo>
                  <a:lnTo>
                    <a:pt x="104549" y="16324"/>
                  </a:lnTo>
                  <a:lnTo>
                    <a:pt x="104549" y="15908"/>
                  </a:lnTo>
                  <a:lnTo>
                    <a:pt x="104252" y="15908"/>
                  </a:lnTo>
                  <a:cubicBezTo>
                    <a:pt x="104026" y="16062"/>
                    <a:pt x="103966" y="15955"/>
                    <a:pt x="103823" y="16146"/>
                  </a:cubicBezTo>
                  <a:close/>
                  <a:moveTo>
                    <a:pt x="105264" y="15908"/>
                  </a:moveTo>
                  <a:cubicBezTo>
                    <a:pt x="105216" y="16074"/>
                    <a:pt x="105181" y="16229"/>
                    <a:pt x="105145" y="16384"/>
                  </a:cubicBezTo>
                  <a:lnTo>
                    <a:pt x="105204" y="16384"/>
                  </a:lnTo>
                  <a:cubicBezTo>
                    <a:pt x="105371" y="16205"/>
                    <a:pt x="105431" y="16086"/>
                    <a:pt x="105252" y="15908"/>
                  </a:cubicBezTo>
                  <a:close/>
                  <a:moveTo>
                    <a:pt x="106752" y="16146"/>
                  </a:moveTo>
                  <a:cubicBezTo>
                    <a:pt x="106728" y="16110"/>
                    <a:pt x="106705" y="16074"/>
                    <a:pt x="106693" y="16027"/>
                  </a:cubicBezTo>
                  <a:lnTo>
                    <a:pt x="106216" y="16205"/>
                  </a:lnTo>
                  <a:lnTo>
                    <a:pt x="105919" y="15967"/>
                  </a:lnTo>
                  <a:lnTo>
                    <a:pt x="105681" y="16146"/>
                  </a:lnTo>
                  <a:cubicBezTo>
                    <a:pt x="105835" y="16372"/>
                    <a:pt x="106204" y="16348"/>
                    <a:pt x="106633" y="16324"/>
                  </a:cubicBezTo>
                  <a:close/>
                  <a:moveTo>
                    <a:pt x="20551" y="16443"/>
                  </a:moveTo>
                  <a:cubicBezTo>
                    <a:pt x="20194" y="16074"/>
                    <a:pt x="18717" y="16098"/>
                    <a:pt x="18170" y="16027"/>
                  </a:cubicBezTo>
                  <a:lnTo>
                    <a:pt x="17991" y="16265"/>
                  </a:lnTo>
                  <a:cubicBezTo>
                    <a:pt x="18396" y="16670"/>
                    <a:pt x="19837" y="16467"/>
                    <a:pt x="20539" y="16443"/>
                  </a:cubicBezTo>
                  <a:close/>
                  <a:moveTo>
                    <a:pt x="88345" y="16027"/>
                  </a:moveTo>
                  <a:lnTo>
                    <a:pt x="88405" y="16265"/>
                  </a:lnTo>
                  <a:lnTo>
                    <a:pt x="88464" y="16265"/>
                  </a:lnTo>
                  <a:cubicBezTo>
                    <a:pt x="88393" y="16050"/>
                    <a:pt x="88464" y="16146"/>
                    <a:pt x="88333" y="16027"/>
                  </a:cubicBezTo>
                  <a:close/>
                  <a:moveTo>
                    <a:pt x="108407" y="16027"/>
                  </a:moveTo>
                  <a:lnTo>
                    <a:pt x="108348" y="16146"/>
                  </a:lnTo>
                  <a:lnTo>
                    <a:pt x="108467" y="16265"/>
                  </a:lnTo>
                  <a:lnTo>
                    <a:pt x="108526" y="16265"/>
                  </a:lnTo>
                  <a:cubicBezTo>
                    <a:pt x="108467" y="16050"/>
                    <a:pt x="108526" y="16146"/>
                    <a:pt x="108407" y="16027"/>
                  </a:cubicBezTo>
                  <a:close/>
                  <a:moveTo>
                    <a:pt x="17943" y="16205"/>
                  </a:moveTo>
                  <a:lnTo>
                    <a:pt x="17705" y="16086"/>
                  </a:lnTo>
                  <a:lnTo>
                    <a:pt x="17705" y="16324"/>
                  </a:lnTo>
                  <a:lnTo>
                    <a:pt x="17824" y="16384"/>
                  </a:lnTo>
                  <a:close/>
                  <a:moveTo>
                    <a:pt x="43232" y="16086"/>
                  </a:moveTo>
                  <a:lnTo>
                    <a:pt x="42935" y="16086"/>
                  </a:lnTo>
                  <a:cubicBezTo>
                    <a:pt x="42994" y="16169"/>
                    <a:pt x="43054" y="16253"/>
                    <a:pt x="43113" y="16324"/>
                  </a:cubicBezTo>
                  <a:close/>
                  <a:moveTo>
                    <a:pt x="107990" y="16086"/>
                  </a:moveTo>
                  <a:lnTo>
                    <a:pt x="107752" y="16146"/>
                  </a:lnTo>
                  <a:lnTo>
                    <a:pt x="107752" y="16324"/>
                  </a:lnTo>
                  <a:cubicBezTo>
                    <a:pt x="108038" y="16241"/>
                    <a:pt x="107943" y="16241"/>
                    <a:pt x="107978" y="16086"/>
                  </a:cubicBezTo>
                  <a:close/>
                  <a:moveTo>
                    <a:pt x="59080" y="16324"/>
                  </a:moveTo>
                  <a:lnTo>
                    <a:pt x="59199" y="16265"/>
                  </a:lnTo>
                  <a:lnTo>
                    <a:pt x="59080" y="16146"/>
                  </a:lnTo>
                  <a:close/>
                  <a:moveTo>
                    <a:pt x="45542" y="16503"/>
                  </a:moveTo>
                  <a:cubicBezTo>
                    <a:pt x="45804" y="16562"/>
                    <a:pt x="46090" y="16503"/>
                    <a:pt x="46197" y="16205"/>
                  </a:cubicBezTo>
                  <a:lnTo>
                    <a:pt x="46018" y="16205"/>
                  </a:lnTo>
                  <a:lnTo>
                    <a:pt x="45602" y="16384"/>
                  </a:lnTo>
                  <a:close/>
                  <a:moveTo>
                    <a:pt x="42280" y="16384"/>
                  </a:moveTo>
                  <a:lnTo>
                    <a:pt x="42042" y="16265"/>
                  </a:lnTo>
                  <a:cubicBezTo>
                    <a:pt x="41494" y="16467"/>
                    <a:pt x="40875" y="16229"/>
                    <a:pt x="40553" y="16681"/>
                  </a:cubicBezTo>
                  <a:lnTo>
                    <a:pt x="40553" y="16741"/>
                  </a:lnTo>
                  <a:lnTo>
                    <a:pt x="42220" y="16503"/>
                  </a:lnTo>
                  <a:close/>
                  <a:moveTo>
                    <a:pt x="47566" y="16384"/>
                  </a:moveTo>
                  <a:lnTo>
                    <a:pt x="47269" y="16265"/>
                  </a:lnTo>
                  <a:cubicBezTo>
                    <a:pt x="47292" y="16348"/>
                    <a:pt x="47304" y="16431"/>
                    <a:pt x="47328" y="16503"/>
                  </a:cubicBezTo>
                  <a:lnTo>
                    <a:pt x="47507" y="16503"/>
                  </a:lnTo>
                  <a:close/>
                  <a:moveTo>
                    <a:pt x="56770" y="16622"/>
                  </a:moveTo>
                  <a:cubicBezTo>
                    <a:pt x="55591" y="16812"/>
                    <a:pt x="55424" y="17360"/>
                    <a:pt x="54448" y="17574"/>
                  </a:cubicBezTo>
                  <a:cubicBezTo>
                    <a:pt x="54412" y="17658"/>
                    <a:pt x="54377" y="17729"/>
                    <a:pt x="54329" y="17813"/>
                  </a:cubicBezTo>
                  <a:cubicBezTo>
                    <a:pt x="55662" y="17586"/>
                    <a:pt x="57401" y="17170"/>
                    <a:pt x="58365" y="16503"/>
                  </a:cubicBezTo>
                  <a:lnTo>
                    <a:pt x="58425" y="16324"/>
                  </a:lnTo>
                  <a:lnTo>
                    <a:pt x="58127" y="16265"/>
                  </a:lnTo>
                  <a:cubicBezTo>
                    <a:pt x="57960" y="16479"/>
                    <a:pt x="57401" y="16550"/>
                    <a:pt x="57055" y="16503"/>
                  </a:cubicBezTo>
                  <a:cubicBezTo>
                    <a:pt x="56984" y="16610"/>
                    <a:pt x="56936" y="16729"/>
                    <a:pt x="56936" y="16860"/>
                  </a:cubicBezTo>
                  <a:cubicBezTo>
                    <a:pt x="56710" y="16741"/>
                    <a:pt x="56829" y="16884"/>
                    <a:pt x="56758" y="16622"/>
                  </a:cubicBezTo>
                  <a:close/>
                  <a:moveTo>
                    <a:pt x="75582" y="16265"/>
                  </a:moveTo>
                  <a:lnTo>
                    <a:pt x="75522" y="16503"/>
                  </a:lnTo>
                  <a:lnTo>
                    <a:pt x="75641" y="16503"/>
                  </a:lnTo>
                  <a:cubicBezTo>
                    <a:pt x="75605" y="16265"/>
                    <a:pt x="75701" y="16408"/>
                    <a:pt x="75570" y="16265"/>
                  </a:cubicBezTo>
                  <a:close/>
                  <a:moveTo>
                    <a:pt x="80749" y="16265"/>
                  </a:moveTo>
                  <a:cubicBezTo>
                    <a:pt x="80558" y="16550"/>
                    <a:pt x="80332" y="16646"/>
                    <a:pt x="80094" y="16860"/>
                  </a:cubicBezTo>
                  <a:lnTo>
                    <a:pt x="80451" y="16979"/>
                  </a:lnTo>
                  <a:cubicBezTo>
                    <a:pt x="80677" y="16800"/>
                    <a:pt x="80820" y="16550"/>
                    <a:pt x="80868" y="16265"/>
                  </a:cubicBezTo>
                  <a:close/>
                  <a:moveTo>
                    <a:pt x="84666" y="16265"/>
                  </a:moveTo>
                  <a:lnTo>
                    <a:pt x="84547" y="16503"/>
                  </a:lnTo>
                  <a:lnTo>
                    <a:pt x="84547" y="16562"/>
                  </a:lnTo>
                  <a:lnTo>
                    <a:pt x="85083" y="16622"/>
                  </a:lnTo>
                  <a:lnTo>
                    <a:pt x="85202" y="16443"/>
                  </a:lnTo>
                  <a:close/>
                  <a:moveTo>
                    <a:pt x="5239" y="16622"/>
                  </a:moveTo>
                  <a:cubicBezTo>
                    <a:pt x="5085" y="16455"/>
                    <a:pt x="4787" y="16372"/>
                    <a:pt x="4525" y="16324"/>
                  </a:cubicBezTo>
                  <a:cubicBezTo>
                    <a:pt x="4501" y="16360"/>
                    <a:pt x="4489" y="16408"/>
                    <a:pt x="4466" y="16443"/>
                  </a:cubicBezTo>
                  <a:cubicBezTo>
                    <a:pt x="4656" y="16622"/>
                    <a:pt x="4751" y="16634"/>
                    <a:pt x="5228" y="16622"/>
                  </a:cubicBezTo>
                  <a:close/>
                  <a:moveTo>
                    <a:pt x="48221" y="16324"/>
                  </a:moveTo>
                  <a:lnTo>
                    <a:pt x="47923" y="16324"/>
                  </a:lnTo>
                  <a:lnTo>
                    <a:pt x="47923" y="16503"/>
                  </a:lnTo>
                  <a:cubicBezTo>
                    <a:pt x="48126" y="16443"/>
                    <a:pt x="48078" y="16455"/>
                    <a:pt x="48209" y="16324"/>
                  </a:cubicBezTo>
                  <a:close/>
                  <a:moveTo>
                    <a:pt x="58960" y="16562"/>
                  </a:moveTo>
                  <a:lnTo>
                    <a:pt x="58960" y="16622"/>
                  </a:lnTo>
                  <a:lnTo>
                    <a:pt x="59496" y="16503"/>
                  </a:lnTo>
                  <a:cubicBezTo>
                    <a:pt x="59520" y="16443"/>
                    <a:pt x="59532" y="16384"/>
                    <a:pt x="59556" y="16324"/>
                  </a:cubicBezTo>
                  <a:lnTo>
                    <a:pt x="59377" y="16324"/>
                  </a:lnTo>
                  <a:lnTo>
                    <a:pt x="59020" y="16384"/>
                  </a:lnTo>
                  <a:cubicBezTo>
                    <a:pt x="58996" y="16443"/>
                    <a:pt x="58972" y="16503"/>
                    <a:pt x="58949" y="16562"/>
                  </a:cubicBezTo>
                  <a:close/>
                  <a:moveTo>
                    <a:pt x="74915" y="16324"/>
                  </a:moveTo>
                  <a:lnTo>
                    <a:pt x="74677" y="16324"/>
                  </a:lnTo>
                  <a:lnTo>
                    <a:pt x="74379" y="16443"/>
                  </a:lnTo>
                  <a:lnTo>
                    <a:pt x="74617" y="16920"/>
                  </a:lnTo>
                  <a:lnTo>
                    <a:pt x="74677" y="16920"/>
                  </a:lnTo>
                  <a:lnTo>
                    <a:pt x="74974" y="16503"/>
                  </a:lnTo>
                  <a:close/>
                  <a:moveTo>
                    <a:pt x="68676" y="16800"/>
                  </a:moveTo>
                  <a:cubicBezTo>
                    <a:pt x="68855" y="16693"/>
                    <a:pt x="68783" y="16789"/>
                    <a:pt x="68855" y="16562"/>
                  </a:cubicBezTo>
                  <a:lnTo>
                    <a:pt x="68557" y="16384"/>
                  </a:lnTo>
                  <a:lnTo>
                    <a:pt x="68378" y="16860"/>
                  </a:lnTo>
                  <a:close/>
                  <a:moveTo>
                    <a:pt x="83702" y="16622"/>
                  </a:moveTo>
                  <a:lnTo>
                    <a:pt x="83702" y="16681"/>
                  </a:lnTo>
                  <a:cubicBezTo>
                    <a:pt x="83892" y="16634"/>
                    <a:pt x="83952" y="16634"/>
                    <a:pt x="84059" y="16503"/>
                  </a:cubicBezTo>
                  <a:cubicBezTo>
                    <a:pt x="84095" y="16396"/>
                    <a:pt x="84118" y="16491"/>
                    <a:pt x="84059" y="16384"/>
                  </a:cubicBezTo>
                  <a:close/>
                  <a:moveTo>
                    <a:pt x="102692" y="16384"/>
                  </a:moveTo>
                  <a:cubicBezTo>
                    <a:pt x="102549" y="16539"/>
                    <a:pt x="102573" y="16539"/>
                    <a:pt x="102275" y="16562"/>
                  </a:cubicBezTo>
                  <a:lnTo>
                    <a:pt x="102275" y="16741"/>
                  </a:lnTo>
                  <a:lnTo>
                    <a:pt x="102454" y="16800"/>
                  </a:lnTo>
                  <a:lnTo>
                    <a:pt x="102692" y="16681"/>
                  </a:lnTo>
                  <a:close/>
                  <a:moveTo>
                    <a:pt x="21908" y="16443"/>
                  </a:moveTo>
                  <a:lnTo>
                    <a:pt x="21730" y="16443"/>
                  </a:lnTo>
                  <a:lnTo>
                    <a:pt x="21730" y="16562"/>
                  </a:lnTo>
                  <a:lnTo>
                    <a:pt x="21908" y="16503"/>
                  </a:lnTo>
                  <a:close/>
                  <a:moveTo>
                    <a:pt x="97418" y="16681"/>
                  </a:moveTo>
                  <a:lnTo>
                    <a:pt x="97525" y="16681"/>
                  </a:lnTo>
                  <a:cubicBezTo>
                    <a:pt x="97453" y="16503"/>
                    <a:pt x="97525" y="16610"/>
                    <a:pt x="97418" y="16503"/>
                  </a:cubicBezTo>
                  <a:close/>
                  <a:moveTo>
                    <a:pt x="98013" y="16503"/>
                  </a:moveTo>
                  <a:lnTo>
                    <a:pt x="97894" y="16503"/>
                  </a:lnTo>
                  <a:lnTo>
                    <a:pt x="97894" y="16622"/>
                  </a:lnTo>
                  <a:close/>
                  <a:moveTo>
                    <a:pt x="100144" y="16562"/>
                  </a:moveTo>
                  <a:lnTo>
                    <a:pt x="100085" y="16681"/>
                  </a:lnTo>
                  <a:lnTo>
                    <a:pt x="100204" y="16800"/>
                  </a:lnTo>
                  <a:lnTo>
                    <a:pt x="100382" y="16741"/>
                  </a:lnTo>
                  <a:cubicBezTo>
                    <a:pt x="100418" y="16658"/>
                    <a:pt x="100466" y="16586"/>
                    <a:pt x="100501" y="16503"/>
                  </a:cubicBezTo>
                  <a:lnTo>
                    <a:pt x="100382" y="16503"/>
                  </a:lnTo>
                  <a:close/>
                  <a:moveTo>
                    <a:pt x="36446" y="17634"/>
                  </a:moveTo>
                  <a:cubicBezTo>
                    <a:pt x="36827" y="17527"/>
                    <a:pt x="37184" y="17372"/>
                    <a:pt x="37517" y="17158"/>
                  </a:cubicBezTo>
                  <a:lnTo>
                    <a:pt x="37755" y="17396"/>
                  </a:lnTo>
                  <a:cubicBezTo>
                    <a:pt x="37994" y="17336"/>
                    <a:pt x="40303" y="16848"/>
                    <a:pt x="40434" y="16562"/>
                  </a:cubicBezTo>
                  <a:lnTo>
                    <a:pt x="40256" y="16562"/>
                  </a:lnTo>
                  <a:cubicBezTo>
                    <a:pt x="39184" y="17039"/>
                    <a:pt x="37029" y="17253"/>
                    <a:pt x="35922" y="17217"/>
                  </a:cubicBezTo>
                  <a:lnTo>
                    <a:pt x="35803" y="17396"/>
                  </a:lnTo>
                  <a:lnTo>
                    <a:pt x="35803" y="17455"/>
                  </a:lnTo>
                  <a:cubicBezTo>
                    <a:pt x="36077" y="17467"/>
                    <a:pt x="36291" y="17396"/>
                    <a:pt x="36458" y="17634"/>
                  </a:cubicBezTo>
                  <a:close/>
                  <a:moveTo>
                    <a:pt x="44411" y="16562"/>
                  </a:moveTo>
                  <a:lnTo>
                    <a:pt x="44232" y="16562"/>
                  </a:lnTo>
                  <a:cubicBezTo>
                    <a:pt x="44244" y="16646"/>
                    <a:pt x="44268" y="16717"/>
                    <a:pt x="44292" y="16800"/>
                  </a:cubicBezTo>
                  <a:lnTo>
                    <a:pt x="44351" y="16800"/>
                  </a:lnTo>
                  <a:cubicBezTo>
                    <a:pt x="44363" y="16717"/>
                    <a:pt x="44387" y="16646"/>
                    <a:pt x="44411" y="16562"/>
                  </a:cubicBezTo>
                  <a:close/>
                  <a:moveTo>
                    <a:pt x="98192" y="16681"/>
                  </a:moveTo>
                  <a:cubicBezTo>
                    <a:pt x="98430" y="16812"/>
                    <a:pt x="98608" y="16860"/>
                    <a:pt x="99013" y="16800"/>
                  </a:cubicBezTo>
                  <a:lnTo>
                    <a:pt x="99013" y="16741"/>
                  </a:lnTo>
                  <a:lnTo>
                    <a:pt x="98251" y="16562"/>
                  </a:lnTo>
                  <a:close/>
                  <a:moveTo>
                    <a:pt x="99382" y="17277"/>
                  </a:moveTo>
                  <a:lnTo>
                    <a:pt x="99620" y="17336"/>
                  </a:lnTo>
                  <a:lnTo>
                    <a:pt x="99918" y="16622"/>
                  </a:lnTo>
                  <a:lnTo>
                    <a:pt x="99680" y="16622"/>
                  </a:lnTo>
                  <a:lnTo>
                    <a:pt x="99680" y="17039"/>
                  </a:lnTo>
                  <a:lnTo>
                    <a:pt x="99561" y="17158"/>
                  </a:lnTo>
                  <a:cubicBezTo>
                    <a:pt x="99430" y="16896"/>
                    <a:pt x="99537" y="16741"/>
                    <a:pt x="99323" y="16562"/>
                  </a:cubicBezTo>
                  <a:cubicBezTo>
                    <a:pt x="99335" y="16800"/>
                    <a:pt x="99358" y="17039"/>
                    <a:pt x="99382" y="17277"/>
                  </a:cubicBezTo>
                  <a:close/>
                  <a:moveTo>
                    <a:pt x="100739" y="16741"/>
                  </a:moveTo>
                  <a:lnTo>
                    <a:pt x="100978" y="16741"/>
                  </a:lnTo>
                  <a:lnTo>
                    <a:pt x="100978" y="16562"/>
                  </a:lnTo>
                  <a:lnTo>
                    <a:pt x="100620" y="16562"/>
                  </a:lnTo>
                  <a:close/>
                  <a:moveTo>
                    <a:pt x="45125" y="16622"/>
                  </a:moveTo>
                  <a:lnTo>
                    <a:pt x="45006" y="16622"/>
                  </a:lnTo>
                  <a:lnTo>
                    <a:pt x="44947" y="16741"/>
                  </a:lnTo>
                  <a:cubicBezTo>
                    <a:pt x="45113" y="16670"/>
                    <a:pt x="45018" y="16741"/>
                    <a:pt x="45125" y="16622"/>
                  </a:cubicBezTo>
                  <a:close/>
                  <a:moveTo>
                    <a:pt x="67747" y="16979"/>
                  </a:moveTo>
                  <a:lnTo>
                    <a:pt x="68343" y="16920"/>
                  </a:lnTo>
                  <a:cubicBezTo>
                    <a:pt x="68319" y="16848"/>
                    <a:pt x="68295" y="16765"/>
                    <a:pt x="68283" y="16681"/>
                  </a:cubicBezTo>
                  <a:lnTo>
                    <a:pt x="67866" y="16622"/>
                  </a:lnTo>
                  <a:cubicBezTo>
                    <a:pt x="67819" y="16741"/>
                    <a:pt x="67771" y="16860"/>
                    <a:pt x="67735" y="16979"/>
                  </a:cubicBezTo>
                  <a:close/>
                  <a:moveTo>
                    <a:pt x="71188" y="16920"/>
                  </a:moveTo>
                  <a:cubicBezTo>
                    <a:pt x="71331" y="16777"/>
                    <a:pt x="71272" y="16848"/>
                    <a:pt x="71307" y="16681"/>
                  </a:cubicBezTo>
                  <a:lnTo>
                    <a:pt x="71010" y="16622"/>
                  </a:lnTo>
                  <a:cubicBezTo>
                    <a:pt x="70557" y="16955"/>
                    <a:pt x="69605" y="17181"/>
                    <a:pt x="69224" y="17098"/>
                  </a:cubicBezTo>
                  <a:cubicBezTo>
                    <a:pt x="69176" y="17205"/>
                    <a:pt x="69140" y="17301"/>
                    <a:pt x="69105" y="17396"/>
                  </a:cubicBezTo>
                  <a:cubicBezTo>
                    <a:pt x="69116" y="17432"/>
                    <a:pt x="69140" y="17479"/>
                    <a:pt x="69164" y="17515"/>
                  </a:cubicBezTo>
                  <a:cubicBezTo>
                    <a:pt x="69688" y="17348"/>
                    <a:pt x="70605" y="16812"/>
                    <a:pt x="71176" y="16920"/>
                  </a:cubicBezTo>
                  <a:close/>
                  <a:moveTo>
                    <a:pt x="79796" y="16622"/>
                  </a:moveTo>
                  <a:cubicBezTo>
                    <a:pt x="79677" y="16800"/>
                    <a:pt x="79534" y="16800"/>
                    <a:pt x="79380" y="16920"/>
                  </a:cubicBezTo>
                  <a:cubicBezTo>
                    <a:pt x="79499" y="17098"/>
                    <a:pt x="79392" y="17027"/>
                    <a:pt x="79618" y="17098"/>
                  </a:cubicBezTo>
                  <a:lnTo>
                    <a:pt x="80094" y="16800"/>
                  </a:lnTo>
                  <a:cubicBezTo>
                    <a:pt x="79963" y="16586"/>
                    <a:pt x="80082" y="16670"/>
                    <a:pt x="79784" y="16622"/>
                  </a:cubicBezTo>
                  <a:close/>
                  <a:moveTo>
                    <a:pt x="22515" y="16681"/>
                  </a:moveTo>
                  <a:lnTo>
                    <a:pt x="22396" y="16860"/>
                  </a:lnTo>
                  <a:cubicBezTo>
                    <a:pt x="22504" y="16777"/>
                    <a:pt x="22611" y="16836"/>
                    <a:pt x="22504" y="16681"/>
                  </a:cubicBezTo>
                  <a:close/>
                  <a:moveTo>
                    <a:pt x="67331" y="17158"/>
                  </a:moveTo>
                  <a:lnTo>
                    <a:pt x="67331" y="16681"/>
                  </a:lnTo>
                  <a:cubicBezTo>
                    <a:pt x="67104" y="16860"/>
                    <a:pt x="66830" y="16943"/>
                    <a:pt x="66557" y="16920"/>
                  </a:cubicBezTo>
                  <a:lnTo>
                    <a:pt x="66557" y="17277"/>
                  </a:lnTo>
                  <a:cubicBezTo>
                    <a:pt x="66116" y="17134"/>
                    <a:pt x="66045" y="17074"/>
                    <a:pt x="65545" y="17217"/>
                  </a:cubicBezTo>
                  <a:cubicBezTo>
                    <a:pt x="65437" y="17039"/>
                    <a:pt x="65497" y="17158"/>
                    <a:pt x="65485" y="16920"/>
                  </a:cubicBezTo>
                  <a:cubicBezTo>
                    <a:pt x="65259" y="17015"/>
                    <a:pt x="65283" y="17051"/>
                    <a:pt x="65068" y="17039"/>
                  </a:cubicBezTo>
                  <a:cubicBezTo>
                    <a:pt x="64866" y="17217"/>
                    <a:pt x="64830" y="17491"/>
                    <a:pt x="64711" y="17753"/>
                  </a:cubicBezTo>
                  <a:lnTo>
                    <a:pt x="64830" y="17872"/>
                  </a:lnTo>
                  <a:cubicBezTo>
                    <a:pt x="65056" y="17574"/>
                    <a:pt x="64937" y="17348"/>
                    <a:pt x="65366" y="17217"/>
                  </a:cubicBezTo>
                  <a:cubicBezTo>
                    <a:pt x="65342" y="17360"/>
                    <a:pt x="65330" y="17491"/>
                    <a:pt x="65306" y="17634"/>
                  </a:cubicBezTo>
                  <a:cubicBezTo>
                    <a:pt x="65854" y="17729"/>
                    <a:pt x="66711" y="17122"/>
                    <a:pt x="67331" y="17158"/>
                  </a:cubicBezTo>
                  <a:close/>
                  <a:moveTo>
                    <a:pt x="92084" y="16979"/>
                  </a:moveTo>
                  <a:cubicBezTo>
                    <a:pt x="91941" y="16729"/>
                    <a:pt x="91965" y="16812"/>
                    <a:pt x="91726" y="16681"/>
                  </a:cubicBezTo>
                  <a:lnTo>
                    <a:pt x="91667" y="16800"/>
                  </a:lnTo>
                  <a:cubicBezTo>
                    <a:pt x="91786" y="17039"/>
                    <a:pt x="91703" y="17027"/>
                    <a:pt x="92024" y="17098"/>
                  </a:cubicBezTo>
                  <a:close/>
                  <a:moveTo>
                    <a:pt x="95108" y="16681"/>
                  </a:moveTo>
                  <a:lnTo>
                    <a:pt x="95108" y="16860"/>
                  </a:lnTo>
                  <a:lnTo>
                    <a:pt x="95286" y="16979"/>
                  </a:lnTo>
                  <a:lnTo>
                    <a:pt x="95346" y="16860"/>
                  </a:lnTo>
                  <a:cubicBezTo>
                    <a:pt x="95215" y="16741"/>
                    <a:pt x="95298" y="16765"/>
                    <a:pt x="95108" y="16681"/>
                  </a:cubicBezTo>
                  <a:close/>
                  <a:moveTo>
                    <a:pt x="120754" y="16681"/>
                  </a:moveTo>
                  <a:lnTo>
                    <a:pt x="120575" y="16681"/>
                  </a:lnTo>
                  <a:lnTo>
                    <a:pt x="120694" y="16979"/>
                  </a:lnTo>
                  <a:lnTo>
                    <a:pt x="120754" y="16979"/>
                  </a:lnTo>
                  <a:close/>
                  <a:moveTo>
                    <a:pt x="9800" y="16920"/>
                  </a:moveTo>
                  <a:lnTo>
                    <a:pt x="9978" y="16979"/>
                  </a:lnTo>
                  <a:lnTo>
                    <a:pt x="10276" y="16979"/>
                  </a:lnTo>
                  <a:lnTo>
                    <a:pt x="10276" y="16920"/>
                  </a:lnTo>
                  <a:lnTo>
                    <a:pt x="9800" y="16741"/>
                  </a:lnTo>
                  <a:close/>
                  <a:moveTo>
                    <a:pt x="78844" y="16741"/>
                  </a:moveTo>
                  <a:lnTo>
                    <a:pt x="78606" y="16741"/>
                  </a:lnTo>
                  <a:cubicBezTo>
                    <a:pt x="78546" y="16800"/>
                    <a:pt x="78487" y="16860"/>
                    <a:pt x="78427" y="16920"/>
                  </a:cubicBezTo>
                  <a:lnTo>
                    <a:pt x="78427" y="17158"/>
                  </a:lnTo>
                  <a:lnTo>
                    <a:pt x="78487" y="17217"/>
                  </a:lnTo>
                  <a:lnTo>
                    <a:pt x="78725" y="17217"/>
                  </a:lnTo>
                  <a:lnTo>
                    <a:pt x="78903" y="16860"/>
                  </a:lnTo>
                  <a:cubicBezTo>
                    <a:pt x="78880" y="16824"/>
                    <a:pt x="78856" y="16777"/>
                    <a:pt x="78832" y="16741"/>
                  </a:cubicBezTo>
                  <a:close/>
                  <a:moveTo>
                    <a:pt x="87095" y="16741"/>
                  </a:moveTo>
                  <a:lnTo>
                    <a:pt x="86976" y="17039"/>
                  </a:lnTo>
                  <a:lnTo>
                    <a:pt x="87154" y="17039"/>
                  </a:lnTo>
                  <a:cubicBezTo>
                    <a:pt x="87131" y="16943"/>
                    <a:pt x="87107" y="16836"/>
                    <a:pt x="87083" y="16741"/>
                  </a:cubicBezTo>
                  <a:close/>
                  <a:moveTo>
                    <a:pt x="87690" y="16800"/>
                  </a:moveTo>
                  <a:lnTo>
                    <a:pt x="87690" y="16979"/>
                  </a:lnTo>
                  <a:lnTo>
                    <a:pt x="87809" y="16979"/>
                  </a:lnTo>
                  <a:cubicBezTo>
                    <a:pt x="87726" y="16800"/>
                    <a:pt x="87809" y="16908"/>
                    <a:pt x="87678" y="16800"/>
                  </a:cubicBezTo>
                  <a:close/>
                  <a:moveTo>
                    <a:pt x="93977" y="16860"/>
                  </a:moveTo>
                  <a:lnTo>
                    <a:pt x="93679" y="16800"/>
                  </a:lnTo>
                  <a:cubicBezTo>
                    <a:pt x="93786" y="17015"/>
                    <a:pt x="93643" y="16872"/>
                    <a:pt x="93858" y="16979"/>
                  </a:cubicBezTo>
                  <a:lnTo>
                    <a:pt x="93977" y="16920"/>
                  </a:lnTo>
                  <a:close/>
                  <a:moveTo>
                    <a:pt x="12300" y="17277"/>
                  </a:moveTo>
                  <a:cubicBezTo>
                    <a:pt x="11955" y="17015"/>
                    <a:pt x="11347" y="17003"/>
                    <a:pt x="10812" y="16860"/>
                  </a:cubicBezTo>
                  <a:lnTo>
                    <a:pt x="10573" y="16979"/>
                  </a:lnTo>
                  <a:cubicBezTo>
                    <a:pt x="10883" y="17229"/>
                    <a:pt x="11824" y="17312"/>
                    <a:pt x="12288" y="17336"/>
                  </a:cubicBezTo>
                  <a:close/>
                  <a:moveTo>
                    <a:pt x="43459" y="16860"/>
                  </a:moveTo>
                  <a:lnTo>
                    <a:pt x="43459" y="17098"/>
                  </a:lnTo>
                  <a:lnTo>
                    <a:pt x="43518" y="17098"/>
                  </a:lnTo>
                  <a:cubicBezTo>
                    <a:pt x="43494" y="16860"/>
                    <a:pt x="43589" y="17003"/>
                    <a:pt x="43459" y="16860"/>
                  </a:cubicBezTo>
                  <a:close/>
                  <a:moveTo>
                    <a:pt x="49400" y="16979"/>
                  </a:moveTo>
                  <a:lnTo>
                    <a:pt x="49162" y="16979"/>
                  </a:lnTo>
                  <a:lnTo>
                    <a:pt x="49043" y="17277"/>
                  </a:lnTo>
                  <a:lnTo>
                    <a:pt x="49102" y="17277"/>
                  </a:lnTo>
                  <a:lnTo>
                    <a:pt x="49281" y="17217"/>
                  </a:lnTo>
                  <a:close/>
                  <a:moveTo>
                    <a:pt x="104073" y="17336"/>
                  </a:moveTo>
                  <a:lnTo>
                    <a:pt x="104192" y="17455"/>
                  </a:lnTo>
                  <a:cubicBezTo>
                    <a:pt x="104204" y="17372"/>
                    <a:pt x="104228" y="17289"/>
                    <a:pt x="104252" y="17217"/>
                  </a:cubicBezTo>
                  <a:lnTo>
                    <a:pt x="104014" y="16979"/>
                  </a:lnTo>
                  <a:cubicBezTo>
                    <a:pt x="103966" y="17051"/>
                    <a:pt x="103930" y="17134"/>
                    <a:pt x="103895" y="17217"/>
                  </a:cubicBezTo>
                  <a:close/>
                  <a:moveTo>
                    <a:pt x="113217" y="17693"/>
                  </a:moveTo>
                  <a:lnTo>
                    <a:pt x="113741" y="17455"/>
                  </a:lnTo>
                  <a:cubicBezTo>
                    <a:pt x="113598" y="17205"/>
                    <a:pt x="113051" y="17265"/>
                    <a:pt x="112801" y="17217"/>
                  </a:cubicBezTo>
                  <a:lnTo>
                    <a:pt x="112920" y="17455"/>
                  </a:lnTo>
                  <a:lnTo>
                    <a:pt x="112920" y="17515"/>
                  </a:lnTo>
                  <a:cubicBezTo>
                    <a:pt x="111455" y="17134"/>
                    <a:pt x="110300" y="17098"/>
                    <a:pt x="108645" y="16979"/>
                  </a:cubicBezTo>
                  <a:cubicBezTo>
                    <a:pt x="108443" y="17074"/>
                    <a:pt x="108205" y="17098"/>
                    <a:pt x="107990" y="17039"/>
                  </a:cubicBezTo>
                  <a:lnTo>
                    <a:pt x="107931" y="17039"/>
                  </a:lnTo>
                  <a:cubicBezTo>
                    <a:pt x="107907" y="17098"/>
                    <a:pt x="107895" y="17158"/>
                    <a:pt x="107871" y="17217"/>
                  </a:cubicBezTo>
                  <a:lnTo>
                    <a:pt x="107871" y="17277"/>
                  </a:lnTo>
                  <a:cubicBezTo>
                    <a:pt x="108407" y="17515"/>
                    <a:pt x="109181" y="17181"/>
                    <a:pt x="109360" y="17515"/>
                  </a:cubicBezTo>
                  <a:cubicBezTo>
                    <a:pt x="109693" y="17455"/>
                    <a:pt x="109550" y="17539"/>
                    <a:pt x="109598" y="17277"/>
                  </a:cubicBezTo>
                  <a:cubicBezTo>
                    <a:pt x="110919" y="17312"/>
                    <a:pt x="111800" y="17717"/>
                    <a:pt x="113158" y="17753"/>
                  </a:cubicBezTo>
                  <a:lnTo>
                    <a:pt x="112920" y="18170"/>
                  </a:lnTo>
                  <a:lnTo>
                    <a:pt x="114229" y="18229"/>
                  </a:lnTo>
                  <a:cubicBezTo>
                    <a:pt x="113979" y="17955"/>
                    <a:pt x="113646" y="17836"/>
                    <a:pt x="113217" y="17753"/>
                  </a:cubicBezTo>
                  <a:close/>
                  <a:moveTo>
                    <a:pt x="82404" y="17039"/>
                  </a:moveTo>
                  <a:cubicBezTo>
                    <a:pt x="82511" y="17086"/>
                    <a:pt x="82416" y="17098"/>
                    <a:pt x="82523" y="17039"/>
                  </a:cubicBezTo>
                  <a:close/>
                  <a:moveTo>
                    <a:pt x="84309" y="17039"/>
                  </a:moveTo>
                  <a:lnTo>
                    <a:pt x="84249" y="17277"/>
                  </a:lnTo>
                  <a:lnTo>
                    <a:pt x="84309" y="17277"/>
                  </a:lnTo>
                  <a:lnTo>
                    <a:pt x="84487" y="17098"/>
                  </a:lnTo>
                  <a:close/>
                  <a:moveTo>
                    <a:pt x="105442" y="17336"/>
                  </a:moveTo>
                  <a:lnTo>
                    <a:pt x="105740" y="17455"/>
                  </a:lnTo>
                  <a:lnTo>
                    <a:pt x="105919" y="17396"/>
                  </a:lnTo>
                  <a:lnTo>
                    <a:pt x="105502" y="17039"/>
                  </a:lnTo>
                  <a:cubicBezTo>
                    <a:pt x="105466" y="17134"/>
                    <a:pt x="105454" y="17241"/>
                    <a:pt x="105431" y="17336"/>
                  </a:cubicBezTo>
                  <a:close/>
                  <a:moveTo>
                    <a:pt x="119563" y="17158"/>
                  </a:moveTo>
                  <a:lnTo>
                    <a:pt x="119087" y="17039"/>
                  </a:lnTo>
                  <a:lnTo>
                    <a:pt x="119027" y="17217"/>
                  </a:lnTo>
                  <a:lnTo>
                    <a:pt x="119206" y="17277"/>
                  </a:lnTo>
                  <a:lnTo>
                    <a:pt x="119504" y="17277"/>
                  </a:lnTo>
                  <a:close/>
                  <a:moveTo>
                    <a:pt x="12407" y="17396"/>
                  </a:moveTo>
                  <a:cubicBezTo>
                    <a:pt x="12979" y="17527"/>
                    <a:pt x="13348" y="17646"/>
                    <a:pt x="14074" y="17634"/>
                  </a:cubicBezTo>
                  <a:cubicBezTo>
                    <a:pt x="13681" y="17384"/>
                    <a:pt x="13014" y="17205"/>
                    <a:pt x="12467" y="17098"/>
                  </a:cubicBezTo>
                  <a:cubicBezTo>
                    <a:pt x="12419" y="17193"/>
                    <a:pt x="12395" y="17289"/>
                    <a:pt x="12407" y="17396"/>
                  </a:cubicBezTo>
                  <a:close/>
                  <a:moveTo>
                    <a:pt x="64652" y="17158"/>
                  </a:moveTo>
                  <a:lnTo>
                    <a:pt x="64533" y="17098"/>
                  </a:lnTo>
                  <a:cubicBezTo>
                    <a:pt x="64509" y="17241"/>
                    <a:pt x="64485" y="17372"/>
                    <a:pt x="64473" y="17515"/>
                  </a:cubicBezTo>
                  <a:cubicBezTo>
                    <a:pt x="64616" y="17384"/>
                    <a:pt x="64604" y="17420"/>
                    <a:pt x="64652" y="17158"/>
                  </a:cubicBezTo>
                  <a:close/>
                  <a:moveTo>
                    <a:pt x="74081" y="17098"/>
                  </a:moveTo>
                  <a:lnTo>
                    <a:pt x="73962" y="17098"/>
                  </a:lnTo>
                  <a:cubicBezTo>
                    <a:pt x="74069" y="17158"/>
                    <a:pt x="73986" y="17158"/>
                    <a:pt x="74093" y="17098"/>
                  </a:cubicBezTo>
                  <a:close/>
                  <a:moveTo>
                    <a:pt x="94798" y="17277"/>
                  </a:moveTo>
                  <a:lnTo>
                    <a:pt x="94798" y="17336"/>
                  </a:lnTo>
                  <a:cubicBezTo>
                    <a:pt x="95048" y="17432"/>
                    <a:pt x="95060" y="17515"/>
                    <a:pt x="95334" y="17455"/>
                  </a:cubicBezTo>
                  <a:cubicBezTo>
                    <a:pt x="95548" y="17658"/>
                    <a:pt x="95513" y="17777"/>
                    <a:pt x="95394" y="18051"/>
                  </a:cubicBezTo>
                  <a:cubicBezTo>
                    <a:pt x="95846" y="18086"/>
                    <a:pt x="96548" y="18289"/>
                    <a:pt x="96822" y="18110"/>
                  </a:cubicBezTo>
                  <a:lnTo>
                    <a:pt x="96882" y="18646"/>
                  </a:lnTo>
                  <a:cubicBezTo>
                    <a:pt x="97072" y="18515"/>
                    <a:pt x="97215" y="18324"/>
                    <a:pt x="97299" y="18110"/>
                  </a:cubicBezTo>
                  <a:cubicBezTo>
                    <a:pt x="97561" y="18170"/>
                    <a:pt x="97465" y="18098"/>
                    <a:pt x="97596" y="18289"/>
                  </a:cubicBezTo>
                  <a:lnTo>
                    <a:pt x="97834" y="18229"/>
                  </a:lnTo>
                  <a:lnTo>
                    <a:pt x="97834" y="18051"/>
                  </a:lnTo>
                  <a:lnTo>
                    <a:pt x="97596" y="17813"/>
                  </a:lnTo>
                  <a:cubicBezTo>
                    <a:pt x="97275" y="17765"/>
                    <a:pt x="96941" y="17741"/>
                    <a:pt x="96763" y="17991"/>
                  </a:cubicBezTo>
                  <a:cubicBezTo>
                    <a:pt x="96477" y="17943"/>
                    <a:pt x="96298" y="17670"/>
                    <a:pt x="95810" y="17932"/>
                  </a:cubicBezTo>
                  <a:cubicBezTo>
                    <a:pt x="95727" y="17813"/>
                    <a:pt x="95703" y="17658"/>
                    <a:pt x="95751" y="17515"/>
                  </a:cubicBezTo>
                  <a:cubicBezTo>
                    <a:pt x="95596" y="17277"/>
                    <a:pt x="95334" y="17289"/>
                    <a:pt x="94977" y="17098"/>
                  </a:cubicBezTo>
                  <a:close/>
                  <a:moveTo>
                    <a:pt x="100144" y="17098"/>
                  </a:moveTo>
                  <a:lnTo>
                    <a:pt x="100025" y="17158"/>
                  </a:lnTo>
                  <a:lnTo>
                    <a:pt x="99966" y="17217"/>
                  </a:lnTo>
                  <a:lnTo>
                    <a:pt x="100323" y="17396"/>
                  </a:lnTo>
                  <a:lnTo>
                    <a:pt x="100442" y="17277"/>
                  </a:lnTo>
                  <a:cubicBezTo>
                    <a:pt x="100418" y="17217"/>
                    <a:pt x="100406" y="17158"/>
                    <a:pt x="100382" y="17098"/>
                  </a:cubicBezTo>
                  <a:close/>
                  <a:moveTo>
                    <a:pt x="102394" y="17277"/>
                  </a:moveTo>
                  <a:lnTo>
                    <a:pt x="102454" y="17277"/>
                  </a:lnTo>
                  <a:lnTo>
                    <a:pt x="102573" y="17158"/>
                  </a:lnTo>
                  <a:lnTo>
                    <a:pt x="102573" y="17098"/>
                  </a:lnTo>
                  <a:lnTo>
                    <a:pt x="102454" y="17098"/>
                  </a:lnTo>
                  <a:cubicBezTo>
                    <a:pt x="102454" y="17158"/>
                    <a:pt x="102418" y="17217"/>
                    <a:pt x="102406" y="17277"/>
                  </a:cubicBezTo>
                  <a:close/>
                  <a:moveTo>
                    <a:pt x="93917" y="17455"/>
                  </a:moveTo>
                  <a:lnTo>
                    <a:pt x="93917" y="17158"/>
                  </a:lnTo>
                  <a:lnTo>
                    <a:pt x="93739" y="17158"/>
                  </a:lnTo>
                  <a:cubicBezTo>
                    <a:pt x="93703" y="17420"/>
                    <a:pt x="93643" y="17336"/>
                    <a:pt x="93917" y="17455"/>
                  </a:cubicBezTo>
                  <a:close/>
                  <a:moveTo>
                    <a:pt x="104895" y="17455"/>
                  </a:moveTo>
                  <a:lnTo>
                    <a:pt x="105014" y="17396"/>
                  </a:lnTo>
                  <a:lnTo>
                    <a:pt x="105014" y="17277"/>
                  </a:lnTo>
                  <a:lnTo>
                    <a:pt x="104776" y="17158"/>
                  </a:lnTo>
                  <a:lnTo>
                    <a:pt x="104538" y="17336"/>
                  </a:lnTo>
                  <a:close/>
                  <a:moveTo>
                    <a:pt x="106502" y="17455"/>
                  </a:moveTo>
                  <a:cubicBezTo>
                    <a:pt x="106538" y="17360"/>
                    <a:pt x="106585" y="17253"/>
                    <a:pt x="106621" y="17158"/>
                  </a:cubicBezTo>
                  <a:lnTo>
                    <a:pt x="106443" y="17158"/>
                  </a:lnTo>
                  <a:lnTo>
                    <a:pt x="106204" y="17217"/>
                  </a:lnTo>
                  <a:cubicBezTo>
                    <a:pt x="106300" y="17479"/>
                    <a:pt x="106204" y="17396"/>
                    <a:pt x="106502" y="17455"/>
                  </a:cubicBezTo>
                  <a:close/>
                  <a:moveTo>
                    <a:pt x="61806" y="17217"/>
                  </a:moveTo>
                  <a:cubicBezTo>
                    <a:pt x="61687" y="17277"/>
                    <a:pt x="61592" y="17360"/>
                    <a:pt x="61508" y="17455"/>
                  </a:cubicBezTo>
                  <a:cubicBezTo>
                    <a:pt x="61651" y="17610"/>
                    <a:pt x="61639" y="17622"/>
                    <a:pt x="61866" y="17574"/>
                  </a:cubicBezTo>
                  <a:lnTo>
                    <a:pt x="61985" y="17574"/>
                  </a:lnTo>
                  <a:cubicBezTo>
                    <a:pt x="61949" y="17277"/>
                    <a:pt x="61985" y="17348"/>
                    <a:pt x="61806" y="17217"/>
                  </a:cubicBezTo>
                  <a:close/>
                  <a:moveTo>
                    <a:pt x="74617" y="17455"/>
                  </a:moveTo>
                  <a:cubicBezTo>
                    <a:pt x="74784" y="17301"/>
                    <a:pt x="74724" y="17396"/>
                    <a:pt x="74736" y="17217"/>
                  </a:cubicBezTo>
                  <a:close/>
                  <a:moveTo>
                    <a:pt x="93560" y="17396"/>
                  </a:moveTo>
                  <a:cubicBezTo>
                    <a:pt x="93572" y="17360"/>
                    <a:pt x="93596" y="17312"/>
                    <a:pt x="93620" y="17277"/>
                  </a:cubicBezTo>
                  <a:lnTo>
                    <a:pt x="93084" y="17217"/>
                  </a:lnTo>
                  <a:lnTo>
                    <a:pt x="92727" y="17336"/>
                  </a:lnTo>
                  <a:cubicBezTo>
                    <a:pt x="92929" y="17682"/>
                    <a:pt x="93084" y="17455"/>
                    <a:pt x="93560" y="17396"/>
                  </a:cubicBezTo>
                  <a:close/>
                  <a:moveTo>
                    <a:pt x="95989" y="17396"/>
                  </a:moveTo>
                  <a:lnTo>
                    <a:pt x="96108" y="17396"/>
                  </a:lnTo>
                  <a:cubicBezTo>
                    <a:pt x="96025" y="17217"/>
                    <a:pt x="96108" y="17324"/>
                    <a:pt x="95989" y="17217"/>
                  </a:cubicBezTo>
                  <a:close/>
                  <a:moveTo>
                    <a:pt x="64461" y="17872"/>
                  </a:moveTo>
                  <a:cubicBezTo>
                    <a:pt x="64378" y="17574"/>
                    <a:pt x="64294" y="17586"/>
                    <a:pt x="64354" y="17277"/>
                  </a:cubicBezTo>
                  <a:cubicBezTo>
                    <a:pt x="64033" y="17360"/>
                    <a:pt x="64128" y="17324"/>
                    <a:pt x="63759" y="17277"/>
                  </a:cubicBezTo>
                  <a:cubicBezTo>
                    <a:pt x="63735" y="17420"/>
                    <a:pt x="63711" y="17551"/>
                    <a:pt x="63699" y="17693"/>
                  </a:cubicBezTo>
                  <a:cubicBezTo>
                    <a:pt x="63318" y="17598"/>
                    <a:pt x="61758" y="18086"/>
                    <a:pt x="61556" y="18467"/>
                  </a:cubicBezTo>
                  <a:lnTo>
                    <a:pt x="61556" y="18515"/>
                  </a:lnTo>
                  <a:cubicBezTo>
                    <a:pt x="62628" y="18384"/>
                    <a:pt x="63723" y="17813"/>
                    <a:pt x="64473" y="17872"/>
                  </a:cubicBezTo>
                  <a:close/>
                  <a:moveTo>
                    <a:pt x="100442" y="17574"/>
                  </a:moveTo>
                  <a:cubicBezTo>
                    <a:pt x="100263" y="17693"/>
                    <a:pt x="100347" y="17586"/>
                    <a:pt x="100263" y="17813"/>
                  </a:cubicBezTo>
                  <a:cubicBezTo>
                    <a:pt x="99858" y="17693"/>
                    <a:pt x="99442" y="17610"/>
                    <a:pt x="99013" y="17574"/>
                  </a:cubicBezTo>
                  <a:lnTo>
                    <a:pt x="98834" y="17277"/>
                  </a:lnTo>
                  <a:cubicBezTo>
                    <a:pt x="98799" y="17432"/>
                    <a:pt x="98763" y="17586"/>
                    <a:pt x="98715" y="17753"/>
                  </a:cubicBezTo>
                  <a:cubicBezTo>
                    <a:pt x="98537" y="17765"/>
                    <a:pt x="97989" y="17324"/>
                    <a:pt x="97822" y="17872"/>
                  </a:cubicBezTo>
                  <a:lnTo>
                    <a:pt x="97942" y="17991"/>
                  </a:lnTo>
                  <a:lnTo>
                    <a:pt x="98180" y="18170"/>
                  </a:lnTo>
                  <a:cubicBezTo>
                    <a:pt x="98453" y="18086"/>
                    <a:pt x="98370" y="18074"/>
                    <a:pt x="98537" y="17932"/>
                  </a:cubicBezTo>
                  <a:cubicBezTo>
                    <a:pt x="99013" y="18336"/>
                    <a:pt x="99632" y="17991"/>
                    <a:pt x="100204" y="18289"/>
                  </a:cubicBezTo>
                  <a:lnTo>
                    <a:pt x="100442" y="18051"/>
                  </a:lnTo>
                  <a:close/>
                  <a:moveTo>
                    <a:pt x="118015" y="17277"/>
                  </a:moveTo>
                  <a:lnTo>
                    <a:pt x="118015" y="17455"/>
                  </a:lnTo>
                  <a:lnTo>
                    <a:pt x="118075" y="17455"/>
                  </a:lnTo>
                  <a:cubicBezTo>
                    <a:pt x="118099" y="17277"/>
                    <a:pt x="118170" y="17384"/>
                    <a:pt x="118015" y="17277"/>
                  </a:cubicBezTo>
                  <a:close/>
                  <a:moveTo>
                    <a:pt x="47685" y="17693"/>
                  </a:moveTo>
                  <a:lnTo>
                    <a:pt x="47792" y="17574"/>
                  </a:lnTo>
                  <a:cubicBezTo>
                    <a:pt x="47650" y="17443"/>
                    <a:pt x="47673" y="17408"/>
                    <a:pt x="47447" y="17336"/>
                  </a:cubicBezTo>
                  <a:lnTo>
                    <a:pt x="47030" y="17455"/>
                  </a:lnTo>
                  <a:cubicBezTo>
                    <a:pt x="47114" y="17658"/>
                    <a:pt x="47066" y="17574"/>
                    <a:pt x="47209" y="17693"/>
                  </a:cubicBezTo>
                  <a:cubicBezTo>
                    <a:pt x="47435" y="17586"/>
                    <a:pt x="47423" y="17598"/>
                    <a:pt x="47685" y="17693"/>
                  </a:cubicBezTo>
                  <a:close/>
                  <a:moveTo>
                    <a:pt x="90417" y="17932"/>
                  </a:moveTo>
                  <a:cubicBezTo>
                    <a:pt x="90476" y="17753"/>
                    <a:pt x="90536" y="17574"/>
                    <a:pt x="90595" y="17396"/>
                  </a:cubicBezTo>
                  <a:lnTo>
                    <a:pt x="90119" y="17336"/>
                  </a:lnTo>
                  <a:cubicBezTo>
                    <a:pt x="90131" y="17610"/>
                    <a:pt x="90298" y="17527"/>
                    <a:pt x="90357" y="17932"/>
                  </a:cubicBezTo>
                  <a:close/>
                  <a:moveTo>
                    <a:pt x="35565" y="17515"/>
                  </a:moveTo>
                  <a:cubicBezTo>
                    <a:pt x="35588" y="17479"/>
                    <a:pt x="35612" y="17432"/>
                    <a:pt x="35624" y="17396"/>
                  </a:cubicBezTo>
                  <a:lnTo>
                    <a:pt x="35386" y="17396"/>
                  </a:lnTo>
                  <a:lnTo>
                    <a:pt x="34791" y="17515"/>
                  </a:lnTo>
                  <a:lnTo>
                    <a:pt x="34791" y="17574"/>
                  </a:lnTo>
                  <a:lnTo>
                    <a:pt x="34969" y="17693"/>
                  </a:lnTo>
                  <a:close/>
                  <a:moveTo>
                    <a:pt x="53436" y="17455"/>
                  </a:moveTo>
                  <a:lnTo>
                    <a:pt x="53436" y="17574"/>
                  </a:lnTo>
                  <a:lnTo>
                    <a:pt x="53674" y="17515"/>
                  </a:lnTo>
                  <a:lnTo>
                    <a:pt x="53793" y="17515"/>
                  </a:lnTo>
                  <a:lnTo>
                    <a:pt x="53793" y="17396"/>
                  </a:lnTo>
                  <a:lnTo>
                    <a:pt x="53555" y="17396"/>
                  </a:lnTo>
                  <a:close/>
                  <a:moveTo>
                    <a:pt x="106276" y="17872"/>
                  </a:moveTo>
                  <a:cubicBezTo>
                    <a:pt x="106121" y="17717"/>
                    <a:pt x="106121" y="17753"/>
                    <a:pt x="106097" y="17455"/>
                  </a:cubicBezTo>
                  <a:cubicBezTo>
                    <a:pt x="105538" y="17943"/>
                    <a:pt x="103692" y="17634"/>
                    <a:pt x="102954" y="17396"/>
                  </a:cubicBezTo>
                  <a:cubicBezTo>
                    <a:pt x="102930" y="17491"/>
                    <a:pt x="102906" y="17598"/>
                    <a:pt x="102895" y="17693"/>
                  </a:cubicBezTo>
                  <a:cubicBezTo>
                    <a:pt x="102573" y="17717"/>
                    <a:pt x="102192" y="17610"/>
                    <a:pt x="101942" y="17574"/>
                  </a:cubicBezTo>
                  <a:cubicBezTo>
                    <a:pt x="101918" y="17777"/>
                    <a:pt x="101894" y="17967"/>
                    <a:pt x="101882" y="18170"/>
                  </a:cubicBezTo>
                  <a:lnTo>
                    <a:pt x="102299" y="18467"/>
                  </a:lnTo>
                  <a:lnTo>
                    <a:pt x="102299" y="18110"/>
                  </a:lnTo>
                  <a:lnTo>
                    <a:pt x="102775" y="18170"/>
                  </a:lnTo>
                  <a:cubicBezTo>
                    <a:pt x="102883" y="18313"/>
                    <a:pt x="102823" y="18217"/>
                    <a:pt x="102835" y="18408"/>
                  </a:cubicBezTo>
                  <a:lnTo>
                    <a:pt x="103073" y="18467"/>
                  </a:lnTo>
                  <a:cubicBezTo>
                    <a:pt x="103049" y="18384"/>
                    <a:pt x="103025" y="18301"/>
                    <a:pt x="103014" y="18229"/>
                  </a:cubicBezTo>
                  <a:lnTo>
                    <a:pt x="103776" y="18408"/>
                  </a:lnTo>
                  <a:cubicBezTo>
                    <a:pt x="106502" y="18039"/>
                    <a:pt x="110729" y="18003"/>
                    <a:pt x="112741" y="18170"/>
                  </a:cubicBezTo>
                  <a:cubicBezTo>
                    <a:pt x="112765" y="18122"/>
                    <a:pt x="112789" y="18086"/>
                    <a:pt x="112801" y="18051"/>
                  </a:cubicBezTo>
                  <a:lnTo>
                    <a:pt x="112741" y="17991"/>
                  </a:lnTo>
                  <a:cubicBezTo>
                    <a:pt x="110884" y="17670"/>
                    <a:pt x="107514" y="17324"/>
                    <a:pt x="106264" y="17872"/>
                  </a:cubicBezTo>
                  <a:close/>
                  <a:moveTo>
                    <a:pt x="104490" y="17515"/>
                  </a:moveTo>
                  <a:lnTo>
                    <a:pt x="104430" y="17396"/>
                  </a:lnTo>
                  <a:lnTo>
                    <a:pt x="104371" y="17515"/>
                  </a:lnTo>
                  <a:close/>
                  <a:moveTo>
                    <a:pt x="47852" y="17813"/>
                  </a:moveTo>
                  <a:lnTo>
                    <a:pt x="48209" y="17634"/>
                  </a:lnTo>
                  <a:lnTo>
                    <a:pt x="48269" y="17515"/>
                  </a:lnTo>
                  <a:lnTo>
                    <a:pt x="48269" y="17455"/>
                  </a:lnTo>
                  <a:lnTo>
                    <a:pt x="48031" y="17455"/>
                  </a:lnTo>
                  <a:lnTo>
                    <a:pt x="47911" y="17515"/>
                  </a:lnTo>
                  <a:cubicBezTo>
                    <a:pt x="47888" y="17610"/>
                    <a:pt x="47876" y="17705"/>
                    <a:pt x="47852" y="17813"/>
                  </a:cubicBezTo>
                  <a:close/>
                  <a:moveTo>
                    <a:pt x="87631" y="17693"/>
                  </a:moveTo>
                  <a:lnTo>
                    <a:pt x="87869" y="17693"/>
                  </a:lnTo>
                  <a:cubicBezTo>
                    <a:pt x="87785" y="17467"/>
                    <a:pt x="87869" y="17574"/>
                    <a:pt x="87690" y="17455"/>
                  </a:cubicBezTo>
                  <a:cubicBezTo>
                    <a:pt x="87666" y="17539"/>
                    <a:pt x="87643" y="17610"/>
                    <a:pt x="87619" y="17693"/>
                  </a:cubicBezTo>
                  <a:close/>
                  <a:moveTo>
                    <a:pt x="114932" y="17455"/>
                  </a:moveTo>
                  <a:lnTo>
                    <a:pt x="114694" y="17455"/>
                  </a:lnTo>
                  <a:cubicBezTo>
                    <a:pt x="114813" y="17574"/>
                    <a:pt x="114717" y="17515"/>
                    <a:pt x="114932" y="17574"/>
                  </a:cubicBezTo>
                  <a:close/>
                  <a:moveTo>
                    <a:pt x="15324" y="17693"/>
                  </a:moveTo>
                  <a:lnTo>
                    <a:pt x="14252" y="17515"/>
                  </a:lnTo>
                  <a:lnTo>
                    <a:pt x="14193" y="17634"/>
                  </a:lnTo>
                  <a:lnTo>
                    <a:pt x="14074" y="17634"/>
                  </a:lnTo>
                  <a:lnTo>
                    <a:pt x="15265" y="17813"/>
                  </a:lnTo>
                  <a:close/>
                  <a:moveTo>
                    <a:pt x="16693" y="17932"/>
                  </a:moveTo>
                  <a:cubicBezTo>
                    <a:pt x="16491" y="17741"/>
                    <a:pt x="15919" y="17634"/>
                    <a:pt x="15622" y="17515"/>
                  </a:cubicBezTo>
                  <a:lnTo>
                    <a:pt x="15562" y="17693"/>
                  </a:lnTo>
                  <a:lnTo>
                    <a:pt x="16634" y="18051"/>
                  </a:lnTo>
                  <a:close/>
                  <a:moveTo>
                    <a:pt x="34493" y="17634"/>
                  </a:moveTo>
                  <a:cubicBezTo>
                    <a:pt x="34338" y="17503"/>
                    <a:pt x="34172" y="17503"/>
                    <a:pt x="33791" y="17515"/>
                  </a:cubicBezTo>
                  <a:lnTo>
                    <a:pt x="33374" y="17634"/>
                  </a:lnTo>
                  <a:lnTo>
                    <a:pt x="33255" y="17813"/>
                  </a:lnTo>
                  <a:lnTo>
                    <a:pt x="34445" y="17753"/>
                  </a:lnTo>
                  <a:close/>
                  <a:moveTo>
                    <a:pt x="40613" y="17693"/>
                  </a:moveTo>
                  <a:cubicBezTo>
                    <a:pt x="40494" y="17515"/>
                    <a:pt x="40601" y="17598"/>
                    <a:pt x="40375" y="17515"/>
                  </a:cubicBezTo>
                  <a:close/>
                  <a:moveTo>
                    <a:pt x="52960" y="17991"/>
                  </a:moveTo>
                  <a:cubicBezTo>
                    <a:pt x="53222" y="17908"/>
                    <a:pt x="53222" y="17872"/>
                    <a:pt x="53317" y="17634"/>
                  </a:cubicBezTo>
                  <a:lnTo>
                    <a:pt x="53198" y="17515"/>
                  </a:lnTo>
                  <a:lnTo>
                    <a:pt x="53019" y="17515"/>
                  </a:lnTo>
                  <a:lnTo>
                    <a:pt x="53019" y="17872"/>
                  </a:lnTo>
                  <a:close/>
                  <a:moveTo>
                    <a:pt x="60449" y="17515"/>
                  </a:moveTo>
                  <a:cubicBezTo>
                    <a:pt x="60425" y="17551"/>
                    <a:pt x="60401" y="17598"/>
                    <a:pt x="60389" y="17634"/>
                  </a:cubicBezTo>
                  <a:lnTo>
                    <a:pt x="60389" y="17872"/>
                  </a:lnTo>
                  <a:cubicBezTo>
                    <a:pt x="60223" y="17967"/>
                    <a:pt x="59568" y="17896"/>
                    <a:pt x="59258" y="18170"/>
                  </a:cubicBezTo>
                  <a:cubicBezTo>
                    <a:pt x="59008" y="18396"/>
                    <a:pt x="59127" y="18622"/>
                    <a:pt x="58663" y="18825"/>
                  </a:cubicBezTo>
                  <a:lnTo>
                    <a:pt x="58603" y="19003"/>
                  </a:lnTo>
                  <a:cubicBezTo>
                    <a:pt x="58853" y="19063"/>
                    <a:pt x="58782" y="19075"/>
                    <a:pt x="58960" y="19182"/>
                  </a:cubicBezTo>
                  <a:cubicBezTo>
                    <a:pt x="58889" y="18432"/>
                    <a:pt x="60556" y="18134"/>
                    <a:pt x="60973" y="17813"/>
                  </a:cubicBezTo>
                  <a:close/>
                  <a:moveTo>
                    <a:pt x="82178" y="17753"/>
                  </a:moveTo>
                  <a:lnTo>
                    <a:pt x="82178" y="17813"/>
                  </a:lnTo>
                  <a:lnTo>
                    <a:pt x="82475" y="17813"/>
                  </a:lnTo>
                  <a:lnTo>
                    <a:pt x="82535" y="17693"/>
                  </a:lnTo>
                  <a:lnTo>
                    <a:pt x="82297" y="17515"/>
                  </a:lnTo>
                  <a:close/>
                  <a:moveTo>
                    <a:pt x="101109" y="17515"/>
                  </a:moveTo>
                  <a:lnTo>
                    <a:pt x="101109" y="17693"/>
                  </a:lnTo>
                  <a:lnTo>
                    <a:pt x="101228" y="17693"/>
                  </a:lnTo>
                  <a:cubicBezTo>
                    <a:pt x="101144" y="17515"/>
                    <a:pt x="101216" y="17622"/>
                    <a:pt x="101097" y="17515"/>
                  </a:cubicBezTo>
                  <a:close/>
                  <a:moveTo>
                    <a:pt x="61223" y="17574"/>
                  </a:moveTo>
                  <a:lnTo>
                    <a:pt x="61223" y="17753"/>
                  </a:lnTo>
                  <a:lnTo>
                    <a:pt x="61342" y="17574"/>
                  </a:lnTo>
                  <a:close/>
                  <a:moveTo>
                    <a:pt x="101525" y="17872"/>
                  </a:moveTo>
                  <a:lnTo>
                    <a:pt x="101585" y="17813"/>
                  </a:lnTo>
                  <a:lnTo>
                    <a:pt x="101585" y="17574"/>
                  </a:lnTo>
                  <a:lnTo>
                    <a:pt x="101406" y="17574"/>
                  </a:lnTo>
                  <a:lnTo>
                    <a:pt x="101287" y="17634"/>
                  </a:lnTo>
                  <a:lnTo>
                    <a:pt x="101466" y="17872"/>
                  </a:lnTo>
                  <a:close/>
                  <a:moveTo>
                    <a:pt x="33088" y="17693"/>
                  </a:moveTo>
                  <a:lnTo>
                    <a:pt x="32731" y="17634"/>
                  </a:lnTo>
                  <a:cubicBezTo>
                    <a:pt x="32588" y="17741"/>
                    <a:pt x="32445" y="17717"/>
                    <a:pt x="32195" y="17753"/>
                  </a:cubicBezTo>
                  <a:lnTo>
                    <a:pt x="32195" y="17932"/>
                  </a:lnTo>
                  <a:lnTo>
                    <a:pt x="33088" y="17753"/>
                  </a:lnTo>
                  <a:close/>
                  <a:moveTo>
                    <a:pt x="38779" y="17753"/>
                  </a:moveTo>
                  <a:lnTo>
                    <a:pt x="38541" y="17634"/>
                  </a:lnTo>
                  <a:lnTo>
                    <a:pt x="38184" y="17932"/>
                  </a:lnTo>
                  <a:lnTo>
                    <a:pt x="38303" y="18110"/>
                  </a:lnTo>
                  <a:lnTo>
                    <a:pt x="38541" y="18110"/>
                  </a:lnTo>
                  <a:lnTo>
                    <a:pt x="38779" y="17932"/>
                  </a:lnTo>
                  <a:close/>
                  <a:moveTo>
                    <a:pt x="39851" y="17872"/>
                  </a:moveTo>
                  <a:lnTo>
                    <a:pt x="39672" y="17634"/>
                  </a:lnTo>
                  <a:lnTo>
                    <a:pt x="39553" y="17932"/>
                  </a:lnTo>
                  <a:lnTo>
                    <a:pt x="39791" y="18051"/>
                  </a:lnTo>
                  <a:cubicBezTo>
                    <a:pt x="39791" y="17991"/>
                    <a:pt x="39815" y="17932"/>
                    <a:pt x="39839" y="17872"/>
                  </a:cubicBezTo>
                  <a:close/>
                  <a:moveTo>
                    <a:pt x="52436" y="18289"/>
                  </a:moveTo>
                  <a:lnTo>
                    <a:pt x="52793" y="18170"/>
                  </a:lnTo>
                  <a:lnTo>
                    <a:pt x="52793" y="17693"/>
                  </a:lnTo>
                  <a:lnTo>
                    <a:pt x="52495" y="17634"/>
                  </a:lnTo>
                  <a:lnTo>
                    <a:pt x="52436" y="18051"/>
                  </a:lnTo>
                  <a:cubicBezTo>
                    <a:pt x="51543" y="18194"/>
                    <a:pt x="50971" y="18229"/>
                    <a:pt x="50245" y="18467"/>
                  </a:cubicBezTo>
                  <a:lnTo>
                    <a:pt x="50126" y="18646"/>
                  </a:lnTo>
                  <a:lnTo>
                    <a:pt x="50305" y="18765"/>
                  </a:lnTo>
                  <a:cubicBezTo>
                    <a:pt x="50769" y="18467"/>
                    <a:pt x="51971" y="18229"/>
                    <a:pt x="52424" y="18289"/>
                  </a:cubicBezTo>
                  <a:close/>
                  <a:moveTo>
                    <a:pt x="53984" y="17991"/>
                  </a:moveTo>
                  <a:lnTo>
                    <a:pt x="54162" y="17753"/>
                  </a:lnTo>
                  <a:lnTo>
                    <a:pt x="53984" y="17693"/>
                  </a:lnTo>
                  <a:lnTo>
                    <a:pt x="53865" y="17872"/>
                  </a:lnTo>
                  <a:close/>
                  <a:moveTo>
                    <a:pt x="61937" y="17991"/>
                  </a:moveTo>
                  <a:lnTo>
                    <a:pt x="62056" y="18051"/>
                  </a:lnTo>
                  <a:cubicBezTo>
                    <a:pt x="62092" y="17955"/>
                    <a:pt x="62128" y="17848"/>
                    <a:pt x="62175" y="17753"/>
                  </a:cubicBezTo>
                  <a:lnTo>
                    <a:pt x="61997" y="17693"/>
                  </a:lnTo>
                  <a:cubicBezTo>
                    <a:pt x="61973" y="17765"/>
                    <a:pt x="61949" y="17848"/>
                    <a:pt x="61937" y="17932"/>
                  </a:cubicBezTo>
                  <a:close/>
                  <a:moveTo>
                    <a:pt x="94703" y="18110"/>
                  </a:moveTo>
                  <a:lnTo>
                    <a:pt x="95060" y="18229"/>
                  </a:lnTo>
                  <a:lnTo>
                    <a:pt x="95298" y="17991"/>
                  </a:lnTo>
                  <a:lnTo>
                    <a:pt x="94941" y="17693"/>
                  </a:lnTo>
                  <a:cubicBezTo>
                    <a:pt x="94834" y="17908"/>
                    <a:pt x="94846" y="17884"/>
                    <a:pt x="94643" y="17991"/>
                  </a:cubicBezTo>
                  <a:cubicBezTo>
                    <a:pt x="94643" y="18027"/>
                    <a:pt x="94667" y="18074"/>
                    <a:pt x="94691" y="18110"/>
                  </a:cubicBezTo>
                  <a:close/>
                  <a:moveTo>
                    <a:pt x="32076" y="17991"/>
                  </a:moveTo>
                  <a:lnTo>
                    <a:pt x="32136" y="17872"/>
                  </a:lnTo>
                  <a:lnTo>
                    <a:pt x="31898" y="17753"/>
                  </a:lnTo>
                  <a:lnTo>
                    <a:pt x="31659" y="17872"/>
                  </a:lnTo>
                  <a:lnTo>
                    <a:pt x="31778" y="17991"/>
                  </a:lnTo>
                  <a:close/>
                  <a:moveTo>
                    <a:pt x="94524" y="18170"/>
                  </a:moveTo>
                  <a:cubicBezTo>
                    <a:pt x="94108" y="17467"/>
                    <a:pt x="92096" y="18336"/>
                    <a:pt x="91381" y="17753"/>
                  </a:cubicBezTo>
                  <a:lnTo>
                    <a:pt x="91262" y="17932"/>
                  </a:lnTo>
                  <a:lnTo>
                    <a:pt x="91560" y="18051"/>
                  </a:lnTo>
                  <a:lnTo>
                    <a:pt x="91560" y="18408"/>
                  </a:lnTo>
                  <a:lnTo>
                    <a:pt x="91203" y="18408"/>
                  </a:lnTo>
                  <a:cubicBezTo>
                    <a:pt x="91274" y="18467"/>
                    <a:pt x="91357" y="18527"/>
                    <a:pt x="91441" y="18586"/>
                  </a:cubicBezTo>
                  <a:lnTo>
                    <a:pt x="91441" y="18765"/>
                  </a:lnTo>
                  <a:cubicBezTo>
                    <a:pt x="91155" y="18813"/>
                    <a:pt x="91119" y="18753"/>
                    <a:pt x="90964" y="18944"/>
                  </a:cubicBezTo>
                  <a:cubicBezTo>
                    <a:pt x="91191" y="18920"/>
                    <a:pt x="91084" y="18967"/>
                    <a:pt x="91262" y="19122"/>
                  </a:cubicBezTo>
                  <a:cubicBezTo>
                    <a:pt x="91560" y="18884"/>
                    <a:pt x="91488" y="18836"/>
                    <a:pt x="91798" y="19003"/>
                  </a:cubicBezTo>
                  <a:cubicBezTo>
                    <a:pt x="91738" y="18717"/>
                    <a:pt x="91667" y="18634"/>
                    <a:pt x="91738" y="18348"/>
                  </a:cubicBezTo>
                  <a:lnTo>
                    <a:pt x="91738" y="18170"/>
                  </a:lnTo>
                  <a:cubicBezTo>
                    <a:pt x="92334" y="18253"/>
                    <a:pt x="92750" y="18265"/>
                    <a:pt x="93155" y="18646"/>
                  </a:cubicBezTo>
                  <a:cubicBezTo>
                    <a:pt x="92929" y="18646"/>
                    <a:pt x="93060" y="18622"/>
                    <a:pt x="92858" y="18705"/>
                  </a:cubicBezTo>
                  <a:cubicBezTo>
                    <a:pt x="92846" y="18765"/>
                    <a:pt x="92822" y="18825"/>
                    <a:pt x="92798" y="18884"/>
                  </a:cubicBezTo>
                  <a:lnTo>
                    <a:pt x="92977" y="19003"/>
                  </a:lnTo>
                  <a:cubicBezTo>
                    <a:pt x="93215" y="18717"/>
                    <a:pt x="93346" y="18729"/>
                    <a:pt x="93334" y="18170"/>
                  </a:cubicBezTo>
                  <a:cubicBezTo>
                    <a:pt x="93727" y="18194"/>
                    <a:pt x="94120" y="18194"/>
                    <a:pt x="94513" y="18170"/>
                  </a:cubicBezTo>
                  <a:close/>
                  <a:moveTo>
                    <a:pt x="114229" y="17932"/>
                  </a:moveTo>
                  <a:lnTo>
                    <a:pt x="114289" y="17872"/>
                  </a:lnTo>
                  <a:lnTo>
                    <a:pt x="114170" y="17753"/>
                  </a:lnTo>
                  <a:cubicBezTo>
                    <a:pt x="114182" y="17813"/>
                    <a:pt x="114194" y="17872"/>
                    <a:pt x="114217" y="17932"/>
                  </a:cubicBezTo>
                  <a:close/>
                  <a:moveTo>
                    <a:pt x="19134" y="18170"/>
                  </a:moveTo>
                  <a:lnTo>
                    <a:pt x="19253" y="18170"/>
                  </a:lnTo>
                  <a:cubicBezTo>
                    <a:pt x="18801" y="17777"/>
                    <a:pt x="17515" y="17848"/>
                    <a:pt x="16872" y="17813"/>
                  </a:cubicBezTo>
                  <a:cubicBezTo>
                    <a:pt x="16860" y="17848"/>
                    <a:pt x="16836" y="17896"/>
                    <a:pt x="16812" y="17932"/>
                  </a:cubicBezTo>
                  <a:cubicBezTo>
                    <a:pt x="17253" y="18277"/>
                    <a:pt x="18813" y="18253"/>
                    <a:pt x="19122" y="18170"/>
                  </a:cubicBezTo>
                  <a:close/>
                  <a:moveTo>
                    <a:pt x="30766" y="18051"/>
                  </a:moveTo>
                  <a:lnTo>
                    <a:pt x="30766" y="17991"/>
                  </a:lnTo>
                  <a:lnTo>
                    <a:pt x="30588" y="17813"/>
                  </a:lnTo>
                  <a:lnTo>
                    <a:pt x="30409" y="17813"/>
                  </a:lnTo>
                  <a:cubicBezTo>
                    <a:pt x="30481" y="17943"/>
                    <a:pt x="30612" y="18027"/>
                    <a:pt x="30755" y="18051"/>
                  </a:cubicBezTo>
                  <a:close/>
                  <a:moveTo>
                    <a:pt x="31302" y="18051"/>
                  </a:moveTo>
                  <a:lnTo>
                    <a:pt x="31481" y="18051"/>
                  </a:lnTo>
                  <a:cubicBezTo>
                    <a:pt x="31493" y="17991"/>
                    <a:pt x="31517" y="17932"/>
                    <a:pt x="31540" y="17872"/>
                  </a:cubicBezTo>
                  <a:lnTo>
                    <a:pt x="31362" y="17813"/>
                  </a:lnTo>
                  <a:cubicBezTo>
                    <a:pt x="31255" y="17979"/>
                    <a:pt x="31290" y="17860"/>
                    <a:pt x="31290" y="18051"/>
                  </a:cubicBezTo>
                  <a:close/>
                  <a:moveTo>
                    <a:pt x="133756" y="18825"/>
                  </a:moveTo>
                  <a:lnTo>
                    <a:pt x="133815" y="18825"/>
                  </a:lnTo>
                  <a:lnTo>
                    <a:pt x="133934" y="18646"/>
                  </a:lnTo>
                  <a:cubicBezTo>
                    <a:pt x="133541" y="18372"/>
                    <a:pt x="133065" y="17943"/>
                    <a:pt x="132636" y="17813"/>
                  </a:cubicBezTo>
                  <a:cubicBezTo>
                    <a:pt x="133077" y="18956"/>
                    <a:pt x="132708" y="18539"/>
                    <a:pt x="133744" y="18825"/>
                  </a:cubicBezTo>
                  <a:close/>
                  <a:moveTo>
                    <a:pt x="37934" y="18110"/>
                  </a:moveTo>
                  <a:lnTo>
                    <a:pt x="37934" y="17872"/>
                  </a:lnTo>
                  <a:lnTo>
                    <a:pt x="37755" y="17872"/>
                  </a:lnTo>
                  <a:cubicBezTo>
                    <a:pt x="37660" y="18015"/>
                    <a:pt x="37696" y="17967"/>
                    <a:pt x="37517" y="18051"/>
                  </a:cubicBezTo>
                  <a:lnTo>
                    <a:pt x="37517" y="18170"/>
                  </a:lnTo>
                  <a:lnTo>
                    <a:pt x="37874" y="18170"/>
                  </a:lnTo>
                  <a:close/>
                  <a:moveTo>
                    <a:pt x="46483" y="17991"/>
                  </a:moveTo>
                  <a:lnTo>
                    <a:pt x="46602" y="17872"/>
                  </a:lnTo>
                  <a:lnTo>
                    <a:pt x="46495" y="17872"/>
                  </a:lnTo>
                  <a:close/>
                  <a:moveTo>
                    <a:pt x="78534" y="17872"/>
                  </a:moveTo>
                  <a:lnTo>
                    <a:pt x="78653" y="18051"/>
                  </a:lnTo>
                  <a:lnTo>
                    <a:pt x="78713" y="18051"/>
                  </a:lnTo>
                  <a:cubicBezTo>
                    <a:pt x="78606" y="17836"/>
                    <a:pt x="78749" y="17979"/>
                    <a:pt x="78534" y="17872"/>
                  </a:cubicBezTo>
                  <a:close/>
                  <a:moveTo>
                    <a:pt x="89762" y="17872"/>
                  </a:moveTo>
                  <a:cubicBezTo>
                    <a:pt x="89738" y="17967"/>
                    <a:pt x="89714" y="18074"/>
                    <a:pt x="89702" y="18170"/>
                  </a:cubicBezTo>
                  <a:lnTo>
                    <a:pt x="89881" y="18110"/>
                  </a:lnTo>
                  <a:cubicBezTo>
                    <a:pt x="89821" y="17896"/>
                    <a:pt x="89881" y="17991"/>
                    <a:pt x="89762" y="17872"/>
                  </a:cubicBezTo>
                  <a:close/>
                  <a:moveTo>
                    <a:pt x="7537" y="18110"/>
                  </a:moveTo>
                  <a:cubicBezTo>
                    <a:pt x="7430" y="17932"/>
                    <a:pt x="7537" y="18003"/>
                    <a:pt x="7311" y="17932"/>
                  </a:cubicBezTo>
                  <a:cubicBezTo>
                    <a:pt x="7418" y="18110"/>
                    <a:pt x="7311" y="18027"/>
                    <a:pt x="7537" y="18110"/>
                  </a:cubicBezTo>
                  <a:close/>
                  <a:moveTo>
                    <a:pt x="30159" y="18051"/>
                  </a:moveTo>
                  <a:lnTo>
                    <a:pt x="30159" y="17991"/>
                  </a:lnTo>
                  <a:lnTo>
                    <a:pt x="29862" y="17932"/>
                  </a:lnTo>
                  <a:lnTo>
                    <a:pt x="29683" y="18051"/>
                  </a:lnTo>
                  <a:lnTo>
                    <a:pt x="29683" y="18110"/>
                  </a:lnTo>
                  <a:lnTo>
                    <a:pt x="30100" y="18110"/>
                  </a:lnTo>
                  <a:cubicBezTo>
                    <a:pt x="30124" y="18086"/>
                    <a:pt x="30135" y="18074"/>
                    <a:pt x="30159" y="18051"/>
                  </a:cubicBezTo>
                  <a:close/>
                  <a:moveTo>
                    <a:pt x="8680" y="18467"/>
                  </a:moveTo>
                  <a:lnTo>
                    <a:pt x="9038" y="18467"/>
                  </a:lnTo>
                  <a:cubicBezTo>
                    <a:pt x="8704" y="18158"/>
                    <a:pt x="8216" y="18110"/>
                    <a:pt x="7787" y="17991"/>
                  </a:cubicBezTo>
                  <a:cubicBezTo>
                    <a:pt x="7942" y="18313"/>
                    <a:pt x="8311" y="18348"/>
                    <a:pt x="8668" y="18467"/>
                  </a:cubicBezTo>
                  <a:close/>
                  <a:moveTo>
                    <a:pt x="19777" y="18170"/>
                  </a:moveTo>
                  <a:lnTo>
                    <a:pt x="19896" y="18110"/>
                  </a:lnTo>
                  <a:lnTo>
                    <a:pt x="19896" y="18051"/>
                  </a:lnTo>
                  <a:lnTo>
                    <a:pt x="19598" y="17991"/>
                  </a:lnTo>
                  <a:cubicBezTo>
                    <a:pt x="19706" y="18194"/>
                    <a:pt x="19563" y="18063"/>
                    <a:pt x="19777" y="18170"/>
                  </a:cubicBezTo>
                  <a:close/>
                  <a:moveTo>
                    <a:pt x="91250" y="18051"/>
                  </a:moveTo>
                  <a:lnTo>
                    <a:pt x="91250" y="17991"/>
                  </a:lnTo>
                  <a:lnTo>
                    <a:pt x="91072" y="17991"/>
                  </a:lnTo>
                  <a:lnTo>
                    <a:pt x="91072" y="18170"/>
                  </a:lnTo>
                  <a:lnTo>
                    <a:pt x="91191" y="18229"/>
                  </a:lnTo>
                  <a:cubicBezTo>
                    <a:pt x="91203" y="18170"/>
                    <a:pt x="91226" y="18110"/>
                    <a:pt x="91238" y="18051"/>
                  </a:cubicBezTo>
                  <a:close/>
                  <a:moveTo>
                    <a:pt x="101394" y="18110"/>
                  </a:moveTo>
                  <a:lnTo>
                    <a:pt x="101454" y="18110"/>
                  </a:lnTo>
                  <a:cubicBezTo>
                    <a:pt x="101347" y="17991"/>
                    <a:pt x="101454" y="18063"/>
                    <a:pt x="101275" y="17991"/>
                  </a:cubicBezTo>
                  <a:close/>
                  <a:moveTo>
                    <a:pt x="88047" y="18229"/>
                  </a:moveTo>
                  <a:lnTo>
                    <a:pt x="88047" y="18289"/>
                  </a:lnTo>
                  <a:cubicBezTo>
                    <a:pt x="88547" y="18444"/>
                    <a:pt x="89095" y="18420"/>
                    <a:pt x="89583" y="18229"/>
                  </a:cubicBezTo>
                  <a:lnTo>
                    <a:pt x="89702" y="18229"/>
                  </a:lnTo>
                  <a:cubicBezTo>
                    <a:pt x="89500" y="18098"/>
                    <a:pt x="89357" y="18122"/>
                    <a:pt x="89048" y="18110"/>
                  </a:cubicBezTo>
                  <a:cubicBezTo>
                    <a:pt x="88774" y="18241"/>
                    <a:pt x="88405" y="18205"/>
                    <a:pt x="88107" y="18170"/>
                  </a:cubicBezTo>
                  <a:close/>
                  <a:moveTo>
                    <a:pt x="2322" y="18884"/>
                  </a:moveTo>
                  <a:cubicBezTo>
                    <a:pt x="2180" y="18479"/>
                    <a:pt x="1668" y="18324"/>
                    <a:pt x="1310" y="18170"/>
                  </a:cubicBezTo>
                  <a:lnTo>
                    <a:pt x="1310" y="18467"/>
                  </a:lnTo>
                  <a:cubicBezTo>
                    <a:pt x="1418" y="18622"/>
                    <a:pt x="1906" y="18753"/>
                    <a:pt x="2322" y="18884"/>
                  </a:cubicBezTo>
                  <a:close/>
                  <a:moveTo>
                    <a:pt x="43994" y="18408"/>
                  </a:moveTo>
                  <a:lnTo>
                    <a:pt x="44411" y="18408"/>
                  </a:lnTo>
                  <a:lnTo>
                    <a:pt x="44411" y="18289"/>
                  </a:lnTo>
                  <a:lnTo>
                    <a:pt x="44113" y="18170"/>
                  </a:lnTo>
                  <a:cubicBezTo>
                    <a:pt x="44066" y="18241"/>
                    <a:pt x="44030" y="18324"/>
                    <a:pt x="43994" y="18408"/>
                  </a:cubicBezTo>
                  <a:close/>
                  <a:moveTo>
                    <a:pt x="58175" y="18348"/>
                  </a:moveTo>
                  <a:lnTo>
                    <a:pt x="58175" y="18527"/>
                  </a:lnTo>
                  <a:lnTo>
                    <a:pt x="58234" y="18586"/>
                  </a:lnTo>
                  <a:lnTo>
                    <a:pt x="58770" y="18408"/>
                  </a:lnTo>
                  <a:lnTo>
                    <a:pt x="58889" y="18408"/>
                  </a:lnTo>
                  <a:lnTo>
                    <a:pt x="58889" y="18348"/>
                  </a:lnTo>
                  <a:lnTo>
                    <a:pt x="58294" y="18170"/>
                  </a:lnTo>
                  <a:close/>
                  <a:moveTo>
                    <a:pt x="60318" y="18467"/>
                  </a:moveTo>
                  <a:cubicBezTo>
                    <a:pt x="60615" y="18336"/>
                    <a:pt x="60473" y="18396"/>
                    <a:pt x="60496" y="18170"/>
                  </a:cubicBezTo>
                  <a:cubicBezTo>
                    <a:pt x="60389" y="18301"/>
                    <a:pt x="60389" y="18253"/>
                    <a:pt x="60318" y="18467"/>
                  </a:cubicBezTo>
                  <a:close/>
                  <a:moveTo>
                    <a:pt x="95036" y="18408"/>
                  </a:moveTo>
                  <a:cubicBezTo>
                    <a:pt x="95108" y="18813"/>
                    <a:pt x="95144" y="18729"/>
                    <a:pt x="95453" y="18884"/>
                  </a:cubicBezTo>
                  <a:cubicBezTo>
                    <a:pt x="95251" y="19158"/>
                    <a:pt x="94727" y="19122"/>
                    <a:pt x="94382" y="19229"/>
                  </a:cubicBezTo>
                  <a:cubicBezTo>
                    <a:pt x="94322" y="19051"/>
                    <a:pt x="94262" y="18884"/>
                    <a:pt x="94215" y="18705"/>
                  </a:cubicBezTo>
                  <a:lnTo>
                    <a:pt x="94155" y="18705"/>
                  </a:lnTo>
                  <a:lnTo>
                    <a:pt x="93917" y="18813"/>
                  </a:lnTo>
                  <a:cubicBezTo>
                    <a:pt x="93870" y="18991"/>
                    <a:pt x="93834" y="19170"/>
                    <a:pt x="93798" y="19348"/>
                  </a:cubicBezTo>
                  <a:lnTo>
                    <a:pt x="93798" y="19408"/>
                  </a:lnTo>
                  <a:lnTo>
                    <a:pt x="95989" y="19170"/>
                  </a:lnTo>
                  <a:cubicBezTo>
                    <a:pt x="95786" y="18836"/>
                    <a:pt x="95941" y="18455"/>
                    <a:pt x="95751" y="18170"/>
                  </a:cubicBezTo>
                  <a:cubicBezTo>
                    <a:pt x="95572" y="18348"/>
                    <a:pt x="95298" y="18444"/>
                    <a:pt x="95048" y="18408"/>
                  </a:cubicBezTo>
                  <a:close/>
                  <a:moveTo>
                    <a:pt x="23325" y="18348"/>
                  </a:moveTo>
                  <a:cubicBezTo>
                    <a:pt x="23206" y="18241"/>
                    <a:pt x="23218" y="18253"/>
                    <a:pt x="22980" y="18229"/>
                  </a:cubicBezTo>
                  <a:lnTo>
                    <a:pt x="23158" y="18348"/>
                  </a:lnTo>
                  <a:close/>
                  <a:moveTo>
                    <a:pt x="25290" y="18229"/>
                  </a:moveTo>
                  <a:lnTo>
                    <a:pt x="25290" y="18348"/>
                  </a:lnTo>
                  <a:lnTo>
                    <a:pt x="25409" y="18229"/>
                  </a:lnTo>
                  <a:close/>
                  <a:moveTo>
                    <a:pt x="72665" y="18229"/>
                  </a:moveTo>
                  <a:lnTo>
                    <a:pt x="72486" y="18705"/>
                  </a:lnTo>
                  <a:lnTo>
                    <a:pt x="73379" y="18527"/>
                  </a:lnTo>
                  <a:lnTo>
                    <a:pt x="73379" y="18289"/>
                  </a:lnTo>
                  <a:cubicBezTo>
                    <a:pt x="72986" y="18289"/>
                    <a:pt x="72891" y="18301"/>
                    <a:pt x="72665" y="18229"/>
                  </a:cubicBezTo>
                  <a:close/>
                  <a:moveTo>
                    <a:pt x="99668" y="18229"/>
                  </a:moveTo>
                  <a:lnTo>
                    <a:pt x="99430" y="18527"/>
                  </a:lnTo>
                  <a:cubicBezTo>
                    <a:pt x="98834" y="18455"/>
                    <a:pt x="98787" y="18336"/>
                    <a:pt x="98072" y="18348"/>
                  </a:cubicBezTo>
                  <a:lnTo>
                    <a:pt x="98013" y="18348"/>
                  </a:lnTo>
                  <a:lnTo>
                    <a:pt x="97894" y="18527"/>
                  </a:lnTo>
                  <a:lnTo>
                    <a:pt x="98489" y="18765"/>
                  </a:lnTo>
                  <a:lnTo>
                    <a:pt x="98489" y="18825"/>
                  </a:lnTo>
                  <a:lnTo>
                    <a:pt x="98013" y="18765"/>
                  </a:lnTo>
                  <a:lnTo>
                    <a:pt x="97834" y="18944"/>
                  </a:lnTo>
                  <a:lnTo>
                    <a:pt x="100144" y="18705"/>
                  </a:lnTo>
                  <a:lnTo>
                    <a:pt x="100144" y="18646"/>
                  </a:lnTo>
                  <a:cubicBezTo>
                    <a:pt x="100025" y="18467"/>
                    <a:pt x="99870" y="18313"/>
                    <a:pt x="99668" y="18229"/>
                  </a:cubicBezTo>
                  <a:close/>
                  <a:moveTo>
                    <a:pt x="100561" y="18289"/>
                  </a:moveTo>
                  <a:cubicBezTo>
                    <a:pt x="100525" y="18408"/>
                    <a:pt x="100489" y="18527"/>
                    <a:pt x="100442" y="18646"/>
                  </a:cubicBezTo>
                  <a:lnTo>
                    <a:pt x="101692" y="18527"/>
                  </a:lnTo>
                  <a:lnTo>
                    <a:pt x="101692" y="18467"/>
                  </a:lnTo>
                  <a:lnTo>
                    <a:pt x="100859" y="18229"/>
                  </a:lnTo>
                  <a:close/>
                  <a:moveTo>
                    <a:pt x="21730" y="18289"/>
                  </a:moveTo>
                  <a:lnTo>
                    <a:pt x="21551" y="18289"/>
                  </a:lnTo>
                  <a:lnTo>
                    <a:pt x="21670" y="18467"/>
                  </a:lnTo>
                  <a:cubicBezTo>
                    <a:pt x="21694" y="18408"/>
                    <a:pt x="21706" y="18348"/>
                    <a:pt x="21730" y="18289"/>
                  </a:cubicBezTo>
                  <a:close/>
                  <a:moveTo>
                    <a:pt x="57877" y="18289"/>
                  </a:moveTo>
                  <a:cubicBezTo>
                    <a:pt x="57794" y="18503"/>
                    <a:pt x="57758" y="18432"/>
                    <a:pt x="57877" y="18646"/>
                  </a:cubicBezTo>
                  <a:lnTo>
                    <a:pt x="58056" y="18646"/>
                  </a:lnTo>
                  <a:close/>
                  <a:moveTo>
                    <a:pt x="61211" y="18289"/>
                  </a:moveTo>
                  <a:cubicBezTo>
                    <a:pt x="60806" y="18586"/>
                    <a:pt x="60270" y="18432"/>
                    <a:pt x="59842" y="18646"/>
                  </a:cubicBezTo>
                  <a:cubicBezTo>
                    <a:pt x="59651" y="18753"/>
                    <a:pt x="59615" y="18836"/>
                    <a:pt x="59544" y="19051"/>
                  </a:cubicBezTo>
                  <a:cubicBezTo>
                    <a:pt x="59770" y="18956"/>
                    <a:pt x="59746" y="18991"/>
                    <a:pt x="59842" y="18753"/>
                  </a:cubicBezTo>
                  <a:cubicBezTo>
                    <a:pt x="59925" y="18813"/>
                    <a:pt x="59984" y="18896"/>
                    <a:pt x="60020" y="18991"/>
                  </a:cubicBezTo>
                  <a:lnTo>
                    <a:pt x="61270" y="18634"/>
                  </a:lnTo>
                  <a:cubicBezTo>
                    <a:pt x="61246" y="18527"/>
                    <a:pt x="61223" y="18408"/>
                    <a:pt x="61211" y="18289"/>
                  </a:cubicBezTo>
                  <a:close/>
                  <a:moveTo>
                    <a:pt x="86916" y="18646"/>
                  </a:moveTo>
                  <a:lnTo>
                    <a:pt x="87143" y="18705"/>
                  </a:lnTo>
                  <a:cubicBezTo>
                    <a:pt x="87131" y="18586"/>
                    <a:pt x="87107" y="18467"/>
                    <a:pt x="87083" y="18348"/>
                  </a:cubicBezTo>
                  <a:lnTo>
                    <a:pt x="86916" y="18289"/>
                  </a:lnTo>
                  <a:close/>
                  <a:moveTo>
                    <a:pt x="86142" y="18348"/>
                  </a:moveTo>
                  <a:lnTo>
                    <a:pt x="85785" y="18455"/>
                  </a:lnTo>
                  <a:cubicBezTo>
                    <a:pt x="85952" y="18586"/>
                    <a:pt x="86000" y="18539"/>
                    <a:pt x="86321" y="18515"/>
                  </a:cubicBezTo>
                  <a:close/>
                  <a:moveTo>
                    <a:pt x="42387" y="18694"/>
                  </a:moveTo>
                  <a:lnTo>
                    <a:pt x="42566" y="18396"/>
                  </a:lnTo>
                  <a:lnTo>
                    <a:pt x="42446" y="18396"/>
                  </a:lnTo>
                  <a:lnTo>
                    <a:pt x="42268" y="18634"/>
                  </a:lnTo>
                  <a:close/>
                  <a:moveTo>
                    <a:pt x="30278" y="18455"/>
                  </a:moveTo>
                  <a:lnTo>
                    <a:pt x="30278" y="18575"/>
                  </a:lnTo>
                  <a:lnTo>
                    <a:pt x="30397" y="18455"/>
                  </a:lnTo>
                  <a:close/>
                  <a:moveTo>
                    <a:pt x="45709" y="18753"/>
                  </a:moveTo>
                  <a:lnTo>
                    <a:pt x="45292" y="18575"/>
                  </a:lnTo>
                  <a:lnTo>
                    <a:pt x="45054" y="18991"/>
                  </a:lnTo>
                  <a:cubicBezTo>
                    <a:pt x="45399" y="18825"/>
                    <a:pt x="45792" y="18741"/>
                    <a:pt x="46185" y="18753"/>
                  </a:cubicBezTo>
                  <a:lnTo>
                    <a:pt x="46245" y="18634"/>
                  </a:lnTo>
                  <a:lnTo>
                    <a:pt x="46006" y="18455"/>
                  </a:lnTo>
                  <a:close/>
                  <a:moveTo>
                    <a:pt x="97465" y="18753"/>
                  </a:moveTo>
                  <a:lnTo>
                    <a:pt x="97406" y="18872"/>
                  </a:lnTo>
                  <a:lnTo>
                    <a:pt x="97584" y="18991"/>
                  </a:lnTo>
                  <a:lnTo>
                    <a:pt x="97703" y="18932"/>
                  </a:lnTo>
                  <a:cubicBezTo>
                    <a:pt x="97727" y="18813"/>
                    <a:pt x="97751" y="18694"/>
                    <a:pt x="97763" y="18575"/>
                  </a:cubicBezTo>
                  <a:lnTo>
                    <a:pt x="97525" y="18455"/>
                  </a:lnTo>
                  <a:cubicBezTo>
                    <a:pt x="97465" y="18622"/>
                    <a:pt x="97453" y="18598"/>
                    <a:pt x="97477" y="18765"/>
                  </a:cubicBezTo>
                  <a:close/>
                  <a:moveTo>
                    <a:pt x="29504" y="18753"/>
                  </a:moveTo>
                  <a:lnTo>
                    <a:pt x="29862" y="18634"/>
                  </a:lnTo>
                  <a:lnTo>
                    <a:pt x="29862" y="18575"/>
                  </a:lnTo>
                  <a:lnTo>
                    <a:pt x="29266" y="18515"/>
                  </a:lnTo>
                  <a:cubicBezTo>
                    <a:pt x="29326" y="18694"/>
                    <a:pt x="29266" y="18634"/>
                    <a:pt x="29504" y="18765"/>
                  </a:cubicBezTo>
                  <a:close/>
                  <a:moveTo>
                    <a:pt x="57163" y="18515"/>
                  </a:moveTo>
                  <a:lnTo>
                    <a:pt x="56924" y="18872"/>
                  </a:lnTo>
                  <a:lnTo>
                    <a:pt x="57401" y="18813"/>
                  </a:lnTo>
                  <a:lnTo>
                    <a:pt x="57460" y="18694"/>
                  </a:lnTo>
                  <a:close/>
                  <a:moveTo>
                    <a:pt x="83285" y="18872"/>
                  </a:moveTo>
                  <a:cubicBezTo>
                    <a:pt x="83392" y="18801"/>
                    <a:pt x="83440" y="18646"/>
                    <a:pt x="83404" y="18515"/>
                  </a:cubicBezTo>
                  <a:cubicBezTo>
                    <a:pt x="83154" y="18836"/>
                    <a:pt x="82916" y="18741"/>
                    <a:pt x="82511" y="18872"/>
                  </a:cubicBezTo>
                  <a:cubicBezTo>
                    <a:pt x="82702" y="19051"/>
                    <a:pt x="82975" y="19051"/>
                    <a:pt x="83285" y="18884"/>
                  </a:cubicBezTo>
                  <a:close/>
                  <a:moveTo>
                    <a:pt x="29088" y="18575"/>
                  </a:moveTo>
                  <a:lnTo>
                    <a:pt x="28850" y="18575"/>
                  </a:lnTo>
                  <a:cubicBezTo>
                    <a:pt x="28826" y="18634"/>
                    <a:pt x="28814" y="18694"/>
                    <a:pt x="28790" y="18753"/>
                  </a:cubicBezTo>
                  <a:lnTo>
                    <a:pt x="28969" y="18813"/>
                  </a:lnTo>
                  <a:close/>
                  <a:moveTo>
                    <a:pt x="56448" y="18872"/>
                  </a:moveTo>
                  <a:cubicBezTo>
                    <a:pt x="56401" y="18610"/>
                    <a:pt x="56448" y="18705"/>
                    <a:pt x="56270" y="18575"/>
                  </a:cubicBezTo>
                  <a:cubicBezTo>
                    <a:pt x="56210" y="18717"/>
                    <a:pt x="56151" y="18860"/>
                    <a:pt x="56091" y="18991"/>
                  </a:cubicBezTo>
                  <a:lnTo>
                    <a:pt x="56210" y="19110"/>
                  </a:lnTo>
                  <a:close/>
                  <a:moveTo>
                    <a:pt x="85357" y="18932"/>
                  </a:moveTo>
                  <a:lnTo>
                    <a:pt x="85416" y="18932"/>
                  </a:lnTo>
                  <a:lnTo>
                    <a:pt x="85416" y="18575"/>
                  </a:lnTo>
                  <a:cubicBezTo>
                    <a:pt x="85404" y="18705"/>
                    <a:pt x="85392" y="18825"/>
                    <a:pt x="85369" y="18944"/>
                  </a:cubicBezTo>
                  <a:close/>
                  <a:moveTo>
                    <a:pt x="90583" y="18813"/>
                  </a:moveTo>
                  <a:cubicBezTo>
                    <a:pt x="90619" y="18896"/>
                    <a:pt x="90667" y="18979"/>
                    <a:pt x="90703" y="19051"/>
                  </a:cubicBezTo>
                  <a:lnTo>
                    <a:pt x="90762" y="19051"/>
                  </a:lnTo>
                  <a:lnTo>
                    <a:pt x="90881" y="18991"/>
                  </a:lnTo>
                  <a:cubicBezTo>
                    <a:pt x="90857" y="18932"/>
                    <a:pt x="90845" y="18872"/>
                    <a:pt x="90822" y="18813"/>
                  </a:cubicBezTo>
                  <a:cubicBezTo>
                    <a:pt x="90691" y="18622"/>
                    <a:pt x="90607" y="18646"/>
                    <a:pt x="90345" y="18575"/>
                  </a:cubicBezTo>
                  <a:lnTo>
                    <a:pt x="90226" y="18932"/>
                  </a:lnTo>
                  <a:lnTo>
                    <a:pt x="90226" y="18991"/>
                  </a:lnTo>
                  <a:cubicBezTo>
                    <a:pt x="90500" y="19015"/>
                    <a:pt x="90405" y="19003"/>
                    <a:pt x="90595" y="18825"/>
                  </a:cubicBezTo>
                  <a:close/>
                  <a:moveTo>
                    <a:pt x="97299" y="18575"/>
                  </a:moveTo>
                  <a:lnTo>
                    <a:pt x="97180" y="18575"/>
                  </a:lnTo>
                  <a:cubicBezTo>
                    <a:pt x="97287" y="18634"/>
                    <a:pt x="97191" y="18646"/>
                    <a:pt x="97299" y="18586"/>
                  </a:cubicBezTo>
                  <a:close/>
                  <a:moveTo>
                    <a:pt x="27540" y="18872"/>
                  </a:moveTo>
                  <a:lnTo>
                    <a:pt x="27778" y="18694"/>
                  </a:lnTo>
                  <a:lnTo>
                    <a:pt x="27361" y="18634"/>
                  </a:lnTo>
                  <a:cubicBezTo>
                    <a:pt x="27409" y="18717"/>
                    <a:pt x="27445" y="18801"/>
                    <a:pt x="27480" y="18872"/>
                  </a:cubicBezTo>
                  <a:close/>
                  <a:moveTo>
                    <a:pt x="49685" y="18694"/>
                  </a:moveTo>
                  <a:lnTo>
                    <a:pt x="49507" y="18634"/>
                  </a:lnTo>
                  <a:lnTo>
                    <a:pt x="49447" y="18753"/>
                  </a:lnTo>
                  <a:lnTo>
                    <a:pt x="49566" y="18872"/>
                  </a:lnTo>
                  <a:close/>
                  <a:moveTo>
                    <a:pt x="89929" y="19051"/>
                  </a:moveTo>
                  <a:lnTo>
                    <a:pt x="89988" y="19051"/>
                  </a:lnTo>
                  <a:cubicBezTo>
                    <a:pt x="90012" y="19015"/>
                    <a:pt x="90036" y="18979"/>
                    <a:pt x="90048" y="18932"/>
                  </a:cubicBezTo>
                  <a:lnTo>
                    <a:pt x="89750" y="18634"/>
                  </a:lnTo>
                  <a:cubicBezTo>
                    <a:pt x="89726" y="18932"/>
                    <a:pt x="89679" y="18920"/>
                    <a:pt x="89941" y="19063"/>
                  </a:cubicBezTo>
                  <a:close/>
                  <a:moveTo>
                    <a:pt x="96108" y="18634"/>
                  </a:moveTo>
                  <a:cubicBezTo>
                    <a:pt x="96084" y="18717"/>
                    <a:pt x="96060" y="18801"/>
                    <a:pt x="96048" y="18872"/>
                  </a:cubicBezTo>
                  <a:lnTo>
                    <a:pt x="96227" y="18813"/>
                  </a:lnTo>
                  <a:cubicBezTo>
                    <a:pt x="96179" y="18658"/>
                    <a:pt x="96287" y="18753"/>
                    <a:pt x="96108" y="18646"/>
                  </a:cubicBezTo>
                  <a:close/>
                  <a:moveTo>
                    <a:pt x="26766" y="18932"/>
                  </a:moveTo>
                  <a:cubicBezTo>
                    <a:pt x="26909" y="18801"/>
                    <a:pt x="26873" y="18825"/>
                    <a:pt x="26885" y="18694"/>
                  </a:cubicBezTo>
                  <a:lnTo>
                    <a:pt x="26183" y="18813"/>
                  </a:lnTo>
                  <a:lnTo>
                    <a:pt x="26183" y="18872"/>
                  </a:lnTo>
                  <a:cubicBezTo>
                    <a:pt x="26325" y="18979"/>
                    <a:pt x="26456" y="18932"/>
                    <a:pt x="26778" y="18944"/>
                  </a:cubicBezTo>
                  <a:close/>
                  <a:moveTo>
                    <a:pt x="71414" y="18753"/>
                  </a:moveTo>
                  <a:lnTo>
                    <a:pt x="71117" y="18694"/>
                  </a:lnTo>
                  <a:cubicBezTo>
                    <a:pt x="70902" y="18860"/>
                    <a:pt x="70819" y="18765"/>
                    <a:pt x="70640" y="19051"/>
                  </a:cubicBezTo>
                  <a:lnTo>
                    <a:pt x="70760" y="19170"/>
                  </a:lnTo>
                  <a:lnTo>
                    <a:pt x="71402" y="18991"/>
                  </a:lnTo>
                  <a:close/>
                  <a:moveTo>
                    <a:pt x="94798" y="18872"/>
                  </a:moveTo>
                  <a:lnTo>
                    <a:pt x="94739" y="18753"/>
                  </a:lnTo>
                  <a:cubicBezTo>
                    <a:pt x="94715" y="18801"/>
                    <a:pt x="94703" y="18836"/>
                    <a:pt x="94679" y="18872"/>
                  </a:cubicBezTo>
                  <a:close/>
                  <a:moveTo>
                    <a:pt x="96167" y="18991"/>
                  </a:moveTo>
                  <a:cubicBezTo>
                    <a:pt x="96144" y="19039"/>
                    <a:pt x="96120" y="19075"/>
                    <a:pt x="96108" y="19110"/>
                  </a:cubicBezTo>
                  <a:lnTo>
                    <a:pt x="97406" y="18991"/>
                  </a:lnTo>
                  <a:lnTo>
                    <a:pt x="96584" y="18753"/>
                  </a:lnTo>
                  <a:cubicBezTo>
                    <a:pt x="96441" y="18967"/>
                    <a:pt x="96501" y="18956"/>
                    <a:pt x="96167" y="19003"/>
                  </a:cubicBezTo>
                  <a:close/>
                  <a:moveTo>
                    <a:pt x="19944" y="18932"/>
                  </a:moveTo>
                  <a:lnTo>
                    <a:pt x="19944" y="18872"/>
                  </a:lnTo>
                  <a:lnTo>
                    <a:pt x="19646" y="18813"/>
                  </a:lnTo>
                  <a:cubicBezTo>
                    <a:pt x="19753" y="18967"/>
                    <a:pt x="19694" y="18884"/>
                    <a:pt x="19956" y="18944"/>
                  </a:cubicBezTo>
                  <a:close/>
                  <a:moveTo>
                    <a:pt x="22908" y="19170"/>
                  </a:moveTo>
                  <a:lnTo>
                    <a:pt x="23266" y="18932"/>
                  </a:lnTo>
                  <a:lnTo>
                    <a:pt x="23146" y="18813"/>
                  </a:lnTo>
                  <a:lnTo>
                    <a:pt x="22789" y="18872"/>
                  </a:lnTo>
                  <a:lnTo>
                    <a:pt x="22730" y="18932"/>
                  </a:lnTo>
                  <a:lnTo>
                    <a:pt x="22730" y="18991"/>
                  </a:lnTo>
                  <a:lnTo>
                    <a:pt x="22849" y="19170"/>
                  </a:lnTo>
                  <a:close/>
                  <a:moveTo>
                    <a:pt x="23385" y="18813"/>
                  </a:moveTo>
                  <a:lnTo>
                    <a:pt x="23385" y="18932"/>
                  </a:lnTo>
                  <a:lnTo>
                    <a:pt x="23504" y="18813"/>
                  </a:lnTo>
                  <a:close/>
                  <a:moveTo>
                    <a:pt x="24813" y="19170"/>
                  </a:moveTo>
                  <a:cubicBezTo>
                    <a:pt x="24825" y="19098"/>
                    <a:pt x="24849" y="19015"/>
                    <a:pt x="24873" y="18932"/>
                  </a:cubicBezTo>
                  <a:lnTo>
                    <a:pt x="24635" y="18813"/>
                  </a:lnTo>
                  <a:cubicBezTo>
                    <a:pt x="24611" y="18896"/>
                    <a:pt x="24599" y="18979"/>
                    <a:pt x="24575" y="19051"/>
                  </a:cubicBezTo>
                  <a:lnTo>
                    <a:pt x="24694" y="19051"/>
                  </a:lnTo>
                  <a:close/>
                  <a:moveTo>
                    <a:pt x="25230" y="18813"/>
                  </a:moveTo>
                  <a:lnTo>
                    <a:pt x="25230" y="19229"/>
                  </a:lnTo>
                  <a:cubicBezTo>
                    <a:pt x="25373" y="19051"/>
                    <a:pt x="25373" y="19003"/>
                    <a:pt x="25230" y="18825"/>
                  </a:cubicBezTo>
                  <a:close/>
                  <a:moveTo>
                    <a:pt x="55734" y="18813"/>
                  </a:moveTo>
                  <a:lnTo>
                    <a:pt x="55436" y="18932"/>
                  </a:lnTo>
                  <a:lnTo>
                    <a:pt x="55436" y="19289"/>
                  </a:lnTo>
                  <a:lnTo>
                    <a:pt x="55496" y="19289"/>
                  </a:lnTo>
                  <a:lnTo>
                    <a:pt x="55853" y="18932"/>
                  </a:lnTo>
                  <a:close/>
                  <a:moveTo>
                    <a:pt x="70402" y="18813"/>
                  </a:moveTo>
                  <a:lnTo>
                    <a:pt x="70224" y="18813"/>
                  </a:lnTo>
                  <a:lnTo>
                    <a:pt x="70224" y="18991"/>
                  </a:lnTo>
                  <a:lnTo>
                    <a:pt x="70283" y="18991"/>
                  </a:lnTo>
                  <a:cubicBezTo>
                    <a:pt x="70331" y="18944"/>
                    <a:pt x="70367" y="18884"/>
                    <a:pt x="70402" y="18825"/>
                  </a:cubicBezTo>
                  <a:close/>
                  <a:moveTo>
                    <a:pt x="73367" y="18813"/>
                  </a:moveTo>
                  <a:lnTo>
                    <a:pt x="73307" y="18932"/>
                  </a:lnTo>
                  <a:cubicBezTo>
                    <a:pt x="73427" y="18860"/>
                    <a:pt x="73355" y="18872"/>
                    <a:pt x="73379" y="18825"/>
                  </a:cubicBezTo>
                  <a:close/>
                  <a:moveTo>
                    <a:pt x="86547" y="18991"/>
                  </a:moveTo>
                  <a:lnTo>
                    <a:pt x="86547" y="19229"/>
                  </a:lnTo>
                  <a:lnTo>
                    <a:pt x="86607" y="19289"/>
                  </a:lnTo>
                  <a:cubicBezTo>
                    <a:pt x="86857" y="19075"/>
                    <a:pt x="86773" y="19086"/>
                    <a:pt x="87202" y="19110"/>
                  </a:cubicBezTo>
                  <a:cubicBezTo>
                    <a:pt x="87154" y="18991"/>
                    <a:pt x="87071" y="18884"/>
                    <a:pt x="86964" y="18813"/>
                  </a:cubicBezTo>
                  <a:lnTo>
                    <a:pt x="86726" y="18872"/>
                  </a:lnTo>
                  <a:close/>
                  <a:moveTo>
                    <a:pt x="88452" y="19467"/>
                  </a:moveTo>
                  <a:lnTo>
                    <a:pt x="88500" y="18932"/>
                  </a:lnTo>
                  <a:lnTo>
                    <a:pt x="88500" y="18813"/>
                  </a:lnTo>
                  <a:lnTo>
                    <a:pt x="88095" y="18932"/>
                  </a:lnTo>
                  <a:lnTo>
                    <a:pt x="87976" y="19110"/>
                  </a:lnTo>
                  <a:lnTo>
                    <a:pt x="88274" y="19229"/>
                  </a:lnTo>
                  <a:cubicBezTo>
                    <a:pt x="88286" y="19277"/>
                    <a:pt x="88309" y="19313"/>
                    <a:pt x="88333" y="19348"/>
                  </a:cubicBezTo>
                  <a:lnTo>
                    <a:pt x="87797" y="19408"/>
                  </a:lnTo>
                  <a:lnTo>
                    <a:pt x="87738" y="19408"/>
                  </a:lnTo>
                  <a:cubicBezTo>
                    <a:pt x="87714" y="19253"/>
                    <a:pt x="87690" y="19098"/>
                    <a:pt x="87678" y="18932"/>
                  </a:cubicBezTo>
                  <a:lnTo>
                    <a:pt x="87381" y="18813"/>
                  </a:lnTo>
                  <a:cubicBezTo>
                    <a:pt x="87369" y="19158"/>
                    <a:pt x="87416" y="19491"/>
                    <a:pt x="87500" y="19825"/>
                  </a:cubicBezTo>
                  <a:lnTo>
                    <a:pt x="87500" y="20003"/>
                  </a:lnTo>
                  <a:cubicBezTo>
                    <a:pt x="87035" y="19872"/>
                    <a:pt x="87262" y="19694"/>
                    <a:pt x="87381" y="19348"/>
                  </a:cubicBezTo>
                  <a:cubicBezTo>
                    <a:pt x="86750" y="19622"/>
                    <a:pt x="84678" y="19979"/>
                    <a:pt x="83940" y="19646"/>
                  </a:cubicBezTo>
                  <a:lnTo>
                    <a:pt x="83702" y="19944"/>
                  </a:lnTo>
                  <a:cubicBezTo>
                    <a:pt x="84142" y="20349"/>
                    <a:pt x="84547" y="20075"/>
                    <a:pt x="84892" y="19944"/>
                  </a:cubicBezTo>
                  <a:cubicBezTo>
                    <a:pt x="85047" y="20110"/>
                    <a:pt x="84988" y="20039"/>
                    <a:pt x="85011" y="20241"/>
                  </a:cubicBezTo>
                  <a:lnTo>
                    <a:pt x="86131" y="20063"/>
                  </a:lnTo>
                  <a:cubicBezTo>
                    <a:pt x="86083" y="20241"/>
                    <a:pt x="85011" y="20646"/>
                    <a:pt x="84595" y="20777"/>
                  </a:cubicBezTo>
                  <a:cubicBezTo>
                    <a:pt x="84571" y="20694"/>
                    <a:pt x="84547" y="20622"/>
                    <a:pt x="84535" y="20539"/>
                  </a:cubicBezTo>
                  <a:cubicBezTo>
                    <a:pt x="84309" y="20634"/>
                    <a:pt x="84392" y="20563"/>
                    <a:pt x="84297" y="20777"/>
                  </a:cubicBezTo>
                  <a:cubicBezTo>
                    <a:pt x="83821" y="20730"/>
                    <a:pt x="83964" y="20622"/>
                    <a:pt x="83642" y="20480"/>
                  </a:cubicBezTo>
                  <a:cubicBezTo>
                    <a:pt x="83737" y="20837"/>
                    <a:pt x="83690" y="20765"/>
                    <a:pt x="83583" y="21134"/>
                  </a:cubicBezTo>
                  <a:cubicBezTo>
                    <a:pt x="84785" y="20980"/>
                    <a:pt x="86333" y="20980"/>
                    <a:pt x="87143" y="20301"/>
                  </a:cubicBezTo>
                  <a:cubicBezTo>
                    <a:pt x="87166" y="20384"/>
                    <a:pt x="87190" y="20456"/>
                    <a:pt x="87202" y="20539"/>
                  </a:cubicBezTo>
                  <a:lnTo>
                    <a:pt x="88809" y="20301"/>
                  </a:lnTo>
                  <a:lnTo>
                    <a:pt x="88809" y="20063"/>
                  </a:lnTo>
                  <a:lnTo>
                    <a:pt x="87619" y="20063"/>
                  </a:lnTo>
                  <a:lnTo>
                    <a:pt x="87619" y="20003"/>
                  </a:lnTo>
                  <a:cubicBezTo>
                    <a:pt x="88083" y="19587"/>
                    <a:pt x="88726" y="19682"/>
                    <a:pt x="89405" y="19706"/>
                  </a:cubicBezTo>
                  <a:cubicBezTo>
                    <a:pt x="89393" y="19860"/>
                    <a:pt x="89405" y="19777"/>
                    <a:pt x="89345" y="19944"/>
                  </a:cubicBezTo>
                  <a:lnTo>
                    <a:pt x="89643" y="20122"/>
                  </a:lnTo>
                  <a:lnTo>
                    <a:pt x="89941" y="20122"/>
                  </a:lnTo>
                  <a:lnTo>
                    <a:pt x="90238" y="19467"/>
                  </a:lnTo>
                  <a:cubicBezTo>
                    <a:pt x="89607" y="19289"/>
                    <a:pt x="89071" y="19539"/>
                    <a:pt x="88464" y="19479"/>
                  </a:cubicBezTo>
                  <a:close/>
                  <a:moveTo>
                    <a:pt x="93370" y="19110"/>
                  </a:moveTo>
                  <a:lnTo>
                    <a:pt x="93489" y="18991"/>
                  </a:lnTo>
                  <a:lnTo>
                    <a:pt x="93310" y="18813"/>
                  </a:lnTo>
                  <a:cubicBezTo>
                    <a:pt x="93286" y="19027"/>
                    <a:pt x="93274" y="18967"/>
                    <a:pt x="93381" y="19122"/>
                  </a:cubicBezTo>
                  <a:close/>
                  <a:moveTo>
                    <a:pt x="121040" y="18872"/>
                  </a:moveTo>
                  <a:lnTo>
                    <a:pt x="121040" y="18813"/>
                  </a:lnTo>
                  <a:lnTo>
                    <a:pt x="120802" y="18813"/>
                  </a:lnTo>
                  <a:close/>
                  <a:moveTo>
                    <a:pt x="3382" y="19229"/>
                  </a:moveTo>
                  <a:lnTo>
                    <a:pt x="3632" y="19229"/>
                  </a:lnTo>
                  <a:lnTo>
                    <a:pt x="3632" y="19170"/>
                  </a:lnTo>
                  <a:cubicBezTo>
                    <a:pt x="3442" y="18979"/>
                    <a:pt x="2918" y="18932"/>
                    <a:pt x="2620" y="18872"/>
                  </a:cubicBezTo>
                  <a:cubicBezTo>
                    <a:pt x="2846" y="19170"/>
                    <a:pt x="3049" y="19110"/>
                    <a:pt x="3382" y="19241"/>
                  </a:cubicBezTo>
                  <a:close/>
                  <a:moveTo>
                    <a:pt x="21551" y="19051"/>
                  </a:moveTo>
                  <a:lnTo>
                    <a:pt x="21658" y="19051"/>
                  </a:lnTo>
                  <a:cubicBezTo>
                    <a:pt x="21539" y="18836"/>
                    <a:pt x="21622" y="18908"/>
                    <a:pt x="21313" y="18872"/>
                  </a:cubicBezTo>
                  <a:cubicBezTo>
                    <a:pt x="21289" y="18920"/>
                    <a:pt x="21265" y="18956"/>
                    <a:pt x="21253" y="18991"/>
                  </a:cubicBezTo>
                  <a:lnTo>
                    <a:pt x="21372" y="19110"/>
                  </a:lnTo>
                  <a:close/>
                  <a:moveTo>
                    <a:pt x="22611" y="18991"/>
                  </a:moveTo>
                  <a:lnTo>
                    <a:pt x="22611" y="18932"/>
                  </a:lnTo>
                  <a:lnTo>
                    <a:pt x="21896" y="18872"/>
                  </a:lnTo>
                  <a:cubicBezTo>
                    <a:pt x="22027" y="18991"/>
                    <a:pt x="22253" y="19015"/>
                    <a:pt x="22623" y="19003"/>
                  </a:cubicBezTo>
                  <a:close/>
                  <a:moveTo>
                    <a:pt x="24337" y="19051"/>
                  </a:moveTo>
                  <a:cubicBezTo>
                    <a:pt x="24254" y="18872"/>
                    <a:pt x="24337" y="18979"/>
                    <a:pt x="24218" y="18872"/>
                  </a:cubicBezTo>
                  <a:lnTo>
                    <a:pt x="24039" y="19110"/>
                  </a:lnTo>
                  <a:lnTo>
                    <a:pt x="24099" y="19170"/>
                  </a:lnTo>
                  <a:close/>
                  <a:moveTo>
                    <a:pt x="92191" y="18872"/>
                  </a:moveTo>
                  <a:lnTo>
                    <a:pt x="92131" y="18991"/>
                  </a:lnTo>
                  <a:lnTo>
                    <a:pt x="92250" y="18991"/>
                  </a:lnTo>
                  <a:cubicBezTo>
                    <a:pt x="92238" y="18956"/>
                    <a:pt x="92215" y="18920"/>
                    <a:pt x="92191" y="18884"/>
                  </a:cubicBezTo>
                  <a:close/>
                  <a:moveTo>
                    <a:pt x="57996" y="18932"/>
                  </a:moveTo>
                  <a:cubicBezTo>
                    <a:pt x="57567" y="19146"/>
                    <a:pt x="57020" y="19182"/>
                    <a:pt x="56627" y="19587"/>
                  </a:cubicBezTo>
                  <a:lnTo>
                    <a:pt x="56270" y="19408"/>
                  </a:lnTo>
                  <a:cubicBezTo>
                    <a:pt x="56103" y="19610"/>
                    <a:pt x="56293" y="19622"/>
                    <a:pt x="55853" y="19587"/>
                  </a:cubicBezTo>
                  <a:cubicBezTo>
                    <a:pt x="55841" y="19706"/>
                    <a:pt x="55817" y="19825"/>
                    <a:pt x="55793" y="19944"/>
                  </a:cubicBezTo>
                  <a:cubicBezTo>
                    <a:pt x="56865" y="19884"/>
                    <a:pt x="57377" y="19551"/>
                    <a:pt x="58413" y="19348"/>
                  </a:cubicBezTo>
                  <a:cubicBezTo>
                    <a:pt x="58270" y="19110"/>
                    <a:pt x="58127" y="19229"/>
                    <a:pt x="57996" y="18944"/>
                  </a:cubicBezTo>
                  <a:close/>
                  <a:moveTo>
                    <a:pt x="19289" y="26826"/>
                  </a:moveTo>
                  <a:cubicBezTo>
                    <a:pt x="19563" y="26445"/>
                    <a:pt x="20051" y="26302"/>
                    <a:pt x="20479" y="26468"/>
                  </a:cubicBezTo>
                  <a:cubicBezTo>
                    <a:pt x="20777" y="26194"/>
                    <a:pt x="20694" y="25802"/>
                    <a:pt x="20539" y="25516"/>
                  </a:cubicBezTo>
                  <a:lnTo>
                    <a:pt x="20777" y="25397"/>
                  </a:lnTo>
                  <a:cubicBezTo>
                    <a:pt x="20980" y="25528"/>
                    <a:pt x="20991" y="25492"/>
                    <a:pt x="21075" y="25754"/>
                  </a:cubicBezTo>
                  <a:lnTo>
                    <a:pt x="21134" y="25754"/>
                  </a:lnTo>
                  <a:lnTo>
                    <a:pt x="21253" y="25694"/>
                  </a:lnTo>
                  <a:cubicBezTo>
                    <a:pt x="21194" y="25540"/>
                    <a:pt x="21134" y="25385"/>
                    <a:pt x="21075" y="25218"/>
                  </a:cubicBezTo>
                  <a:lnTo>
                    <a:pt x="20360" y="25218"/>
                  </a:lnTo>
                  <a:lnTo>
                    <a:pt x="20301" y="25337"/>
                  </a:lnTo>
                  <a:cubicBezTo>
                    <a:pt x="20384" y="25563"/>
                    <a:pt x="20456" y="25778"/>
                    <a:pt x="20539" y="25992"/>
                  </a:cubicBezTo>
                  <a:lnTo>
                    <a:pt x="20479" y="26111"/>
                  </a:lnTo>
                  <a:lnTo>
                    <a:pt x="19884" y="26290"/>
                  </a:lnTo>
                  <a:cubicBezTo>
                    <a:pt x="19789" y="26111"/>
                    <a:pt x="19610" y="25980"/>
                    <a:pt x="19408" y="25933"/>
                  </a:cubicBezTo>
                  <a:cubicBezTo>
                    <a:pt x="19384" y="25754"/>
                    <a:pt x="19372" y="25575"/>
                    <a:pt x="19348" y="25397"/>
                  </a:cubicBezTo>
                  <a:lnTo>
                    <a:pt x="20063" y="25397"/>
                  </a:lnTo>
                  <a:lnTo>
                    <a:pt x="20182" y="25278"/>
                  </a:lnTo>
                  <a:cubicBezTo>
                    <a:pt x="19967" y="25123"/>
                    <a:pt x="19575" y="25171"/>
                    <a:pt x="19348" y="25278"/>
                  </a:cubicBezTo>
                  <a:cubicBezTo>
                    <a:pt x="19325" y="25218"/>
                    <a:pt x="19313" y="25159"/>
                    <a:pt x="19289" y="25099"/>
                  </a:cubicBezTo>
                  <a:lnTo>
                    <a:pt x="19289" y="24861"/>
                  </a:lnTo>
                  <a:cubicBezTo>
                    <a:pt x="20087" y="24825"/>
                    <a:pt x="20884" y="24861"/>
                    <a:pt x="21670" y="24980"/>
                  </a:cubicBezTo>
                  <a:cubicBezTo>
                    <a:pt x="21777" y="24718"/>
                    <a:pt x="21742" y="24766"/>
                    <a:pt x="21670" y="24444"/>
                  </a:cubicBezTo>
                  <a:cubicBezTo>
                    <a:pt x="22337" y="24278"/>
                    <a:pt x="23206" y="24670"/>
                    <a:pt x="23456" y="24147"/>
                  </a:cubicBezTo>
                  <a:cubicBezTo>
                    <a:pt x="23789" y="24254"/>
                    <a:pt x="23706" y="24290"/>
                    <a:pt x="23694" y="24563"/>
                  </a:cubicBezTo>
                  <a:lnTo>
                    <a:pt x="23575" y="24742"/>
                  </a:lnTo>
                  <a:cubicBezTo>
                    <a:pt x="23289" y="24575"/>
                    <a:pt x="22563" y="24587"/>
                    <a:pt x="22027" y="24563"/>
                  </a:cubicBezTo>
                  <a:cubicBezTo>
                    <a:pt x="22015" y="24611"/>
                    <a:pt x="21992" y="24647"/>
                    <a:pt x="21968" y="24682"/>
                  </a:cubicBezTo>
                  <a:lnTo>
                    <a:pt x="21968" y="24861"/>
                  </a:lnTo>
                  <a:cubicBezTo>
                    <a:pt x="22480" y="24956"/>
                    <a:pt x="23004" y="24992"/>
                    <a:pt x="23516" y="24980"/>
                  </a:cubicBezTo>
                  <a:lnTo>
                    <a:pt x="23575" y="25099"/>
                  </a:lnTo>
                  <a:lnTo>
                    <a:pt x="23575" y="25218"/>
                  </a:lnTo>
                  <a:lnTo>
                    <a:pt x="23158" y="25278"/>
                  </a:lnTo>
                  <a:cubicBezTo>
                    <a:pt x="23266" y="25385"/>
                    <a:pt x="23551" y="25456"/>
                    <a:pt x="23694" y="25516"/>
                  </a:cubicBezTo>
                  <a:cubicBezTo>
                    <a:pt x="23754" y="25171"/>
                    <a:pt x="23754" y="25278"/>
                    <a:pt x="23694" y="24921"/>
                  </a:cubicBezTo>
                  <a:cubicBezTo>
                    <a:pt x="24218" y="24980"/>
                    <a:pt x="24349" y="24980"/>
                    <a:pt x="24706" y="25456"/>
                  </a:cubicBezTo>
                  <a:lnTo>
                    <a:pt x="24468" y="25575"/>
                  </a:lnTo>
                  <a:lnTo>
                    <a:pt x="24468" y="25635"/>
                  </a:lnTo>
                  <a:lnTo>
                    <a:pt x="24766" y="25813"/>
                  </a:lnTo>
                  <a:lnTo>
                    <a:pt x="24885" y="25635"/>
                  </a:lnTo>
                  <a:cubicBezTo>
                    <a:pt x="24920" y="25552"/>
                    <a:pt x="24956" y="25480"/>
                    <a:pt x="25004" y="25397"/>
                  </a:cubicBezTo>
                  <a:lnTo>
                    <a:pt x="24587" y="25159"/>
                  </a:lnTo>
                  <a:lnTo>
                    <a:pt x="24944" y="24682"/>
                  </a:lnTo>
                  <a:cubicBezTo>
                    <a:pt x="24706" y="24575"/>
                    <a:pt x="24373" y="24682"/>
                    <a:pt x="23873" y="24682"/>
                  </a:cubicBezTo>
                  <a:lnTo>
                    <a:pt x="24409" y="24087"/>
                  </a:lnTo>
                  <a:cubicBezTo>
                    <a:pt x="24420" y="24028"/>
                    <a:pt x="24444" y="23968"/>
                    <a:pt x="24468" y="23909"/>
                  </a:cubicBezTo>
                  <a:cubicBezTo>
                    <a:pt x="24170" y="23813"/>
                    <a:pt x="24182" y="24028"/>
                    <a:pt x="23873" y="23968"/>
                  </a:cubicBezTo>
                  <a:lnTo>
                    <a:pt x="23754" y="23968"/>
                  </a:lnTo>
                  <a:lnTo>
                    <a:pt x="23813" y="23730"/>
                  </a:lnTo>
                  <a:cubicBezTo>
                    <a:pt x="24409" y="23563"/>
                    <a:pt x="25028" y="23492"/>
                    <a:pt x="25659" y="23516"/>
                  </a:cubicBezTo>
                  <a:lnTo>
                    <a:pt x="25706" y="23516"/>
                  </a:lnTo>
                  <a:lnTo>
                    <a:pt x="25885" y="23742"/>
                  </a:lnTo>
                  <a:cubicBezTo>
                    <a:pt x="25504" y="23873"/>
                    <a:pt x="25087" y="23873"/>
                    <a:pt x="24694" y="23742"/>
                  </a:cubicBezTo>
                  <a:lnTo>
                    <a:pt x="24575" y="23920"/>
                  </a:lnTo>
                  <a:lnTo>
                    <a:pt x="24575" y="24218"/>
                  </a:lnTo>
                  <a:lnTo>
                    <a:pt x="25171" y="24516"/>
                  </a:lnTo>
                  <a:lnTo>
                    <a:pt x="25171" y="24932"/>
                  </a:lnTo>
                  <a:lnTo>
                    <a:pt x="25230" y="24932"/>
                  </a:lnTo>
                  <a:cubicBezTo>
                    <a:pt x="25385" y="24742"/>
                    <a:pt x="25325" y="24635"/>
                    <a:pt x="25230" y="24397"/>
                  </a:cubicBezTo>
                  <a:cubicBezTo>
                    <a:pt x="25706" y="24075"/>
                    <a:pt x="25504" y="24266"/>
                    <a:pt x="26123" y="24397"/>
                  </a:cubicBezTo>
                  <a:cubicBezTo>
                    <a:pt x="26075" y="24932"/>
                    <a:pt x="26802" y="24956"/>
                    <a:pt x="27076" y="24873"/>
                  </a:cubicBezTo>
                  <a:cubicBezTo>
                    <a:pt x="27099" y="25016"/>
                    <a:pt x="27111" y="25159"/>
                    <a:pt x="27135" y="25290"/>
                  </a:cubicBezTo>
                  <a:lnTo>
                    <a:pt x="27611" y="25171"/>
                  </a:lnTo>
                  <a:cubicBezTo>
                    <a:pt x="27492" y="24861"/>
                    <a:pt x="27528" y="25004"/>
                    <a:pt x="27254" y="24932"/>
                  </a:cubicBezTo>
                  <a:lnTo>
                    <a:pt x="27254" y="24873"/>
                  </a:lnTo>
                  <a:cubicBezTo>
                    <a:pt x="27409" y="24778"/>
                    <a:pt x="27504" y="24790"/>
                    <a:pt x="27611" y="24635"/>
                  </a:cubicBezTo>
                  <a:lnTo>
                    <a:pt x="28207" y="24813"/>
                  </a:lnTo>
                  <a:lnTo>
                    <a:pt x="28326" y="24873"/>
                  </a:lnTo>
                  <a:cubicBezTo>
                    <a:pt x="28290" y="25075"/>
                    <a:pt x="28278" y="25028"/>
                    <a:pt x="28385" y="25171"/>
                  </a:cubicBezTo>
                  <a:cubicBezTo>
                    <a:pt x="28516" y="25051"/>
                    <a:pt x="28528" y="25075"/>
                    <a:pt x="28623" y="24873"/>
                  </a:cubicBezTo>
                  <a:cubicBezTo>
                    <a:pt x="28921" y="25040"/>
                    <a:pt x="29362" y="24980"/>
                    <a:pt x="29516" y="25230"/>
                  </a:cubicBezTo>
                  <a:lnTo>
                    <a:pt x="30350" y="24516"/>
                  </a:lnTo>
                  <a:lnTo>
                    <a:pt x="30647" y="24516"/>
                  </a:lnTo>
                  <a:cubicBezTo>
                    <a:pt x="30540" y="24742"/>
                    <a:pt x="30624" y="24659"/>
                    <a:pt x="30409" y="24754"/>
                  </a:cubicBezTo>
                  <a:cubicBezTo>
                    <a:pt x="30314" y="25016"/>
                    <a:pt x="30385" y="24897"/>
                    <a:pt x="30469" y="25230"/>
                  </a:cubicBezTo>
                  <a:lnTo>
                    <a:pt x="30886" y="25290"/>
                  </a:lnTo>
                  <a:lnTo>
                    <a:pt x="31124" y="25290"/>
                  </a:lnTo>
                  <a:cubicBezTo>
                    <a:pt x="31016" y="25028"/>
                    <a:pt x="30945" y="25087"/>
                    <a:pt x="30766" y="24932"/>
                  </a:cubicBezTo>
                  <a:cubicBezTo>
                    <a:pt x="31243" y="24575"/>
                    <a:pt x="33338" y="24551"/>
                    <a:pt x="33969" y="24456"/>
                  </a:cubicBezTo>
                  <a:lnTo>
                    <a:pt x="34029" y="24456"/>
                  </a:lnTo>
                  <a:cubicBezTo>
                    <a:pt x="34053" y="24635"/>
                    <a:pt x="34064" y="24813"/>
                    <a:pt x="34088" y="24992"/>
                  </a:cubicBezTo>
                  <a:cubicBezTo>
                    <a:pt x="35231" y="25147"/>
                    <a:pt x="37029" y="24492"/>
                    <a:pt x="38779" y="24397"/>
                  </a:cubicBezTo>
                  <a:lnTo>
                    <a:pt x="38779" y="24337"/>
                  </a:lnTo>
                  <a:cubicBezTo>
                    <a:pt x="38506" y="24004"/>
                    <a:pt x="34815" y="24504"/>
                    <a:pt x="34386" y="24754"/>
                  </a:cubicBezTo>
                  <a:lnTo>
                    <a:pt x="34207" y="24575"/>
                  </a:lnTo>
                  <a:cubicBezTo>
                    <a:pt x="35315" y="23873"/>
                    <a:pt x="37898" y="24194"/>
                    <a:pt x="39137" y="23801"/>
                  </a:cubicBezTo>
                  <a:cubicBezTo>
                    <a:pt x="41423" y="23087"/>
                    <a:pt x="44863" y="22932"/>
                    <a:pt x="47269" y="22015"/>
                  </a:cubicBezTo>
                  <a:cubicBezTo>
                    <a:pt x="47411" y="22087"/>
                    <a:pt x="47530" y="22218"/>
                    <a:pt x="47566" y="22373"/>
                  </a:cubicBezTo>
                  <a:cubicBezTo>
                    <a:pt x="47661" y="22242"/>
                    <a:pt x="47673" y="22218"/>
                    <a:pt x="47685" y="21956"/>
                  </a:cubicBezTo>
                  <a:cubicBezTo>
                    <a:pt x="48959" y="21884"/>
                    <a:pt x="50066" y="21408"/>
                    <a:pt x="51067" y="21063"/>
                  </a:cubicBezTo>
                  <a:cubicBezTo>
                    <a:pt x="51376" y="21218"/>
                    <a:pt x="55174" y="20218"/>
                    <a:pt x="55520" y="20003"/>
                  </a:cubicBezTo>
                  <a:cubicBezTo>
                    <a:pt x="55710" y="19872"/>
                    <a:pt x="55674" y="19896"/>
                    <a:pt x="55698" y="19587"/>
                  </a:cubicBezTo>
                  <a:lnTo>
                    <a:pt x="55579" y="19527"/>
                  </a:lnTo>
                  <a:cubicBezTo>
                    <a:pt x="55222" y="19729"/>
                    <a:pt x="55293" y="19551"/>
                    <a:pt x="54865" y="19587"/>
                  </a:cubicBezTo>
                  <a:cubicBezTo>
                    <a:pt x="54972" y="19313"/>
                    <a:pt x="55091" y="19348"/>
                    <a:pt x="55222" y="19110"/>
                  </a:cubicBezTo>
                  <a:lnTo>
                    <a:pt x="55222" y="19051"/>
                  </a:lnTo>
                  <a:lnTo>
                    <a:pt x="55103" y="18991"/>
                  </a:lnTo>
                  <a:cubicBezTo>
                    <a:pt x="54877" y="19182"/>
                    <a:pt x="54662" y="19241"/>
                    <a:pt x="54567" y="19587"/>
                  </a:cubicBezTo>
                  <a:lnTo>
                    <a:pt x="54269" y="19408"/>
                  </a:lnTo>
                  <a:lnTo>
                    <a:pt x="54269" y="19706"/>
                  </a:lnTo>
                  <a:cubicBezTo>
                    <a:pt x="54115" y="19825"/>
                    <a:pt x="54162" y="19658"/>
                    <a:pt x="54031" y="19884"/>
                  </a:cubicBezTo>
                  <a:cubicBezTo>
                    <a:pt x="53805" y="19741"/>
                    <a:pt x="53888" y="19765"/>
                    <a:pt x="53912" y="19408"/>
                  </a:cubicBezTo>
                  <a:lnTo>
                    <a:pt x="53853" y="19408"/>
                  </a:lnTo>
                  <a:cubicBezTo>
                    <a:pt x="53686" y="19551"/>
                    <a:pt x="53662" y="19539"/>
                    <a:pt x="53615" y="19825"/>
                  </a:cubicBezTo>
                  <a:lnTo>
                    <a:pt x="53079" y="19944"/>
                  </a:lnTo>
                  <a:cubicBezTo>
                    <a:pt x="52948" y="19706"/>
                    <a:pt x="53079" y="19694"/>
                    <a:pt x="53257" y="19467"/>
                  </a:cubicBezTo>
                  <a:lnTo>
                    <a:pt x="53257" y="19408"/>
                  </a:lnTo>
                  <a:lnTo>
                    <a:pt x="52603" y="19467"/>
                  </a:lnTo>
                  <a:cubicBezTo>
                    <a:pt x="52662" y="19860"/>
                    <a:pt x="52698" y="20063"/>
                    <a:pt x="52483" y="20301"/>
                  </a:cubicBezTo>
                  <a:lnTo>
                    <a:pt x="52424" y="20420"/>
                  </a:lnTo>
                  <a:cubicBezTo>
                    <a:pt x="52388" y="20218"/>
                    <a:pt x="52412" y="20015"/>
                    <a:pt x="52483" y="19825"/>
                  </a:cubicBezTo>
                  <a:lnTo>
                    <a:pt x="52364" y="19706"/>
                  </a:lnTo>
                  <a:cubicBezTo>
                    <a:pt x="52174" y="19801"/>
                    <a:pt x="52019" y="19968"/>
                    <a:pt x="51948" y="20182"/>
                  </a:cubicBezTo>
                  <a:cubicBezTo>
                    <a:pt x="51519" y="20253"/>
                    <a:pt x="51209" y="20051"/>
                    <a:pt x="50757" y="20301"/>
                  </a:cubicBezTo>
                  <a:lnTo>
                    <a:pt x="50578" y="20420"/>
                  </a:lnTo>
                  <a:lnTo>
                    <a:pt x="50757" y="20539"/>
                  </a:lnTo>
                  <a:cubicBezTo>
                    <a:pt x="50721" y="20610"/>
                    <a:pt x="50686" y="20694"/>
                    <a:pt x="50638" y="20777"/>
                  </a:cubicBezTo>
                  <a:cubicBezTo>
                    <a:pt x="50174" y="20622"/>
                    <a:pt x="50364" y="20551"/>
                    <a:pt x="50459" y="20182"/>
                  </a:cubicBezTo>
                  <a:cubicBezTo>
                    <a:pt x="49959" y="20253"/>
                    <a:pt x="50043" y="20456"/>
                    <a:pt x="50114" y="20956"/>
                  </a:cubicBezTo>
                  <a:lnTo>
                    <a:pt x="49757" y="21253"/>
                  </a:lnTo>
                  <a:lnTo>
                    <a:pt x="49638" y="21253"/>
                  </a:lnTo>
                  <a:lnTo>
                    <a:pt x="49519" y="21194"/>
                  </a:lnTo>
                  <a:cubicBezTo>
                    <a:pt x="49626" y="20920"/>
                    <a:pt x="49745" y="20920"/>
                    <a:pt x="49876" y="20658"/>
                  </a:cubicBezTo>
                  <a:lnTo>
                    <a:pt x="49757" y="20539"/>
                  </a:lnTo>
                  <a:lnTo>
                    <a:pt x="49340" y="20956"/>
                  </a:lnTo>
                  <a:cubicBezTo>
                    <a:pt x="49376" y="20753"/>
                    <a:pt x="49412" y="20551"/>
                    <a:pt x="49459" y="20360"/>
                  </a:cubicBezTo>
                  <a:cubicBezTo>
                    <a:pt x="49054" y="20360"/>
                    <a:pt x="49007" y="20670"/>
                    <a:pt x="48447" y="20718"/>
                  </a:cubicBezTo>
                  <a:cubicBezTo>
                    <a:pt x="48340" y="21063"/>
                    <a:pt x="48257" y="21075"/>
                    <a:pt x="48150" y="21420"/>
                  </a:cubicBezTo>
                  <a:cubicBezTo>
                    <a:pt x="47900" y="21384"/>
                    <a:pt x="47673" y="21253"/>
                    <a:pt x="47495" y="21063"/>
                  </a:cubicBezTo>
                  <a:cubicBezTo>
                    <a:pt x="47471" y="21182"/>
                    <a:pt x="47459" y="21301"/>
                    <a:pt x="47435" y="21420"/>
                  </a:cubicBezTo>
                  <a:lnTo>
                    <a:pt x="47197" y="21539"/>
                  </a:lnTo>
                  <a:lnTo>
                    <a:pt x="47138" y="21539"/>
                  </a:lnTo>
                  <a:cubicBezTo>
                    <a:pt x="47042" y="21337"/>
                    <a:pt x="47066" y="21170"/>
                    <a:pt x="47018" y="20884"/>
                  </a:cubicBezTo>
                  <a:lnTo>
                    <a:pt x="46899" y="20825"/>
                  </a:lnTo>
                  <a:cubicBezTo>
                    <a:pt x="46792" y="21194"/>
                    <a:pt x="46685" y="21492"/>
                    <a:pt x="46602" y="21777"/>
                  </a:cubicBezTo>
                  <a:lnTo>
                    <a:pt x="46542" y="21777"/>
                  </a:lnTo>
                  <a:cubicBezTo>
                    <a:pt x="46507" y="21503"/>
                    <a:pt x="46471" y="21230"/>
                    <a:pt x="46423" y="20944"/>
                  </a:cubicBezTo>
                  <a:cubicBezTo>
                    <a:pt x="46006" y="21289"/>
                    <a:pt x="45709" y="21242"/>
                    <a:pt x="45233" y="21599"/>
                  </a:cubicBezTo>
                  <a:cubicBezTo>
                    <a:pt x="45173" y="21480"/>
                    <a:pt x="45113" y="21361"/>
                    <a:pt x="45054" y="21242"/>
                  </a:cubicBezTo>
                  <a:cubicBezTo>
                    <a:pt x="44923" y="21420"/>
                    <a:pt x="44971" y="21468"/>
                    <a:pt x="44994" y="21777"/>
                  </a:cubicBezTo>
                  <a:cubicBezTo>
                    <a:pt x="44816" y="21670"/>
                    <a:pt x="44899" y="21765"/>
                    <a:pt x="44816" y="21539"/>
                  </a:cubicBezTo>
                  <a:cubicBezTo>
                    <a:pt x="43220" y="21611"/>
                    <a:pt x="43089" y="22587"/>
                    <a:pt x="41792" y="22373"/>
                  </a:cubicBezTo>
                  <a:cubicBezTo>
                    <a:pt x="41708" y="22515"/>
                    <a:pt x="41637" y="22646"/>
                    <a:pt x="41554" y="22789"/>
                  </a:cubicBezTo>
                  <a:lnTo>
                    <a:pt x="41315" y="22789"/>
                  </a:lnTo>
                  <a:lnTo>
                    <a:pt x="41256" y="22670"/>
                  </a:lnTo>
                  <a:cubicBezTo>
                    <a:pt x="41339" y="22170"/>
                    <a:pt x="41149" y="21623"/>
                    <a:pt x="41851" y="21777"/>
                  </a:cubicBezTo>
                  <a:cubicBezTo>
                    <a:pt x="41994" y="21646"/>
                    <a:pt x="41982" y="21682"/>
                    <a:pt x="42030" y="21420"/>
                  </a:cubicBezTo>
                  <a:cubicBezTo>
                    <a:pt x="41494" y="21194"/>
                    <a:pt x="40434" y="21539"/>
                    <a:pt x="39720" y="21599"/>
                  </a:cubicBezTo>
                  <a:cubicBezTo>
                    <a:pt x="39756" y="21694"/>
                    <a:pt x="39791" y="21801"/>
                    <a:pt x="39839" y="21896"/>
                  </a:cubicBezTo>
                  <a:lnTo>
                    <a:pt x="39482" y="22134"/>
                  </a:lnTo>
                  <a:lnTo>
                    <a:pt x="39244" y="22015"/>
                  </a:lnTo>
                  <a:lnTo>
                    <a:pt x="39601" y="21956"/>
                  </a:lnTo>
                  <a:lnTo>
                    <a:pt x="39601" y="21658"/>
                  </a:lnTo>
                  <a:lnTo>
                    <a:pt x="39482" y="21599"/>
                  </a:lnTo>
                  <a:cubicBezTo>
                    <a:pt x="37636" y="22218"/>
                    <a:pt x="35124" y="22277"/>
                    <a:pt x="33362" y="22551"/>
                  </a:cubicBezTo>
                  <a:lnTo>
                    <a:pt x="33302" y="22551"/>
                  </a:lnTo>
                  <a:cubicBezTo>
                    <a:pt x="33255" y="22313"/>
                    <a:pt x="33326" y="22206"/>
                    <a:pt x="33124" y="22015"/>
                  </a:cubicBezTo>
                  <a:cubicBezTo>
                    <a:pt x="32993" y="22218"/>
                    <a:pt x="33017" y="22194"/>
                    <a:pt x="33183" y="22373"/>
                  </a:cubicBezTo>
                  <a:lnTo>
                    <a:pt x="32290" y="22730"/>
                  </a:lnTo>
                  <a:lnTo>
                    <a:pt x="32112" y="22432"/>
                  </a:lnTo>
                  <a:lnTo>
                    <a:pt x="31755" y="22789"/>
                  </a:lnTo>
                  <a:lnTo>
                    <a:pt x="31159" y="22551"/>
                  </a:lnTo>
                  <a:cubicBezTo>
                    <a:pt x="31159" y="22551"/>
                    <a:pt x="29600" y="23147"/>
                    <a:pt x="29326" y="23027"/>
                  </a:cubicBezTo>
                  <a:cubicBezTo>
                    <a:pt x="28707" y="22730"/>
                    <a:pt x="23932" y="22504"/>
                    <a:pt x="23087" y="23206"/>
                  </a:cubicBezTo>
                  <a:cubicBezTo>
                    <a:pt x="22742" y="23170"/>
                    <a:pt x="22730" y="23158"/>
                    <a:pt x="22623" y="22908"/>
                  </a:cubicBezTo>
                  <a:lnTo>
                    <a:pt x="22563" y="22908"/>
                  </a:lnTo>
                  <a:cubicBezTo>
                    <a:pt x="22420" y="23039"/>
                    <a:pt x="22504" y="22980"/>
                    <a:pt x="22444" y="23206"/>
                  </a:cubicBezTo>
                  <a:lnTo>
                    <a:pt x="22325" y="23266"/>
                  </a:lnTo>
                  <a:cubicBezTo>
                    <a:pt x="22301" y="23075"/>
                    <a:pt x="22301" y="23147"/>
                    <a:pt x="22384" y="22968"/>
                  </a:cubicBezTo>
                  <a:cubicBezTo>
                    <a:pt x="21884" y="22861"/>
                    <a:pt x="21765" y="23277"/>
                    <a:pt x="21313" y="22789"/>
                  </a:cubicBezTo>
                  <a:cubicBezTo>
                    <a:pt x="21194" y="22968"/>
                    <a:pt x="21253" y="22801"/>
                    <a:pt x="21313" y="23027"/>
                  </a:cubicBezTo>
                  <a:cubicBezTo>
                    <a:pt x="20968" y="23277"/>
                    <a:pt x="20849" y="23230"/>
                    <a:pt x="20182" y="23194"/>
                  </a:cubicBezTo>
                  <a:lnTo>
                    <a:pt x="19944" y="23432"/>
                  </a:lnTo>
                  <a:cubicBezTo>
                    <a:pt x="20003" y="23837"/>
                    <a:pt x="20051" y="23920"/>
                    <a:pt x="19944" y="24266"/>
                  </a:cubicBezTo>
                  <a:lnTo>
                    <a:pt x="19944" y="24325"/>
                  </a:lnTo>
                  <a:cubicBezTo>
                    <a:pt x="20229" y="24373"/>
                    <a:pt x="20872" y="24385"/>
                    <a:pt x="21194" y="24266"/>
                  </a:cubicBezTo>
                  <a:lnTo>
                    <a:pt x="21313" y="24325"/>
                  </a:lnTo>
                  <a:lnTo>
                    <a:pt x="21372" y="24504"/>
                  </a:lnTo>
                  <a:lnTo>
                    <a:pt x="21253" y="24563"/>
                  </a:lnTo>
                  <a:cubicBezTo>
                    <a:pt x="21099" y="24718"/>
                    <a:pt x="19967" y="24635"/>
                    <a:pt x="19110" y="24623"/>
                  </a:cubicBezTo>
                  <a:cubicBezTo>
                    <a:pt x="19229" y="24266"/>
                    <a:pt x="19265" y="24349"/>
                    <a:pt x="19646" y="24385"/>
                  </a:cubicBezTo>
                  <a:cubicBezTo>
                    <a:pt x="19825" y="24016"/>
                    <a:pt x="19813" y="23599"/>
                    <a:pt x="19825" y="23087"/>
                  </a:cubicBezTo>
                  <a:cubicBezTo>
                    <a:pt x="19551" y="23111"/>
                    <a:pt x="18979" y="23016"/>
                    <a:pt x="18574" y="23135"/>
                  </a:cubicBezTo>
                  <a:cubicBezTo>
                    <a:pt x="18408" y="23254"/>
                    <a:pt x="18479" y="23147"/>
                    <a:pt x="18408" y="23373"/>
                  </a:cubicBezTo>
                  <a:lnTo>
                    <a:pt x="18515" y="23373"/>
                  </a:lnTo>
                  <a:cubicBezTo>
                    <a:pt x="18789" y="23575"/>
                    <a:pt x="19003" y="23480"/>
                    <a:pt x="19229" y="23492"/>
                  </a:cubicBezTo>
                  <a:cubicBezTo>
                    <a:pt x="19420" y="23444"/>
                    <a:pt x="19396" y="23480"/>
                    <a:pt x="19527" y="23611"/>
                  </a:cubicBezTo>
                  <a:lnTo>
                    <a:pt x="19527" y="23670"/>
                  </a:lnTo>
                  <a:cubicBezTo>
                    <a:pt x="19027" y="23789"/>
                    <a:pt x="18729" y="23873"/>
                    <a:pt x="18336" y="23670"/>
                  </a:cubicBezTo>
                  <a:cubicBezTo>
                    <a:pt x="18241" y="23635"/>
                    <a:pt x="17086" y="23658"/>
                    <a:pt x="17336" y="24385"/>
                  </a:cubicBezTo>
                  <a:lnTo>
                    <a:pt x="17205" y="24504"/>
                  </a:lnTo>
                  <a:cubicBezTo>
                    <a:pt x="16943" y="24361"/>
                    <a:pt x="16562" y="24337"/>
                    <a:pt x="16015" y="24325"/>
                  </a:cubicBezTo>
                  <a:lnTo>
                    <a:pt x="16015" y="24266"/>
                  </a:lnTo>
                  <a:lnTo>
                    <a:pt x="16146" y="24147"/>
                  </a:lnTo>
                  <a:cubicBezTo>
                    <a:pt x="16443" y="24218"/>
                    <a:pt x="16372" y="24051"/>
                    <a:pt x="16491" y="23789"/>
                  </a:cubicBezTo>
                  <a:lnTo>
                    <a:pt x="16491" y="23670"/>
                  </a:lnTo>
                  <a:cubicBezTo>
                    <a:pt x="16538" y="23789"/>
                    <a:pt x="16562" y="23694"/>
                    <a:pt x="16491" y="23789"/>
                  </a:cubicBezTo>
                  <a:cubicBezTo>
                    <a:pt x="16598" y="24028"/>
                    <a:pt x="16610" y="24016"/>
                    <a:pt x="16848" y="24087"/>
                  </a:cubicBezTo>
                  <a:lnTo>
                    <a:pt x="16967" y="24206"/>
                  </a:lnTo>
                  <a:cubicBezTo>
                    <a:pt x="17110" y="24004"/>
                    <a:pt x="16991" y="23492"/>
                    <a:pt x="17205" y="23254"/>
                  </a:cubicBezTo>
                  <a:cubicBezTo>
                    <a:pt x="16979" y="23123"/>
                    <a:pt x="16634" y="23516"/>
                    <a:pt x="16015" y="23492"/>
                  </a:cubicBezTo>
                  <a:cubicBezTo>
                    <a:pt x="16062" y="23599"/>
                    <a:pt x="16098" y="23694"/>
                    <a:pt x="16134" y="23789"/>
                  </a:cubicBezTo>
                  <a:lnTo>
                    <a:pt x="16134" y="23849"/>
                  </a:lnTo>
                  <a:lnTo>
                    <a:pt x="15955" y="23909"/>
                  </a:lnTo>
                  <a:cubicBezTo>
                    <a:pt x="15896" y="23635"/>
                    <a:pt x="16015" y="23647"/>
                    <a:pt x="15657" y="23563"/>
                  </a:cubicBezTo>
                  <a:lnTo>
                    <a:pt x="15657" y="23313"/>
                  </a:lnTo>
                  <a:cubicBezTo>
                    <a:pt x="17134" y="23194"/>
                    <a:pt x="18074" y="22456"/>
                    <a:pt x="19515" y="22968"/>
                  </a:cubicBezTo>
                  <a:cubicBezTo>
                    <a:pt x="19646" y="22968"/>
                    <a:pt x="19777" y="22920"/>
                    <a:pt x="19872" y="22849"/>
                  </a:cubicBezTo>
                  <a:lnTo>
                    <a:pt x="19872" y="22789"/>
                  </a:lnTo>
                  <a:cubicBezTo>
                    <a:pt x="18515" y="22385"/>
                    <a:pt x="15610" y="22742"/>
                    <a:pt x="15241" y="22194"/>
                  </a:cubicBezTo>
                  <a:cubicBezTo>
                    <a:pt x="15657" y="21968"/>
                    <a:pt x="16038" y="22444"/>
                    <a:pt x="16610" y="22194"/>
                  </a:cubicBezTo>
                  <a:lnTo>
                    <a:pt x="16729" y="22194"/>
                  </a:lnTo>
                  <a:cubicBezTo>
                    <a:pt x="16360" y="21730"/>
                    <a:pt x="15741" y="22027"/>
                    <a:pt x="15181" y="21777"/>
                  </a:cubicBezTo>
                  <a:lnTo>
                    <a:pt x="15062" y="21837"/>
                  </a:lnTo>
                  <a:lnTo>
                    <a:pt x="15062" y="22551"/>
                  </a:lnTo>
                  <a:cubicBezTo>
                    <a:pt x="14598" y="22563"/>
                    <a:pt x="14681" y="22670"/>
                    <a:pt x="14467" y="22908"/>
                  </a:cubicBezTo>
                  <a:lnTo>
                    <a:pt x="14229" y="22313"/>
                  </a:lnTo>
                  <a:lnTo>
                    <a:pt x="14062" y="22194"/>
                  </a:lnTo>
                  <a:cubicBezTo>
                    <a:pt x="13943" y="22361"/>
                    <a:pt x="13979" y="22325"/>
                    <a:pt x="13991" y="22551"/>
                  </a:cubicBezTo>
                  <a:cubicBezTo>
                    <a:pt x="13550" y="22563"/>
                    <a:pt x="13562" y="22575"/>
                    <a:pt x="13586" y="22254"/>
                  </a:cubicBezTo>
                  <a:lnTo>
                    <a:pt x="13348" y="22254"/>
                  </a:lnTo>
                  <a:lnTo>
                    <a:pt x="13348" y="22551"/>
                  </a:lnTo>
                  <a:cubicBezTo>
                    <a:pt x="12788" y="22551"/>
                    <a:pt x="12586" y="22551"/>
                    <a:pt x="12276" y="22313"/>
                  </a:cubicBezTo>
                  <a:cubicBezTo>
                    <a:pt x="12252" y="22551"/>
                    <a:pt x="12252" y="22539"/>
                    <a:pt x="12157" y="22658"/>
                  </a:cubicBezTo>
                  <a:cubicBezTo>
                    <a:pt x="12062" y="22551"/>
                    <a:pt x="11955" y="22420"/>
                    <a:pt x="11859" y="22313"/>
                  </a:cubicBezTo>
                  <a:lnTo>
                    <a:pt x="11502" y="22551"/>
                  </a:lnTo>
                  <a:lnTo>
                    <a:pt x="11502" y="22777"/>
                  </a:lnTo>
                  <a:cubicBezTo>
                    <a:pt x="12455" y="23075"/>
                    <a:pt x="13121" y="23099"/>
                    <a:pt x="13645" y="23194"/>
                  </a:cubicBezTo>
                  <a:lnTo>
                    <a:pt x="13943" y="23551"/>
                  </a:lnTo>
                  <a:cubicBezTo>
                    <a:pt x="13288" y="23480"/>
                    <a:pt x="13014" y="23337"/>
                    <a:pt x="12276" y="23373"/>
                  </a:cubicBezTo>
                  <a:lnTo>
                    <a:pt x="12276" y="23670"/>
                  </a:lnTo>
                  <a:cubicBezTo>
                    <a:pt x="12514" y="23778"/>
                    <a:pt x="12705" y="23742"/>
                    <a:pt x="13169" y="23730"/>
                  </a:cubicBezTo>
                  <a:lnTo>
                    <a:pt x="13407" y="24028"/>
                  </a:lnTo>
                  <a:lnTo>
                    <a:pt x="13288" y="24147"/>
                  </a:lnTo>
                  <a:cubicBezTo>
                    <a:pt x="12895" y="24087"/>
                    <a:pt x="12919" y="23980"/>
                    <a:pt x="12633" y="23849"/>
                  </a:cubicBezTo>
                  <a:lnTo>
                    <a:pt x="12574" y="23849"/>
                  </a:lnTo>
                  <a:lnTo>
                    <a:pt x="12455" y="24028"/>
                  </a:lnTo>
                  <a:cubicBezTo>
                    <a:pt x="13098" y="24611"/>
                    <a:pt x="14633" y="24444"/>
                    <a:pt x="15419" y="24623"/>
                  </a:cubicBezTo>
                  <a:cubicBezTo>
                    <a:pt x="15360" y="25456"/>
                    <a:pt x="15062" y="25218"/>
                    <a:pt x="14300" y="25099"/>
                  </a:cubicBezTo>
                  <a:lnTo>
                    <a:pt x="14300" y="25159"/>
                  </a:lnTo>
                  <a:lnTo>
                    <a:pt x="14360" y="25278"/>
                  </a:lnTo>
                  <a:cubicBezTo>
                    <a:pt x="15169" y="25504"/>
                    <a:pt x="16003" y="25599"/>
                    <a:pt x="16848" y="25575"/>
                  </a:cubicBezTo>
                  <a:lnTo>
                    <a:pt x="16848" y="25456"/>
                  </a:lnTo>
                  <a:cubicBezTo>
                    <a:pt x="16550" y="25349"/>
                    <a:pt x="16062" y="25385"/>
                    <a:pt x="15657" y="25218"/>
                  </a:cubicBezTo>
                  <a:lnTo>
                    <a:pt x="15538" y="25218"/>
                  </a:lnTo>
                  <a:lnTo>
                    <a:pt x="15538" y="25004"/>
                  </a:lnTo>
                  <a:cubicBezTo>
                    <a:pt x="15824" y="25087"/>
                    <a:pt x="16134" y="25111"/>
                    <a:pt x="16431" y="25063"/>
                  </a:cubicBezTo>
                  <a:cubicBezTo>
                    <a:pt x="16300" y="24766"/>
                    <a:pt x="16015" y="24837"/>
                    <a:pt x="15598" y="24825"/>
                  </a:cubicBezTo>
                  <a:lnTo>
                    <a:pt x="15538" y="24706"/>
                  </a:lnTo>
                  <a:lnTo>
                    <a:pt x="15657" y="24587"/>
                  </a:lnTo>
                  <a:cubicBezTo>
                    <a:pt x="16300" y="24754"/>
                    <a:pt x="18848" y="24670"/>
                    <a:pt x="19098" y="25063"/>
                  </a:cubicBezTo>
                  <a:cubicBezTo>
                    <a:pt x="18741" y="25004"/>
                    <a:pt x="18658" y="25159"/>
                    <a:pt x="18277" y="25004"/>
                  </a:cubicBezTo>
                  <a:lnTo>
                    <a:pt x="18217" y="25004"/>
                  </a:lnTo>
                  <a:cubicBezTo>
                    <a:pt x="18348" y="25504"/>
                    <a:pt x="18658" y="25361"/>
                    <a:pt x="19110" y="25349"/>
                  </a:cubicBezTo>
                  <a:cubicBezTo>
                    <a:pt x="19122" y="25432"/>
                    <a:pt x="19146" y="25516"/>
                    <a:pt x="19170" y="25587"/>
                  </a:cubicBezTo>
                  <a:lnTo>
                    <a:pt x="18813" y="25825"/>
                  </a:lnTo>
                  <a:lnTo>
                    <a:pt x="18813" y="25944"/>
                  </a:lnTo>
                  <a:lnTo>
                    <a:pt x="19229" y="26064"/>
                  </a:lnTo>
                  <a:cubicBezTo>
                    <a:pt x="18896" y="26314"/>
                    <a:pt x="18527" y="26075"/>
                    <a:pt x="18158" y="26004"/>
                  </a:cubicBezTo>
                  <a:cubicBezTo>
                    <a:pt x="18182" y="26111"/>
                    <a:pt x="18193" y="26206"/>
                    <a:pt x="18217" y="26302"/>
                  </a:cubicBezTo>
                  <a:cubicBezTo>
                    <a:pt x="17658" y="26135"/>
                    <a:pt x="12859" y="25575"/>
                    <a:pt x="12752" y="25706"/>
                  </a:cubicBezTo>
                  <a:cubicBezTo>
                    <a:pt x="11204" y="25063"/>
                    <a:pt x="9038" y="24932"/>
                    <a:pt x="7704" y="24706"/>
                  </a:cubicBezTo>
                  <a:lnTo>
                    <a:pt x="7406" y="24813"/>
                  </a:lnTo>
                  <a:lnTo>
                    <a:pt x="7406" y="24873"/>
                  </a:lnTo>
                  <a:cubicBezTo>
                    <a:pt x="7954" y="25361"/>
                    <a:pt x="12740" y="26218"/>
                    <a:pt x="13467" y="25825"/>
                  </a:cubicBezTo>
                  <a:lnTo>
                    <a:pt x="13705" y="26004"/>
                  </a:lnTo>
                  <a:cubicBezTo>
                    <a:pt x="13645" y="26397"/>
                    <a:pt x="14038" y="26397"/>
                    <a:pt x="14181" y="26064"/>
                  </a:cubicBezTo>
                  <a:lnTo>
                    <a:pt x="14300" y="26302"/>
                  </a:lnTo>
                  <a:cubicBezTo>
                    <a:pt x="14919" y="26123"/>
                    <a:pt x="15181" y="26064"/>
                    <a:pt x="15610" y="26540"/>
                  </a:cubicBezTo>
                  <a:cubicBezTo>
                    <a:pt x="16074" y="26516"/>
                    <a:pt x="16157" y="26397"/>
                    <a:pt x="16503" y="26302"/>
                  </a:cubicBezTo>
                  <a:lnTo>
                    <a:pt x="16741" y="26540"/>
                  </a:lnTo>
                  <a:cubicBezTo>
                    <a:pt x="17479" y="26718"/>
                    <a:pt x="18574" y="26242"/>
                    <a:pt x="19301" y="26837"/>
                  </a:cubicBezTo>
                  <a:close/>
                  <a:moveTo>
                    <a:pt x="59413" y="19110"/>
                  </a:moveTo>
                  <a:lnTo>
                    <a:pt x="59413" y="18991"/>
                  </a:lnTo>
                  <a:lnTo>
                    <a:pt x="59234" y="18991"/>
                  </a:lnTo>
                  <a:lnTo>
                    <a:pt x="59187" y="19170"/>
                  </a:lnTo>
                  <a:lnTo>
                    <a:pt x="59234" y="19170"/>
                  </a:lnTo>
                  <a:close/>
                  <a:moveTo>
                    <a:pt x="80904" y="18991"/>
                  </a:moveTo>
                  <a:lnTo>
                    <a:pt x="80666" y="18991"/>
                  </a:lnTo>
                  <a:lnTo>
                    <a:pt x="80606" y="19110"/>
                  </a:lnTo>
                  <a:lnTo>
                    <a:pt x="80785" y="19229"/>
                  </a:lnTo>
                  <a:close/>
                  <a:moveTo>
                    <a:pt x="81737" y="19051"/>
                  </a:moveTo>
                  <a:cubicBezTo>
                    <a:pt x="81844" y="19098"/>
                    <a:pt x="81749" y="19110"/>
                    <a:pt x="81856" y="19051"/>
                  </a:cubicBezTo>
                  <a:close/>
                  <a:moveTo>
                    <a:pt x="60" y="19110"/>
                  </a:moveTo>
                  <a:cubicBezTo>
                    <a:pt x="36" y="19289"/>
                    <a:pt x="13" y="19467"/>
                    <a:pt x="1" y="19646"/>
                  </a:cubicBezTo>
                  <a:cubicBezTo>
                    <a:pt x="406" y="20051"/>
                    <a:pt x="1298" y="20015"/>
                    <a:pt x="1894" y="20241"/>
                  </a:cubicBezTo>
                  <a:cubicBezTo>
                    <a:pt x="1739" y="19575"/>
                    <a:pt x="810" y="19170"/>
                    <a:pt x="60" y="19122"/>
                  </a:cubicBezTo>
                  <a:close/>
                  <a:moveTo>
                    <a:pt x="2144" y="19229"/>
                  </a:moveTo>
                  <a:cubicBezTo>
                    <a:pt x="2263" y="19325"/>
                    <a:pt x="2215" y="19301"/>
                    <a:pt x="2441" y="19348"/>
                  </a:cubicBezTo>
                  <a:lnTo>
                    <a:pt x="2144" y="19110"/>
                  </a:lnTo>
                  <a:close/>
                  <a:moveTo>
                    <a:pt x="38053" y="19289"/>
                  </a:moveTo>
                  <a:lnTo>
                    <a:pt x="38351" y="19110"/>
                  </a:lnTo>
                  <a:lnTo>
                    <a:pt x="38232" y="19110"/>
                  </a:lnTo>
                  <a:close/>
                  <a:moveTo>
                    <a:pt x="54317" y="19289"/>
                  </a:moveTo>
                  <a:lnTo>
                    <a:pt x="54436" y="19170"/>
                  </a:lnTo>
                  <a:lnTo>
                    <a:pt x="54436" y="19110"/>
                  </a:lnTo>
                  <a:lnTo>
                    <a:pt x="54317" y="19110"/>
                  </a:lnTo>
                  <a:lnTo>
                    <a:pt x="54257" y="19289"/>
                  </a:lnTo>
                  <a:close/>
                  <a:moveTo>
                    <a:pt x="74974" y="19110"/>
                  </a:moveTo>
                  <a:lnTo>
                    <a:pt x="74915" y="19289"/>
                  </a:lnTo>
                  <a:lnTo>
                    <a:pt x="75093" y="19348"/>
                  </a:lnTo>
                  <a:cubicBezTo>
                    <a:pt x="75070" y="19277"/>
                    <a:pt x="75022" y="19194"/>
                    <a:pt x="74974" y="19122"/>
                  </a:cubicBezTo>
                  <a:close/>
                  <a:moveTo>
                    <a:pt x="83761" y="19229"/>
                  </a:moveTo>
                  <a:lnTo>
                    <a:pt x="83702" y="19110"/>
                  </a:lnTo>
                  <a:lnTo>
                    <a:pt x="83523" y="19110"/>
                  </a:lnTo>
                  <a:cubicBezTo>
                    <a:pt x="83499" y="19289"/>
                    <a:pt x="83475" y="19467"/>
                    <a:pt x="83464" y="19646"/>
                  </a:cubicBezTo>
                  <a:cubicBezTo>
                    <a:pt x="83166" y="19753"/>
                    <a:pt x="82916" y="19813"/>
                    <a:pt x="82809" y="20110"/>
                  </a:cubicBezTo>
                  <a:cubicBezTo>
                    <a:pt x="83273" y="20099"/>
                    <a:pt x="83237" y="20099"/>
                    <a:pt x="83523" y="20289"/>
                  </a:cubicBezTo>
                  <a:cubicBezTo>
                    <a:pt x="83702" y="19872"/>
                    <a:pt x="83464" y="19610"/>
                    <a:pt x="83761" y="19241"/>
                  </a:cubicBezTo>
                  <a:close/>
                  <a:moveTo>
                    <a:pt x="84523" y="19527"/>
                  </a:moveTo>
                  <a:lnTo>
                    <a:pt x="84642" y="19408"/>
                  </a:lnTo>
                  <a:cubicBezTo>
                    <a:pt x="84630" y="19301"/>
                    <a:pt x="84607" y="19206"/>
                    <a:pt x="84583" y="19110"/>
                  </a:cubicBezTo>
                  <a:lnTo>
                    <a:pt x="84404" y="19408"/>
                  </a:lnTo>
                  <a:close/>
                  <a:moveTo>
                    <a:pt x="91298" y="19110"/>
                  </a:moveTo>
                  <a:lnTo>
                    <a:pt x="91357" y="19289"/>
                  </a:lnTo>
                  <a:cubicBezTo>
                    <a:pt x="91334" y="19348"/>
                    <a:pt x="91310" y="19408"/>
                    <a:pt x="91298" y="19467"/>
                  </a:cubicBezTo>
                  <a:cubicBezTo>
                    <a:pt x="90750" y="19396"/>
                    <a:pt x="90833" y="19277"/>
                    <a:pt x="90345" y="19408"/>
                  </a:cubicBezTo>
                  <a:cubicBezTo>
                    <a:pt x="90322" y="19467"/>
                    <a:pt x="90310" y="19527"/>
                    <a:pt x="90286" y="19587"/>
                  </a:cubicBezTo>
                  <a:lnTo>
                    <a:pt x="90464" y="19884"/>
                  </a:lnTo>
                  <a:cubicBezTo>
                    <a:pt x="90917" y="19884"/>
                    <a:pt x="91167" y="19658"/>
                    <a:pt x="91834" y="19765"/>
                  </a:cubicBezTo>
                  <a:cubicBezTo>
                    <a:pt x="91810" y="19598"/>
                    <a:pt x="91786" y="19444"/>
                    <a:pt x="91774" y="19289"/>
                  </a:cubicBezTo>
                  <a:close/>
                  <a:moveTo>
                    <a:pt x="37517" y="19170"/>
                  </a:moveTo>
                  <a:lnTo>
                    <a:pt x="37517" y="19408"/>
                  </a:lnTo>
                  <a:lnTo>
                    <a:pt x="37696" y="19408"/>
                  </a:lnTo>
                  <a:cubicBezTo>
                    <a:pt x="37613" y="19194"/>
                    <a:pt x="37708" y="19289"/>
                    <a:pt x="37517" y="19182"/>
                  </a:cubicBezTo>
                  <a:close/>
                  <a:moveTo>
                    <a:pt x="45947" y="19289"/>
                  </a:moveTo>
                  <a:cubicBezTo>
                    <a:pt x="46054" y="19206"/>
                    <a:pt x="45983" y="19217"/>
                    <a:pt x="46006" y="19170"/>
                  </a:cubicBezTo>
                  <a:close/>
                  <a:moveTo>
                    <a:pt x="46947" y="19289"/>
                  </a:moveTo>
                  <a:lnTo>
                    <a:pt x="47066" y="19170"/>
                  </a:lnTo>
                  <a:lnTo>
                    <a:pt x="46947" y="19170"/>
                  </a:lnTo>
                  <a:close/>
                  <a:moveTo>
                    <a:pt x="84059" y="19408"/>
                  </a:moveTo>
                  <a:lnTo>
                    <a:pt x="84356" y="19408"/>
                  </a:lnTo>
                  <a:lnTo>
                    <a:pt x="84416" y="19289"/>
                  </a:lnTo>
                  <a:cubicBezTo>
                    <a:pt x="84261" y="19182"/>
                    <a:pt x="84154" y="19217"/>
                    <a:pt x="83940" y="19170"/>
                  </a:cubicBezTo>
                  <a:close/>
                  <a:moveTo>
                    <a:pt x="84999" y="19408"/>
                  </a:moveTo>
                  <a:lnTo>
                    <a:pt x="85190" y="19408"/>
                  </a:lnTo>
                  <a:lnTo>
                    <a:pt x="85071" y="19170"/>
                  </a:lnTo>
                  <a:cubicBezTo>
                    <a:pt x="85047" y="19253"/>
                    <a:pt x="85035" y="19337"/>
                    <a:pt x="85011" y="19420"/>
                  </a:cubicBezTo>
                  <a:close/>
                  <a:moveTo>
                    <a:pt x="51162" y="19229"/>
                  </a:moveTo>
                  <a:cubicBezTo>
                    <a:pt x="50078" y="19289"/>
                    <a:pt x="48257" y="20253"/>
                    <a:pt x="47602" y="20063"/>
                  </a:cubicBezTo>
                  <a:lnTo>
                    <a:pt x="47483" y="20241"/>
                  </a:lnTo>
                  <a:cubicBezTo>
                    <a:pt x="47507" y="20301"/>
                    <a:pt x="47530" y="20360"/>
                    <a:pt x="47542" y="20420"/>
                  </a:cubicBezTo>
                  <a:cubicBezTo>
                    <a:pt x="48054" y="20527"/>
                    <a:pt x="50650" y="19825"/>
                    <a:pt x="51102" y="19646"/>
                  </a:cubicBezTo>
                  <a:cubicBezTo>
                    <a:pt x="51138" y="19515"/>
                    <a:pt x="51150" y="19372"/>
                    <a:pt x="51174" y="19241"/>
                  </a:cubicBezTo>
                  <a:close/>
                  <a:moveTo>
                    <a:pt x="67128" y="20003"/>
                  </a:moveTo>
                  <a:cubicBezTo>
                    <a:pt x="67533" y="19753"/>
                    <a:pt x="67438" y="19944"/>
                    <a:pt x="68081" y="20003"/>
                  </a:cubicBezTo>
                  <a:lnTo>
                    <a:pt x="68140" y="19527"/>
                  </a:lnTo>
                  <a:lnTo>
                    <a:pt x="68521" y="19527"/>
                  </a:lnTo>
                  <a:lnTo>
                    <a:pt x="68747" y="19229"/>
                  </a:lnTo>
                  <a:lnTo>
                    <a:pt x="68521" y="19229"/>
                  </a:lnTo>
                  <a:cubicBezTo>
                    <a:pt x="67795" y="19682"/>
                    <a:pt x="67890" y="19646"/>
                    <a:pt x="66914" y="19646"/>
                  </a:cubicBezTo>
                  <a:lnTo>
                    <a:pt x="66854" y="19706"/>
                  </a:lnTo>
                  <a:cubicBezTo>
                    <a:pt x="66961" y="19968"/>
                    <a:pt x="66914" y="19920"/>
                    <a:pt x="66854" y="20229"/>
                  </a:cubicBezTo>
                  <a:cubicBezTo>
                    <a:pt x="66961" y="20182"/>
                    <a:pt x="67057" y="20099"/>
                    <a:pt x="67140" y="20003"/>
                  </a:cubicBezTo>
                  <a:close/>
                  <a:moveTo>
                    <a:pt x="70224" y="19229"/>
                  </a:moveTo>
                  <a:lnTo>
                    <a:pt x="70045" y="19229"/>
                  </a:lnTo>
                  <a:lnTo>
                    <a:pt x="70105" y="19348"/>
                  </a:lnTo>
                  <a:close/>
                  <a:moveTo>
                    <a:pt x="92191" y="19527"/>
                  </a:moveTo>
                  <a:cubicBezTo>
                    <a:pt x="92203" y="19587"/>
                    <a:pt x="92227" y="19646"/>
                    <a:pt x="92250" y="19706"/>
                  </a:cubicBezTo>
                  <a:lnTo>
                    <a:pt x="92715" y="19587"/>
                  </a:lnTo>
                  <a:lnTo>
                    <a:pt x="92834" y="19587"/>
                  </a:lnTo>
                  <a:lnTo>
                    <a:pt x="92298" y="19229"/>
                  </a:lnTo>
                  <a:cubicBezTo>
                    <a:pt x="92274" y="19337"/>
                    <a:pt x="92238" y="19432"/>
                    <a:pt x="92191" y="19527"/>
                  </a:cubicBezTo>
                  <a:close/>
                  <a:moveTo>
                    <a:pt x="92786" y="19408"/>
                  </a:moveTo>
                  <a:cubicBezTo>
                    <a:pt x="92989" y="19301"/>
                    <a:pt x="92858" y="19444"/>
                    <a:pt x="92965" y="19229"/>
                  </a:cubicBezTo>
                  <a:lnTo>
                    <a:pt x="92846" y="19229"/>
                  </a:lnTo>
                  <a:cubicBezTo>
                    <a:pt x="92822" y="19301"/>
                    <a:pt x="92810" y="19360"/>
                    <a:pt x="92786" y="19420"/>
                  </a:cubicBezTo>
                  <a:close/>
                  <a:moveTo>
                    <a:pt x="36327" y="19587"/>
                  </a:moveTo>
                  <a:lnTo>
                    <a:pt x="36386" y="19587"/>
                  </a:lnTo>
                  <a:cubicBezTo>
                    <a:pt x="36410" y="19527"/>
                    <a:pt x="36422" y="19467"/>
                    <a:pt x="36446" y="19408"/>
                  </a:cubicBezTo>
                  <a:lnTo>
                    <a:pt x="36327" y="19289"/>
                  </a:lnTo>
                  <a:close/>
                  <a:moveTo>
                    <a:pt x="45304" y="19360"/>
                  </a:moveTo>
                  <a:lnTo>
                    <a:pt x="44947" y="19301"/>
                  </a:lnTo>
                  <a:lnTo>
                    <a:pt x="44768" y="19706"/>
                  </a:lnTo>
                  <a:cubicBezTo>
                    <a:pt x="44923" y="19575"/>
                    <a:pt x="44875" y="19563"/>
                    <a:pt x="45185" y="19527"/>
                  </a:cubicBezTo>
                  <a:cubicBezTo>
                    <a:pt x="45221" y="19479"/>
                    <a:pt x="45256" y="19420"/>
                    <a:pt x="45304" y="19360"/>
                  </a:cubicBezTo>
                  <a:close/>
                  <a:moveTo>
                    <a:pt x="60556" y="19527"/>
                  </a:moveTo>
                  <a:lnTo>
                    <a:pt x="60615" y="19706"/>
                  </a:lnTo>
                  <a:lnTo>
                    <a:pt x="60854" y="19706"/>
                  </a:lnTo>
                  <a:cubicBezTo>
                    <a:pt x="60889" y="19444"/>
                    <a:pt x="60925" y="19456"/>
                    <a:pt x="60734" y="19301"/>
                  </a:cubicBezTo>
                  <a:close/>
                  <a:moveTo>
                    <a:pt x="69105" y="19301"/>
                  </a:moveTo>
                  <a:cubicBezTo>
                    <a:pt x="69081" y="19420"/>
                    <a:pt x="69069" y="19527"/>
                    <a:pt x="69045" y="19646"/>
                  </a:cubicBezTo>
                  <a:lnTo>
                    <a:pt x="69105" y="19646"/>
                  </a:lnTo>
                  <a:lnTo>
                    <a:pt x="69402" y="19301"/>
                  </a:lnTo>
                  <a:close/>
                  <a:moveTo>
                    <a:pt x="79546" y="19301"/>
                  </a:moveTo>
                  <a:lnTo>
                    <a:pt x="79427" y="19301"/>
                  </a:lnTo>
                  <a:lnTo>
                    <a:pt x="79368" y="19420"/>
                  </a:lnTo>
                  <a:cubicBezTo>
                    <a:pt x="79546" y="19348"/>
                    <a:pt x="79439" y="19420"/>
                    <a:pt x="79546" y="19301"/>
                  </a:cubicBezTo>
                  <a:close/>
                  <a:moveTo>
                    <a:pt x="86202" y="19301"/>
                  </a:moveTo>
                  <a:cubicBezTo>
                    <a:pt x="86178" y="19372"/>
                    <a:pt x="86154" y="19456"/>
                    <a:pt x="86142" y="19527"/>
                  </a:cubicBezTo>
                  <a:cubicBezTo>
                    <a:pt x="86226" y="19408"/>
                    <a:pt x="86273" y="19456"/>
                    <a:pt x="86202" y="19301"/>
                  </a:cubicBezTo>
                  <a:close/>
                  <a:moveTo>
                    <a:pt x="93322" y="19301"/>
                  </a:moveTo>
                  <a:cubicBezTo>
                    <a:pt x="93203" y="19479"/>
                    <a:pt x="93298" y="19420"/>
                    <a:pt x="93024" y="19479"/>
                  </a:cubicBezTo>
                  <a:lnTo>
                    <a:pt x="93024" y="19587"/>
                  </a:lnTo>
                  <a:lnTo>
                    <a:pt x="93500" y="19527"/>
                  </a:lnTo>
                  <a:cubicBezTo>
                    <a:pt x="93417" y="19313"/>
                    <a:pt x="93500" y="19408"/>
                    <a:pt x="93322" y="19301"/>
                  </a:cubicBezTo>
                  <a:close/>
                  <a:moveTo>
                    <a:pt x="22801" y="19527"/>
                  </a:moveTo>
                  <a:lnTo>
                    <a:pt x="22920" y="19479"/>
                  </a:lnTo>
                  <a:lnTo>
                    <a:pt x="22801" y="19360"/>
                  </a:lnTo>
                  <a:close/>
                  <a:moveTo>
                    <a:pt x="35327" y="19646"/>
                  </a:moveTo>
                  <a:cubicBezTo>
                    <a:pt x="35350" y="19575"/>
                    <a:pt x="35362" y="19491"/>
                    <a:pt x="35386" y="19420"/>
                  </a:cubicBezTo>
                  <a:lnTo>
                    <a:pt x="35207" y="19420"/>
                  </a:lnTo>
                  <a:cubicBezTo>
                    <a:pt x="35172" y="19610"/>
                    <a:pt x="35160" y="19551"/>
                    <a:pt x="35267" y="19718"/>
                  </a:cubicBezTo>
                  <a:close/>
                  <a:moveTo>
                    <a:pt x="73974" y="19420"/>
                  </a:moveTo>
                  <a:lnTo>
                    <a:pt x="73974" y="19587"/>
                  </a:lnTo>
                  <a:lnTo>
                    <a:pt x="74093" y="19587"/>
                  </a:lnTo>
                  <a:cubicBezTo>
                    <a:pt x="74010" y="19420"/>
                    <a:pt x="74093" y="19515"/>
                    <a:pt x="73974" y="19420"/>
                  </a:cubicBezTo>
                  <a:close/>
                  <a:moveTo>
                    <a:pt x="14907" y="19765"/>
                  </a:moveTo>
                  <a:cubicBezTo>
                    <a:pt x="14622" y="19515"/>
                    <a:pt x="14086" y="19456"/>
                    <a:pt x="13538" y="19467"/>
                  </a:cubicBezTo>
                  <a:lnTo>
                    <a:pt x="13538" y="19587"/>
                  </a:lnTo>
                  <a:cubicBezTo>
                    <a:pt x="13800" y="19801"/>
                    <a:pt x="14443" y="19837"/>
                    <a:pt x="14907" y="19825"/>
                  </a:cubicBezTo>
                  <a:close/>
                  <a:moveTo>
                    <a:pt x="41268" y="19467"/>
                  </a:moveTo>
                  <a:lnTo>
                    <a:pt x="41089" y="19467"/>
                  </a:lnTo>
                  <a:lnTo>
                    <a:pt x="41089" y="19587"/>
                  </a:lnTo>
                  <a:lnTo>
                    <a:pt x="41268" y="19527"/>
                  </a:lnTo>
                  <a:close/>
                  <a:moveTo>
                    <a:pt x="60258" y="19825"/>
                  </a:moveTo>
                  <a:lnTo>
                    <a:pt x="60318" y="19825"/>
                  </a:lnTo>
                  <a:lnTo>
                    <a:pt x="60318" y="19587"/>
                  </a:lnTo>
                  <a:lnTo>
                    <a:pt x="60080" y="19467"/>
                  </a:lnTo>
                  <a:cubicBezTo>
                    <a:pt x="59865" y="19610"/>
                    <a:pt x="59615" y="19670"/>
                    <a:pt x="59365" y="19646"/>
                  </a:cubicBezTo>
                  <a:lnTo>
                    <a:pt x="59306" y="19765"/>
                  </a:lnTo>
                  <a:cubicBezTo>
                    <a:pt x="59330" y="19825"/>
                    <a:pt x="59353" y="19884"/>
                    <a:pt x="59365" y="19944"/>
                  </a:cubicBezTo>
                  <a:close/>
                  <a:moveTo>
                    <a:pt x="73379" y="19706"/>
                  </a:moveTo>
                  <a:lnTo>
                    <a:pt x="73498" y="19765"/>
                  </a:lnTo>
                  <a:lnTo>
                    <a:pt x="73498" y="19467"/>
                  </a:lnTo>
                  <a:lnTo>
                    <a:pt x="73379" y="19646"/>
                  </a:lnTo>
                  <a:close/>
                  <a:moveTo>
                    <a:pt x="77594" y="19706"/>
                  </a:moveTo>
                  <a:cubicBezTo>
                    <a:pt x="77534" y="19491"/>
                    <a:pt x="77594" y="19587"/>
                    <a:pt x="77475" y="19467"/>
                  </a:cubicBezTo>
                  <a:lnTo>
                    <a:pt x="77534" y="19706"/>
                  </a:lnTo>
                  <a:close/>
                  <a:moveTo>
                    <a:pt x="82344" y="19527"/>
                  </a:moveTo>
                  <a:cubicBezTo>
                    <a:pt x="82344" y="19694"/>
                    <a:pt x="82309" y="19860"/>
                    <a:pt x="82225" y="20003"/>
                  </a:cubicBezTo>
                  <a:lnTo>
                    <a:pt x="82285" y="20182"/>
                  </a:lnTo>
                  <a:cubicBezTo>
                    <a:pt x="82582" y="20122"/>
                    <a:pt x="82511" y="20146"/>
                    <a:pt x="82642" y="19944"/>
                  </a:cubicBezTo>
                  <a:cubicBezTo>
                    <a:pt x="82594" y="19813"/>
                    <a:pt x="82559" y="19670"/>
                    <a:pt x="82523" y="19527"/>
                  </a:cubicBezTo>
                  <a:close/>
                  <a:moveTo>
                    <a:pt x="7013" y="19587"/>
                  </a:moveTo>
                  <a:lnTo>
                    <a:pt x="7133" y="19765"/>
                  </a:lnTo>
                  <a:cubicBezTo>
                    <a:pt x="7073" y="19610"/>
                    <a:pt x="7192" y="19706"/>
                    <a:pt x="7013" y="19587"/>
                  </a:cubicBezTo>
                  <a:close/>
                  <a:moveTo>
                    <a:pt x="7430" y="19765"/>
                  </a:moveTo>
                  <a:lnTo>
                    <a:pt x="8728" y="20182"/>
                  </a:lnTo>
                  <a:lnTo>
                    <a:pt x="8728" y="19884"/>
                  </a:lnTo>
                  <a:cubicBezTo>
                    <a:pt x="8240" y="19789"/>
                    <a:pt x="7942" y="19682"/>
                    <a:pt x="7430" y="19587"/>
                  </a:cubicBezTo>
                  <a:close/>
                  <a:moveTo>
                    <a:pt x="41446" y="20063"/>
                  </a:moveTo>
                  <a:cubicBezTo>
                    <a:pt x="41423" y="20146"/>
                    <a:pt x="41399" y="20229"/>
                    <a:pt x="41387" y="20301"/>
                  </a:cubicBezTo>
                  <a:lnTo>
                    <a:pt x="41387" y="20360"/>
                  </a:lnTo>
                  <a:cubicBezTo>
                    <a:pt x="42482" y="20563"/>
                    <a:pt x="43506" y="19884"/>
                    <a:pt x="44471" y="19825"/>
                  </a:cubicBezTo>
                  <a:lnTo>
                    <a:pt x="44530" y="19706"/>
                  </a:lnTo>
                  <a:lnTo>
                    <a:pt x="43756" y="19587"/>
                  </a:lnTo>
                  <a:close/>
                  <a:moveTo>
                    <a:pt x="6716" y="19706"/>
                  </a:moveTo>
                  <a:lnTo>
                    <a:pt x="6954" y="20003"/>
                  </a:lnTo>
                  <a:cubicBezTo>
                    <a:pt x="6966" y="19968"/>
                    <a:pt x="6990" y="19932"/>
                    <a:pt x="7013" y="19884"/>
                  </a:cubicBezTo>
                  <a:close/>
                  <a:moveTo>
                    <a:pt x="16277" y="19944"/>
                  </a:moveTo>
                  <a:lnTo>
                    <a:pt x="16277" y="19884"/>
                  </a:lnTo>
                  <a:lnTo>
                    <a:pt x="15205" y="19706"/>
                  </a:lnTo>
                  <a:lnTo>
                    <a:pt x="15145" y="19825"/>
                  </a:lnTo>
                  <a:lnTo>
                    <a:pt x="16038" y="20003"/>
                  </a:lnTo>
                  <a:close/>
                  <a:moveTo>
                    <a:pt x="40077" y="19944"/>
                  </a:moveTo>
                  <a:lnTo>
                    <a:pt x="40077" y="19884"/>
                  </a:lnTo>
                  <a:lnTo>
                    <a:pt x="39899" y="19706"/>
                  </a:lnTo>
                  <a:lnTo>
                    <a:pt x="39779" y="19825"/>
                  </a:lnTo>
                  <a:lnTo>
                    <a:pt x="39839" y="19944"/>
                  </a:lnTo>
                  <a:close/>
                  <a:moveTo>
                    <a:pt x="59246" y="19825"/>
                  </a:moveTo>
                  <a:lnTo>
                    <a:pt x="58710" y="19706"/>
                  </a:lnTo>
                  <a:cubicBezTo>
                    <a:pt x="58520" y="19968"/>
                    <a:pt x="58365" y="20039"/>
                    <a:pt x="58008" y="20122"/>
                  </a:cubicBezTo>
                  <a:lnTo>
                    <a:pt x="58008" y="20420"/>
                  </a:lnTo>
                  <a:cubicBezTo>
                    <a:pt x="58329" y="20194"/>
                    <a:pt x="58734" y="19979"/>
                    <a:pt x="59127" y="20003"/>
                  </a:cubicBezTo>
                  <a:close/>
                  <a:moveTo>
                    <a:pt x="66319" y="19706"/>
                  </a:moveTo>
                  <a:cubicBezTo>
                    <a:pt x="66295" y="19813"/>
                    <a:pt x="66271" y="19908"/>
                    <a:pt x="66259" y="20003"/>
                  </a:cubicBezTo>
                  <a:lnTo>
                    <a:pt x="65902" y="20063"/>
                  </a:lnTo>
                  <a:lnTo>
                    <a:pt x="65842" y="20182"/>
                  </a:lnTo>
                  <a:cubicBezTo>
                    <a:pt x="65902" y="20444"/>
                    <a:pt x="65854" y="20349"/>
                    <a:pt x="66021" y="20480"/>
                  </a:cubicBezTo>
                  <a:cubicBezTo>
                    <a:pt x="66223" y="20313"/>
                    <a:pt x="66414" y="20027"/>
                    <a:pt x="66307" y="19706"/>
                  </a:cubicBezTo>
                  <a:close/>
                  <a:moveTo>
                    <a:pt x="81868" y="19706"/>
                  </a:moveTo>
                  <a:lnTo>
                    <a:pt x="81987" y="19884"/>
                  </a:lnTo>
                  <a:cubicBezTo>
                    <a:pt x="81916" y="19718"/>
                    <a:pt x="81987" y="19813"/>
                    <a:pt x="81868" y="19706"/>
                  </a:cubicBezTo>
                  <a:close/>
                  <a:moveTo>
                    <a:pt x="4454" y="20063"/>
                  </a:moveTo>
                  <a:cubicBezTo>
                    <a:pt x="4287" y="19872"/>
                    <a:pt x="4156" y="19801"/>
                    <a:pt x="3811" y="19765"/>
                  </a:cubicBezTo>
                  <a:close/>
                  <a:moveTo>
                    <a:pt x="38470" y="20003"/>
                  </a:moveTo>
                  <a:lnTo>
                    <a:pt x="38470" y="20063"/>
                  </a:lnTo>
                  <a:lnTo>
                    <a:pt x="38767" y="20182"/>
                  </a:lnTo>
                  <a:cubicBezTo>
                    <a:pt x="38696" y="19979"/>
                    <a:pt x="38696" y="19884"/>
                    <a:pt x="38529" y="19765"/>
                  </a:cubicBezTo>
                  <a:cubicBezTo>
                    <a:pt x="38506" y="19848"/>
                    <a:pt x="38494" y="19932"/>
                    <a:pt x="38470" y="20003"/>
                  </a:cubicBezTo>
                  <a:close/>
                  <a:moveTo>
                    <a:pt x="81332" y="19765"/>
                  </a:moveTo>
                  <a:lnTo>
                    <a:pt x="81035" y="19765"/>
                  </a:lnTo>
                  <a:lnTo>
                    <a:pt x="81035" y="20122"/>
                  </a:lnTo>
                  <a:lnTo>
                    <a:pt x="81094" y="20122"/>
                  </a:lnTo>
                  <a:cubicBezTo>
                    <a:pt x="81225" y="20051"/>
                    <a:pt x="81308" y="19920"/>
                    <a:pt x="81332" y="19765"/>
                  </a:cubicBezTo>
                  <a:close/>
                  <a:moveTo>
                    <a:pt x="30290" y="20122"/>
                  </a:moveTo>
                  <a:lnTo>
                    <a:pt x="30350" y="20063"/>
                  </a:lnTo>
                  <a:lnTo>
                    <a:pt x="30112" y="19825"/>
                  </a:lnTo>
                  <a:cubicBezTo>
                    <a:pt x="30124" y="19991"/>
                    <a:pt x="30100" y="19979"/>
                    <a:pt x="30278" y="20122"/>
                  </a:cubicBezTo>
                  <a:close/>
                  <a:moveTo>
                    <a:pt x="75820" y="19825"/>
                  </a:moveTo>
                  <a:lnTo>
                    <a:pt x="75760" y="20063"/>
                  </a:lnTo>
                  <a:lnTo>
                    <a:pt x="75820" y="20063"/>
                  </a:lnTo>
                  <a:lnTo>
                    <a:pt x="75939" y="19944"/>
                  </a:lnTo>
                  <a:close/>
                  <a:moveTo>
                    <a:pt x="72438" y="19944"/>
                  </a:moveTo>
                  <a:cubicBezTo>
                    <a:pt x="72415" y="20027"/>
                    <a:pt x="72391" y="20110"/>
                    <a:pt x="72379" y="20182"/>
                  </a:cubicBezTo>
                  <a:cubicBezTo>
                    <a:pt x="72450" y="20063"/>
                    <a:pt x="72498" y="20110"/>
                    <a:pt x="72426" y="19944"/>
                  </a:cubicBezTo>
                  <a:close/>
                  <a:moveTo>
                    <a:pt x="79142" y="19944"/>
                  </a:moveTo>
                  <a:lnTo>
                    <a:pt x="79082" y="20182"/>
                  </a:lnTo>
                  <a:lnTo>
                    <a:pt x="79142" y="20182"/>
                  </a:lnTo>
                  <a:lnTo>
                    <a:pt x="79261" y="20063"/>
                  </a:lnTo>
                  <a:close/>
                  <a:moveTo>
                    <a:pt x="80213" y="20063"/>
                  </a:moveTo>
                  <a:lnTo>
                    <a:pt x="80392" y="20241"/>
                  </a:lnTo>
                  <a:cubicBezTo>
                    <a:pt x="80427" y="20146"/>
                    <a:pt x="80463" y="20051"/>
                    <a:pt x="80511" y="19944"/>
                  </a:cubicBezTo>
                  <a:lnTo>
                    <a:pt x="80273" y="19944"/>
                  </a:lnTo>
                  <a:cubicBezTo>
                    <a:pt x="80237" y="19991"/>
                    <a:pt x="80225" y="20027"/>
                    <a:pt x="80201" y="20063"/>
                  </a:cubicBezTo>
                  <a:close/>
                  <a:moveTo>
                    <a:pt x="80689" y="20182"/>
                  </a:moveTo>
                  <a:cubicBezTo>
                    <a:pt x="80797" y="20015"/>
                    <a:pt x="80761" y="20146"/>
                    <a:pt x="80689" y="19944"/>
                  </a:cubicBezTo>
                  <a:close/>
                  <a:moveTo>
                    <a:pt x="38005" y="20122"/>
                  </a:moveTo>
                  <a:lnTo>
                    <a:pt x="37767" y="20003"/>
                  </a:lnTo>
                  <a:cubicBezTo>
                    <a:pt x="37744" y="20051"/>
                    <a:pt x="37732" y="20087"/>
                    <a:pt x="37708" y="20122"/>
                  </a:cubicBezTo>
                  <a:lnTo>
                    <a:pt x="37886" y="20241"/>
                  </a:lnTo>
                  <a:close/>
                  <a:moveTo>
                    <a:pt x="79439" y="20122"/>
                  </a:moveTo>
                  <a:lnTo>
                    <a:pt x="79677" y="20063"/>
                  </a:lnTo>
                  <a:lnTo>
                    <a:pt x="79677" y="20003"/>
                  </a:lnTo>
                  <a:lnTo>
                    <a:pt x="79499" y="20003"/>
                  </a:lnTo>
                  <a:cubicBezTo>
                    <a:pt x="79475" y="20051"/>
                    <a:pt x="79451" y="20087"/>
                    <a:pt x="79427" y="20122"/>
                  </a:cubicBezTo>
                  <a:close/>
                  <a:moveTo>
                    <a:pt x="89059" y="20122"/>
                  </a:moveTo>
                  <a:lnTo>
                    <a:pt x="89179" y="20241"/>
                  </a:lnTo>
                  <a:cubicBezTo>
                    <a:pt x="89155" y="20170"/>
                    <a:pt x="89131" y="20087"/>
                    <a:pt x="89119" y="20003"/>
                  </a:cubicBezTo>
                  <a:close/>
                  <a:moveTo>
                    <a:pt x="1251" y="21134"/>
                  </a:moveTo>
                  <a:lnTo>
                    <a:pt x="1477" y="21134"/>
                  </a:lnTo>
                  <a:lnTo>
                    <a:pt x="1132" y="20896"/>
                  </a:lnTo>
                  <a:cubicBezTo>
                    <a:pt x="1168" y="20849"/>
                    <a:pt x="1203" y="20813"/>
                    <a:pt x="1251" y="20777"/>
                  </a:cubicBezTo>
                  <a:cubicBezTo>
                    <a:pt x="1989" y="20861"/>
                    <a:pt x="2084" y="21325"/>
                    <a:pt x="2608" y="21599"/>
                  </a:cubicBezTo>
                  <a:lnTo>
                    <a:pt x="2668" y="21599"/>
                  </a:lnTo>
                  <a:lnTo>
                    <a:pt x="2370" y="21194"/>
                  </a:lnTo>
                  <a:lnTo>
                    <a:pt x="2370" y="21134"/>
                  </a:lnTo>
                  <a:cubicBezTo>
                    <a:pt x="3311" y="21468"/>
                    <a:pt x="3644" y="21801"/>
                    <a:pt x="4811" y="21777"/>
                  </a:cubicBezTo>
                  <a:lnTo>
                    <a:pt x="4573" y="21551"/>
                  </a:lnTo>
                  <a:lnTo>
                    <a:pt x="4573" y="21361"/>
                  </a:lnTo>
                  <a:cubicBezTo>
                    <a:pt x="5037" y="21480"/>
                    <a:pt x="5120" y="21468"/>
                    <a:pt x="5692" y="21420"/>
                  </a:cubicBezTo>
                  <a:lnTo>
                    <a:pt x="5632" y="21182"/>
                  </a:lnTo>
                  <a:cubicBezTo>
                    <a:pt x="5430" y="20849"/>
                    <a:pt x="3239" y="20456"/>
                    <a:pt x="3084" y="20539"/>
                  </a:cubicBezTo>
                  <a:cubicBezTo>
                    <a:pt x="3001" y="20313"/>
                    <a:pt x="2834" y="20134"/>
                    <a:pt x="2608" y="20063"/>
                  </a:cubicBezTo>
                  <a:lnTo>
                    <a:pt x="2430" y="20182"/>
                  </a:lnTo>
                  <a:lnTo>
                    <a:pt x="2430" y="20420"/>
                  </a:lnTo>
                  <a:lnTo>
                    <a:pt x="3084" y="20599"/>
                  </a:lnTo>
                  <a:lnTo>
                    <a:pt x="3084" y="21063"/>
                  </a:lnTo>
                  <a:lnTo>
                    <a:pt x="3203" y="21122"/>
                  </a:lnTo>
                  <a:cubicBezTo>
                    <a:pt x="3239" y="21051"/>
                    <a:pt x="3287" y="20968"/>
                    <a:pt x="3323" y="20896"/>
                  </a:cubicBezTo>
                  <a:lnTo>
                    <a:pt x="3799" y="21015"/>
                  </a:lnTo>
                  <a:cubicBezTo>
                    <a:pt x="3763" y="21111"/>
                    <a:pt x="3715" y="21206"/>
                    <a:pt x="3680" y="21313"/>
                  </a:cubicBezTo>
                  <a:cubicBezTo>
                    <a:pt x="3096" y="21372"/>
                    <a:pt x="1144" y="20432"/>
                    <a:pt x="477" y="20122"/>
                  </a:cubicBezTo>
                  <a:lnTo>
                    <a:pt x="417" y="20241"/>
                  </a:lnTo>
                  <a:cubicBezTo>
                    <a:pt x="632" y="20539"/>
                    <a:pt x="941" y="20587"/>
                    <a:pt x="894" y="20837"/>
                  </a:cubicBezTo>
                  <a:close/>
                  <a:moveTo>
                    <a:pt x="5049" y="20241"/>
                  </a:moveTo>
                  <a:lnTo>
                    <a:pt x="5049" y="20122"/>
                  </a:lnTo>
                  <a:lnTo>
                    <a:pt x="4751" y="20063"/>
                  </a:lnTo>
                  <a:cubicBezTo>
                    <a:pt x="4870" y="20194"/>
                    <a:pt x="4835" y="20182"/>
                    <a:pt x="5049" y="20241"/>
                  </a:cubicBezTo>
                  <a:close/>
                  <a:moveTo>
                    <a:pt x="26885" y="20182"/>
                  </a:moveTo>
                  <a:lnTo>
                    <a:pt x="27064" y="20122"/>
                  </a:lnTo>
                  <a:lnTo>
                    <a:pt x="27064" y="20063"/>
                  </a:lnTo>
                  <a:lnTo>
                    <a:pt x="26885" y="20063"/>
                  </a:lnTo>
                  <a:close/>
                  <a:moveTo>
                    <a:pt x="36624" y="20182"/>
                  </a:moveTo>
                  <a:cubicBezTo>
                    <a:pt x="36731" y="20396"/>
                    <a:pt x="36767" y="20372"/>
                    <a:pt x="37041" y="20420"/>
                  </a:cubicBezTo>
                  <a:lnTo>
                    <a:pt x="37458" y="20182"/>
                  </a:lnTo>
                  <a:lnTo>
                    <a:pt x="37577" y="20182"/>
                  </a:lnTo>
                  <a:cubicBezTo>
                    <a:pt x="37446" y="20075"/>
                    <a:pt x="37458" y="20087"/>
                    <a:pt x="37220" y="20063"/>
                  </a:cubicBezTo>
                  <a:cubicBezTo>
                    <a:pt x="37005" y="20241"/>
                    <a:pt x="37005" y="20206"/>
                    <a:pt x="36636" y="20182"/>
                  </a:cubicBezTo>
                  <a:close/>
                  <a:moveTo>
                    <a:pt x="46899" y="20587"/>
                  </a:moveTo>
                  <a:lnTo>
                    <a:pt x="47304" y="20480"/>
                  </a:lnTo>
                  <a:cubicBezTo>
                    <a:pt x="47423" y="20218"/>
                    <a:pt x="47471" y="20206"/>
                    <a:pt x="47197" y="20063"/>
                  </a:cubicBezTo>
                  <a:lnTo>
                    <a:pt x="46899" y="20241"/>
                  </a:lnTo>
                  <a:close/>
                  <a:moveTo>
                    <a:pt x="77641" y="20063"/>
                  </a:moveTo>
                  <a:cubicBezTo>
                    <a:pt x="77665" y="20134"/>
                    <a:pt x="77689" y="20218"/>
                    <a:pt x="77701" y="20301"/>
                  </a:cubicBezTo>
                  <a:lnTo>
                    <a:pt x="77760" y="20301"/>
                  </a:lnTo>
                  <a:close/>
                  <a:moveTo>
                    <a:pt x="57353" y="20718"/>
                  </a:moveTo>
                  <a:lnTo>
                    <a:pt x="57353" y="20777"/>
                  </a:lnTo>
                  <a:lnTo>
                    <a:pt x="57472" y="20837"/>
                  </a:lnTo>
                  <a:lnTo>
                    <a:pt x="57710" y="20122"/>
                  </a:lnTo>
                  <a:lnTo>
                    <a:pt x="57591" y="20122"/>
                  </a:lnTo>
                  <a:lnTo>
                    <a:pt x="57413" y="20301"/>
                  </a:lnTo>
                  <a:cubicBezTo>
                    <a:pt x="57389" y="20444"/>
                    <a:pt x="57365" y="20587"/>
                    <a:pt x="57353" y="20718"/>
                  </a:cubicBezTo>
                  <a:close/>
                  <a:moveTo>
                    <a:pt x="81809" y="20480"/>
                  </a:moveTo>
                  <a:lnTo>
                    <a:pt x="81809" y="20122"/>
                  </a:lnTo>
                  <a:cubicBezTo>
                    <a:pt x="81797" y="20241"/>
                    <a:pt x="81773" y="20360"/>
                    <a:pt x="81749" y="20480"/>
                  </a:cubicBezTo>
                  <a:close/>
                  <a:moveTo>
                    <a:pt x="13074" y="20182"/>
                  </a:moveTo>
                  <a:cubicBezTo>
                    <a:pt x="13371" y="20551"/>
                    <a:pt x="14324" y="20420"/>
                    <a:pt x="14907" y="20420"/>
                  </a:cubicBezTo>
                  <a:cubicBezTo>
                    <a:pt x="14598" y="20110"/>
                    <a:pt x="13538" y="20218"/>
                    <a:pt x="13062" y="20182"/>
                  </a:cubicBezTo>
                  <a:close/>
                  <a:moveTo>
                    <a:pt x="41208" y="20480"/>
                  </a:moveTo>
                  <a:lnTo>
                    <a:pt x="41327" y="20301"/>
                  </a:lnTo>
                  <a:lnTo>
                    <a:pt x="41208" y="20182"/>
                  </a:lnTo>
                  <a:lnTo>
                    <a:pt x="41030" y="20182"/>
                  </a:lnTo>
                  <a:cubicBezTo>
                    <a:pt x="40803" y="20408"/>
                    <a:pt x="40732" y="20229"/>
                    <a:pt x="40613" y="20539"/>
                  </a:cubicBezTo>
                  <a:lnTo>
                    <a:pt x="41089" y="20539"/>
                  </a:lnTo>
                  <a:close/>
                  <a:moveTo>
                    <a:pt x="65128" y="20480"/>
                  </a:moveTo>
                  <a:lnTo>
                    <a:pt x="65128" y="20718"/>
                  </a:lnTo>
                  <a:cubicBezTo>
                    <a:pt x="65283" y="20694"/>
                    <a:pt x="65426" y="20634"/>
                    <a:pt x="65545" y="20539"/>
                  </a:cubicBezTo>
                  <a:lnTo>
                    <a:pt x="65247" y="20182"/>
                  </a:lnTo>
                  <a:close/>
                  <a:moveTo>
                    <a:pt x="77189" y="20420"/>
                  </a:moveTo>
                  <a:lnTo>
                    <a:pt x="77427" y="20301"/>
                  </a:lnTo>
                  <a:lnTo>
                    <a:pt x="77248" y="20182"/>
                  </a:lnTo>
                  <a:cubicBezTo>
                    <a:pt x="77213" y="20265"/>
                    <a:pt x="77189" y="20349"/>
                    <a:pt x="77177" y="20420"/>
                  </a:cubicBezTo>
                  <a:close/>
                  <a:moveTo>
                    <a:pt x="81047" y="20777"/>
                  </a:moveTo>
                  <a:lnTo>
                    <a:pt x="80808" y="21015"/>
                  </a:lnTo>
                  <a:lnTo>
                    <a:pt x="81166" y="20956"/>
                  </a:lnTo>
                  <a:lnTo>
                    <a:pt x="81463" y="20182"/>
                  </a:lnTo>
                  <a:lnTo>
                    <a:pt x="81285" y="20182"/>
                  </a:lnTo>
                  <a:cubicBezTo>
                    <a:pt x="81058" y="20480"/>
                    <a:pt x="81023" y="20325"/>
                    <a:pt x="81035" y="20777"/>
                  </a:cubicBezTo>
                  <a:close/>
                  <a:moveTo>
                    <a:pt x="5716" y="20360"/>
                  </a:moveTo>
                  <a:cubicBezTo>
                    <a:pt x="6323" y="20825"/>
                    <a:pt x="7680" y="20468"/>
                    <a:pt x="7966" y="21253"/>
                  </a:cubicBezTo>
                  <a:lnTo>
                    <a:pt x="8323" y="21194"/>
                  </a:lnTo>
                  <a:cubicBezTo>
                    <a:pt x="8359" y="21039"/>
                    <a:pt x="8323" y="21134"/>
                    <a:pt x="8442" y="20956"/>
                  </a:cubicBezTo>
                  <a:cubicBezTo>
                    <a:pt x="7716" y="20444"/>
                    <a:pt x="6490" y="20408"/>
                    <a:pt x="5716" y="20253"/>
                  </a:cubicBezTo>
                  <a:close/>
                  <a:moveTo>
                    <a:pt x="43292" y="20241"/>
                  </a:moveTo>
                  <a:lnTo>
                    <a:pt x="43173" y="20241"/>
                  </a:lnTo>
                  <a:lnTo>
                    <a:pt x="43173" y="20360"/>
                  </a:lnTo>
                  <a:close/>
                  <a:moveTo>
                    <a:pt x="55460" y="20539"/>
                  </a:moveTo>
                  <a:lnTo>
                    <a:pt x="55281" y="20837"/>
                  </a:lnTo>
                  <a:cubicBezTo>
                    <a:pt x="55734" y="21146"/>
                    <a:pt x="56555" y="20658"/>
                    <a:pt x="57115" y="20480"/>
                  </a:cubicBezTo>
                  <a:lnTo>
                    <a:pt x="57115" y="20420"/>
                  </a:lnTo>
                  <a:lnTo>
                    <a:pt x="56877" y="20241"/>
                  </a:lnTo>
                  <a:cubicBezTo>
                    <a:pt x="56686" y="20480"/>
                    <a:pt x="55793" y="20694"/>
                    <a:pt x="55448" y="20539"/>
                  </a:cubicBezTo>
                  <a:close/>
                  <a:moveTo>
                    <a:pt x="84726" y="20241"/>
                  </a:moveTo>
                  <a:lnTo>
                    <a:pt x="84726" y="20420"/>
                  </a:lnTo>
                  <a:lnTo>
                    <a:pt x="84845" y="20420"/>
                  </a:lnTo>
                  <a:cubicBezTo>
                    <a:pt x="84761" y="20241"/>
                    <a:pt x="84833" y="20349"/>
                    <a:pt x="84714" y="20241"/>
                  </a:cubicBezTo>
                  <a:close/>
                  <a:moveTo>
                    <a:pt x="10573" y="20539"/>
                  </a:moveTo>
                  <a:lnTo>
                    <a:pt x="10693" y="20420"/>
                  </a:lnTo>
                  <a:lnTo>
                    <a:pt x="10216" y="20301"/>
                  </a:lnTo>
                  <a:cubicBezTo>
                    <a:pt x="10323" y="20515"/>
                    <a:pt x="10347" y="20468"/>
                    <a:pt x="10573" y="20539"/>
                  </a:cubicBezTo>
                  <a:close/>
                  <a:moveTo>
                    <a:pt x="46197" y="20658"/>
                  </a:moveTo>
                  <a:lnTo>
                    <a:pt x="46554" y="20599"/>
                  </a:lnTo>
                  <a:lnTo>
                    <a:pt x="46673" y="20599"/>
                  </a:lnTo>
                  <a:lnTo>
                    <a:pt x="46673" y="20420"/>
                  </a:lnTo>
                  <a:lnTo>
                    <a:pt x="46256" y="20360"/>
                  </a:lnTo>
                  <a:cubicBezTo>
                    <a:pt x="46233" y="20468"/>
                    <a:pt x="46209" y="20563"/>
                    <a:pt x="46197" y="20658"/>
                  </a:cubicBezTo>
                  <a:close/>
                  <a:moveTo>
                    <a:pt x="76058" y="20539"/>
                  </a:moveTo>
                  <a:lnTo>
                    <a:pt x="76236" y="20658"/>
                  </a:lnTo>
                  <a:lnTo>
                    <a:pt x="76296" y="20539"/>
                  </a:lnTo>
                  <a:lnTo>
                    <a:pt x="76415" y="20480"/>
                  </a:lnTo>
                  <a:lnTo>
                    <a:pt x="76415" y="20420"/>
                  </a:lnTo>
                  <a:lnTo>
                    <a:pt x="76177" y="20360"/>
                  </a:lnTo>
                  <a:cubicBezTo>
                    <a:pt x="76129" y="20420"/>
                    <a:pt x="76082" y="20480"/>
                    <a:pt x="76046" y="20539"/>
                  </a:cubicBezTo>
                  <a:close/>
                  <a:moveTo>
                    <a:pt x="79082" y="20480"/>
                  </a:moveTo>
                  <a:lnTo>
                    <a:pt x="79142" y="20718"/>
                  </a:lnTo>
                  <a:lnTo>
                    <a:pt x="79618" y="20599"/>
                  </a:lnTo>
                  <a:lnTo>
                    <a:pt x="79677" y="20480"/>
                  </a:lnTo>
                  <a:lnTo>
                    <a:pt x="79320" y="20360"/>
                  </a:lnTo>
                  <a:close/>
                  <a:moveTo>
                    <a:pt x="80035" y="20360"/>
                  </a:moveTo>
                  <a:lnTo>
                    <a:pt x="79856" y="20420"/>
                  </a:lnTo>
                  <a:lnTo>
                    <a:pt x="80392" y="21075"/>
                  </a:lnTo>
                  <a:lnTo>
                    <a:pt x="80451" y="21075"/>
                  </a:lnTo>
                  <a:cubicBezTo>
                    <a:pt x="80249" y="20753"/>
                    <a:pt x="80189" y="20801"/>
                    <a:pt x="80273" y="20420"/>
                  </a:cubicBezTo>
                  <a:close/>
                  <a:moveTo>
                    <a:pt x="548" y="20599"/>
                  </a:moveTo>
                  <a:lnTo>
                    <a:pt x="251" y="20420"/>
                  </a:lnTo>
                  <a:lnTo>
                    <a:pt x="13" y="20480"/>
                  </a:lnTo>
                  <a:lnTo>
                    <a:pt x="13" y="20658"/>
                  </a:lnTo>
                  <a:lnTo>
                    <a:pt x="548" y="20658"/>
                  </a:lnTo>
                  <a:close/>
                  <a:moveTo>
                    <a:pt x="73677" y="20539"/>
                  </a:moveTo>
                  <a:lnTo>
                    <a:pt x="73855" y="20539"/>
                  </a:lnTo>
                  <a:lnTo>
                    <a:pt x="73736" y="20420"/>
                  </a:lnTo>
                  <a:cubicBezTo>
                    <a:pt x="73712" y="20468"/>
                    <a:pt x="73688" y="20503"/>
                    <a:pt x="73677" y="20539"/>
                  </a:cubicBezTo>
                  <a:close/>
                  <a:moveTo>
                    <a:pt x="82523" y="20539"/>
                  </a:moveTo>
                  <a:lnTo>
                    <a:pt x="82582" y="20599"/>
                  </a:lnTo>
                  <a:lnTo>
                    <a:pt x="82642" y="20599"/>
                  </a:lnTo>
                  <a:cubicBezTo>
                    <a:pt x="82618" y="20539"/>
                    <a:pt x="82606" y="20480"/>
                    <a:pt x="82582" y="20420"/>
                  </a:cubicBezTo>
                  <a:close/>
                  <a:moveTo>
                    <a:pt x="11347" y="20480"/>
                  </a:moveTo>
                  <a:lnTo>
                    <a:pt x="11347" y="20658"/>
                  </a:lnTo>
                  <a:lnTo>
                    <a:pt x="11585" y="20658"/>
                  </a:lnTo>
                  <a:lnTo>
                    <a:pt x="11705" y="20539"/>
                  </a:lnTo>
                  <a:close/>
                  <a:moveTo>
                    <a:pt x="12121" y="20777"/>
                  </a:moveTo>
                  <a:lnTo>
                    <a:pt x="12359" y="20777"/>
                  </a:lnTo>
                  <a:lnTo>
                    <a:pt x="12359" y="20658"/>
                  </a:lnTo>
                  <a:lnTo>
                    <a:pt x="11812" y="20480"/>
                  </a:lnTo>
                  <a:cubicBezTo>
                    <a:pt x="11907" y="20765"/>
                    <a:pt x="11871" y="20670"/>
                    <a:pt x="12109" y="20777"/>
                  </a:cubicBezTo>
                  <a:close/>
                  <a:moveTo>
                    <a:pt x="35041" y="20599"/>
                  </a:moveTo>
                  <a:lnTo>
                    <a:pt x="35160" y="20718"/>
                  </a:lnTo>
                  <a:lnTo>
                    <a:pt x="35219" y="20718"/>
                  </a:lnTo>
                  <a:lnTo>
                    <a:pt x="35219" y="20491"/>
                  </a:lnTo>
                  <a:lnTo>
                    <a:pt x="35029" y="20491"/>
                  </a:lnTo>
                  <a:close/>
                  <a:moveTo>
                    <a:pt x="38184" y="20956"/>
                  </a:moveTo>
                  <a:lnTo>
                    <a:pt x="38482" y="20658"/>
                  </a:lnTo>
                  <a:lnTo>
                    <a:pt x="38482" y="20599"/>
                  </a:lnTo>
                  <a:lnTo>
                    <a:pt x="38244" y="20491"/>
                  </a:lnTo>
                  <a:cubicBezTo>
                    <a:pt x="37553" y="21063"/>
                    <a:pt x="35410" y="20932"/>
                    <a:pt x="34922" y="20789"/>
                  </a:cubicBezTo>
                  <a:lnTo>
                    <a:pt x="34862" y="20789"/>
                  </a:lnTo>
                  <a:cubicBezTo>
                    <a:pt x="34826" y="20920"/>
                    <a:pt x="34779" y="21063"/>
                    <a:pt x="34743" y="21194"/>
                  </a:cubicBezTo>
                  <a:cubicBezTo>
                    <a:pt x="34445" y="21027"/>
                    <a:pt x="34398" y="20789"/>
                    <a:pt x="34088" y="20670"/>
                  </a:cubicBezTo>
                  <a:lnTo>
                    <a:pt x="34029" y="20908"/>
                  </a:lnTo>
                  <a:lnTo>
                    <a:pt x="34029" y="20968"/>
                  </a:lnTo>
                  <a:lnTo>
                    <a:pt x="34267" y="21194"/>
                  </a:lnTo>
                  <a:lnTo>
                    <a:pt x="33791" y="21372"/>
                  </a:lnTo>
                  <a:cubicBezTo>
                    <a:pt x="33493" y="21075"/>
                    <a:pt x="33433" y="21337"/>
                    <a:pt x="33255" y="20908"/>
                  </a:cubicBezTo>
                  <a:lnTo>
                    <a:pt x="33136" y="20968"/>
                  </a:lnTo>
                  <a:lnTo>
                    <a:pt x="33136" y="21611"/>
                  </a:lnTo>
                  <a:cubicBezTo>
                    <a:pt x="33910" y="21658"/>
                    <a:pt x="37815" y="20753"/>
                    <a:pt x="38172" y="20956"/>
                  </a:cubicBezTo>
                  <a:close/>
                  <a:moveTo>
                    <a:pt x="38958" y="20718"/>
                  </a:moveTo>
                  <a:lnTo>
                    <a:pt x="39732" y="20777"/>
                  </a:lnTo>
                  <a:cubicBezTo>
                    <a:pt x="39744" y="20706"/>
                    <a:pt x="39768" y="20622"/>
                    <a:pt x="39791" y="20539"/>
                  </a:cubicBezTo>
                  <a:lnTo>
                    <a:pt x="39017" y="20491"/>
                  </a:lnTo>
                  <a:cubicBezTo>
                    <a:pt x="38982" y="20563"/>
                    <a:pt x="38970" y="20646"/>
                    <a:pt x="38946" y="20718"/>
                  </a:cubicBezTo>
                  <a:close/>
                  <a:moveTo>
                    <a:pt x="40208" y="20491"/>
                  </a:moveTo>
                  <a:lnTo>
                    <a:pt x="40030" y="20491"/>
                  </a:lnTo>
                  <a:cubicBezTo>
                    <a:pt x="40041" y="20527"/>
                    <a:pt x="40065" y="20563"/>
                    <a:pt x="40089" y="20599"/>
                  </a:cubicBezTo>
                  <a:close/>
                  <a:moveTo>
                    <a:pt x="40327" y="20491"/>
                  </a:moveTo>
                  <a:lnTo>
                    <a:pt x="40327" y="20599"/>
                  </a:lnTo>
                  <a:lnTo>
                    <a:pt x="40506" y="20539"/>
                  </a:lnTo>
                  <a:lnTo>
                    <a:pt x="40506" y="20491"/>
                  </a:lnTo>
                  <a:close/>
                  <a:moveTo>
                    <a:pt x="45959" y="20837"/>
                  </a:moveTo>
                  <a:lnTo>
                    <a:pt x="46137" y="20599"/>
                  </a:lnTo>
                  <a:lnTo>
                    <a:pt x="45483" y="20491"/>
                  </a:lnTo>
                  <a:lnTo>
                    <a:pt x="45304" y="20718"/>
                  </a:lnTo>
                  <a:cubicBezTo>
                    <a:pt x="45447" y="20837"/>
                    <a:pt x="45602" y="20837"/>
                    <a:pt x="45947" y="20837"/>
                  </a:cubicBezTo>
                  <a:close/>
                  <a:moveTo>
                    <a:pt x="73212" y="20599"/>
                  </a:moveTo>
                  <a:lnTo>
                    <a:pt x="73331" y="20718"/>
                  </a:lnTo>
                  <a:cubicBezTo>
                    <a:pt x="73343" y="20515"/>
                    <a:pt x="73403" y="20634"/>
                    <a:pt x="73272" y="20491"/>
                  </a:cubicBezTo>
                  <a:cubicBezTo>
                    <a:pt x="73236" y="20527"/>
                    <a:pt x="73212" y="20563"/>
                    <a:pt x="73200" y="20599"/>
                  </a:cubicBezTo>
                  <a:close/>
                  <a:moveTo>
                    <a:pt x="57948" y="20777"/>
                  </a:moveTo>
                  <a:cubicBezTo>
                    <a:pt x="57960" y="20575"/>
                    <a:pt x="58020" y="20694"/>
                    <a:pt x="57889" y="20539"/>
                  </a:cubicBezTo>
                  <a:cubicBezTo>
                    <a:pt x="57865" y="20587"/>
                    <a:pt x="57853" y="20622"/>
                    <a:pt x="57829" y="20658"/>
                  </a:cubicBezTo>
                  <a:close/>
                  <a:moveTo>
                    <a:pt x="64533" y="20837"/>
                  </a:moveTo>
                  <a:lnTo>
                    <a:pt x="64711" y="20777"/>
                  </a:lnTo>
                  <a:lnTo>
                    <a:pt x="64533" y="20539"/>
                  </a:lnTo>
                  <a:close/>
                  <a:moveTo>
                    <a:pt x="10109" y="20777"/>
                  </a:moveTo>
                  <a:lnTo>
                    <a:pt x="10109" y="20599"/>
                  </a:lnTo>
                  <a:lnTo>
                    <a:pt x="9931" y="20599"/>
                  </a:lnTo>
                  <a:close/>
                  <a:moveTo>
                    <a:pt x="12955" y="21015"/>
                  </a:moveTo>
                  <a:cubicBezTo>
                    <a:pt x="13086" y="20789"/>
                    <a:pt x="12967" y="20694"/>
                    <a:pt x="12657" y="20599"/>
                  </a:cubicBezTo>
                  <a:cubicBezTo>
                    <a:pt x="12717" y="20884"/>
                    <a:pt x="12728" y="20884"/>
                    <a:pt x="12943" y="21015"/>
                  </a:cubicBezTo>
                  <a:close/>
                  <a:moveTo>
                    <a:pt x="13312" y="20599"/>
                  </a:moveTo>
                  <a:cubicBezTo>
                    <a:pt x="13252" y="20682"/>
                    <a:pt x="13193" y="20765"/>
                    <a:pt x="13133" y="20837"/>
                  </a:cubicBezTo>
                  <a:lnTo>
                    <a:pt x="13193" y="20956"/>
                  </a:lnTo>
                  <a:lnTo>
                    <a:pt x="13371" y="21015"/>
                  </a:lnTo>
                  <a:cubicBezTo>
                    <a:pt x="13431" y="20872"/>
                    <a:pt x="13395" y="20718"/>
                    <a:pt x="13300" y="20599"/>
                  </a:cubicBezTo>
                  <a:close/>
                  <a:moveTo>
                    <a:pt x="18944" y="20718"/>
                  </a:moveTo>
                  <a:lnTo>
                    <a:pt x="18824" y="20599"/>
                  </a:lnTo>
                  <a:cubicBezTo>
                    <a:pt x="18848" y="20658"/>
                    <a:pt x="18872" y="20718"/>
                    <a:pt x="18884" y="20777"/>
                  </a:cubicBezTo>
                  <a:close/>
                  <a:moveTo>
                    <a:pt x="20015" y="20599"/>
                  </a:moveTo>
                  <a:lnTo>
                    <a:pt x="20134" y="20718"/>
                  </a:lnTo>
                  <a:lnTo>
                    <a:pt x="20194" y="20718"/>
                  </a:lnTo>
                  <a:cubicBezTo>
                    <a:pt x="20075" y="20599"/>
                    <a:pt x="20194" y="20682"/>
                    <a:pt x="20015" y="20599"/>
                  </a:cubicBezTo>
                  <a:close/>
                  <a:moveTo>
                    <a:pt x="42042" y="22146"/>
                  </a:moveTo>
                  <a:lnTo>
                    <a:pt x="42161" y="22206"/>
                  </a:lnTo>
                  <a:cubicBezTo>
                    <a:pt x="42720" y="21753"/>
                    <a:pt x="44494" y="21051"/>
                    <a:pt x="45078" y="21015"/>
                  </a:cubicBezTo>
                  <a:lnTo>
                    <a:pt x="45137" y="20896"/>
                  </a:lnTo>
                  <a:lnTo>
                    <a:pt x="44840" y="20599"/>
                  </a:lnTo>
                  <a:cubicBezTo>
                    <a:pt x="44732" y="20753"/>
                    <a:pt x="42994" y="21242"/>
                    <a:pt x="42518" y="21134"/>
                  </a:cubicBezTo>
                  <a:cubicBezTo>
                    <a:pt x="42244" y="21432"/>
                    <a:pt x="42387" y="21634"/>
                    <a:pt x="42042" y="21908"/>
                  </a:cubicBezTo>
                  <a:close/>
                  <a:moveTo>
                    <a:pt x="63652" y="20599"/>
                  </a:moveTo>
                  <a:lnTo>
                    <a:pt x="63294" y="20658"/>
                  </a:lnTo>
                  <a:lnTo>
                    <a:pt x="63175" y="20777"/>
                  </a:lnTo>
                  <a:cubicBezTo>
                    <a:pt x="63199" y="20920"/>
                    <a:pt x="63223" y="21051"/>
                    <a:pt x="63235" y="21194"/>
                  </a:cubicBezTo>
                  <a:cubicBezTo>
                    <a:pt x="63437" y="21003"/>
                    <a:pt x="63413" y="20908"/>
                    <a:pt x="63771" y="20837"/>
                  </a:cubicBezTo>
                  <a:cubicBezTo>
                    <a:pt x="63699" y="20622"/>
                    <a:pt x="63759" y="20718"/>
                    <a:pt x="63640" y="20599"/>
                  </a:cubicBezTo>
                  <a:close/>
                  <a:moveTo>
                    <a:pt x="73022" y="20599"/>
                  </a:moveTo>
                  <a:lnTo>
                    <a:pt x="72915" y="20599"/>
                  </a:lnTo>
                  <a:cubicBezTo>
                    <a:pt x="72891" y="20646"/>
                    <a:pt x="72867" y="20682"/>
                    <a:pt x="72855" y="20718"/>
                  </a:cubicBezTo>
                  <a:close/>
                  <a:moveTo>
                    <a:pt x="69105" y="20956"/>
                  </a:moveTo>
                  <a:cubicBezTo>
                    <a:pt x="69319" y="20896"/>
                    <a:pt x="69283" y="20908"/>
                    <a:pt x="69402" y="20777"/>
                  </a:cubicBezTo>
                  <a:lnTo>
                    <a:pt x="69224" y="20658"/>
                  </a:lnTo>
                  <a:lnTo>
                    <a:pt x="69116" y="20718"/>
                  </a:lnTo>
                  <a:close/>
                  <a:moveTo>
                    <a:pt x="74034" y="20896"/>
                  </a:moveTo>
                  <a:lnTo>
                    <a:pt x="74034" y="20658"/>
                  </a:lnTo>
                  <a:cubicBezTo>
                    <a:pt x="74022" y="20741"/>
                    <a:pt x="73998" y="20825"/>
                    <a:pt x="73974" y="20896"/>
                  </a:cubicBezTo>
                  <a:close/>
                  <a:moveTo>
                    <a:pt x="77534" y="21015"/>
                  </a:moveTo>
                  <a:lnTo>
                    <a:pt x="78189" y="20896"/>
                  </a:lnTo>
                  <a:lnTo>
                    <a:pt x="78308" y="20718"/>
                  </a:lnTo>
                  <a:lnTo>
                    <a:pt x="78308" y="20658"/>
                  </a:lnTo>
                  <a:lnTo>
                    <a:pt x="77534" y="20658"/>
                  </a:lnTo>
                  <a:close/>
                  <a:moveTo>
                    <a:pt x="55162" y="20837"/>
                  </a:moveTo>
                  <a:lnTo>
                    <a:pt x="54746" y="20718"/>
                  </a:lnTo>
                  <a:cubicBezTo>
                    <a:pt x="54257" y="21289"/>
                    <a:pt x="52507" y="21420"/>
                    <a:pt x="51602" y="21611"/>
                  </a:cubicBezTo>
                  <a:cubicBezTo>
                    <a:pt x="51555" y="21718"/>
                    <a:pt x="51519" y="21813"/>
                    <a:pt x="51483" y="21908"/>
                  </a:cubicBezTo>
                  <a:lnTo>
                    <a:pt x="54150" y="21313"/>
                  </a:lnTo>
                  <a:lnTo>
                    <a:pt x="54150" y="21670"/>
                  </a:lnTo>
                  <a:lnTo>
                    <a:pt x="54377" y="21670"/>
                  </a:lnTo>
                  <a:cubicBezTo>
                    <a:pt x="54341" y="21551"/>
                    <a:pt x="54293" y="21432"/>
                    <a:pt x="54257" y="21313"/>
                  </a:cubicBezTo>
                  <a:lnTo>
                    <a:pt x="54912" y="21134"/>
                  </a:lnTo>
                  <a:close/>
                  <a:moveTo>
                    <a:pt x="62878" y="20718"/>
                  </a:moveTo>
                  <a:lnTo>
                    <a:pt x="62330" y="21134"/>
                  </a:lnTo>
                  <a:lnTo>
                    <a:pt x="62151" y="21372"/>
                  </a:lnTo>
                  <a:cubicBezTo>
                    <a:pt x="62318" y="21480"/>
                    <a:pt x="62354" y="21396"/>
                    <a:pt x="62687" y="21372"/>
                  </a:cubicBezTo>
                  <a:cubicBezTo>
                    <a:pt x="62830" y="21182"/>
                    <a:pt x="62901" y="20956"/>
                    <a:pt x="62866" y="20718"/>
                  </a:cubicBezTo>
                  <a:close/>
                  <a:moveTo>
                    <a:pt x="13550" y="20777"/>
                  </a:moveTo>
                  <a:lnTo>
                    <a:pt x="13550" y="20896"/>
                  </a:lnTo>
                  <a:lnTo>
                    <a:pt x="13729" y="20837"/>
                  </a:lnTo>
                  <a:lnTo>
                    <a:pt x="13729" y="20777"/>
                  </a:lnTo>
                  <a:close/>
                  <a:moveTo>
                    <a:pt x="73081" y="20956"/>
                  </a:moveTo>
                  <a:lnTo>
                    <a:pt x="73081" y="21015"/>
                  </a:lnTo>
                  <a:lnTo>
                    <a:pt x="73260" y="21075"/>
                  </a:lnTo>
                  <a:lnTo>
                    <a:pt x="73379" y="21015"/>
                  </a:lnTo>
                  <a:cubicBezTo>
                    <a:pt x="73343" y="20932"/>
                    <a:pt x="73307" y="20861"/>
                    <a:pt x="73260" y="20777"/>
                  </a:cubicBezTo>
                  <a:close/>
                  <a:moveTo>
                    <a:pt x="76713" y="20896"/>
                  </a:moveTo>
                  <a:cubicBezTo>
                    <a:pt x="76832" y="21134"/>
                    <a:pt x="76725" y="21015"/>
                    <a:pt x="76951" y="21015"/>
                  </a:cubicBezTo>
                  <a:cubicBezTo>
                    <a:pt x="77117" y="21051"/>
                    <a:pt x="77106" y="21015"/>
                    <a:pt x="77308" y="20956"/>
                  </a:cubicBezTo>
                  <a:cubicBezTo>
                    <a:pt x="77320" y="20920"/>
                    <a:pt x="77344" y="20884"/>
                    <a:pt x="77356" y="20837"/>
                  </a:cubicBezTo>
                  <a:lnTo>
                    <a:pt x="77356" y="20777"/>
                  </a:lnTo>
                  <a:lnTo>
                    <a:pt x="77117" y="20777"/>
                  </a:lnTo>
                  <a:close/>
                  <a:moveTo>
                    <a:pt x="83178" y="20956"/>
                  </a:moveTo>
                  <a:lnTo>
                    <a:pt x="83297" y="21015"/>
                  </a:lnTo>
                  <a:lnTo>
                    <a:pt x="83237" y="20777"/>
                  </a:lnTo>
                  <a:cubicBezTo>
                    <a:pt x="83213" y="20837"/>
                    <a:pt x="83190" y="20896"/>
                    <a:pt x="83166" y="20956"/>
                  </a:cubicBezTo>
                  <a:close/>
                  <a:moveTo>
                    <a:pt x="14252" y="21134"/>
                  </a:moveTo>
                  <a:lnTo>
                    <a:pt x="14372" y="20956"/>
                  </a:lnTo>
                  <a:lnTo>
                    <a:pt x="14014" y="20837"/>
                  </a:lnTo>
                  <a:cubicBezTo>
                    <a:pt x="13907" y="21015"/>
                    <a:pt x="13979" y="20837"/>
                    <a:pt x="13955" y="21075"/>
                  </a:cubicBezTo>
                  <a:close/>
                  <a:moveTo>
                    <a:pt x="48031" y="20956"/>
                  </a:moveTo>
                  <a:lnTo>
                    <a:pt x="47911" y="20837"/>
                  </a:lnTo>
                  <a:lnTo>
                    <a:pt x="47911" y="21015"/>
                  </a:lnTo>
                  <a:close/>
                  <a:moveTo>
                    <a:pt x="29635" y="21551"/>
                  </a:moveTo>
                  <a:lnTo>
                    <a:pt x="29635" y="21908"/>
                  </a:lnTo>
                  <a:lnTo>
                    <a:pt x="29873" y="22087"/>
                  </a:lnTo>
                  <a:cubicBezTo>
                    <a:pt x="29933" y="21968"/>
                    <a:pt x="29993" y="21849"/>
                    <a:pt x="30052" y="21730"/>
                  </a:cubicBezTo>
                  <a:lnTo>
                    <a:pt x="30409" y="22027"/>
                  </a:lnTo>
                  <a:cubicBezTo>
                    <a:pt x="30445" y="21944"/>
                    <a:pt x="30481" y="21861"/>
                    <a:pt x="30528" y="21789"/>
                  </a:cubicBezTo>
                  <a:cubicBezTo>
                    <a:pt x="31124" y="22111"/>
                    <a:pt x="32529" y="21611"/>
                    <a:pt x="33017" y="21372"/>
                  </a:cubicBezTo>
                  <a:cubicBezTo>
                    <a:pt x="32993" y="21206"/>
                    <a:pt x="32981" y="21051"/>
                    <a:pt x="32957" y="20896"/>
                  </a:cubicBezTo>
                  <a:cubicBezTo>
                    <a:pt x="31874" y="20932"/>
                    <a:pt x="30862" y="21325"/>
                    <a:pt x="30112" y="20896"/>
                  </a:cubicBezTo>
                  <a:cubicBezTo>
                    <a:pt x="30088" y="21015"/>
                    <a:pt x="30064" y="21134"/>
                    <a:pt x="30052" y="21253"/>
                  </a:cubicBezTo>
                  <a:lnTo>
                    <a:pt x="29993" y="21253"/>
                  </a:lnTo>
                  <a:cubicBezTo>
                    <a:pt x="29802" y="21099"/>
                    <a:pt x="29778" y="20980"/>
                    <a:pt x="29516" y="20896"/>
                  </a:cubicBezTo>
                  <a:cubicBezTo>
                    <a:pt x="29100" y="21432"/>
                    <a:pt x="26385" y="21039"/>
                    <a:pt x="25480" y="21551"/>
                  </a:cubicBezTo>
                  <a:cubicBezTo>
                    <a:pt x="25432" y="21396"/>
                    <a:pt x="25480" y="21349"/>
                    <a:pt x="25361" y="21194"/>
                  </a:cubicBezTo>
                  <a:lnTo>
                    <a:pt x="25063" y="21253"/>
                  </a:lnTo>
                  <a:cubicBezTo>
                    <a:pt x="25099" y="21384"/>
                    <a:pt x="25135" y="21527"/>
                    <a:pt x="25182" y="21658"/>
                  </a:cubicBezTo>
                  <a:cubicBezTo>
                    <a:pt x="25885" y="21992"/>
                    <a:pt x="28600" y="21539"/>
                    <a:pt x="29623" y="21551"/>
                  </a:cubicBezTo>
                  <a:close/>
                  <a:moveTo>
                    <a:pt x="40672" y="21015"/>
                  </a:moveTo>
                  <a:lnTo>
                    <a:pt x="40792" y="21015"/>
                  </a:lnTo>
                  <a:lnTo>
                    <a:pt x="40613" y="20896"/>
                  </a:lnTo>
                  <a:cubicBezTo>
                    <a:pt x="40577" y="20956"/>
                    <a:pt x="40541" y="21015"/>
                    <a:pt x="40494" y="21075"/>
                  </a:cubicBezTo>
                  <a:cubicBezTo>
                    <a:pt x="40649" y="21051"/>
                    <a:pt x="40518" y="21134"/>
                    <a:pt x="40672" y="21015"/>
                  </a:cubicBezTo>
                  <a:close/>
                  <a:moveTo>
                    <a:pt x="8561" y="21313"/>
                  </a:moveTo>
                  <a:lnTo>
                    <a:pt x="8799" y="21432"/>
                  </a:lnTo>
                  <a:cubicBezTo>
                    <a:pt x="8883" y="21313"/>
                    <a:pt x="9014" y="21230"/>
                    <a:pt x="9157" y="21194"/>
                  </a:cubicBezTo>
                  <a:lnTo>
                    <a:pt x="9157" y="21134"/>
                  </a:lnTo>
                  <a:cubicBezTo>
                    <a:pt x="9014" y="20991"/>
                    <a:pt x="9061" y="21003"/>
                    <a:pt x="8799" y="20956"/>
                  </a:cubicBezTo>
                  <a:lnTo>
                    <a:pt x="8561" y="21063"/>
                  </a:lnTo>
                  <a:close/>
                  <a:moveTo>
                    <a:pt x="17467" y="20956"/>
                  </a:moveTo>
                  <a:cubicBezTo>
                    <a:pt x="17443" y="20991"/>
                    <a:pt x="17420" y="21027"/>
                    <a:pt x="17408" y="21075"/>
                  </a:cubicBezTo>
                  <a:cubicBezTo>
                    <a:pt x="17420" y="21111"/>
                    <a:pt x="17443" y="21146"/>
                    <a:pt x="17467" y="21194"/>
                  </a:cubicBezTo>
                  <a:lnTo>
                    <a:pt x="17586" y="21075"/>
                  </a:lnTo>
                  <a:close/>
                  <a:moveTo>
                    <a:pt x="15622" y="21253"/>
                  </a:moveTo>
                  <a:lnTo>
                    <a:pt x="15681" y="21253"/>
                  </a:lnTo>
                  <a:lnTo>
                    <a:pt x="15741" y="21134"/>
                  </a:lnTo>
                  <a:lnTo>
                    <a:pt x="15741" y="21075"/>
                  </a:lnTo>
                  <a:lnTo>
                    <a:pt x="15026" y="21015"/>
                  </a:lnTo>
                  <a:cubicBezTo>
                    <a:pt x="15145" y="21218"/>
                    <a:pt x="15336" y="21230"/>
                    <a:pt x="15622" y="21253"/>
                  </a:cubicBezTo>
                  <a:close/>
                  <a:moveTo>
                    <a:pt x="16336" y="21313"/>
                  </a:moveTo>
                  <a:lnTo>
                    <a:pt x="16396" y="21194"/>
                  </a:lnTo>
                  <a:lnTo>
                    <a:pt x="16098" y="21015"/>
                  </a:lnTo>
                  <a:cubicBezTo>
                    <a:pt x="16074" y="21051"/>
                    <a:pt x="16062" y="21099"/>
                    <a:pt x="16038" y="21134"/>
                  </a:cubicBezTo>
                  <a:cubicBezTo>
                    <a:pt x="16062" y="21194"/>
                    <a:pt x="16074" y="21253"/>
                    <a:pt x="16098" y="21313"/>
                  </a:cubicBezTo>
                  <a:close/>
                  <a:moveTo>
                    <a:pt x="1620" y="21075"/>
                  </a:moveTo>
                  <a:lnTo>
                    <a:pt x="1560" y="21194"/>
                  </a:lnTo>
                  <a:lnTo>
                    <a:pt x="1787" y="21313"/>
                  </a:lnTo>
                  <a:lnTo>
                    <a:pt x="1787" y="21134"/>
                  </a:lnTo>
                  <a:close/>
                  <a:moveTo>
                    <a:pt x="9395" y="21253"/>
                  </a:moveTo>
                  <a:lnTo>
                    <a:pt x="10288" y="21432"/>
                  </a:lnTo>
                  <a:lnTo>
                    <a:pt x="10288" y="21194"/>
                  </a:lnTo>
                  <a:lnTo>
                    <a:pt x="9395" y="21075"/>
                  </a:lnTo>
                  <a:close/>
                  <a:moveTo>
                    <a:pt x="61330" y="21075"/>
                  </a:moveTo>
                  <a:lnTo>
                    <a:pt x="61151" y="21075"/>
                  </a:lnTo>
                  <a:lnTo>
                    <a:pt x="60854" y="21372"/>
                  </a:lnTo>
                  <a:lnTo>
                    <a:pt x="60794" y="21492"/>
                  </a:lnTo>
                  <a:lnTo>
                    <a:pt x="61151" y="21730"/>
                  </a:lnTo>
                  <a:lnTo>
                    <a:pt x="61330" y="21670"/>
                  </a:lnTo>
                  <a:close/>
                  <a:moveTo>
                    <a:pt x="75522" y="21253"/>
                  </a:moveTo>
                  <a:cubicBezTo>
                    <a:pt x="75498" y="21313"/>
                    <a:pt x="75474" y="21372"/>
                    <a:pt x="75463" y="21432"/>
                  </a:cubicBezTo>
                  <a:lnTo>
                    <a:pt x="76165" y="21253"/>
                  </a:lnTo>
                  <a:lnTo>
                    <a:pt x="76355" y="21134"/>
                  </a:lnTo>
                  <a:lnTo>
                    <a:pt x="75760" y="21075"/>
                  </a:lnTo>
                  <a:close/>
                  <a:moveTo>
                    <a:pt x="83404" y="21372"/>
                  </a:moveTo>
                  <a:lnTo>
                    <a:pt x="83404" y="21313"/>
                  </a:lnTo>
                  <a:lnTo>
                    <a:pt x="83166" y="21075"/>
                  </a:lnTo>
                  <a:cubicBezTo>
                    <a:pt x="83130" y="21349"/>
                    <a:pt x="83083" y="21301"/>
                    <a:pt x="83404" y="21372"/>
                  </a:cubicBezTo>
                  <a:close/>
                  <a:moveTo>
                    <a:pt x="7299" y="22563"/>
                  </a:moveTo>
                  <a:cubicBezTo>
                    <a:pt x="7323" y="22456"/>
                    <a:pt x="7347" y="22361"/>
                    <a:pt x="7359" y="22265"/>
                  </a:cubicBezTo>
                  <a:lnTo>
                    <a:pt x="7418" y="22265"/>
                  </a:lnTo>
                  <a:cubicBezTo>
                    <a:pt x="7561" y="22396"/>
                    <a:pt x="7549" y="22361"/>
                    <a:pt x="7597" y="22623"/>
                  </a:cubicBezTo>
                  <a:cubicBezTo>
                    <a:pt x="7847" y="22742"/>
                    <a:pt x="8002" y="22670"/>
                    <a:pt x="8311" y="22920"/>
                  </a:cubicBezTo>
                  <a:cubicBezTo>
                    <a:pt x="8299" y="22718"/>
                    <a:pt x="8276" y="22527"/>
                    <a:pt x="8252" y="22325"/>
                  </a:cubicBezTo>
                  <a:lnTo>
                    <a:pt x="8668" y="22265"/>
                  </a:lnTo>
                  <a:lnTo>
                    <a:pt x="8847" y="22146"/>
                  </a:lnTo>
                  <a:cubicBezTo>
                    <a:pt x="8692" y="21801"/>
                    <a:pt x="6537" y="21253"/>
                    <a:pt x="6061" y="21194"/>
                  </a:cubicBezTo>
                  <a:cubicBezTo>
                    <a:pt x="5918" y="21456"/>
                    <a:pt x="5847" y="21813"/>
                    <a:pt x="5704" y="21908"/>
                  </a:cubicBezTo>
                  <a:lnTo>
                    <a:pt x="5942" y="22087"/>
                  </a:lnTo>
                  <a:lnTo>
                    <a:pt x="6001" y="22087"/>
                  </a:lnTo>
                  <a:lnTo>
                    <a:pt x="6001" y="21849"/>
                  </a:lnTo>
                  <a:cubicBezTo>
                    <a:pt x="6406" y="21944"/>
                    <a:pt x="6251" y="21932"/>
                    <a:pt x="6763" y="21908"/>
                  </a:cubicBezTo>
                  <a:cubicBezTo>
                    <a:pt x="6978" y="22111"/>
                    <a:pt x="7013" y="22432"/>
                    <a:pt x="7311" y="22563"/>
                  </a:cubicBezTo>
                  <a:close/>
                  <a:moveTo>
                    <a:pt x="12645" y="21551"/>
                  </a:moveTo>
                  <a:cubicBezTo>
                    <a:pt x="11990" y="21408"/>
                    <a:pt x="11324" y="21361"/>
                    <a:pt x="10454" y="21194"/>
                  </a:cubicBezTo>
                  <a:cubicBezTo>
                    <a:pt x="10431" y="21289"/>
                    <a:pt x="10407" y="21396"/>
                    <a:pt x="10395" y="21492"/>
                  </a:cubicBezTo>
                  <a:lnTo>
                    <a:pt x="12645" y="21849"/>
                  </a:lnTo>
                  <a:close/>
                  <a:moveTo>
                    <a:pt x="18170" y="21432"/>
                  </a:moveTo>
                  <a:lnTo>
                    <a:pt x="17932" y="21194"/>
                  </a:lnTo>
                  <a:cubicBezTo>
                    <a:pt x="17586" y="21408"/>
                    <a:pt x="17503" y="21396"/>
                    <a:pt x="17098" y="21253"/>
                  </a:cubicBezTo>
                  <a:lnTo>
                    <a:pt x="16919" y="21313"/>
                  </a:lnTo>
                  <a:lnTo>
                    <a:pt x="16919" y="21372"/>
                  </a:lnTo>
                  <a:cubicBezTo>
                    <a:pt x="17241" y="21634"/>
                    <a:pt x="17670" y="21575"/>
                    <a:pt x="18051" y="21670"/>
                  </a:cubicBezTo>
                  <a:cubicBezTo>
                    <a:pt x="18086" y="21587"/>
                    <a:pt x="18134" y="21515"/>
                    <a:pt x="18170" y="21432"/>
                  </a:cubicBezTo>
                  <a:close/>
                  <a:moveTo>
                    <a:pt x="82690" y="21492"/>
                  </a:moveTo>
                  <a:lnTo>
                    <a:pt x="82749" y="21492"/>
                  </a:lnTo>
                  <a:cubicBezTo>
                    <a:pt x="82809" y="21313"/>
                    <a:pt x="82797" y="21337"/>
                    <a:pt x="82690" y="21194"/>
                  </a:cubicBezTo>
                  <a:close/>
                  <a:moveTo>
                    <a:pt x="20420" y="21730"/>
                  </a:moveTo>
                  <a:cubicBezTo>
                    <a:pt x="20646" y="21646"/>
                    <a:pt x="20539" y="21587"/>
                    <a:pt x="20718" y="21730"/>
                  </a:cubicBezTo>
                  <a:lnTo>
                    <a:pt x="20896" y="21730"/>
                  </a:lnTo>
                  <a:lnTo>
                    <a:pt x="20718" y="21253"/>
                  </a:lnTo>
                  <a:lnTo>
                    <a:pt x="20420" y="21253"/>
                  </a:lnTo>
                  <a:lnTo>
                    <a:pt x="20420" y="21658"/>
                  </a:lnTo>
                  <a:cubicBezTo>
                    <a:pt x="20015" y="21587"/>
                    <a:pt x="19229" y="21575"/>
                    <a:pt x="18884" y="21313"/>
                  </a:cubicBezTo>
                  <a:cubicBezTo>
                    <a:pt x="18813" y="21384"/>
                    <a:pt x="18729" y="21444"/>
                    <a:pt x="18646" y="21492"/>
                  </a:cubicBezTo>
                  <a:cubicBezTo>
                    <a:pt x="18967" y="21658"/>
                    <a:pt x="20027" y="21706"/>
                    <a:pt x="20432" y="22134"/>
                  </a:cubicBezTo>
                  <a:close/>
                  <a:moveTo>
                    <a:pt x="24111" y="21789"/>
                  </a:moveTo>
                  <a:cubicBezTo>
                    <a:pt x="24004" y="21575"/>
                    <a:pt x="23301" y="21325"/>
                    <a:pt x="23039" y="21253"/>
                  </a:cubicBezTo>
                  <a:cubicBezTo>
                    <a:pt x="22492" y="21718"/>
                    <a:pt x="21611" y="21611"/>
                    <a:pt x="21372" y="21372"/>
                  </a:cubicBezTo>
                  <a:cubicBezTo>
                    <a:pt x="21158" y="21480"/>
                    <a:pt x="21170" y="21408"/>
                    <a:pt x="21075" y="21670"/>
                  </a:cubicBezTo>
                  <a:lnTo>
                    <a:pt x="21075" y="21730"/>
                  </a:lnTo>
                  <a:cubicBezTo>
                    <a:pt x="22170" y="21980"/>
                    <a:pt x="22730" y="21825"/>
                    <a:pt x="24111" y="21789"/>
                  </a:cubicBezTo>
                  <a:close/>
                  <a:moveTo>
                    <a:pt x="71057" y="21492"/>
                  </a:moveTo>
                  <a:cubicBezTo>
                    <a:pt x="71105" y="21408"/>
                    <a:pt x="71141" y="21325"/>
                    <a:pt x="71176" y="21253"/>
                  </a:cubicBezTo>
                  <a:lnTo>
                    <a:pt x="71057" y="21253"/>
                  </a:lnTo>
                  <a:cubicBezTo>
                    <a:pt x="71045" y="21325"/>
                    <a:pt x="71021" y="21408"/>
                    <a:pt x="70998" y="21492"/>
                  </a:cubicBezTo>
                  <a:close/>
                  <a:moveTo>
                    <a:pt x="75093" y="21372"/>
                  </a:moveTo>
                  <a:lnTo>
                    <a:pt x="74272" y="21313"/>
                  </a:lnTo>
                  <a:cubicBezTo>
                    <a:pt x="74022" y="21503"/>
                    <a:pt x="73784" y="21420"/>
                    <a:pt x="73558" y="21658"/>
                  </a:cubicBezTo>
                  <a:cubicBezTo>
                    <a:pt x="73736" y="22111"/>
                    <a:pt x="74629" y="21599"/>
                    <a:pt x="75046" y="21492"/>
                  </a:cubicBezTo>
                  <a:close/>
                  <a:moveTo>
                    <a:pt x="81154" y="21730"/>
                  </a:moveTo>
                  <a:lnTo>
                    <a:pt x="81154" y="21789"/>
                  </a:lnTo>
                  <a:lnTo>
                    <a:pt x="81213" y="21789"/>
                  </a:lnTo>
                  <a:lnTo>
                    <a:pt x="81392" y="21313"/>
                  </a:lnTo>
                  <a:lnTo>
                    <a:pt x="81273" y="21313"/>
                  </a:lnTo>
                  <a:cubicBezTo>
                    <a:pt x="81237" y="21456"/>
                    <a:pt x="81189" y="21587"/>
                    <a:pt x="81154" y="21730"/>
                  </a:cubicBezTo>
                  <a:close/>
                  <a:moveTo>
                    <a:pt x="81630" y="21313"/>
                  </a:moveTo>
                  <a:cubicBezTo>
                    <a:pt x="81582" y="21432"/>
                    <a:pt x="81547" y="21551"/>
                    <a:pt x="81511" y="21670"/>
                  </a:cubicBezTo>
                  <a:lnTo>
                    <a:pt x="81511" y="21730"/>
                  </a:lnTo>
                  <a:cubicBezTo>
                    <a:pt x="81785" y="21611"/>
                    <a:pt x="81904" y="21503"/>
                    <a:pt x="81630" y="21313"/>
                  </a:cubicBezTo>
                  <a:close/>
                  <a:moveTo>
                    <a:pt x="1370" y="21908"/>
                  </a:moveTo>
                  <a:lnTo>
                    <a:pt x="1429" y="21908"/>
                  </a:lnTo>
                  <a:cubicBezTo>
                    <a:pt x="1418" y="21658"/>
                    <a:pt x="1251" y="21444"/>
                    <a:pt x="1013" y="21372"/>
                  </a:cubicBezTo>
                  <a:cubicBezTo>
                    <a:pt x="1048" y="21527"/>
                    <a:pt x="1215" y="21718"/>
                    <a:pt x="1370" y="21908"/>
                  </a:cubicBezTo>
                  <a:close/>
                  <a:moveTo>
                    <a:pt x="60377" y="21968"/>
                  </a:moveTo>
                  <a:lnTo>
                    <a:pt x="60556" y="21551"/>
                  </a:lnTo>
                  <a:lnTo>
                    <a:pt x="60556" y="21492"/>
                  </a:lnTo>
                  <a:lnTo>
                    <a:pt x="60139" y="21372"/>
                  </a:lnTo>
                  <a:cubicBezTo>
                    <a:pt x="59984" y="21575"/>
                    <a:pt x="59746" y="21706"/>
                    <a:pt x="59484" y="21730"/>
                  </a:cubicBezTo>
                  <a:cubicBezTo>
                    <a:pt x="59449" y="21670"/>
                    <a:pt x="59401" y="21611"/>
                    <a:pt x="59365" y="21551"/>
                  </a:cubicBezTo>
                  <a:cubicBezTo>
                    <a:pt x="59020" y="21980"/>
                    <a:pt x="58389" y="22301"/>
                    <a:pt x="57651" y="22444"/>
                  </a:cubicBezTo>
                  <a:cubicBezTo>
                    <a:pt x="57984" y="22789"/>
                    <a:pt x="59794" y="21980"/>
                    <a:pt x="60377" y="21968"/>
                  </a:cubicBezTo>
                  <a:close/>
                  <a:moveTo>
                    <a:pt x="70224" y="21670"/>
                  </a:moveTo>
                  <a:cubicBezTo>
                    <a:pt x="70248" y="21611"/>
                    <a:pt x="70271" y="21551"/>
                    <a:pt x="70283" y="21492"/>
                  </a:cubicBezTo>
                  <a:lnTo>
                    <a:pt x="70117" y="21372"/>
                  </a:lnTo>
                  <a:cubicBezTo>
                    <a:pt x="70093" y="21444"/>
                    <a:pt x="70069" y="21527"/>
                    <a:pt x="70057" y="21611"/>
                  </a:cubicBezTo>
                  <a:close/>
                  <a:moveTo>
                    <a:pt x="24813" y="21730"/>
                  </a:moveTo>
                  <a:lnTo>
                    <a:pt x="24873" y="21730"/>
                  </a:lnTo>
                  <a:lnTo>
                    <a:pt x="24992" y="21611"/>
                  </a:lnTo>
                  <a:lnTo>
                    <a:pt x="24813" y="21492"/>
                  </a:lnTo>
                  <a:close/>
                  <a:moveTo>
                    <a:pt x="76998" y="21492"/>
                  </a:moveTo>
                  <a:lnTo>
                    <a:pt x="76998" y="21670"/>
                  </a:lnTo>
                  <a:lnTo>
                    <a:pt x="77117" y="21730"/>
                  </a:lnTo>
                  <a:cubicBezTo>
                    <a:pt x="77058" y="21515"/>
                    <a:pt x="77117" y="21611"/>
                    <a:pt x="76998" y="21492"/>
                  </a:cubicBezTo>
                  <a:close/>
                  <a:moveTo>
                    <a:pt x="80797" y="21492"/>
                  </a:moveTo>
                  <a:lnTo>
                    <a:pt x="80797" y="21849"/>
                  </a:lnTo>
                  <a:lnTo>
                    <a:pt x="80975" y="21849"/>
                  </a:lnTo>
                  <a:cubicBezTo>
                    <a:pt x="80927" y="21623"/>
                    <a:pt x="80939" y="21611"/>
                    <a:pt x="80797" y="21492"/>
                  </a:cubicBezTo>
                  <a:close/>
                  <a:moveTo>
                    <a:pt x="82106" y="21611"/>
                  </a:moveTo>
                  <a:lnTo>
                    <a:pt x="82344" y="21492"/>
                  </a:lnTo>
                  <a:lnTo>
                    <a:pt x="82166" y="21492"/>
                  </a:lnTo>
                  <a:cubicBezTo>
                    <a:pt x="82142" y="21527"/>
                    <a:pt x="82118" y="21575"/>
                    <a:pt x="82106" y="21611"/>
                  </a:cubicBezTo>
                  <a:close/>
                  <a:moveTo>
                    <a:pt x="76225" y="21789"/>
                  </a:moveTo>
                  <a:lnTo>
                    <a:pt x="76225" y="21849"/>
                  </a:lnTo>
                  <a:lnTo>
                    <a:pt x="76582" y="21849"/>
                  </a:lnTo>
                  <a:lnTo>
                    <a:pt x="76641" y="21730"/>
                  </a:lnTo>
                  <a:lnTo>
                    <a:pt x="76403" y="21551"/>
                  </a:lnTo>
                  <a:close/>
                  <a:moveTo>
                    <a:pt x="13300" y="21968"/>
                  </a:moveTo>
                  <a:lnTo>
                    <a:pt x="13240" y="21670"/>
                  </a:lnTo>
                  <a:lnTo>
                    <a:pt x="12943" y="21611"/>
                  </a:lnTo>
                  <a:lnTo>
                    <a:pt x="12824" y="21789"/>
                  </a:lnTo>
                  <a:lnTo>
                    <a:pt x="13002" y="21968"/>
                  </a:lnTo>
                  <a:close/>
                  <a:moveTo>
                    <a:pt x="68747" y="21968"/>
                  </a:moveTo>
                  <a:lnTo>
                    <a:pt x="69105" y="21849"/>
                  </a:lnTo>
                  <a:cubicBezTo>
                    <a:pt x="69116" y="21765"/>
                    <a:pt x="69140" y="21694"/>
                    <a:pt x="69164" y="21611"/>
                  </a:cubicBezTo>
                  <a:lnTo>
                    <a:pt x="68747" y="21670"/>
                  </a:lnTo>
                  <a:close/>
                  <a:moveTo>
                    <a:pt x="28433" y="22027"/>
                  </a:moveTo>
                  <a:cubicBezTo>
                    <a:pt x="28611" y="22146"/>
                    <a:pt x="28576" y="22099"/>
                    <a:pt x="28790" y="22087"/>
                  </a:cubicBezTo>
                  <a:cubicBezTo>
                    <a:pt x="28814" y="22004"/>
                    <a:pt x="28838" y="21920"/>
                    <a:pt x="28850" y="21849"/>
                  </a:cubicBezTo>
                  <a:lnTo>
                    <a:pt x="28373" y="21670"/>
                  </a:lnTo>
                  <a:cubicBezTo>
                    <a:pt x="28338" y="21873"/>
                    <a:pt x="28302" y="21873"/>
                    <a:pt x="28433" y="22027"/>
                  </a:cubicBezTo>
                  <a:close/>
                  <a:moveTo>
                    <a:pt x="29207" y="21908"/>
                  </a:moveTo>
                  <a:lnTo>
                    <a:pt x="29207" y="21968"/>
                  </a:lnTo>
                  <a:lnTo>
                    <a:pt x="29445" y="21968"/>
                  </a:lnTo>
                  <a:lnTo>
                    <a:pt x="29445" y="21670"/>
                  </a:lnTo>
                  <a:lnTo>
                    <a:pt x="29326" y="21670"/>
                  </a:lnTo>
                  <a:cubicBezTo>
                    <a:pt x="29266" y="21884"/>
                    <a:pt x="29338" y="21789"/>
                    <a:pt x="29207" y="21908"/>
                  </a:cubicBezTo>
                  <a:close/>
                  <a:moveTo>
                    <a:pt x="70402" y="22146"/>
                  </a:moveTo>
                  <a:cubicBezTo>
                    <a:pt x="68831" y="22492"/>
                    <a:pt x="65497" y="23230"/>
                    <a:pt x="64414" y="24039"/>
                  </a:cubicBezTo>
                  <a:cubicBezTo>
                    <a:pt x="64271" y="23873"/>
                    <a:pt x="64306" y="23754"/>
                    <a:pt x="64354" y="23516"/>
                  </a:cubicBezTo>
                  <a:lnTo>
                    <a:pt x="64175" y="23516"/>
                  </a:lnTo>
                  <a:lnTo>
                    <a:pt x="64056" y="23575"/>
                  </a:lnTo>
                  <a:lnTo>
                    <a:pt x="64235" y="23801"/>
                  </a:lnTo>
                  <a:cubicBezTo>
                    <a:pt x="63925" y="23968"/>
                    <a:pt x="63782" y="23837"/>
                    <a:pt x="63521" y="24218"/>
                  </a:cubicBezTo>
                  <a:cubicBezTo>
                    <a:pt x="63175" y="24182"/>
                    <a:pt x="63187" y="24123"/>
                    <a:pt x="62985" y="23980"/>
                  </a:cubicBezTo>
                  <a:cubicBezTo>
                    <a:pt x="62663" y="24254"/>
                    <a:pt x="62294" y="24468"/>
                    <a:pt x="61901" y="24623"/>
                  </a:cubicBezTo>
                  <a:cubicBezTo>
                    <a:pt x="61866" y="24611"/>
                    <a:pt x="61830" y="24599"/>
                    <a:pt x="61806" y="24575"/>
                  </a:cubicBezTo>
                  <a:lnTo>
                    <a:pt x="61877" y="24635"/>
                  </a:lnTo>
                  <a:cubicBezTo>
                    <a:pt x="61032" y="24992"/>
                    <a:pt x="59984" y="25242"/>
                    <a:pt x="59425" y="25051"/>
                  </a:cubicBezTo>
                  <a:cubicBezTo>
                    <a:pt x="59115" y="25266"/>
                    <a:pt x="58734" y="25528"/>
                    <a:pt x="58294" y="25587"/>
                  </a:cubicBezTo>
                  <a:lnTo>
                    <a:pt x="58234" y="25706"/>
                  </a:lnTo>
                  <a:lnTo>
                    <a:pt x="58234" y="26123"/>
                  </a:lnTo>
                  <a:cubicBezTo>
                    <a:pt x="63092" y="24587"/>
                    <a:pt x="68426" y="23968"/>
                    <a:pt x="73141" y="21789"/>
                  </a:cubicBezTo>
                  <a:lnTo>
                    <a:pt x="73260" y="21730"/>
                  </a:lnTo>
                  <a:lnTo>
                    <a:pt x="72962" y="21670"/>
                  </a:lnTo>
                  <a:close/>
                  <a:moveTo>
                    <a:pt x="79844" y="21849"/>
                  </a:moveTo>
                  <a:lnTo>
                    <a:pt x="79784" y="22027"/>
                  </a:lnTo>
                  <a:lnTo>
                    <a:pt x="80439" y="21968"/>
                  </a:lnTo>
                  <a:lnTo>
                    <a:pt x="80499" y="21849"/>
                  </a:lnTo>
                  <a:lnTo>
                    <a:pt x="80499" y="21670"/>
                  </a:lnTo>
                  <a:lnTo>
                    <a:pt x="80023" y="21670"/>
                  </a:lnTo>
                  <a:close/>
                  <a:moveTo>
                    <a:pt x="14848" y="21968"/>
                  </a:moveTo>
                  <a:lnTo>
                    <a:pt x="14848" y="21908"/>
                  </a:lnTo>
                  <a:lnTo>
                    <a:pt x="13538" y="21730"/>
                  </a:lnTo>
                  <a:lnTo>
                    <a:pt x="13538" y="21849"/>
                  </a:lnTo>
                  <a:cubicBezTo>
                    <a:pt x="13907" y="22158"/>
                    <a:pt x="14419" y="22027"/>
                    <a:pt x="14729" y="22194"/>
                  </a:cubicBezTo>
                  <a:cubicBezTo>
                    <a:pt x="14764" y="22123"/>
                    <a:pt x="14800" y="22051"/>
                    <a:pt x="14848" y="21968"/>
                  </a:cubicBezTo>
                  <a:close/>
                  <a:moveTo>
                    <a:pt x="5466" y="21789"/>
                  </a:moveTo>
                  <a:lnTo>
                    <a:pt x="5406" y="21908"/>
                  </a:lnTo>
                  <a:lnTo>
                    <a:pt x="5406" y="21968"/>
                  </a:lnTo>
                  <a:lnTo>
                    <a:pt x="5704" y="21908"/>
                  </a:lnTo>
                  <a:lnTo>
                    <a:pt x="5704" y="21849"/>
                  </a:lnTo>
                  <a:close/>
                  <a:moveTo>
                    <a:pt x="51174" y="21849"/>
                  </a:moveTo>
                  <a:lnTo>
                    <a:pt x="50936" y="21789"/>
                  </a:lnTo>
                  <a:lnTo>
                    <a:pt x="50638" y="21968"/>
                  </a:lnTo>
                  <a:lnTo>
                    <a:pt x="50638" y="22027"/>
                  </a:lnTo>
                  <a:lnTo>
                    <a:pt x="51055" y="22027"/>
                  </a:lnTo>
                  <a:close/>
                  <a:moveTo>
                    <a:pt x="58187" y="22146"/>
                  </a:moveTo>
                  <a:lnTo>
                    <a:pt x="58246" y="21968"/>
                  </a:lnTo>
                  <a:lnTo>
                    <a:pt x="58067" y="21789"/>
                  </a:lnTo>
                  <a:lnTo>
                    <a:pt x="57829" y="21968"/>
                  </a:lnTo>
                  <a:cubicBezTo>
                    <a:pt x="57972" y="22182"/>
                    <a:pt x="57913" y="22182"/>
                    <a:pt x="58175" y="22146"/>
                  </a:cubicBezTo>
                  <a:close/>
                  <a:moveTo>
                    <a:pt x="53138" y="21968"/>
                  </a:moveTo>
                  <a:lnTo>
                    <a:pt x="53138" y="21908"/>
                  </a:lnTo>
                  <a:lnTo>
                    <a:pt x="52662" y="21849"/>
                  </a:lnTo>
                  <a:cubicBezTo>
                    <a:pt x="52305" y="21992"/>
                    <a:pt x="52067" y="21956"/>
                    <a:pt x="51829" y="22206"/>
                  </a:cubicBezTo>
                  <a:cubicBezTo>
                    <a:pt x="52269" y="22146"/>
                    <a:pt x="52710" y="22075"/>
                    <a:pt x="53138" y="21968"/>
                  </a:cubicBezTo>
                  <a:close/>
                  <a:moveTo>
                    <a:pt x="58484" y="21968"/>
                  </a:moveTo>
                  <a:lnTo>
                    <a:pt x="58603" y="22027"/>
                  </a:lnTo>
                  <a:cubicBezTo>
                    <a:pt x="58579" y="21968"/>
                    <a:pt x="58556" y="21908"/>
                    <a:pt x="58544" y="21849"/>
                  </a:cubicBezTo>
                  <a:close/>
                  <a:moveTo>
                    <a:pt x="12764" y="22265"/>
                  </a:moveTo>
                  <a:cubicBezTo>
                    <a:pt x="12669" y="21884"/>
                    <a:pt x="12514" y="21920"/>
                    <a:pt x="12169" y="21908"/>
                  </a:cubicBezTo>
                  <a:cubicBezTo>
                    <a:pt x="12157" y="21944"/>
                    <a:pt x="12133" y="21992"/>
                    <a:pt x="12109" y="22027"/>
                  </a:cubicBezTo>
                  <a:cubicBezTo>
                    <a:pt x="12324" y="22075"/>
                    <a:pt x="12526" y="22158"/>
                    <a:pt x="12705" y="22265"/>
                  </a:cubicBezTo>
                  <a:close/>
                  <a:moveTo>
                    <a:pt x="41625" y="22087"/>
                  </a:moveTo>
                  <a:cubicBezTo>
                    <a:pt x="41577" y="22170"/>
                    <a:pt x="41542" y="22242"/>
                    <a:pt x="41506" y="22325"/>
                  </a:cubicBezTo>
                  <a:lnTo>
                    <a:pt x="41565" y="22325"/>
                  </a:lnTo>
                  <a:lnTo>
                    <a:pt x="41804" y="22146"/>
                  </a:lnTo>
                  <a:cubicBezTo>
                    <a:pt x="41744" y="21932"/>
                    <a:pt x="41804" y="22027"/>
                    <a:pt x="41684" y="21908"/>
                  </a:cubicBezTo>
                  <a:cubicBezTo>
                    <a:pt x="41661" y="21968"/>
                    <a:pt x="41637" y="22027"/>
                    <a:pt x="41613" y="22087"/>
                  </a:cubicBezTo>
                  <a:close/>
                  <a:moveTo>
                    <a:pt x="79320" y="22146"/>
                  </a:moveTo>
                  <a:lnTo>
                    <a:pt x="79558" y="22146"/>
                  </a:lnTo>
                  <a:cubicBezTo>
                    <a:pt x="79511" y="22063"/>
                    <a:pt x="79475" y="21992"/>
                    <a:pt x="79439" y="21908"/>
                  </a:cubicBezTo>
                  <a:close/>
                  <a:moveTo>
                    <a:pt x="10871" y="22801"/>
                  </a:moveTo>
                  <a:cubicBezTo>
                    <a:pt x="10812" y="22468"/>
                    <a:pt x="10704" y="22468"/>
                    <a:pt x="10931" y="22325"/>
                  </a:cubicBezTo>
                  <a:cubicBezTo>
                    <a:pt x="10597" y="22063"/>
                    <a:pt x="9978" y="21980"/>
                    <a:pt x="9264" y="21968"/>
                  </a:cubicBezTo>
                  <a:cubicBezTo>
                    <a:pt x="9109" y="22170"/>
                    <a:pt x="9169" y="22087"/>
                    <a:pt x="8918" y="22146"/>
                  </a:cubicBezTo>
                  <a:cubicBezTo>
                    <a:pt x="9049" y="22515"/>
                    <a:pt x="10204" y="22504"/>
                    <a:pt x="10633" y="22801"/>
                  </a:cubicBezTo>
                  <a:close/>
                  <a:moveTo>
                    <a:pt x="57234" y="21968"/>
                  </a:moveTo>
                  <a:lnTo>
                    <a:pt x="56520" y="22385"/>
                  </a:lnTo>
                  <a:lnTo>
                    <a:pt x="56817" y="22742"/>
                  </a:lnTo>
                  <a:cubicBezTo>
                    <a:pt x="57067" y="22587"/>
                    <a:pt x="56913" y="22670"/>
                    <a:pt x="56877" y="22325"/>
                  </a:cubicBezTo>
                  <a:lnTo>
                    <a:pt x="57115" y="22146"/>
                  </a:lnTo>
                  <a:cubicBezTo>
                    <a:pt x="57151" y="22337"/>
                    <a:pt x="57198" y="22539"/>
                    <a:pt x="57234" y="22742"/>
                  </a:cubicBezTo>
                  <a:lnTo>
                    <a:pt x="57294" y="22742"/>
                  </a:lnTo>
                  <a:cubicBezTo>
                    <a:pt x="57556" y="22468"/>
                    <a:pt x="57425" y="22337"/>
                    <a:pt x="57472" y="22027"/>
                  </a:cubicBezTo>
                  <a:close/>
                  <a:moveTo>
                    <a:pt x="17050" y="22265"/>
                  </a:moveTo>
                  <a:lnTo>
                    <a:pt x="17289" y="22325"/>
                  </a:lnTo>
                  <a:lnTo>
                    <a:pt x="17348" y="22325"/>
                  </a:lnTo>
                  <a:cubicBezTo>
                    <a:pt x="17265" y="22075"/>
                    <a:pt x="17312" y="22134"/>
                    <a:pt x="17110" y="22027"/>
                  </a:cubicBezTo>
                  <a:cubicBezTo>
                    <a:pt x="17086" y="22111"/>
                    <a:pt x="17062" y="22182"/>
                    <a:pt x="17039" y="22265"/>
                  </a:cubicBezTo>
                  <a:close/>
                  <a:moveTo>
                    <a:pt x="18241" y="22325"/>
                  </a:moveTo>
                  <a:lnTo>
                    <a:pt x="18241" y="22087"/>
                  </a:lnTo>
                  <a:cubicBezTo>
                    <a:pt x="18003" y="22099"/>
                    <a:pt x="18074" y="22111"/>
                    <a:pt x="17884" y="22027"/>
                  </a:cubicBezTo>
                  <a:cubicBezTo>
                    <a:pt x="17979" y="22254"/>
                    <a:pt x="17967" y="22254"/>
                    <a:pt x="18229" y="22325"/>
                  </a:cubicBezTo>
                  <a:close/>
                  <a:moveTo>
                    <a:pt x="19075" y="22385"/>
                  </a:moveTo>
                  <a:lnTo>
                    <a:pt x="19075" y="22325"/>
                  </a:lnTo>
                  <a:lnTo>
                    <a:pt x="18539" y="22027"/>
                  </a:lnTo>
                  <a:lnTo>
                    <a:pt x="18539" y="22254"/>
                  </a:lnTo>
                  <a:lnTo>
                    <a:pt x="18896" y="22432"/>
                  </a:lnTo>
                  <a:close/>
                  <a:moveTo>
                    <a:pt x="78784" y="22087"/>
                  </a:moveTo>
                  <a:lnTo>
                    <a:pt x="78784" y="22265"/>
                  </a:lnTo>
                  <a:lnTo>
                    <a:pt x="79261" y="22206"/>
                  </a:lnTo>
                  <a:lnTo>
                    <a:pt x="79261" y="22146"/>
                  </a:lnTo>
                  <a:cubicBezTo>
                    <a:pt x="79153" y="22051"/>
                    <a:pt x="79189" y="22063"/>
                    <a:pt x="78963" y="22027"/>
                  </a:cubicBezTo>
                  <a:close/>
                  <a:moveTo>
                    <a:pt x="51364" y="22087"/>
                  </a:moveTo>
                  <a:lnTo>
                    <a:pt x="51126" y="22206"/>
                  </a:lnTo>
                  <a:lnTo>
                    <a:pt x="51007" y="22385"/>
                  </a:lnTo>
                  <a:lnTo>
                    <a:pt x="51602" y="22325"/>
                  </a:lnTo>
                  <a:cubicBezTo>
                    <a:pt x="51495" y="22099"/>
                    <a:pt x="51567" y="22182"/>
                    <a:pt x="51352" y="22087"/>
                  </a:cubicBezTo>
                  <a:close/>
                  <a:moveTo>
                    <a:pt x="57532" y="22325"/>
                  </a:moveTo>
                  <a:lnTo>
                    <a:pt x="57591" y="22325"/>
                  </a:lnTo>
                  <a:lnTo>
                    <a:pt x="57698" y="22146"/>
                  </a:lnTo>
                  <a:lnTo>
                    <a:pt x="57532" y="22087"/>
                  </a:lnTo>
                  <a:close/>
                  <a:moveTo>
                    <a:pt x="78487" y="22087"/>
                  </a:moveTo>
                  <a:cubicBezTo>
                    <a:pt x="78451" y="22182"/>
                    <a:pt x="78403" y="22289"/>
                    <a:pt x="78368" y="22385"/>
                  </a:cubicBezTo>
                  <a:lnTo>
                    <a:pt x="78665" y="22325"/>
                  </a:lnTo>
                  <a:cubicBezTo>
                    <a:pt x="78582" y="22099"/>
                    <a:pt x="78665" y="22206"/>
                    <a:pt x="78487" y="22087"/>
                  </a:cubicBezTo>
                  <a:close/>
                  <a:moveTo>
                    <a:pt x="3442" y="22325"/>
                  </a:moveTo>
                  <a:cubicBezTo>
                    <a:pt x="3430" y="22265"/>
                    <a:pt x="3406" y="22206"/>
                    <a:pt x="3382" y="22146"/>
                  </a:cubicBezTo>
                  <a:lnTo>
                    <a:pt x="3382" y="22325"/>
                  </a:lnTo>
                  <a:close/>
                  <a:moveTo>
                    <a:pt x="4335" y="22146"/>
                  </a:moveTo>
                  <a:lnTo>
                    <a:pt x="4335" y="22325"/>
                  </a:lnTo>
                  <a:cubicBezTo>
                    <a:pt x="4573" y="22301"/>
                    <a:pt x="4823" y="22313"/>
                    <a:pt x="5049" y="22385"/>
                  </a:cubicBezTo>
                  <a:cubicBezTo>
                    <a:pt x="4918" y="22075"/>
                    <a:pt x="4727" y="22134"/>
                    <a:pt x="4335" y="22146"/>
                  </a:cubicBezTo>
                  <a:close/>
                  <a:moveTo>
                    <a:pt x="14431" y="22146"/>
                  </a:moveTo>
                  <a:lnTo>
                    <a:pt x="14312" y="22146"/>
                  </a:lnTo>
                  <a:lnTo>
                    <a:pt x="14312" y="22254"/>
                  </a:lnTo>
                  <a:close/>
                  <a:moveTo>
                    <a:pt x="17515" y="22325"/>
                  </a:moveTo>
                  <a:cubicBezTo>
                    <a:pt x="17693" y="22432"/>
                    <a:pt x="17574" y="22361"/>
                    <a:pt x="17872" y="22325"/>
                  </a:cubicBezTo>
                  <a:lnTo>
                    <a:pt x="17872" y="22146"/>
                  </a:lnTo>
                  <a:lnTo>
                    <a:pt x="17455" y="22146"/>
                  </a:lnTo>
                  <a:cubicBezTo>
                    <a:pt x="17467" y="22337"/>
                    <a:pt x="17396" y="22182"/>
                    <a:pt x="17515" y="22325"/>
                  </a:cubicBezTo>
                  <a:close/>
                  <a:moveTo>
                    <a:pt x="21849" y="22504"/>
                  </a:moveTo>
                  <a:lnTo>
                    <a:pt x="22146" y="22385"/>
                  </a:lnTo>
                  <a:cubicBezTo>
                    <a:pt x="22087" y="22158"/>
                    <a:pt x="22146" y="22254"/>
                    <a:pt x="22027" y="22146"/>
                  </a:cubicBezTo>
                  <a:close/>
                  <a:moveTo>
                    <a:pt x="49697" y="22146"/>
                  </a:moveTo>
                  <a:lnTo>
                    <a:pt x="49578" y="22146"/>
                  </a:lnTo>
                  <a:lnTo>
                    <a:pt x="49519" y="22265"/>
                  </a:lnTo>
                  <a:cubicBezTo>
                    <a:pt x="49685" y="22182"/>
                    <a:pt x="49578" y="22265"/>
                    <a:pt x="49685" y="22146"/>
                  </a:cubicBezTo>
                  <a:close/>
                  <a:moveTo>
                    <a:pt x="536" y="22849"/>
                  </a:moveTo>
                  <a:lnTo>
                    <a:pt x="656" y="22968"/>
                  </a:lnTo>
                  <a:lnTo>
                    <a:pt x="715" y="22968"/>
                  </a:lnTo>
                  <a:lnTo>
                    <a:pt x="775" y="22789"/>
                  </a:lnTo>
                  <a:lnTo>
                    <a:pt x="60" y="22194"/>
                  </a:lnTo>
                  <a:cubicBezTo>
                    <a:pt x="1" y="22515"/>
                    <a:pt x="215" y="22754"/>
                    <a:pt x="536" y="22861"/>
                  </a:cubicBezTo>
                  <a:close/>
                  <a:moveTo>
                    <a:pt x="32898" y="22206"/>
                  </a:moveTo>
                  <a:lnTo>
                    <a:pt x="32779" y="22206"/>
                  </a:lnTo>
                  <a:cubicBezTo>
                    <a:pt x="32874" y="22254"/>
                    <a:pt x="32791" y="22265"/>
                    <a:pt x="32886" y="22206"/>
                  </a:cubicBezTo>
                  <a:close/>
                  <a:moveTo>
                    <a:pt x="48388" y="22563"/>
                  </a:moveTo>
                  <a:lnTo>
                    <a:pt x="49162" y="22385"/>
                  </a:lnTo>
                  <a:lnTo>
                    <a:pt x="49281" y="22385"/>
                  </a:lnTo>
                  <a:lnTo>
                    <a:pt x="48923" y="22206"/>
                  </a:lnTo>
                  <a:lnTo>
                    <a:pt x="48507" y="22313"/>
                  </a:lnTo>
                  <a:close/>
                  <a:moveTo>
                    <a:pt x="77058" y="22325"/>
                  </a:moveTo>
                  <a:lnTo>
                    <a:pt x="77058" y="22385"/>
                  </a:lnTo>
                  <a:cubicBezTo>
                    <a:pt x="77284" y="22301"/>
                    <a:pt x="77177" y="22385"/>
                    <a:pt x="77296" y="22206"/>
                  </a:cubicBezTo>
                  <a:lnTo>
                    <a:pt x="77117" y="22206"/>
                  </a:lnTo>
                  <a:cubicBezTo>
                    <a:pt x="77094" y="22242"/>
                    <a:pt x="77082" y="22289"/>
                    <a:pt x="77058" y="22325"/>
                  </a:cubicBezTo>
                  <a:close/>
                  <a:moveTo>
                    <a:pt x="3442" y="23277"/>
                  </a:moveTo>
                  <a:lnTo>
                    <a:pt x="3561" y="23158"/>
                  </a:lnTo>
                  <a:cubicBezTo>
                    <a:pt x="3525" y="23039"/>
                    <a:pt x="3489" y="22920"/>
                    <a:pt x="3442" y="22801"/>
                  </a:cubicBezTo>
                  <a:cubicBezTo>
                    <a:pt x="6061" y="23742"/>
                    <a:pt x="8692" y="24099"/>
                    <a:pt x="11050" y="24813"/>
                  </a:cubicBezTo>
                  <a:lnTo>
                    <a:pt x="11288" y="24813"/>
                  </a:lnTo>
                  <a:cubicBezTo>
                    <a:pt x="11240" y="24659"/>
                    <a:pt x="11204" y="24504"/>
                    <a:pt x="11169" y="24337"/>
                  </a:cubicBezTo>
                  <a:cubicBezTo>
                    <a:pt x="10907" y="24266"/>
                    <a:pt x="10633" y="24290"/>
                    <a:pt x="10395" y="24397"/>
                  </a:cubicBezTo>
                  <a:lnTo>
                    <a:pt x="10395" y="24159"/>
                  </a:lnTo>
                  <a:cubicBezTo>
                    <a:pt x="10061" y="24182"/>
                    <a:pt x="10216" y="24159"/>
                    <a:pt x="9978" y="24337"/>
                  </a:cubicBezTo>
                  <a:cubicBezTo>
                    <a:pt x="9597" y="23980"/>
                    <a:pt x="8299" y="23694"/>
                    <a:pt x="7656" y="23635"/>
                  </a:cubicBezTo>
                  <a:lnTo>
                    <a:pt x="7537" y="23444"/>
                  </a:lnTo>
                  <a:cubicBezTo>
                    <a:pt x="7728" y="23373"/>
                    <a:pt x="7704" y="23432"/>
                    <a:pt x="7954" y="23563"/>
                  </a:cubicBezTo>
                  <a:lnTo>
                    <a:pt x="8133" y="23504"/>
                  </a:lnTo>
                  <a:lnTo>
                    <a:pt x="8133" y="23444"/>
                  </a:lnTo>
                  <a:lnTo>
                    <a:pt x="7537" y="23039"/>
                  </a:lnTo>
                  <a:cubicBezTo>
                    <a:pt x="7133" y="23016"/>
                    <a:pt x="7013" y="22992"/>
                    <a:pt x="6894" y="23277"/>
                  </a:cubicBezTo>
                  <a:cubicBezTo>
                    <a:pt x="6525" y="22825"/>
                    <a:pt x="6085" y="22825"/>
                    <a:pt x="5525" y="22742"/>
                  </a:cubicBezTo>
                  <a:cubicBezTo>
                    <a:pt x="5632" y="22908"/>
                    <a:pt x="5740" y="22908"/>
                    <a:pt x="5882" y="23039"/>
                  </a:cubicBezTo>
                  <a:cubicBezTo>
                    <a:pt x="5859" y="23099"/>
                    <a:pt x="5835" y="23147"/>
                    <a:pt x="5823" y="23218"/>
                  </a:cubicBezTo>
                  <a:cubicBezTo>
                    <a:pt x="5513" y="23158"/>
                    <a:pt x="5454" y="23123"/>
                    <a:pt x="5347" y="22861"/>
                  </a:cubicBezTo>
                  <a:lnTo>
                    <a:pt x="5168" y="22742"/>
                  </a:lnTo>
                  <a:cubicBezTo>
                    <a:pt x="5108" y="22920"/>
                    <a:pt x="5144" y="22932"/>
                    <a:pt x="5228" y="23099"/>
                  </a:cubicBezTo>
                  <a:lnTo>
                    <a:pt x="4692" y="23039"/>
                  </a:lnTo>
                  <a:cubicBezTo>
                    <a:pt x="4525" y="22813"/>
                    <a:pt x="4573" y="22861"/>
                    <a:pt x="4573" y="22504"/>
                  </a:cubicBezTo>
                  <a:lnTo>
                    <a:pt x="4037" y="22325"/>
                  </a:lnTo>
                  <a:cubicBezTo>
                    <a:pt x="3942" y="22444"/>
                    <a:pt x="3954" y="22408"/>
                    <a:pt x="3918" y="22623"/>
                  </a:cubicBezTo>
                  <a:lnTo>
                    <a:pt x="3144" y="22444"/>
                  </a:lnTo>
                  <a:lnTo>
                    <a:pt x="3323" y="22801"/>
                  </a:lnTo>
                  <a:lnTo>
                    <a:pt x="2668" y="22920"/>
                  </a:lnTo>
                  <a:cubicBezTo>
                    <a:pt x="2656" y="22813"/>
                    <a:pt x="2632" y="22718"/>
                    <a:pt x="2608" y="22623"/>
                  </a:cubicBezTo>
                  <a:lnTo>
                    <a:pt x="2608" y="22563"/>
                  </a:lnTo>
                  <a:lnTo>
                    <a:pt x="3037" y="22563"/>
                  </a:lnTo>
                  <a:lnTo>
                    <a:pt x="3096" y="22444"/>
                  </a:lnTo>
                  <a:lnTo>
                    <a:pt x="2620" y="22265"/>
                  </a:lnTo>
                  <a:cubicBezTo>
                    <a:pt x="2477" y="22599"/>
                    <a:pt x="2418" y="22968"/>
                    <a:pt x="2441" y="23325"/>
                  </a:cubicBezTo>
                  <a:cubicBezTo>
                    <a:pt x="2870" y="23444"/>
                    <a:pt x="2977" y="23230"/>
                    <a:pt x="3442" y="23277"/>
                  </a:cubicBezTo>
                  <a:close/>
                  <a:moveTo>
                    <a:pt x="6954" y="22265"/>
                  </a:moveTo>
                  <a:lnTo>
                    <a:pt x="6835" y="22265"/>
                  </a:lnTo>
                  <a:cubicBezTo>
                    <a:pt x="6942" y="22325"/>
                    <a:pt x="6847" y="22325"/>
                    <a:pt x="6954" y="22265"/>
                  </a:cubicBezTo>
                  <a:close/>
                  <a:moveTo>
                    <a:pt x="10990" y="22742"/>
                  </a:moveTo>
                  <a:cubicBezTo>
                    <a:pt x="11193" y="22766"/>
                    <a:pt x="11193" y="22789"/>
                    <a:pt x="11335" y="22623"/>
                  </a:cubicBezTo>
                  <a:lnTo>
                    <a:pt x="11466" y="22504"/>
                  </a:lnTo>
                  <a:lnTo>
                    <a:pt x="11288" y="22265"/>
                  </a:lnTo>
                  <a:cubicBezTo>
                    <a:pt x="11181" y="22420"/>
                    <a:pt x="11085" y="22575"/>
                    <a:pt x="10990" y="22742"/>
                  </a:cubicBezTo>
                  <a:close/>
                  <a:moveTo>
                    <a:pt x="1251" y="22623"/>
                  </a:moveTo>
                  <a:cubicBezTo>
                    <a:pt x="1179" y="22396"/>
                    <a:pt x="1203" y="22444"/>
                    <a:pt x="1072" y="22325"/>
                  </a:cubicBezTo>
                  <a:lnTo>
                    <a:pt x="1013" y="22385"/>
                  </a:lnTo>
                  <a:cubicBezTo>
                    <a:pt x="1025" y="22444"/>
                    <a:pt x="1048" y="22504"/>
                    <a:pt x="1072" y="22563"/>
                  </a:cubicBezTo>
                  <a:close/>
                  <a:moveTo>
                    <a:pt x="19825" y="22444"/>
                  </a:moveTo>
                  <a:lnTo>
                    <a:pt x="19825" y="22385"/>
                  </a:lnTo>
                  <a:lnTo>
                    <a:pt x="19467" y="22325"/>
                  </a:lnTo>
                  <a:lnTo>
                    <a:pt x="19706" y="22504"/>
                  </a:lnTo>
                  <a:close/>
                  <a:moveTo>
                    <a:pt x="66247" y="22551"/>
                  </a:moveTo>
                  <a:lnTo>
                    <a:pt x="66307" y="22551"/>
                  </a:lnTo>
                  <a:lnTo>
                    <a:pt x="66307" y="22504"/>
                  </a:lnTo>
                  <a:lnTo>
                    <a:pt x="66068" y="22313"/>
                  </a:lnTo>
                  <a:close/>
                  <a:moveTo>
                    <a:pt x="50519" y="22444"/>
                  </a:moveTo>
                  <a:lnTo>
                    <a:pt x="50578" y="22623"/>
                  </a:lnTo>
                  <a:lnTo>
                    <a:pt x="50757" y="22623"/>
                  </a:lnTo>
                  <a:cubicBezTo>
                    <a:pt x="50674" y="22396"/>
                    <a:pt x="50757" y="22492"/>
                    <a:pt x="50578" y="22385"/>
                  </a:cubicBezTo>
                  <a:close/>
                  <a:moveTo>
                    <a:pt x="48078" y="22742"/>
                  </a:moveTo>
                  <a:lnTo>
                    <a:pt x="48197" y="22682"/>
                  </a:lnTo>
                  <a:cubicBezTo>
                    <a:pt x="48161" y="22599"/>
                    <a:pt x="48126" y="22515"/>
                    <a:pt x="48078" y="22444"/>
                  </a:cubicBezTo>
                  <a:lnTo>
                    <a:pt x="47780" y="22563"/>
                  </a:lnTo>
                  <a:close/>
                  <a:moveTo>
                    <a:pt x="61080" y="22563"/>
                  </a:moveTo>
                  <a:lnTo>
                    <a:pt x="61199" y="22444"/>
                  </a:lnTo>
                  <a:lnTo>
                    <a:pt x="61080" y="22444"/>
                  </a:lnTo>
                  <a:close/>
                  <a:moveTo>
                    <a:pt x="76403" y="22623"/>
                  </a:moveTo>
                  <a:lnTo>
                    <a:pt x="76403" y="22789"/>
                  </a:lnTo>
                  <a:lnTo>
                    <a:pt x="76641" y="22789"/>
                  </a:lnTo>
                  <a:lnTo>
                    <a:pt x="76701" y="22670"/>
                  </a:lnTo>
                  <a:lnTo>
                    <a:pt x="76344" y="22444"/>
                  </a:lnTo>
                  <a:cubicBezTo>
                    <a:pt x="76379" y="22623"/>
                    <a:pt x="76272" y="22480"/>
                    <a:pt x="76403" y="22623"/>
                  </a:cubicBezTo>
                  <a:close/>
                  <a:moveTo>
                    <a:pt x="47554" y="22504"/>
                  </a:moveTo>
                  <a:cubicBezTo>
                    <a:pt x="47519" y="22599"/>
                    <a:pt x="47471" y="22694"/>
                    <a:pt x="47435" y="22801"/>
                  </a:cubicBezTo>
                  <a:lnTo>
                    <a:pt x="47495" y="22801"/>
                  </a:lnTo>
                  <a:cubicBezTo>
                    <a:pt x="47566" y="22742"/>
                    <a:pt x="47650" y="22682"/>
                    <a:pt x="47733" y="22623"/>
                  </a:cubicBezTo>
                  <a:close/>
                  <a:moveTo>
                    <a:pt x="56329" y="22801"/>
                  </a:moveTo>
                  <a:lnTo>
                    <a:pt x="56448" y="22742"/>
                  </a:lnTo>
                  <a:lnTo>
                    <a:pt x="56448" y="22623"/>
                  </a:lnTo>
                  <a:lnTo>
                    <a:pt x="56329" y="22504"/>
                  </a:lnTo>
                  <a:lnTo>
                    <a:pt x="56162" y="22504"/>
                  </a:lnTo>
                  <a:lnTo>
                    <a:pt x="56222" y="22801"/>
                  </a:lnTo>
                  <a:close/>
                  <a:moveTo>
                    <a:pt x="75974" y="22861"/>
                  </a:moveTo>
                  <a:lnTo>
                    <a:pt x="76272" y="22861"/>
                  </a:lnTo>
                  <a:lnTo>
                    <a:pt x="76272" y="22682"/>
                  </a:lnTo>
                  <a:lnTo>
                    <a:pt x="76094" y="22504"/>
                  </a:lnTo>
                  <a:close/>
                  <a:moveTo>
                    <a:pt x="1715" y="23158"/>
                  </a:moveTo>
                  <a:cubicBezTo>
                    <a:pt x="2013" y="22968"/>
                    <a:pt x="1870" y="22932"/>
                    <a:pt x="2132" y="23099"/>
                  </a:cubicBezTo>
                  <a:cubicBezTo>
                    <a:pt x="2382" y="22813"/>
                    <a:pt x="1930" y="22646"/>
                    <a:pt x="1537" y="22563"/>
                  </a:cubicBezTo>
                  <a:cubicBezTo>
                    <a:pt x="1477" y="22777"/>
                    <a:pt x="1560" y="23004"/>
                    <a:pt x="1727" y="23158"/>
                  </a:cubicBezTo>
                  <a:close/>
                  <a:moveTo>
                    <a:pt x="1477" y="23039"/>
                  </a:moveTo>
                  <a:lnTo>
                    <a:pt x="1251" y="22623"/>
                  </a:lnTo>
                  <a:lnTo>
                    <a:pt x="1251" y="22968"/>
                  </a:lnTo>
                  <a:close/>
                  <a:moveTo>
                    <a:pt x="55091" y="22623"/>
                  </a:moveTo>
                  <a:lnTo>
                    <a:pt x="55031" y="23087"/>
                  </a:lnTo>
                  <a:lnTo>
                    <a:pt x="55448" y="22730"/>
                  </a:lnTo>
                  <a:cubicBezTo>
                    <a:pt x="55424" y="22849"/>
                    <a:pt x="55412" y="22968"/>
                    <a:pt x="55389" y="23087"/>
                  </a:cubicBezTo>
                  <a:lnTo>
                    <a:pt x="56043" y="22968"/>
                  </a:lnTo>
                  <a:lnTo>
                    <a:pt x="56043" y="22920"/>
                  </a:lnTo>
                  <a:cubicBezTo>
                    <a:pt x="55924" y="22837"/>
                    <a:pt x="55829" y="22730"/>
                    <a:pt x="55746" y="22623"/>
                  </a:cubicBezTo>
                  <a:cubicBezTo>
                    <a:pt x="55674" y="22837"/>
                    <a:pt x="55698" y="22789"/>
                    <a:pt x="55567" y="22920"/>
                  </a:cubicBezTo>
                  <a:cubicBezTo>
                    <a:pt x="55603" y="22837"/>
                    <a:pt x="55651" y="22754"/>
                    <a:pt x="55686" y="22682"/>
                  </a:cubicBezTo>
                  <a:close/>
                  <a:moveTo>
                    <a:pt x="64294" y="22623"/>
                  </a:moveTo>
                  <a:lnTo>
                    <a:pt x="64175" y="22849"/>
                  </a:lnTo>
                  <a:cubicBezTo>
                    <a:pt x="64425" y="22766"/>
                    <a:pt x="64318" y="22861"/>
                    <a:pt x="64414" y="22623"/>
                  </a:cubicBezTo>
                  <a:close/>
                  <a:moveTo>
                    <a:pt x="72426" y="22849"/>
                  </a:moveTo>
                  <a:cubicBezTo>
                    <a:pt x="72510" y="22730"/>
                    <a:pt x="72557" y="22777"/>
                    <a:pt x="72486" y="22623"/>
                  </a:cubicBezTo>
                  <a:cubicBezTo>
                    <a:pt x="72462" y="22694"/>
                    <a:pt x="72450" y="22777"/>
                    <a:pt x="72426" y="22861"/>
                  </a:cubicBezTo>
                  <a:close/>
                  <a:moveTo>
                    <a:pt x="75272" y="22623"/>
                  </a:moveTo>
                  <a:lnTo>
                    <a:pt x="75093" y="22730"/>
                  </a:lnTo>
                  <a:cubicBezTo>
                    <a:pt x="75082" y="22789"/>
                    <a:pt x="75058" y="22849"/>
                    <a:pt x="75034" y="22908"/>
                  </a:cubicBezTo>
                  <a:lnTo>
                    <a:pt x="75034" y="22968"/>
                  </a:lnTo>
                  <a:lnTo>
                    <a:pt x="75451" y="22908"/>
                  </a:lnTo>
                  <a:cubicBezTo>
                    <a:pt x="75391" y="22706"/>
                    <a:pt x="75403" y="22742"/>
                    <a:pt x="75272" y="22623"/>
                  </a:cubicBezTo>
                  <a:close/>
                  <a:moveTo>
                    <a:pt x="46899" y="22920"/>
                  </a:moveTo>
                  <a:lnTo>
                    <a:pt x="47018" y="22920"/>
                  </a:lnTo>
                  <a:lnTo>
                    <a:pt x="47138" y="22801"/>
                  </a:lnTo>
                  <a:cubicBezTo>
                    <a:pt x="47102" y="22754"/>
                    <a:pt x="47054" y="22718"/>
                    <a:pt x="47018" y="22682"/>
                  </a:cubicBezTo>
                  <a:lnTo>
                    <a:pt x="46840" y="22682"/>
                  </a:lnTo>
                  <a:close/>
                  <a:moveTo>
                    <a:pt x="8549" y="22861"/>
                  </a:moveTo>
                  <a:lnTo>
                    <a:pt x="8788" y="22861"/>
                  </a:lnTo>
                  <a:cubicBezTo>
                    <a:pt x="8811" y="22813"/>
                    <a:pt x="8823" y="22777"/>
                    <a:pt x="8847" y="22742"/>
                  </a:cubicBezTo>
                  <a:lnTo>
                    <a:pt x="8668" y="22742"/>
                  </a:lnTo>
                  <a:close/>
                  <a:moveTo>
                    <a:pt x="54555" y="22742"/>
                  </a:moveTo>
                  <a:lnTo>
                    <a:pt x="54496" y="23266"/>
                  </a:lnTo>
                  <a:lnTo>
                    <a:pt x="54615" y="23325"/>
                  </a:lnTo>
                  <a:lnTo>
                    <a:pt x="54793" y="23266"/>
                  </a:lnTo>
                  <a:cubicBezTo>
                    <a:pt x="54889" y="23027"/>
                    <a:pt x="54829" y="22932"/>
                    <a:pt x="54555" y="22742"/>
                  </a:cubicBezTo>
                  <a:close/>
                  <a:moveTo>
                    <a:pt x="46376" y="22980"/>
                  </a:moveTo>
                  <a:cubicBezTo>
                    <a:pt x="46566" y="22896"/>
                    <a:pt x="46614" y="22980"/>
                    <a:pt x="46495" y="22801"/>
                  </a:cubicBezTo>
                  <a:lnTo>
                    <a:pt x="46376" y="22861"/>
                  </a:lnTo>
                  <a:close/>
                  <a:moveTo>
                    <a:pt x="74629" y="22980"/>
                  </a:moveTo>
                  <a:lnTo>
                    <a:pt x="74748" y="23039"/>
                  </a:lnTo>
                  <a:lnTo>
                    <a:pt x="74867" y="22920"/>
                  </a:lnTo>
                  <a:lnTo>
                    <a:pt x="74689" y="22801"/>
                  </a:lnTo>
                  <a:close/>
                  <a:moveTo>
                    <a:pt x="138447" y="22920"/>
                  </a:moveTo>
                  <a:cubicBezTo>
                    <a:pt x="138530" y="23075"/>
                    <a:pt x="138685" y="23206"/>
                    <a:pt x="138851" y="23266"/>
                  </a:cubicBezTo>
                  <a:lnTo>
                    <a:pt x="138923" y="23266"/>
                  </a:lnTo>
                  <a:lnTo>
                    <a:pt x="138923" y="23218"/>
                  </a:lnTo>
                  <a:close/>
                  <a:moveTo>
                    <a:pt x="10514" y="23158"/>
                  </a:moveTo>
                  <a:cubicBezTo>
                    <a:pt x="10407" y="22944"/>
                    <a:pt x="10550" y="23087"/>
                    <a:pt x="10335" y="22980"/>
                  </a:cubicBezTo>
                  <a:cubicBezTo>
                    <a:pt x="10371" y="23039"/>
                    <a:pt x="10407" y="23099"/>
                    <a:pt x="10454" y="23158"/>
                  </a:cubicBezTo>
                  <a:close/>
                  <a:moveTo>
                    <a:pt x="11228" y="23039"/>
                  </a:moveTo>
                  <a:lnTo>
                    <a:pt x="11347" y="23158"/>
                  </a:lnTo>
                  <a:cubicBezTo>
                    <a:pt x="11431" y="23039"/>
                    <a:pt x="11383" y="23063"/>
                    <a:pt x="11407" y="22980"/>
                  </a:cubicBezTo>
                  <a:close/>
                  <a:moveTo>
                    <a:pt x="59068" y="22980"/>
                  </a:moveTo>
                  <a:lnTo>
                    <a:pt x="58949" y="22980"/>
                  </a:lnTo>
                  <a:cubicBezTo>
                    <a:pt x="59056" y="23027"/>
                    <a:pt x="58960" y="23039"/>
                    <a:pt x="59068" y="22980"/>
                  </a:cubicBezTo>
                  <a:close/>
                  <a:moveTo>
                    <a:pt x="45292" y="23039"/>
                  </a:moveTo>
                  <a:lnTo>
                    <a:pt x="45173" y="23039"/>
                  </a:lnTo>
                  <a:lnTo>
                    <a:pt x="45066" y="23218"/>
                  </a:lnTo>
                  <a:lnTo>
                    <a:pt x="45304" y="23218"/>
                  </a:lnTo>
                  <a:close/>
                  <a:moveTo>
                    <a:pt x="53900" y="23039"/>
                  </a:moveTo>
                  <a:lnTo>
                    <a:pt x="53900" y="23397"/>
                  </a:lnTo>
                  <a:lnTo>
                    <a:pt x="54079" y="23277"/>
                  </a:lnTo>
                  <a:cubicBezTo>
                    <a:pt x="53996" y="23051"/>
                    <a:pt x="54079" y="23147"/>
                    <a:pt x="53900" y="23039"/>
                  </a:cubicBezTo>
                  <a:close/>
                  <a:moveTo>
                    <a:pt x="74260" y="23277"/>
                  </a:moveTo>
                  <a:lnTo>
                    <a:pt x="74498" y="23277"/>
                  </a:lnTo>
                  <a:cubicBezTo>
                    <a:pt x="74522" y="23230"/>
                    <a:pt x="74546" y="23194"/>
                    <a:pt x="74558" y="23158"/>
                  </a:cubicBezTo>
                  <a:lnTo>
                    <a:pt x="74260" y="23039"/>
                  </a:lnTo>
                  <a:close/>
                  <a:moveTo>
                    <a:pt x="17932" y="23575"/>
                  </a:moveTo>
                  <a:cubicBezTo>
                    <a:pt x="17955" y="23325"/>
                    <a:pt x="17979" y="23230"/>
                    <a:pt x="17753" y="23099"/>
                  </a:cubicBezTo>
                  <a:lnTo>
                    <a:pt x="17336" y="23218"/>
                  </a:lnTo>
                  <a:cubicBezTo>
                    <a:pt x="17384" y="23539"/>
                    <a:pt x="17360" y="23563"/>
                    <a:pt x="17693" y="23635"/>
                  </a:cubicBezTo>
                  <a:cubicBezTo>
                    <a:pt x="17670" y="23551"/>
                    <a:pt x="17658" y="23468"/>
                    <a:pt x="17634" y="23397"/>
                  </a:cubicBezTo>
                  <a:cubicBezTo>
                    <a:pt x="17872" y="23492"/>
                    <a:pt x="17777" y="23397"/>
                    <a:pt x="17753" y="23635"/>
                  </a:cubicBezTo>
                  <a:close/>
                  <a:moveTo>
                    <a:pt x="47614" y="23218"/>
                  </a:moveTo>
                  <a:lnTo>
                    <a:pt x="47673" y="23218"/>
                  </a:lnTo>
                  <a:cubicBezTo>
                    <a:pt x="47566" y="23099"/>
                    <a:pt x="47673" y="23170"/>
                    <a:pt x="47495" y="23099"/>
                  </a:cubicBezTo>
                  <a:close/>
                  <a:moveTo>
                    <a:pt x="45006" y="23277"/>
                  </a:moveTo>
                  <a:lnTo>
                    <a:pt x="45006" y="23158"/>
                  </a:lnTo>
                  <a:lnTo>
                    <a:pt x="44828" y="23158"/>
                  </a:lnTo>
                  <a:lnTo>
                    <a:pt x="44709" y="23337"/>
                  </a:lnTo>
                  <a:close/>
                  <a:moveTo>
                    <a:pt x="53436" y="23277"/>
                  </a:moveTo>
                  <a:lnTo>
                    <a:pt x="53198" y="23158"/>
                  </a:lnTo>
                  <a:lnTo>
                    <a:pt x="52781" y="23397"/>
                  </a:lnTo>
                  <a:lnTo>
                    <a:pt x="52722" y="23516"/>
                  </a:lnTo>
                  <a:lnTo>
                    <a:pt x="52900" y="23742"/>
                  </a:lnTo>
                  <a:lnTo>
                    <a:pt x="53424" y="23516"/>
                  </a:lnTo>
                  <a:close/>
                  <a:moveTo>
                    <a:pt x="11335" y="23456"/>
                  </a:moveTo>
                  <a:lnTo>
                    <a:pt x="11752" y="23516"/>
                  </a:lnTo>
                  <a:lnTo>
                    <a:pt x="11812" y="23516"/>
                  </a:lnTo>
                  <a:lnTo>
                    <a:pt x="11871" y="23397"/>
                  </a:lnTo>
                  <a:lnTo>
                    <a:pt x="11395" y="23218"/>
                  </a:lnTo>
                  <a:cubicBezTo>
                    <a:pt x="11383" y="23289"/>
                    <a:pt x="11371" y="23373"/>
                    <a:pt x="11335" y="23456"/>
                  </a:cubicBezTo>
                  <a:close/>
                  <a:moveTo>
                    <a:pt x="44590" y="23337"/>
                  </a:moveTo>
                  <a:lnTo>
                    <a:pt x="44351" y="23218"/>
                  </a:lnTo>
                  <a:cubicBezTo>
                    <a:pt x="44459" y="23337"/>
                    <a:pt x="44363" y="23277"/>
                    <a:pt x="44590" y="23337"/>
                  </a:cubicBezTo>
                  <a:close/>
                  <a:moveTo>
                    <a:pt x="834" y="23635"/>
                  </a:moveTo>
                  <a:cubicBezTo>
                    <a:pt x="703" y="23444"/>
                    <a:pt x="310" y="23325"/>
                    <a:pt x="60" y="23277"/>
                  </a:cubicBezTo>
                  <a:lnTo>
                    <a:pt x="60" y="23635"/>
                  </a:lnTo>
                  <a:lnTo>
                    <a:pt x="179" y="23682"/>
                  </a:lnTo>
                  <a:lnTo>
                    <a:pt x="715" y="23575"/>
                  </a:lnTo>
                  <a:close/>
                  <a:moveTo>
                    <a:pt x="4751" y="24230"/>
                  </a:moveTo>
                  <a:lnTo>
                    <a:pt x="4930" y="24111"/>
                  </a:lnTo>
                  <a:lnTo>
                    <a:pt x="4930" y="23932"/>
                  </a:lnTo>
                  <a:cubicBezTo>
                    <a:pt x="4763" y="23849"/>
                    <a:pt x="4620" y="23718"/>
                    <a:pt x="4513" y="23575"/>
                  </a:cubicBezTo>
                  <a:cubicBezTo>
                    <a:pt x="4335" y="23575"/>
                    <a:pt x="4346" y="23563"/>
                    <a:pt x="4216" y="23754"/>
                  </a:cubicBezTo>
                  <a:cubicBezTo>
                    <a:pt x="4096" y="23563"/>
                    <a:pt x="4108" y="23420"/>
                    <a:pt x="3799" y="23277"/>
                  </a:cubicBezTo>
                  <a:lnTo>
                    <a:pt x="3561" y="23456"/>
                  </a:lnTo>
                  <a:cubicBezTo>
                    <a:pt x="3334" y="23575"/>
                    <a:pt x="3394" y="23480"/>
                    <a:pt x="3084" y="23397"/>
                  </a:cubicBezTo>
                  <a:cubicBezTo>
                    <a:pt x="3120" y="23670"/>
                    <a:pt x="3227" y="23932"/>
                    <a:pt x="3382" y="24170"/>
                  </a:cubicBezTo>
                  <a:lnTo>
                    <a:pt x="2668" y="24230"/>
                  </a:lnTo>
                  <a:lnTo>
                    <a:pt x="3144" y="24528"/>
                  </a:lnTo>
                  <a:cubicBezTo>
                    <a:pt x="3501" y="24456"/>
                    <a:pt x="3620" y="24278"/>
                    <a:pt x="3739" y="24230"/>
                  </a:cubicBezTo>
                  <a:cubicBezTo>
                    <a:pt x="4120" y="24075"/>
                    <a:pt x="4311" y="24432"/>
                    <a:pt x="4751" y="24218"/>
                  </a:cubicBezTo>
                  <a:close/>
                  <a:moveTo>
                    <a:pt x="8311" y="23277"/>
                  </a:moveTo>
                  <a:lnTo>
                    <a:pt x="8311" y="23635"/>
                  </a:lnTo>
                  <a:lnTo>
                    <a:pt x="9145" y="23575"/>
                  </a:lnTo>
                  <a:cubicBezTo>
                    <a:pt x="9026" y="23373"/>
                    <a:pt x="8585" y="23337"/>
                    <a:pt x="8311" y="23277"/>
                  </a:cubicBezTo>
                  <a:close/>
                  <a:moveTo>
                    <a:pt x="57282" y="23277"/>
                  </a:moveTo>
                  <a:lnTo>
                    <a:pt x="57103" y="23516"/>
                  </a:lnTo>
                  <a:cubicBezTo>
                    <a:pt x="57329" y="23397"/>
                    <a:pt x="57258" y="23408"/>
                    <a:pt x="57294" y="23277"/>
                  </a:cubicBezTo>
                  <a:close/>
                  <a:moveTo>
                    <a:pt x="10978" y="23337"/>
                  </a:moveTo>
                  <a:lnTo>
                    <a:pt x="11157" y="23575"/>
                  </a:lnTo>
                  <a:lnTo>
                    <a:pt x="11216" y="23575"/>
                  </a:lnTo>
                  <a:cubicBezTo>
                    <a:pt x="11133" y="23325"/>
                    <a:pt x="11240" y="23420"/>
                    <a:pt x="10990" y="23337"/>
                  </a:cubicBezTo>
                  <a:close/>
                  <a:moveTo>
                    <a:pt x="43982" y="23516"/>
                  </a:moveTo>
                  <a:cubicBezTo>
                    <a:pt x="44066" y="23397"/>
                    <a:pt x="44030" y="23420"/>
                    <a:pt x="44042" y="23337"/>
                  </a:cubicBezTo>
                  <a:cubicBezTo>
                    <a:pt x="44030" y="23397"/>
                    <a:pt x="44006" y="23456"/>
                    <a:pt x="43994" y="23516"/>
                  </a:cubicBezTo>
                  <a:close/>
                  <a:moveTo>
                    <a:pt x="72069" y="23337"/>
                  </a:moveTo>
                  <a:lnTo>
                    <a:pt x="71891" y="23813"/>
                  </a:lnTo>
                  <a:lnTo>
                    <a:pt x="72188" y="23575"/>
                  </a:lnTo>
                  <a:cubicBezTo>
                    <a:pt x="72129" y="23361"/>
                    <a:pt x="72188" y="23444"/>
                    <a:pt x="72069" y="23337"/>
                  </a:cubicBezTo>
                  <a:close/>
                  <a:moveTo>
                    <a:pt x="9859" y="23873"/>
                  </a:moveTo>
                  <a:lnTo>
                    <a:pt x="9919" y="23813"/>
                  </a:lnTo>
                  <a:lnTo>
                    <a:pt x="9859" y="23516"/>
                  </a:lnTo>
                  <a:lnTo>
                    <a:pt x="9442" y="23456"/>
                  </a:lnTo>
                  <a:close/>
                  <a:moveTo>
                    <a:pt x="41970" y="23754"/>
                  </a:moveTo>
                  <a:cubicBezTo>
                    <a:pt x="42304" y="23980"/>
                    <a:pt x="42839" y="23670"/>
                    <a:pt x="43339" y="23635"/>
                  </a:cubicBezTo>
                  <a:lnTo>
                    <a:pt x="43339" y="23456"/>
                  </a:lnTo>
                  <a:lnTo>
                    <a:pt x="43101" y="23456"/>
                  </a:lnTo>
                  <a:lnTo>
                    <a:pt x="41970" y="23694"/>
                  </a:lnTo>
                  <a:close/>
                  <a:moveTo>
                    <a:pt x="43625" y="23456"/>
                  </a:moveTo>
                  <a:lnTo>
                    <a:pt x="43518" y="23456"/>
                  </a:lnTo>
                  <a:lnTo>
                    <a:pt x="43518" y="23575"/>
                  </a:lnTo>
                  <a:close/>
                  <a:moveTo>
                    <a:pt x="1191" y="23516"/>
                  </a:moveTo>
                  <a:cubicBezTo>
                    <a:pt x="1144" y="23611"/>
                    <a:pt x="1108" y="23706"/>
                    <a:pt x="1072" y="23813"/>
                  </a:cubicBezTo>
                  <a:cubicBezTo>
                    <a:pt x="1751" y="23861"/>
                    <a:pt x="2049" y="24004"/>
                    <a:pt x="2608" y="24290"/>
                  </a:cubicBezTo>
                  <a:cubicBezTo>
                    <a:pt x="2596" y="24206"/>
                    <a:pt x="2572" y="24123"/>
                    <a:pt x="2549" y="24051"/>
                  </a:cubicBezTo>
                  <a:close/>
                  <a:moveTo>
                    <a:pt x="51936" y="23992"/>
                  </a:moveTo>
                  <a:cubicBezTo>
                    <a:pt x="51900" y="23849"/>
                    <a:pt x="51864" y="23706"/>
                    <a:pt x="51817" y="23575"/>
                  </a:cubicBezTo>
                  <a:lnTo>
                    <a:pt x="51519" y="23516"/>
                  </a:lnTo>
                  <a:cubicBezTo>
                    <a:pt x="51281" y="23873"/>
                    <a:pt x="50876" y="23778"/>
                    <a:pt x="50519" y="23813"/>
                  </a:cubicBezTo>
                  <a:cubicBezTo>
                    <a:pt x="50495" y="23873"/>
                    <a:pt x="50471" y="23932"/>
                    <a:pt x="50459" y="23992"/>
                  </a:cubicBezTo>
                  <a:lnTo>
                    <a:pt x="50459" y="24290"/>
                  </a:lnTo>
                  <a:cubicBezTo>
                    <a:pt x="50983" y="24111"/>
                    <a:pt x="51317" y="24063"/>
                    <a:pt x="51698" y="23754"/>
                  </a:cubicBezTo>
                  <a:cubicBezTo>
                    <a:pt x="51721" y="23837"/>
                    <a:pt x="51745" y="23909"/>
                    <a:pt x="51757" y="23992"/>
                  </a:cubicBezTo>
                  <a:close/>
                  <a:moveTo>
                    <a:pt x="10502" y="23694"/>
                  </a:moveTo>
                  <a:lnTo>
                    <a:pt x="10383" y="23694"/>
                  </a:lnTo>
                  <a:cubicBezTo>
                    <a:pt x="10502" y="23920"/>
                    <a:pt x="10502" y="23932"/>
                    <a:pt x="10740" y="24051"/>
                  </a:cubicBezTo>
                  <a:lnTo>
                    <a:pt x="12109" y="24218"/>
                  </a:lnTo>
                  <a:lnTo>
                    <a:pt x="12407" y="24218"/>
                  </a:lnTo>
                  <a:lnTo>
                    <a:pt x="12407" y="23992"/>
                  </a:lnTo>
                  <a:cubicBezTo>
                    <a:pt x="11764" y="23849"/>
                    <a:pt x="11181" y="23658"/>
                    <a:pt x="10562" y="23575"/>
                  </a:cubicBezTo>
                  <a:cubicBezTo>
                    <a:pt x="10550" y="23611"/>
                    <a:pt x="10526" y="23647"/>
                    <a:pt x="10514" y="23682"/>
                  </a:cubicBezTo>
                  <a:close/>
                  <a:moveTo>
                    <a:pt x="45233" y="23575"/>
                  </a:moveTo>
                  <a:lnTo>
                    <a:pt x="45113" y="23575"/>
                  </a:lnTo>
                  <a:lnTo>
                    <a:pt x="45113" y="23694"/>
                  </a:lnTo>
                  <a:close/>
                  <a:moveTo>
                    <a:pt x="63461" y="23873"/>
                  </a:moveTo>
                  <a:lnTo>
                    <a:pt x="63985" y="23754"/>
                  </a:lnTo>
                  <a:cubicBezTo>
                    <a:pt x="64009" y="23706"/>
                    <a:pt x="64033" y="23670"/>
                    <a:pt x="64044" y="23635"/>
                  </a:cubicBezTo>
                  <a:lnTo>
                    <a:pt x="63568" y="23635"/>
                  </a:lnTo>
                  <a:lnTo>
                    <a:pt x="63461" y="23694"/>
                  </a:lnTo>
                  <a:close/>
                  <a:moveTo>
                    <a:pt x="138375" y="23635"/>
                  </a:moveTo>
                  <a:lnTo>
                    <a:pt x="138613" y="23754"/>
                  </a:lnTo>
                  <a:lnTo>
                    <a:pt x="138613" y="23694"/>
                  </a:lnTo>
                  <a:close/>
                  <a:moveTo>
                    <a:pt x="138780" y="23873"/>
                  </a:moveTo>
                  <a:lnTo>
                    <a:pt x="138851" y="23873"/>
                  </a:lnTo>
                  <a:lnTo>
                    <a:pt x="138851" y="23754"/>
                  </a:lnTo>
                  <a:lnTo>
                    <a:pt x="138613" y="23754"/>
                  </a:lnTo>
                  <a:close/>
                  <a:moveTo>
                    <a:pt x="4989" y="23813"/>
                  </a:moveTo>
                  <a:lnTo>
                    <a:pt x="4989" y="23992"/>
                  </a:lnTo>
                  <a:lnTo>
                    <a:pt x="5168" y="23992"/>
                  </a:lnTo>
                  <a:lnTo>
                    <a:pt x="5168" y="23932"/>
                  </a:lnTo>
                  <a:close/>
                  <a:moveTo>
                    <a:pt x="70045" y="24170"/>
                  </a:moveTo>
                  <a:lnTo>
                    <a:pt x="70164" y="24230"/>
                  </a:lnTo>
                  <a:lnTo>
                    <a:pt x="70462" y="23813"/>
                  </a:lnTo>
                  <a:lnTo>
                    <a:pt x="70343" y="23813"/>
                  </a:lnTo>
                  <a:close/>
                  <a:moveTo>
                    <a:pt x="40958" y="24111"/>
                  </a:moveTo>
                  <a:lnTo>
                    <a:pt x="41077" y="23932"/>
                  </a:lnTo>
                  <a:lnTo>
                    <a:pt x="40661" y="23873"/>
                  </a:lnTo>
                  <a:lnTo>
                    <a:pt x="40065" y="24051"/>
                  </a:lnTo>
                  <a:cubicBezTo>
                    <a:pt x="40268" y="24182"/>
                    <a:pt x="40530" y="24123"/>
                    <a:pt x="40970" y="24111"/>
                  </a:cubicBezTo>
                  <a:close/>
                  <a:moveTo>
                    <a:pt x="5704" y="24051"/>
                  </a:moveTo>
                  <a:lnTo>
                    <a:pt x="5525" y="23932"/>
                  </a:lnTo>
                  <a:lnTo>
                    <a:pt x="5347" y="23932"/>
                  </a:lnTo>
                  <a:lnTo>
                    <a:pt x="5168" y="23992"/>
                  </a:lnTo>
                  <a:lnTo>
                    <a:pt x="5347" y="24170"/>
                  </a:lnTo>
                  <a:lnTo>
                    <a:pt x="5644" y="24170"/>
                  </a:lnTo>
                  <a:close/>
                  <a:moveTo>
                    <a:pt x="49983" y="23932"/>
                  </a:moveTo>
                  <a:lnTo>
                    <a:pt x="49281" y="24349"/>
                  </a:lnTo>
                  <a:lnTo>
                    <a:pt x="49388" y="24528"/>
                  </a:lnTo>
                  <a:cubicBezTo>
                    <a:pt x="49769" y="24516"/>
                    <a:pt x="50436" y="24218"/>
                    <a:pt x="49983" y="23920"/>
                  </a:cubicBezTo>
                  <a:close/>
                  <a:moveTo>
                    <a:pt x="894" y="24349"/>
                  </a:moveTo>
                  <a:lnTo>
                    <a:pt x="894" y="24051"/>
                  </a:lnTo>
                  <a:lnTo>
                    <a:pt x="298" y="23992"/>
                  </a:lnTo>
                  <a:cubicBezTo>
                    <a:pt x="453" y="24159"/>
                    <a:pt x="667" y="24278"/>
                    <a:pt x="894" y="24337"/>
                  </a:cubicBezTo>
                  <a:close/>
                  <a:moveTo>
                    <a:pt x="5823" y="24170"/>
                  </a:moveTo>
                  <a:lnTo>
                    <a:pt x="6001" y="24290"/>
                  </a:lnTo>
                  <a:cubicBezTo>
                    <a:pt x="5942" y="24016"/>
                    <a:pt x="6001" y="24111"/>
                    <a:pt x="5823" y="23992"/>
                  </a:cubicBezTo>
                  <a:close/>
                  <a:moveTo>
                    <a:pt x="39006" y="23992"/>
                  </a:moveTo>
                  <a:cubicBezTo>
                    <a:pt x="38994" y="24111"/>
                    <a:pt x="38970" y="24230"/>
                    <a:pt x="38946" y="24349"/>
                  </a:cubicBezTo>
                  <a:lnTo>
                    <a:pt x="39244" y="24290"/>
                  </a:lnTo>
                  <a:lnTo>
                    <a:pt x="39422" y="24170"/>
                  </a:lnTo>
                  <a:lnTo>
                    <a:pt x="39065" y="23992"/>
                  </a:lnTo>
                  <a:close/>
                  <a:moveTo>
                    <a:pt x="69878" y="24290"/>
                  </a:moveTo>
                  <a:lnTo>
                    <a:pt x="69938" y="24290"/>
                  </a:lnTo>
                  <a:cubicBezTo>
                    <a:pt x="69914" y="24230"/>
                    <a:pt x="69902" y="24170"/>
                    <a:pt x="69878" y="24111"/>
                  </a:cubicBezTo>
                  <a:close/>
                  <a:moveTo>
                    <a:pt x="53853" y="24409"/>
                  </a:moveTo>
                  <a:lnTo>
                    <a:pt x="53972" y="24230"/>
                  </a:lnTo>
                  <a:lnTo>
                    <a:pt x="53853" y="24230"/>
                  </a:lnTo>
                  <a:close/>
                  <a:moveTo>
                    <a:pt x="67795" y="24409"/>
                  </a:moveTo>
                  <a:lnTo>
                    <a:pt x="67914" y="24468"/>
                  </a:lnTo>
                  <a:lnTo>
                    <a:pt x="67795" y="24230"/>
                  </a:lnTo>
                  <a:close/>
                  <a:moveTo>
                    <a:pt x="5108" y="24468"/>
                  </a:moveTo>
                  <a:lnTo>
                    <a:pt x="5347" y="24706"/>
                  </a:lnTo>
                  <a:lnTo>
                    <a:pt x="5406" y="24706"/>
                  </a:lnTo>
                  <a:lnTo>
                    <a:pt x="5049" y="24290"/>
                  </a:lnTo>
                  <a:cubicBezTo>
                    <a:pt x="5073" y="24337"/>
                    <a:pt x="5085" y="24409"/>
                    <a:pt x="5120" y="24456"/>
                  </a:cubicBezTo>
                  <a:close/>
                  <a:moveTo>
                    <a:pt x="5525" y="24706"/>
                  </a:moveTo>
                  <a:cubicBezTo>
                    <a:pt x="5549" y="24742"/>
                    <a:pt x="5573" y="24778"/>
                    <a:pt x="5585" y="24825"/>
                  </a:cubicBezTo>
                  <a:cubicBezTo>
                    <a:pt x="5835" y="24801"/>
                    <a:pt x="5704" y="24873"/>
                    <a:pt x="5882" y="24706"/>
                  </a:cubicBezTo>
                  <a:lnTo>
                    <a:pt x="5585" y="24349"/>
                  </a:lnTo>
                  <a:cubicBezTo>
                    <a:pt x="5561" y="24456"/>
                    <a:pt x="5549" y="24575"/>
                    <a:pt x="5525" y="24706"/>
                  </a:cubicBezTo>
                  <a:close/>
                  <a:moveTo>
                    <a:pt x="6299" y="24468"/>
                  </a:moveTo>
                  <a:cubicBezTo>
                    <a:pt x="6478" y="24385"/>
                    <a:pt x="6371" y="24468"/>
                    <a:pt x="6478" y="24349"/>
                  </a:cubicBezTo>
                  <a:lnTo>
                    <a:pt x="6359" y="24349"/>
                  </a:lnTo>
                  <a:close/>
                  <a:moveTo>
                    <a:pt x="7906" y="24587"/>
                  </a:moveTo>
                  <a:lnTo>
                    <a:pt x="7966" y="24587"/>
                  </a:lnTo>
                  <a:cubicBezTo>
                    <a:pt x="7883" y="24409"/>
                    <a:pt x="7930" y="24444"/>
                    <a:pt x="7787" y="24349"/>
                  </a:cubicBezTo>
                  <a:close/>
                  <a:moveTo>
                    <a:pt x="67211" y="24468"/>
                  </a:moveTo>
                  <a:lnTo>
                    <a:pt x="67331" y="24587"/>
                  </a:lnTo>
                  <a:cubicBezTo>
                    <a:pt x="67402" y="24504"/>
                    <a:pt x="67485" y="24420"/>
                    <a:pt x="67569" y="24349"/>
                  </a:cubicBezTo>
                  <a:lnTo>
                    <a:pt x="67271" y="24349"/>
                  </a:lnTo>
                  <a:cubicBezTo>
                    <a:pt x="67247" y="24385"/>
                    <a:pt x="67223" y="24420"/>
                    <a:pt x="67200" y="24456"/>
                  </a:cubicBezTo>
                  <a:close/>
                  <a:moveTo>
                    <a:pt x="12883" y="24647"/>
                  </a:moveTo>
                  <a:cubicBezTo>
                    <a:pt x="12812" y="24516"/>
                    <a:pt x="12681" y="24420"/>
                    <a:pt x="12526" y="24409"/>
                  </a:cubicBezTo>
                  <a:cubicBezTo>
                    <a:pt x="12431" y="24587"/>
                    <a:pt x="12467" y="24599"/>
                    <a:pt x="12288" y="24706"/>
                  </a:cubicBezTo>
                  <a:lnTo>
                    <a:pt x="12288" y="25004"/>
                  </a:lnTo>
                  <a:cubicBezTo>
                    <a:pt x="12883" y="25206"/>
                    <a:pt x="13312" y="25313"/>
                    <a:pt x="13955" y="25242"/>
                  </a:cubicBezTo>
                  <a:cubicBezTo>
                    <a:pt x="13836" y="24932"/>
                    <a:pt x="13657" y="24956"/>
                    <a:pt x="13598" y="24766"/>
                  </a:cubicBezTo>
                  <a:lnTo>
                    <a:pt x="13121" y="24528"/>
                  </a:lnTo>
                  <a:cubicBezTo>
                    <a:pt x="13157" y="24623"/>
                    <a:pt x="13205" y="24718"/>
                    <a:pt x="13240" y="24825"/>
                  </a:cubicBezTo>
                  <a:lnTo>
                    <a:pt x="12705" y="25004"/>
                  </a:lnTo>
                  <a:lnTo>
                    <a:pt x="12586" y="24944"/>
                  </a:lnTo>
                  <a:cubicBezTo>
                    <a:pt x="12562" y="24885"/>
                    <a:pt x="12550" y="24825"/>
                    <a:pt x="12526" y="24766"/>
                  </a:cubicBezTo>
                  <a:lnTo>
                    <a:pt x="12883" y="24706"/>
                  </a:lnTo>
                  <a:close/>
                  <a:moveTo>
                    <a:pt x="49209" y="24409"/>
                  </a:moveTo>
                  <a:lnTo>
                    <a:pt x="48971" y="24409"/>
                  </a:lnTo>
                  <a:lnTo>
                    <a:pt x="48852" y="24468"/>
                  </a:lnTo>
                  <a:lnTo>
                    <a:pt x="48852" y="24706"/>
                  </a:lnTo>
                  <a:cubicBezTo>
                    <a:pt x="49114" y="24623"/>
                    <a:pt x="49114" y="24623"/>
                    <a:pt x="49221" y="24409"/>
                  </a:cubicBezTo>
                  <a:close/>
                  <a:moveTo>
                    <a:pt x="4454" y="24468"/>
                  </a:moveTo>
                  <a:lnTo>
                    <a:pt x="4394" y="24706"/>
                  </a:lnTo>
                  <a:lnTo>
                    <a:pt x="4930" y="24944"/>
                  </a:lnTo>
                  <a:lnTo>
                    <a:pt x="4930" y="24528"/>
                  </a:lnTo>
                  <a:lnTo>
                    <a:pt x="4692" y="24706"/>
                  </a:lnTo>
                  <a:cubicBezTo>
                    <a:pt x="4608" y="24623"/>
                    <a:pt x="4537" y="24540"/>
                    <a:pt x="4454" y="24456"/>
                  </a:cubicBezTo>
                  <a:close/>
                  <a:moveTo>
                    <a:pt x="11633" y="24885"/>
                  </a:moveTo>
                  <a:lnTo>
                    <a:pt x="11633" y="24587"/>
                  </a:lnTo>
                  <a:lnTo>
                    <a:pt x="11395" y="24468"/>
                  </a:lnTo>
                  <a:lnTo>
                    <a:pt x="11395" y="24706"/>
                  </a:lnTo>
                  <a:close/>
                  <a:moveTo>
                    <a:pt x="12109" y="25004"/>
                  </a:moveTo>
                  <a:cubicBezTo>
                    <a:pt x="12086" y="24742"/>
                    <a:pt x="12074" y="24599"/>
                    <a:pt x="11931" y="24468"/>
                  </a:cubicBezTo>
                  <a:cubicBezTo>
                    <a:pt x="11895" y="24587"/>
                    <a:pt x="11859" y="24706"/>
                    <a:pt x="11812" y="24825"/>
                  </a:cubicBezTo>
                  <a:cubicBezTo>
                    <a:pt x="11943" y="24944"/>
                    <a:pt x="11895" y="24932"/>
                    <a:pt x="12109" y="25004"/>
                  </a:cubicBezTo>
                  <a:close/>
                  <a:moveTo>
                    <a:pt x="25230" y="25242"/>
                  </a:moveTo>
                  <a:lnTo>
                    <a:pt x="25290" y="25409"/>
                  </a:lnTo>
                  <a:cubicBezTo>
                    <a:pt x="25766" y="25349"/>
                    <a:pt x="25885" y="25302"/>
                    <a:pt x="26302" y="25349"/>
                  </a:cubicBezTo>
                  <a:cubicBezTo>
                    <a:pt x="26147" y="25051"/>
                    <a:pt x="25968" y="24742"/>
                    <a:pt x="25766" y="24456"/>
                  </a:cubicBezTo>
                  <a:lnTo>
                    <a:pt x="25528" y="24694"/>
                  </a:lnTo>
                  <a:lnTo>
                    <a:pt x="25409" y="24694"/>
                  </a:lnTo>
                  <a:cubicBezTo>
                    <a:pt x="25504" y="24992"/>
                    <a:pt x="25611" y="24944"/>
                    <a:pt x="25706" y="25230"/>
                  </a:cubicBezTo>
                  <a:cubicBezTo>
                    <a:pt x="25599" y="25194"/>
                    <a:pt x="25492" y="25135"/>
                    <a:pt x="25409" y="25051"/>
                  </a:cubicBezTo>
                  <a:close/>
                  <a:moveTo>
                    <a:pt x="7180" y="24766"/>
                  </a:moveTo>
                  <a:cubicBezTo>
                    <a:pt x="7049" y="24563"/>
                    <a:pt x="7121" y="24587"/>
                    <a:pt x="6835" y="24528"/>
                  </a:cubicBezTo>
                  <a:lnTo>
                    <a:pt x="6835" y="24766"/>
                  </a:lnTo>
                  <a:lnTo>
                    <a:pt x="7061" y="24825"/>
                  </a:lnTo>
                  <a:close/>
                  <a:moveTo>
                    <a:pt x="47066" y="24647"/>
                  </a:moveTo>
                  <a:lnTo>
                    <a:pt x="46828" y="24647"/>
                  </a:lnTo>
                  <a:cubicBezTo>
                    <a:pt x="46292" y="24932"/>
                    <a:pt x="45852" y="25123"/>
                    <a:pt x="45340" y="24825"/>
                  </a:cubicBezTo>
                  <a:lnTo>
                    <a:pt x="45161" y="24885"/>
                  </a:lnTo>
                  <a:cubicBezTo>
                    <a:pt x="45125" y="25063"/>
                    <a:pt x="45090" y="25242"/>
                    <a:pt x="45054" y="25409"/>
                  </a:cubicBezTo>
                  <a:cubicBezTo>
                    <a:pt x="45828" y="25385"/>
                    <a:pt x="45971" y="25051"/>
                    <a:pt x="46768" y="25004"/>
                  </a:cubicBezTo>
                  <a:cubicBezTo>
                    <a:pt x="46876" y="24873"/>
                    <a:pt x="46983" y="24754"/>
                    <a:pt x="47090" y="24635"/>
                  </a:cubicBezTo>
                  <a:close/>
                  <a:moveTo>
                    <a:pt x="47602" y="24766"/>
                  </a:moveTo>
                  <a:lnTo>
                    <a:pt x="47423" y="24766"/>
                  </a:lnTo>
                  <a:lnTo>
                    <a:pt x="47423" y="24944"/>
                  </a:lnTo>
                  <a:lnTo>
                    <a:pt x="47483" y="24944"/>
                  </a:lnTo>
                  <a:close/>
                  <a:moveTo>
                    <a:pt x="27838" y="24825"/>
                  </a:moveTo>
                  <a:lnTo>
                    <a:pt x="27718" y="25004"/>
                  </a:lnTo>
                  <a:lnTo>
                    <a:pt x="27659" y="25182"/>
                  </a:lnTo>
                  <a:lnTo>
                    <a:pt x="27838" y="25290"/>
                  </a:lnTo>
                  <a:lnTo>
                    <a:pt x="27897" y="25290"/>
                  </a:lnTo>
                  <a:cubicBezTo>
                    <a:pt x="27921" y="25159"/>
                    <a:pt x="27933" y="25016"/>
                    <a:pt x="27957" y="24885"/>
                  </a:cubicBezTo>
                  <a:close/>
                  <a:moveTo>
                    <a:pt x="32945" y="24885"/>
                  </a:moveTo>
                  <a:lnTo>
                    <a:pt x="32826" y="24992"/>
                  </a:lnTo>
                  <a:lnTo>
                    <a:pt x="32826" y="25051"/>
                  </a:lnTo>
                  <a:lnTo>
                    <a:pt x="33660" y="25051"/>
                  </a:lnTo>
                  <a:lnTo>
                    <a:pt x="33838" y="24932"/>
                  </a:lnTo>
                  <a:lnTo>
                    <a:pt x="33600" y="24825"/>
                  </a:lnTo>
                  <a:cubicBezTo>
                    <a:pt x="33374" y="25004"/>
                    <a:pt x="33231" y="24956"/>
                    <a:pt x="32945" y="24873"/>
                  </a:cubicBezTo>
                  <a:close/>
                  <a:moveTo>
                    <a:pt x="5335" y="24885"/>
                  </a:moveTo>
                  <a:lnTo>
                    <a:pt x="5120" y="24885"/>
                  </a:lnTo>
                  <a:cubicBezTo>
                    <a:pt x="5192" y="25075"/>
                    <a:pt x="5144" y="25004"/>
                    <a:pt x="5287" y="25123"/>
                  </a:cubicBezTo>
                  <a:lnTo>
                    <a:pt x="5418" y="25004"/>
                  </a:lnTo>
                  <a:cubicBezTo>
                    <a:pt x="5382" y="24956"/>
                    <a:pt x="5370" y="24921"/>
                    <a:pt x="5347" y="24873"/>
                  </a:cubicBezTo>
                  <a:close/>
                  <a:moveTo>
                    <a:pt x="66366" y="25063"/>
                  </a:moveTo>
                  <a:lnTo>
                    <a:pt x="66545" y="25063"/>
                  </a:lnTo>
                  <a:lnTo>
                    <a:pt x="66592" y="24885"/>
                  </a:lnTo>
                  <a:lnTo>
                    <a:pt x="66438" y="24885"/>
                  </a:lnTo>
                  <a:cubicBezTo>
                    <a:pt x="66414" y="24932"/>
                    <a:pt x="66390" y="25004"/>
                    <a:pt x="66366" y="25051"/>
                  </a:cubicBezTo>
                  <a:close/>
                  <a:moveTo>
                    <a:pt x="2013" y="25123"/>
                  </a:moveTo>
                  <a:lnTo>
                    <a:pt x="2072" y="25123"/>
                  </a:lnTo>
                  <a:lnTo>
                    <a:pt x="2072" y="25063"/>
                  </a:lnTo>
                  <a:cubicBezTo>
                    <a:pt x="1941" y="24956"/>
                    <a:pt x="1906" y="24956"/>
                    <a:pt x="1656" y="24944"/>
                  </a:cubicBezTo>
                  <a:close/>
                  <a:moveTo>
                    <a:pt x="16669" y="25230"/>
                  </a:moveTo>
                  <a:cubicBezTo>
                    <a:pt x="16753" y="25361"/>
                    <a:pt x="16943" y="25278"/>
                    <a:pt x="17205" y="25290"/>
                  </a:cubicBezTo>
                  <a:cubicBezTo>
                    <a:pt x="17170" y="25671"/>
                    <a:pt x="17193" y="25683"/>
                    <a:pt x="17622" y="25706"/>
                  </a:cubicBezTo>
                  <a:lnTo>
                    <a:pt x="17741" y="25528"/>
                  </a:lnTo>
                  <a:lnTo>
                    <a:pt x="17324" y="25468"/>
                  </a:lnTo>
                  <a:lnTo>
                    <a:pt x="17265" y="25349"/>
                  </a:lnTo>
                  <a:lnTo>
                    <a:pt x="17920" y="25290"/>
                  </a:lnTo>
                  <a:lnTo>
                    <a:pt x="18098" y="25182"/>
                  </a:lnTo>
                  <a:cubicBezTo>
                    <a:pt x="17848" y="24980"/>
                    <a:pt x="17074" y="24992"/>
                    <a:pt x="16729" y="24932"/>
                  </a:cubicBezTo>
                  <a:cubicBezTo>
                    <a:pt x="16669" y="25099"/>
                    <a:pt x="16658" y="25075"/>
                    <a:pt x="16681" y="25230"/>
                  </a:cubicBezTo>
                  <a:close/>
                  <a:moveTo>
                    <a:pt x="56032" y="25123"/>
                  </a:moveTo>
                  <a:cubicBezTo>
                    <a:pt x="56151" y="25028"/>
                    <a:pt x="56258" y="25087"/>
                    <a:pt x="56151" y="24932"/>
                  </a:cubicBezTo>
                  <a:close/>
                  <a:moveTo>
                    <a:pt x="5692" y="25063"/>
                  </a:moveTo>
                  <a:lnTo>
                    <a:pt x="5811" y="25242"/>
                  </a:lnTo>
                  <a:cubicBezTo>
                    <a:pt x="5763" y="25075"/>
                    <a:pt x="5882" y="25171"/>
                    <a:pt x="5716" y="25051"/>
                  </a:cubicBezTo>
                  <a:close/>
                  <a:moveTo>
                    <a:pt x="44816" y="25063"/>
                  </a:moveTo>
                  <a:lnTo>
                    <a:pt x="44399" y="25528"/>
                  </a:lnTo>
                  <a:cubicBezTo>
                    <a:pt x="44411" y="25575"/>
                    <a:pt x="44435" y="25611"/>
                    <a:pt x="44459" y="25647"/>
                  </a:cubicBezTo>
                  <a:lnTo>
                    <a:pt x="45054" y="25349"/>
                  </a:lnTo>
                  <a:cubicBezTo>
                    <a:pt x="44971" y="25135"/>
                    <a:pt x="45006" y="25159"/>
                    <a:pt x="44828" y="25051"/>
                  </a:cubicBezTo>
                  <a:close/>
                  <a:moveTo>
                    <a:pt x="21301" y="25409"/>
                  </a:moveTo>
                  <a:lnTo>
                    <a:pt x="21480" y="25409"/>
                  </a:lnTo>
                  <a:lnTo>
                    <a:pt x="21480" y="25349"/>
                  </a:lnTo>
                  <a:lnTo>
                    <a:pt x="21241" y="25182"/>
                  </a:lnTo>
                  <a:cubicBezTo>
                    <a:pt x="21218" y="25218"/>
                    <a:pt x="21194" y="25254"/>
                    <a:pt x="21182" y="25290"/>
                  </a:cubicBezTo>
                  <a:close/>
                  <a:moveTo>
                    <a:pt x="24468" y="25302"/>
                  </a:moveTo>
                  <a:lnTo>
                    <a:pt x="24111" y="25182"/>
                  </a:lnTo>
                  <a:lnTo>
                    <a:pt x="24111" y="25540"/>
                  </a:lnTo>
                  <a:cubicBezTo>
                    <a:pt x="23980" y="25587"/>
                    <a:pt x="23837" y="25611"/>
                    <a:pt x="23694" y="25599"/>
                  </a:cubicBezTo>
                  <a:lnTo>
                    <a:pt x="23754" y="25897"/>
                  </a:lnTo>
                  <a:cubicBezTo>
                    <a:pt x="23920" y="25778"/>
                    <a:pt x="24135" y="25706"/>
                    <a:pt x="24349" y="25718"/>
                  </a:cubicBezTo>
                  <a:lnTo>
                    <a:pt x="24170" y="25540"/>
                  </a:lnTo>
                  <a:cubicBezTo>
                    <a:pt x="24278" y="25480"/>
                    <a:pt x="24385" y="25397"/>
                    <a:pt x="24468" y="25302"/>
                  </a:cubicBezTo>
                  <a:close/>
                  <a:moveTo>
                    <a:pt x="64414" y="25302"/>
                  </a:moveTo>
                  <a:lnTo>
                    <a:pt x="64533" y="25182"/>
                  </a:lnTo>
                  <a:lnTo>
                    <a:pt x="64414" y="25182"/>
                  </a:lnTo>
                  <a:close/>
                  <a:moveTo>
                    <a:pt x="22980" y="25230"/>
                  </a:moveTo>
                  <a:lnTo>
                    <a:pt x="21789" y="25230"/>
                  </a:lnTo>
                  <a:lnTo>
                    <a:pt x="21670" y="25349"/>
                  </a:lnTo>
                  <a:lnTo>
                    <a:pt x="21837" y="25766"/>
                  </a:lnTo>
                  <a:cubicBezTo>
                    <a:pt x="22289" y="25552"/>
                    <a:pt x="22230" y="25349"/>
                    <a:pt x="22908" y="25587"/>
                  </a:cubicBezTo>
                  <a:lnTo>
                    <a:pt x="22968" y="25468"/>
                  </a:lnTo>
                  <a:close/>
                  <a:moveTo>
                    <a:pt x="43101" y="25290"/>
                  </a:moveTo>
                  <a:cubicBezTo>
                    <a:pt x="43042" y="25444"/>
                    <a:pt x="42982" y="25611"/>
                    <a:pt x="42923" y="25766"/>
                  </a:cubicBezTo>
                  <a:lnTo>
                    <a:pt x="43101" y="25825"/>
                  </a:lnTo>
                  <a:lnTo>
                    <a:pt x="43220" y="25647"/>
                  </a:lnTo>
                  <a:lnTo>
                    <a:pt x="43459" y="25409"/>
                  </a:lnTo>
                  <a:close/>
                  <a:moveTo>
                    <a:pt x="6763" y="25528"/>
                  </a:moveTo>
                  <a:cubicBezTo>
                    <a:pt x="6787" y="25563"/>
                    <a:pt x="6811" y="25611"/>
                    <a:pt x="6823" y="25647"/>
                  </a:cubicBezTo>
                  <a:lnTo>
                    <a:pt x="6942" y="25647"/>
                  </a:lnTo>
                  <a:lnTo>
                    <a:pt x="7061" y="25528"/>
                  </a:lnTo>
                  <a:lnTo>
                    <a:pt x="6823" y="25349"/>
                  </a:lnTo>
                  <a:close/>
                  <a:moveTo>
                    <a:pt x="30338" y="25647"/>
                  </a:moveTo>
                  <a:lnTo>
                    <a:pt x="30576" y="25647"/>
                  </a:lnTo>
                  <a:lnTo>
                    <a:pt x="30338" y="25409"/>
                  </a:lnTo>
                  <a:close/>
                  <a:moveTo>
                    <a:pt x="43994" y="25409"/>
                  </a:moveTo>
                  <a:lnTo>
                    <a:pt x="43756" y="25468"/>
                  </a:lnTo>
                  <a:cubicBezTo>
                    <a:pt x="43732" y="25563"/>
                    <a:pt x="43709" y="25671"/>
                    <a:pt x="43697" y="25766"/>
                  </a:cubicBezTo>
                  <a:lnTo>
                    <a:pt x="43816" y="25825"/>
                  </a:lnTo>
                  <a:cubicBezTo>
                    <a:pt x="43923" y="25718"/>
                    <a:pt x="43994" y="25563"/>
                    <a:pt x="43994" y="25409"/>
                  </a:cubicBezTo>
                  <a:close/>
                  <a:moveTo>
                    <a:pt x="7418" y="25706"/>
                  </a:moveTo>
                  <a:lnTo>
                    <a:pt x="7478" y="25706"/>
                  </a:lnTo>
                  <a:lnTo>
                    <a:pt x="7537" y="25528"/>
                  </a:lnTo>
                  <a:lnTo>
                    <a:pt x="7240" y="25468"/>
                  </a:lnTo>
                  <a:close/>
                  <a:moveTo>
                    <a:pt x="8014" y="25885"/>
                  </a:moveTo>
                  <a:lnTo>
                    <a:pt x="8192" y="25944"/>
                  </a:lnTo>
                  <a:lnTo>
                    <a:pt x="8430" y="25944"/>
                  </a:lnTo>
                  <a:lnTo>
                    <a:pt x="8430" y="25706"/>
                  </a:lnTo>
                  <a:lnTo>
                    <a:pt x="7716" y="25468"/>
                  </a:lnTo>
                  <a:cubicBezTo>
                    <a:pt x="7752" y="25647"/>
                    <a:pt x="7859" y="25802"/>
                    <a:pt x="8014" y="25897"/>
                  </a:cubicBezTo>
                  <a:close/>
                  <a:moveTo>
                    <a:pt x="42208" y="25468"/>
                  </a:moveTo>
                  <a:cubicBezTo>
                    <a:pt x="41744" y="25706"/>
                    <a:pt x="41268" y="25647"/>
                    <a:pt x="41137" y="26242"/>
                  </a:cubicBezTo>
                  <a:cubicBezTo>
                    <a:pt x="41673" y="26171"/>
                    <a:pt x="42316" y="26087"/>
                    <a:pt x="42446" y="25468"/>
                  </a:cubicBezTo>
                  <a:close/>
                  <a:moveTo>
                    <a:pt x="18289" y="25647"/>
                  </a:moveTo>
                  <a:lnTo>
                    <a:pt x="18110" y="25528"/>
                  </a:lnTo>
                  <a:lnTo>
                    <a:pt x="18110" y="25647"/>
                  </a:lnTo>
                  <a:close/>
                  <a:moveTo>
                    <a:pt x="22801" y="25825"/>
                  </a:moveTo>
                  <a:cubicBezTo>
                    <a:pt x="22682" y="25683"/>
                    <a:pt x="22765" y="25730"/>
                    <a:pt x="22563" y="25647"/>
                  </a:cubicBezTo>
                  <a:cubicBezTo>
                    <a:pt x="22539" y="25683"/>
                    <a:pt x="22515" y="25730"/>
                    <a:pt x="22504" y="25766"/>
                  </a:cubicBezTo>
                  <a:lnTo>
                    <a:pt x="22384" y="25766"/>
                  </a:lnTo>
                  <a:lnTo>
                    <a:pt x="22682" y="25944"/>
                  </a:lnTo>
                  <a:lnTo>
                    <a:pt x="22789" y="25885"/>
                  </a:lnTo>
                  <a:close/>
                  <a:moveTo>
                    <a:pt x="25182" y="25647"/>
                  </a:moveTo>
                  <a:cubicBezTo>
                    <a:pt x="25159" y="25683"/>
                    <a:pt x="25135" y="25730"/>
                    <a:pt x="25123" y="25766"/>
                  </a:cubicBezTo>
                  <a:lnTo>
                    <a:pt x="25242" y="25825"/>
                  </a:lnTo>
                  <a:cubicBezTo>
                    <a:pt x="25206" y="25766"/>
                    <a:pt x="25194" y="25706"/>
                    <a:pt x="25171" y="25647"/>
                  </a:cubicBezTo>
                  <a:close/>
                  <a:moveTo>
                    <a:pt x="28266" y="25885"/>
                  </a:moveTo>
                  <a:lnTo>
                    <a:pt x="28564" y="25825"/>
                  </a:lnTo>
                  <a:cubicBezTo>
                    <a:pt x="28588" y="25790"/>
                    <a:pt x="28600" y="25742"/>
                    <a:pt x="28623" y="25706"/>
                  </a:cubicBezTo>
                  <a:lnTo>
                    <a:pt x="28147" y="25647"/>
                  </a:lnTo>
                  <a:close/>
                  <a:moveTo>
                    <a:pt x="56103" y="25885"/>
                  </a:moveTo>
                  <a:cubicBezTo>
                    <a:pt x="56008" y="26004"/>
                    <a:pt x="56008" y="26004"/>
                    <a:pt x="55984" y="26242"/>
                  </a:cubicBezTo>
                  <a:cubicBezTo>
                    <a:pt x="55841" y="26135"/>
                    <a:pt x="55889" y="26183"/>
                    <a:pt x="55805" y="26004"/>
                  </a:cubicBezTo>
                  <a:lnTo>
                    <a:pt x="55508" y="26004"/>
                  </a:lnTo>
                  <a:cubicBezTo>
                    <a:pt x="55472" y="26147"/>
                    <a:pt x="55436" y="26278"/>
                    <a:pt x="55389" y="26421"/>
                  </a:cubicBezTo>
                  <a:cubicBezTo>
                    <a:pt x="54781" y="26445"/>
                    <a:pt x="54007" y="26075"/>
                    <a:pt x="53734" y="26837"/>
                  </a:cubicBezTo>
                  <a:lnTo>
                    <a:pt x="53555" y="26956"/>
                  </a:lnTo>
                  <a:lnTo>
                    <a:pt x="53495" y="26540"/>
                  </a:lnTo>
                  <a:lnTo>
                    <a:pt x="53436" y="26540"/>
                  </a:lnTo>
                  <a:cubicBezTo>
                    <a:pt x="53162" y="26754"/>
                    <a:pt x="53067" y="27028"/>
                    <a:pt x="52662" y="27135"/>
                  </a:cubicBezTo>
                  <a:cubicBezTo>
                    <a:pt x="52460" y="27195"/>
                    <a:pt x="52352" y="26873"/>
                    <a:pt x="51948" y="26956"/>
                  </a:cubicBezTo>
                  <a:cubicBezTo>
                    <a:pt x="51007" y="27159"/>
                    <a:pt x="50186" y="27528"/>
                    <a:pt x="48983" y="27492"/>
                  </a:cubicBezTo>
                  <a:cubicBezTo>
                    <a:pt x="48816" y="27683"/>
                    <a:pt x="48745" y="27635"/>
                    <a:pt x="48685" y="27969"/>
                  </a:cubicBezTo>
                  <a:lnTo>
                    <a:pt x="47971" y="27849"/>
                  </a:lnTo>
                  <a:lnTo>
                    <a:pt x="47792" y="27969"/>
                  </a:lnTo>
                  <a:lnTo>
                    <a:pt x="47792" y="28207"/>
                  </a:lnTo>
                  <a:lnTo>
                    <a:pt x="48150" y="27969"/>
                  </a:lnTo>
                  <a:cubicBezTo>
                    <a:pt x="48340" y="28135"/>
                    <a:pt x="48459" y="28361"/>
                    <a:pt x="48507" y="28611"/>
                  </a:cubicBezTo>
                  <a:lnTo>
                    <a:pt x="48864" y="28611"/>
                  </a:lnTo>
                  <a:lnTo>
                    <a:pt x="49162" y="28016"/>
                  </a:lnTo>
                  <a:lnTo>
                    <a:pt x="49281" y="27957"/>
                  </a:lnTo>
                  <a:lnTo>
                    <a:pt x="49519" y="28373"/>
                  </a:lnTo>
                  <a:lnTo>
                    <a:pt x="49578" y="28492"/>
                  </a:lnTo>
                  <a:cubicBezTo>
                    <a:pt x="49805" y="28290"/>
                    <a:pt x="51912" y="27790"/>
                    <a:pt x="52603" y="27671"/>
                  </a:cubicBezTo>
                  <a:cubicBezTo>
                    <a:pt x="52722" y="27826"/>
                    <a:pt x="52638" y="27683"/>
                    <a:pt x="52662" y="27897"/>
                  </a:cubicBezTo>
                  <a:lnTo>
                    <a:pt x="53317" y="27790"/>
                  </a:lnTo>
                  <a:lnTo>
                    <a:pt x="53495" y="27611"/>
                  </a:lnTo>
                  <a:lnTo>
                    <a:pt x="53376" y="27540"/>
                  </a:lnTo>
                  <a:lnTo>
                    <a:pt x="53257" y="27433"/>
                  </a:lnTo>
                  <a:lnTo>
                    <a:pt x="53079" y="27790"/>
                  </a:lnTo>
                  <a:lnTo>
                    <a:pt x="52960" y="27849"/>
                  </a:lnTo>
                  <a:lnTo>
                    <a:pt x="52841" y="27790"/>
                  </a:lnTo>
                  <a:cubicBezTo>
                    <a:pt x="52900" y="27492"/>
                    <a:pt x="53138" y="27254"/>
                    <a:pt x="53436" y="27195"/>
                  </a:cubicBezTo>
                  <a:cubicBezTo>
                    <a:pt x="53734" y="27135"/>
                    <a:pt x="54127" y="27457"/>
                    <a:pt x="54674" y="27254"/>
                  </a:cubicBezTo>
                  <a:cubicBezTo>
                    <a:pt x="55019" y="27123"/>
                    <a:pt x="55246" y="26778"/>
                    <a:pt x="55686" y="26837"/>
                  </a:cubicBezTo>
                  <a:lnTo>
                    <a:pt x="55924" y="26421"/>
                  </a:lnTo>
                  <a:cubicBezTo>
                    <a:pt x="56317" y="26683"/>
                    <a:pt x="56246" y="26552"/>
                    <a:pt x="56817" y="26480"/>
                  </a:cubicBezTo>
                  <a:lnTo>
                    <a:pt x="56817" y="26183"/>
                  </a:lnTo>
                  <a:cubicBezTo>
                    <a:pt x="57305" y="26028"/>
                    <a:pt x="57567" y="26016"/>
                    <a:pt x="58127" y="25885"/>
                  </a:cubicBezTo>
                  <a:lnTo>
                    <a:pt x="58187" y="25647"/>
                  </a:lnTo>
                  <a:cubicBezTo>
                    <a:pt x="57127" y="25671"/>
                    <a:pt x="56924" y="26064"/>
                    <a:pt x="56103" y="25897"/>
                  </a:cubicBezTo>
                  <a:close/>
                  <a:moveTo>
                    <a:pt x="4989" y="26302"/>
                  </a:moveTo>
                  <a:lnTo>
                    <a:pt x="5168" y="26302"/>
                  </a:lnTo>
                  <a:cubicBezTo>
                    <a:pt x="4763" y="25873"/>
                    <a:pt x="4239" y="25754"/>
                    <a:pt x="3573" y="25706"/>
                  </a:cubicBezTo>
                  <a:close/>
                  <a:moveTo>
                    <a:pt x="29516" y="25825"/>
                  </a:moveTo>
                  <a:lnTo>
                    <a:pt x="29516" y="25706"/>
                  </a:lnTo>
                  <a:lnTo>
                    <a:pt x="29266" y="25706"/>
                  </a:lnTo>
                  <a:cubicBezTo>
                    <a:pt x="29385" y="25825"/>
                    <a:pt x="29290" y="25766"/>
                    <a:pt x="29504" y="25825"/>
                  </a:cubicBezTo>
                  <a:close/>
                  <a:moveTo>
                    <a:pt x="6478" y="25766"/>
                  </a:moveTo>
                  <a:lnTo>
                    <a:pt x="6597" y="25944"/>
                  </a:lnTo>
                  <a:cubicBezTo>
                    <a:pt x="6513" y="25766"/>
                    <a:pt x="6609" y="25873"/>
                    <a:pt x="6478" y="25766"/>
                  </a:cubicBezTo>
                  <a:close/>
                  <a:moveTo>
                    <a:pt x="38410" y="26778"/>
                  </a:moveTo>
                  <a:cubicBezTo>
                    <a:pt x="38863" y="26552"/>
                    <a:pt x="39291" y="26397"/>
                    <a:pt x="39660" y="26183"/>
                  </a:cubicBezTo>
                  <a:lnTo>
                    <a:pt x="39839" y="26540"/>
                  </a:lnTo>
                  <a:cubicBezTo>
                    <a:pt x="40256" y="26337"/>
                    <a:pt x="40411" y="26302"/>
                    <a:pt x="40970" y="26242"/>
                  </a:cubicBezTo>
                  <a:cubicBezTo>
                    <a:pt x="41030" y="26028"/>
                    <a:pt x="40970" y="26111"/>
                    <a:pt x="41089" y="26004"/>
                  </a:cubicBezTo>
                  <a:cubicBezTo>
                    <a:pt x="40994" y="25754"/>
                    <a:pt x="41101" y="25849"/>
                    <a:pt x="40851" y="25766"/>
                  </a:cubicBezTo>
                  <a:cubicBezTo>
                    <a:pt x="40339" y="26385"/>
                    <a:pt x="39315" y="25766"/>
                    <a:pt x="38648" y="26302"/>
                  </a:cubicBezTo>
                  <a:lnTo>
                    <a:pt x="38470" y="26064"/>
                  </a:lnTo>
                  <a:lnTo>
                    <a:pt x="38172" y="26064"/>
                  </a:lnTo>
                  <a:lnTo>
                    <a:pt x="38053" y="26183"/>
                  </a:lnTo>
                  <a:cubicBezTo>
                    <a:pt x="38077" y="26361"/>
                    <a:pt x="38101" y="26540"/>
                    <a:pt x="38113" y="26718"/>
                  </a:cubicBezTo>
                  <a:cubicBezTo>
                    <a:pt x="38255" y="26564"/>
                    <a:pt x="38220" y="26575"/>
                    <a:pt x="38232" y="26421"/>
                  </a:cubicBezTo>
                  <a:close/>
                  <a:moveTo>
                    <a:pt x="25956" y="26123"/>
                  </a:moveTo>
                  <a:lnTo>
                    <a:pt x="25718" y="25885"/>
                  </a:lnTo>
                  <a:lnTo>
                    <a:pt x="25599" y="26183"/>
                  </a:lnTo>
                  <a:lnTo>
                    <a:pt x="25778" y="26302"/>
                  </a:lnTo>
                  <a:close/>
                  <a:moveTo>
                    <a:pt x="22563" y="26956"/>
                  </a:moveTo>
                  <a:cubicBezTo>
                    <a:pt x="22694" y="26802"/>
                    <a:pt x="22789" y="26575"/>
                    <a:pt x="22980" y="26361"/>
                  </a:cubicBezTo>
                  <a:cubicBezTo>
                    <a:pt x="22361" y="26468"/>
                    <a:pt x="22396" y="26194"/>
                    <a:pt x="22039" y="25944"/>
                  </a:cubicBezTo>
                  <a:lnTo>
                    <a:pt x="22039" y="26659"/>
                  </a:lnTo>
                  <a:lnTo>
                    <a:pt x="22504" y="26659"/>
                  </a:lnTo>
                  <a:lnTo>
                    <a:pt x="22504" y="26956"/>
                  </a:lnTo>
                  <a:close/>
                  <a:moveTo>
                    <a:pt x="9919" y="26183"/>
                  </a:moveTo>
                  <a:lnTo>
                    <a:pt x="9919" y="26123"/>
                  </a:lnTo>
                  <a:cubicBezTo>
                    <a:pt x="9800" y="26028"/>
                    <a:pt x="9645" y="26028"/>
                    <a:pt x="9383" y="26004"/>
                  </a:cubicBezTo>
                  <a:lnTo>
                    <a:pt x="9502" y="26242"/>
                  </a:lnTo>
                  <a:close/>
                  <a:moveTo>
                    <a:pt x="27968" y="26004"/>
                  </a:moveTo>
                  <a:lnTo>
                    <a:pt x="27968" y="26183"/>
                  </a:lnTo>
                  <a:lnTo>
                    <a:pt x="28088" y="26123"/>
                  </a:lnTo>
                  <a:close/>
                  <a:moveTo>
                    <a:pt x="5335" y="26302"/>
                  </a:moveTo>
                  <a:cubicBezTo>
                    <a:pt x="5478" y="26409"/>
                    <a:pt x="5418" y="26409"/>
                    <a:pt x="5632" y="26480"/>
                  </a:cubicBezTo>
                  <a:lnTo>
                    <a:pt x="5692" y="26361"/>
                  </a:lnTo>
                  <a:cubicBezTo>
                    <a:pt x="5620" y="26266"/>
                    <a:pt x="5537" y="26159"/>
                    <a:pt x="5466" y="26064"/>
                  </a:cubicBezTo>
                  <a:close/>
                  <a:moveTo>
                    <a:pt x="11276" y="26421"/>
                  </a:moveTo>
                  <a:lnTo>
                    <a:pt x="11276" y="26302"/>
                  </a:lnTo>
                  <a:lnTo>
                    <a:pt x="10323" y="26064"/>
                  </a:lnTo>
                  <a:lnTo>
                    <a:pt x="10204" y="26183"/>
                  </a:lnTo>
                  <a:lnTo>
                    <a:pt x="10204" y="26242"/>
                  </a:lnTo>
                  <a:lnTo>
                    <a:pt x="10800" y="26421"/>
                  </a:lnTo>
                  <a:close/>
                  <a:moveTo>
                    <a:pt x="7716" y="26361"/>
                  </a:moveTo>
                  <a:lnTo>
                    <a:pt x="7716" y="26194"/>
                  </a:lnTo>
                  <a:lnTo>
                    <a:pt x="7537" y="26135"/>
                  </a:lnTo>
                  <a:lnTo>
                    <a:pt x="7537" y="26361"/>
                  </a:lnTo>
                  <a:close/>
                  <a:moveTo>
                    <a:pt x="20777" y="26659"/>
                  </a:moveTo>
                  <a:cubicBezTo>
                    <a:pt x="20849" y="26718"/>
                    <a:pt x="20932" y="26778"/>
                    <a:pt x="21015" y="26837"/>
                  </a:cubicBezTo>
                  <a:lnTo>
                    <a:pt x="21253" y="26837"/>
                  </a:lnTo>
                  <a:cubicBezTo>
                    <a:pt x="21265" y="26802"/>
                    <a:pt x="21289" y="26754"/>
                    <a:pt x="21313" y="26718"/>
                  </a:cubicBezTo>
                  <a:cubicBezTo>
                    <a:pt x="21265" y="26480"/>
                    <a:pt x="21134" y="26278"/>
                    <a:pt x="20956" y="26123"/>
                  </a:cubicBezTo>
                  <a:close/>
                  <a:moveTo>
                    <a:pt x="6061" y="26194"/>
                  </a:moveTo>
                  <a:lnTo>
                    <a:pt x="5942" y="26421"/>
                  </a:lnTo>
                  <a:cubicBezTo>
                    <a:pt x="6073" y="26278"/>
                    <a:pt x="6037" y="26302"/>
                    <a:pt x="6061" y="26194"/>
                  </a:cubicBezTo>
                  <a:close/>
                  <a:moveTo>
                    <a:pt x="57651" y="26492"/>
                  </a:moveTo>
                  <a:lnTo>
                    <a:pt x="57877" y="26254"/>
                  </a:lnTo>
                  <a:lnTo>
                    <a:pt x="57996" y="26254"/>
                  </a:lnTo>
                  <a:lnTo>
                    <a:pt x="57698" y="26194"/>
                  </a:lnTo>
                  <a:close/>
                  <a:moveTo>
                    <a:pt x="26480" y="26492"/>
                  </a:moveTo>
                  <a:lnTo>
                    <a:pt x="26540" y="26492"/>
                  </a:lnTo>
                  <a:cubicBezTo>
                    <a:pt x="26456" y="26314"/>
                    <a:pt x="26504" y="26349"/>
                    <a:pt x="26361" y="26254"/>
                  </a:cubicBezTo>
                  <a:close/>
                  <a:moveTo>
                    <a:pt x="37279" y="26492"/>
                  </a:moveTo>
                  <a:lnTo>
                    <a:pt x="36922" y="26314"/>
                  </a:lnTo>
                  <a:cubicBezTo>
                    <a:pt x="35886" y="26826"/>
                    <a:pt x="33719" y="26909"/>
                    <a:pt x="32540" y="26837"/>
                  </a:cubicBezTo>
                  <a:cubicBezTo>
                    <a:pt x="32302" y="27135"/>
                    <a:pt x="32374" y="27076"/>
                    <a:pt x="32124" y="26956"/>
                  </a:cubicBezTo>
                  <a:lnTo>
                    <a:pt x="32005" y="27016"/>
                  </a:lnTo>
                  <a:lnTo>
                    <a:pt x="31826" y="27373"/>
                  </a:lnTo>
                  <a:lnTo>
                    <a:pt x="31826" y="27433"/>
                  </a:lnTo>
                  <a:cubicBezTo>
                    <a:pt x="32945" y="27397"/>
                    <a:pt x="33814" y="27254"/>
                    <a:pt x="34493" y="26837"/>
                  </a:cubicBezTo>
                  <a:cubicBezTo>
                    <a:pt x="34588" y="27016"/>
                    <a:pt x="34576" y="26933"/>
                    <a:pt x="34553" y="27135"/>
                  </a:cubicBezTo>
                  <a:lnTo>
                    <a:pt x="34850" y="27195"/>
                  </a:lnTo>
                  <a:cubicBezTo>
                    <a:pt x="34838" y="27052"/>
                    <a:pt x="34850" y="27123"/>
                    <a:pt x="34791" y="26956"/>
                  </a:cubicBezTo>
                  <a:lnTo>
                    <a:pt x="34969" y="26778"/>
                  </a:lnTo>
                  <a:cubicBezTo>
                    <a:pt x="35077" y="26933"/>
                    <a:pt x="35029" y="26956"/>
                    <a:pt x="35088" y="27135"/>
                  </a:cubicBezTo>
                  <a:cubicBezTo>
                    <a:pt x="35529" y="27052"/>
                    <a:pt x="35946" y="26897"/>
                    <a:pt x="36339" y="26659"/>
                  </a:cubicBezTo>
                  <a:cubicBezTo>
                    <a:pt x="36410" y="26766"/>
                    <a:pt x="36493" y="26861"/>
                    <a:pt x="36577" y="26956"/>
                  </a:cubicBezTo>
                  <a:lnTo>
                    <a:pt x="37291" y="26552"/>
                  </a:lnTo>
                  <a:close/>
                  <a:moveTo>
                    <a:pt x="37815" y="26552"/>
                  </a:moveTo>
                  <a:cubicBezTo>
                    <a:pt x="37779" y="26468"/>
                    <a:pt x="37744" y="26385"/>
                    <a:pt x="37696" y="26314"/>
                  </a:cubicBezTo>
                  <a:lnTo>
                    <a:pt x="37458" y="26373"/>
                  </a:lnTo>
                  <a:cubicBezTo>
                    <a:pt x="37446" y="26528"/>
                    <a:pt x="37422" y="26683"/>
                    <a:pt x="37398" y="26837"/>
                  </a:cubicBezTo>
                  <a:cubicBezTo>
                    <a:pt x="37660" y="26742"/>
                    <a:pt x="37613" y="26659"/>
                    <a:pt x="37815" y="26540"/>
                  </a:cubicBezTo>
                  <a:close/>
                  <a:moveTo>
                    <a:pt x="24992" y="26373"/>
                  </a:moveTo>
                  <a:lnTo>
                    <a:pt x="24992" y="26778"/>
                  </a:lnTo>
                  <a:lnTo>
                    <a:pt x="25111" y="26837"/>
                  </a:lnTo>
                  <a:lnTo>
                    <a:pt x="25171" y="26837"/>
                  </a:lnTo>
                  <a:cubicBezTo>
                    <a:pt x="25147" y="26575"/>
                    <a:pt x="25147" y="26492"/>
                    <a:pt x="24992" y="26361"/>
                  </a:cubicBezTo>
                  <a:close/>
                  <a:moveTo>
                    <a:pt x="11752" y="26552"/>
                  </a:moveTo>
                  <a:lnTo>
                    <a:pt x="12050" y="26611"/>
                  </a:lnTo>
                  <a:lnTo>
                    <a:pt x="12050" y="26421"/>
                  </a:lnTo>
                  <a:lnTo>
                    <a:pt x="11812" y="26421"/>
                  </a:lnTo>
                  <a:cubicBezTo>
                    <a:pt x="11800" y="26456"/>
                    <a:pt x="11776" y="26492"/>
                    <a:pt x="11752" y="26540"/>
                  </a:cubicBezTo>
                  <a:close/>
                  <a:moveTo>
                    <a:pt x="6180" y="26492"/>
                  </a:moveTo>
                  <a:cubicBezTo>
                    <a:pt x="6418" y="27076"/>
                    <a:pt x="7799" y="27040"/>
                    <a:pt x="8311" y="27195"/>
                  </a:cubicBezTo>
                  <a:cubicBezTo>
                    <a:pt x="8240" y="26575"/>
                    <a:pt x="6799" y="26504"/>
                    <a:pt x="6180" y="26480"/>
                  </a:cubicBezTo>
                  <a:close/>
                  <a:moveTo>
                    <a:pt x="12347" y="26492"/>
                  </a:moveTo>
                  <a:cubicBezTo>
                    <a:pt x="12336" y="26552"/>
                    <a:pt x="12312" y="26611"/>
                    <a:pt x="12288" y="26671"/>
                  </a:cubicBezTo>
                  <a:lnTo>
                    <a:pt x="12526" y="26671"/>
                  </a:lnTo>
                  <a:lnTo>
                    <a:pt x="12526" y="26492"/>
                  </a:lnTo>
                  <a:close/>
                  <a:moveTo>
                    <a:pt x="12943" y="26730"/>
                  </a:moveTo>
                  <a:lnTo>
                    <a:pt x="13657" y="26790"/>
                  </a:lnTo>
                  <a:lnTo>
                    <a:pt x="13657" y="26730"/>
                  </a:lnTo>
                  <a:lnTo>
                    <a:pt x="12824" y="26552"/>
                  </a:lnTo>
                  <a:cubicBezTo>
                    <a:pt x="12907" y="26718"/>
                    <a:pt x="12824" y="26611"/>
                    <a:pt x="12943" y="26718"/>
                  </a:cubicBezTo>
                  <a:close/>
                  <a:moveTo>
                    <a:pt x="24289" y="26671"/>
                  </a:moveTo>
                  <a:cubicBezTo>
                    <a:pt x="24325" y="26861"/>
                    <a:pt x="24361" y="27064"/>
                    <a:pt x="24409" y="27266"/>
                  </a:cubicBezTo>
                  <a:lnTo>
                    <a:pt x="24528" y="27326"/>
                  </a:lnTo>
                  <a:cubicBezTo>
                    <a:pt x="24539" y="26980"/>
                    <a:pt x="24706" y="26861"/>
                    <a:pt x="24587" y="26611"/>
                  </a:cubicBezTo>
                  <a:close/>
                  <a:moveTo>
                    <a:pt x="14729" y="26897"/>
                  </a:moveTo>
                  <a:cubicBezTo>
                    <a:pt x="14753" y="26861"/>
                    <a:pt x="14764" y="26826"/>
                    <a:pt x="14788" y="26790"/>
                  </a:cubicBezTo>
                  <a:lnTo>
                    <a:pt x="14610" y="26671"/>
                  </a:lnTo>
                  <a:lnTo>
                    <a:pt x="14431" y="26671"/>
                  </a:lnTo>
                  <a:lnTo>
                    <a:pt x="14312" y="26837"/>
                  </a:lnTo>
                  <a:lnTo>
                    <a:pt x="14669" y="26897"/>
                  </a:lnTo>
                  <a:close/>
                  <a:moveTo>
                    <a:pt x="23575" y="26671"/>
                  </a:moveTo>
                  <a:lnTo>
                    <a:pt x="23456" y="26730"/>
                  </a:lnTo>
                  <a:lnTo>
                    <a:pt x="23337" y="26897"/>
                  </a:lnTo>
                  <a:lnTo>
                    <a:pt x="23635" y="27016"/>
                  </a:lnTo>
                  <a:cubicBezTo>
                    <a:pt x="22789" y="27492"/>
                    <a:pt x="20372" y="26802"/>
                    <a:pt x="18824" y="27195"/>
                  </a:cubicBezTo>
                  <a:cubicBezTo>
                    <a:pt x="18801" y="27254"/>
                    <a:pt x="18789" y="27314"/>
                    <a:pt x="18765" y="27373"/>
                  </a:cubicBezTo>
                  <a:cubicBezTo>
                    <a:pt x="19051" y="27588"/>
                    <a:pt x="21968" y="27468"/>
                    <a:pt x="22325" y="27314"/>
                  </a:cubicBezTo>
                  <a:lnTo>
                    <a:pt x="22325" y="27552"/>
                  </a:lnTo>
                  <a:cubicBezTo>
                    <a:pt x="22944" y="27647"/>
                    <a:pt x="23146" y="27111"/>
                    <a:pt x="23694" y="27492"/>
                  </a:cubicBezTo>
                  <a:lnTo>
                    <a:pt x="24051" y="27195"/>
                  </a:lnTo>
                  <a:cubicBezTo>
                    <a:pt x="23980" y="27004"/>
                    <a:pt x="23885" y="26826"/>
                    <a:pt x="23754" y="26659"/>
                  </a:cubicBezTo>
                  <a:close/>
                  <a:moveTo>
                    <a:pt x="26718" y="26837"/>
                  </a:moveTo>
                  <a:lnTo>
                    <a:pt x="26956" y="26790"/>
                  </a:lnTo>
                  <a:lnTo>
                    <a:pt x="26778" y="26671"/>
                  </a:lnTo>
                  <a:cubicBezTo>
                    <a:pt x="26754" y="26718"/>
                    <a:pt x="26730" y="26778"/>
                    <a:pt x="26718" y="26837"/>
                  </a:cubicBezTo>
                  <a:close/>
                  <a:moveTo>
                    <a:pt x="9204" y="26837"/>
                  </a:moveTo>
                  <a:lnTo>
                    <a:pt x="9323" y="26956"/>
                  </a:lnTo>
                  <a:lnTo>
                    <a:pt x="9442" y="26837"/>
                  </a:lnTo>
                  <a:lnTo>
                    <a:pt x="9264" y="26730"/>
                  </a:lnTo>
                  <a:cubicBezTo>
                    <a:pt x="9240" y="26754"/>
                    <a:pt x="9228" y="26790"/>
                    <a:pt x="9204" y="26837"/>
                  </a:cubicBezTo>
                  <a:close/>
                  <a:moveTo>
                    <a:pt x="14848" y="26956"/>
                  </a:moveTo>
                  <a:lnTo>
                    <a:pt x="15265" y="26897"/>
                  </a:lnTo>
                  <a:lnTo>
                    <a:pt x="15384" y="26897"/>
                  </a:lnTo>
                  <a:cubicBezTo>
                    <a:pt x="15276" y="26790"/>
                    <a:pt x="15122" y="26730"/>
                    <a:pt x="14967" y="26730"/>
                  </a:cubicBezTo>
                  <a:close/>
                  <a:moveTo>
                    <a:pt x="20432" y="26837"/>
                  </a:moveTo>
                  <a:lnTo>
                    <a:pt x="20551" y="26730"/>
                  </a:lnTo>
                  <a:lnTo>
                    <a:pt x="20372" y="26730"/>
                  </a:lnTo>
                  <a:close/>
                  <a:moveTo>
                    <a:pt x="42387" y="26730"/>
                  </a:moveTo>
                  <a:lnTo>
                    <a:pt x="42268" y="26730"/>
                  </a:lnTo>
                  <a:cubicBezTo>
                    <a:pt x="42256" y="26790"/>
                    <a:pt x="42232" y="26837"/>
                    <a:pt x="42208" y="26897"/>
                  </a:cubicBezTo>
                  <a:cubicBezTo>
                    <a:pt x="42423" y="26790"/>
                    <a:pt x="42280" y="26933"/>
                    <a:pt x="42387" y="26718"/>
                  </a:cubicBezTo>
                  <a:close/>
                  <a:moveTo>
                    <a:pt x="9800" y="26837"/>
                  </a:moveTo>
                  <a:lnTo>
                    <a:pt x="9800" y="27135"/>
                  </a:lnTo>
                  <a:lnTo>
                    <a:pt x="10216" y="27254"/>
                  </a:lnTo>
                  <a:cubicBezTo>
                    <a:pt x="10312" y="27147"/>
                    <a:pt x="10288" y="27183"/>
                    <a:pt x="10335" y="26956"/>
                  </a:cubicBezTo>
                  <a:cubicBezTo>
                    <a:pt x="10073" y="26968"/>
                    <a:pt x="10050" y="26933"/>
                    <a:pt x="9800" y="26837"/>
                  </a:cubicBezTo>
                  <a:close/>
                  <a:moveTo>
                    <a:pt x="26599" y="27195"/>
                  </a:moveTo>
                  <a:cubicBezTo>
                    <a:pt x="26361" y="27004"/>
                    <a:pt x="26456" y="27028"/>
                    <a:pt x="26123" y="26956"/>
                  </a:cubicBezTo>
                  <a:lnTo>
                    <a:pt x="26480" y="27254"/>
                  </a:lnTo>
                  <a:lnTo>
                    <a:pt x="26480" y="27433"/>
                  </a:lnTo>
                  <a:cubicBezTo>
                    <a:pt x="26278" y="27480"/>
                    <a:pt x="26063" y="27468"/>
                    <a:pt x="25885" y="27373"/>
                  </a:cubicBezTo>
                  <a:cubicBezTo>
                    <a:pt x="25790" y="27492"/>
                    <a:pt x="25802" y="27457"/>
                    <a:pt x="25766" y="27671"/>
                  </a:cubicBezTo>
                  <a:lnTo>
                    <a:pt x="25885" y="27730"/>
                  </a:lnTo>
                  <a:cubicBezTo>
                    <a:pt x="26314" y="27564"/>
                    <a:pt x="26492" y="27540"/>
                    <a:pt x="26897" y="27611"/>
                  </a:cubicBezTo>
                  <a:cubicBezTo>
                    <a:pt x="26956" y="27159"/>
                    <a:pt x="26897" y="27266"/>
                    <a:pt x="27195" y="26897"/>
                  </a:cubicBezTo>
                  <a:lnTo>
                    <a:pt x="27016" y="26837"/>
                  </a:lnTo>
                  <a:close/>
                  <a:moveTo>
                    <a:pt x="16860" y="27135"/>
                  </a:moveTo>
                  <a:cubicBezTo>
                    <a:pt x="16979" y="27230"/>
                    <a:pt x="17122" y="27302"/>
                    <a:pt x="17277" y="27314"/>
                  </a:cubicBezTo>
                  <a:cubicBezTo>
                    <a:pt x="17300" y="27218"/>
                    <a:pt x="17312" y="27123"/>
                    <a:pt x="17336" y="27016"/>
                  </a:cubicBezTo>
                  <a:lnTo>
                    <a:pt x="16979" y="27016"/>
                  </a:lnTo>
                  <a:close/>
                  <a:moveTo>
                    <a:pt x="40958" y="27254"/>
                  </a:moveTo>
                  <a:lnTo>
                    <a:pt x="41018" y="27254"/>
                  </a:lnTo>
                  <a:lnTo>
                    <a:pt x="41018" y="27135"/>
                  </a:lnTo>
                  <a:lnTo>
                    <a:pt x="40720" y="27016"/>
                  </a:lnTo>
                  <a:close/>
                  <a:moveTo>
                    <a:pt x="10633" y="27076"/>
                  </a:moveTo>
                  <a:cubicBezTo>
                    <a:pt x="10645" y="27230"/>
                    <a:pt x="10704" y="27373"/>
                    <a:pt x="10812" y="27492"/>
                  </a:cubicBezTo>
                  <a:lnTo>
                    <a:pt x="10573" y="27611"/>
                  </a:lnTo>
                  <a:cubicBezTo>
                    <a:pt x="10585" y="27671"/>
                    <a:pt x="10609" y="27730"/>
                    <a:pt x="10633" y="27790"/>
                  </a:cubicBezTo>
                  <a:lnTo>
                    <a:pt x="10812" y="27909"/>
                  </a:lnTo>
                  <a:cubicBezTo>
                    <a:pt x="10823" y="27730"/>
                    <a:pt x="10847" y="27552"/>
                    <a:pt x="10871" y="27373"/>
                  </a:cubicBezTo>
                  <a:cubicBezTo>
                    <a:pt x="11228" y="27433"/>
                    <a:pt x="11419" y="27373"/>
                    <a:pt x="11693" y="27492"/>
                  </a:cubicBezTo>
                  <a:cubicBezTo>
                    <a:pt x="11812" y="27349"/>
                    <a:pt x="11752" y="27445"/>
                    <a:pt x="11752" y="27254"/>
                  </a:cubicBezTo>
                  <a:close/>
                  <a:moveTo>
                    <a:pt x="31112" y="27076"/>
                  </a:moveTo>
                  <a:cubicBezTo>
                    <a:pt x="30814" y="27326"/>
                    <a:pt x="30731" y="27159"/>
                    <a:pt x="30457" y="27314"/>
                  </a:cubicBezTo>
                  <a:lnTo>
                    <a:pt x="30576" y="27373"/>
                  </a:lnTo>
                  <a:lnTo>
                    <a:pt x="30874" y="27492"/>
                  </a:lnTo>
                  <a:lnTo>
                    <a:pt x="31171" y="27373"/>
                  </a:lnTo>
                  <a:lnTo>
                    <a:pt x="31350" y="27076"/>
                  </a:lnTo>
                  <a:close/>
                  <a:moveTo>
                    <a:pt x="18229" y="27254"/>
                  </a:moveTo>
                  <a:lnTo>
                    <a:pt x="18408" y="27314"/>
                  </a:lnTo>
                  <a:lnTo>
                    <a:pt x="18467" y="27314"/>
                  </a:lnTo>
                  <a:lnTo>
                    <a:pt x="18527" y="27195"/>
                  </a:lnTo>
                  <a:lnTo>
                    <a:pt x="18527" y="27135"/>
                  </a:lnTo>
                  <a:lnTo>
                    <a:pt x="18289" y="27135"/>
                  </a:lnTo>
                  <a:cubicBezTo>
                    <a:pt x="18265" y="27171"/>
                    <a:pt x="18253" y="27207"/>
                    <a:pt x="18229" y="27254"/>
                  </a:cubicBezTo>
                  <a:close/>
                  <a:moveTo>
                    <a:pt x="24992" y="27433"/>
                  </a:moveTo>
                  <a:lnTo>
                    <a:pt x="25111" y="27492"/>
                  </a:lnTo>
                  <a:cubicBezTo>
                    <a:pt x="25147" y="27433"/>
                    <a:pt x="25194" y="27373"/>
                    <a:pt x="25230" y="27314"/>
                  </a:cubicBezTo>
                  <a:lnTo>
                    <a:pt x="24992" y="27135"/>
                  </a:lnTo>
                  <a:close/>
                  <a:moveTo>
                    <a:pt x="29445" y="27314"/>
                  </a:moveTo>
                  <a:lnTo>
                    <a:pt x="29504" y="27195"/>
                  </a:lnTo>
                  <a:lnTo>
                    <a:pt x="29147" y="27135"/>
                  </a:lnTo>
                  <a:cubicBezTo>
                    <a:pt x="29028" y="27230"/>
                    <a:pt x="29064" y="27218"/>
                    <a:pt x="28850" y="27254"/>
                  </a:cubicBezTo>
                  <a:cubicBezTo>
                    <a:pt x="28981" y="27385"/>
                    <a:pt x="29171" y="27409"/>
                    <a:pt x="29326" y="27314"/>
                  </a:cubicBezTo>
                  <a:close/>
                  <a:moveTo>
                    <a:pt x="29743" y="27195"/>
                  </a:moveTo>
                  <a:cubicBezTo>
                    <a:pt x="29790" y="27254"/>
                    <a:pt x="29826" y="27314"/>
                    <a:pt x="29862" y="27373"/>
                  </a:cubicBezTo>
                  <a:cubicBezTo>
                    <a:pt x="29790" y="27195"/>
                    <a:pt x="29862" y="27302"/>
                    <a:pt x="29743" y="27195"/>
                  </a:cubicBezTo>
                  <a:close/>
                  <a:moveTo>
                    <a:pt x="9145" y="27254"/>
                  </a:moveTo>
                  <a:lnTo>
                    <a:pt x="9502" y="27611"/>
                  </a:lnTo>
                  <a:lnTo>
                    <a:pt x="9561" y="27611"/>
                  </a:lnTo>
                  <a:lnTo>
                    <a:pt x="9740" y="27433"/>
                  </a:lnTo>
                  <a:cubicBezTo>
                    <a:pt x="9609" y="27254"/>
                    <a:pt x="9514" y="27254"/>
                    <a:pt x="9145" y="27254"/>
                  </a:cubicBezTo>
                  <a:close/>
                  <a:moveTo>
                    <a:pt x="24813" y="27254"/>
                  </a:moveTo>
                  <a:lnTo>
                    <a:pt x="24694" y="27254"/>
                  </a:lnTo>
                  <a:cubicBezTo>
                    <a:pt x="24801" y="27302"/>
                    <a:pt x="24718" y="27314"/>
                    <a:pt x="24813" y="27254"/>
                  </a:cubicBezTo>
                  <a:close/>
                  <a:moveTo>
                    <a:pt x="12228" y="27314"/>
                  </a:moveTo>
                  <a:lnTo>
                    <a:pt x="12228" y="27433"/>
                  </a:lnTo>
                  <a:lnTo>
                    <a:pt x="13240" y="27671"/>
                  </a:lnTo>
                  <a:cubicBezTo>
                    <a:pt x="13038" y="27385"/>
                    <a:pt x="12693" y="27326"/>
                    <a:pt x="12228" y="27314"/>
                  </a:cubicBezTo>
                  <a:close/>
                  <a:moveTo>
                    <a:pt x="24111" y="27314"/>
                  </a:moveTo>
                  <a:lnTo>
                    <a:pt x="24111" y="27433"/>
                  </a:lnTo>
                  <a:lnTo>
                    <a:pt x="24278" y="27433"/>
                  </a:lnTo>
                  <a:close/>
                  <a:moveTo>
                    <a:pt x="27076" y="27314"/>
                  </a:moveTo>
                  <a:cubicBezTo>
                    <a:pt x="27052" y="27361"/>
                    <a:pt x="27040" y="27397"/>
                    <a:pt x="27016" y="27433"/>
                  </a:cubicBezTo>
                  <a:cubicBezTo>
                    <a:pt x="27123" y="27349"/>
                    <a:pt x="27052" y="27361"/>
                    <a:pt x="27076" y="27314"/>
                  </a:cubicBezTo>
                  <a:close/>
                  <a:moveTo>
                    <a:pt x="31588" y="27433"/>
                  </a:moveTo>
                  <a:cubicBezTo>
                    <a:pt x="31767" y="27361"/>
                    <a:pt x="31659" y="27433"/>
                    <a:pt x="31767" y="27314"/>
                  </a:cubicBezTo>
                  <a:lnTo>
                    <a:pt x="31648" y="27314"/>
                  </a:lnTo>
                  <a:cubicBezTo>
                    <a:pt x="31624" y="27349"/>
                    <a:pt x="31612" y="27385"/>
                    <a:pt x="31588" y="27433"/>
                  </a:cubicBezTo>
                  <a:close/>
                  <a:moveTo>
                    <a:pt x="53722" y="27433"/>
                  </a:moveTo>
                  <a:lnTo>
                    <a:pt x="53603" y="27492"/>
                  </a:lnTo>
                  <a:lnTo>
                    <a:pt x="53603" y="27790"/>
                  </a:lnTo>
                  <a:lnTo>
                    <a:pt x="54019" y="27671"/>
                  </a:lnTo>
                  <a:lnTo>
                    <a:pt x="54019" y="27552"/>
                  </a:lnTo>
                  <a:lnTo>
                    <a:pt x="53900" y="27433"/>
                  </a:lnTo>
                  <a:close/>
                  <a:moveTo>
                    <a:pt x="14729" y="27671"/>
                  </a:moveTo>
                  <a:lnTo>
                    <a:pt x="14372" y="27552"/>
                  </a:lnTo>
                  <a:cubicBezTo>
                    <a:pt x="14455" y="27909"/>
                    <a:pt x="14514" y="27873"/>
                    <a:pt x="14491" y="28266"/>
                  </a:cubicBezTo>
                  <a:lnTo>
                    <a:pt x="14550" y="28326"/>
                  </a:lnTo>
                  <a:lnTo>
                    <a:pt x="14729" y="28326"/>
                  </a:lnTo>
                  <a:cubicBezTo>
                    <a:pt x="14693" y="28111"/>
                    <a:pt x="14693" y="27885"/>
                    <a:pt x="14729" y="27671"/>
                  </a:cubicBezTo>
                  <a:close/>
                  <a:moveTo>
                    <a:pt x="24706" y="27611"/>
                  </a:moveTo>
                  <a:lnTo>
                    <a:pt x="24825" y="27790"/>
                  </a:lnTo>
                  <a:cubicBezTo>
                    <a:pt x="24742" y="27611"/>
                    <a:pt x="24813" y="27718"/>
                    <a:pt x="24694" y="27611"/>
                  </a:cubicBezTo>
                  <a:close/>
                  <a:moveTo>
                    <a:pt x="48507" y="27790"/>
                  </a:moveTo>
                  <a:cubicBezTo>
                    <a:pt x="48614" y="27718"/>
                    <a:pt x="48542" y="27730"/>
                    <a:pt x="48566" y="27671"/>
                  </a:cubicBezTo>
                  <a:close/>
                  <a:moveTo>
                    <a:pt x="24289" y="27909"/>
                  </a:moveTo>
                  <a:lnTo>
                    <a:pt x="24409" y="27790"/>
                  </a:lnTo>
                  <a:lnTo>
                    <a:pt x="24289" y="27790"/>
                  </a:lnTo>
                  <a:close/>
                  <a:moveTo>
                    <a:pt x="11169" y="28028"/>
                  </a:moveTo>
                  <a:lnTo>
                    <a:pt x="11288" y="28088"/>
                  </a:lnTo>
                  <a:lnTo>
                    <a:pt x="11169" y="27849"/>
                  </a:lnTo>
                  <a:close/>
                  <a:moveTo>
                    <a:pt x="16693" y="28147"/>
                  </a:moveTo>
                  <a:lnTo>
                    <a:pt x="16931" y="28147"/>
                  </a:lnTo>
                  <a:lnTo>
                    <a:pt x="16574" y="27969"/>
                  </a:lnTo>
                  <a:close/>
                  <a:moveTo>
                    <a:pt x="16277" y="28207"/>
                  </a:moveTo>
                  <a:lnTo>
                    <a:pt x="16396" y="28088"/>
                  </a:lnTo>
                  <a:lnTo>
                    <a:pt x="16157" y="28088"/>
                  </a:lnTo>
                  <a:close/>
                  <a:moveTo>
                    <a:pt x="17824" y="28266"/>
                  </a:moveTo>
                  <a:cubicBezTo>
                    <a:pt x="17967" y="28242"/>
                    <a:pt x="17848" y="28326"/>
                    <a:pt x="17991" y="28207"/>
                  </a:cubicBezTo>
                  <a:lnTo>
                    <a:pt x="18110" y="28207"/>
                  </a:lnTo>
                  <a:lnTo>
                    <a:pt x="17884" y="28088"/>
                  </a:lnTo>
                  <a:cubicBezTo>
                    <a:pt x="17848" y="28135"/>
                    <a:pt x="17836" y="28195"/>
                    <a:pt x="17812" y="28254"/>
                  </a:cubicBezTo>
                  <a:close/>
                  <a:moveTo>
                    <a:pt x="29397" y="28088"/>
                  </a:moveTo>
                  <a:lnTo>
                    <a:pt x="29338" y="28207"/>
                  </a:lnTo>
                  <a:lnTo>
                    <a:pt x="29516" y="28385"/>
                  </a:lnTo>
                  <a:lnTo>
                    <a:pt x="29576" y="28385"/>
                  </a:lnTo>
                  <a:cubicBezTo>
                    <a:pt x="29504" y="28159"/>
                    <a:pt x="29528" y="28207"/>
                    <a:pt x="29385" y="28076"/>
                  </a:cubicBezTo>
                  <a:close/>
                  <a:moveTo>
                    <a:pt x="47554" y="28445"/>
                  </a:moveTo>
                  <a:cubicBezTo>
                    <a:pt x="47340" y="28314"/>
                    <a:pt x="47459" y="28373"/>
                    <a:pt x="47376" y="28147"/>
                  </a:cubicBezTo>
                  <a:lnTo>
                    <a:pt x="47078" y="28088"/>
                  </a:lnTo>
                  <a:cubicBezTo>
                    <a:pt x="47114" y="28183"/>
                    <a:pt x="47149" y="28290"/>
                    <a:pt x="47197" y="28385"/>
                  </a:cubicBezTo>
                  <a:lnTo>
                    <a:pt x="47018" y="28623"/>
                  </a:lnTo>
                  <a:lnTo>
                    <a:pt x="46899" y="28683"/>
                  </a:lnTo>
                  <a:cubicBezTo>
                    <a:pt x="46780" y="28457"/>
                    <a:pt x="46828" y="28600"/>
                    <a:pt x="46959" y="28385"/>
                  </a:cubicBezTo>
                  <a:cubicBezTo>
                    <a:pt x="46935" y="28302"/>
                    <a:pt x="46911" y="28230"/>
                    <a:pt x="46899" y="28147"/>
                  </a:cubicBezTo>
                  <a:cubicBezTo>
                    <a:pt x="46685" y="28195"/>
                    <a:pt x="46459" y="28207"/>
                    <a:pt x="46245" y="28207"/>
                  </a:cubicBezTo>
                  <a:cubicBezTo>
                    <a:pt x="46340" y="28397"/>
                    <a:pt x="46435" y="28397"/>
                    <a:pt x="46602" y="28504"/>
                  </a:cubicBezTo>
                  <a:cubicBezTo>
                    <a:pt x="46578" y="28742"/>
                    <a:pt x="46554" y="28695"/>
                    <a:pt x="46483" y="28981"/>
                  </a:cubicBezTo>
                  <a:cubicBezTo>
                    <a:pt x="47149" y="28957"/>
                    <a:pt x="47602" y="28790"/>
                    <a:pt x="48090" y="28623"/>
                  </a:cubicBezTo>
                  <a:lnTo>
                    <a:pt x="48090" y="28266"/>
                  </a:lnTo>
                  <a:cubicBezTo>
                    <a:pt x="47852" y="28350"/>
                    <a:pt x="47757" y="28480"/>
                    <a:pt x="47554" y="28433"/>
                  </a:cubicBezTo>
                  <a:close/>
                  <a:moveTo>
                    <a:pt x="20658" y="28147"/>
                  </a:moveTo>
                  <a:lnTo>
                    <a:pt x="20777" y="28266"/>
                  </a:lnTo>
                  <a:lnTo>
                    <a:pt x="20956" y="28445"/>
                  </a:lnTo>
                  <a:lnTo>
                    <a:pt x="21015" y="28445"/>
                  </a:lnTo>
                  <a:cubicBezTo>
                    <a:pt x="20991" y="28361"/>
                    <a:pt x="20980" y="28290"/>
                    <a:pt x="20956" y="28207"/>
                  </a:cubicBezTo>
                  <a:close/>
                  <a:moveTo>
                    <a:pt x="19944" y="28326"/>
                  </a:moveTo>
                  <a:cubicBezTo>
                    <a:pt x="19967" y="28385"/>
                    <a:pt x="19991" y="28445"/>
                    <a:pt x="20003" y="28504"/>
                  </a:cubicBezTo>
                  <a:lnTo>
                    <a:pt x="20182" y="28326"/>
                  </a:lnTo>
                  <a:lnTo>
                    <a:pt x="20003" y="28207"/>
                  </a:lnTo>
                  <a:cubicBezTo>
                    <a:pt x="19991" y="28242"/>
                    <a:pt x="19967" y="28278"/>
                    <a:pt x="19956" y="28314"/>
                  </a:cubicBezTo>
                  <a:close/>
                  <a:moveTo>
                    <a:pt x="22801" y="28445"/>
                  </a:moveTo>
                  <a:lnTo>
                    <a:pt x="22801" y="28504"/>
                  </a:lnTo>
                  <a:lnTo>
                    <a:pt x="22980" y="28564"/>
                  </a:lnTo>
                  <a:lnTo>
                    <a:pt x="23099" y="28445"/>
                  </a:lnTo>
                  <a:cubicBezTo>
                    <a:pt x="23111" y="28385"/>
                    <a:pt x="23135" y="28326"/>
                    <a:pt x="23158" y="28266"/>
                  </a:cubicBezTo>
                  <a:lnTo>
                    <a:pt x="22980" y="28266"/>
                  </a:lnTo>
                  <a:close/>
                  <a:moveTo>
                    <a:pt x="16562" y="28564"/>
                  </a:moveTo>
                  <a:lnTo>
                    <a:pt x="16681" y="28623"/>
                  </a:lnTo>
                  <a:lnTo>
                    <a:pt x="16741" y="28564"/>
                  </a:lnTo>
                  <a:lnTo>
                    <a:pt x="16562" y="28326"/>
                  </a:lnTo>
                  <a:close/>
                  <a:moveTo>
                    <a:pt x="19003" y="28326"/>
                  </a:moveTo>
                  <a:lnTo>
                    <a:pt x="18765" y="28326"/>
                  </a:lnTo>
                  <a:lnTo>
                    <a:pt x="19003" y="28385"/>
                  </a:lnTo>
                  <a:close/>
                  <a:moveTo>
                    <a:pt x="45649" y="28802"/>
                  </a:moveTo>
                  <a:lnTo>
                    <a:pt x="45768" y="28742"/>
                  </a:lnTo>
                  <a:lnTo>
                    <a:pt x="45768" y="28564"/>
                  </a:lnTo>
                  <a:lnTo>
                    <a:pt x="45471" y="28445"/>
                  </a:lnTo>
                  <a:close/>
                  <a:moveTo>
                    <a:pt x="43816" y="28742"/>
                  </a:moveTo>
                  <a:cubicBezTo>
                    <a:pt x="43661" y="28766"/>
                    <a:pt x="43518" y="28826"/>
                    <a:pt x="43399" y="28921"/>
                  </a:cubicBezTo>
                  <a:cubicBezTo>
                    <a:pt x="43435" y="29016"/>
                    <a:pt x="43470" y="29112"/>
                    <a:pt x="43518" y="29219"/>
                  </a:cubicBezTo>
                  <a:cubicBezTo>
                    <a:pt x="43494" y="29290"/>
                    <a:pt x="43470" y="29373"/>
                    <a:pt x="43459" y="29457"/>
                  </a:cubicBezTo>
                  <a:cubicBezTo>
                    <a:pt x="43685" y="29326"/>
                    <a:pt x="43554" y="29350"/>
                    <a:pt x="43637" y="29100"/>
                  </a:cubicBezTo>
                  <a:lnTo>
                    <a:pt x="44113" y="28981"/>
                  </a:lnTo>
                  <a:lnTo>
                    <a:pt x="44113" y="29159"/>
                  </a:lnTo>
                  <a:cubicBezTo>
                    <a:pt x="43970" y="29302"/>
                    <a:pt x="44018" y="29290"/>
                    <a:pt x="43756" y="29338"/>
                  </a:cubicBezTo>
                  <a:lnTo>
                    <a:pt x="44292" y="29338"/>
                  </a:lnTo>
                  <a:cubicBezTo>
                    <a:pt x="44328" y="29195"/>
                    <a:pt x="44363" y="29064"/>
                    <a:pt x="44411" y="28921"/>
                  </a:cubicBezTo>
                  <a:cubicBezTo>
                    <a:pt x="44721" y="28826"/>
                    <a:pt x="44875" y="28861"/>
                    <a:pt x="45054" y="29040"/>
                  </a:cubicBezTo>
                  <a:lnTo>
                    <a:pt x="45292" y="28564"/>
                  </a:lnTo>
                  <a:lnTo>
                    <a:pt x="44637" y="28504"/>
                  </a:lnTo>
                  <a:cubicBezTo>
                    <a:pt x="44411" y="28671"/>
                    <a:pt x="43911" y="28778"/>
                    <a:pt x="43816" y="28731"/>
                  </a:cubicBezTo>
                  <a:close/>
                  <a:moveTo>
                    <a:pt x="17693" y="28623"/>
                  </a:moveTo>
                  <a:lnTo>
                    <a:pt x="17634" y="28742"/>
                  </a:lnTo>
                  <a:lnTo>
                    <a:pt x="17872" y="28861"/>
                  </a:lnTo>
                  <a:cubicBezTo>
                    <a:pt x="17789" y="28623"/>
                    <a:pt x="17872" y="28731"/>
                    <a:pt x="17693" y="28611"/>
                  </a:cubicBezTo>
                  <a:close/>
                  <a:moveTo>
                    <a:pt x="14729" y="28861"/>
                  </a:moveTo>
                  <a:lnTo>
                    <a:pt x="14848" y="28981"/>
                  </a:lnTo>
                  <a:lnTo>
                    <a:pt x="14907" y="28981"/>
                  </a:lnTo>
                  <a:cubicBezTo>
                    <a:pt x="14800" y="28850"/>
                    <a:pt x="14907" y="28933"/>
                    <a:pt x="14729" y="28850"/>
                  </a:cubicBezTo>
                  <a:close/>
                  <a:moveTo>
                    <a:pt x="19063" y="28861"/>
                  </a:moveTo>
                  <a:cubicBezTo>
                    <a:pt x="19146" y="29064"/>
                    <a:pt x="19086" y="28981"/>
                    <a:pt x="19241" y="29100"/>
                  </a:cubicBezTo>
                  <a:close/>
                  <a:moveTo>
                    <a:pt x="21611" y="29100"/>
                  </a:moveTo>
                  <a:cubicBezTo>
                    <a:pt x="21551" y="28885"/>
                    <a:pt x="21611" y="28981"/>
                    <a:pt x="21491" y="28861"/>
                  </a:cubicBezTo>
                  <a:lnTo>
                    <a:pt x="21194" y="28921"/>
                  </a:lnTo>
                  <a:cubicBezTo>
                    <a:pt x="21230" y="29004"/>
                    <a:pt x="21277" y="29076"/>
                    <a:pt x="21313" y="29159"/>
                  </a:cubicBezTo>
                  <a:close/>
                  <a:moveTo>
                    <a:pt x="23623" y="28921"/>
                  </a:moveTo>
                  <a:lnTo>
                    <a:pt x="23861" y="29040"/>
                  </a:lnTo>
                  <a:lnTo>
                    <a:pt x="23861" y="28981"/>
                  </a:lnTo>
                  <a:lnTo>
                    <a:pt x="23742" y="28861"/>
                  </a:lnTo>
                  <a:close/>
                  <a:moveTo>
                    <a:pt x="25290" y="29100"/>
                  </a:moveTo>
                  <a:lnTo>
                    <a:pt x="25349" y="29100"/>
                  </a:lnTo>
                  <a:cubicBezTo>
                    <a:pt x="25373" y="29064"/>
                    <a:pt x="25385" y="29016"/>
                    <a:pt x="25409" y="28981"/>
                  </a:cubicBezTo>
                  <a:lnTo>
                    <a:pt x="25111" y="28921"/>
                  </a:lnTo>
                  <a:cubicBezTo>
                    <a:pt x="25040" y="29076"/>
                    <a:pt x="25159" y="29004"/>
                    <a:pt x="25290" y="29088"/>
                  </a:cubicBezTo>
                  <a:close/>
                  <a:moveTo>
                    <a:pt x="29266" y="29100"/>
                  </a:moveTo>
                  <a:lnTo>
                    <a:pt x="29147" y="29100"/>
                  </a:lnTo>
                  <a:cubicBezTo>
                    <a:pt x="29278" y="29195"/>
                    <a:pt x="29266" y="29195"/>
                    <a:pt x="29504" y="29219"/>
                  </a:cubicBezTo>
                  <a:lnTo>
                    <a:pt x="29504" y="28921"/>
                  </a:lnTo>
                  <a:lnTo>
                    <a:pt x="29445" y="28921"/>
                  </a:lnTo>
                  <a:close/>
                  <a:moveTo>
                    <a:pt x="46006" y="29100"/>
                  </a:moveTo>
                  <a:lnTo>
                    <a:pt x="46066" y="29100"/>
                  </a:lnTo>
                  <a:lnTo>
                    <a:pt x="46245" y="28981"/>
                  </a:lnTo>
                  <a:lnTo>
                    <a:pt x="46066" y="28921"/>
                  </a:lnTo>
                  <a:cubicBezTo>
                    <a:pt x="46042" y="28969"/>
                    <a:pt x="46030" y="29028"/>
                    <a:pt x="46006" y="29088"/>
                  </a:cubicBezTo>
                  <a:close/>
                  <a:moveTo>
                    <a:pt x="42089" y="28981"/>
                  </a:moveTo>
                  <a:cubicBezTo>
                    <a:pt x="42113" y="29135"/>
                    <a:pt x="42125" y="29290"/>
                    <a:pt x="42149" y="29457"/>
                  </a:cubicBezTo>
                  <a:lnTo>
                    <a:pt x="41970" y="29576"/>
                  </a:lnTo>
                  <a:cubicBezTo>
                    <a:pt x="41458" y="29504"/>
                    <a:pt x="41601" y="29302"/>
                    <a:pt x="41196" y="29159"/>
                  </a:cubicBezTo>
                  <a:cubicBezTo>
                    <a:pt x="41315" y="29338"/>
                    <a:pt x="41434" y="29516"/>
                    <a:pt x="41554" y="29695"/>
                  </a:cubicBezTo>
                  <a:lnTo>
                    <a:pt x="42804" y="29457"/>
                  </a:lnTo>
                  <a:cubicBezTo>
                    <a:pt x="42768" y="29314"/>
                    <a:pt x="42720" y="29171"/>
                    <a:pt x="42685" y="29040"/>
                  </a:cubicBezTo>
                  <a:close/>
                  <a:moveTo>
                    <a:pt x="41554" y="29338"/>
                  </a:moveTo>
                  <a:lnTo>
                    <a:pt x="41792" y="29219"/>
                  </a:lnTo>
                  <a:lnTo>
                    <a:pt x="41673" y="29100"/>
                  </a:lnTo>
                  <a:lnTo>
                    <a:pt x="41554" y="29159"/>
                  </a:lnTo>
                  <a:close/>
                  <a:moveTo>
                    <a:pt x="43101" y="29338"/>
                  </a:moveTo>
                  <a:lnTo>
                    <a:pt x="43220" y="29100"/>
                  </a:lnTo>
                  <a:lnTo>
                    <a:pt x="43101" y="29100"/>
                  </a:lnTo>
                  <a:close/>
                  <a:moveTo>
                    <a:pt x="18527" y="29635"/>
                  </a:moveTo>
                  <a:lnTo>
                    <a:pt x="18527" y="29576"/>
                  </a:lnTo>
                  <a:lnTo>
                    <a:pt x="18170" y="29397"/>
                  </a:lnTo>
                  <a:cubicBezTo>
                    <a:pt x="18229" y="29540"/>
                    <a:pt x="18182" y="29576"/>
                    <a:pt x="18527" y="29623"/>
                  </a:cubicBezTo>
                  <a:close/>
                  <a:moveTo>
                    <a:pt x="18824" y="29576"/>
                  </a:moveTo>
                  <a:cubicBezTo>
                    <a:pt x="18944" y="29707"/>
                    <a:pt x="19098" y="29731"/>
                    <a:pt x="19360" y="29754"/>
                  </a:cubicBezTo>
                  <a:cubicBezTo>
                    <a:pt x="19396" y="29671"/>
                    <a:pt x="19432" y="29600"/>
                    <a:pt x="19479" y="29516"/>
                  </a:cubicBezTo>
                  <a:lnTo>
                    <a:pt x="19360" y="29516"/>
                  </a:lnTo>
                  <a:close/>
                  <a:moveTo>
                    <a:pt x="39125" y="29516"/>
                  </a:moveTo>
                  <a:lnTo>
                    <a:pt x="38529" y="29576"/>
                  </a:lnTo>
                  <a:lnTo>
                    <a:pt x="38410" y="29754"/>
                  </a:lnTo>
                  <a:lnTo>
                    <a:pt x="38232" y="29933"/>
                  </a:lnTo>
                  <a:lnTo>
                    <a:pt x="38232" y="29993"/>
                  </a:lnTo>
                  <a:lnTo>
                    <a:pt x="40422" y="29814"/>
                  </a:lnTo>
                  <a:cubicBezTo>
                    <a:pt x="39791" y="29540"/>
                    <a:pt x="39684" y="29850"/>
                    <a:pt x="39125" y="29504"/>
                  </a:cubicBezTo>
                  <a:close/>
                  <a:moveTo>
                    <a:pt x="40613" y="29635"/>
                  </a:moveTo>
                  <a:lnTo>
                    <a:pt x="40553" y="29754"/>
                  </a:lnTo>
                  <a:lnTo>
                    <a:pt x="41089" y="29695"/>
                  </a:lnTo>
                  <a:lnTo>
                    <a:pt x="41208" y="29695"/>
                  </a:lnTo>
                  <a:lnTo>
                    <a:pt x="41208" y="29635"/>
                  </a:lnTo>
                  <a:lnTo>
                    <a:pt x="41030" y="29516"/>
                  </a:lnTo>
                  <a:close/>
                  <a:moveTo>
                    <a:pt x="31409" y="29814"/>
                  </a:moveTo>
                  <a:lnTo>
                    <a:pt x="31528" y="29874"/>
                  </a:lnTo>
                  <a:lnTo>
                    <a:pt x="31588" y="29695"/>
                  </a:lnTo>
                  <a:lnTo>
                    <a:pt x="31350" y="29576"/>
                  </a:lnTo>
                  <a:close/>
                  <a:moveTo>
                    <a:pt x="21313" y="29635"/>
                  </a:moveTo>
                  <a:cubicBezTo>
                    <a:pt x="21301" y="29707"/>
                    <a:pt x="21277" y="29790"/>
                    <a:pt x="21253" y="29874"/>
                  </a:cubicBezTo>
                  <a:lnTo>
                    <a:pt x="21670" y="29933"/>
                  </a:lnTo>
                  <a:cubicBezTo>
                    <a:pt x="21575" y="29659"/>
                    <a:pt x="21563" y="29719"/>
                    <a:pt x="21313" y="29623"/>
                  </a:cubicBezTo>
                  <a:close/>
                  <a:moveTo>
                    <a:pt x="37648" y="29874"/>
                  </a:moveTo>
                  <a:cubicBezTo>
                    <a:pt x="37624" y="29933"/>
                    <a:pt x="37601" y="29993"/>
                    <a:pt x="37589" y="30052"/>
                  </a:cubicBezTo>
                  <a:lnTo>
                    <a:pt x="37934" y="30052"/>
                  </a:lnTo>
                  <a:lnTo>
                    <a:pt x="38053" y="29933"/>
                  </a:lnTo>
                  <a:lnTo>
                    <a:pt x="38053" y="29695"/>
                  </a:lnTo>
                  <a:lnTo>
                    <a:pt x="37874" y="29695"/>
                  </a:lnTo>
                  <a:close/>
                  <a:moveTo>
                    <a:pt x="27314" y="29933"/>
                  </a:moveTo>
                  <a:lnTo>
                    <a:pt x="27433" y="29814"/>
                  </a:lnTo>
                  <a:lnTo>
                    <a:pt x="27314" y="29814"/>
                  </a:lnTo>
                  <a:close/>
                  <a:moveTo>
                    <a:pt x="37172" y="30112"/>
                  </a:moveTo>
                  <a:lnTo>
                    <a:pt x="37232" y="30112"/>
                  </a:lnTo>
                  <a:cubicBezTo>
                    <a:pt x="37363" y="29981"/>
                    <a:pt x="37339" y="30028"/>
                    <a:pt x="37410" y="29814"/>
                  </a:cubicBezTo>
                  <a:lnTo>
                    <a:pt x="37172" y="29814"/>
                  </a:lnTo>
                  <a:close/>
                  <a:moveTo>
                    <a:pt x="24885" y="30112"/>
                  </a:moveTo>
                  <a:lnTo>
                    <a:pt x="25123" y="30231"/>
                  </a:lnTo>
                  <a:lnTo>
                    <a:pt x="25123" y="29993"/>
                  </a:lnTo>
                  <a:lnTo>
                    <a:pt x="24885" y="29874"/>
                  </a:lnTo>
                  <a:close/>
                  <a:moveTo>
                    <a:pt x="29981" y="29993"/>
                  </a:moveTo>
                  <a:lnTo>
                    <a:pt x="30159" y="29993"/>
                  </a:lnTo>
                  <a:lnTo>
                    <a:pt x="29981" y="29874"/>
                  </a:lnTo>
                  <a:close/>
                  <a:moveTo>
                    <a:pt x="30397" y="29993"/>
                  </a:moveTo>
                  <a:lnTo>
                    <a:pt x="30338" y="30112"/>
                  </a:lnTo>
                  <a:cubicBezTo>
                    <a:pt x="30445" y="30016"/>
                    <a:pt x="30374" y="30028"/>
                    <a:pt x="30397" y="29981"/>
                  </a:cubicBezTo>
                  <a:close/>
                  <a:moveTo>
                    <a:pt x="35088" y="30231"/>
                  </a:moveTo>
                  <a:lnTo>
                    <a:pt x="35386" y="30231"/>
                  </a:lnTo>
                  <a:lnTo>
                    <a:pt x="35207" y="30052"/>
                  </a:lnTo>
                  <a:close/>
                  <a:moveTo>
                    <a:pt x="34850" y="30290"/>
                  </a:moveTo>
                  <a:lnTo>
                    <a:pt x="34850" y="30231"/>
                  </a:lnTo>
                  <a:lnTo>
                    <a:pt x="33957" y="30171"/>
                  </a:lnTo>
                  <a:cubicBezTo>
                    <a:pt x="33826" y="30362"/>
                    <a:pt x="34600" y="30278"/>
                    <a:pt x="34850" y="30278"/>
                  </a:cubicBezTo>
                  <a:close/>
                  <a:moveTo>
                    <a:pt x="26242" y="30350"/>
                  </a:moveTo>
                  <a:lnTo>
                    <a:pt x="26242" y="30290"/>
                  </a:lnTo>
                  <a:lnTo>
                    <a:pt x="25944" y="30231"/>
                  </a:lnTo>
                  <a:cubicBezTo>
                    <a:pt x="26063" y="30338"/>
                    <a:pt x="26004" y="30302"/>
                    <a:pt x="26254" y="303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7" name="Google Shape;757;p36"/>
            <p:cNvGrpSpPr/>
            <p:nvPr/>
          </p:nvGrpSpPr>
          <p:grpSpPr>
            <a:xfrm rot="3876160">
              <a:off x="311673" y="4425598"/>
              <a:ext cx="1365971" cy="1204109"/>
              <a:chOff x="660972" y="2048807"/>
              <a:chExt cx="1165650" cy="1027525"/>
            </a:xfrm>
          </p:grpSpPr>
          <p:sp>
            <p:nvSpPr>
              <p:cNvPr id="758" name="Google Shape;758;p36"/>
              <p:cNvSpPr/>
              <p:nvPr/>
            </p:nvSpPr>
            <p:spPr>
              <a:xfrm>
                <a:off x="1520897" y="2376232"/>
                <a:ext cx="138425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5537" h="9573" extrusionOk="0">
                    <a:moveTo>
                      <a:pt x="3134" y="1"/>
                    </a:moveTo>
                    <a:cubicBezTo>
                      <a:pt x="3001" y="1"/>
                      <a:pt x="2863" y="33"/>
                      <a:pt x="2715" y="107"/>
                    </a:cubicBezTo>
                    <a:lnTo>
                      <a:pt x="2405" y="548"/>
                    </a:lnTo>
                    <a:lnTo>
                      <a:pt x="1453" y="762"/>
                    </a:lnTo>
                    <a:lnTo>
                      <a:pt x="631" y="119"/>
                    </a:lnTo>
                    <a:lnTo>
                      <a:pt x="24" y="298"/>
                    </a:lnTo>
                    <a:lnTo>
                      <a:pt x="24" y="1084"/>
                    </a:lnTo>
                    <a:cubicBezTo>
                      <a:pt x="24" y="2215"/>
                      <a:pt x="0" y="3358"/>
                      <a:pt x="24" y="4501"/>
                    </a:cubicBezTo>
                    <a:cubicBezTo>
                      <a:pt x="24" y="5406"/>
                      <a:pt x="84" y="6322"/>
                      <a:pt x="191" y="7227"/>
                    </a:cubicBezTo>
                    <a:cubicBezTo>
                      <a:pt x="298" y="8025"/>
                      <a:pt x="405" y="8858"/>
                      <a:pt x="1084" y="9335"/>
                    </a:cubicBezTo>
                    <a:cubicBezTo>
                      <a:pt x="1200" y="9381"/>
                      <a:pt x="1300" y="9400"/>
                      <a:pt x="1387" y="9400"/>
                    </a:cubicBezTo>
                    <a:cubicBezTo>
                      <a:pt x="1659" y="9400"/>
                      <a:pt x="1806" y="9217"/>
                      <a:pt x="1905" y="9108"/>
                    </a:cubicBezTo>
                    <a:lnTo>
                      <a:pt x="3191" y="9573"/>
                    </a:lnTo>
                    <a:cubicBezTo>
                      <a:pt x="3894" y="9263"/>
                      <a:pt x="3703" y="8668"/>
                      <a:pt x="3799" y="8204"/>
                    </a:cubicBezTo>
                    <a:lnTo>
                      <a:pt x="4596" y="8204"/>
                    </a:lnTo>
                    <a:cubicBezTo>
                      <a:pt x="4680" y="7965"/>
                      <a:pt x="4751" y="7727"/>
                      <a:pt x="4799" y="7489"/>
                    </a:cubicBezTo>
                    <a:cubicBezTo>
                      <a:pt x="4953" y="6668"/>
                      <a:pt x="5132" y="5846"/>
                      <a:pt x="5203" y="5013"/>
                    </a:cubicBezTo>
                    <a:cubicBezTo>
                      <a:pt x="5299" y="3882"/>
                      <a:pt x="5537" y="2750"/>
                      <a:pt x="5251" y="1619"/>
                    </a:cubicBezTo>
                    <a:cubicBezTo>
                      <a:pt x="5096" y="976"/>
                      <a:pt x="5013" y="298"/>
                      <a:pt x="4263" y="12"/>
                    </a:cubicBezTo>
                    <a:lnTo>
                      <a:pt x="3787" y="250"/>
                    </a:lnTo>
                    <a:cubicBezTo>
                      <a:pt x="3575" y="99"/>
                      <a:pt x="3364" y="1"/>
                      <a:pt x="31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6"/>
              <p:cNvSpPr/>
              <p:nvPr/>
            </p:nvSpPr>
            <p:spPr>
              <a:xfrm>
                <a:off x="660972" y="2755732"/>
                <a:ext cx="120875" cy="3206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12824" extrusionOk="0">
                    <a:moveTo>
                      <a:pt x="3989" y="1"/>
                    </a:moveTo>
                    <a:cubicBezTo>
                      <a:pt x="2965" y="322"/>
                      <a:pt x="2905" y="1370"/>
                      <a:pt x="2346" y="2060"/>
                    </a:cubicBezTo>
                    <a:lnTo>
                      <a:pt x="1774" y="1941"/>
                    </a:lnTo>
                    <a:cubicBezTo>
                      <a:pt x="1643" y="2060"/>
                      <a:pt x="1465" y="2156"/>
                      <a:pt x="1405" y="2298"/>
                    </a:cubicBezTo>
                    <a:cubicBezTo>
                      <a:pt x="1024" y="3120"/>
                      <a:pt x="679" y="3953"/>
                      <a:pt x="322" y="4787"/>
                    </a:cubicBezTo>
                    <a:lnTo>
                      <a:pt x="322" y="4858"/>
                    </a:lnTo>
                    <a:cubicBezTo>
                      <a:pt x="0" y="6228"/>
                      <a:pt x="286" y="7573"/>
                      <a:pt x="417" y="8918"/>
                    </a:cubicBezTo>
                    <a:cubicBezTo>
                      <a:pt x="441" y="9561"/>
                      <a:pt x="643" y="10180"/>
                      <a:pt x="977" y="10740"/>
                    </a:cubicBezTo>
                    <a:cubicBezTo>
                      <a:pt x="1215" y="11121"/>
                      <a:pt x="1346" y="11585"/>
                      <a:pt x="1584" y="11978"/>
                    </a:cubicBezTo>
                    <a:cubicBezTo>
                      <a:pt x="1774" y="12264"/>
                      <a:pt x="1989" y="12526"/>
                      <a:pt x="2227" y="12764"/>
                    </a:cubicBezTo>
                    <a:cubicBezTo>
                      <a:pt x="2262" y="12812"/>
                      <a:pt x="2370" y="12800"/>
                      <a:pt x="2465" y="12824"/>
                    </a:cubicBezTo>
                    <a:lnTo>
                      <a:pt x="3001" y="12478"/>
                    </a:lnTo>
                    <a:cubicBezTo>
                      <a:pt x="3171" y="12512"/>
                      <a:pt x="3342" y="12571"/>
                      <a:pt x="3511" y="12571"/>
                    </a:cubicBezTo>
                    <a:cubicBezTo>
                      <a:pt x="3696" y="12571"/>
                      <a:pt x="3880" y="12501"/>
                      <a:pt x="4060" y="12252"/>
                    </a:cubicBezTo>
                    <a:cubicBezTo>
                      <a:pt x="4120" y="11704"/>
                      <a:pt x="4239" y="11061"/>
                      <a:pt x="4215" y="10430"/>
                    </a:cubicBezTo>
                    <a:cubicBezTo>
                      <a:pt x="4156" y="9049"/>
                      <a:pt x="4025" y="7680"/>
                      <a:pt x="3941" y="6299"/>
                    </a:cubicBezTo>
                    <a:cubicBezTo>
                      <a:pt x="3929" y="5977"/>
                      <a:pt x="3953" y="5656"/>
                      <a:pt x="4036" y="5346"/>
                    </a:cubicBezTo>
                    <a:cubicBezTo>
                      <a:pt x="4156" y="4799"/>
                      <a:pt x="4346" y="4251"/>
                      <a:pt x="4453" y="3703"/>
                    </a:cubicBezTo>
                    <a:cubicBezTo>
                      <a:pt x="4620" y="2953"/>
                      <a:pt x="4727" y="2203"/>
                      <a:pt x="4798" y="1441"/>
                    </a:cubicBezTo>
                    <a:cubicBezTo>
                      <a:pt x="4834" y="870"/>
                      <a:pt x="4691" y="298"/>
                      <a:pt x="39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6"/>
              <p:cNvSpPr/>
              <p:nvPr/>
            </p:nvSpPr>
            <p:spPr>
              <a:xfrm>
                <a:off x="1304797" y="2701857"/>
                <a:ext cx="149750" cy="269400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10776" extrusionOk="0">
                    <a:moveTo>
                      <a:pt x="4430" y="1"/>
                    </a:moveTo>
                    <a:lnTo>
                      <a:pt x="3191" y="310"/>
                    </a:lnTo>
                    <a:lnTo>
                      <a:pt x="2906" y="608"/>
                    </a:lnTo>
                    <a:lnTo>
                      <a:pt x="2191" y="513"/>
                    </a:lnTo>
                    <a:cubicBezTo>
                      <a:pt x="2013" y="739"/>
                      <a:pt x="1846" y="977"/>
                      <a:pt x="1691" y="1227"/>
                    </a:cubicBezTo>
                    <a:cubicBezTo>
                      <a:pt x="1072" y="2418"/>
                      <a:pt x="667" y="3680"/>
                      <a:pt x="322" y="4977"/>
                    </a:cubicBezTo>
                    <a:cubicBezTo>
                      <a:pt x="48" y="6037"/>
                      <a:pt x="0" y="7120"/>
                      <a:pt x="24" y="8216"/>
                    </a:cubicBezTo>
                    <a:cubicBezTo>
                      <a:pt x="36" y="8597"/>
                      <a:pt x="143" y="8894"/>
                      <a:pt x="584" y="9002"/>
                    </a:cubicBezTo>
                    <a:lnTo>
                      <a:pt x="917" y="8859"/>
                    </a:lnTo>
                    <a:lnTo>
                      <a:pt x="1941" y="9490"/>
                    </a:lnTo>
                    <a:lnTo>
                      <a:pt x="1524" y="10085"/>
                    </a:lnTo>
                    <a:cubicBezTo>
                      <a:pt x="1655" y="10478"/>
                      <a:pt x="1870" y="10716"/>
                      <a:pt x="2227" y="10776"/>
                    </a:cubicBezTo>
                    <a:cubicBezTo>
                      <a:pt x="2632" y="10657"/>
                      <a:pt x="2798" y="10359"/>
                      <a:pt x="2941" y="10037"/>
                    </a:cubicBezTo>
                    <a:cubicBezTo>
                      <a:pt x="3251" y="9359"/>
                      <a:pt x="3584" y="8692"/>
                      <a:pt x="3882" y="8013"/>
                    </a:cubicBezTo>
                    <a:cubicBezTo>
                      <a:pt x="4561" y="6501"/>
                      <a:pt x="5323" y="5025"/>
                      <a:pt x="5620" y="3382"/>
                    </a:cubicBezTo>
                    <a:cubicBezTo>
                      <a:pt x="5751" y="2608"/>
                      <a:pt x="5989" y="1822"/>
                      <a:pt x="5715" y="1036"/>
                    </a:cubicBezTo>
                    <a:cubicBezTo>
                      <a:pt x="5644" y="834"/>
                      <a:pt x="5549" y="596"/>
                      <a:pt x="5394" y="489"/>
                    </a:cubicBezTo>
                    <a:cubicBezTo>
                      <a:pt x="5084" y="298"/>
                      <a:pt x="4763" y="132"/>
                      <a:pt x="44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6"/>
              <p:cNvSpPr/>
              <p:nvPr/>
            </p:nvSpPr>
            <p:spPr>
              <a:xfrm>
                <a:off x="1350347" y="2048807"/>
                <a:ext cx="122050" cy="262850"/>
              </a:xfrm>
              <a:custGeom>
                <a:avLst/>
                <a:gdLst/>
                <a:ahLst/>
                <a:cxnLst/>
                <a:rect l="l" t="t" r="r" b="b"/>
                <a:pathLst>
                  <a:path w="4882" h="10514" extrusionOk="0">
                    <a:moveTo>
                      <a:pt x="2989" y="0"/>
                    </a:moveTo>
                    <a:cubicBezTo>
                      <a:pt x="2381" y="131"/>
                      <a:pt x="2298" y="631"/>
                      <a:pt x="2060" y="1012"/>
                    </a:cubicBezTo>
                    <a:cubicBezTo>
                      <a:pt x="2033" y="1011"/>
                      <a:pt x="2007" y="1010"/>
                      <a:pt x="1982" y="1010"/>
                    </a:cubicBezTo>
                    <a:cubicBezTo>
                      <a:pt x="1439" y="1010"/>
                      <a:pt x="1171" y="1369"/>
                      <a:pt x="1012" y="1870"/>
                    </a:cubicBezTo>
                    <a:cubicBezTo>
                      <a:pt x="834" y="2453"/>
                      <a:pt x="584" y="3036"/>
                      <a:pt x="464" y="3632"/>
                    </a:cubicBezTo>
                    <a:cubicBezTo>
                      <a:pt x="286" y="4501"/>
                      <a:pt x="179" y="5382"/>
                      <a:pt x="83" y="6275"/>
                    </a:cubicBezTo>
                    <a:cubicBezTo>
                      <a:pt x="12" y="6858"/>
                      <a:pt x="0" y="7454"/>
                      <a:pt x="36" y="8049"/>
                    </a:cubicBezTo>
                    <a:cubicBezTo>
                      <a:pt x="95" y="8680"/>
                      <a:pt x="179" y="9359"/>
                      <a:pt x="715" y="9811"/>
                    </a:cubicBezTo>
                    <a:cubicBezTo>
                      <a:pt x="1215" y="10240"/>
                      <a:pt x="1869" y="10252"/>
                      <a:pt x="2512" y="10513"/>
                    </a:cubicBezTo>
                    <a:lnTo>
                      <a:pt x="2965" y="9716"/>
                    </a:lnTo>
                    <a:cubicBezTo>
                      <a:pt x="3067" y="9725"/>
                      <a:pt x="3160" y="9729"/>
                      <a:pt x="3243" y="9729"/>
                    </a:cubicBezTo>
                    <a:cubicBezTo>
                      <a:pt x="3723" y="9729"/>
                      <a:pt x="3911" y="9568"/>
                      <a:pt x="4013" y="9061"/>
                    </a:cubicBezTo>
                    <a:cubicBezTo>
                      <a:pt x="4286" y="7585"/>
                      <a:pt x="4608" y="6120"/>
                      <a:pt x="4632" y="4596"/>
                    </a:cubicBezTo>
                    <a:cubicBezTo>
                      <a:pt x="4644" y="4132"/>
                      <a:pt x="4739" y="3667"/>
                      <a:pt x="4751" y="3191"/>
                    </a:cubicBezTo>
                    <a:cubicBezTo>
                      <a:pt x="4763" y="2501"/>
                      <a:pt x="4882" y="1810"/>
                      <a:pt x="4632" y="1131"/>
                    </a:cubicBezTo>
                    <a:cubicBezTo>
                      <a:pt x="4441" y="643"/>
                      <a:pt x="4215" y="500"/>
                      <a:pt x="3667" y="500"/>
                    </a:cubicBezTo>
                    <a:lnTo>
                      <a:pt x="29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6"/>
              <p:cNvSpPr/>
              <p:nvPr/>
            </p:nvSpPr>
            <p:spPr>
              <a:xfrm>
                <a:off x="807122" y="2379807"/>
                <a:ext cx="110750" cy="272675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10907" extrusionOk="0">
                    <a:moveTo>
                      <a:pt x="2524" y="0"/>
                    </a:moveTo>
                    <a:lnTo>
                      <a:pt x="1203" y="595"/>
                    </a:lnTo>
                    <a:cubicBezTo>
                      <a:pt x="691" y="905"/>
                      <a:pt x="1012" y="1500"/>
                      <a:pt x="703" y="2000"/>
                    </a:cubicBezTo>
                    <a:cubicBezTo>
                      <a:pt x="274" y="2203"/>
                      <a:pt x="107" y="2655"/>
                      <a:pt x="84" y="3167"/>
                    </a:cubicBezTo>
                    <a:cubicBezTo>
                      <a:pt x="36" y="4131"/>
                      <a:pt x="12" y="5096"/>
                      <a:pt x="0" y="6060"/>
                    </a:cubicBezTo>
                    <a:cubicBezTo>
                      <a:pt x="0" y="7048"/>
                      <a:pt x="155" y="8037"/>
                      <a:pt x="465" y="8977"/>
                    </a:cubicBezTo>
                    <a:cubicBezTo>
                      <a:pt x="667" y="9632"/>
                      <a:pt x="953" y="10216"/>
                      <a:pt x="1667" y="10466"/>
                    </a:cubicBezTo>
                    <a:cubicBezTo>
                      <a:pt x="1822" y="10525"/>
                      <a:pt x="1941" y="10692"/>
                      <a:pt x="2072" y="10787"/>
                    </a:cubicBezTo>
                    <a:cubicBezTo>
                      <a:pt x="2155" y="10835"/>
                      <a:pt x="2239" y="10870"/>
                      <a:pt x="2322" y="10906"/>
                    </a:cubicBezTo>
                    <a:lnTo>
                      <a:pt x="2786" y="10668"/>
                    </a:lnTo>
                    <a:cubicBezTo>
                      <a:pt x="2834" y="10430"/>
                      <a:pt x="2882" y="10239"/>
                      <a:pt x="2929" y="10013"/>
                    </a:cubicBezTo>
                    <a:cubicBezTo>
                      <a:pt x="3177" y="10066"/>
                      <a:pt x="3425" y="10146"/>
                      <a:pt x="3655" y="10146"/>
                    </a:cubicBezTo>
                    <a:cubicBezTo>
                      <a:pt x="3890" y="10146"/>
                      <a:pt x="4106" y="10063"/>
                      <a:pt x="4286" y="9787"/>
                    </a:cubicBezTo>
                    <a:cubicBezTo>
                      <a:pt x="4310" y="9715"/>
                      <a:pt x="4322" y="9656"/>
                      <a:pt x="4334" y="9585"/>
                    </a:cubicBezTo>
                    <a:cubicBezTo>
                      <a:pt x="4298" y="9001"/>
                      <a:pt x="4251" y="8406"/>
                      <a:pt x="4239" y="7810"/>
                    </a:cubicBezTo>
                    <a:cubicBezTo>
                      <a:pt x="4215" y="7299"/>
                      <a:pt x="4156" y="6751"/>
                      <a:pt x="4239" y="6251"/>
                    </a:cubicBezTo>
                    <a:cubicBezTo>
                      <a:pt x="4429" y="5132"/>
                      <a:pt x="4227" y="4024"/>
                      <a:pt x="4108" y="2929"/>
                    </a:cubicBezTo>
                    <a:cubicBezTo>
                      <a:pt x="4001" y="2072"/>
                      <a:pt x="3667" y="1250"/>
                      <a:pt x="3120" y="572"/>
                    </a:cubicBezTo>
                    <a:cubicBezTo>
                      <a:pt x="2941" y="369"/>
                      <a:pt x="2739" y="179"/>
                      <a:pt x="25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6"/>
              <p:cNvSpPr/>
              <p:nvPr/>
            </p:nvSpPr>
            <p:spPr>
              <a:xfrm>
                <a:off x="1157747" y="2387982"/>
                <a:ext cx="132775" cy="22642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9057" extrusionOk="0">
                    <a:moveTo>
                      <a:pt x="2903" y="0"/>
                    </a:moveTo>
                    <a:cubicBezTo>
                      <a:pt x="2750" y="0"/>
                      <a:pt x="2557" y="73"/>
                      <a:pt x="2239" y="209"/>
                    </a:cubicBezTo>
                    <a:cubicBezTo>
                      <a:pt x="2097" y="156"/>
                      <a:pt x="1962" y="134"/>
                      <a:pt x="1830" y="134"/>
                    </a:cubicBezTo>
                    <a:cubicBezTo>
                      <a:pt x="1399" y="134"/>
                      <a:pt x="1010" y="367"/>
                      <a:pt x="572" y="495"/>
                    </a:cubicBezTo>
                    <a:lnTo>
                      <a:pt x="346" y="1554"/>
                    </a:lnTo>
                    <a:lnTo>
                      <a:pt x="1" y="2054"/>
                    </a:lnTo>
                    <a:cubicBezTo>
                      <a:pt x="96" y="2757"/>
                      <a:pt x="167" y="3388"/>
                      <a:pt x="263" y="4019"/>
                    </a:cubicBezTo>
                    <a:cubicBezTo>
                      <a:pt x="406" y="4995"/>
                      <a:pt x="525" y="5983"/>
                      <a:pt x="739" y="6948"/>
                    </a:cubicBezTo>
                    <a:cubicBezTo>
                      <a:pt x="906" y="7710"/>
                      <a:pt x="1144" y="8460"/>
                      <a:pt x="1656" y="9007"/>
                    </a:cubicBezTo>
                    <a:cubicBezTo>
                      <a:pt x="1750" y="9042"/>
                      <a:pt x="1834" y="9057"/>
                      <a:pt x="1907" y="9057"/>
                    </a:cubicBezTo>
                    <a:cubicBezTo>
                      <a:pt x="2184" y="9057"/>
                      <a:pt x="2321" y="8849"/>
                      <a:pt x="2406" y="8746"/>
                    </a:cubicBezTo>
                    <a:cubicBezTo>
                      <a:pt x="2752" y="8847"/>
                      <a:pt x="3038" y="9010"/>
                      <a:pt x="3270" y="9010"/>
                    </a:cubicBezTo>
                    <a:cubicBezTo>
                      <a:pt x="3309" y="9010"/>
                      <a:pt x="3346" y="9006"/>
                      <a:pt x="3382" y="8996"/>
                    </a:cubicBezTo>
                    <a:cubicBezTo>
                      <a:pt x="3763" y="8900"/>
                      <a:pt x="4108" y="8615"/>
                      <a:pt x="4442" y="8388"/>
                    </a:cubicBezTo>
                    <a:cubicBezTo>
                      <a:pt x="4644" y="8234"/>
                      <a:pt x="4835" y="8067"/>
                      <a:pt x="5025" y="7888"/>
                    </a:cubicBezTo>
                    <a:lnTo>
                      <a:pt x="5168" y="7888"/>
                    </a:lnTo>
                    <a:cubicBezTo>
                      <a:pt x="5216" y="7650"/>
                      <a:pt x="5311" y="7412"/>
                      <a:pt x="5299" y="7186"/>
                    </a:cubicBezTo>
                    <a:cubicBezTo>
                      <a:pt x="5240" y="6269"/>
                      <a:pt x="5144" y="5364"/>
                      <a:pt x="5049" y="4459"/>
                    </a:cubicBezTo>
                    <a:cubicBezTo>
                      <a:pt x="4894" y="3054"/>
                      <a:pt x="4656" y="1685"/>
                      <a:pt x="3632" y="566"/>
                    </a:cubicBezTo>
                    <a:cubicBezTo>
                      <a:pt x="3278" y="175"/>
                      <a:pt x="3139" y="0"/>
                      <a:pt x="29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6"/>
              <p:cNvSpPr/>
              <p:nvPr/>
            </p:nvSpPr>
            <p:spPr>
              <a:xfrm>
                <a:off x="949697" y="2720907"/>
                <a:ext cx="117000" cy="243725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9749" extrusionOk="0">
                    <a:moveTo>
                      <a:pt x="2251" y="1525"/>
                    </a:moveTo>
                    <a:cubicBezTo>
                      <a:pt x="2548" y="2108"/>
                      <a:pt x="2548" y="2513"/>
                      <a:pt x="2251" y="2918"/>
                    </a:cubicBezTo>
                    <a:lnTo>
                      <a:pt x="2251" y="1525"/>
                    </a:lnTo>
                    <a:close/>
                    <a:moveTo>
                      <a:pt x="2477" y="1"/>
                    </a:moveTo>
                    <a:lnTo>
                      <a:pt x="1608" y="274"/>
                    </a:lnTo>
                    <a:lnTo>
                      <a:pt x="786" y="215"/>
                    </a:lnTo>
                    <a:cubicBezTo>
                      <a:pt x="703" y="298"/>
                      <a:pt x="631" y="405"/>
                      <a:pt x="584" y="513"/>
                    </a:cubicBezTo>
                    <a:cubicBezTo>
                      <a:pt x="512" y="715"/>
                      <a:pt x="441" y="929"/>
                      <a:pt x="393" y="1155"/>
                    </a:cubicBezTo>
                    <a:cubicBezTo>
                      <a:pt x="0" y="2906"/>
                      <a:pt x="0" y="4680"/>
                      <a:pt x="119" y="6454"/>
                    </a:cubicBezTo>
                    <a:cubicBezTo>
                      <a:pt x="155" y="6942"/>
                      <a:pt x="346" y="7418"/>
                      <a:pt x="512" y="7871"/>
                    </a:cubicBezTo>
                    <a:cubicBezTo>
                      <a:pt x="727" y="8466"/>
                      <a:pt x="1179" y="8835"/>
                      <a:pt x="1786" y="9025"/>
                    </a:cubicBezTo>
                    <a:lnTo>
                      <a:pt x="2405" y="8692"/>
                    </a:lnTo>
                    <a:lnTo>
                      <a:pt x="2941" y="9680"/>
                    </a:lnTo>
                    <a:cubicBezTo>
                      <a:pt x="3072" y="9724"/>
                      <a:pt x="3192" y="9748"/>
                      <a:pt x="3298" y="9748"/>
                    </a:cubicBezTo>
                    <a:cubicBezTo>
                      <a:pt x="3481" y="9748"/>
                      <a:pt x="3625" y="9675"/>
                      <a:pt x="3715" y="9502"/>
                    </a:cubicBezTo>
                    <a:cubicBezTo>
                      <a:pt x="3917" y="9156"/>
                      <a:pt x="4060" y="8799"/>
                      <a:pt x="4144" y="8418"/>
                    </a:cubicBezTo>
                    <a:cubicBezTo>
                      <a:pt x="4287" y="7513"/>
                      <a:pt x="4322" y="6597"/>
                      <a:pt x="4465" y="5692"/>
                    </a:cubicBezTo>
                    <a:cubicBezTo>
                      <a:pt x="4679" y="4299"/>
                      <a:pt x="4584" y="2870"/>
                      <a:pt x="4179" y="1525"/>
                    </a:cubicBezTo>
                    <a:cubicBezTo>
                      <a:pt x="4023" y="967"/>
                      <a:pt x="3783" y="639"/>
                      <a:pt x="3264" y="639"/>
                    </a:cubicBezTo>
                    <a:cubicBezTo>
                      <a:pt x="3229" y="639"/>
                      <a:pt x="3193" y="640"/>
                      <a:pt x="3155" y="643"/>
                    </a:cubicBezTo>
                    <a:lnTo>
                      <a:pt x="24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6"/>
              <p:cNvSpPr/>
              <p:nvPr/>
            </p:nvSpPr>
            <p:spPr>
              <a:xfrm>
                <a:off x="1717047" y="2130457"/>
                <a:ext cx="109575" cy="17525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7010" extrusionOk="0">
                    <a:moveTo>
                      <a:pt x="1245" y="1"/>
                    </a:moveTo>
                    <a:cubicBezTo>
                      <a:pt x="1123" y="1"/>
                      <a:pt x="999" y="26"/>
                      <a:pt x="870" y="80"/>
                    </a:cubicBezTo>
                    <a:cubicBezTo>
                      <a:pt x="489" y="413"/>
                      <a:pt x="739" y="782"/>
                      <a:pt x="775" y="1163"/>
                    </a:cubicBezTo>
                    <a:cubicBezTo>
                      <a:pt x="203" y="1461"/>
                      <a:pt x="1" y="1949"/>
                      <a:pt x="72" y="2568"/>
                    </a:cubicBezTo>
                    <a:cubicBezTo>
                      <a:pt x="191" y="3711"/>
                      <a:pt x="394" y="4831"/>
                      <a:pt x="929" y="5854"/>
                    </a:cubicBezTo>
                    <a:cubicBezTo>
                      <a:pt x="1167" y="6307"/>
                      <a:pt x="1382" y="6795"/>
                      <a:pt x="1858" y="7009"/>
                    </a:cubicBezTo>
                    <a:cubicBezTo>
                      <a:pt x="2346" y="6997"/>
                      <a:pt x="2394" y="6593"/>
                      <a:pt x="2489" y="6438"/>
                    </a:cubicBezTo>
                    <a:cubicBezTo>
                      <a:pt x="2858" y="6366"/>
                      <a:pt x="3096" y="6331"/>
                      <a:pt x="3358" y="6271"/>
                    </a:cubicBezTo>
                    <a:cubicBezTo>
                      <a:pt x="3620" y="6212"/>
                      <a:pt x="3870" y="6128"/>
                      <a:pt x="4227" y="6033"/>
                    </a:cubicBezTo>
                    <a:cubicBezTo>
                      <a:pt x="4299" y="5712"/>
                      <a:pt x="4358" y="5390"/>
                      <a:pt x="4382" y="5057"/>
                    </a:cubicBezTo>
                    <a:cubicBezTo>
                      <a:pt x="4370" y="4688"/>
                      <a:pt x="4323" y="4319"/>
                      <a:pt x="4251" y="3949"/>
                    </a:cubicBezTo>
                    <a:cubicBezTo>
                      <a:pt x="4025" y="2354"/>
                      <a:pt x="3192" y="1151"/>
                      <a:pt x="1906" y="235"/>
                    </a:cubicBezTo>
                    <a:cubicBezTo>
                      <a:pt x="1689" y="88"/>
                      <a:pt x="1472" y="1"/>
                      <a:pt x="12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422108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ncois One"/>
              <a:buNone/>
              <a:defRPr sz="3000" b="1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ncois One"/>
              <a:buNone/>
              <a:defRPr sz="3000" b="1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ncois One"/>
              <a:buNone/>
              <a:defRPr sz="3000" b="1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ncois One"/>
              <a:buNone/>
              <a:defRPr sz="3000" b="1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ncois One"/>
              <a:buNone/>
              <a:defRPr sz="3000" b="1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ncois One"/>
              <a:buNone/>
              <a:defRPr sz="3000" b="1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ncois One"/>
              <a:buNone/>
              <a:defRPr sz="3000" b="1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ncois One"/>
              <a:buNone/>
              <a:defRPr sz="3000" b="1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ncois One"/>
              <a:buNone/>
              <a:defRPr sz="3000" b="1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BeeZee"/>
              <a:buChar char="●"/>
              <a:defRPr sz="15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BeeZee"/>
              <a:buChar char="○"/>
              <a:defRPr sz="15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BeeZee"/>
              <a:buChar char="■"/>
              <a:defRPr sz="15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BeeZee"/>
              <a:buChar char="●"/>
              <a:defRPr sz="15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BeeZee"/>
              <a:buChar char="○"/>
              <a:defRPr sz="15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BeeZee"/>
              <a:buChar char="■"/>
              <a:defRPr sz="15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BeeZee"/>
              <a:buChar char="●"/>
              <a:defRPr sz="15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BeeZee"/>
              <a:buChar char="○"/>
              <a:defRPr sz="15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BeeZee"/>
              <a:buChar char="■"/>
              <a:defRPr sz="15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81" r:id="rId4"/>
    <p:sldLayoutId id="214748368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075765" y="493059"/>
            <a:ext cx="5809129" cy="59167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6" name="Google Shape;77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82" y="1082342"/>
            <a:ext cx="825700" cy="434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699" y="2368198"/>
            <a:ext cx="825700" cy="4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894966" y="4482968"/>
            <a:ext cx="679675" cy="3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6" y="4293236"/>
            <a:ext cx="825700" cy="4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1165263" y="2570316"/>
            <a:ext cx="3963534" cy="1735138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000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</a:t>
            </a:r>
            <a:r>
              <a:rPr lang="en-US" sz="2000" u="sng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Abdur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Rahman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Lecturer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City International University</a:t>
            </a:r>
          </a:p>
          <a:p>
            <a:pPr fontAlgn="auto">
              <a:spcAft>
                <a:spcPts val="0"/>
              </a:spcAft>
              <a:defRPr/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922788" y="2570758"/>
            <a:ext cx="4053165" cy="1735138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000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US" sz="2000" u="sng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Arman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 CSE-01506379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Batch: CSE-15 (A) DAY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City International University</a:t>
            </a:r>
          </a:p>
          <a:p>
            <a:pPr fontAlgn="auto">
              <a:spcAft>
                <a:spcPts val="0"/>
              </a:spcAft>
              <a:defRPr/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Capture.PNG"/>
          <p:cNvPicPr>
            <a:picLocks noChangeAspect="1"/>
          </p:cNvPicPr>
          <p:nvPr/>
        </p:nvPicPr>
        <p:blipFill>
          <a:blip r:embed="rId5"/>
          <a:srcRect l="1267" t="3666" r="2108" b="3044"/>
          <a:stretch>
            <a:fillRect/>
          </a:stretch>
        </p:blipFill>
        <p:spPr>
          <a:xfrm>
            <a:off x="8023020" y="0"/>
            <a:ext cx="1120980" cy="1488141"/>
          </a:xfrm>
          <a:prstGeom prst="rect">
            <a:avLst/>
          </a:prstGeom>
        </p:spPr>
      </p:pic>
      <p:sp>
        <p:nvSpPr>
          <p:cNvPr id="780" name="Google Shape;780;p40"/>
          <p:cNvSpPr txBox="1">
            <a:spLocks noGrp="1"/>
          </p:cNvSpPr>
          <p:nvPr>
            <p:ph type="ctrTitle"/>
          </p:nvPr>
        </p:nvSpPr>
        <p:spPr>
          <a:xfrm>
            <a:off x="1151460" y="1294960"/>
            <a:ext cx="7303324" cy="23716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b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Port City International University</a:t>
            </a:r>
            <a:r>
              <a:rPr lang="en-US" sz="3200" b="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" sz="3200" b="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Farmer and </a:t>
            </a:r>
            <a:r>
              <a:rPr lang="en" sz="3200" b="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Digital Marketplace</a:t>
            </a:r>
            <a:r>
              <a:rPr lang="en-US" sz="3200" b="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sz="3200" b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" name="Google Shape;7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50" y="117295"/>
            <a:ext cx="825700" cy="434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866901">
            <a:off x="8382665" y="4719841"/>
            <a:ext cx="825700" cy="4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932329" y="254453"/>
            <a:ext cx="7198659" cy="3339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Implementation ( admin) </a:t>
            </a:r>
            <a:endParaRPr lang="en-US" sz="3000" dirty="0"/>
          </a:p>
        </p:txBody>
      </p:sp>
      <p:pic>
        <p:nvPicPr>
          <p:cNvPr id="2" name="Picture 2" descr="C:\Users\Md arman\Desktop\project\admin\admin can show.PNG"/>
          <p:cNvPicPr>
            <a:picLocks noChangeAspect="1" noChangeArrowheads="1"/>
          </p:cNvPicPr>
          <p:nvPr/>
        </p:nvPicPr>
        <p:blipFill>
          <a:blip r:embed="rId5"/>
          <a:srcRect b="5115"/>
          <a:stretch>
            <a:fillRect/>
          </a:stretch>
        </p:blipFill>
        <p:spPr bwMode="auto">
          <a:xfrm>
            <a:off x="519953" y="726142"/>
            <a:ext cx="8106462" cy="41327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" name="Google Shape;7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50" y="117295"/>
            <a:ext cx="825700" cy="434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866901">
            <a:off x="8372189" y="4725199"/>
            <a:ext cx="825700" cy="4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1129089" y="254453"/>
            <a:ext cx="4538465" cy="3339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Implementation (admin)</a:t>
            </a:r>
            <a:endParaRPr lang="en-US" sz="3000" dirty="0"/>
          </a:p>
        </p:txBody>
      </p:sp>
      <p:pic>
        <p:nvPicPr>
          <p:cNvPr id="5123" name="Picture 3" descr="C:\Users\Md arman\Desktop\project\admin\admin can show war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4838" y="698739"/>
            <a:ext cx="8108829" cy="41234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" name="Google Shape;7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50" y="117295"/>
            <a:ext cx="825700" cy="434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866901">
            <a:off x="8372189" y="4725199"/>
            <a:ext cx="825700" cy="4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1129089" y="254453"/>
            <a:ext cx="4538465" cy="3339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Implementation (admin)</a:t>
            </a:r>
            <a:endParaRPr lang="en-US" sz="3000" dirty="0"/>
          </a:p>
        </p:txBody>
      </p:sp>
      <p:pic>
        <p:nvPicPr>
          <p:cNvPr id="5122" name="Picture 2" descr="C:\Users\Md arman\Desktop\project\admin\admin can show areaa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8356" y="690113"/>
            <a:ext cx="8341742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" name="Google Shape;7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50" y="117295"/>
            <a:ext cx="825700" cy="434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866901">
            <a:off x="8372189" y="4725199"/>
            <a:ext cx="825700" cy="4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1129089" y="254453"/>
            <a:ext cx="4538465" cy="3339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Implementation (admin)</a:t>
            </a:r>
            <a:endParaRPr lang="en-US" sz="3000" dirty="0"/>
          </a:p>
        </p:txBody>
      </p:sp>
      <p:pic>
        <p:nvPicPr>
          <p:cNvPr id="6146" name="Picture 2" descr="C:\Users\Md arman\Desktop\project\admin\andmin can show baza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9343" y="644825"/>
            <a:ext cx="8367623" cy="4073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" name="Google Shape;7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50" y="117295"/>
            <a:ext cx="825700" cy="434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866901">
            <a:off x="8372189" y="4725199"/>
            <a:ext cx="825700" cy="4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1129089" y="254453"/>
            <a:ext cx="4538465" cy="3339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Implementation (admin)</a:t>
            </a:r>
            <a:endParaRPr lang="en-US" sz="3000" dirty="0"/>
          </a:p>
        </p:txBody>
      </p:sp>
      <p:pic>
        <p:nvPicPr>
          <p:cNvPr id="3074" name="Picture 2" descr="C:\Users\Md arman\Desktop\project\admin\admin can show catagory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6595" y="819509"/>
            <a:ext cx="7867291" cy="4106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" name="Google Shape;7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50" y="117295"/>
            <a:ext cx="825700" cy="434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866901">
            <a:off x="8372189" y="4725199"/>
            <a:ext cx="825700" cy="4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1129089" y="254453"/>
            <a:ext cx="4538465" cy="3339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Implementation (admin)</a:t>
            </a:r>
            <a:endParaRPr lang="en-US" sz="3000" dirty="0"/>
          </a:p>
        </p:txBody>
      </p:sp>
      <p:pic>
        <p:nvPicPr>
          <p:cNvPr id="3075" name="Picture 3" descr="C:\Users\Md arman\Desktop\project\admin\admin can shwo sub catagory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6981" y="718977"/>
            <a:ext cx="7962183" cy="41118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" name="Google Shape;7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50" y="117295"/>
            <a:ext cx="825700" cy="434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866901">
            <a:off x="8372189" y="4725199"/>
            <a:ext cx="825700" cy="4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1129089" y="254453"/>
            <a:ext cx="4538465" cy="3339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Implementation (admin)</a:t>
            </a:r>
            <a:endParaRPr lang="en-US" sz="3000" dirty="0"/>
          </a:p>
        </p:txBody>
      </p:sp>
      <p:pic>
        <p:nvPicPr>
          <p:cNvPr id="6148" name="Picture 4" descr="C:\Users\Md arman\Desktop\project\admin\admin can sow product list 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5608" y="661179"/>
            <a:ext cx="8151961" cy="41006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" name="Google Shape;7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50" y="117295"/>
            <a:ext cx="825700" cy="434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866901">
            <a:off x="8372189" y="4725199"/>
            <a:ext cx="825700" cy="4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1129089" y="254453"/>
            <a:ext cx="4538465" cy="3339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Implementation (admin)</a:t>
            </a:r>
            <a:endParaRPr lang="en-US" sz="3000" dirty="0"/>
          </a:p>
        </p:txBody>
      </p:sp>
      <p:pic>
        <p:nvPicPr>
          <p:cNvPr id="2" name="Picture 2" descr="C:\Users\Md arman\Desktop\project\admin\admin can show to won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8355" y="672860"/>
            <a:ext cx="7979433" cy="42183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" name="Google Shape;7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50" y="117295"/>
            <a:ext cx="825700" cy="434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866901">
            <a:off x="8372189" y="4725199"/>
            <a:ext cx="825700" cy="4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1129089" y="254453"/>
            <a:ext cx="4538465" cy="3339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Implementation (admin)</a:t>
            </a:r>
            <a:endParaRPr lang="en-US" sz="3000" dirty="0"/>
          </a:p>
        </p:txBody>
      </p:sp>
      <p:pic>
        <p:nvPicPr>
          <p:cNvPr id="2052" name="Picture 4" descr="C:\Users\Md arman\Desktop\project\admin\admin can show us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487" y="629730"/>
            <a:ext cx="8186468" cy="42096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" name="Google Shape;7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50" y="117295"/>
            <a:ext cx="825700" cy="434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866901">
            <a:off x="8372189" y="4725199"/>
            <a:ext cx="825700" cy="4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1129089" y="254453"/>
            <a:ext cx="4538465" cy="3339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Implementation (admin)</a:t>
            </a:r>
            <a:endParaRPr lang="en-US" sz="3000" dirty="0"/>
          </a:p>
        </p:txBody>
      </p:sp>
      <p:pic>
        <p:nvPicPr>
          <p:cNvPr id="4098" name="Picture 2" descr="C:\Users\Md arman\Desktop\project\admin\admin can show order of us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8022" y="694427"/>
            <a:ext cx="8471139" cy="40846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1"/>
          <p:cNvSpPr txBox="1">
            <a:spLocks noGrp="1"/>
          </p:cNvSpPr>
          <p:nvPr>
            <p:ph type="title"/>
          </p:nvPr>
        </p:nvSpPr>
        <p:spPr>
          <a:xfrm>
            <a:off x="758775" y="422108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9" name="Google Shape;789;p41"/>
          <p:cNvSpPr txBox="1">
            <a:spLocks noGrp="1"/>
          </p:cNvSpPr>
          <p:nvPr>
            <p:ph type="body" idx="1"/>
          </p:nvPr>
        </p:nvSpPr>
        <p:spPr>
          <a:xfrm>
            <a:off x="975350" y="1038210"/>
            <a:ext cx="7193400" cy="3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Existing System.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Aims &amp; Objective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E-R Diagram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90" name="Google Shape;7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50" y="117295"/>
            <a:ext cx="825700" cy="434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866901">
            <a:off x="8130650" y="4112725"/>
            <a:ext cx="825700" cy="4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" name="Google Shape;7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50" y="108669"/>
            <a:ext cx="825700" cy="434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866901">
            <a:off x="8372189" y="4725199"/>
            <a:ext cx="825700" cy="4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1129089" y="254453"/>
            <a:ext cx="4538465" cy="3339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Implementation (admin)</a:t>
            </a:r>
            <a:endParaRPr lang="en-US" sz="3000" dirty="0"/>
          </a:p>
        </p:txBody>
      </p:sp>
      <p:pic>
        <p:nvPicPr>
          <p:cNvPr id="7171" name="Picture 3" descr="C:\Users\Md arman\Desktop\project\admin\admin can notificatian.PNG"/>
          <p:cNvPicPr>
            <a:picLocks noChangeAspect="1" noChangeArrowheads="1"/>
          </p:cNvPicPr>
          <p:nvPr/>
        </p:nvPicPr>
        <p:blipFill>
          <a:blip r:embed="rId5"/>
          <a:srcRect l="279" b="7195"/>
          <a:stretch>
            <a:fillRect/>
          </a:stretch>
        </p:blipFill>
        <p:spPr bwMode="auto">
          <a:xfrm>
            <a:off x="4692770" y="644015"/>
            <a:ext cx="4304581" cy="4238536"/>
          </a:xfrm>
          <a:prstGeom prst="rect">
            <a:avLst/>
          </a:prstGeom>
          <a:noFill/>
        </p:spPr>
      </p:pic>
      <p:pic>
        <p:nvPicPr>
          <p:cNvPr id="9" name="Picture 3" descr="C:\Users\Md arman\Desktop\project\admin\admin can show todays price li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6979" y="636019"/>
            <a:ext cx="3985405" cy="4048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" name="Google Shape;7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50" y="117295"/>
            <a:ext cx="825700" cy="434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866901">
            <a:off x="8372189" y="4725199"/>
            <a:ext cx="825700" cy="4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1129090" y="254452"/>
            <a:ext cx="5703032" cy="4097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Implementation (shop owner)</a:t>
            </a:r>
            <a:endParaRPr lang="en-US" sz="3000" dirty="0"/>
          </a:p>
        </p:txBody>
      </p:sp>
      <p:pic>
        <p:nvPicPr>
          <p:cNvPr id="8195" name="Picture 3" descr="C:\Users\Md arman\Desktop\project\admin\woner\sow owner profil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6597" y="672860"/>
            <a:ext cx="7599872" cy="42572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" name="Google Shape;7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50" y="117295"/>
            <a:ext cx="825700" cy="434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866901">
            <a:off x="8372189" y="4725199"/>
            <a:ext cx="825700" cy="4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1129090" y="254452"/>
            <a:ext cx="5703032" cy="4097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Implementation (shop owner)</a:t>
            </a:r>
            <a:endParaRPr lang="en-US" sz="3000" dirty="0"/>
          </a:p>
        </p:txBody>
      </p:sp>
      <p:pic>
        <p:nvPicPr>
          <p:cNvPr id="10242" name="Picture 2" descr="C:\Users\Md arman\Desktop\project\admin\woner\sope owne product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2860" y="766853"/>
            <a:ext cx="8229599" cy="39345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" name="Google Shape;7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50" y="117295"/>
            <a:ext cx="825700" cy="434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866901">
            <a:off x="8372189" y="4725199"/>
            <a:ext cx="825700" cy="4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1129090" y="254452"/>
            <a:ext cx="5703032" cy="4097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Implementation (shop owner)</a:t>
            </a:r>
            <a:endParaRPr lang="en-US" sz="3000" dirty="0"/>
          </a:p>
        </p:txBody>
      </p:sp>
      <p:pic>
        <p:nvPicPr>
          <p:cNvPr id="9218" name="Picture 2" descr="C:\Users\Md arman\Desktop\project\admin\woner\shjow sell lis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0717" y="672410"/>
            <a:ext cx="8428007" cy="40634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" name="Google Shape;7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50" y="117295"/>
            <a:ext cx="825700" cy="434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866901">
            <a:off x="8372189" y="4725199"/>
            <a:ext cx="825700" cy="4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1129090" y="254452"/>
            <a:ext cx="5703032" cy="4097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Implementation (shop owner)</a:t>
            </a:r>
            <a:endParaRPr lang="en-US" sz="3000" dirty="0"/>
          </a:p>
        </p:txBody>
      </p:sp>
      <p:pic>
        <p:nvPicPr>
          <p:cNvPr id="14338" name="Picture 2" descr="C:\Users\Md arman\Desktop\project\user\user notificat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1155" y="750498"/>
            <a:ext cx="8738558" cy="38473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" name="Google Shape;7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50" y="117295"/>
            <a:ext cx="825700" cy="434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866901">
            <a:off x="8372189" y="4725199"/>
            <a:ext cx="825700" cy="4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1129090" y="254452"/>
            <a:ext cx="5703032" cy="4097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Implementation (user)</a:t>
            </a:r>
            <a:endParaRPr lang="en-US" sz="3000" dirty="0"/>
          </a:p>
        </p:txBody>
      </p:sp>
      <p:pic>
        <p:nvPicPr>
          <p:cNvPr id="11266" name="Picture 2" descr="C:\Users\Md arman\Desktop\project\user\user profile1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1923" y="700896"/>
            <a:ext cx="8436635" cy="40867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" name="Google Shape;7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50" y="117295"/>
            <a:ext cx="825700" cy="434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866901">
            <a:off x="8372189" y="4725199"/>
            <a:ext cx="825700" cy="4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1129090" y="254452"/>
            <a:ext cx="5703032" cy="4097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Implementation (user)</a:t>
            </a:r>
            <a:endParaRPr lang="en-US" sz="3000" dirty="0"/>
          </a:p>
        </p:txBody>
      </p:sp>
      <p:pic>
        <p:nvPicPr>
          <p:cNvPr id="6" name="Picture 2" descr="C:\Users\Md arman\Desktop\project\user\user profil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1322" y="733245"/>
            <a:ext cx="8238225" cy="40199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" name="Google Shape;7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50" y="117295"/>
            <a:ext cx="825700" cy="434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866901">
            <a:off x="8372189" y="4725199"/>
            <a:ext cx="825700" cy="4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1129090" y="254452"/>
            <a:ext cx="5703032" cy="4097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Implementation (user)</a:t>
            </a:r>
            <a:endParaRPr lang="en-US" sz="3000" dirty="0"/>
          </a:p>
        </p:txBody>
      </p:sp>
      <p:pic>
        <p:nvPicPr>
          <p:cNvPr id="13314" name="Picture 2" descr="C:\Users\Md arman\Desktop\project\user\user buy sell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3850" y="664233"/>
            <a:ext cx="8126082" cy="35109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" name="Google Shape;7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50" y="117295"/>
            <a:ext cx="825700" cy="434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866901">
            <a:off x="8372189" y="4725199"/>
            <a:ext cx="825700" cy="4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1129090" y="254452"/>
            <a:ext cx="5703032" cy="4097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Implementation (user)</a:t>
            </a:r>
            <a:endParaRPr lang="en-US" sz="3000" dirty="0"/>
          </a:p>
        </p:txBody>
      </p:sp>
      <p:pic>
        <p:nvPicPr>
          <p:cNvPr id="12291" name="Picture 3" descr="C:\Users\Md arman\Desktop\project\user\user notificat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9728" y="752655"/>
            <a:ext cx="8238227" cy="39659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" name="Google Shape;7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50" y="117295"/>
            <a:ext cx="825700" cy="434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866901">
            <a:off x="8372189" y="4725199"/>
            <a:ext cx="825700" cy="4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1129090" y="254452"/>
            <a:ext cx="5703032" cy="4097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Implementation (user payment)</a:t>
            </a:r>
            <a:endParaRPr lang="en-US" sz="3000" dirty="0"/>
          </a:p>
        </p:txBody>
      </p:sp>
      <p:pic>
        <p:nvPicPr>
          <p:cNvPr id="67586" name="Picture 2" descr="C:\Users\Md arman\Desktop\project\payme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37683" y="786809"/>
            <a:ext cx="6857999" cy="37426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1"/>
          <p:cNvSpPr txBox="1">
            <a:spLocks noGrp="1"/>
          </p:cNvSpPr>
          <p:nvPr>
            <p:ph type="title"/>
          </p:nvPr>
        </p:nvSpPr>
        <p:spPr>
          <a:xfrm>
            <a:off x="999460" y="422107"/>
            <a:ext cx="7385614" cy="1321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>
              <a:lnSpc>
                <a:spcPct val="30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9" name="Google Shape;789;p41"/>
          <p:cNvSpPr txBox="1">
            <a:spLocks noGrp="1"/>
          </p:cNvSpPr>
          <p:nvPr>
            <p:ph type="body" idx="1"/>
          </p:nvPr>
        </p:nvSpPr>
        <p:spPr>
          <a:xfrm>
            <a:off x="829340" y="1699146"/>
            <a:ext cx="7581013" cy="2213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farmer and digital marketplace is an E-Commerce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</a:p>
          <a:p>
            <a:pPr marL="0" indent="0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will increase the farmer’s sales and reducing the user                   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workload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Farmers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get benefited by the weather report provided by our system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0" lvl="8" indent="0">
              <a:buFont typeface="Wingdings" pitchFamily="2" charset="2"/>
              <a:buChar char="Ø"/>
            </a:pPr>
            <a:r>
              <a:rPr lang="en-US" sz="2300" dirty="0" smtClean="0"/>
              <a:t> </a:t>
            </a:r>
            <a:endParaRPr lang="en-US" sz="2300" dirty="0" smtClean="0"/>
          </a:p>
          <a:p>
            <a:pPr marL="0" indent="0">
              <a:buFont typeface="Wingdings" pitchFamily="2" charset="2"/>
              <a:buChar char="Ø"/>
            </a:pPr>
            <a:endParaRPr lang="en-US" sz="2000" dirty="0" smtClean="0"/>
          </a:p>
          <a:p>
            <a:pPr marL="0" indent="0">
              <a:buFont typeface="Wingdings" pitchFamily="2" charset="2"/>
              <a:buChar char="Ø"/>
            </a:pPr>
            <a:endParaRPr lang="en-US" sz="2000" dirty="0" smtClean="0"/>
          </a:p>
          <a:p>
            <a:pPr marL="0" indent="0">
              <a:buFont typeface="Wingdings" pitchFamily="2" charset="2"/>
              <a:buChar char="Ø"/>
            </a:pPr>
            <a:endParaRPr lang="en-US" sz="2000" dirty="0"/>
          </a:p>
        </p:txBody>
      </p:sp>
      <p:pic>
        <p:nvPicPr>
          <p:cNvPr id="790" name="Google Shape;7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50" y="117295"/>
            <a:ext cx="825700" cy="434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866901">
            <a:off x="8130650" y="4112725"/>
            <a:ext cx="825700" cy="4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2623" y="773702"/>
            <a:ext cx="6671144" cy="628153"/>
          </a:xfrm>
        </p:spPr>
        <p:txBody>
          <a:bodyPr/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5821" y="1418840"/>
            <a:ext cx="7175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much user friendly so that the farmers can use the system easily.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farmers will get benefited they will get actual price of the product and the customers will also get benefited because they can buy products at a cheaper rate and fresh products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7325" y="1386434"/>
            <a:ext cx="4592400" cy="24243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Thank you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1"/>
          <p:cNvSpPr txBox="1">
            <a:spLocks noGrp="1"/>
          </p:cNvSpPr>
          <p:nvPr>
            <p:ph type="title"/>
          </p:nvPr>
        </p:nvSpPr>
        <p:spPr>
          <a:xfrm>
            <a:off x="956327" y="207034"/>
            <a:ext cx="7385614" cy="889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>
              <a:lnSpc>
                <a:spcPct val="30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9" name="Google Shape;789;p41"/>
          <p:cNvSpPr txBox="1">
            <a:spLocks noGrp="1"/>
          </p:cNvSpPr>
          <p:nvPr>
            <p:ph type="body" idx="1"/>
          </p:nvPr>
        </p:nvSpPr>
        <p:spPr>
          <a:xfrm>
            <a:off x="901408" y="1273852"/>
            <a:ext cx="7827921" cy="2818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Font typeface="Wingdings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Nowadays the price of the vegetables is high and farmer can not sell there products on fair price.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Farmer and entrepreneurship reduce day by day.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0" name="Google Shape;7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50" y="117295"/>
            <a:ext cx="825700" cy="434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866901">
            <a:off x="8130650" y="4112725"/>
            <a:ext cx="825700" cy="4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1"/>
          <p:cNvSpPr txBox="1">
            <a:spLocks noGrp="1"/>
          </p:cNvSpPr>
          <p:nvPr>
            <p:ph type="title"/>
          </p:nvPr>
        </p:nvSpPr>
        <p:spPr>
          <a:xfrm>
            <a:off x="999460" y="422107"/>
            <a:ext cx="7385614" cy="1321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>
              <a:lnSpc>
                <a:spcPct val="30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9" name="Google Shape;789;p41"/>
          <p:cNvSpPr txBox="1">
            <a:spLocks noGrp="1"/>
          </p:cNvSpPr>
          <p:nvPr>
            <p:ph type="body" idx="1"/>
          </p:nvPr>
        </p:nvSpPr>
        <p:spPr>
          <a:xfrm>
            <a:off x="1023583" y="1699146"/>
            <a:ext cx="7450566" cy="3638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spcAft>
                <a:spcPts val="1000"/>
              </a:spcAft>
              <a:buFont typeface="Wingdings" pitchFamily="2" charset="2"/>
              <a:buChar char="Ø"/>
              <a:tabLst>
                <a:tab pos="258445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aim of Farmer and digital marketplace is to make a shopping simply space for the Farmer and User.</a:t>
            </a:r>
          </a:p>
          <a:p>
            <a:pPr marL="342900" indent="-342900" algn="just">
              <a:spcAft>
                <a:spcPts val="1000"/>
              </a:spcAft>
              <a:buFont typeface="Wingdings" pitchFamily="2" charset="2"/>
              <a:buChar char="Ø"/>
              <a:tabLst>
                <a:tab pos="258445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entrepreneurship and make more profit. </a:t>
            </a:r>
          </a:p>
          <a:p>
            <a:pPr marL="342900" indent="-342900" algn="just">
              <a:spcAft>
                <a:spcPts val="1000"/>
              </a:spcAft>
              <a:buFont typeface="Wingdings" pitchFamily="2" charset="2"/>
              <a:buChar char="Ø"/>
              <a:tabLst>
                <a:tab pos="258445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make easiest way to buy and sell products safe through in like Covid-19 situation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itchFamily="2" charset="2"/>
              <a:buChar char="Ø"/>
            </a:pPr>
            <a:endParaRPr lang="en-US" sz="2000" dirty="0"/>
          </a:p>
        </p:txBody>
      </p:sp>
      <p:pic>
        <p:nvPicPr>
          <p:cNvPr id="790" name="Google Shape;7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50" y="117295"/>
            <a:ext cx="825700" cy="434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866901">
            <a:off x="8130650" y="4112725"/>
            <a:ext cx="825700" cy="4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1"/>
          <p:cNvSpPr txBox="1">
            <a:spLocks noGrp="1"/>
          </p:cNvSpPr>
          <p:nvPr>
            <p:ph type="title"/>
          </p:nvPr>
        </p:nvSpPr>
        <p:spPr>
          <a:xfrm>
            <a:off x="1158948" y="422108"/>
            <a:ext cx="7226125" cy="131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>
              <a:lnSpc>
                <a:spcPct val="30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existing system: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9" name="Google Shape;789;p41"/>
          <p:cNvSpPr txBox="1">
            <a:spLocks noGrp="1"/>
          </p:cNvSpPr>
          <p:nvPr>
            <p:ph type="body" idx="1"/>
          </p:nvPr>
        </p:nvSpPr>
        <p:spPr>
          <a:xfrm>
            <a:off x="1023583" y="1699146"/>
            <a:ext cx="7450566" cy="3638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Though in present there has not any online system for farmer to               buy/deliver products.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Nowadays people go to market to shopping and as a result they have to face a lot of problems and waste time. 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has not any space of shopping products from farmer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safely,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farmer cannot sell their products well. </a:t>
            </a:r>
          </a:p>
          <a:p>
            <a:pPr marL="0" indent="0">
              <a:buFont typeface="Wingdings" pitchFamily="2" charset="2"/>
              <a:buChar char="Ø"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0" name="Google Shape;7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50" y="117295"/>
            <a:ext cx="825700" cy="434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866901">
            <a:off x="8130650" y="4112725"/>
            <a:ext cx="825700" cy="4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" name="Google Shape;7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50" y="117295"/>
            <a:ext cx="825700" cy="434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866901">
            <a:off x="8130650" y="4112725"/>
            <a:ext cx="825700" cy="4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76814" y="270342"/>
            <a:ext cx="6217601" cy="471902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7812" y="556591"/>
            <a:ext cx="3554234" cy="3339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System architecture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" name="Google Shape;7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50" y="117295"/>
            <a:ext cx="825700" cy="434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866901">
            <a:off x="8130650" y="4112725"/>
            <a:ext cx="825700" cy="4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1129090" y="254453"/>
            <a:ext cx="2679591" cy="3339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ER-DIAGRAM</a:t>
            </a:r>
            <a:endParaRPr lang="en-US" sz="3000" dirty="0"/>
          </a:p>
        </p:txBody>
      </p:sp>
      <p:sp>
        <p:nvSpPr>
          <p:cNvPr id="45058" name="AutoShape 2" descr="blob:https://web.whatsapp.com/a93f5730-0041-4481-863f-b34dc6b889d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0" name="AutoShape 4" descr="blob:https://web.whatsapp.com/a93f5730-0041-4481-863f-b34dc6b889d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5061" name="Picture 5" descr="C:\Users\Md arman\Downloads\WhatsApp Image 2022-02-02 at 10.38.10 PM (1).jpe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3464" y="638355"/>
            <a:ext cx="7772399" cy="36230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" name="Google Shape;7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50" y="117295"/>
            <a:ext cx="825700" cy="434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866901">
            <a:off x="8130650" y="4112725"/>
            <a:ext cx="825700" cy="4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554335" y="729583"/>
            <a:ext cx="4810534" cy="3339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System requirements</a:t>
            </a:r>
            <a:endParaRPr lang="en-US" sz="3000" dirty="0"/>
          </a:p>
        </p:txBody>
      </p:sp>
      <p:sp>
        <p:nvSpPr>
          <p:cNvPr id="7" name="Rectangle 6"/>
          <p:cNvSpPr/>
          <p:nvPr/>
        </p:nvSpPr>
        <p:spPr>
          <a:xfrm>
            <a:off x="1725433" y="1302064"/>
            <a:ext cx="5132567" cy="3343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 : Visual studio Cod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: HTML, CSS, JavaScript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framework : Bootstrap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: PHP, JavaScript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framework 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-house Garden Farm Business Plan by Slidesgo">
  <a:themeElements>
    <a:clrScheme name="Simple Light">
      <a:dk1>
        <a:srgbClr val="526A19"/>
      </a:dk1>
      <a:lt1>
        <a:srgbClr val="EEE5D7"/>
      </a:lt1>
      <a:dk2>
        <a:srgbClr val="363636"/>
      </a:dk2>
      <a:lt2>
        <a:srgbClr val="FFFFFF"/>
      </a:lt2>
      <a:accent1>
        <a:srgbClr val="526A19"/>
      </a:accent1>
      <a:accent2>
        <a:srgbClr val="84804B"/>
      </a:accent2>
      <a:accent3>
        <a:srgbClr val="715439"/>
      </a:accent3>
      <a:accent4>
        <a:srgbClr val="9B836E"/>
      </a:accent4>
      <a:accent5>
        <a:srgbClr val="FFFFFF"/>
      </a:accent5>
      <a:accent6>
        <a:srgbClr val="FFFFFF"/>
      </a:accent6>
      <a:hlink>
        <a:srgbClr val="526A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412</Words>
  <PresentationFormat>On-screen Show (16:9)</PresentationFormat>
  <Paragraphs>73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Times New Roman</vt:lpstr>
      <vt:lpstr>Francois One</vt:lpstr>
      <vt:lpstr>ABeeZee</vt:lpstr>
      <vt:lpstr>Wingdings</vt:lpstr>
      <vt:lpstr>Livvic</vt:lpstr>
      <vt:lpstr>Roboto Condensed Light</vt:lpstr>
      <vt:lpstr>In-house Garden Farm Business Plan by Slidesgo</vt:lpstr>
      <vt:lpstr>Port City International University  Farmer and Digital Marketplace     </vt:lpstr>
      <vt:lpstr>CONTENTS</vt:lpstr>
      <vt:lpstr>Introduction:</vt:lpstr>
      <vt:lpstr>Motivation</vt:lpstr>
      <vt:lpstr>Objective:</vt:lpstr>
      <vt:lpstr>Limitation of existing system: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Conclusion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IN-HOUSE GARDEN FARM BUSINESS PLAN</dc:title>
  <dc:creator>Md arman</dc:creator>
  <cp:lastModifiedBy>Md arman</cp:lastModifiedBy>
  <cp:revision>98</cp:revision>
  <dcterms:modified xsi:type="dcterms:W3CDTF">2022-02-03T11:47:19Z</dcterms:modified>
</cp:coreProperties>
</file>