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83" r:id="rId17"/>
  </p:sldMasterIdLst>
  <p:sldIdLst>
    <p:sldId id="256" r:id="rId19"/>
    <p:sldId id="258" r:id="rId20"/>
    <p:sldId id="259" r:id="rId21"/>
    <p:sldId id="265" r:id="rId22"/>
    <p:sldId id="260" r:id="rId23"/>
    <p:sldId id="264" r:id="rId24"/>
    <p:sldId id="261" r:id="rId25"/>
    <p:sldId id="266" r:id="rId26"/>
    <p:sldId id="262" r:id="rId27"/>
    <p:sldId id="267" r:id="rId28"/>
    <p:sldId id="270" r:id="rId29"/>
    <p:sldId id="271" r:id="rId30"/>
    <p:sldId id="263" r:id="rId31"/>
    <p:sldId id="268" r:id="rId32"/>
    <p:sldId id="273" r:id="rId33"/>
    <p:sldId id="272" r:id="rId34"/>
    <p:sldId id="269" r:id="rId3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2"/>
        <p:bold r:id="rId1"/>
      </p:font>
    </p:embeddedFont>
    <p:embeddedFont>
      <p:font typeface="메이플스토리" panose="02000300000000000000" pitchFamily="2" charset="-127">
        <p:regular r:id="rId5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7" autoAdjust="0"/>
    <p:restoredTop sz="93779" autoAdjust="0"/>
  </p:normalViewPr>
  <p:slideViewPr>
    <p:cSldViewPr snapToGrid="1" snapToObjects="1">
      <p:cViewPr>
        <p:scale>
          <a:sx n="100" d="100"/>
          <a:sy n="100" d="100"/>
        </p:scale>
        <p:origin x="-834" y="-282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3.fntdata"></Relationship><Relationship Id="rId2" Type="http://schemas.openxmlformats.org/officeDocument/2006/relationships/font" Target="fonts/font2.fntdata"></Relationship><Relationship Id="rId3" Type="http://schemas.openxmlformats.org/officeDocument/2006/relationships/font" Target="fonts/font6.fntdata"></Relationship><Relationship Id="rId4" Type="http://schemas.openxmlformats.org/officeDocument/2006/relationships/tableStyles" Target="tableStyles.xml"></Relationship><Relationship Id="rId5" Type="http://schemas.openxmlformats.org/officeDocument/2006/relationships/font" Target="fonts/font5.fntdata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9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6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233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138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4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86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518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144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3879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379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68E0-9274-4E78-BEF8-68E63DA4C23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3D32-A6A7-4ADA-B60A-9B5D3ED98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45498826933.png"></Relationship><Relationship Id="rId4" Type="http://schemas.openxmlformats.org/officeDocument/2006/relationships/image" Target="../media/fImage23618832565.png"></Relationship><Relationship Id="rId5" Type="http://schemas.openxmlformats.org/officeDocument/2006/relationships/image" Target="../media/fImage23308844939.png"></Relationship><Relationship Id="rId6" Type="http://schemas.openxmlformats.org/officeDocument/2006/relationships/image" Target="../media/fImage30858864266.png"></Relationship><Relationship Id="rId7" Type="http://schemas.openxmlformats.org/officeDocument/2006/relationships/image" Target="../media/fImage37708881619.png"></Relationship><Relationship Id="rId8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268397803.png"></Relationship><Relationship Id="rId3" Type="http://schemas.openxmlformats.org/officeDocument/2006/relationships/image" Target="../media/fImage2561840718.png"></Relationship><Relationship Id="rId4" Type="http://schemas.openxmlformats.org/officeDocument/2006/relationships/image" Target="../media/fImage23968415172.png"></Relationship><Relationship Id="rId6" Type="http://schemas.openxmlformats.org/officeDocument/2006/relationships/image" Target="../media/fImage41338816933.png"></Relationship><Relationship Id="rId7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7488082854.png"></Relationship><Relationship Id="rId3" Type="http://schemas.openxmlformats.org/officeDocument/2006/relationships/image" Target="../media/fImage3298810553.png"></Relationship><Relationship Id="rId4" Type="http://schemas.openxmlformats.org/officeDocument/2006/relationships/image" Target="../media/fImage32388112362.png"></Relationship><Relationship Id="rId6" Type="http://schemas.openxmlformats.org/officeDocument/2006/relationships/image" Target="../media/fImage3165814388.png"></Relationship><Relationship Id="rId7" Type="http://schemas.openxmlformats.org/officeDocument/2006/relationships/image" Target="../media/fImage25818167998.png"></Relationship><Relationship Id="rId8" Type="http://schemas.openxmlformats.org/officeDocument/2006/relationships/image" Target="../media/fImage3028817431.png"></Relationship><Relationship Id="rId9" Type="http://schemas.openxmlformats.org/officeDocument/2006/relationships/image" Target="../media/fImage26248806933.png"></Relationship><Relationship Id="rId10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309357424030.png"></Relationship><Relationship Id="rId2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810" y="-4445"/>
            <a:ext cx="9144000" cy="6093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07695" y="609600"/>
            <a:ext cx="7129145" cy="156908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spc="300" b="1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주유소 주유 및</a:t>
            </a:r>
            <a:endParaRPr lang="ko-KR" altLang="en-US" sz="4800" b="1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spc="300" b="1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회원 관리 프로그램</a:t>
            </a:r>
            <a:endParaRPr lang="ko-KR" altLang="en-US" sz="4800" b="1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22" name="1/2 액자 21"/>
          <p:cNvSpPr/>
          <p:nvPr/>
        </p:nvSpPr>
        <p:spPr>
          <a:xfrm>
            <a:off x="463550" y="472440"/>
            <a:ext cx="431800" cy="431800"/>
          </a:xfrm>
          <a:prstGeom prst="halfFrame">
            <a:avLst>
              <a:gd name="adj1" fmla="val 9373"/>
              <a:gd name="adj2" fmla="val 10229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28460" y="6152515"/>
            <a:ext cx="2232660" cy="58483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spc="3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2019.12.26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spc="3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조은별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410210" y="5769610"/>
            <a:ext cx="1378585" cy="201295"/>
            <a:chOff x="410210" y="5769610"/>
            <a:chExt cx="1378585" cy="201295"/>
          </a:xfrm>
          <a:scene3d>
            <a:camera prst="obliqueTopLeft"/>
            <a:lightRig rig="threePt" dir="t"/>
          </a:scene3d>
        </p:grpSpPr>
        <p:grpSp>
          <p:nvGrpSpPr>
            <p:cNvPr id="55" name="그룹 54"/>
            <p:cNvGrpSpPr/>
            <p:nvPr/>
          </p:nvGrpSpPr>
          <p:grpSpPr>
            <a:xfrm rot="10800000">
              <a:off x="410210" y="5916295"/>
              <a:ext cx="1378585" cy="55245"/>
              <a:chOff x="410210" y="5916295"/>
              <a:chExt cx="1378585" cy="55245"/>
            </a:xfrm>
            <a:solidFill>
              <a:schemeClr val="bg1"/>
            </a:solidFill>
          </p:grpSpPr>
          <p:sp>
            <p:nvSpPr>
              <p:cNvPr id="56" name="직사각형 55"/>
              <p:cNvSpPr/>
              <p:nvPr/>
            </p:nvSpPr>
            <p:spPr>
              <a:xfrm>
                <a:off x="702945" y="5916295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75970" y="5916295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22655" y="5916295"/>
                <a:ext cx="7302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057275" y="5916295"/>
                <a:ext cx="23495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05535" y="5916295"/>
                <a:ext cx="23495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179195" y="5916295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252220" y="5916295"/>
                <a:ext cx="10985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398905" y="5916295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531620" y="5916295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751965" y="5916295"/>
                <a:ext cx="36830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849630" y="5916295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56260" y="5916295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20065" y="5916295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10210" y="5916295"/>
                <a:ext cx="28575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69900" y="5916295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93090" y="5916295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471930" y="5916295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691640" y="5916295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609090" y="5916295"/>
                <a:ext cx="7302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10210" y="5843270"/>
              <a:ext cx="1378585" cy="55245"/>
              <a:chOff x="410210" y="5843270"/>
              <a:chExt cx="1378585" cy="55245"/>
            </a:xfrm>
            <a:solidFill>
              <a:schemeClr val="bg1"/>
            </a:solidFill>
          </p:grpSpPr>
          <p:sp>
            <p:nvSpPr>
              <p:cNvPr id="137" name="직사각형 136"/>
              <p:cNvSpPr/>
              <p:nvPr/>
            </p:nvSpPr>
            <p:spPr>
              <a:xfrm>
                <a:off x="702945" y="584327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775970" y="584327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922655" y="5843270"/>
                <a:ext cx="7302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057275" y="5843270"/>
                <a:ext cx="23495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105535" y="5843270"/>
                <a:ext cx="23495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179195" y="584327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1252220" y="5843270"/>
                <a:ext cx="10985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98905" y="584327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531620" y="584327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751965" y="5843270"/>
                <a:ext cx="36830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849630" y="584327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56260" y="584327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520065" y="584327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10210" y="584327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51485" y="5843270"/>
                <a:ext cx="5524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624840" y="584327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471930" y="584327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1691640" y="584327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1609090" y="5843270"/>
                <a:ext cx="7302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10800000">
              <a:off x="410210" y="5769610"/>
              <a:ext cx="1378585" cy="55245"/>
              <a:chOff x="410210" y="5769610"/>
              <a:chExt cx="1378585" cy="55245"/>
            </a:xfrm>
            <a:solidFill>
              <a:schemeClr val="bg1"/>
            </a:solidFill>
          </p:grpSpPr>
          <p:sp>
            <p:nvSpPr>
              <p:cNvPr id="157" name="직사각형 156"/>
              <p:cNvSpPr/>
              <p:nvPr/>
            </p:nvSpPr>
            <p:spPr>
              <a:xfrm>
                <a:off x="647700" y="576961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764540" y="5769610"/>
                <a:ext cx="4381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922655" y="5769610"/>
                <a:ext cx="3873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021080" y="5769610"/>
                <a:ext cx="48260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1105535" y="576961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179195" y="576961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1312545" y="5769610"/>
                <a:ext cx="5524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1398905" y="576961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1568450" y="5769610"/>
                <a:ext cx="4381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1728470" y="5769610"/>
                <a:ext cx="5969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849630" y="576961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556260" y="576961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520065" y="576961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410210" y="5769610"/>
                <a:ext cx="28575" cy="5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469900" y="576961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93090" y="576961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1471930" y="5769610"/>
                <a:ext cx="3683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1691640" y="5769610"/>
                <a:ext cx="23495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1647825" y="5769610"/>
                <a:ext cx="3429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1277620" y="5769610"/>
                <a:ext cx="25400" cy="52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9" name="TextBox 178"/>
          <p:cNvSpPr txBox="1">
            <a:spLocks/>
          </p:cNvSpPr>
          <p:nvPr/>
        </p:nvSpPr>
        <p:spPr>
          <a:xfrm rot="0">
            <a:off x="6203950" y="5584825"/>
            <a:ext cx="2937510" cy="368935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30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프로그래밍 언어 활용</a:t>
            </a:r>
            <a:endParaRPr lang="ko-KR" altLang="en-US" sz="18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 rot="10800000" flipV="1">
            <a:off x="391795" y="6089015"/>
            <a:ext cx="1417320" cy="864235"/>
            <a:chOff x="391795" y="6089015"/>
            <a:chExt cx="1417320" cy="864235"/>
          </a:xfrm>
          <a:solidFill>
            <a:schemeClr val="tx1">
              <a:lumMod val="75000"/>
              <a:lumOff val="25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10" name="직사각형 109"/>
            <p:cNvSpPr/>
            <p:nvPr/>
          </p:nvSpPr>
          <p:spPr>
            <a:xfrm>
              <a:off x="692785" y="6089015"/>
              <a:ext cx="368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68350" y="6089015"/>
              <a:ext cx="368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18845" y="6089015"/>
              <a:ext cx="749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057275" y="6089015"/>
              <a:ext cx="24130" cy="86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107440" y="6089015"/>
              <a:ext cx="24130" cy="86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182370" y="6089015"/>
              <a:ext cx="368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57935" y="6089015"/>
              <a:ext cx="1130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408430" y="6089015"/>
              <a:ext cx="241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545590" y="6089015"/>
              <a:ext cx="241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71650" y="6089015"/>
              <a:ext cx="36830" cy="86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843280" y="6089015"/>
              <a:ext cx="241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2290" y="6089015"/>
              <a:ext cx="241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04825" y="6089015"/>
              <a:ext cx="241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91795" y="6089015"/>
              <a:ext cx="29210" cy="86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53390" y="6089015"/>
              <a:ext cx="368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79755" y="6089015"/>
              <a:ext cx="368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483995" y="6089015"/>
              <a:ext cx="368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710055" y="6089015"/>
              <a:ext cx="241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624965" y="6089015"/>
              <a:ext cx="74930" cy="821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66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내용 개체 틀 70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3200">
                <a:latin typeface="맑은 고딕" charset="0"/>
                <a:ea typeface="맑은 고딕" charset="0"/>
              </a:rPr>
              <a:t>ArrayList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3200">
                <a:latin typeface="맑은 고딕" charset="0"/>
                <a:ea typeface="맑은 고딕" charset="0"/>
              </a:rPr>
              <a:t>산술연산자 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3200">
                <a:latin typeface="맑은 고딕" charset="0"/>
                <a:ea typeface="맑은 고딕" charset="0"/>
              </a:rPr>
              <a:t>File </a:t>
            </a:r>
            <a:r>
              <a:rPr sz="3200">
                <a:latin typeface="맑은 고딕" charset="0"/>
                <a:ea typeface="맑은 고딕" charset="0"/>
              </a:rPr>
              <a:t>클래스 활용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맑은 고딕" charset="0"/>
                <a:ea typeface="맑은 고딕" charset="0"/>
              </a:rPr>
              <a:t>　</a:t>
            </a:r>
            <a:r>
              <a:rPr sz="2800">
                <a:latin typeface="맑은 고딕" charset="0"/>
                <a:ea typeface="맑은 고딕" charset="0"/>
              </a:rPr>
              <a:t>- ‘saveFile’ 활용하여 회원정보 저장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　- ‘readObject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’, ‘</a:t>
            </a:r>
            <a:r>
              <a:rPr sz="2800">
                <a:latin typeface="맑은 고딕" charset="0"/>
                <a:ea typeface="맑은 고딕" charset="0"/>
              </a:rPr>
              <a:t>writeObject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’ 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활용하여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　　회원정보 불러오기 및 추가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3200">
                <a:latin typeface="맑은 고딕" charset="0"/>
                <a:ea typeface="맑은 고딕" charset="0"/>
              </a:rPr>
              <a:t>인터페이스 활용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 rot="10800000">
            <a:off x="-1905" y="6416040"/>
            <a:ext cx="9145905" cy="120650"/>
            <a:chOff x="-1905" y="641604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41604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645668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649287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905" y="652399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905" y="932180"/>
            <a:ext cx="9145905" cy="120650"/>
            <a:chOff x="-1905" y="93218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93218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97282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100901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905" y="104013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045"/>
            <a:ext cx="2520950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중</a:t>
            </a: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요 코드 설명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서울남산체 M" charset="0"/>
              <a:ea typeface="서울남산체 M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2090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2425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93395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4365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내용 개체 틀 70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>
              <a:latin typeface="맑은 고딕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endParaRPr lang="ko-KR" altLang="en-US" sz="3200">
              <a:latin typeface="맑은 고딕" charset="0"/>
              <a:ea typeface="Arial" charset="0"/>
              <a:cs typeface="+mn-cs"/>
            </a:endParaRPr>
          </a:p>
        </p:txBody>
      </p:sp>
      <p:grpSp>
        <p:nvGrpSpPr>
          <p:cNvPr id="65" name="그룹 64"/>
          <p:cNvGrpSpPr/>
          <p:nvPr/>
        </p:nvGrpSpPr>
        <p:grpSpPr>
          <a:xfrm rot="10800000">
            <a:off x="-1905" y="6416040"/>
            <a:ext cx="9146540" cy="121285"/>
            <a:chOff x="-1905" y="6416040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>
              <a:spLocks/>
            </p:cNvSpPr>
            <p:nvPr/>
          </p:nvSpPr>
          <p:spPr>
            <a:xfrm rot="97200000" flipV="1">
              <a:off x="-2540" y="6512560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7" name="직사각형 66"/>
            <p:cNvSpPr>
              <a:spLocks/>
            </p:cNvSpPr>
            <p:nvPr/>
          </p:nvSpPr>
          <p:spPr>
            <a:xfrm rot="97200000" flipV="1">
              <a:off x="3515360" y="647700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8" name="직사각형 67"/>
            <p:cNvSpPr>
              <a:spLocks/>
            </p:cNvSpPr>
            <p:nvPr/>
          </p:nvSpPr>
          <p:spPr>
            <a:xfrm rot="97200000" flipV="1">
              <a:off x="4738370" y="644588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9" name="직사각형 68"/>
            <p:cNvSpPr>
              <a:spLocks/>
            </p:cNvSpPr>
            <p:nvPr/>
          </p:nvSpPr>
          <p:spPr>
            <a:xfrm rot="97200000" flipV="1">
              <a:off x="5798185" y="641604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-1905" y="932179"/>
            <a:ext cx="9146540" cy="121285"/>
            <a:chOff x="-1905" y="932179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>
              <a:spLocks/>
            </p:cNvSpPr>
            <p:nvPr/>
          </p:nvSpPr>
          <p:spPr>
            <a:xfrm rot="0" flipV="1">
              <a:off x="0" y="932179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 rot="0" flipV="1">
              <a:off x="0" y="97282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 rot="0" flipV="1">
              <a:off x="0" y="100901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4" name="직사각형 33"/>
            <p:cNvSpPr>
              <a:spLocks/>
            </p:cNvSpPr>
            <p:nvPr/>
          </p:nvSpPr>
          <p:spPr>
            <a:xfrm rot="0" flipV="1">
              <a:off x="-1905" y="104013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045"/>
            <a:ext cx="7171690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2800">
                <a:latin typeface="서울남산체 B" charset="0"/>
                <a:ea typeface="서울남산체 B" charset="0"/>
              </a:rPr>
              <a:t>ArrayList &amp; ‘readObject</a:t>
            </a:r>
            <a:r>
              <a:rPr sz="2800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’, ‘</a:t>
            </a:r>
            <a:r>
              <a:rPr sz="2800">
                <a:latin typeface="서울남산체 B" charset="0"/>
                <a:ea typeface="서울남산체 B" charset="0"/>
              </a:rPr>
              <a:t>writeObject</a:t>
            </a:r>
            <a:r>
              <a:rPr sz="2800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’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 rot="0">
            <a:off x="212090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352425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 rot="0">
            <a:off x="493395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634365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210185" y="1108075"/>
            <a:ext cx="837565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static ArrayList&lt;ClientM&gt; cms;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3"/>
                </a:solidFill>
                <a:latin typeface="맑은 고딕" charset="0"/>
                <a:ea typeface="맑은 고딕" charset="0"/>
              </a:rPr>
              <a:t>	// 정적블럭</a:t>
            </a:r>
            <a:endParaRPr lang="ko-KR" altLang="en-US" sz="1800">
              <a:solidFill>
                <a:schemeClr val="accent3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static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3"/>
                </a:solidFill>
                <a:latin typeface="맑은 고딕" charset="0"/>
                <a:ea typeface="맑은 고딕" charset="0"/>
              </a:rPr>
              <a:t>		// 파일 로딩</a:t>
            </a:r>
            <a:endParaRPr lang="ko-KR" altLang="en-US" sz="1800">
              <a:solidFill>
                <a:schemeClr val="accent3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	cms = (ArrayList&lt;ClientM&gt;)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			project1224.GFile.readObject("cmem.txt");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	System.out.println();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3"/>
                </a:solidFill>
                <a:latin typeface="맑은 고딕" charset="0"/>
                <a:ea typeface="맑은 고딕" charset="0"/>
              </a:rPr>
              <a:t>		// 파일이 없으면  생성</a:t>
            </a:r>
            <a:endParaRPr lang="ko-KR" altLang="en-US" sz="1800">
              <a:solidFill>
                <a:schemeClr val="accent3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	if (Objects.isNull(cms))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		cms = new ArrayList&lt;ClientM&gt;();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	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 rot="10800000">
            <a:off x="-1905" y="6416040"/>
            <a:ext cx="9146540" cy="121285"/>
            <a:chOff x="-1905" y="6416040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>
              <a:spLocks/>
            </p:cNvSpPr>
            <p:nvPr/>
          </p:nvSpPr>
          <p:spPr>
            <a:xfrm rot="97200000" flipV="1">
              <a:off x="-2540" y="6512560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7" name="직사각형 66"/>
            <p:cNvSpPr>
              <a:spLocks/>
            </p:cNvSpPr>
            <p:nvPr/>
          </p:nvSpPr>
          <p:spPr>
            <a:xfrm rot="97200000" flipV="1">
              <a:off x="3515360" y="647700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8" name="직사각형 67"/>
            <p:cNvSpPr>
              <a:spLocks/>
            </p:cNvSpPr>
            <p:nvPr/>
          </p:nvSpPr>
          <p:spPr>
            <a:xfrm rot="97200000" flipV="1">
              <a:off x="4738370" y="644588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9" name="직사각형 68"/>
            <p:cNvSpPr>
              <a:spLocks/>
            </p:cNvSpPr>
            <p:nvPr/>
          </p:nvSpPr>
          <p:spPr>
            <a:xfrm rot="97200000" flipV="1">
              <a:off x="5798185" y="641604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-1905" y="932179"/>
            <a:ext cx="9146540" cy="121285"/>
            <a:chOff x="-1905" y="932179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>
              <a:spLocks/>
            </p:cNvSpPr>
            <p:nvPr/>
          </p:nvSpPr>
          <p:spPr>
            <a:xfrm rot="0" flipV="1">
              <a:off x="0" y="932179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 rot="0" flipV="1">
              <a:off x="0" y="97282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 rot="0" flipV="1">
              <a:off x="0" y="100901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4" name="직사각형 33"/>
            <p:cNvSpPr>
              <a:spLocks/>
            </p:cNvSpPr>
            <p:nvPr/>
          </p:nvSpPr>
          <p:spPr>
            <a:xfrm rot="0" flipV="1">
              <a:off x="-1905" y="104013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045"/>
            <a:ext cx="2520950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산술연산자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 rot="0">
            <a:off x="212090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352425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 rot="0">
            <a:off x="493395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634365" y="236855"/>
            <a:ext cx="123825" cy="123825"/>
          </a:xfrm>
          <a:prstGeom prst="ellipse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210185" y="1131570"/>
            <a:ext cx="318770" cy="23107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od : do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System.out.println("┏━\t경유\t선택 \t━┓");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System.out.println("┣━━━━━━━━━━━━━━━━━━┫");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System.out.println("┣━\t SELECT \t━┫");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System.out.println("┃ \t1. 금액에 맞춰 주유  \t    ┃");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System.out.println("┃ \t2. ℓ에 맞춰 주유\t    ┃");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System.out.println("┣━━━━━━━━━━━━━━━━━━┫");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System.out.print("　▶ 메뉴 선택 : 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			dMenu = sc.nextLine();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635" y="4478655"/>
            <a:ext cx="6918325" cy="19411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case "1":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System.out.println(" ▼ 금액을 입력하세요 ▼ 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pr = sc.nextInt();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System.out.printf("━\t%s원 입력\t━\n", pr);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System.out.println("━\t주유를 시작합니다\t━");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(</a:t>
            </a:r>
            <a:r>
              <a:rPr sz="1200">
                <a:latin typeface="맑은 고딕" charset="0"/>
                <a:ea typeface="맑은 고딕" charset="0"/>
              </a:rPr>
              <a:t>중간생략)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System.out.println("━\t주유를 완료합니다\t━");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System.out.printf("━\t결제 금액 : %s원\t━\n",	pr);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System.out.printf("━\t주유량 : %sℓ\t━\n", (pr/price));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break;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72"/>
          <p:cNvSpPr txBox="1">
            <a:spLocks/>
          </p:cNvSpPr>
          <p:nvPr/>
        </p:nvSpPr>
        <p:spPr>
          <a:xfrm rot="0">
            <a:off x="3732530" y="3429635"/>
            <a:ext cx="5213350" cy="17564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case "2":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System.out.println(" ▼ ℓ를(을) 입력하세요 ▼ 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lt = sc.nextInt();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System.out.printf("━\t%sℓ 입력\t\t━\n", lt);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System.out.println("━\t주유를 시작합니다\t━");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(</a:t>
            </a:r>
            <a:r>
              <a:rPr sz="1200">
                <a:latin typeface="맑은 고딕" charset="0"/>
                <a:ea typeface="맑은 고딕" charset="0"/>
              </a:rPr>
              <a:t>중간생략)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System.out.println("━\t주유를 완료합니다 \t━");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System.out.printf("━ \t결제 금액 : %s원\t━\n", (lt*price));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	break;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8255" y="0"/>
            <a:ext cx="9160510" cy="36302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074795" y="3294380"/>
            <a:ext cx="993775" cy="389255"/>
            <a:chOff x="4074795" y="3294380"/>
            <a:chExt cx="993775" cy="389255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01" name="직사각형 100"/>
            <p:cNvSpPr/>
            <p:nvPr/>
          </p:nvSpPr>
          <p:spPr>
            <a:xfrm>
              <a:off x="428625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33895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45000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42155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77080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2978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2490" y="3294380"/>
              <a:ext cx="7937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78790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8442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042535" y="3294380"/>
              <a:ext cx="2667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39166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8084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5417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74795" y="3294380"/>
              <a:ext cx="20955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179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2068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4124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99355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39665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86760" y="3707765"/>
            <a:ext cx="2653665" cy="36893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실행 </a:t>
            </a: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화</a:t>
            </a: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면</a:t>
            </a:r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 rot="0">
            <a:off x="2880995" y="2771775"/>
            <a:ext cx="3385185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Comic Sans MS" charset="0"/>
                <a:ea typeface="Comic Sans MS" charset="0"/>
              </a:rPr>
              <a:t>RUNNING</a:t>
            </a:r>
            <a:endParaRPr lang="ko-KR" altLang="en-US" sz="2800" b="1">
              <a:solidFill>
                <a:schemeClr val="bg1"/>
              </a:solidFill>
              <a:latin typeface="Comic Sans MS" charset="0"/>
              <a:ea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50" y="1026795"/>
            <a:ext cx="1620520" cy="3769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endParaRPr lang="ko-KR" altLang="en-US" sz="23900" b="1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58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 rot="10800000">
            <a:off x="-1905" y="6416040"/>
            <a:ext cx="9145905" cy="120650"/>
            <a:chOff x="-1905" y="641604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41604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645668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649287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905" y="652399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905" y="932180"/>
            <a:ext cx="9145905" cy="120650"/>
            <a:chOff x="-1905" y="93218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93218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97282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100901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905" y="104013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045"/>
            <a:ext cx="2520950" cy="522605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실행 화면 1-1</a:t>
            </a:r>
            <a:endParaRPr lang="ko-KR" altLang="en-US" sz="2800">
              <a:latin typeface="서울남산체 M" charset="0"/>
              <a:ea typeface="서울남산체 M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2090" y="236855"/>
            <a:ext cx="687705" cy="123190"/>
            <a:chOff x="212090" y="236855"/>
            <a:chExt cx="687705" cy="123190"/>
          </a:xfrm>
        </p:grpSpPr>
        <p:sp>
          <p:nvSpPr>
            <p:cNvPr id="20" name="타원 19"/>
            <p:cNvSpPr/>
            <p:nvPr/>
          </p:nvSpPr>
          <p:spPr>
            <a:xfrm>
              <a:off x="212090" y="236855"/>
              <a:ext cx="123190" cy="12319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52425" y="236855"/>
              <a:ext cx="123190" cy="12319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93395" y="236855"/>
              <a:ext cx="123190" cy="12319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34365" y="236855"/>
              <a:ext cx="123190" cy="12319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75970" y="236855"/>
              <a:ext cx="123190" cy="12319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도형 71"/>
          <p:cNvSpPr>
            <a:spLocks/>
          </p:cNvSpPr>
          <p:nvPr/>
        </p:nvSpPr>
        <p:spPr>
          <a:xfrm rot="0">
            <a:off x="2626360" y="1962150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72" descr="C:/Users/1/AppData/Roaming/PolarisOffice/ETemp/2732_4966800/fImage4549882693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7170" y="1170940"/>
            <a:ext cx="2162810" cy="2086610"/>
          </a:xfrm>
          <a:prstGeom prst="rect"/>
          <a:noFill/>
        </p:spPr>
      </p:pic>
      <p:pic>
        <p:nvPicPr>
          <p:cNvPr id="74" name="그림 73" descr="C:/Users/1/AppData/Roaming/PolarisOffice/ETemp/2732_4966800/fImage2361883256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5660" y="1685290"/>
            <a:ext cx="2153285" cy="1038860"/>
          </a:xfrm>
          <a:prstGeom prst="rect"/>
          <a:noFill/>
        </p:spPr>
      </p:pic>
      <p:pic>
        <p:nvPicPr>
          <p:cNvPr id="75" name="그림 74" descr="C:/Users/1/AppData/Roaming/PolarisOffice/ETemp/2732_4966800/fImage2330884493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1455" y="1690370"/>
            <a:ext cx="2439035" cy="1048385"/>
          </a:xfrm>
          <a:prstGeom prst="rect"/>
          <a:noFill/>
        </p:spPr>
      </p:pic>
      <p:sp>
        <p:nvSpPr>
          <p:cNvPr id="76" name="도형 75"/>
          <p:cNvSpPr>
            <a:spLocks/>
          </p:cNvSpPr>
          <p:nvPr/>
        </p:nvSpPr>
        <p:spPr>
          <a:xfrm rot="0">
            <a:off x="5807075" y="1962150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76" descr="C:/Users/1/AppData/Roaming/PolarisOffice/ETemp/2732_4966800/fImage3085886426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7460" y="4301490"/>
            <a:ext cx="2439035" cy="1372235"/>
          </a:xfrm>
          <a:prstGeom prst="rect"/>
          <a:noFill/>
        </p:spPr>
      </p:pic>
      <p:sp>
        <p:nvSpPr>
          <p:cNvPr id="78" name="도형 77"/>
          <p:cNvSpPr>
            <a:spLocks/>
          </p:cNvSpPr>
          <p:nvPr/>
        </p:nvSpPr>
        <p:spPr>
          <a:xfrm rot="5400000">
            <a:off x="6901180" y="3251200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78" descr="C:/Users/1/AppData/Roaming/PolarisOffice/ETemp/2732_4966800/fImage3770888161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290" y="4062730"/>
            <a:ext cx="2639060" cy="1848485"/>
          </a:xfrm>
          <a:prstGeom prst="rect"/>
          <a:noFill/>
        </p:spPr>
      </p:pic>
      <p:sp>
        <p:nvSpPr>
          <p:cNvPr id="80" name="도형 79"/>
          <p:cNvSpPr>
            <a:spLocks/>
          </p:cNvSpPr>
          <p:nvPr/>
        </p:nvSpPr>
        <p:spPr>
          <a:xfrm rot="10800000">
            <a:off x="4258310" y="4744720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 rot="10800000">
            <a:off x="-1905" y="6416040"/>
            <a:ext cx="9146540" cy="121285"/>
            <a:chOff x="-1905" y="6416040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>
              <a:spLocks/>
            </p:cNvSpPr>
            <p:nvPr/>
          </p:nvSpPr>
          <p:spPr>
            <a:xfrm rot="21600000" flipV="1">
              <a:off x="0" y="6416040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7" name="직사각형 66"/>
            <p:cNvSpPr>
              <a:spLocks/>
            </p:cNvSpPr>
            <p:nvPr/>
          </p:nvSpPr>
          <p:spPr>
            <a:xfrm rot="21600000" flipV="1">
              <a:off x="0" y="645668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8" name="직사각형 67"/>
            <p:cNvSpPr>
              <a:spLocks/>
            </p:cNvSpPr>
            <p:nvPr/>
          </p:nvSpPr>
          <p:spPr>
            <a:xfrm rot="21600000" flipV="1">
              <a:off x="0" y="649287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9" name="직사각형 68"/>
            <p:cNvSpPr>
              <a:spLocks/>
            </p:cNvSpPr>
            <p:nvPr/>
          </p:nvSpPr>
          <p:spPr>
            <a:xfrm rot="21600000" flipV="1">
              <a:off x="-1905" y="652399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-1905" y="932180"/>
            <a:ext cx="9146540" cy="121285"/>
            <a:chOff x="-1905" y="932180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>
              <a:spLocks/>
            </p:cNvSpPr>
            <p:nvPr/>
          </p:nvSpPr>
          <p:spPr>
            <a:xfrm rot="0" flipV="1">
              <a:off x="0" y="932180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 rot="0" flipV="1">
              <a:off x="0" y="97282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 rot="0" flipV="1">
              <a:off x="0" y="100901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4" name="직사각형 33"/>
            <p:cNvSpPr>
              <a:spLocks/>
            </p:cNvSpPr>
            <p:nvPr/>
          </p:nvSpPr>
          <p:spPr>
            <a:xfrm rot="0" flipV="1">
              <a:off x="-1905" y="104013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045"/>
            <a:ext cx="2520950" cy="522605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실행 화면 1-2</a:t>
            </a:r>
            <a:endParaRPr lang="ko-KR" altLang="en-US" sz="2800">
              <a:latin typeface="서울남산체 M" charset="0"/>
              <a:ea typeface="서울남산체 M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212090" y="236855"/>
            <a:ext cx="688340" cy="123825"/>
            <a:chOff x="212090" y="236855"/>
            <a:chExt cx="688340" cy="123825"/>
          </a:xfrm>
        </p:grpSpPr>
        <p:sp>
          <p:nvSpPr>
            <p:cNvPr id="20" name="타원 19"/>
            <p:cNvSpPr>
              <a:spLocks/>
            </p:cNvSpPr>
            <p:nvPr/>
          </p:nvSpPr>
          <p:spPr>
            <a:xfrm rot="0">
              <a:off x="212090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1" name="타원 20"/>
            <p:cNvSpPr>
              <a:spLocks/>
            </p:cNvSpPr>
            <p:nvPr/>
          </p:nvSpPr>
          <p:spPr>
            <a:xfrm rot="0">
              <a:off x="352425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타원 21"/>
            <p:cNvSpPr>
              <a:spLocks/>
            </p:cNvSpPr>
            <p:nvPr/>
          </p:nvSpPr>
          <p:spPr>
            <a:xfrm rot="0">
              <a:off x="493395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타원 22"/>
            <p:cNvSpPr>
              <a:spLocks/>
            </p:cNvSpPr>
            <p:nvPr/>
          </p:nvSpPr>
          <p:spPr>
            <a:xfrm rot="0">
              <a:off x="634365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타원 23"/>
            <p:cNvSpPr>
              <a:spLocks/>
            </p:cNvSpPr>
            <p:nvPr/>
          </p:nvSpPr>
          <p:spPr>
            <a:xfrm rot="0">
              <a:off x="775970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72" name="도형 71"/>
          <p:cNvSpPr>
            <a:spLocks/>
          </p:cNvSpPr>
          <p:nvPr/>
        </p:nvSpPr>
        <p:spPr>
          <a:xfrm rot="0">
            <a:off x="4478655" y="1821180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72" descr="C:/Users/1/AppData/Roaming/PolarisOffice/ETemp/2732_4966800/fImage3126839780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327785" y="1446530"/>
            <a:ext cx="2172970" cy="1239520"/>
          </a:xfrm>
          <a:prstGeom prst="rect"/>
          <a:noFill/>
        </p:spPr>
      </p:pic>
      <p:pic>
        <p:nvPicPr>
          <p:cNvPr id="74" name="그림 73" descr="C:/Users/1/AppData/Roaming/PolarisOffice/ETemp/2732_4966800/fImage256184071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675630" y="1598930"/>
            <a:ext cx="2249170" cy="934720"/>
          </a:xfrm>
          <a:prstGeom prst="rect"/>
          <a:noFill/>
        </p:spPr>
      </p:pic>
      <p:pic>
        <p:nvPicPr>
          <p:cNvPr id="75" name="그림 74" descr="C:/Users/1/AppData/Roaming/PolarisOffice/ETemp/2732_4966800/fImage2396841517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546725" y="4528820"/>
            <a:ext cx="2506345" cy="1077595"/>
          </a:xfrm>
          <a:prstGeom prst="rect"/>
          <a:noFill/>
        </p:spPr>
      </p:pic>
      <p:sp>
        <p:nvSpPr>
          <p:cNvPr id="76" name="도형 75"/>
          <p:cNvSpPr>
            <a:spLocks/>
          </p:cNvSpPr>
          <p:nvPr/>
        </p:nvSpPr>
        <p:spPr>
          <a:xfrm rot="10800000">
            <a:off x="4478655" y="4841240"/>
            <a:ext cx="490220" cy="490855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 rot="0">
            <a:off x="6450330" y="1972945"/>
            <a:ext cx="12700" cy="1270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 rot="5400000">
            <a:off x="6555105" y="3434715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78" descr="C:/Users/1/AppData/Roaming/PolarisOffice/ETemp/2732_4966800/fImage4133881693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5695" y="4079875"/>
            <a:ext cx="259143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 rot="10800000">
            <a:off x="-1905" y="6416040"/>
            <a:ext cx="9146540" cy="121285"/>
            <a:chOff x="-1905" y="6416040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>
              <a:spLocks/>
            </p:cNvSpPr>
            <p:nvPr/>
          </p:nvSpPr>
          <p:spPr>
            <a:xfrm rot="21600000" flipV="1">
              <a:off x="0" y="6416040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7" name="직사각형 66"/>
            <p:cNvSpPr>
              <a:spLocks/>
            </p:cNvSpPr>
            <p:nvPr/>
          </p:nvSpPr>
          <p:spPr>
            <a:xfrm rot="21600000" flipV="1">
              <a:off x="0" y="645668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8" name="직사각형 67"/>
            <p:cNvSpPr>
              <a:spLocks/>
            </p:cNvSpPr>
            <p:nvPr/>
          </p:nvSpPr>
          <p:spPr>
            <a:xfrm rot="21600000" flipV="1">
              <a:off x="0" y="649287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69" name="직사각형 68"/>
            <p:cNvSpPr>
              <a:spLocks/>
            </p:cNvSpPr>
            <p:nvPr/>
          </p:nvSpPr>
          <p:spPr>
            <a:xfrm rot="21600000" flipV="1">
              <a:off x="-1905" y="652399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-1905" y="932180"/>
            <a:ext cx="9146540" cy="121285"/>
            <a:chOff x="-1905" y="932180"/>
            <a:chExt cx="9146540" cy="1212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>
              <a:spLocks/>
            </p:cNvSpPr>
            <p:nvPr/>
          </p:nvSpPr>
          <p:spPr>
            <a:xfrm rot="0" flipV="1">
              <a:off x="0" y="932180"/>
              <a:ext cx="9144635" cy="2540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 rot="0" flipV="1">
              <a:off x="0" y="972820"/>
              <a:ext cx="5627370" cy="2032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 rot="0" flipV="1">
              <a:off x="0" y="1009015"/>
              <a:ext cx="4403725" cy="15240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4" name="직사각형 33"/>
            <p:cNvSpPr>
              <a:spLocks/>
            </p:cNvSpPr>
            <p:nvPr/>
          </p:nvSpPr>
          <p:spPr>
            <a:xfrm rot="0" flipV="1">
              <a:off x="-1905" y="1040130"/>
              <a:ext cx="3345815" cy="1333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045"/>
            <a:ext cx="2520950" cy="522605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실행 화면 2</a:t>
            </a:r>
            <a:endParaRPr lang="ko-KR" altLang="en-US" sz="2800">
              <a:latin typeface="서울남산체 M" charset="0"/>
              <a:ea typeface="서울남산체 M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212090" y="236855"/>
            <a:ext cx="688340" cy="123825"/>
            <a:chOff x="212090" y="236855"/>
            <a:chExt cx="688340" cy="123825"/>
          </a:xfrm>
        </p:grpSpPr>
        <p:sp>
          <p:nvSpPr>
            <p:cNvPr id="20" name="타원 19"/>
            <p:cNvSpPr>
              <a:spLocks/>
            </p:cNvSpPr>
            <p:nvPr/>
          </p:nvSpPr>
          <p:spPr>
            <a:xfrm rot="0">
              <a:off x="212090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1" name="타원 20"/>
            <p:cNvSpPr>
              <a:spLocks/>
            </p:cNvSpPr>
            <p:nvPr/>
          </p:nvSpPr>
          <p:spPr>
            <a:xfrm rot="0">
              <a:off x="352425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타원 21"/>
            <p:cNvSpPr>
              <a:spLocks/>
            </p:cNvSpPr>
            <p:nvPr/>
          </p:nvSpPr>
          <p:spPr>
            <a:xfrm rot="0">
              <a:off x="493395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타원 22"/>
            <p:cNvSpPr>
              <a:spLocks/>
            </p:cNvSpPr>
            <p:nvPr/>
          </p:nvSpPr>
          <p:spPr>
            <a:xfrm rot="0">
              <a:off x="634365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타원 23"/>
            <p:cNvSpPr>
              <a:spLocks/>
            </p:cNvSpPr>
            <p:nvPr/>
          </p:nvSpPr>
          <p:spPr>
            <a:xfrm rot="0">
              <a:off x="775970" y="236855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72" name="도형 71"/>
          <p:cNvSpPr>
            <a:spLocks/>
          </p:cNvSpPr>
          <p:nvPr/>
        </p:nvSpPr>
        <p:spPr>
          <a:xfrm rot="0">
            <a:off x="2391410" y="1656080"/>
            <a:ext cx="490220" cy="490855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72" descr="C:/Users/1/AppData/Roaming/PolarisOffice/ETemp/2732_4966800/fImage2748808285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2395" y="1267460"/>
            <a:ext cx="2258695" cy="1268095"/>
          </a:xfrm>
          <a:prstGeom prst="rect"/>
          <a:noFill/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7185" y="1139190"/>
            <a:ext cx="3134360" cy="1524635"/>
          </a:xfrm>
          <a:prstGeom prst="rect"/>
          <a:noFill/>
        </p:spPr>
      </p:pic>
      <p:pic>
        <p:nvPicPr>
          <p:cNvPr id="75" name="그림 74" descr="C:/Users/1/AppData/Roaming/PolarisOffice/ETemp/2732_4966800/fImage323881123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82"/>
          <a:stretch>
            <a:fillRect/>
          </a:stretch>
        </p:blipFill>
        <p:spPr>
          <a:xfrm rot="0">
            <a:off x="100965" y="2991485"/>
            <a:ext cx="2245360" cy="1325245"/>
          </a:xfrm>
          <a:prstGeom prst="rect"/>
          <a:noFill/>
        </p:spPr>
      </p:pic>
      <p:sp>
        <p:nvSpPr>
          <p:cNvPr id="76" name="도형 75"/>
          <p:cNvSpPr>
            <a:spLocks/>
          </p:cNvSpPr>
          <p:nvPr/>
        </p:nvSpPr>
        <p:spPr>
          <a:xfrm rot="0">
            <a:off x="2391410" y="3420110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77" descr="C:/Users/1/AppData/Roaming/PolarisOffice/ETemp/2732_4966800/fImage316581438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2395" y="4751070"/>
            <a:ext cx="2220595" cy="1277620"/>
          </a:xfrm>
          <a:prstGeom prst="rect"/>
          <a:noFill/>
        </p:spPr>
      </p:pic>
      <p:sp>
        <p:nvSpPr>
          <p:cNvPr id="79" name="도형 78"/>
          <p:cNvSpPr>
            <a:spLocks/>
          </p:cNvSpPr>
          <p:nvPr/>
        </p:nvSpPr>
        <p:spPr>
          <a:xfrm rot="0">
            <a:off x="2381885" y="5146040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79" descr="C:/Users/1/AppData/Roaming/PolarisOffice/ETemp/2732_4966800/fImage2581816799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888615" y="4850765"/>
            <a:ext cx="3192145" cy="1077595"/>
          </a:xfrm>
          <a:prstGeom prst="rect"/>
          <a:noFill/>
        </p:spPr>
      </p:pic>
      <p:pic>
        <p:nvPicPr>
          <p:cNvPr id="81" name="그림 80" descr="C:/Users/1/AppData/Roaming/PolarisOffice/ETemp/2732_4966800/fImage302881743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663690" y="4408170"/>
            <a:ext cx="2392045" cy="1963420"/>
          </a:xfrm>
          <a:prstGeom prst="rect"/>
          <a:noFill/>
        </p:spPr>
      </p:pic>
      <p:sp>
        <p:nvSpPr>
          <p:cNvPr id="82" name="도형 81"/>
          <p:cNvSpPr>
            <a:spLocks/>
          </p:cNvSpPr>
          <p:nvPr/>
        </p:nvSpPr>
        <p:spPr>
          <a:xfrm rot="0">
            <a:off x="6144895" y="5155565"/>
            <a:ext cx="490855" cy="491490"/>
          </a:xfrm>
          <a:prstGeom prst="rightArrow"/>
          <a:solidFill>
            <a:srgbClr val="000000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82" descr="C:/Users/1/AppData/Roaming/PolarisOffice/ETemp/2732_4966800/fImage2624880693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3535" y="2732405"/>
            <a:ext cx="2839085" cy="1819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-8255" y="0"/>
            <a:ext cx="916051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4074795" y="3399790"/>
            <a:ext cx="993775" cy="389255"/>
            <a:chOff x="4074795" y="3399790"/>
            <a:chExt cx="993775" cy="389255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91" name="직사각형 90"/>
            <p:cNvSpPr/>
            <p:nvPr/>
          </p:nvSpPr>
          <p:spPr>
            <a:xfrm>
              <a:off x="4286250" y="339979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338955" y="339979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445000" y="339979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42155" y="339979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577080" y="339979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29785" y="339979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82490" y="3399790"/>
              <a:ext cx="7937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787900" y="339979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884420" y="339979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042535" y="3399790"/>
              <a:ext cx="2667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91660" y="339979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180840" y="339979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154170" y="339979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074795" y="3399790"/>
              <a:ext cx="20955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17975" y="339979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06875" y="339979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41240" y="339979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999355" y="339979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4939665" y="339979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>
            <a:spLocks/>
          </p:cNvSpPr>
          <p:nvPr/>
        </p:nvSpPr>
        <p:spPr>
          <a:xfrm rot="0">
            <a:off x="3964305" y="2989580"/>
            <a:ext cx="1184910" cy="399415"/>
          </a:xfrm>
          <a:prstGeom prst="rect"/>
          <a:noFill/>
          <a:ln w="0">
            <a:noFill/>
            <a:prstDash/>
          </a:ln>
          <a:scene3d>
            <a:camera prst="obliqueTopLeft"/>
            <a:lightRig rig="threePt" dir="t"/>
          </a:scene3d>
          <a:sp3d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bg1"/>
                </a:solidFill>
                <a:latin typeface="Segoe Print" charset="0"/>
                <a:ea typeface="Segoe Print" charset="0"/>
              </a:rPr>
              <a:t>THANK YOU</a:t>
            </a:r>
            <a:endParaRPr lang="ko-KR" altLang="en-US" sz="2000" b="1">
              <a:solidFill>
                <a:schemeClr val="bg1"/>
              </a:solidFill>
              <a:latin typeface="Segoe Print" charset="0"/>
              <a:ea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7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219583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 rot="10800000" flipV="1">
            <a:off x="395605" y="0"/>
            <a:ext cx="1417320" cy="3500755"/>
            <a:chOff x="395605" y="0"/>
            <a:chExt cx="1417320" cy="350075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직사각형 71"/>
            <p:cNvSpPr/>
            <p:nvPr/>
          </p:nvSpPr>
          <p:spPr>
            <a:xfrm>
              <a:off x="696595" y="0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72160" y="0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22655" y="0"/>
              <a:ext cx="749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061720" y="0"/>
              <a:ext cx="2413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111250" y="0"/>
              <a:ext cx="2413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86815" y="0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261745" y="0"/>
              <a:ext cx="1130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412240" y="0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549400" y="0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775460" y="0"/>
              <a:ext cx="3683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47725" y="0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46100" y="0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08635" y="0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95605" y="0"/>
              <a:ext cx="2921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57200" y="0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83565" y="0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487805" y="0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713865" y="0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628775" y="0"/>
              <a:ext cx="749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10800000" flipV="1">
            <a:off x="395605" y="-635"/>
            <a:ext cx="1417320" cy="3500755"/>
            <a:chOff x="395605" y="-635"/>
            <a:chExt cx="1417320" cy="3500755"/>
          </a:xfrm>
          <a:solidFill>
            <a:schemeClr val="bg1"/>
          </a:solidFill>
        </p:grpSpPr>
        <p:sp>
          <p:nvSpPr>
            <p:cNvPr id="48" name="직사각형 47"/>
            <p:cNvSpPr/>
            <p:nvPr/>
          </p:nvSpPr>
          <p:spPr>
            <a:xfrm>
              <a:off x="696595" y="-635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2160" y="-635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2655" y="-635"/>
              <a:ext cx="749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61720" y="-635"/>
              <a:ext cx="2413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11250" y="-635"/>
              <a:ext cx="2413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86815" y="-635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61745" y="-635"/>
              <a:ext cx="1130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12240" y="-635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549400" y="-635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75460" y="-635"/>
              <a:ext cx="3683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47725" y="-635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46100" y="-635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8635" y="-635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5605" y="-635"/>
              <a:ext cx="29210" cy="350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7200" y="-635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3565" y="-635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87805" y="-635"/>
              <a:ext cx="368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713865" y="-635"/>
              <a:ext cx="241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628775" y="-635"/>
              <a:ext cx="74930" cy="3331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9705" y="3383280"/>
            <a:ext cx="1871980" cy="45720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3215" y="3500755"/>
            <a:ext cx="1688465" cy="2768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2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1200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3215" y="3500755"/>
            <a:ext cx="1688465" cy="2768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200" b="1" spc="6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1200" b="1" spc="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11730" y="2279650"/>
            <a:ext cx="4284345" cy="276225"/>
            <a:chOff x="2411730" y="2279650"/>
            <a:chExt cx="4284345" cy="276225"/>
          </a:xfrm>
        </p:grpSpPr>
        <p:sp>
          <p:nvSpPr>
            <p:cNvPr id="12" name="타원 11"/>
            <p:cNvSpPr>
              <a:spLocks/>
            </p:cNvSpPr>
            <p:nvPr/>
          </p:nvSpPr>
          <p:spPr>
            <a:xfrm rot="0">
              <a:off x="2411730" y="2360930"/>
              <a:ext cx="123825" cy="12382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54" name="TextBox 153"/>
            <p:cNvSpPr txBox="1">
              <a:spLocks/>
            </p:cNvSpPr>
            <p:nvPr/>
          </p:nvSpPr>
          <p:spPr>
            <a:xfrm rot="0">
              <a:off x="4356100" y="2279650"/>
              <a:ext cx="2340610" cy="276860"/>
            </a:xfrm>
            <a:prstGeom prst="rect"/>
            <a:noFill/>
            <a:scene3d>
              <a:camera prst="obliqueTopLeft"/>
              <a:lightRig rig="threePt" dir="t"/>
            </a:scene3d>
            <a:sp3d prstMaterial="warmMatte">
              <a:bevelT w="76200" h="76200" prst="circle"/>
            </a:sp3d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charset="0"/>
                  <a:ea typeface="서울남산체 M" charset="0"/>
                </a:rPr>
                <a:t>프로그램 개요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rot="0">
              <a:off x="2614295" y="2422525"/>
              <a:ext cx="1742440" cy="635"/>
            </a:xfrm>
            <a:prstGeom prst="line"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2411730" y="2790190"/>
            <a:ext cx="4284345" cy="276225"/>
            <a:chOff x="2411730" y="2790190"/>
            <a:chExt cx="4284345" cy="276225"/>
          </a:xfrm>
        </p:grpSpPr>
        <p:grpSp>
          <p:nvGrpSpPr>
            <p:cNvPr id="14" name="그룹 13"/>
            <p:cNvGrpSpPr/>
            <p:nvPr/>
          </p:nvGrpSpPr>
          <p:grpSpPr>
            <a:xfrm>
              <a:off x="2411730" y="2865120"/>
              <a:ext cx="264160" cy="123190"/>
              <a:chOff x="2411730" y="2865120"/>
              <a:chExt cx="264160" cy="123190"/>
            </a:xfrm>
          </p:grpSpPr>
          <p:sp>
            <p:nvSpPr>
              <p:cNvPr id="133" name="타원 132"/>
              <p:cNvSpPr>
                <a:spLocks/>
              </p:cNvSpPr>
              <p:nvPr/>
            </p:nvSpPr>
            <p:spPr>
              <a:xfrm rot="0">
                <a:off x="2411730" y="286512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34" name="타원 133"/>
              <p:cNvSpPr>
                <a:spLocks/>
              </p:cNvSpPr>
              <p:nvPr/>
            </p:nvSpPr>
            <p:spPr>
              <a:xfrm rot="0">
                <a:off x="2552700" y="286512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cxnSp>
          <p:nvCxnSpPr>
            <p:cNvPr id="91" name="직선 연결선 90"/>
            <p:cNvCxnSpPr/>
            <p:nvPr/>
          </p:nvCxnSpPr>
          <p:spPr>
            <a:xfrm rot="0">
              <a:off x="2755265" y="2926715"/>
              <a:ext cx="1601470" cy="635"/>
            </a:xfrm>
            <a:prstGeom prst="line"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>
              <a:spLocks/>
            </p:cNvSpPr>
            <p:nvPr/>
          </p:nvSpPr>
          <p:spPr>
            <a:xfrm rot="0">
              <a:off x="4356100" y="2790190"/>
              <a:ext cx="2340610" cy="276860"/>
            </a:xfrm>
            <a:prstGeom prst="rect"/>
            <a:noFill/>
            <a:scene3d>
              <a:camera prst="obliqueTopLeft"/>
              <a:lightRig rig="threePt" dir="t"/>
            </a:scene3d>
            <a:sp3d prstMaterial="warmMatte">
              <a:bevelT w="76200" h="76200" prst="circle"/>
            </a:sp3d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charset="0"/>
                  <a:ea typeface="서울남산체 M" charset="0"/>
                </a:rPr>
                <a:t>메뉴구조도</a:t>
              </a: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11730" y="3277235"/>
            <a:ext cx="4284345" cy="276225"/>
            <a:chOff x="2411730" y="3277235"/>
            <a:chExt cx="4284345" cy="276225"/>
          </a:xfrm>
        </p:grpSpPr>
        <p:grpSp>
          <p:nvGrpSpPr>
            <p:cNvPr id="15" name="그룹 14"/>
            <p:cNvGrpSpPr/>
            <p:nvPr/>
          </p:nvGrpSpPr>
          <p:grpSpPr>
            <a:xfrm>
              <a:off x="2411730" y="3369310"/>
              <a:ext cx="405130" cy="123190"/>
              <a:chOff x="2411730" y="3369310"/>
              <a:chExt cx="405130" cy="123190"/>
            </a:xfrm>
          </p:grpSpPr>
          <p:sp>
            <p:nvSpPr>
              <p:cNvPr id="135" name="타원 134"/>
              <p:cNvSpPr>
                <a:spLocks/>
              </p:cNvSpPr>
              <p:nvPr/>
            </p:nvSpPr>
            <p:spPr>
              <a:xfrm rot="0">
                <a:off x="2411730" y="336931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36" name="타원 135"/>
              <p:cNvSpPr>
                <a:spLocks/>
              </p:cNvSpPr>
              <p:nvPr/>
            </p:nvSpPr>
            <p:spPr>
              <a:xfrm rot="0">
                <a:off x="2552700" y="336931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39" name="타원 138"/>
              <p:cNvSpPr>
                <a:spLocks/>
              </p:cNvSpPr>
              <p:nvPr/>
            </p:nvSpPr>
            <p:spPr>
              <a:xfrm rot="0">
                <a:off x="2693670" y="336931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cxnSp>
          <p:nvCxnSpPr>
            <p:cNvPr id="92" name="직선 연결선 91"/>
            <p:cNvCxnSpPr/>
            <p:nvPr/>
          </p:nvCxnSpPr>
          <p:spPr>
            <a:xfrm rot="0">
              <a:off x="2895600" y="3430905"/>
              <a:ext cx="1460500" cy="635"/>
            </a:xfrm>
            <a:prstGeom prst="line"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/>
            </p:cNvSpPr>
            <p:nvPr/>
          </p:nvSpPr>
          <p:spPr>
            <a:xfrm rot="0">
              <a:off x="4356100" y="3277235"/>
              <a:ext cx="2340610" cy="276860"/>
            </a:xfrm>
            <a:prstGeom prst="rect"/>
            <a:noFill/>
            <a:scene3d>
              <a:camera prst="obliqueTopLeft"/>
              <a:lightRig rig="threePt" dir="t"/>
            </a:scene3d>
            <a:sp3d prstMaterial="warmMatte">
              <a:bevelT w="76200" h="76200" prst="circle"/>
            </a:sp3d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charset="0"/>
                  <a:ea typeface="서울남산체 M" charset="0"/>
                </a:rPr>
                <a:t>클래스 다이어그램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11730" y="3780790"/>
            <a:ext cx="4680585" cy="276225"/>
            <a:chOff x="2411730" y="3780790"/>
            <a:chExt cx="4680585" cy="276225"/>
          </a:xfrm>
        </p:grpSpPr>
        <p:grpSp>
          <p:nvGrpSpPr>
            <p:cNvPr id="17" name="그룹 16"/>
            <p:cNvGrpSpPr/>
            <p:nvPr/>
          </p:nvGrpSpPr>
          <p:grpSpPr>
            <a:xfrm>
              <a:off x="2411730" y="3873500"/>
              <a:ext cx="546100" cy="123190"/>
              <a:chOff x="2411730" y="3873500"/>
              <a:chExt cx="546100" cy="123190"/>
            </a:xfrm>
          </p:grpSpPr>
          <p:sp>
            <p:nvSpPr>
              <p:cNvPr id="141" name="타원 140"/>
              <p:cNvSpPr>
                <a:spLocks/>
              </p:cNvSpPr>
              <p:nvPr/>
            </p:nvSpPr>
            <p:spPr>
              <a:xfrm rot="0">
                <a:off x="2411730" y="387350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2" name="타원 141"/>
              <p:cNvSpPr>
                <a:spLocks/>
              </p:cNvSpPr>
              <p:nvPr/>
            </p:nvSpPr>
            <p:spPr>
              <a:xfrm rot="0">
                <a:off x="2552700" y="387350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3" name="타원 142"/>
              <p:cNvSpPr>
                <a:spLocks/>
              </p:cNvSpPr>
              <p:nvPr/>
            </p:nvSpPr>
            <p:spPr>
              <a:xfrm rot="0">
                <a:off x="2693670" y="387350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4" name="타원 143"/>
              <p:cNvSpPr>
                <a:spLocks/>
              </p:cNvSpPr>
              <p:nvPr/>
            </p:nvSpPr>
            <p:spPr>
              <a:xfrm rot="0">
                <a:off x="2834005" y="3873500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cxnSp>
          <p:nvCxnSpPr>
            <p:cNvPr id="93" name="직선 연결선 92"/>
            <p:cNvCxnSpPr/>
            <p:nvPr/>
          </p:nvCxnSpPr>
          <p:spPr>
            <a:xfrm rot="0">
              <a:off x="3037840" y="3935095"/>
              <a:ext cx="1318895" cy="635"/>
            </a:xfrm>
            <a:prstGeom prst="line"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>
              <a:spLocks/>
            </p:cNvSpPr>
            <p:nvPr/>
          </p:nvSpPr>
          <p:spPr>
            <a:xfrm rot="0">
              <a:off x="4356100" y="3780789"/>
              <a:ext cx="2736850" cy="276860"/>
            </a:xfrm>
            <a:prstGeom prst="rect"/>
            <a:noFill/>
            <a:scene3d>
              <a:camera prst="obliqueTopLeft"/>
              <a:lightRig rig="threePt" dir="t"/>
            </a:scene3d>
            <a:sp3d prstMaterial="warmMatte">
              <a:bevelT w="76200" h="76200" prst="circle"/>
            </a:sp3d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charset="0"/>
                  <a:ea typeface="서울남산체 M" charset="0"/>
                </a:rPr>
                <a:t>중요 코드 설명</a:t>
              </a: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11730" y="4284980"/>
            <a:ext cx="4680585" cy="276225"/>
            <a:chOff x="2411730" y="4284980"/>
            <a:chExt cx="4680585" cy="276225"/>
          </a:xfrm>
        </p:grpSpPr>
        <p:grpSp>
          <p:nvGrpSpPr>
            <p:cNvPr id="18" name="그룹 17"/>
            <p:cNvGrpSpPr/>
            <p:nvPr/>
          </p:nvGrpSpPr>
          <p:grpSpPr>
            <a:xfrm>
              <a:off x="2411730" y="4377055"/>
              <a:ext cx="687705" cy="123190"/>
              <a:chOff x="2411730" y="4377055"/>
              <a:chExt cx="687705" cy="123190"/>
            </a:xfrm>
          </p:grpSpPr>
          <p:sp>
            <p:nvSpPr>
              <p:cNvPr id="145" name="타원 144"/>
              <p:cNvSpPr>
                <a:spLocks/>
              </p:cNvSpPr>
              <p:nvPr/>
            </p:nvSpPr>
            <p:spPr>
              <a:xfrm rot="0">
                <a:off x="2411730" y="4377055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6" name="타원 145"/>
              <p:cNvSpPr>
                <a:spLocks/>
              </p:cNvSpPr>
              <p:nvPr/>
            </p:nvSpPr>
            <p:spPr>
              <a:xfrm rot="0">
                <a:off x="2552700" y="4377055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7" name="타원 146"/>
              <p:cNvSpPr>
                <a:spLocks/>
              </p:cNvSpPr>
              <p:nvPr/>
            </p:nvSpPr>
            <p:spPr>
              <a:xfrm rot="0">
                <a:off x="2693670" y="4377055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8" name="타원 147"/>
              <p:cNvSpPr>
                <a:spLocks/>
              </p:cNvSpPr>
              <p:nvPr/>
            </p:nvSpPr>
            <p:spPr>
              <a:xfrm rot="0">
                <a:off x="2834005" y="4377055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9" name="타원 148"/>
              <p:cNvSpPr>
                <a:spLocks/>
              </p:cNvSpPr>
              <p:nvPr/>
            </p:nvSpPr>
            <p:spPr>
              <a:xfrm rot="0">
                <a:off x="2976245" y="4377055"/>
                <a:ext cx="123825" cy="123825"/>
              </a:xfrm>
              <a:prstGeom prst="ellipse"/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 rot="0">
              <a:off x="3203575" y="4439285"/>
              <a:ext cx="1152525" cy="635"/>
            </a:xfrm>
            <a:prstGeom prst="line"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>
              <a:spLocks/>
            </p:cNvSpPr>
            <p:nvPr/>
          </p:nvSpPr>
          <p:spPr>
            <a:xfrm rot="0">
              <a:off x="4356100" y="4284980"/>
              <a:ext cx="2736850" cy="276860"/>
            </a:xfrm>
            <a:prstGeom prst="rect"/>
            <a:noFill/>
            <a:scene3d>
              <a:camera prst="obliqueTopLeft"/>
              <a:lightRig rig="threePt" dir="t"/>
            </a:scene3d>
            <a:sp3d prstMaterial="warmMatte">
              <a:bevelT w="76200" h="76200" prst="circle"/>
            </a:sp3d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charset="0"/>
                  <a:ea typeface="서울남산체 M" charset="0"/>
                </a:rPr>
                <a:t>실행 화면</a:t>
              </a: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7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2" grpId="1" animBg="1"/>
      <p:bldP spid="44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8255" y="0"/>
            <a:ext cx="9160510" cy="36302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074795" y="3294380"/>
            <a:ext cx="993775" cy="389255"/>
            <a:chOff x="4074795" y="3294380"/>
            <a:chExt cx="993775" cy="389255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01" name="직사각형 100"/>
            <p:cNvSpPr/>
            <p:nvPr/>
          </p:nvSpPr>
          <p:spPr>
            <a:xfrm>
              <a:off x="428625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33895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45000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42155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77080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2978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2490" y="3294380"/>
              <a:ext cx="7937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78790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8442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042535" y="3294380"/>
              <a:ext cx="2667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39166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8084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5417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74795" y="3294380"/>
              <a:ext cx="20955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179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2068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4124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99355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39665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86760" y="3707765"/>
            <a:ext cx="2571115" cy="36893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프로그램 개요</a:t>
            </a:r>
            <a:endParaRPr lang="ko-KR" altLang="en-US" sz="1800">
              <a:latin typeface="서울남산체 B" charset="0"/>
              <a:ea typeface="서울남산체 B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 rot="0">
            <a:off x="3286760" y="2795270"/>
            <a:ext cx="2571115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Comic Sans MS" charset="0"/>
                <a:ea typeface="Comic Sans MS" charset="0"/>
              </a:rPr>
              <a:t>OUTLINE</a:t>
            </a:r>
            <a:endParaRPr lang="ko-KR" altLang="en-US" sz="2800" b="1">
              <a:solidFill>
                <a:schemeClr val="bg1"/>
              </a:solidFill>
              <a:latin typeface="Comic Sans MS" charset="0"/>
              <a:ea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50" y="1026795"/>
            <a:ext cx="1620520" cy="3769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endParaRPr lang="ko-KR" altLang="en-US" sz="23900" b="1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7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내용 개체 틀 70"/>
          <p:cNvSpPr txBox="1">
            <a:spLocks/>
          </p:cNvSpPr>
          <p:nvPr>
            <p:ph type="obj" idx="1"/>
          </p:nvPr>
        </p:nvSpPr>
        <p:spPr>
          <a:xfrm rot="0">
            <a:off x="457200" y="1200785"/>
            <a:ext cx="8230235" cy="49263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4000" b="1">
                <a:latin typeface="맑은 고딕" charset="0"/>
                <a:ea typeface="맑은 고딕" charset="0"/>
              </a:rPr>
              <a:t>주유소 주유 및 회원 관리</a:t>
            </a:r>
            <a:endParaRPr lang="ko-KR" altLang="en-US" sz="4000" b="1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3200">
                <a:latin typeface="맑은 고딕" charset="0"/>
                <a:ea typeface="맑은 고딕" charset="0"/>
              </a:rPr>
              <a:t>주유소 유종 별 주유 및 가격 출력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3200">
                <a:latin typeface="맑은 고딕" charset="0"/>
                <a:ea typeface="맑은 고딕" charset="0"/>
              </a:rPr>
              <a:t>회원 등록 및 관리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>
              <a:latin typeface="맑은 고딕" charset="0"/>
              <a:ea typeface="맑은 고딕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 rot="10800000">
            <a:off x="-1905" y="6416040"/>
            <a:ext cx="9145905" cy="120650"/>
            <a:chOff x="-1905" y="641604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41604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645668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649287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905" y="652399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905" y="932180"/>
            <a:ext cx="9145905" cy="120650"/>
            <a:chOff x="-1905" y="93218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93218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97282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100901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905" y="104013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680"/>
            <a:ext cx="2520950" cy="399415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프로그램 개요</a:t>
            </a:r>
            <a:endParaRPr lang="ko-KR" altLang="en-US" sz="2000">
              <a:latin typeface="서울남산체 M" charset="0"/>
              <a:ea typeface="서울남산체 M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2090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8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8255" y="0"/>
            <a:ext cx="9160510" cy="36302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074795" y="3294380"/>
            <a:ext cx="993775" cy="389255"/>
            <a:chOff x="4074795" y="3294380"/>
            <a:chExt cx="993775" cy="389255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01" name="직사각형 100"/>
            <p:cNvSpPr/>
            <p:nvPr/>
          </p:nvSpPr>
          <p:spPr>
            <a:xfrm>
              <a:off x="428625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33895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45000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42155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77080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2978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2490" y="3294380"/>
              <a:ext cx="7937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78790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8442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042535" y="3294380"/>
              <a:ext cx="2667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39166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8084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5417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74795" y="3294380"/>
              <a:ext cx="20955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179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2068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4124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99355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39665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86760" y="3707765"/>
            <a:ext cx="2571115" cy="36893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메뉴 구조도</a:t>
            </a:r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 rot="0">
            <a:off x="2204720" y="2865120"/>
            <a:ext cx="4736465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Comic Sans MS" charset="0"/>
                <a:ea typeface="Comic Sans MS" charset="0"/>
              </a:rPr>
              <a:t>STR</a:t>
            </a:r>
            <a:r>
              <a:rPr sz="2800" b="1">
                <a:solidFill>
                  <a:schemeClr val="bg1"/>
                </a:solidFill>
                <a:latin typeface="Comic Sans MS" charset="0"/>
                <a:ea typeface="Comic Sans MS" charset="0"/>
              </a:rPr>
              <a:t>UCTURAL CHART</a:t>
            </a:r>
            <a:endParaRPr lang="ko-KR" altLang="en-US" sz="2800" b="1">
              <a:solidFill>
                <a:schemeClr val="bg1"/>
              </a:solidFill>
              <a:latin typeface="Comic Sans MS" charset="0"/>
              <a:ea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50" y="1026795"/>
            <a:ext cx="1620520" cy="3769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endParaRPr lang="ko-KR" altLang="en-US" sz="23900" b="1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05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내용 개체 틀 73"/>
          <p:cNvSpPr txBox="1">
            <a:spLocks/>
          </p:cNvSpPr>
          <p:nvPr>
            <p:ph type="obj" idx="4"/>
          </p:nvPr>
        </p:nvSpPr>
        <p:spPr>
          <a:xfrm rot="0">
            <a:off x="3035300" y="2600960"/>
            <a:ext cx="2867660" cy="22872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2400">
                <a:latin typeface="서울남산체 M" charset="0"/>
                <a:ea typeface="서울남산체 M" charset="0"/>
              </a:rPr>
              <a:t>회원 등록</a:t>
            </a:r>
            <a:endParaRPr lang="ko-KR" altLang="en-US" sz="2400">
              <a:latin typeface="서울남산체 M" charset="0"/>
              <a:ea typeface="서울남산체 M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2400">
                <a:latin typeface="서울남산체 M" charset="0"/>
                <a:ea typeface="서울남산체 M" charset="0"/>
              </a:rPr>
              <a:t>회원 조회</a:t>
            </a:r>
            <a:endParaRPr lang="ko-KR" altLang="en-US" sz="24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000">
                <a:latin typeface="서울남산체 M" charset="0"/>
                <a:ea typeface="서울남산체 M" charset="0"/>
              </a:rPr>
              <a:t>　- 회원번호로 조회</a:t>
            </a:r>
            <a:endParaRPr lang="ko-KR" altLang="en-US" sz="20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M" charset="0"/>
                <a:ea typeface="서울남산체 M" charset="0"/>
              </a:rPr>
              <a:t>　- 회원정보 출력 시, </a:t>
            </a:r>
            <a:endParaRPr lang="ko-KR" altLang="en-US" sz="18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M" charset="0"/>
                <a:ea typeface="서울남산체 M" charset="0"/>
              </a:rPr>
              <a:t>　　휴대폰번호는 미출력</a:t>
            </a:r>
            <a:endParaRPr lang="ko-KR" altLang="en-US" sz="2000">
              <a:latin typeface="서울남산체 M" charset="0"/>
              <a:ea typeface="서울남산체 M" charset="0"/>
            </a:endParaRPr>
          </a:p>
        </p:txBody>
      </p:sp>
      <p:sp>
        <p:nvSpPr>
          <p:cNvPr id="73" name="텍스트 개체 틀 72"/>
          <p:cNvSpPr txBox="1">
            <a:spLocks/>
          </p:cNvSpPr>
          <p:nvPr>
            <p:ph type="body" idx="3"/>
          </p:nvPr>
        </p:nvSpPr>
        <p:spPr>
          <a:xfrm rot="0">
            <a:off x="3035300" y="1535430"/>
            <a:ext cx="286766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서울남산체 B" charset="0"/>
                <a:ea typeface="서울남산체 B" charset="0"/>
              </a:rPr>
              <a:t>회원메뉴</a:t>
            </a:r>
            <a:endParaRPr lang="ko-KR" altLang="en-US" sz="2400" b="1">
              <a:latin typeface="서울남산체 B" charset="0"/>
              <a:ea typeface="서울남산체 B" charset="0"/>
            </a:endParaRPr>
          </a:p>
        </p:txBody>
      </p:sp>
      <p:sp>
        <p:nvSpPr>
          <p:cNvPr id="72" name="내용 개체 틀 71"/>
          <p:cNvSpPr txBox="1">
            <a:spLocks/>
          </p:cNvSpPr>
          <p:nvPr>
            <p:ph type="obj" idx="2"/>
          </p:nvPr>
        </p:nvSpPr>
        <p:spPr>
          <a:xfrm rot="0">
            <a:off x="293370" y="2600960"/>
            <a:ext cx="2716530" cy="22872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2400">
                <a:latin typeface="서울남산체 M" charset="0"/>
                <a:ea typeface="서울남산체 M" charset="0"/>
              </a:rPr>
              <a:t>유종 선택</a:t>
            </a:r>
            <a:endParaRPr lang="ko-KR" altLang="en-US" sz="2400">
              <a:latin typeface="서울남산체 M" charset="0"/>
              <a:ea typeface="서울남산체 M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2400">
                <a:latin typeface="서울남산체 M" charset="0"/>
                <a:ea typeface="서울남산체 M" charset="0"/>
              </a:rPr>
              <a:t>주유방식 선택</a:t>
            </a:r>
            <a:endParaRPr lang="ko-KR" altLang="en-US" sz="20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000">
                <a:latin typeface="서울남산체 M" charset="0"/>
                <a:ea typeface="서울남산체 M" charset="0"/>
              </a:rPr>
              <a:t>　- 가격으로 주유</a:t>
            </a:r>
            <a:endParaRPr lang="ko-KR" altLang="en-US" sz="20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000">
                <a:latin typeface="서울남산체 M" charset="0"/>
                <a:ea typeface="서울남산체 M" charset="0"/>
              </a:rPr>
              <a:t>　- 주유량으로 주유</a:t>
            </a:r>
            <a:endParaRPr lang="ko-KR" altLang="en-US" sz="2000">
              <a:latin typeface="서울남산체 M" charset="0"/>
              <a:ea typeface="서울남산체 M" charset="0"/>
            </a:endParaRPr>
          </a:p>
        </p:txBody>
      </p:sp>
      <p:sp>
        <p:nvSpPr>
          <p:cNvPr id="71" name="텍스트 개체 틀 70"/>
          <p:cNvSpPr txBox="1">
            <a:spLocks/>
          </p:cNvSpPr>
          <p:nvPr>
            <p:ph type="body" idx="1"/>
          </p:nvPr>
        </p:nvSpPr>
        <p:spPr>
          <a:xfrm rot="0">
            <a:off x="281940" y="1535430"/>
            <a:ext cx="274002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서울남산체 B" charset="0"/>
                <a:ea typeface="서울남산체 B" charset="0"/>
              </a:rPr>
              <a:t>주유 메뉴</a:t>
            </a:r>
            <a:endParaRPr lang="ko-KR" altLang="en-US" sz="2400" b="1">
              <a:latin typeface="서울남산체 B" charset="0"/>
              <a:ea typeface="서울남산체 B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 rot="10800000">
            <a:off x="-1905" y="6416040"/>
            <a:ext cx="9145905" cy="120650"/>
            <a:chOff x="-1905" y="641604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41604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645668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649287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905" y="652399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905" y="932180"/>
            <a:ext cx="9145905" cy="120650"/>
            <a:chOff x="-1905" y="93218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93218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97282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100901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905" y="104013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680"/>
            <a:ext cx="2520950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메뉴 구조도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서울남산체 M" charset="0"/>
              <a:ea typeface="서울남산체 M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2090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2425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 rot="0">
            <a:off x="5904865" y="1535430"/>
            <a:ext cx="286766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서울남산체 B" charset="0"/>
                <a:ea typeface="서울남산체 B" charset="0"/>
              </a:rPr>
              <a:t>관리자 메뉴</a:t>
            </a:r>
            <a:endParaRPr lang="ko-KR" altLang="en-US" sz="2400" b="1">
              <a:latin typeface="서울남산체 B" charset="0"/>
              <a:ea typeface="서울남산체 B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5902325" y="2600960"/>
            <a:ext cx="2858770" cy="19615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2400">
                <a:latin typeface="서울남산체 M" charset="0"/>
                <a:ea typeface="서울남산체 M" charset="0"/>
              </a:rPr>
              <a:t>회원 등록</a:t>
            </a:r>
            <a:endParaRPr lang="ko-KR" altLang="en-US" sz="2400">
              <a:latin typeface="서울남산체 M" charset="0"/>
              <a:ea typeface="서울남산체 M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2400">
                <a:latin typeface="서울남산체 M" charset="0"/>
                <a:ea typeface="서울남산체 M" charset="0"/>
              </a:rPr>
              <a:t>회원 조회</a:t>
            </a:r>
            <a:endParaRPr lang="ko-KR" altLang="en-US" sz="24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M" charset="0"/>
                <a:ea typeface="서울남산체 M" charset="0"/>
              </a:rPr>
              <a:t>　- 회원번호로 조회</a:t>
            </a:r>
            <a:endParaRPr lang="ko-KR" altLang="en-US" sz="18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M" charset="0"/>
                <a:ea typeface="서울남산체 M" charset="0"/>
              </a:rPr>
              <a:t>　- 회원정보 출력 시, </a:t>
            </a:r>
            <a:endParaRPr lang="ko-KR" altLang="en-US" sz="180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M" charset="0"/>
                <a:ea typeface="서울남산체 M" charset="0"/>
              </a:rPr>
              <a:t>　　휴대폰번호도 함께 출력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0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8255" y="0"/>
            <a:ext cx="9160510" cy="36302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074795" y="3294380"/>
            <a:ext cx="993775" cy="389255"/>
            <a:chOff x="4074795" y="3294380"/>
            <a:chExt cx="993775" cy="389255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01" name="직사각형 100"/>
            <p:cNvSpPr/>
            <p:nvPr/>
          </p:nvSpPr>
          <p:spPr>
            <a:xfrm>
              <a:off x="428625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33895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45000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42155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77080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2978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2490" y="3294380"/>
              <a:ext cx="7937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78790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8442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042535" y="3294380"/>
              <a:ext cx="2667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39166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8084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5417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74795" y="3294380"/>
              <a:ext cx="20955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179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2068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4124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99355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39665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86760" y="3707765"/>
            <a:ext cx="2571115" cy="36893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클래스 다이어그램</a:t>
            </a:r>
            <a:endParaRPr lang="ko-KR" altLang="en-US" sz="1800">
              <a:latin typeface="서울남산체 B" charset="0"/>
              <a:ea typeface="서울남산체 B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 rot="0">
            <a:off x="2880995" y="2795270"/>
            <a:ext cx="3383280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Comic Sans MS" charset="0"/>
                <a:ea typeface="Comic Sans MS" charset="0"/>
              </a:rPr>
              <a:t>CLASSDIAGRAM</a:t>
            </a:r>
            <a:endParaRPr lang="ko-KR" altLang="en-US" sz="2800" b="1">
              <a:solidFill>
                <a:schemeClr val="bg1"/>
              </a:solidFill>
              <a:latin typeface="Comic Sans MS" charset="0"/>
              <a:ea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50" y="1026795"/>
            <a:ext cx="1620520" cy="3769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endParaRPr lang="ko-KR" altLang="en-US" sz="23900" b="1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5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 rot="10800000">
            <a:off x="-1905" y="6416040"/>
            <a:ext cx="9145905" cy="120650"/>
            <a:chOff x="-1905" y="641604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41604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645668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649287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905" y="652399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905" y="932180"/>
            <a:ext cx="9145905" cy="120650"/>
            <a:chOff x="-1905" y="932180"/>
            <a:chExt cx="9145905" cy="12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932180"/>
              <a:ext cx="9144000" cy="2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972820"/>
              <a:ext cx="5626735" cy="196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1009015"/>
              <a:ext cx="4403090" cy="14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905" y="1040130"/>
              <a:ext cx="3345180" cy="12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>
            <a:spLocks/>
          </p:cNvSpPr>
          <p:nvPr/>
        </p:nvSpPr>
        <p:spPr>
          <a:xfrm rot="0">
            <a:off x="107315" y="360680"/>
            <a:ext cx="2949575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charset="0"/>
                <a:ea typeface="서울남산체 M" charset="0"/>
              </a:rPr>
              <a:t>클래스 다이어그램</a:t>
            </a:r>
            <a:endParaRPr lang="ko-KR" altLang="en-US" sz="2800">
              <a:latin typeface="서울남산체 M" charset="0"/>
              <a:ea typeface="서울남산체 M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2090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2425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93395" y="236855"/>
            <a:ext cx="123190" cy="123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C:/Users/1/AppData/Roaming/PolarisOffice/ETemp/4560_8660192/fImage30935742403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0550" y="1280795"/>
            <a:ext cx="7963535" cy="42964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0709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8255" y="0"/>
            <a:ext cx="9160510" cy="36302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074795" y="3294380"/>
            <a:ext cx="993775" cy="389255"/>
            <a:chOff x="4074795" y="3294380"/>
            <a:chExt cx="993775" cy="389255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01" name="직사각형 100"/>
            <p:cNvSpPr/>
            <p:nvPr/>
          </p:nvSpPr>
          <p:spPr>
            <a:xfrm>
              <a:off x="428625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33895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45000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42155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77080" y="3294380"/>
              <a:ext cx="1651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2978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2490" y="3294380"/>
              <a:ext cx="7937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78790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8442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042535" y="3294380"/>
              <a:ext cx="26670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39166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8084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54170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74795" y="3294380"/>
              <a:ext cx="20955" cy="389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179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206875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41240" y="3294380"/>
              <a:ext cx="2667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99355" y="3294380"/>
              <a:ext cx="16510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39665" y="3294380"/>
              <a:ext cx="52705" cy="370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86760" y="3707765"/>
            <a:ext cx="2653665" cy="36893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중</a:t>
            </a:r>
            <a:r>
              <a: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요 코드 설명</a:t>
            </a:r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 rot="0">
            <a:off x="2554605" y="2771775"/>
            <a:ext cx="4048125" cy="522604"/>
          </a:xfrm>
          <a:prstGeom prst="rect"/>
          <a:noFill/>
          <a:scene3d>
            <a:camera prst="obliqueTopLeft"/>
            <a:lightRig rig="threePt" dir="t"/>
          </a:scene3d>
          <a:sp3d prstMaterial="warmMatte">
            <a:bevelT w="76200" h="76200" prst="circle"/>
          </a:sp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Comic Sans MS" charset="0"/>
                <a:ea typeface="Comic Sans MS" charset="0"/>
              </a:rPr>
              <a:t>CODE DISCRIPTION</a:t>
            </a:r>
            <a:endParaRPr lang="ko-KR" altLang="en-US" sz="2800" b="1">
              <a:solidFill>
                <a:schemeClr val="bg1"/>
              </a:solidFill>
              <a:latin typeface="Comic Sans MS" charset="0"/>
              <a:ea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50" y="1026795"/>
            <a:ext cx="1620520" cy="3769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</a:t>
            </a:r>
            <a:endParaRPr lang="ko-KR" altLang="en-US" sz="23900" b="1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86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auney</Company>
  <DocSecurity>0</DocSecurity>
  <HyperlinksChanged>false</HyperlinksChanged>
  <Lines>0</Lines>
  <LinksUpToDate>false</LinksUpToDate>
  <Pages>17</Pages>
  <Paragraphs>34</Paragraphs>
  <Words>77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auney</dc:creator>
  <cp:lastModifiedBy>한결 서</cp:lastModifiedBy>
  <dc:title>PowerPoint 프레젠테이션</dc:title>
  <dcterms:modified xsi:type="dcterms:W3CDTF">2017-10-08T09:41:56Z</dcterms:modified>
</cp:coreProperties>
</file>