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handoutMasterIdLst>
    <p:handoutMasterId r:id="rId15"/>
  </p:handoutMasterIdLst>
  <p:sldIdLst>
    <p:sldId id="256" r:id="rId17"/>
    <p:sldId id="276" r:id="rId18"/>
    <p:sldId id="278" r:id="rId19"/>
    <p:sldId id="280" r:id="rId20"/>
    <p:sldId id="282" r:id="rId21"/>
    <p:sldId id="283" r:id="rId22"/>
    <p:sldId id="284" r:id="rId23"/>
    <p:sldId id="287" r:id="rId24"/>
    <p:sldId id="289" r:id="rId25"/>
    <p:sldId id="285" r:id="rId26"/>
    <p:sldId id="286" r:id="rId27"/>
    <p:sldId id="288" r:id="rId28"/>
    <p:sldId id="279" r:id="rId29"/>
  </p:sldIdLst>
  <p:sldSz cx="9144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0CFA3"/>
    <a:srgbClr val="AFCA0C"/>
    <a:srgbClr val="6C8717"/>
    <a:srgbClr val="7E8915"/>
    <a:srgbClr val="596B2B"/>
    <a:srgbClr val="636362"/>
    <a:srgbClr val="FFFFFF"/>
    <a:srgbClr val="8BABA5"/>
    <a:srgbClr val="0D172D"/>
    <a:srgbClr val="0108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82" d="100"/>
          <a:sy n="82" d="100"/>
        </p:scale>
        <p:origin x="96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0"/>
                <a:lumOff val="100000"/>
                <a:alpha val="0"/>
              </a:schemeClr>
            </a:gs>
            <a:gs pos="100000">
              <a:schemeClr val="bg1">
                <a:lumMod val="8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5262678918.png"></Relationship><Relationship Id="rId3" Type="http://schemas.openxmlformats.org/officeDocument/2006/relationships/image" Target="../media/fImage331522699335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360362724406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70162842058.png"></Relationship><Relationship Id="rId3" Type="http://schemas.openxmlformats.org/officeDocument/2006/relationships/image" Target="../media/fImage1327712854188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428702028478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331203205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68672325019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980237289.png"></Relationship><Relationship Id="rId3" Type="http://schemas.openxmlformats.org/officeDocument/2006/relationships/image" Target="../media/fImage219222393262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2792636782.png"></Relationship><Relationship Id="rId3" Type="http://schemas.openxmlformats.org/officeDocument/2006/relationships/image" Target="../media/fImage175032646165.png"></Relationship><Relationship Id="rId4" Type="http://schemas.openxmlformats.org/officeDocument/2006/relationships/image" Target="../media/fImage57352758764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69102884386.png"></Relationship><Relationship Id="rId3" Type="http://schemas.openxmlformats.org/officeDocument/2006/relationships/image" Target="../media/fImage62587301682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/>
          </p:cNvSpPr>
          <p:nvPr/>
        </p:nvSpPr>
        <p:spPr>
          <a:xfrm rot="0">
            <a:off x="2075180" y="2582545"/>
            <a:ext cx="5133975" cy="1476375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500" spc="-150" b="1">
                <a:solidFill>
                  <a:srgbClr val="E0CFA3"/>
                </a:solidFill>
                <a:latin typeface="맑은 고딕" charset="0"/>
                <a:ea typeface="맑은 고딕" charset="0"/>
              </a:rPr>
              <a:t>두산베어스</a:t>
            </a:r>
            <a:endParaRPr lang="ko-KR" altLang="en-US" sz="4500" b="1">
              <a:solidFill>
                <a:srgbClr val="E0CFA3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500" spc="-150" b="1">
                <a:solidFill>
                  <a:srgbClr val="E0CFA3"/>
                </a:solidFill>
                <a:latin typeface="맑은 고딕" charset="0"/>
                <a:ea typeface="맑은 고딕" charset="0"/>
              </a:rPr>
              <a:t>정보 소개 페이지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0" y="3068955"/>
            <a:ext cx="1312545" cy="504190"/>
          </a:xfrm>
          <a:prstGeom prst="homePlat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1260475" y="3079750"/>
            <a:ext cx="431800" cy="493395"/>
          </a:xfrm>
          <a:prstGeom prst="chevron">
            <a:avLst/>
          </a:prstGeom>
          <a:noFill/>
          <a:ln>
            <a:solidFill>
              <a:srgbClr val="E0C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636395" y="3079750"/>
            <a:ext cx="431800" cy="493395"/>
          </a:xfrm>
          <a:prstGeom prst="chevron">
            <a:avLst/>
          </a:prstGeom>
          <a:noFill/>
          <a:ln>
            <a:solidFill>
              <a:srgbClr val="E0C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80" y="6093460"/>
            <a:ext cx="2592705" cy="58483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화면설계</a:t>
            </a: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spc="-150" b="1">
                <a:solidFill>
                  <a:srgbClr val="E0CFA3"/>
                </a:solidFill>
                <a:latin typeface="맑은 고딕" charset="0"/>
                <a:ea typeface="맑은 고딕" charset="0"/>
                <a:cs typeface="+mn-cs"/>
              </a:rPr>
              <a:t>조은별</a:t>
            </a: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416550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7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중요 CSS 코드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1621790" y="960120"/>
            <a:ext cx="45840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내비게이션 마우스 반응 설정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965" y="1363345"/>
            <a:ext cx="6953885" cy="1543685"/>
          </a:xfrm>
          <a:prstGeom prst="rect"/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520" y="3425190"/>
            <a:ext cx="8068310" cy="3105785"/>
          </a:xfrm>
          <a:prstGeom prst="rect"/>
          <a:noFill/>
        </p:spPr>
      </p:pic>
      <p:sp>
        <p:nvSpPr>
          <p:cNvPr id="47" name="TextBox 46"/>
          <p:cNvSpPr txBox="1">
            <a:spLocks/>
          </p:cNvSpPr>
          <p:nvPr/>
        </p:nvSpPr>
        <p:spPr>
          <a:xfrm rot="0">
            <a:off x="1621790" y="3028315"/>
            <a:ext cx="45840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구장안내 메뉴의 ul / table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12508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8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화면캡쳐 - PC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"/>
          <a:stretch>
            <a:fillRect/>
          </a:stretch>
        </p:blipFill>
        <p:spPr>
          <a:xfrm rot="0">
            <a:off x="608330" y="1404620"/>
            <a:ext cx="7091045" cy="5181600"/>
          </a:xfrm>
          <a:prstGeom prst="rect"/>
          <a:noFill/>
        </p:spPr>
      </p:pic>
      <p:sp>
        <p:nvSpPr>
          <p:cNvPr id="46" name="도형 45"/>
          <p:cNvSpPr>
            <a:spLocks/>
          </p:cNvSpPr>
          <p:nvPr/>
        </p:nvSpPr>
        <p:spPr>
          <a:xfrm rot="0">
            <a:off x="6127750" y="5298440"/>
            <a:ext cx="1162050" cy="796925"/>
          </a:xfrm>
          <a:prstGeom prst="wedgeRoundRectCallout">
            <a:avLst>
              <a:gd name="adj1" fmla="val 47366"/>
              <a:gd name="adj2" fmla="val 750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맨 위로 이동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4910" y="1161415"/>
            <a:ext cx="2908300" cy="5243830"/>
          </a:xfrm>
          <a:prstGeom prst="rect"/>
          <a:noFill/>
        </p:spPr>
      </p:pic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428740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8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화면캡쳐 - 스마트폰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444115" y="5088255"/>
            <a:ext cx="1162050" cy="796925"/>
          </a:xfrm>
          <a:prstGeom prst="wedgeRoundRectCallout">
            <a:avLst>
              <a:gd name="adj1" fmla="val 47366"/>
              <a:gd name="adj2" fmla="val 750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맨 위로 이동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6135" y="1161415"/>
            <a:ext cx="2919730" cy="5254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12180" y="6093460"/>
            <a:ext cx="2592705" cy="33845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rgbClr val="E0CFA3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05" y="3068955"/>
            <a:ext cx="5052060" cy="646430"/>
            <a:chOff x="1905" y="3068955"/>
            <a:chExt cx="5052060" cy="646430"/>
          </a:xfrm>
        </p:grpSpPr>
        <p:sp>
          <p:nvSpPr>
            <p:cNvPr id="17" name="TextBox 16"/>
            <p:cNvSpPr txBox="1"/>
            <p:nvPr/>
          </p:nvSpPr>
          <p:spPr>
            <a:xfrm>
              <a:off x="1831340" y="3068955"/>
              <a:ext cx="3222625" cy="64643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E0CFA3"/>
                  </a:solidFill>
                  <a:latin typeface="+mj-ea"/>
                  <a:ea typeface="+mj-ea"/>
                </a:rPr>
                <a:t>THANK YOU!</a:t>
              </a:r>
              <a:endParaRPr lang="ko-KR" altLang="en-US" sz="3600" b="1" dirty="0">
                <a:solidFill>
                  <a:srgbClr val="E0CFA3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오각형 3"/>
            <p:cNvSpPr/>
            <p:nvPr/>
          </p:nvSpPr>
          <p:spPr>
            <a:xfrm>
              <a:off x="1905" y="3186430"/>
              <a:ext cx="1214120" cy="410210"/>
            </a:xfrm>
            <a:prstGeom prst="homePlate">
              <a:avLst/>
            </a:prstGeom>
            <a:solidFill>
              <a:srgbClr val="E0C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1174115" y="3194685"/>
              <a:ext cx="351790" cy="401320"/>
            </a:xfrm>
            <a:prstGeom prst="chevron">
              <a:avLst/>
            </a:prstGeom>
            <a:noFill/>
            <a:ln>
              <a:solidFill>
                <a:srgbClr val="E0C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1479550" y="3194685"/>
              <a:ext cx="351790" cy="401320"/>
            </a:xfrm>
            <a:prstGeom prst="chevron">
              <a:avLst/>
            </a:prstGeom>
            <a:noFill/>
            <a:ln>
              <a:solidFill>
                <a:srgbClr val="E0C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3961130" y="509270"/>
            <a:ext cx="2124075" cy="645795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9265" y="678815"/>
            <a:ext cx="920750" cy="307975"/>
            <a:chOff x="3009265" y="678815"/>
            <a:chExt cx="920750" cy="307975"/>
          </a:xfrm>
        </p:grpSpPr>
        <p:sp>
          <p:nvSpPr>
            <p:cNvPr id="2" name="갈매기형 수장 1"/>
            <p:cNvSpPr>
              <a:spLocks/>
            </p:cNvSpPr>
            <p:nvPr/>
          </p:nvSpPr>
          <p:spPr>
            <a:xfrm rot="0">
              <a:off x="3317875" y="678815"/>
              <a:ext cx="334645" cy="308610"/>
            </a:xfrm>
            <a:prstGeom prst="chevron"/>
            <a:noFill/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4" name="갈매기형 수장 43"/>
            <p:cNvSpPr>
              <a:spLocks/>
            </p:cNvSpPr>
            <p:nvPr/>
          </p:nvSpPr>
          <p:spPr>
            <a:xfrm rot="0">
              <a:off x="3596005" y="678815"/>
              <a:ext cx="334645" cy="308610"/>
            </a:xfrm>
            <a:prstGeom prst="chevron"/>
            <a:noFill/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8" name="갈매기형 수장 47"/>
            <p:cNvSpPr>
              <a:spLocks/>
            </p:cNvSpPr>
            <p:nvPr/>
          </p:nvSpPr>
          <p:spPr>
            <a:xfrm rot="0">
              <a:off x="3009265" y="678815"/>
              <a:ext cx="334645" cy="308610"/>
            </a:xfrm>
            <a:prstGeom prst="chevron"/>
            <a:solidFill>
              <a:schemeClr val="tx1">
                <a:lumMod val="85000"/>
                <a:lumOff val="15000"/>
              </a:schemeClr>
            </a:solidFill>
            <a:ln w="254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49" name="TextBox 48"/>
          <p:cNvSpPr txBox="1">
            <a:spLocks/>
          </p:cNvSpPr>
          <p:nvPr/>
        </p:nvSpPr>
        <p:spPr>
          <a:xfrm rot="0">
            <a:off x="2805430" y="1514475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Chapter1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주제 및 설명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2805430" y="216281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Chapter2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메뉴구조도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2805430" y="284099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Chapter3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컨텐츠 설명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 rot="0">
            <a:off x="2805430" y="349250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Chapter4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 rot="0">
            <a:off x="2805430" y="4138930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Chapter5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레이아웃코드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 rot="0">
            <a:off x="2805430" y="4834255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6.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중요 HTML 코드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0">
            <a:off x="2805430" y="5480685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7.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중요 CSS 코드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805430" y="6122035"/>
            <a:ext cx="354203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Chapter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7.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화면캡쳐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0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75500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Chapter1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주제 및 설명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611505" y="429895"/>
            <a:ext cx="281940" cy="307975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842645" y="429895"/>
            <a:ext cx="281940" cy="307975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0" y="429895"/>
            <a:ext cx="668020" cy="307975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174625" y="1918970"/>
            <a:ext cx="8806815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프로야구팀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</a:t>
            </a:r>
            <a:r>
              <a:rPr sz="2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의 정보를 소개하는 웹페이지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- 공식 홈페이지를 기반으로 하여 여러가지 정보를 담았으며, 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구장 및 선수단, 역대 성적 등을 가지고 있음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원형 13"/>
          <p:cNvSpPr>
            <a:spLocks/>
          </p:cNvSpPr>
          <p:nvPr/>
        </p:nvSpPr>
        <p:spPr>
          <a:xfrm rot="0">
            <a:off x="3382645" y="4070985"/>
            <a:ext cx="2384425" cy="2376170"/>
          </a:xfrm>
          <a:prstGeom prst="pi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8045" y="4270375"/>
            <a:ext cx="2354580" cy="19926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2350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7306310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2/3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메뉴구조도/컨텐츠 설명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3091180" y="1405255"/>
            <a:ext cx="5377815" cy="47961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구장안내</a:t>
            </a:r>
            <a:endParaRPr lang="ko-KR" altLang="en-US" sz="19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두산베어스의 홈 구장인 ‘잠실 야구장’의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좌석배치도 및 세부 정보와 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방문객을 위한 교통 및 주차시설 안내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선수단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두산베어스에 소속된 투수/타자/1군 엔트리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선수들의 정보를 홈페이지와 연결하여 확인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역대 구단 성적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두산베어스의 창단 이후 부터 2019년까지의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종합기록을 표시</a:t>
            </a:r>
            <a:endParaRPr lang="ko-KR" altLang="en-US" sz="1800" b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■</a:t>
            </a:r>
            <a:r>
              <a: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B.I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　</a:t>
            </a:r>
            <a:r>
              <a: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두산베어스의 엠블럼, 로고, 마스코트 등 소개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710" y="1964055"/>
            <a:ext cx="2086610" cy="3677285"/>
          </a:xfrm>
          <a:prstGeom prst="rect"/>
          <a:noFill/>
        </p:spPr>
      </p:pic>
      <p:cxnSp>
        <p:nvCxnSpPr>
          <p:cNvPr id="46" name="도형 45"/>
          <p:cNvCxnSpPr/>
          <p:nvPr/>
        </p:nvCxnSpPr>
        <p:spPr>
          <a:xfrm rot="0" flipV="1">
            <a:off x="2157730" y="1819910"/>
            <a:ext cx="956945" cy="1143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V="1">
            <a:off x="2192655" y="3230880"/>
            <a:ext cx="887095" cy="2921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>
            <a:off x="2297430" y="4210685"/>
            <a:ext cx="723900" cy="2108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/>
          <p:nvPr/>
        </p:nvCxnSpPr>
        <p:spPr>
          <a:xfrm rot="0">
            <a:off x="2239645" y="4723765"/>
            <a:ext cx="852170" cy="9340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4822190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06425" y="1566545"/>
            <a:ext cx="3686175" cy="5144770"/>
          </a:xfrm>
          <a:prstGeom prst="rect"/>
          <a:solidFill>
            <a:srgbClr val="E0CF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>
            <a:off x="619125" y="2389505"/>
            <a:ext cx="368427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H="1">
            <a:off x="1537335" y="2378075"/>
            <a:ext cx="1270" cy="390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>
            <a:off x="619125" y="6327140"/>
            <a:ext cx="368427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텍스트 상자 48"/>
          <p:cNvSpPr txBox="1">
            <a:spLocks/>
          </p:cNvSpPr>
          <p:nvPr/>
        </p:nvSpPr>
        <p:spPr>
          <a:xfrm rot="0">
            <a:off x="2123440" y="182562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헤더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2444115" y="3816350"/>
            <a:ext cx="86550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아티클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(본문)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890270" y="3484245"/>
            <a:ext cx="456565" cy="20142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내비게이션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1449070" y="6349365"/>
            <a:ext cx="20002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푸터 (카피라이트)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688205" y="1566545"/>
            <a:ext cx="3686175" cy="5144770"/>
          </a:xfrm>
          <a:prstGeom prst="rect"/>
          <a:solidFill>
            <a:srgbClr val="E0CF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/>
          <p:nvPr/>
        </p:nvCxnSpPr>
        <p:spPr>
          <a:xfrm rot="0">
            <a:off x="4700905" y="2389505"/>
            <a:ext cx="368427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4700905" y="6327140"/>
            <a:ext cx="368427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 rot="0">
            <a:off x="6205220" y="1825625"/>
            <a:ext cx="6369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헤더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 rot="0">
            <a:off x="6105525" y="4170045"/>
            <a:ext cx="8655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아티클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(본문)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16200000">
            <a:off x="4972050" y="3484245"/>
            <a:ext cx="456565" cy="20142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 rot="0">
            <a:off x="5530850" y="6349365"/>
            <a:ext cx="20002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푸터 (카피라이트)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rot="0">
            <a:off x="4700905" y="3208020"/>
            <a:ext cx="368427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 rot="0">
            <a:off x="5862320" y="2621915"/>
            <a:ext cx="1322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내비게이션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1791970" y="1106170"/>
            <a:ext cx="131381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</a:t>
            </a:r>
            <a:r>
              <a:rPr sz="1800">
                <a:latin typeface="맑은 고딕" charset="0"/>
                <a:ea typeface="맑은 고딕" charset="0"/>
              </a:rPr>
              <a:t>PC 화면</a:t>
            </a:r>
            <a:r>
              <a:rPr sz="1800">
                <a:latin typeface="맑은 고딕" charset="0"/>
                <a:ea typeface="맑은 고딕" charset="0"/>
              </a:rPr>
              <a:t>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5553075" y="1094740"/>
            <a:ext cx="19519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&lt;스마트폰 화면&gt;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544004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5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레이아웃 코드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140" y="1243965"/>
            <a:ext cx="7344410" cy="5277485"/>
          </a:xfrm>
          <a:prstGeom prst="rect"/>
          <a:noFill/>
        </p:spPr>
      </p:pic>
      <p:sp>
        <p:nvSpPr>
          <p:cNvPr id="46" name="도형 45"/>
          <p:cNvSpPr>
            <a:spLocks/>
          </p:cNvSpPr>
          <p:nvPr/>
        </p:nvSpPr>
        <p:spPr>
          <a:xfrm rot="0">
            <a:off x="1028700" y="1482090"/>
            <a:ext cx="6791960" cy="653415"/>
          </a:xfrm>
          <a:prstGeom prst="rect"/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1028700" y="2134870"/>
            <a:ext cx="6791960" cy="421005"/>
          </a:xfrm>
          <a:prstGeom prst="rect"/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1028700" y="2555240"/>
            <a:ext cx="6791960" cy="3064510"/>
          </a:xfrm>
          <a:prstGeom prst="rect"/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028700" y="6050915"/>
            <a:ext cx="6791960" cy="243840"/>
          </a:xfrm>
          <a:prstGeom prst="rect"/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08139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6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중요 HTML 코드 - 1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1566545" y="1186815"/>
            <a:ext cx="28092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1. javascipt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7695" y="1653540"/>
            <a:ext cx="4744085" cy="2200910"/>
          </a:xfrm>
          <a:prstGeom prst="rect"/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330" y="4153535"/>
            <a:ext cx="7220585" cy="2200910"/>
          </a:xfrm>
          <a:prstGeom prst="rect"/>
          <a:noFill/>
        </p:spPr>
      </p:pic>
      <p:sp>
        <p:nvSpPr>
          <p:cNvPr id="47" name="도형 46"/>
          <p:cNvSpPr>
            <a:spLocks/>
          </p:cNvSpPr>
          <p:nvPr/>
        </p:nvSpPr>
        <p:spPr>
          <a:xfrm rot="16200000">
            <a:off x="5685790" y="2820670"/>
            <a:ext cx="1029335" cy="1029335"/>
          </a:xfrm>
          <a:prstGeom prst="leftUpArrow"/>
          <a:ln w="25400" cap="flat" cmpd="sng">
            <a:prstDash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081395" cy="584200"/>
          </a:xfrm>
          <a:prstGeom prst="rect"/>
          <a:noFill/>
          <a:scene3d>
            <a:camera prst="perspectiveFront" fov="2700000"/>
            <a:lightRig rig="threePt" dir="t"/>
          </a:scene3d>
          <a:sp3d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6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중요 HTML 코드 - 2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2575" cy="308610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8655" cy="308610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3159125" y="1351915"/>
            <a:ext cx="28092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2. 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반응형 웹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4500" y="1814830"/>
            <a:ext cx="5715635" cy="972185"/>
          </a:xfrm>
          <a:prstGeom prst="rect"/>
          <a:noFill/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370" y="3609975"/>
            <a:ext cx="8811260" cy="1562735"/>
          </a:xfrm>
          <a:prstGeom prst="rect"/>
          <a:noFill/>
        </p:spPr>
      </p:pic>
      <p:sp>
        <p:nvSpPr>
          <p:cNvPr id="50" name="TextBox 49"/>
          <p:cNvSpPr txBox="1">
            <a:spLocks/>
          </p:cNvSpPr>
          <p:nvPr/>
        </p:nvSpPr>
        <p:spPr>
          <a:xfrm rot="0">
            <a:off x="3159125" y="3144520"/>
            <a:ext cx="28092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3. iframe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3159125" y="5488940"/>
            <a:ext cx="28092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4. 맨 위로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9845" y="5955665"/>
            <a:ext cx="6544310" cy="476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>
            <a:spLocks/>
          </p:cNvSpPr>
          <p:nvPr/>
        </p:nvSpPr>
        <p:spPr>
          <a:xfrm rot="0">
            <a:off x="61150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4" name="갈매기형 수장 43"/>
          <p:cNvSpPr>
            <a:spLocks/>
          </p:cNvSpPr>
          <p:nvPr/>
        </p:nvSpPr>
        <p:spPr>
          <a:xfrm rot="0">
            <a:off x="842645" y="429895"/>
            <a:ext cx="283210" cy="309245"/>
          </a:xfrm>
          <a:prstGeom prst="chevron"/>
          <a:noFill/>
          <a:ln w="254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u="sng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오각형 2"/>
          <p:cNvSpPr>
            <a:spLocks/>
          </p:cNvSpPr>
          <p:nvPr/>
        </p:nvSpPr>
        <p:spPr>
          <a:xfrm rot="0">
            <a:off x="0" y="429895"/>
            <a:ext cx="669290" cy="309245"/>
          </a:xfrm>
          <a:prstGeom prst="homePlat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5" name="그림 44" descr="C:/Users/1/AppData/Roaming/PolarisOffice/ETemp/1932_6892768/fImage14691028843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54125"/>
            <a:ext cx="9144635" cy="5306060"/>
          </a:xfrm>
          <a:prstGeom prst="rect"/>
          <a:noFill/>
        </p:spPr>
      </p:pic>
      <p:pic>
        <p:nvPicPr>
          <p:cNvPr id="46" name="그림 45" descr="C:/Users/1/AppData/Roaming/PolarisOffice/ETemp/1932_6892768/fImage6258730168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4340" y="734695"/>
            <a:ext cx="2360930" cy="4246245"/>
          </a:xfrm>
          <a:prstGeom prst="rect"/>
          <a:noFill/>
        </p:spPr>
      </p:pic>
      <p:sp>
        <p:nvSpPr>
          <p:cNvPr id="47" name="도형 46"/>
          <p:cNvSpPr>
            <a:spLocks/>
          </p:cNvSpPr>
          <p:nvPr/>
        </p:nvSpPr>
        <p:spPr>
          <a:xfrm rot="0">
            <a:off x="6042025" y="968375"/>
            <a:ext cx="595630" cy="59499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1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1115695" y="291465"/>
            <a:ext cx="6688455" cy="584200"/>
          </a:xfrm>
          <a:prstGeom prst="rect"/>
          <a:noFill/>
          <a:scene3d>
            <a:camera prst="perspectiveFront" fov="2700000"/>
            <a:lightRig rig="threePt" dir="t"/>
          </a:scene3d>
          <a:sp3d prstMaterial="warmMatte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Chapter6 중요 HTML 코드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번외)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13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정주학</dc:creator>
  <cp:lastModifiedBy>한결 서</cp:lastModifiedBy>
  <dc:title>슬라이드 1</dc:title>
  <dcterms:modified xsi:type="dcterms:W3CDTF">2013-12-13T03:49:28Z</dcterms:modified>
</cp:coreProperties>
</file>