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6"/>
  </p:handoutMasterIdLst>
  <p:sldIdLst>
    <p:sldId id="287" r:id="rId2"/>
    <p:sldId id="282" r:id="rId3"/>
    <p:sldId id="278" r:id="rId4"/>
    <p:sldId id="286" r:id="rId5"/>
  </p:sldIdLst>
  <p:sldSz cx="9144000" cy="6858000" type="screen4x3"/>
  <p:notesSz cx="6858000" cy="9144000"/>
  <p:embeddedFontLst>
    <p:embeddedFont>
      <p:font typeface="OCR A Extended" panose="02010509020102010303" pitchFamily="50" charset="0"/>
      <p:regular r:id="rId7"/>
    </p:embeddedFont>
    <p:embeddedFont>
      <p:font typeface="메이플스토리" panose="02000300000000000000" pitchFamily="2" charset="-127"/>
      <p:regular r:id="rId8"/>
      <p:bold r:id="rId9"/>
    </p:embeddedFont>
    <p:embeddedFont>
      <p:font typeface="나눔손글씨 바른히피" panose="02000503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C-48AB-9D69-6914E7489D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C-48AB-9D69-6914E7489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C-48AB-9D69-6914E7489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606736"/>
        <c:axId val="713613008"/>
      </c:barChart>
      <c:catAx>
        <c:axId val="71360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613008"/>
        <c:crosses val="autoZero"/>
        <c:auto val="1"/>
        <c:lblAlgn val="ctr"/>
        <c:lblOffset val="100"/>
        <c:noMultiLvlLbl val="0"/>
      </c:catAx>
      <c:valAx>
        <c:axId val="7136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60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2020-05-28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2"/>
            </a:gs>
            <a:gs pos="97000">
              <a:schemeClr val="accent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83978" y="2641210"/>
            <a:ext cx="4976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머신 러닝 기반</a:t>
            </a:r>
            <a:endParaRPr lang="en-US" altLang="ko-KR" sz="3200" b="1" spc="-150" dirty="0" smtClean="0">
              <a:solidFill>
                <a:schemeClr val="accent4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3200" b="1" spc="-150" dirty="0" err="1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파이썬</a:t>
            </a:r>
            <a:r>
              <a:rPr lang="ko-KR" altLang="en-US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3200" b="1" spc="-150" dirty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애플리케이션 사례 제출 </a:t>
            </a:r>
            <a:endParaRPr lang="ko-KR" altLang="en-US" sz="3200" b="1" spc="-150" dirty="0">
              <a:solidFill>
                <a:schemeClr val="accent4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9440" y="4118538"/>
            <a:ext cx="2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3"/>
                </a:solidFill>
              </a:rPr>
              <a:t>2001010507_15v1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440" y="3718428"/>
            <a:ext cx="256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2020.05.28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조은별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525252"/>
                </a:solidFill>
              </a:rPr>
              <a:t>제목을 입력하세요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251" y="2914650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18106" y="2914650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31385" y="2914650"/>
            <a:ext cx="1832610" cy="1832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44665" y="2914650"/>
            <a:ext cx="1832610" cy="1832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525252"/>
                </a:solidFill>
              </a:rPr>
              <a:t>제목을 입력하세요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624966612"/>
              </p:ext>
            </p:extLst>
          </p:nvPr>
        </p:nvGraphicFramePr>
        <p:xfrm>
          <a:off x="1524000" y="1682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8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525252"/>
                </a:solidFill>
              </a:rPr>
              <a:t>제목을 입력하세요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  <p:sp>
        <p:nvSpPr>
          <p:cNvPr id="8" name="자유형 7"/>
          <p:cNvSpPr/>
          <p:nvPr/>
        </p:nvSpPr>
        <p:spPr>
          <a:xfrm>
            <a:off x="3810000" y="1543972"/>
            <a:ext cx="1524000" cy="1016000"/>
          </a:xfrm>
          <a:custGeom>
            <a:avLst/>
            <a:gdLst>
              <a:gd name="connsiteX0" fmla="*/ 0 w 1524000"/>
              <a:gd name="connsiteY0" fmla="*/ 1016000 h 1016000"/>
              <a:gd name="connsiteX1" fmla="*/ 762000 w 1524000"/>
              <a:gd name="connsiteY1" fmla="*/ 0 h 1016000"/>
              <a:gd name="connsiteX2" fmla="*/ 762000 w 1524000"/>
              <a:gd name="connsiteY2" fmla="*/ 0 h 1016000"/>
              <a:gd name="connsiteX3" fmla="*/ 1524000 w 1524000"/>
              <a:gd name="connsiteY3" fmla="*/ 1016000 h 1016000"/>
              <a:gd name="connsiteX4" fmla="*/ 0 w 1524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016000">
                <a:moveTo>
                  <a:pt x="0" y="1016000"/>
                </a:moveTo>
                <a:lnTo>
                  <a:pt x="762000" y="0"/>
                </a:lnTo>
                <a:lnTo>
                  <a:pt x="762000" y="0"/>
                </a:lnTo>
                <a:lnTo>
                  <a:pt x="1524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자유형 9"/>
          <p:cNvSpPr/>
          <p:nvPr/>
        </p:nvSpPr>
        <p:spPr>
          <a:xfrm>
            <a:off x="3048000" y="2559971"/>
            <a:ext cx="3048000" cy="1016000"/>
          </a:xfrm>
          <a:custGeom>
            <a:avLst/>
            <a:gdLst>
              <a:gd name="connsiteX0" fmla="*/ 0 w 3048000"/>
              <a:gd name="connsiteY0" fmla="*/ 1016000 h 1016000"/>
              <a:gd name="connsiteX1" fmla="*/ 762000 w 3048000"/>
              <a:gd name="connsiteY1" fmla="*/ 0 h 1016000"/>
              <a:gd name="connsiteX2" fmla="*/ 2286000 w 3048000"/>
              <a:gd name="connsiteY2" fmla="*/ 0 h 1016000"/>
              <a:gd name="connsiteX3" fmla="*/ 3048000 w 3048000"/>
              <a:gd name="connsiteY3" fmla="*/ 1016000 h 1016000"/>
              <a:gd name="connsiteX4" fmla="*/ 0 w 3048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016000">
                <a:moveTo>
                  <a:pt x="0" y="1016000"/>
                </a:moveTo>
                <a:lnTo>
                  <a:pt x="762000" y="0"/>
                </a:lnTo>
                <a:lnTo>
                  <a:pt x="2286000" y="0"/>
                </a:lnTo>
                <a:lnTo>
                  <a:pt x="3048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1820" tIns="58420" rIns="591820" bIns="58420" numCol="1" spcCol="1270" anchor="ctr" anchorCtr="0">
            <a:noAutofit/>
          </a:bodyPr>
          <a:lstStyle/>
          <a:p>
            <a:pPr lvl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/>
          </a:p>
        </p:txBody>
      </p:sp>
      <p:sp>
        <p:nvSpPr>
          <p:cNvPr id="11" name="자유형 10"/>
          <p:cNvSpPr/>
          <p:nvPr/>
        </p:nvSpPr>
        <p:spPr>
          <a:xfrm>
            <a:off x="2286000" y="3575971"/>
            <a:ext cx="4572000" cy="1016000"/>
          </a:xfrm>
          <a:custGeom>
            <a:avLst/>
            <a:gdLst>
              <a:gd name="connsiteX0" fmla="*/ 0 w 4572000"/>
              <a:gd name="connsiteY0" fmla="*/ 1016000 h 1016000"/>
              <a:gd name="connsiteX1" fmla="*/ 762000 w 4572000"/>
              <a:gd name="connsiteY1" fmla="*/ 0 h 1016000"/>
              <a:gd name="connsiteX2" fmla="*/ 3810000 w 4572000"/>
              <a:gd name="connsiteY2" fmla="*/ 0 h 1016000"/>
              <a:gd name="connsiteX3" fmla="*/ 4572000 w 4572000"/>
              <a:gd name="connsiteY3" fmla="*/ 1016000 h 1016000"/>
              <a:gd name="connsiteX4" fmla="*/ 0 w 4572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1016000">
                <a:moveTo>
                  <a:pt x="0" y="1016000"/>
                </a:moveTo>
                <a:lnTo>
                  <a:pt x="762000" y="0"/>
                </a:lnTo>
                <a:lnTo>
                  <a:pt x="3810000" y="0"/>
                </a:lnTo>
                <a:lnTo>
                  <a:pt x="4572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00" tIns="63500" rIns="863600" bIns="63500" numCol="1" spcCol="1270" anchor="ctr" anchorCtr="0">
            <a:noAutofit/>
          </a:bodyPr>
          <a:lstStyle/>
          <a:p>
            <a:pPr lvl="0" algn="ctr" defTabSz="2222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0" kern="1200"/>
          </a:p>
        </p:txBody>
      </p:sp>
      <p:sp>
        <p:nvSpPr>
          <p:cNvPr id="12" name="자유형 11"/>
          <p:cNvSpPr/>
          <p:nvPr/>
        </p:nvSpPr>
        <p:spPr>
          <a:xfrm>
            <a:off x="1524000" y="4591971"/>
            <a:ext cx="6096000" cy="1016000"/>
          </a:xfrm>
          <a:custGeom>
            <a:avLst/>
            <a:gdLst>
              <a:gd name="connsiteX0" fmla="*/ 0 w 6096000"/>
              <a:gd name="connsiteY0" fmla="*/ 1016000 h 1016000"/>
              <a:gd name="connsiteX1" fmla="*/ 762000 w 6096000"/>
              <a:gd name="connsiteY1" fmla="*/ 0 h 1016000"/>
              <a:gd name="connsiteX2" fmla="*/ 5334000 w 6096000"/>
              <a:gd name="connsiteY2" fmla="*/ 0 h 1016000"/>
              <a:gd name="connsiteX3" fmla="*/ 6096000 w 6096000"/>
              <a:gd name="connsiteY3" fmla="*/ 1016000 h 1016000"/>
              <a:gd name="connsiteX4" fmla="*/ 0 w 6096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1016000">
                <a:moveTo>
                  <a:pt x="0" y="1016000"/>
                </a:moveTo>
                <a:lnTo>
                  <a:pt x="762000" y="0"/>
                </a:lnTo>
                <a:lnTo>
                  <a:pt x="5334000" y="0"/>
                </a:lnTo>
                <a:lnTo>
                  <a:pt x="6096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0299" tIns="63500" rIns="1130301" bIns="63500" numCol="1" spcCol="1270" anchor="ctr" anchorCtr="0">
            <a:noAutofit/>
          </a:bodyPr>
          <a:lstStyle/>
          <a:p>
            <a:pPr lvl="0" algn="ctr" defTabSz="2222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0" kern="1200"/>
          </a:p>
        </p:txBody>
      </p:sp>
    </p:spTree>
    <p:extLst>
      <p:ext uri="{BB962C8B-B14F-4D97-AF65-F5344CB8AC3E}">
        <p14:creationId xmlns:p14="http://schemas.microsoft.com/office/powerpoint/2010/main" val="13101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84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7786B"/>
      </a:accent1>
      <a:accent2>
        <a:srgbClr val="F7CAC9"/>
      </a:accent2>
      <a:accent3>
        <a:srgbClr val="91A8D0"/>
      </a:accent3>
      <a:accent4>
        <a:srgbClr val="034F84"/>
      </a:accent4>
      <a:accent5>
        <a:srgbClr val="F3E7DB"/>
      </a:accent5>
      <a:accent6>
        <a:srgbClr val="9896A4"/>
      </a:accent6>
      <a:hlink>
        <a:srgbClr val="262626"/>
      </a:hlink>
      <a:folHlink>
        <a:srgbClr val="262626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OCR A Extended"/>
        <a:ea typeface="나눔손글씨 바른히피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57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OCR A Extended</vt:lpstr>
      <vt:lpstr>메이플스토리</vt:lpstr>
      <vt:lpstr>나눔손글씨 바른히피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h1</cp:lastModifiedBy>
  <cp:revision>110</cp:revision>
  <dcterms:created xsi:type="dcterms:W3CDTF">2015-01-21T11:35:38Z</dcterms:created>
  <dcterms:modified xsi:type="dcterms:W3CDTF">2020-05-28T02:30:41Z</dcterms:modified>
</cp:coreProperties>
</file>