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3" r:id="rId6"/>
    <p:sldId id="265" r:id="rId7"/>
    <p:sldId id="266" r:id="rId8"/>
    <p:sldId id="267" r:id="rId9"/>
    <p:sldId id="261" r:id="rId10"/>
    <p:sldId id="262" r:id="rId11"/>
    <p:sldId id="269" r:id="rId12"/>
    <p:sldId id="270" r:id="rId13"/>
  </p:sldIdLst>
  <p:sldSz cx="9144000" cy="6858000" type="screen4x3"/>
  <p:notesSz cx="6858000" cy="9144000"/>
  <p:embeddedFontLst>
    <p:embeddedFont>
      <p:font typeface="1훈떡볶이 R" panose="02020603020101020101" pitchFamily="18" charset="-127"/>
      <p:regular r:id="rId14"/>
    </p:embeddedFont>
    <p:embeddedFont>
      <p:font typeface="OCR A Extended" panose="02010509020102010303" pitchFamily="50" charset="0"/>
      <p:regular r:id="rId15"/>
    </p:embeddedFont>
    <p:embeddedFont>
      <p:font typeface="나눔손글씨 백의의 천사" panose="02000503000000000000" pitchFamily="2" charset="-127"/>
      <p:regular r:id="rId16"/>
    </p:embeddedFont>
    <p:embeddedFont>
      <p:font typeface="210 언짢은언짜니 R" panose="02020603020101020101" pitchFamily="18" charset="-127"/>
      <p:regular r:id="rId17"/>
    </p:embeddedFont>
    <p:embeddedFont>
      <p:font typeface="메이플스토리" panose="02000300000000000000" pitchFamily="2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3F3F3"/>
    <a:srgbClr val="FDEEED"/>
    <a:srgbClr val="FFFEFD"/>
    <a:srgbClr val="F7F7F7"/>
    <a:srgbClr val="FFFCF7"/>
    <a:srgbClr val="FDFCF9"/>
    <a:srgbClr val="FFFDFB"/>
    <a:srgbClr val="FEF7EC"/>
    <a:srgbClr val="FEF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7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26F-978A-4946-8D1B-2FDC44147DFF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6C09-4F56-4E11-BEE8-F9E03A906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9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26F-978A-4946-8D1B-2FDC44147DFF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6C09-4F56-4E11-BEE8-F9E03A906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26F-978A-4946-8D1B-2FDC44147DFF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6C09-4F56-4E11-BEE8-F9E03A906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38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26F-978A-4946-8D1B-2FDC44147DFF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6C09-4F56-4E11-BEE8-F9E03A906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0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26F-978A-4946-8D1B-2FDC44147DFF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6C09-4F56-4E11-BEE8-F9E03A906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0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26F-978A-4946-8D1B-2FDC44147DFF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6C09-4F56-4E11-BEE8-F9E03A906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85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26F-978A-4946-8D1B-2FDC44147DFF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6C09-4F56-4E11-BEE8-F9E03A906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7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26F-978A-4946-8D1B-2FDC44147DFF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6C09-4F56-4E11-BEE8-F9E03A906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8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26F-978A-4946-8D1B-2FDC44147DFF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6C09-4F56-4E11-BEE8-F9E03A906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2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26F-978A-4946-8D1B-2FDC44147DFF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6C09-4F56-4E11-BEE8-F9E03A906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3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26F-978A-4946-8D1B-2FDC44147DFF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6C09-4F56-4E11-BEE8-F9E03A906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5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defRPr>
            </a:lvl1pPr>
          </a:lstStyle>
          <a:p>
            <a:fld id="{7A5EC26F-978A-4946-8D1B-2FDC44147DFF}" type="datetimeFigureOut">
              <a:rPr lang="ko-KR" altLang="en-US" smtClean="0"/>
              <a:pPr/>
              <a:t>2020-04-16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defRPr>
            </a:lvl1pPr>
          </a:lstStyle>
          <a:p>
            <a:fld id="{FECA6C09-4F56-4E11-BEE8-F9E03A906F9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99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210 언짢은언짜니 R" panose="02020603020101020101" pitchFamily="18" charset="-127"/>
          <a:ea typeface="나눔손글씨 백의의 천사" panose="02000503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210 언짢은언짜니 R" panose="02020603020101020101" pitchFamily="18" charset="-127"/>
          <a:ea typeface="나눔손글씨 백의의 천사" panose="02000503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210 언짢은언짜니 R" panose="02020603020101020101" pitchFamily="18" charset="-127"/>
          <a:ea typeface="나눔손글씨 백의의 천사" panose="02000503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210 언짢은언짜니 R" panose="02020603020101020101" pitchFamily="18" charset="-127"/>
          <a:ea typeface="나눔손글씨 백의의 천사" panose="02000503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210 언짢은언짜니 R" panose="02020603020101020101" pitchFamily="18" charset="-127"/>
          <a:ea typeface="나눔손글씨 백의의 천사" panose="02000503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210 언짢은언짜니 R" panose="02020603020101020101" pitchFamily="18" charset="-127"/>
          <a:ea typeface="나눔손글씨 백의의 천사" panose="02000503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5248" y="2644170"/>
            <a:ext cx="29899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accent1"/>
                </a:solidFill>
                <a:latin typeface="1훈떡볶이 R" panose="02020603020101020101" pitchFamily="18" charset="-127"/>
                <a:ea typeface="나눔손글씨 백의의 천사" panose="02000503000000000000" pitchFamily="2" charset="-127"/>
              </a:rPr>
              <a:t>B</a:t>
            </a:r>
            <a:r>
              <a:rPr lang="en-US" altLang="ko-KR" sz="7200" dirty="0" smtClean="0">
                <a:solidFill>
                  <a:schemeClr val="accent2"/>
                </a:solidFill>
                <a:latin typeface="1훈떡볶이 R" panose="02020603020101020101" pitchFamily="18" charset="-127"/>
                <a:ea typeface="나눔손글씨 백의의 천사" panose="02000503000000000000" pitchFamily="2" charset="-127"/>
              </a:rPr>
              <a:t>B</a:t>
            </a:r>
            <a:r>
              <a:rPr lang="en-US" altLang="ko-KR" sz="7200" dirty="0" smtClean="0">
                <a:solidFill>
                  <a:schemeClr val="accent3"/>
                </a:solidFill>
                <a:latin typeface="1훈떡볶이 R" panose="02020603020101020101" pitchFamily="18" charset="-127"/>
                <a:ea typeface="나눔손글씨 백의의 천사" panose="02000503000000000000" pitchFamily="2" charset="-127"/>
              </a:rPr>
              <a:t>R</a:t>
            </a:r>
            <a:r>
              <a:rPr lang="en-US" altLang="ko-KR" sz="7200" dirty="0" smtClean="0">
                <a:solidFill>
                  <a:schemeClr val="accent4"/>
                </a:solidFill>
                <a:latin typeface="1훈떡볶이 R" panose="02020603020101020101" pitchFamily="18" charset="-127"/>
                <a:ea typeface="나눔손글씨 백의의 천사" panose="02000503000000000000" pitchFamily="2" charset="-127"/>
              </a:rPr>
              <a:t>_</a:t>
            </a:r>
            <a:r>
              <a:rPr lang="en-US" altLang="ko-KR" sz="7200" dirty="0" smtClean="0">
                <a:solidFill>
                  <a:schemeClr val="accent5"/>
                </a:solidFill>
                <a:latin typeface="1훈떡볶이 R" panose="02020603020101020101" pitchFamily="18" charset="-127"/>
                <a:ea typeface="나눔손글씨 백의의 천사" panose="02000503000000000000" pitchFamily="2" charset="-127"/>
              </a:rPr>
              <a:t>H</a:t>
            </a:r>
            <a:r>
              <a:rPr lang="en-US" altLang="ko-KR" sz="7200" dirty="0" smtClean="0">
                <a:solidFill>
                  <a:schemeClr val="accent6"/>
                </a:solidFill>
                <a:latin typeface="1훈떡볶이 R" panose="02020603020101020101" pitchFamily="18" charset="-127"/>
                <a:ea typeface="나눔손글씨 백의의 천사" panose="02000503000000000000" pitchFamily="2" charset="-127"/>
              </a:rPr>
              <a:t>G</a:t>
            </a:r>
          </a:p>
          <a:p>
            <a:pPr algn="ctr"/>
            <a:r>
              <a:rPr lang="en-US" altLang="ko-KR" sz="4800" dirty="0" smtClean="0">
                <a:solidFill>
                  <a:schemeClr val="accent4">
                    <a:lumMod val="90000"/>
                  </a:schemeClr>
                </a:solidFill>
                <a:latin typeface="1훈떡볶이 R" panose="02020603020101020101" pitchFamily="18" charset="-127"/>
                <a:ea typeface="나눔손글씨 백의의 천사" panose="02000503000000000000" pitchFamily="2" charset="-127"/>
              </a:rPr>
              <a:t>P</a:t>
            </a:r>
            <a:r>
              <a:rPr lang="en-US" altLang="ko-KR" sz="4800" dirty="0" smtClean="0">
                <a:solidFill>
                  <a:schemeClr val="accent5"/>
                </a:solidFill>
                <a:latin typeface="1훈떡볶이 R" panose="02020603020101020101" pitchFamily="18" charset="-127"/>
                <a:ea typeface="나눔손글씨 백의의 천사" panose="02000503000000000000" pitchFamily="2" charset="-127"/>
              </a:rPr>
              <a:t>Y</a:t>
            </a:r>
            <a:r>
              <a:rPr lang="en-US" altLang="ko-KR" sz="4800" dirty="0" smtClean="0">
                <a:solidFill>
                  <a:schemeClr val="accent3">
                    <a:lumMod val="90000"/>
                  </a:schemeClr>
                </a:solidFill>
                <a:latin typeface="1훈떡볶이 R" panose="02020603020101020101" pitchFamily="18" charset="-127"/>
                <a:ea typeface="나눔손글씨 백의의 천사" panose="02000503000000000000" pitchFamily="2" charset="-127"/>
              </a:rPr>
              <a:t>T</a:t>
            </a:r>
            <a:r>
              <a:rPr lang="en-US" altLang="ko-KR" sz="4800" dirty="0" smtClean="0">
                <a:solidFill>
                  <a:schemeClr val="accent3"/>
                </a:solidFill>
                <a:latin typeface="1훈떡볶이 R" panose="02020603020101020101" pitchFamily="18" charset="-127"/>
                <a:ea typeface="나눔손글씨 백의의 천사" panose="02000503000000000000" pitchFamily="2" charset="-127"/>
              </a:rPr>
              <a:t>H</a:t>
            </a:r>
            <a:r>
              <a:rPr lang="en-US" altLang="ko-KR" sz="4800" dirty="0" smtClean="0">
                <a:solidFill>
                  <a:schemeClr val="accent1"/>
                </a:solidFill>
                <a:latin typeface="1훈떡볶이 R" panose="02020603020101020101" pitchFamily="18" charset="-127"/>
                <a:ea typeface="나눔손글씨 백의의 천사" panose="02000503000000000000" pitchFamily="2" charset="-127"/>
              </a:rPr>
              <a:t>O</a:t>
            </a:r>
            <a:r>
              <a:rPr lang="en-US" altLang="ko-KR" sz="4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1훈떡볶이 R" panose="02020603020101020101" pitchFamily="18" charset="-127"/>
                <a:ea typeface="나눔손글씨 백의의 천사" panose="02000503000000000000" pitchFamily="2" charset="-127"/>
              </a:rPr>
              <a:t>N</a:t>
            </a:r>
            <a:r>
              <a:rPr lang="en-US" altLang="ko-KR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1훈떡볶이 R" panose="02020603020101020101" pitchFamily="18" charset="-127"/>
                <a:ea typeface="나눔손글씨 백의의 천사" panose="02000503000000000000" pitchFamily="2" charset="-127"/>
              </a:rPr>
              <a:t>S</a:t>
            </a:r>
            <a:endParaRPr lang="ko-KR" altLang="en-US" sz="4800" dirty="0">
              <a:solidFill>
                <a:schemeClr val="tx2">
                  <a:lumMod val="60000"/>
                  <a:lumOff val="40000"/>
                </a:schemeClr>
              </a:solidFill>
              <a:latin typeface="1훈떡볶이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5171" y="5728343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accent3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2020.04.14</a:t>
            </a:r>
          </a:p>
          <a:p>
            <a:pPr algn="r"/>
            <a:r>
              <a:rPr lang="ko-KR" altLang="en-US" sz="2000" dirty="0" smtClean="0">
                <a:solidFill>
                  <a:schemeClr val="accent3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조은별</a:t>
            </a:r>
            <a:endParaRPr lang="ko-KR" altLang="en-US" sz="2000" dirty="0">
              <a:solidFill>
                <a:schemeClr val="accent3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8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1" y="279469"/>
            <a:ext cx="3525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2.</a:t>
            </a:r>
            <a:r>
              <a:rPr lang="ko-KR" altLang="en-US" sz="4000" dirty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 </a:t>
            </a:r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CODE - 5 </a:t>
            </a:r>
            <a:r>
              <a:rPr lang="ko-KR" altLang="en-US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메뉴 실행</a:t>
            </a:r>
            <a:endParaRPr lang="en-US" altLang="ko-KR" sz="4000" dirty="0" smtClean="0">
              <a:solidFill>
                <a:srgbClr val="525252"/>
              </a:solidFill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19076" y="1018133"/>
            <a:ext cx="8676730" cy="552635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dirty="0">
                <a:solidFill>
                  <a:schemeClr val="accent4"/>
                </a:solidFill>
                <a:latin typeface="OCR A Extended" panose="02010509020102010303" pitchFamily="50" charset="0"/>
              </a:rPr>
              <a:t>프로그램 실행 </a:t>
            </a:r>
          </a:p>
          <a:p>
            <a:pPr marL="0" indent="0">
              <a:buNone/>
            </a:pPr>
            <a:r>
              <a:rPr lang="en-US" altLang="ko-KR" dirty="0">
                <a:latin typeface="OCR A Extended" panose="02010509020102010303" pitchFamily="50" charset="0"/>
              </a:rPr>
              <a:t>print('== Program Start ! == ')</a:t>
            </a:r>
          </a:p>
          <a:p>
            <a:pPr marL="0" indent="0">
              <a:buNone/>
            </a:pPr>
            <a:r>
              <a:rPr lang="en-US" altLang="ko-KR" dirty="0">
                <a:latin typeface="OCR A Extended" panose="02010509020102010303" pitchFamily="50" charset="0"/>
              </a:rPr>
              <a:t>while True: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/>
                </a:solidFill>
                <a:latin typeface="OCR A Extended" panose="02010509020102010303" pitchFamily="50" charset="0"/>
              </a:rPr>
              <a:t>    # </a:t>
            </a:r>
            <a:r>
              <a:rPr lang="ko-KR" altLang="en-US" dirty="0">
                <a:solidFill>
                  <a:schemeClr val="accent4"/>
                </a:solidFill>
                <a:latin typeface="OCR A Extended" panose="02010509020102010303" pitchFamily="50" charset="0"/>
              </a:rPr>
              <a:t>메뉴 출력 </a:t>
            </a:r>
          </a:p>
          <a:p>
            <a:pPr marL="0" indent="0">
              <a:buNone/>
            </a:pPr>
            <a:r>
              <a:rPr lang="ko-KR" altLang="en-US" dirty="0">
                <a:latin typeface="OCR A Extended" panose="02010509020102010303" pitchFamily="50" charset="0"/>
              </a:rPr>
              <a:t>    </a:t>
            </a:r>
            <a:r>
              <a:rPr lang="en-US" altLang="ko-KR" dirty="0">
                <a:latin typeface="OCR A Extended" panose="02010509020102010303" pitchFamily="50" charset="0"/>
              </a:rPr>
              <a:t>print('== MENU LIST ==')</a:t>
            </a:r>
          </a:p>
          <a:p>
            <a:pPr marL="0" indent="0">
              <a:buNone/>
            </a:pPr>
            <a:r>
              <a:rPr lang="en-US" altLang="ko-KR" dirty="0">
                <a:latin typeface="OCR A Extended" panose="02010509020102010303" pitchFamily="50" charset="0"/>
              </a:rPr>
              <a:t>    for m in range(0, </a:t>
            </a:r>
            <a:r>
              <a:rPr lang="en-US" altLang="ko-KR" dirty="0" err="1">
                <a:latin typeface="OCR A Extended" panose="02010509020102010303" pitchFamily="50" charset="0"/>
              </a:rPr>
              <a:t>len</a:t>
            </a:r>
            <a:r>
              <a:rPr lang="en-US" altLang="ko-KR" dirty="0">
                <a:latin typeface="OCR A Extended" panose="02010509020102010303" pitchFamily="50" charset="0"/>
              </a:rPr>
              <a:t>(menu)):</a:t>
            </a:r>
          </a:p>
          <a:p>
            <a:pPr marL="0" indent="0">
              <a:buNone/>
            </a:pPr>
            <a:r>
              <a:rPr lang="en-US" altLang="ko-KR" dirty="0">
                <a:latin typeface="OCR A Extended" panose="02010509020102010303" pitchFamily="50" charset="0"/>
              </a:rPr>
              <a:t>        print('%</a:t>
            </a:r>
            <a:r>
              <a:rPr lang="en-US" altLang="ko-KR" dirty="0" err="1">
                <a:latin typeface="OCR A Extended" panose="02010509020102010303" pitchFamily="50" charset="0"/>
              </a:rPr>
              <a:t>d.%s</a:t>
            </a:r>
            <a:r>
              <a:rPr lang="en-US" altLang="ko-KR" dirty="0">
                <a:latin typeface="OCR A Extended" panose="02010509020102010303" pitchFamily="50" charset="0"/>
              </a:rPr>
              <a:t>' % (m, menu[m]))</a:t>
            </a:r>
          </a:p>
          <a:p>
            <a:pPr marL="0" indent="0">
              <a:buNone/>
            </a:pPr>
            <a:r>
              <a:rPr lang="en-US" altLang="ko-KR" dirty="0">
                <a:latin typeface="OCR A Extended" panose="02010509020102010303" pitchFamily="50" charset="0"/>
              </a:rPr>
              <a:t>    </a:t>
            </a:r>
            <a:r>
              <a:rPr lang="en-US" altLang="ko-KR" dirty="0" err="1">
                <a:latin typeface="OCR A Extended" panose="02010509020102010303" pitchFamily="50" charset="0"/>
              </a:rPr>
              <a:t>sel_index</a:t>
            </a:r>
            <a:r>
              <a:rPr lang="en-US" altLang="ko-KR" dirty="0">
                <a:latin typeface="OCR A Extended" panose="02010509020102010303" pitchFamily="50" charset="0"/>
              </a:rPr>
              <a:t> = </a:t>
            </a:r>
            <a:r>
              <a:rPr lang="en-US" altLang="ko-KR" dirty="0" err="1">
                <a:latin typeface="OCR A Extended" panose="02010509020102010303" pitchFamily="50" charset="0"/>
              </a:rPr>
              <a:t>int</a:t>
            </a:r>
            <a:r>
              <a:rPr lang="en-US" altLang="ko-KR" dirty="0">
                <a:latin typeface="OCR A Extended" panose="02010509020102010303" pitchFamily="50" charset="0"/>
              </a:rPr>
              <a:t>(input('CHOICE : '))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/>
                </a:solidFill>
                <a:latin typeface="OCR A Extended" panose="02010509020102010303" pitchFamily="50" charset="0"/>
              </a:rPr>
              <a:t/>
            </a:r>
            <a:br>
              <a:rPr lang="en-US" altLang="ko-KR" dirty="0">
                <a:solidFill>
                  <a:schemeClr val="accent4"/>
                </a:solidFill>
                <a:latin typeface="OCR A Extended" panose="02010509020102010303" pitchFamily="50" charset="0"/>
              </a:rPr>
            </a:br>
            <a:r>
              <a:rPr lang="en-US" altLang="ko-KR" dirty="0">
                <a:solidFill>
                  <a:schemeClr val="accent4"/>
                </a:solidFill>
                <a:latin typeface="OCR A Extended" panose="02010509020102010303" pitchFamily="50" charset="0"/>
              </a:rPr>
              <a:t>    # </a:t>
            </a:r>
            <a:r>
              <a:rPr lang="ko-KR" altLang="en-US" dirty="0" err="1">
                <a:solidFill>
                  <a:schemeClr val="accent4"/>
                </a:solidFill>
                <a:latin typeface="OCR A Extended" panose="02010509020102010303" pitchFamily="50" charset="0"/>
              </a:rPr>
              <a:t>선택별</a:t>
            </a:r>
            <a:r>
              <a:rPr lang="ko-KR" altLang="en-US" dirty="0">
                <a:solidFill>
                  <a:schemeClr val="accent4"/>
                </a:solidFill>
                <a:latin typeface="OCR A Extended" panose="02010509020102010303" pitchFamily="50" charset="0"/>
              </a:rPr>
              <a:t> 진행 </a:t>
            </a:r>
          </a:p>
          <a:p>
            <a:pPr marL="0" indent="0">
              <a:buNone/>
            </a:pPr>
            <a:r>
              <a:rPr lang="ko-KR" altLang="en-US" dirty="0">
                <a:latin typeface="OCR A Extended" panose="02010509020102010303" pitchFamily="50" charset="0"/>
              </a:rPr>
              <a:t>    </a:t>
            </a:r>
            <a:r>
              <a:rPr lang="en-US" altLang="ko-KR" dirty="0">
                <a:latin typeface="OCR A Extended" panose="02010509020102010303" pitchFamily="50" charset="0"/>
              </a:rPr>
              <a:t>if </a:t>
            </a:r>
            <a:r>
              <a:rPr lang="en-US" altLang="ko-KR" dirty="0" err="1">
                <a:latin typeface="OCR A Extended" panose="02010509020102010303" pitchFamily="50" charset="0"/>
              </a:rPr>
              <a:t>sel_index</a:t>
            </a:r>
            <a:r>
              <a:rPr lang="en-US" altLang="ko-KR" dirty="0">
                <a:latin typeface="OCR A Extended" panose="02010509020102010303" pitchFamily="50" charset="0"/>
              </a:rPr>
              <a:t> == 0: </a:t>
            </a:r>
          </a:p>
          <a:p>
            <a:pPr marL="0" indent="0">
              <a:buNone/>
            </a:pPr>
            <a:r>
              <a:rPr lang="en-US" altLang="ko-KR" dirty="0">
                <a:latin typeface="OCR A Extended" panose="02010509020102010303" pitchFamily="50" charset="0"/>
              </a:rPr>
              <a:t>        break </a:t>
            </a:r>
          </a:p>
          <a:p>
            <a:pPr marL="0" indent="0">
              <a:buNone/>
            </a:pPr>
            <a:r>
              <a:rPr lang="en-US" altLang="ko-KR" dirty="0">
                <a:latin typeface="OCR A Extended" panose="02010509020102010303" pitchFamily="50" charset="0"/>
              </a:rPr>
              <a:t>    </a:t>
            </a:r>
            <a:r>
              <a:rPr lang="en-US" altLang="ko-KR" dirty="0" err="1">
                <a:latin typeface="OCR A Extended" panose="02010509020102010303" pitchFamily="50" charset="0"/>
              </a:rPr>
              <a:t>elif</a:t>
            </a:r>
            <a:r>
              <a:rPr lang="en-US" altLang="ko-KR" dirty="0">
                <a:latin typeface="OCR A Extended" panose="02010509020102010303" pitchFamily="50" charset="0"/>
              </a:rPr>
              <a:t> </a:t>
            </a:r>
            <a:r>
              <a:rPr lang="en-US" altLang="ko-KR" dirty="0" err="1">
                <a:latin typeface="OCR A Extended" panose="02010509020102010303" pitchFamily="50" charset="0"/>
              </a:rPr>
              <a:t>sel_index</a:t>
            </a:r>
            <a:r>
              <a:rPr lang="en-US" altLang="ko-KR" dirty="0">
                <a:latin typeface="OCR A Extended" panose="02010509020102010303" pitchFamily="50" charset="0"/>
              </a:rPr>
              <a:t> == 1: </a:t>
            </a:r>
          </a:p>
          <a:p>
            <a:pPr marL="0" indent="0">
              <a:buNone/>
            </a:pPr>
            <a:r>
              <a:rPr lang="en-US" altLang="ko-KR" dirty="0">
                <a:latin typeface="OCR A Extended" panose="02010509020102010303" pitchFamily="50" charset="0"/>
              </a:rPr>
              <a:t>        hitter()</a:t>
            </a:r>
          </a:p>
          <a:p>
            <a:pPr marL="0" indent="0">
              <a:buNone/>
            </a:pPr>
            <a:r>
              <a:rPr lang="en-US" altLang="ko-KR" dirty="0">
                <a:latin typeface="OCR A Extended" panose="02010509020102010303" pitchFamily="50" charset="0"/>
              </a:rPr>
              <a:t>    </a:t>
            </a:r>
            <a:r>
              <a:rPr lang="en-US" altLang="ko-KR" dirty="0" err="1">
                <a:latin typeface="OCR A Extended" panose="02010509020102010303" pitchFamily="50" charset="0"/>
              </a:rPr>
              <a:t>elif</a:t>
            </a:r>
            <a:r>
              <a:rPr lang="en-US" altLang="ko-KR" dirty="0">
                <a:latin typeface="OCR A Extended" panose="02010509020102010303" pitchFamily="50" charset="0"/>
              </a:rPr>
              <a:t> </a:t>
            </a:r>
            <a:r>
              <a:rPr lang="en-US" altLang="ko-KR" dirty="0" err="1">
                <a:latin typeface="OCR A Extended" panose="02010509020102010303" pitchFamily="50" charset="0"/>
              </a:rPr>
              <a:t>sel_index</a:t>
            </a:r>
            <a:r>
              <a:rPr lang="en-US" altLang="ko-KR" dirty="0">
                <a:latin typeface="OCR A Extended" panose="02010509020102010303" pitchFamily="50" charset="0"/>
              </a:rPr>
              <a:t> == 2:</a:t>
            </a:r>
          </a:p>
          <a:p>
            <a:pPr marL="0" indent="0">
              <a:buNone/>
            </a:pPr>
            <a:r>
              <a:rPr lang="en-US" altLang="ko-KR" dirty="0">
                <a:latin typeface="OCR A Extended" panose="02010509020102010303" pitchFamily="50" charset="0"/>
              </a:rPr>
              <a:t>        pitcher()</a:t>
            </a:r>
          </a:p>
          <a:p>
            <a:pPr marL="0" indent="0">
              <a:buNone/>
            </a:pPr>
            <a:r>
              <a:rPr lang="en-US" altLang="ko-KR" dirty="0">
                <a:latin typeface="OCR A Extended" panose="02010509020102010303" pitchFamily="50" charset="0"/>
              </a:rPr>
              <a:t>    </a:t>
            </a:r>
            <a:r>
              <a:rPr lang="en-US" altLang="ko-KR" dirty="0" err="1">
                <a:latin typeface="OCR A Extended" panose="02010509020102010303" pitchFamily="50" charset="0"/>
              </a:rPr>
              <a:t>elif</a:t>
            </a:r>
            <a:r>
              <a:rPr lang="en-US" altLang="ko-KR" dirty="0">
                <a:latin typeface="OCR A Extended" panose="02010509020102010303" pitchFamily="50" charset="0"/>
              </a:rPr>
              <a:t> </a:t>
            </a:r>
            <a:r>
              <a:rPr lang="en-US" altLang="ko-KR" dirty="0" err="1">
                <a:latin typeface="OCR A Extended" panose="02010509020102010303" pitchFamily="50" charset="0"/>
              </a:rPr>
              <a:t>sel_index</a:t>
            </a:r>
            <a:r>
              <a:rPr lang="en-US" altLang="ko-KR" dirty="0">
                <a:latin typeface="OCR A Extended" panose="02010509020102010303" pitchFamily="50" charset="0"/>
              </a:rPr>
              <a:t> == 3: </a:t>
            </a:r>
          </a:p>
          <a:p>
            <a:pPr marL="0" indent="0">
              <a:buNone/>
            </a:pPr>
            <a:r>
              <a:rPr lang="en-US" altLang="ko-KR" dirty="0">
                <a:latin typeface="OCR A Extended" panose="02010509020102010303" pitchFamily="50" charset="0"/>
              </a:rPr>
              <a:t>        defense()</a:t>
            </a:r>
          </a:p>
          <a:p>
            <a:pPr marL="0" indent="0">
              <a:buNone/>
            </a:pPr>
            <a:r>
              <a:rPr lang="en-US" altLang="ko-KR" dirty="0">
                <a:latin typeface="OCR A Extended" panose="02010509020102010303" pitchFamily="50" charset="0"/>
              </a:rPr>
              <a:t>    </a:t>
            </a:r>
            <a:r>
              <a:rPr lang="en-US" altLang="ko-KR" dirty="0" err="1">
                <a:latin typeface="OCR A Extended" panose="02010509020102010303" pitchFamily="50" charset="0"/>
              </a:rPr>
              <a:t>elif</a:t>
            </a:r>
            <a:r>
              <a:rPr lang="en-US" altLang="ko-KR" dirty="0">
                <a:latin typeface="OCR A Extended" panose="02010509020102010303" pitchFamily="50" charset="0"/>
              </a:rPr>
              <a:t> </a:t>
            </a:r>
            <a:r>
              <a:rPr lang="en-US" altLang="ko-KR" dirty="0" err="1">
                <a:latin typeface="OCR A Extended" panose="02010509020102010303" pitchFamily="50" charset="0"/>
              </a:rPr>
              <a:t>sel_index</a:t>
            </a:r>
            <a:r>
              <a:rPr lang="en-US" altLang="ko-KR" dirty="0">
                <a:latin typeface="OCR A Extended" panose="02010509020102010303" pitchFamily="50" charset="0"/>
              </a:rPr>
              <a:t> == 4: </a:t>
            </a:r>
          </a:p>
          <a:p>
            <a:pPr marL="0" indent="0">
              <a:buNone/>
            </a:pPr>
            <a:r>
              <a:rPr lang="en-US" altLang="ko-KR" dirty="0">
                <a:latin typeface="OCR A Extended" panose="02010509020102010303" pitchFamily="50" charset="0"/>
              </a:rPr>
              <a:t>        runner()</a:t>
            </a:r>
          </a:p>
          <a:p>
            <a:pPr marL="0" indent="0">
              <a:buNone/>
            </a:pPr>
            <a:endParaRPr lang="ko-KR" altLang="en-US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365" y="697968"/>
            <a:ext cx="2817194" cy="60057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9101" y="279469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3.</a:t>
            </a:r>
            <a:r>
              <a:rPr lang="ko-KR" altLang="en-US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 실행 화면</a:t>
            </a:r>
            <a:endParaRPr lang="en-US" altLang="ko-KR" sz="4000" dirty="0" smtClean="0">
              <a:solidFill>
                <a:srgbClr val="525252"/>
              </a:solidFill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92" y="1493537"/>
            <a:ext cx="3667125" cy="521017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1493537"/>
            <a:ext cx="1647825" cy="1390650"/>
          </a:xfrm>
        </p:spPr>
      </p:pic>
      <p:sp>
        <p:nvSpPr>
          <p:cNvPr id="10" name="설명선 2 9"/>
          <p:cNvSpPr/>
          <p:nvPr/>
        </p:nvSpPr>
        <p:spPr>
          <a:xfrm>
            <a:off x="285751" y="3101845"/>
            <a:ext cx="1507538" cy="413712"/>
          </a:xfrm>
          <a:prstGeom prst="borderCallout2">
            <a:avLst>
              <a:gd name="adj1" fmla="val 37212"/>
              <a:gd name="adj2" fmla="val -7017"/>
              <a:gd name="adj3" fmla="val 18750"/>
              <a:gd name="adj4" fmla="val -16667"/>
              <a:gd name="adj5" fmla="val -52116"/>
              <a:gd name="adj6" fmla="val 3333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메뉴 화면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3255654" y="811277"/>
            <a:ext cx="1507538" cy="413712"/>
          </a:xfrm>
          <a:prstGeom prst="borderCallout2">
            <a:avLst>
              <a:gd name="adj1" fmla="val 37212"/>
              <a:gd name="adj2" fmla="val -7017"/>
              <a:gd name="adj3" fmla="val 57375"/>
              <a:gd name="adj4" fmla="val -20789"/>
              <a:gd name="adj5" fmla="val 179637"/>
              <a:gd name="adj6" fmla="val -9622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내용 출력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설명선 2 11"/>
          <p:cNvSpPr/>
          <p:nvPr/>
        </p:nvSpPr>
        <p:spPr>
          <a:xfrm>
            <a:off x="6381629" y="170695"/>
            <a:ext cx="1507538" cy="413712"/>
          </a:xfrm>
          <a:prstGeom prst="borderCallout2">
            <a:avLst>
              <a:gd name="adj1" fmla="val 37212"/>
              <a:gd name="adj2" fmla="val -7017"/>
              <a:gd name="adj3" fmla="val 57375"/>
              <a:gd name="adj4" fmla="val -20789"/>
              <a:gd name="adj5" fmla="val 179637"/>
              <a:gd name="adj6" fmla="val -9622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 저장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4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365" y="1829756"/>
            <a:ext cx="2817194" cy="4121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9101" y="279469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3.</a:t>
            </a:r>
            <a:r>
              <a:rPr lang="ko-KR" altLang="en-US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 실행 화면</a:t>
            </a:r>
            <a:endParaRPr lang="en-US" altLang="ko-KR" sz="4000" dirty="0" smtClean="0">
              <a:solidFill>
                <a:srgbClr val="525252"/>
              </a:solidFill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92" y="1621299"/>
            <a:ext cx="3667125" cy="4537737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21" y="1493537"/>
            <a:ext cx="1246434" cy="1390650"/>
          </a:xfrm>
        </p:spPr>
      </p:pic>
      <p:sp>
        <p:nvSpPr>
          <p:cNvPr id="10" name="설명선 2 9"/>
          <p:cNvSpPr/>
          <p:nvPr/>
        </p:nvSpPr>
        <p:spPr>
          <a:xfrm>
            <a:off x="419101" y="3075212"/>
            <a:ext cx="1507538" cy="413712"/>
          </a:xfrm>
          <a:prstGeom prst="borderCallout2">
            <a:avLst>
              <a:gd name="adj1" fmla="val 37212"/>
              <a:gd name="adj2" fmla="val -7017"/>
              <a:gd name="adj3" fmla="val 18750"/>
              <a:gd name="adj4" fmla="val -16667"/>
              <a:gd name="adj5" fmla="val -107908"/>
              <a:gd name="adj6" fmla="val 12166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메뉴 화면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2583054" y="978897"/>
            <a:ext cx="1507538" cy="413712"/>
          </a:xfrm>
          <a:prstGeom prst="borderCallout2">
            <a:avLst>
              <a:gd name="adj1" fmla="val 37212"/>
              <a:gd name="adj2" fmla="val -7017"/>
              <a:gd name="adj3" fmla="val 57375"/>
              <a:gd name="adj4" fmla="val -20789"/>
              <a:gd name="adj5" fmla="val 179637"/>
              <a:gd name="adj6" fmla="val -9622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내용 출력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설명선 2 11"/>
          <p:cNvSpPr/>
          <p:nvPr/>
        </p:nvSpPr>
        <p:spPr>
          <a:xfrm>
            <a:off x="6381629" y="1207587"/>
            <a:ext cx="1507538" cy="413712"/>
          </a:xfrm>
          <a:prstGeom prst="borderCallout2">
            <a:avLst>
              <a:gd name="adj1" fmla="val 37212"/>
              <a:gd name="adj2" fmla="val -7017"/>
              <a:gd name="adj3" fmla="val 57375"/>
              <a:gd name="adj4" fmla="val -20789"/>
              <a:gd name="adj5" fmla="val 179637"/>
              <a:gd name="adj6" fmla="val -9622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 저장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7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9101" y="279469"/>
            <a:ext cx="801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목차</a:t>
            </a:r>
            <a:endParaRPr lang="ko-KR" altLang="en-US" sz="4000" dirty="0">
              <a:solidFill>
                <a:srgbClr val="525252"/>
              </a:solidFill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536791" y="2914650"/>
            <a:ext cx="1832610" cy="18326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1</a:t>
            </a:r>
          </a:p>
          <a:p>
            <a:pPr algn="ctr"/>
            <a:r>
              <a:rPr lang="ko-KR" altLang="en-US" sz="32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설명</a:t>
            </a:r>
            <a:endParaRPr lang="ko-KR" altLang="en-US" sz="32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50071" y="2914650"/>
            <a:ext cx="1832610" cy="1832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2</a:t>
            </a:r>
          </a:p>
          <a:p>
            <a:pPr algn="ctr"/>
            <a:r>
              <a:rPr lang="en-US" altLang="ko-KR" sz="32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CODE</a:t>
            </a:r>
            <a:endParaRPr lang="ko-KR" altLang="en-US" sz="32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63350" y="2914650"/>
            <a:ext cx="1832610" cy="18326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3</a:t>
            </a:r>
          </a:p>
          <a:p>
            <a:pPr algn="ctr"/>
            <a:r>
              <a:rPr lang="ko-KR" altLang="en-US" sz="32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실행 과정</a:t>
            </a:r>
            <a:endParaRPr lang="ko-KR" altLang="en-US" sz="32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5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1" y="279469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1. </a:t>
            </a:r>
            <a:r>
              <a:rPr lang="ko-KR" altLang="en-US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설명</a:t>
            </a:r>
            <a:endParaRPr lang="ko-KR" altLang="en-US" sz="4000" dirty="0">
              <a:solidFill>
                <a:srgbClr val="525252"/>
              </a:solidFill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BBR (</a:t>
            </a:r>
            <a:r>
              <a:rPr lang="en-US" altLang="ko-KR" sz="3600" dirty="0" err="1" smtClean="0"/>
              <a:t>BaseBall</a:t>
            </a:r>
            <a:r>
              <a:rPr lang="en-US" altLang="ko-KR" sz="3600" dirty="0" smtClean="0"/>
              <a:t> Record) </a:t>
            </a:r>
            <a:r>
              <a:rPr lang="ko-KR" altLang="en-US" sz="3600" dirty="0" smtClean="0"/>
              <a:t>프로그램 </a:t>
            </a:r>
            <a:endParaRPr lang="en-US" altLang="ko-KR" sz="3600" dirty="0" smtClean="0"/>
          </a:p>
          <a:p>
            <a:pPr lvl="1"/>
            <a:r>
              <a:rPr lang="en-US" altLang="ko-KR" sz="3200" dirty="0" smtClean="0"/>
              <a:t>KBO </a:t>
            </a:r>
            <a:r>
              <a:rPr lang="ko-KR" altLang="en-US" sz="3200" dirty="0" smtClean="0"/>
              <a:t>홈페이지의 선수 기록을 크롤링하여 분야별 순위를 리스트 형태로 보여주고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결과값을 </a:t>
            </a:r>
            <a:r>
              <a:rPr lang="en-US" altLang="ko-KR" sz="3200" dirty="0" smtClean="0"/>
              <a:t>txt </a:t>
            </a:r>
            <a:r>
              <a:rPr lang="ko-KR" altLang="en-US" sz="3200" dirty="0" smtClean="0"/>
              <a:t>파일로 저장한다</a:t>
            </a:r>
            <a:endParaRPr lang="en-US" altLang="ko-KR" sz="3200" dirty="0" smtClean="0"/>
          </a:p>
          <a:p>
            <a:pPr lvl="1"/>
            <a:r>
              <a:rPr lang="ko-KR" altLang="en-US" sz="3200" dirty="0" smtClean="0"/>
              <a:t>타자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투수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수비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주루 </a:t>
            </a:r>
            <a:r>
              <a:rPr lang="en-US" altLang="ko-KR" sz="3200" dirty="0" smtClean="0"/>
              <a:t>4</a:t>
            </a:r>
            <a:r>
              <a:rPr lang="ko-KR" altLang="en-US" sz="3200" dirty="0" smtClean="0"/>
              <a:t>분야의 기록을 각각 불러올 수 있다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7320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1" y="279469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2.</a:t>
            </a:r>
            <a:r>
              <a:rPr lang="ko-KR" altLang="en-US" sz="4000" dirty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 </a:t>
            </a:r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CODE - 1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8" y="1018133"/>
            <a:ext cx="6995603" cy="5716194"/>
          </a:xfrm>
        </p:spPr>
      </p:pic>
    </p:spTree>
    <p:extLst>
      <p:ext uri="{BB962C8B-B14F-4D97-AF65-F5344CB8AC3E}">
        <p14:creationId xmlns:p14="http://schemas.microsoft.com/office/powerpoint/2010/main" val="26921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1" y="279469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2.</a:t>
            </a:r>
            <a:r>
              <a:rPr lang="ko-KR" altLang="en-US" sz="4000" dirty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 </a:t>
            </a:r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CODE - 1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19076" y="1018133"/>
            <a:ext cx="8676730" cy="5526358"/>
          </a:xfrm>
        </p:spPr>
        <p:txBody>
          <a:bodyPr numCol="2" spcCol="180000"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3000" dirty="0">
                <a:latin typeface="OCR A Extended" panose="02010509020102010303" pitchFamily="50" charset="0"/>
              </a:rPr>
              <a:t>import requests</a:t>
            </a:r>
          </a:p>
          <a:p>
            <a:pPr marL="0" indent="0">
              <a:buNone/>
            </a:pPr>
            <a:r>
              <a:rPr lang="en-US" altLang="ko-KR" sz="3000" dirty="0">
                <a:latin typeface="OCR A Extended" panose="02010509020102010303" pitchFamily="50" charset="0"/>
              </a:rPr>
              <a:t>from bs4 import </a:t>
            </a:r>
            <a:r>
              <a:rPr lang="en-US" altLang="ko-KR" sz="3000" dirty="0" err="1">
                <a:latin typeface="OCR A Extended" panose="02010509020102010303" pitchFamily="50" charset="0"/>
              </a:rPr>
              <a:t>BeautifulSoup</a:t>
            </a:r>
            <a:r>
              <a:rPr lang="en-US" altLang="ko-KR" sz="3000" dirty="0">
                <a:latin typeface="OCR A Extended" panose="02010509020102010303" pitchFamily="50" charset="0"/>
              </a:rPr>
              <a:t> </a:t>
            </a:r>
          </a:p>
          <a:p>
            <a:pPr marL="0" indent="0">
              <a:buNone/>
            </a:pPr>
            <a:r>
              <a:rPr lang="en-US" altLang="ko-KR" sz="3000" dirty="0">
                <a:latin typeface="OCR A Extended" panose="02010509020102010303" pitchFamily="50" charset="0"/>
              </a:rPr>
              <a:t>import </a:t>
            </a:r>
            <a:r>
              <a:rPr lang="en-US" altLang="ko-KR" sz="3000" dirty="0" err="1">
                <a:latin typeface="OCR A Extended" panose="02010509020102010303" pitchFamily="50" charset="0"/>
              </a:rPr>
              <a:t>os.path</a:t>
            </a:r>
            <a:r>
              <a:rPr lang="en-US" altLang="ko-KR" sz="3000" dirty="0">
                <a:latin typeface="OCR A Extended" panose="02010509020102010303" pitchFamily="50" charset="0"/>
              </a:rPr>
              <a:t> as path</a:t>
            </a:r>
          </a:p>
          <a:p>
            <a:pPr marL="0" indent="0">
              <a:buNone/>
            </a:pPr>
            <a:r>
              <a:rPr lang="en-US" altLang="ko-KR" sz="3000" dirty="0">
                <a:latin typeface="OCR A Extended" panose="02010509020102010303" pitchFamily="50" charset="0"/>
              </a:rPr>
              <a:t/>
            </a:r>
            <a:br>
              <a:rPr lang="en-US" altLang="ko-KR" sz="3000" dirty="0">
                <a:latin typeface="OCR A Extended" panose="02010509020102010303" pitchFamily="50" charset="0"/>
              </a:rPr>
            </a:br>
            <a:r>
              <a:rPr lang="en-US" altLang="ko-KR" sz="2500" dirty="0">
                <a:latin typeface="OCR A Extended" panose="02010509020102010303" pitchFamily="50" charset="0"/>
              </a:rPr>
              <a:t>menu = ['</a:t>
            </a:r>
            <a:r>
              <a:rPr lang="ko-KR" altLang="en-US" sz="2500" dirty="0">
                <a:latin typeface="OCR A Extended" panose="02010509020102010303" pitchFamily="50" charset="0"/>
              </a:rPr>
              <a:t>나가기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 err="1">
                <a:latin typeface="OCR A Extended" panose="02010509020102010303" pitchFamily="50" charset="0"/>
              </a:rPr>
              <a:t>타자기록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 err="1">
                <a:latin typeface="OCR A Extended" panose="02010509020102010303" pitchFamily="50" charset="0"/>
              </a:rPr>
              <a:t>투수기록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 err="1">
                <a:latin typeface="OCR A Extended" panose="02010509020102010303" pitchFamily="50" charset="0"/>
              </a:rPr>
              <a:t>수비기록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 err="1">
                <a:latin typeface="OCR A Extended" panose="02010509020102010303" pitchFamily="50" charset="0"/>
              </a:rPr>
              <a:t>주루기록</a:t>
            </a:r>
            <a:r>
              <a:rPr lang="en-US" altLang="ko-KR" sz="2500" dirty="0">
                <a:latin typeface="OCR A Extended" panose="02010509020102010303" pitchFamily="50" charset="0"/>
              </a:rPr>
              <a:t>']</a:t>
            </a:r>
          </a:p>
          <a:p>
            <a:pPr marL="0" indent="0">
              <a:buNone/>
            </a:pPr>
            <a:r>
              <a:rPr lang="en-US" altLang="ko-KR" sz="2500" dirty="0" err="1">
                <a:latin typeface="OCR A Extended" panose="02010509020102010303" pitchFamily="50" charset="0"/>
              </a:rPr>
              <a:t>h_tabs</a:t>
            </a:r>
            <a:r>
              <a:rPr lang="en-US" altLang="ko-KR" sz="2500" dirty="0">
                <a:latin typeface="OCR A Extended" panose="02010509020102010303" pitchFamily="50" charset="0"/>
              </a:rPr>
              <a:t> = ['</a:t>
            </a:r>
            <a:r>
              <a:rPr lang="ko-KR" altLang="en-US" sz="2500" dirty="0">
                <a:latin typeface="OCR A Extended" panose="02010509020102010303" pitchFamily="50" charset="0"/>
              </a:rPr>
              <a:t>순위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 err="1">
                <a:latin typeface="OCR A Extended" panose="02010509020102010303" pitchFamily="50" charset="0"/>
              </a:rPr>
              <a:t>선수명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>
                <a:latin typeface="OCR A Extended" panose="02010509020102010303" pitchFamily="50" charset="0"/>
              </a:rPr>
              <a:t>타율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>
                <a:latin typeface="OCR A Extended" panose="02010509020102010303" pitchFamily="50" charset="0"/>
              </a:rPr>
              <a:t>안타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>
                <a:latin typeface="OCR A Extended" panose="02010509020102010303" pitchFamily="50" charset="0"/>
              </a:rPr>
              <a:t>홈런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>
                <a:latin typeface="OCR A Extended" panose="02010509020102010303" pitchFamily="50" charset="0"/>
              </a:rPr>
              <a:t>타점</a:t>
            </a:r>
            <a:r>
              <a:rPr lang="en-US" altLang="ko-KR" sz="2500" dirty="0">
                <a:latin typeface="OCR A Extended" panose="02010509020102010303" pitchFamily="50" charset="0"/>
              </a:rPr>
              <a:t>']</a:t>
            </a:r>
          </a:p>
          <a:p>
            <a:pPr marL="0" indent="0">
              <a:buNone/>
            </a:pPr>
            <a:r>
              <a:rPr lang="en-US" altLang="ko-KR" sz="2500" dirty="0" err="1">
                <a:latin typeface="OCR A Extended" panose="02010509020102010303" pitchFamily="50" charset="0"/>
              </a:rPr>
              <a:t>p_tabs</a:t>
            </a:r>
            <a:r>
              <a:rPr lang="en-US" altLang="ko-KR" sz="2500" dirty="0">
                <a:latin typeface="OCR A Extended" panose="02010509020102010303" pitchFamily="50" charset="0"/>
              </a:rPr>
              <a:t> = ['</a:t>
            </a:r>
            <a:r>
              <a:rPr lang="ko-KR" altLang="en-US" sz="2500" dirty="0">
                <a:latin typeface="OCR A Extended" panose="02010509020102010303" pitchFamily="50" charset="0"/>
              </a:rPr>
              <a:t>순위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 err="1">
                <a:latin typeface="OCR A Extended" panose="02010509020102010303" pitchFamily="50" charset="0"/>
              </a:rPr>
              <a:t>선수명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 err="1">
                <a:latin typeface="OCR A Extended" panose="02010509020102010303" pitchFamily="50" charset="0"/>
              </a:rPr>
              <a:t>평자책점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>
                <a:latin typeface="OCR A Extended" panose="02010509020102010303" pitchFamily="50" charset="0"/>
              </a:rPr>
              <a:t>승률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 err="1">
                <a:latin typeface="OCR A Extended" panose="02010509020102010303" pitchFamily="50" charset="0"/>
              </a:rPr>
              <a:t>이닝수</a:t>
            </a:r>
            <a:r>
              <a:rPr lang="en-US" altLang="ko-KR" sz="2500" dirty="0">
                <a:latin typeface="OCR A Extended" panose="02010509020102010303" pitchFamily="50" charset="0"/>
              </a:rPr>
              <a:t>', 'WHIP']</a:t>
            </a:r>
          </a:p>
          <a:p>
            <a:pPr marL="0" indent="0">
              <a:buNone/>
            </a:pPr>
            <a:r>
              <a:rPr lang="en-US" altLang="ko-KR" sz="2500" dirty="0" err="1">
                <a:latin typeface="OCR A Extended" panose="02010509020102010303" pitchFamily="50" charset="0"/>
              </a:rPr>
              <a:t>d_tabs</a:t>
            </a:r>
            <a:r>
              <a:rPr lang="en-US" altLang="ko-KR" sz="2500" dirty="0">
                <a:latin typeface="OCR A Extended" panose="02010509020102010303" pitchFamily="50" charset="0"/>
              </a:rPr>
              <a:t> = ['</a:t>
            </a:r>
            <a:r>
              <a:rPr lang="ko-KR" altLang="en-US" sz="2500" dirty="0">
                <a:latin typeface="OCR A Extended" panose="02010509020102010303" pitchFamily="50" charset="0"/>
              </a:rPr>
              <a:t>순위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 err="1">
                <a:latin typeface="OCR A Extended" panose="02010509020102010303" pitchFamily="50" charset="0"/>
              </a:rPr>
              <a:t>선수명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>
                <a:latin typeface="OCR A Extended" panose="02010509020102010303" pitchFamily="50" charset="0"/>
              </a:rPr>
              <a:t>포지션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 err="1">
                <a:latin typeface="OCR A Extended" panose="02010509020102010303" pitchFamily="50" charset="0"/>
              </a:rPr>
              <a:t>선발경기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 err="1">
                <a:latin typeface="OCR A Extended" panose="02010509020102010303" pitchFamily="50" charset="0"/>
              </a:rPr>
              <a:t>이닝수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>
                <a:latin typeface="OCR A Extended" panose="02010509020102010303" pitchFamily="50" charset="0"/>
              </a:rPr>
              <a:t>수비율</a:t>
            </a:r>
            <a:r>
              <a:rPr lang="en-US" altLang="ko-KR" sz="2500" dirty="0">
                <a:latin typeface="OCR A Extended" panose="02010509020102010303" pitchFamily="50" charset="0"/>
              </a:rPr>
              <a:t>']</a:t>
            </a:r>
          </a:p>
          <a:p>
            <a:pPr marL="0" indent="0">
              <a:buNone/>
            </a:pPr>
            <a:r>
              <a:rPr lang="en-US" altLang="ko-KR" sz="2500" dirty="0" err="1">
                <a:latin typeface="OCR A Extended" panose="02010509020102010303" pitchFamily="50" charset="0"/>
              </a:rPr>
              <a:t>r_tabs</a:t>
            </a:r>
            <a:r>
              <a:rPr lang="en-US" altLang="ko-KR" sz="2500" dirty="0">
                <a:latin typeface="OCR A Extended" panose="02010509020102010303" pitchFamily="50" charset="0"/>
              </a:rPr>
              <a:t> = ['</a:t>
            </a:r>
            <a:r>
              <a:rPr lang="ko-KR" altLang="en-US" sz="2500" dirty="0">
                <a:latin typeface="OCR A Extended" panose="02010509020102010303" pitchFamily="50" charset="0"/>
              </a:rPr>
              <a:t>순위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 err="1">
                <a:latin typeface="OCR A Extended" panose="02010509020102010303" pitchFamily="50" charset="0"/>
              </a:rPr>
              <a:t>선수명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>
                <a:latin typeface="OCR A Extended" panose="02010509020102010303" pitchFamily="50" charset="0"/>
              </a:rPr>
              <a:t>경기수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 err="1">
                <a:latin typeface="OCR A Extended" panose="02010509020102010303" pitchFamily="50" charset="0"/>
              </a:rPr>
              <a:t>도루시도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 err="1">
                <a:latin typeface="OCR A Extended" panose="02010509020102010303" pitchFamily="50" charset="0"/>
              </a:rPr>
              <a:t>도루허용</a:t>
            </a:r>
            <a:r>
              <a:rPr lang="en-US" altLang="ko-KR" sz="2500" dirty="0">
                <a:latin typeface="OCR A Extended" panose="02010509020102010303" pitchFamily="50" charset="0"/>
              </a:rPr>
              <a:t>', '</a:t>
            </a:r>
            <a:r>
              <a:rPr lang="ko-KR" altLang="en-US" sz="2500" dirty="0" err="1">
                <a:latin typeface="OCR A Extended" panose="02010509020102010303" pitchFamily="50" charset="0"/>
              </a:rPr>
              <a:t>도루성공율</a:t>
            </a:r>
            <a:r>
              <a:rPr lang="en-US" altLang="ko-KR" sz="2500" dirty="0">
                <a:latin typeface="OCR A Extended" panose="02010509020102010303" pitchFamily="50" charset="0"/>
              </a:rPr>
              <a:t>']</a:t>
            </a:r>
          </a:p>
          <a:p>
            <a:pPr marL="0" indent="0">
              <a:buNone/>
            </a:pPr>
            <a:r>
              <a:rPr lang="en-US" altLang="ko-KR" sz="2500" dirty="0" err="1">
                <a:latin typeface="OCR A Extended" panose="02010509020102010303" pitchFamily="50" charset="0"/>
              </a:rPr>
              <a:t>sel_index</a:t>
            </a:r>
            <a:r>
              <a:rPr lang="en-US" altLang="ko-KR" sz="2500" dirty="0">
                <a:latin typeface="OCR A Extended" panose="02010509020102010303" pitchFamily="50" charset="0"/>
              </a:rPr>
              <a:t> = 0</a:t>
            </a:r>
          </a:p>
          <a:p>
            <a:pPr marL="0" indent="0">
              <a:buNone/>
            </a:pPr>
            <a: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/>
            </a:r>
            <a:b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</a:br>
            <a: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# html </a:t>
            </a:r>
            <a:r>
              <a:rPr lang="ko-KR" altLang="en-US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가져오기 성공여부</a:t>
            </a:r>
          </a:p>
          <a:p>
            <a:pPr marL="0" indent="0">
              <a:buNone/>
            </a:pPr>
            <a: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타자</a:t>
            </a:r>
          </a:p>
          <a:p>
            <a:pPr marL="0" indent="0">
              <a:buNone/>
            </a:pPr>
            <a:r>
              <a:rPr lang="en-US" altLang="ko-KR" sz="3000" dirty="0" err="1">
                <a:latin typeface="OCR A Extended" panose="02010509020102010303" pitchFamily="50" charset="0"/>
              </a:rPr>
              <a:t>rh</a:t>
            </a:r>
            <a:r>
              <a:rPr lang="en-US" altLang="ko-KR" sz="3000" dirty="0">
                <a:latin typeface="OCR A Extended" panose="02010509020102010303" pitchFamily="50" charset="0"/>
              </a:rPr>
              <a:t> = </a:t>
            </a:r>
            <a:r>
              <a:rPr lang="en-US" altLang="ko-KR" sz="3000" dirty="0" err="1">
                <a:latin typeface="OCR A Extended" panose="02010509020102010303" pitchFamily="50" charset="0"/>
              </a:rPr>
              <a:t>requests.get</a:t>
            </a:r>
            <a:r>
              <a:rPr lang="en-US" altLang="ko-KR" sz="3000" dirty="0">
                <a:latin typeface="OCR A Extended" panose="02010509020102010303" pitchFamily="50" charset="0"/>
              </a:rPr>
              <a:t>("https://www.koreabaseball.com/Record/Player/HitterBasic/Basic1.aspx")</a:t>
            </a:r>
          </a:p>
          <a:p>
            <a:pPr marL="0" indent="0">
              <a:buNone/>
            </a:pPr>
            <a: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투수</a:t>
            </a:r>
          </a:p>
          <a:p>
            <a:pPr marL="0" indent="0">
              <a:buNone/>
            </a:pPr>
            <a:r>
              <a:rPr lang="en-US" altLang="ko-KR" sz="3000" dirty="0" err="1">
                <a:latin typeface="OCR A Extended" panose="02010509020102010303" pitchFamily="50" charset="0"/>
              </a:rPr>
              <a:t>rp</a:t>
            </a:r>
            <a:r>
              <a:rPr lang="en-US" altLang="ko-KR" sz="3000" dirty="0">
                <a:latin typeface="OCR A Extended" panose="02010509020102010303" pitchFamily="50" charset="0"/>
              </a:rPr>
              <a:t> = </a:t>
            </a:r>
            <a:r>
              <a:rPr lang="en-US" altLang="ko-KR" sz="3000" dirty="0" err="1">
                <a:latin typeface="OCR A Extended" panose="02010509020102010303" pitchFamily="50" charset="0"/>
              </a:rPr>
              <a:t>requests.get</a:t>
            </a:r>
            <a:r>
              <a:rPr lang="en-US" altLang="ko-KR" sz="3000" dirty="0">
                <a:latin typeface="OCR A Extended" panose="02010509020102010303" pitchFamily="50" charset="0"/>
              </a:rPr>
              <a:t>("https://www.koreabaseball.com/Record/Player/PitcherBasic/Basic1.aspx")</a:t>
            </a:r>
          </a:p>
          <a:p>
            <a:pPr marL="0" indent="0">
              <a:buNone/>
            </a:pPr>
            <a: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수비</a:t>
            </a:r>
          </a:p>
          <a:p>
            <a:pPr marL="0" indent="0">
              <a:buNone/>
            </a:pPr>
            <a:r>
              <a:rPr lang="en-US" altLang="ko-KR" sz="3000" dirty="0" err="1">
                <a:latin typeface="OCR A Extended" panose="02010509020102010303" pitchFamily="50" charset="0"/>
              </a:rPr>
              <a:t>rd</a:t>
            </a:r>
            <a:r>
              <a:rPr lang="en-US" altLang="ko-KR" sz="3000" dirty="0">
                <a:latin typeface="OCR A Extended" panose="02010509020102010303" pitchFamily="50" charset="0"/>
              </a:rPr>
              <a:t> = </a:t>
            </a:r>
            <a:r>
              <a:rPr lang="en-US" altLang="ko-KR" sz="3000" dirty="0" err="1">
                <a:latin typeface="OCR A Extended" panose="02010509020102010303" pitchFamily="50" charset="0"/>
              </a:rPr>
              <a:t>requests.get</a:t>
            </a:r>
            <a:r>
              <a:rPr lang="en-US" altLang="ko-KR" sz="3000" dirty="0">
                <a:latin typeface="OCR A Extended" panose="02010509020102010303" pitchFamily="50" charset="0"/>
              </a:rPr>
              <a:t>("https://www.koreabaseball.com/Record/Player/Defense/Basic.aspx")</a:t>
            </a:r>
          </a:p>
          <a:p>
            <a:pPr marL="0" indent="0">
              <a:buNone/>
            </a:pPr>
            <a: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주루</a:t>
            </a:r>
          </a:p>
          <a:p>
            <a:pPr marL="0" indent="0">
              <a:buNone/>
            </a:pPr>
            <a:r>
              <a:rPr lang="en-US" altLang="ko-KR" sz="3000" dirty="0" err="1">
                <a:latin typeface="OCR A Extended" panose="02010509020102010303" pitchFamily="50" charset="0"/>
              </a:rPr>
              <a:t>rr</a:t>
            </a:r>
            <a:r>
              <a:rPr lang="en-US" altLang="ko-KR" sz="3000" dirty="0">
                <a:latin typeface="OCR A Extended" panose="02010509020102010303" pitchFamily="50" charset="0"/>
              </a:rPr>
              <a:t> = </a:t>
            </a:r>
            <a:r>
              <a:rPr lang="en-US" altLang="ko-KR" sz="3000" dirty="0" err="1">
                <a:latin typeface="OCR A Extended" panose="02010509020102010303" pitchFamily="50" charset="0"/>
              </a:rPr>
              <a:t>requests.get</a:t>
            </a:r>
            <a:r>
              <a:rPr lang="en-US" altLang="ko-KR" sz="3000" dirty="0">
                <a:latin typeface="OCR A Extended" panose="02010509020102010303" pitchFamily="50" charset="0"/>
              </a:rPr>
              <a:t>("https://www.koreabaseball.com/Record/Player/Runner/Basic.aspx")</a:t>
            </a:r>
          </a:p>
          <a:p>
            <a:pPr marL="0" indent="0">
              <a:buNone/>
            </a:pPr>
            <a: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/>
            </a:r>
            <a:b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</a:br>
            <a: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en-US" altLang="ko-KR" sz="3000" dirty="0" err="1">
                <a:solidFill>
                  <a:schemeClr val="accent4"/>
                </a:solidFill>
                <a:latin typeface="OCR A Extended" panose="02010509020102010303" pitchFamily="50" charset="0"/>
              </a:rPr>
              <a:t>html.parser</a:t>
            </a:r>
            <a: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: Element, Attribute, Text</a:t>
            </a:r>
            <a:r>
              <a:rPr lang="ko-KR" altLang="en-US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를 분리 </a:t>
            </a:r>
            <a: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html document</a:t>
            </a:r>
          </a:p>
          <a:p>
            <a:pPr marL="0" indent="0">
              <a:buNone/>
            </a:pPr>
            <a: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3000" dirty="0" err="1" smtClean="0">
                <a:solidFill>
                  <a:schemeClr val="accent4"/>
                </a:solidFill>
                <a:latin typeface="OCR A Extended" panose="02010509020102010303" pitchFamily="50" charset="0"/>
              </a:rPr>
              <a:t>뷰티풀숲</a:t>
            </a:r>
            <a:endParaRPr lang="ko-KR" altLang="en-US" sz="3000" dirty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en-US" altLang="ko-KR" sz="3000" dirty="0" err="1">
                <a:latin typeface="OCR A Extended" panose="02010509020102010303" pitchFamily="50" charset="0"/>
              </a:rPr>
              <a:t>hitR</a:t>
            </a:r>
            <a:r>
              <a:rPr lang="en-US" altLang="ko-KR" sz="3000" dirty="0">
                <a:latin typeface="OCR A Extended" panose="02010509020102010303" pitchFamily="50" charset="0"/>
              </a:rPr>
              <a:t> = </a:t>
            </a:r>
            <a:r>
              <a:rPr lang="en-US" altLang="ko-KR" sz="3000" dirty="0" err="1">
                <a:latin typeface="OCR A Extended" panose="02010509020102010303" pitchFamily="50" charset="0"/>
              </a:rPr>
              <a:t>BeautifulSoup</a:t>
            </a:r>
            <a:r>
              <a:rPr lang="en-US" altLang="ko-KR" sz="3000" dirty="0">
                <a:latin typeface="OCR A Extended" panose="02010509020102010303" pitchFamily="50" charset="0"/>
              </a:rPr>
              <a:t>(</a:t>
            </a:r>
            <a:r>
              <a:rPr lang="en-US" altLang="ko-KR" sz="3000" dirty="0" err="1">
                <a:latin typeface="OCR A Extended" panose="02010509020102010303" pitchFamily="50" charset="0"/>
              </a:rPr>
              <a:t>rh.content</a:t>
            </a:r>
            <a:r>
              <a:rPr lang="en-US" altLang="ko-KR" sz="3000" dirty="0">
                <a:latin typeface="OCR A Extended" panose="02010509020102010303" pitchFamily="50" charset="0"/>
              </a:rPr>
              <a:t>, '</a:t>
            </a:r>
            <a:r>
              <a:rPr lang="en-US" altLang="ko-KR" sz="3000" dirty="0" err="1">
                <a:latin typeface="OCR A Extended" panose="02010509020102010303" pitchFamily="50" charset="0"/>
              </a:rPr>
              <a:t>html.parser</a:t>
            </a:r>
            <a:r>
              <a:rPr lang="en-US" altLang="ko-KR" sz="3000" dirty="0">
                <a:latin typeface="OCR A Extended" panose="02010509020102010303" pitchFamily="50" charset="0"/>
              </a:rPr>
              <a:t>')</a:t>
            </a:r>
          </a:p>
          <a:p>
            <a:pPr marL="0" indent="0">
              <a:buNone/>
            </a:pPr>
            <a:r>
              <a:rPr lang="en-US" altLang="ko-KR" sz="3000" dirty="0" err="1">
                <a:latin typeface="OCR A Extended" panose="02010509020102010303" pitchFamily="50" charset="0"/>
              </a:rPr>
              <a:t>pitR</a:t>
            </a:r>
            <a:r>
              <a:rPr lang="en-US" altLang="ko-KR" sz="3000" dirty="0">
                <a:latin typeface="OCR A Extended" panose="02010509020102010303" pitchFamily="50" charset="0"/>
              </a:rPr>
              <a:t> = </a:t>
            </a:r>
            <a:r>
              <a:rPr lang="en-US" altLang="ko-KR" sz="3000" dirty="0" err="1">
                <a:latin typeface="OCR A Extended" panose="02010509020102010303" pitchFamily="50" charset="0"/>
              </a:rPr>
              <a:t>BeautifulSoup</a:t>
            </a:r>
            <a:r>
              <a:rPr lang="en-US" altLang="ko-KR" sz="3000" dirty="0">
                <a:latin typeface="OCR A Extended" panose="02010509020102010303" pitchFamily="50" charset="0"/>
              </a:rPr>
              <a:t>(</a:t>
            </a:r>
            <a:r>
              <a:rPr lang="en-US" altLang="ko-KR" sz="3000" dirty="0" err="1">
                <a:latin typeface="OCR A Extended" panose="02010509020102010303" pitchFamily="50" charset="0"/>
              </a:rPr>
              <a:t>rp.content</a:t>
            </a:r>
            <a:r>
              <a:rPr lang="en-US" altLang="ko-KR" sz="3000" dirty="0">
                <a:latin typeface="OCR A Extended" panose="02010509020102010303" pitchFamily="50" charset="0"/>
              </a:rPr>
              <a:t>, '</a:t>
            </a:r>
            <a:r>
              <a:rPr lang="en-US" altLang="ko-KR" sz="3000" dirty="0" err="1">
                <a:latin typeface="OCR A Extended" panose="02010509020102010303" pitchFamily="50" charset="0"/>
              </a:rPr>
              <a:t>html.parser</a:t>
            </a:r>
            <a:r>
              <a:rPr lang="en-US" altLang="ko-KR" sz="3000" dirty="0">
                <a:latin typeface="OCR A Extended" panose="02010509020102010303" pitchFamily="50" charset="0"/>
              </a:rPr>
              <a:t>')</a:t>
            </a:r>
          </a:p>
          <a:p>
            <a:pPr marL="0" indent="0">
              <a:buNone/>
            </a:pPr>
            <a:r>
              <a:rPr lang="en-US" altLang="ko-KR" sz="3000" dirty="0" err="1">
                <a:latin typeface="OCR A Extended" panose="02010509020102010303" pitchFamily="50" charset="0"/>
              </a:rPr>
              <a:t>defR</a:t>
            </a:r>
            <a:r>
              <a:rPr lang="en-US" altLang="ko-KR" sz="3000" dirty="0">
                <a:latin typeface="OCR A Extended" panose="02010509020102010303" pitchFamily="50" charset="0"/>
              </a:rPr>
              <a:t> = </a:t>
            </a:r>
            <a:r>
              <a:rPr lang="en-US" altLang="ko-KR" sz="3000" dirty="0" err="1">
                <a:latin typeface="OCR A Extended" panose="02010509020102010303" pitchFamily="50" charset="0"/>
              </a:rPr>
              <a:t>BeautifulSoup</a:t>
            </a:r>
            <a:r>
              <a:rPr lang="en-US" altLang="ko-KR" sz="3000" dirty="0">
                <a:latin typeface="OCR A Extended" panose="02010509020102010303" pitchFamily="50" charset="0"/>
              </a:rPr>
              <a:t>(</a:t>
            </a:r>
            <a:r>
              <a:rPr lang="en-US" altLang="ko-KR" sz="3000" dirty="0" err="1">
                <a:latin typeface="OCR A Extended" panose="02010509020102010303" pitchFamily="50" charset="0"/>
              </a:rPr>
              <a:t>rd.content</a:t>
            </a:r>
            <a:r>
              <a:rPr lang="en-US" altLang="ko-KR" sz="3000" dirty="0">
                <a:latin typeface="OCR A Extended" panose="02010509020102010303" pitchFamily="50" charset="0"/>
              </a:rPr>
              <a:t>, '</a:t>
            </a:r>
            <a:r>
              <a:rPr lang="en-US" altLang="ko-KR" sz="3000" dirty="0" err="1">
                <a:latin typeface="OCR A Extended" panose="02010509020102010303" pitchFamily="50" charset="0"/>
              </a:rPr>
              <a:t>html.parser</a:t>
            </a:r>
            <a:r>
              <a:rPr lang="en-US" altLang="ko-KR" sz="3000" dirty="0">
                <a:latin typeface="OCR A Extended" panose="02010509020102010303" pitchFamily="50" charset="0"/>
              </a:rPr>
              <a:t>')</a:t>
            </a:r>
          </a:p>
          <a:p>
            <a:pPr marL="0" indent="0">
              <a:buNone/>
            </a:pPr>
            <a:r>
              <a:rPr lang="en-US" altLang="ko-KR" sz="3000" dirty="0" err="1">
                <a:latin typeface="OCR A Extended" panose="02010509020102010303" pitchFamily="50" charset="0"/>
              </a:rPr>
              <a:t>runR</a:t>
            </a:r>
            <a:r>
              <a:rPr lang="en-US" altLang="ko-KR" sz="3000" dirty="0">
                <a:latin typeface="OCR A Extended" panose="02010509020102010303" pitchFamily="50" charset="0"/>
              </a:rPr>
              <a:t> = </a:t>
            </a:r>
            <a:r>
              <a:rPr lang="en-US" altLang="ko-KR" sz="3000" dirty="0" err="1">
                <a:latin typeface="OCR A Extended" panose="02010509020102010303" pitchFamily="50" charset="0"/>
              </a:rPr>
              <a:t>BeautifulSoup</a:t>
            </a:r>
            <a:r>
              <a:rPr lang="en-US" altLang="ko-KR" sz="3000" dirty="0">
                <a:latin typeface="OCR A Extended" panose="02010509020102010303" pitchFamily="50" charset="0"/>
              </a:rPr>
              <a:t>(</a:t>
            </a:r>
            <a:r>
              <a:rPr lang="en-US" altLang="ko-KR" sz="3000" dirty="0" err="1">
                <a:latin typeface="OCR A Extended" panose="02010509020102010303" pitchFamily="50" charset="0"/>
              </a:rPr>
              <a:t>rr.content</a:t>
            </a:r>
            <a:r>
              <a:rPr lang="en-US" altLang="ko-KR" sz="3000" dirty="0">
                <a:latin typeface="OCR A Extended" panose="02010509020102010303" pitchFamily="50" charset="0"/>
              </a:rPr>
              <a:t>, '</a:t>
            </a:r>
            <a:r>
              <a:rPr lang="en-US" altLang="ko-KR" sz="3000" dirty="0" err="1">
                <a:latin typeface="OCR A Extended" panose="02010509020102010303" pitchFamily="50" charset="0"/>
              </a:rPr>
              <a:t>html.parser</a:t>
            </a:r>
            <a:r>
              <a:rPr lang="en-US" altLang="ko-KR" sz="3000" dirty="0">
                <a:latin typeface="OCR A Extended" panose="02010509020102010303" pitchFamily="50" charset="0"/>
              </a:rPr>
              <a:t>')</a:t>
            </a:r>
          </a:p>
          <a:p>
            <a:pPr marL="0" indent="0">
              <a:buNone/>
            </a:pPr>
            <a: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# print(</a:t>
            </a:r>
            <a:r>
              <a:rPr lang="en-US" altLang="ko-KR" sz="3000" dirty="0" err="1">
                <a:solidFill>
                  <a:schemeClr val="accent4"/>
                </a:solidFill>
                <a:latin typeface="OCR A Extended" panose="02010509020102010303" pitchFamily="50" charset="0"/>
              </a:rPr>
              <a:t>hitR</a:t>
            </a:r>
            <a: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)</a:t>
            </a:r>
          </a:p>
          <a:p>
            <a:pPr marL="0" indent="0">
              <a:buNone/>
            </a:pPr>
            <a: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/>
            </a:r>
            <a:b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</a:br>
            <a:r>
              <a:rPr lang="en-US" altLang="ko-KR" sz="3000" dirty="0">
                <a:solidFill>
                  <a:schemeClr val="accent4"/>
                </a:solidFill>
                <a:latin typeface="OCR A Extended" panose="02010509020102010303" pitchFamily="50" charset="0"/>
              </a:rPr>
              <a:t># FIND </a:t>
            </a:r>
          </a:p>
          <a:p>
            <a:pPr marL="0" indent="0">
              <a:buNone/>
            </a:pPr>
            <a:r>
              <a:rPr lang="en-US" altLang="ko-KR" sz="3000" dirty="0">
                <a:latin typeface="OCR A Extended" panose="02010509020102010303" pitchFamily="50" charset="0"/>
              </a:rPr>
              <a:t>h = </a:t>
            </a:r>
            <a:r>
              <a:rPr lang="en-US" altLang="ko-KR" sz="3000" dirty="0" err="1">
                <a:latin typeface="OCR A Extended" panose="02010509020102010303" pitchFamily="50" charset="0"/>
              </a:rPr>
              <a:t>hitR.find</a:t>
            </a:r>
            <a:r>
              <a:rPr lang="en-US" altLang="ko-KR" sz="3000" dirty="0">
                <a:latin typeface="OCR A Extended" panose="02010509020102010303" pitchFamily="50" charset="0"/>
              </a:rPr>
              <a:t>('table', { 'class': 'tData01 </a:t>
            </a:r>
            <a:r>
              <a:rPr lang="en-US" altLang="ko-KR" sz="3000" dirty="0" err="1">
                <a:latin typeface="OCR A Extended" panose="02010509020102010303" pitchFamily="50" charset="0"/>
              </a:rPr>
              <a:t>tt</a:t>
            </a:r>
            <a:r>
              <a:rPr lang="en-US" altLang="ko-KR" sz="3000" dirty="0">
                <a:latin typeface="OCR A Extended" panose="02010509020102010303" pitchFamily="50" charset="0"/>
              </a:rPr>
              <a:t>' })  #&lt;table class ="tData01 </a:t>
            </a:r>
            <a:r>
              <a:rPr lang="en-US" altLang="ko-KR" sz="3000" dirty="0" err="1">
                <a:latin typeface="OCR A Extended" panose="02010509020102010303" pitchFamily="50" charset="0"/>
              </a:rPr>
              <a:t>tt</a:t>
            </a:r>
            <a:r>
              <a:rPr lang="en-US" altLang="ko-KR" sz="3000" dirty="0">
                <a:latin typeface="OCR A Extended" panose="02010509020102010303" pitchFamily="50" charset="0"/>
              </a:rPr>
              <a:t>"&gt;</a:t>
            </a:r>
            <a:r>
              <a:rPr lang="ko-KR" altLang="en-US" sz="3000" dirty="0">
                <a:latin typeface="OCR A Extended" panose="02010509020102010303" pitchFamily="50" charset="0"/>
              </a:rPr>
              <a:t>을 찾음</a:t>
            </a:r>
          </a:p>
          <a:p>
            <a:pPr marL="0" indent="0">
              <a:buNone/>
            </a:pPr>
            <a:r>
              <a:rPr lang="en-US" altLang="ko-KR" sz="3000" dirty="0">
                <a:latin typeface="OCR A Extended" panose="02010509020102010303" pitchFamily="50" charset="0"/>
              </a:rPr>
              <a:t>p = </a:t>
            </a:r>
            <a:r>
              <a:rPr lang="en-US" altLang="ko-KR" sz="3000" dirty="0" err="1">
                <a:latin typeface="OCR A Extended" panose="02010509020102010303" pitchFamily="50" charset="0"/>
              </a:rPr>
              <a:t>pitR.find</a:t>
            </a:r>
            <a:r>
              <a:rPr lang="en-US" altLang="ko-KR" sz="3000" dirty="0">
                <a:latin typeface="OCR A Extended" panose="02010509020102010303" pitchFamily="50" charset="0"/>
              </a:rPr>
              <a:t>('table', { 'class': 'tData01 </a:t>
            </a:r>
            <a:r>
              <a:rPr lang="en-US" altLang="ko-KR" sz="3000" dirty="0" err="1">
                <a:latin typeface="OCR A Extended" panose="02010509020102010303" pitchFamily="50" charset="0"/>
              </a:rPr>
              <a:t>tt</a:t>
            </a:r>
            <a:r>
              <a:rPr lang="en-US" altLang="ko-KR" sz="3000" dirty="0">
                <a:latin typeface="OCR A Extended" panose="02010509020102010303" pitchFamily="50" charset="0"/>
              </a:rPr>
              <a:t>' })</a:t>
            </a:r>
          </a:p>
          <a:p>
            <a:pPr marL="0" indent="0">
              <a:buNone/>
            </a:pPr>
            <a:r>
              <a:rPr lang="en-US" altLang="ko-KR" sz="3000" dirty="0">
                <a:latin typeface="OCR A Extended" panose="02010509020102010303" pitchFamily="50" charset="0"/>
              </a:rPr>
              <a:t>d = </a:t>
            </a:r>
            <a:r>
              <a:rPr lang="en-US" altLang="ko-KR" sz="3000" dirty="0" err="1">
                <a:latin typeface="OCR A Extended" panose="02010509020102010303" pitchFamily="50" charset="0"/>
              </a:rPr>
              <a:t>defR.find</a:t>
            </a:r>
            <a:r>
              <a:rPr lang="en-US" altLang="ko-KR" sz="3000" dirty="0">
                <a:latin typeface="OCR A Extended" panose="02010509020102010303" pitchFamily="50" charset="0"/>
              </a:rPr>
              <a:t>('table', { 'class': 'tData01 </a:t>
            </a:r>
            <a:r>
              <a:rPr lang="en-US" altLang="ko-KR" sz="3000" dirty="0" err="1">
                <a:latin typeface="OCR A Extended" panose="02010509020102010303" pitchFamily="50" charset="0"/>
              </a:rPr>
              <a:t>tt</a:t>
            </a:r>
            <a:r>
              <a:rPr lang="en-US" altLang="ko-KR" sz="3000" dirty="0">
                <a:latin typeface="OCR A Extended" panose="02010509020102010303" pitchFamily="50" charset="0"/>
              </a:rPr>
              <a:t>' })</a:t>
            </a:r>
          </a:p>
          <a:p>
            <a:pPr marL="0" indent="0">
              <a:buNone/>
            </a:pPr>
            <a:r>
              <a:rPr lang="en-US" altLang="ko-KR" sz="3000" dirty="0">
                <a:latin typeface="OCR A Extended" panose="02010509020102010303" pitchFamily="50" charset="0"/>
              </a:rPr>
              <a:t>r = </a:t>
            </a:r>
            <a:r>
              <a:rPr lang="en-US" altLang="ko-KR" sz="3000" dirty="0" err="1">
                <a:latin typeface="OCR A Extended" panose="02010509020102010303" pitchFamily="50" charset="0"/>
              </a:rPr>
              <a:t>runR.find</a:t>
            </a:r>
            <a:r>
              <a:rPr lang="en-US" altLang="ko-KR" sz="3000" dirty="0">
                <a:latin typeface="OCR A Extended" panose="02010509020102010303" pitchFamily="50" charset="0"/>
              </a:rPr>
              <a:t>('table', { 'class': 'tData01 </a:t>
            </a:r>
            <a:r>
              <a:rPr lang="en-US" altLang="ko-KR" sz="3000" dirty="0" err="1">
                <a:latin typeface="OCR A Extended" panose="02010509020102010303" pitchFamily="50" charset="0"/>
              </a:rPr>
              <a:t>tt</a:t>
            </a:r>
            <a:r>
              <a:rPr lang="en-US" altLang="ko-KR" sz="3000" dirty="0">
                <a:latin typeface="OCR A Extended" panose="02010509020102010303" pitchFamily="50" charset="0"/>
              </a:rPr>
              <a:t>' })</a:t>
            </a:r>
          </a:p>
          <a:p>
            <a:pPr marL="0" indent="0">
              <a:buNone/>
            </a:pPr>
            <a:r>
              <a:rPr lang="en-US" altLang="ko-KR" sz="3000" dirty="0">
                <a:latin typeface="OCR A Extended" panose="02010509020102010303" pitchFamily="50" charset="0"/>
              </a:rPr>
              <a:t># print(h)</a:t>
            </a:r>
          </a:p>
          <a:p>
            <a:pPr marL="0" indent="0">
              <a:buNone/>
            </a:pPr>
            <a:r>
              <a:rPr lang="en-US" altLang="ko-KR" sz="3000" dirty="0">
                <a:latin typeface="OCR A Extended" panose="02010509020102010303" pitchFamily="50" charset="0"/>
              </a:rPr>
              <a:t># print(p)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3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1" y="279469"/>
            <a:ext cx="2194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2.</a:t>
            </a:r>
            <a:r>
              <a:rPr lang="ko-KR" altLang="en-US" sz="4000" dirty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 </a:t>
            </a:r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CODE - 2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19076" y="1018133"/>
            <a:ext cx="8676730" cy="5526358"/>
          </a:xfrm>
        </p:spPr>
        <p:txBody>
          <a:bodyPr numCol="1" spcCol="18000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ko-KR" sz="1350" dirty="0" err="1">
                <a:latin typeface="OCR A Extended" panose="02010509020102010303" pitchFamily="50" charset="0"/>
              </a:rPr>
              <a:t>h_data</a:t>
            </a:r>
            <a:r>
              <a:rPr lang="en-US" altLang="ko-KR" sz="1350" dirty="0">
                <a:latin typeface="OCR A Extended" panose="02010509020102010303" pitchFamily="50" charset="0"/>
              </a:rPr>
              <a:t> = []                  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데이터 리스트 생성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50" dirty="0">
                <a:latin typeface="OCR A Extended" panose="02010509020102010303" pitchFamily="50" charset="0"/>
              </a:rPr>
              <a:t>for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tr</a:t>
            </a:r>
            <a:r>
              <a:rPr lang="en-US" altLang="ko-KR" sz="1350" dirty="0">
                <a:latin typeface="OCR A Extended" panose="02010509020102010303" pitchFamily="50" charset="0"/>
              </a:rPr>
              <a:t> in </a:t>
            </a:r>
            <a:r>
              <a:rPr lang="en-US" altLang="ko-KR" sz="1350" dirty="0" err="1">
                <a:latin typeface="OCR A Extended" panose="02010509020102010303" pitchFamily="50" charset="0"/>
              </a:rPr>
              <a:t>h.find_all</a:t>
            </a:r>
            <a:r>
              <a:rPr lang="en-US" altLang="ko-KR" sz="1350" dirty="0">
                <a:latin typeface="OCR A Extended" panose="02010509020102010303" pitchFamily="50" charset="0"/>
              </a:rPr>
              <a:t>('</a:t>
            </a:r>
            <a:r>
              <a:rPr lang="en-US" altLang="ko-KR" sz="1350" dirty="0" err="1">
                <a:latin typeface="OCR A Extended" panose="02010509020102010303" pitchFamily="50" charset="0"/>
              </a:rPr>
              <a:t>tr</a:t>
            </a:r>
            <a:r>
              <a:rPr lang="en-US" altLang="ko-KR" sz="1350" dirty="0">
                <a:latin typeface="OCR A Extended" panose="02010509020102010303" pitchFamily="50" charset="0"/>
              </a:rPr>
              <a:t>'):  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모든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&lt;</a:t>
            </a:r>
            <a:r>
              <a:rPr lang="en-US" altLang="ko-KR" sz="1350" dirty="0" err="1">
                <a:solidFill>
                  <a:schemeClr val="accent4"/>
                </a:solidFill>
                <a:latin typeface="OCR A Extended" panose="02010509020102010303" pitchFamily="50" charset="0"/>
              </a:rPr>
              <a:t>tr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&gt;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태그를 찾아서 반복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(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각 지점의 데이터를 가져옴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)</a:t>
            </a:r>
            <a:endParaRPr lang="ko-KR" altLang="en-US" sz="1350" dirty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 = list(</a:t>
            </a:r>
            <a:r>
              <a:rPr lang="en-US" altLang="ko-KR" sz="1350" dirty="0" err="1">
                <a:latin typeface="OCR A Extended" panose="02010509020102010303" pitchFamily="50" charset="0"/>
              </a:rPr>
              <a:t>tr.find_all</a:t>
            </a:r>
            <a:r>
              <a:rPr lang="en-US" altLang="ko-KR" sz="1350" dirty="0">
                <a:latin typeface="OCR A Extended" panose="02010509020102010303" pitchFamily="50" charset="0"/>
              </a:rPr>
              <a:t>('td'))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모든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&lt;td&gt;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태그를 찾아서 리스트로 만듦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</a:t>
            </a:r>
            <a:r>
              <a:rPr lang="en-US" altLang="ko-KR" sz="1350" dirty="0">
                <a:latin typeface="OCR A Extended" panose="02010509020102010303" pitchFamily="50" charset="0"/>
              </a:rPr>
              <a:t>for td in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:           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#&lt;td&gt;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태그 리스트 반복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(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각 세부 기록을 가져옴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)</a:t>
            </a:r>
            <a:endParaRPr lang="ko-KR" altLang="en-US" sz="1350" dirty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</a:t>
            </a:r>
            <a:r>
              <a:rPr lang="en-US" altLang="ko-KR" sz="1350" dirty="0">
                <a:latin typeface="OCR A Extended" panose="02010509020102010303" pitchFamily="50" charset="0"/>
              </a:rPr>
              <a:t>if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td.find</a:t>
            </a:r>
            <a:r>
              <a:rPr lang="en-US" altLang="ko-KR" sz="1350" dirty="0">
                <a:latin typeface="OCR A Extended" panose="02010509020102010303" pitchFamily="50" charset="0"/>
              </a:rPr>
              <a:t>('a'):                    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50" dirty="0">
                <a:latin typeface="OCR A Extended" panose="02010509020102010303" pitchFamily="50" charset="0"/>
              </a:rPr>
              <a:t>            player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td.find</a:t>
            </a:r>
            <a:r>
              <a:rPr lang="en-US" altLang="ko-KR" sz="1350" dirty="0">
                <a:latin typeface="OCR A Extended" panose="02010509020102010303" pitchFamily="50" charset="0"/>
              </a:rPr>
              <a:t>('a').text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&lt;a&gt;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선수 이름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avg</a:t>
            </a:r>
            <a:r>
              <a:rPr lang="en-US" altLang="ko-KR" sz="1350" dirty="0">
                <a:latin typeface="OCR A Extended" panose="02010509020102010303" pitchFamily="50" charset="0"/>
              </a:rPr>
              <a:t>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[3].text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인덱스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3 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타율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>
                <a:latin typeface="OCR A Extended" panose="02010509020102010303" pitchFamily="50" charset="0"/>
              </a:rPr>
              <a:t>h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[8].text  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인덱스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8 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안타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hr</a:t>
            </a:r>
            <a:r>
              <a:rPr lang="en-US" altLang="ko-KR" sz="1350" dirty="0">
                <a:latin typeface="OCR A Extended" panose="02010509020102010303" pitchFamily="50" charset="0"/>
              </a:rPr>
              <a:t>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[11].text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인덱스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11 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홈런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.</a:t>
            </a:r>
            <a:endParaRPr lang="ko-KR" altLang="en-US" sz="1350" dirty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>
                <a:latin typeface="OCR A Extended" panose="02010509020102010303" pitchFamily="50" charset="0"/>
              </a:rPr>
              <a:t>RBI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[13].text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인덱스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13 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타점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h_data.append</a:t>
            </a:r>
            <a:r>
              <a:rPr lang="en-US" altLang="ko-KR" sz="1350" dirty="0">
                <a:latin typeface="OCR A Extended" panose="02010509020102010303" pitchFamily="50" charset="0"/>
              </a:rPr>
              <a:t>([player, </a:t>
            </a:r>
            <a:r>
              <a:rPr lang="en-US" altLang="ko-KR" sz="1350" dirty="0" err="1">
                <a:latin typeface="OCR A Extended" panose="02010509020102010303" pitchFamily="50" charset="0"/>
              </a:rPr>
              <a:t>avg</a:t>
            </a:r>
            <a:r>
              <a:rPr lang="en-US" altLang="ko-KR" sz="1350" dirty="0">
                <a:latin typeface="OCR A Extended" panose="02010509020102010303" pitchFamily="50" charset="0"/>
              </a:rPr>
              <a:t>, h, </a:t>
            </a:r>
            <a:r>
              <a:rPr lang="en-US" altLang="ko-KR" sz="1350" dirty="0" err="1">
                <a:latin typeface="OCR A Extended" panose="02010509020102010303" pitchFamily="50" charset="0"/>
              </a:rPr>
              <a:t>hr</a:t>
            </a:r>
            <a:r>
              <a:rPr lang="en-US" altLang="ko-KR" sz="1350" dirty="0">
                <a:latin typeface="OCR A Extended" panose="02010509020102010303" pitchFamily="50" charset="0"/>
              </a:rPr>
              <a:t>, RBI])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</a:t>
            </a:r>
            <a:r>
              <a:rPr lang="en-US" altLang="ko-KR" sz="1350" dirty="0" err="1">
                <a:solidFill>
                  <a:schemeClr val="accent4"/>
                </a:solidFill>
                <a:latin typeface="OCR A Extended" panose="02010509020102010303" pitchFamily="50" charset="0"/>
              </a:rPr>
              <a:t>dat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리스트에 선수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,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타율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,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안타를 추가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50" dirty="0" err="1">
                <a:latin typeface="OCR A Extended" panose="02010509020102010303" pitchFamily="50" charset="0"/>
              </a:rPr>
              <a:t>h_data</a:t>
            </a:r>
            <a:endParaRPr lang="en-US" altLang="ko-KR" sz="1350" dirty="0"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50" dirty="0">
                <a:latin typeface="OCR A Extended" panose="02010509020102010303" pitchFamily="50" charset="0"/>
              </a:rPr>
              <a:t/>
            </a:r>
            <a:br>
              <a:rPr lang="en-US" altLang="ko-KR" sz="1350" dirty="0">
                <a:latin typeface="OCR A Extended" panose="02010509020102010303" pitchFamily="50" charset="0"/>
              </a:rPr>
            </a:br>
            <a:r>
              <a:rPr lang="en-US" altLang="ko-KR" sz="1350" dirty="0" err="1">
                <a:latin typeface="OCR A Extended" panose="02010509020102010303" pitchFamily="50" charset="0"/>
              </a:rPr>
              <a:t>p_data</a:t>
            </a:r>
            <a:r>
              <a:rPr lang="en-US" altLang="ko-KR" sz="1350" dirty="0">
                <a:latin typeface="OCR A Extended" panose="02010509020102010303" pitchFamily="50" charset="0"/>
              </a:rPr>
              <a:t> = []                  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데이터 리스트 생성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50" dirty="0">
                <a:latin typeface="OCR A Extended" panose="02010509020102010303" pitchFamily="50" charset="0"/>
              </a:rPr>
              <a:t>for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tr</a:t>
            </a:r>
            <a:r>
              <a:rPr lang="en-US" altLang="ko-KR" sz="1350" dirty="0">
                <a:latin typeface="OCR A Extended" panose="02010509020102010303" pitchFamily="50" charset="0"/>
              </a:rPr>
              <a:t> in </a:t>
            </a:r>
            <a:r>
              <a:rPr lang="en-US" altLang="ko-KR" sz="1350" dirty="0" err="1">
                <a:latin typeface="OCR A Extended" panose="02010509020102010303" pitchFamily="50" charset="0"/>
              </a:rPr>
              <a:t>p.find_all</a:t>
            </a:r>
            <a:r>
              <a:rPr lang="en-US" altLang="ko-KR" sz="1350" dirty="0">
                <a:latin typeface="OCR A Extended" panose="02010509020102010303" pitchFamily="50" charset="0"/>
              </a:rPr>
              <a:t>('</a:t>
            </a:r>
            <a:r>
              <a:rPr lang="en-US" altLang="ko-KR" sz="1350" dirty="0" err="1">
                <a:latin typeface="OCR A Extended" panose="02010509020102010303" pitchFamily="50" charset="0"/>
              </a:rPr>
              <a:t>tr</a:t>
            </a:r>
            <a:r>
              <a:rPr lang="en-US" altLang="ko-KR" sz="1350" dirty="0">
                <a:latin typeface="OCR A Extended" panose="02010509020102010303" pitchFamily="50" charset="0"/>
              </a:rPr>
              <a:t>'):  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모든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&lt;</a:t>
            </a:r>
            <a:r>
              <a:rPr lang="en-US" altLang="ko-KR" sz="1350" dirty="0" err="1">
                <a:solidFill>
                  <a:schemeClr val="accent4"/>
                </a:solidFill>
                <a:latin typeface="OCR A Extended" panose="02010509020102010303" pitchFamily="50" charset="0"/>
              </a:rPr>
              <a:t>tr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&gt;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태그를 찾아서 반복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(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각 지점의 데이터를 가져옴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)</a:t>
            </a:r>
            <a:endParaRPr lang="ko-KR" altLang="en-US" sz="1350" dirty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 = list(</a:t>
            </a:r>
            <a:r>
              <a:rPr lang="en-US" altLang="ko-KR" sz="1350" dirty="0" err="1">
                <a:latin typeface="OCR A Extended" panose="02010509020102010303" pitchFamily="50" charset="0"/>
              </a:rPr>
              <a:t>tr.find_all</a:t>
            </a:r>
            <a:r>
              <a:rPr lang="en-US" altLang="ko-KR" sz="1350" dirty="0">
                <a:latin typeface="OCR A Extended" panose="02010509020102010303" pitchFamily="50" charset="0"/>
              </a:rPr>
              <a:t>('td'))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모든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&lt;td&gt;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태그를 찾아서 리스트로 만듦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</a:t>
            </a:r>
            <a:r>
              <a:rPr lang="en-US" altLang="ko-KR" sz="1350" dirty="0">
                <a:latin typeface="OCR A Extended" panose="02010509020102010303" pitchFamily="50" charset="0"/>
              </a:rPr>
              <a:t>for td in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:           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#&lt;td&gt;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태그 리스트 반복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(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각 세부 기록을 가져옴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)</a:t>
            </a:r>
            <a:endParaRPr lang="ko-KR" altLang="en-US" sz="1350" dirty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</a:t>
            </a:r>
            <a:r>
              <a:rPr lang="en-US" altLang="ko-KR" sz="1350" dirty="0">
                <a:latin typeface="OCR A Extended" panose="02010509020102010303" pitchFamily="50" charset="0"/>
              </a:rPr>
              <a:t>if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td.find</a:t>
            </a:r>
            <a:r>
              <a:rPr lang="en-US" altLang="ko-KR" sz="1350" dirty="0">
                <a:latin typeface="OCR A Extended" panose="02010509020102010303" pitchFamily="50" charset="0"/>
              </a:rPr>
              <a:t>('a'):                    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50" dirty="0">
                <a:latin typeface="OCR A Extended" panose="02010509020102010303" pitchFamily="50" charset="0"/>
              </a:rPr>
              <a:t>            player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td.find</a:t>
            </a:r>
            <a:r>
              <a:rPr lang="en-US" altLang="ko-KR" sz="1350" dirty="0">
                <a:latin typeface="OCR A Extended" panose="02010509020102010303" pitchFamily="50" charset="0"/>
              </a:rPr>
              <a:t>('a').text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&lt;a&gt;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선수 이름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>
                <a:latin typeface="OCR A Extended" panose="02010509020102010303" pitchFamily="50" charset="0"/>
              </a:rPr>
              <a:t>era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[3].text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 err="1">
                <a:solidFill>
                  <a:schemeClr val="accent4"/>
                </a:solidFill>
                <a:latin typeface="OCR A Extended" panose="02010509020102010303" pitchFamily="50" charset="0"/>
              </a:rPr>
              <a:t>평자책점</a:t>
            </a:r>
            <a:endParaRPr lang="ko-KR" altLang="en-US" sz="1350" dirty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wpct</a:t>
            </a:r>
            <a:r>
              <a:rPr lang="en-US" altLang="ko-KR" sz="1350" dirty="0">
                <a:latin typeface="OCR A Extended" panose="02010509020102010303" pitchFamily="50" charset="0"/>
              </a:rPr>
              <a:t>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[9].text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승률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ip</a:t>
            </a:r>
            <a:r>
              <a:rPr lang="en-US" altLang="ko-KR" sz="1350" dirty="0">
                <a:latin typeface="OCR A Extended" panose="02010509020102010303" pitchFamily="50" charset="0"/>
              </a:rPr>
              <a:t>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[10].text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 err="1">
                <a:solidFill>
                  <a:schemeClr val="accent4"/>
                </a:solidFill>
                <a:latin typeface="OCR A Extended" panose="02010509020102010303" pitchFamily="50" charset="0"/>
              </a:rPr>
              <a:t>이닝수</a:t>
            </a:r>
            <a:endParaRPr lang="ko-KR" altLang="en-US" sz="1350" dirty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          </a:t>
            </a:r>
            <a:r>
              <a:rPr lang="ko-KR" altLang="en-US" sz="1350" dirty="0">
                <a:latin typeface="OCR A Extended" panose="02010509020102010303" pitchFamily="50" charset="0"/>
              </a:rPr>
              <a:t>  </a:t>
            </a:r>
            <a:r>
              <a:rPr lang="en-US" altLang="ko-KR" sz="1350" dirty="0">
                <a:latin typeface="OCR A Extended" panose="02010509020102010303" pitchFamily="50" charset="0"/>
              </a:rPr>
              <a:t>whip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[18].text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           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이닝당 출루 허용률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p_data.append</a:t>
            </a:r>
            <a:r>
              <a:rPr lang="en-US" altLang="ko-KR" sz="1350" dirty="0">
                <a:latin typeface="OCR A Extended" panose="02010509020102010303" pitchFamily="50" charset="0"/>
              </a:rPr>
              <a:t>([player, era, </a:t>
            </a:r>
            <a:r>
              <a:rPr lang="en-US" altLang="ko-KR" sz="1350" dirty="0" err="1">
                <a:latin typeface="OCR A Extended" panose="02010509020102010303" pitchFamily="50" charset="0"/>
              </a:rPr>
              <a:t>wpct</a:t>
            </a:r>
            <a:r>
              <a:rPr lang="en-US" altLang="ko-KR" sz="1350" dirty="0">
                <a:latin typeface="OCR A Extended" panose="02010509020102010303" pitchFamily="50" charset="0"/>
              </a:rPr>
              <a:t>, </a:t>
            </a:r>
            <a:r>
              <a:rPr lang="en-US" altLang="ko-KR" sz="1350" dirty="0" err="1">
                <a:latin typeface="OCR A Extended" panose="02010509020102010303" pitchFamily="50" charset="0"/>
              </a:rPr>
              <a:t>ip</a:t>
            </a:r>
            <a:r>
              <a:rPr lang="en-US" altLang="ko-KR" sz="1350" dirty="0">
                <a:latin typeface="OCR A Extended" panose="02010509020102010303" pitchFamily="50" charset="0"/>
              </a:rPr>
              <a:t>, whip])</a:t>
            </a:r>
          </a:p>
        </p:txBody>
      </p:sp>
    </p:spTree>
    <p:extLst>
      <p:ext uri="{BB962C8B-B14F-4D97-AF65-F5344CB8AC3E}">
        <p14:creationId xmlns:p14="http://schemas.microsoft.com/office/powerpoint/2010/main" val="5926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1" y="279469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2.</a:t>
            </a:r>
            <a:r>
              <a:rPr lang="ko-KR" altLang="en-US" sz="4000" dirty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 </a:t>
            </a:r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CODE - 3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19076" y="1018133"/>
            <a:ext cx="8676730" cy="5526358"/>
          </a:xfrm>
        </p:spPr>
        <p:txBody>
          <a:bodyPr numCol="1" spcCol="18000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ko-KR" sz="1350" dirty="0" err="1">
                <a:latin typeface="OCR A Extended" panose="02010509020102010303" pitchFamily="50" charset="0"/>
              </a:rPr>
              <a:t>d_data</a:t>
            </a:r>
            <a:r>
              <a:rPr lang="en-US" altLang="ko-KR" sz="1350" dirty="0">
                <a:latin typeface="OCR A Extended" panose="02010509020102010303" pitchFamily="50" charset="0"/>
              </a:rPr>
              <a:t> = []                  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데이터 리스트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50" dirty="0" smtClean="0">
                <a:latin typeface="OCR A Extended" panose="02010509020102010303" pitchFamily="50" charset="0"/>
              </a:rPr>
              <a:t>for </a:t>
            </a:r>
            <a:r>
              <a:rPr lang="en-US" altLang="ko-KR" sz="1350" dirty="0" err="1" smtClean="0">
                <a:latin typeface="OCR A Extended" panose="02010509020102010303" pitchFamily="50" charset="0"/>
              </a:rPr>
              <a:t>tr</a:t>
            </a:r>
            <a:r>
              <a:rPr lang="en-US" altLang="ko-KR" sz="1350" dirty="0" smtClean="0">
                <a:latin typeface="OCR A Extended" panose="02010509020102010303" pitchFamily="50" charset="0"/>
              </a:rPr>
              <a:t> in </a:t>
            </a:r>
            <a:r>
              <a:rPr lang="en-US" altLang="ko-KR" sz="1350" dirty="0" err="1" smtClean="0">
                <a:latin typeface="OCR A Extended" panose="02010509020102010303" pitchFamily="50" charset="0"/>
              </a:rPr>
              <a:t>d.find_all</a:t>
            </a:r>
            <a:r>
              <a:rPr lang="en-US" altLang="ko-KR" sz="1350" dirty="0" smtClean="0">
                <a:latin typeface="OCR A Extended" panose="02010509020102010303" pitchFamily="50" charset="0"/>
              </a:rPr>
              <a:t>('</a:t>
            </a:r>
            <a:r>
              <a:rPr lang="en-US" altLang="ko-KR" sz="1350" dirty="0" err="1" smtClean="0">
                <a:latin typeface="OCR A Extended" panose="02010509020102010303" pitchFamily="50" charset="0"/>
              </a:rPr>
              <a:t>tr</a:t>
            </a:r>
            <a:r>
              <a:rPr lang="en-US" altLang="ko-KR" sz="1350" dirty="0" smtClean="0">
                <a:latin typeface="OCR A Extended" panose="02010509020102010303" pitchFamily="50" charset="0"/>
              </a:rPr>
              <a:t>'):                 </a:t>
            </a:r>
            <a:r>
              <a:rPr lang="en-US" altLang="ko-KR" sz="1350" dirty="0" smtClean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 smtClean="0">
                <a:solidFill>
                  <a:schemeClr val="accent4"/>
                </a:solidFill>
                <a:latin typeface="OCR A Extended" panose="02010509020102010303" pitchFamily="50" charset="0"/>
              </a:rPr>
              <a:t>모든 </a:t>
            </a:r>
            <a:r>
              <a:rPr lang="en-US" altLang="ko-KR" sz="1350" dirty="0" smtClean="0">
                <a:solidFill>
                  <a:schemeClr val="accent4"/>
                </a:solidFill>
                <a:latin typeface="OCR A Extended" panose="02010509020102010303" pitchFamily="50" charset="0"/>
              </a:rPr>
              <a:t>&lt;</a:t>
            </a:r>
            <a:r>
              <a:rPr lang="en-US" altLang="ko-KR" sz="1350" dirty="0" err="1" smtClean="0">
                <a:solidFill>
                  <a:schemeClr val="accent4"/>
                </a:solidFill>
                <a:latin typeface="OCR A Extended" panose="02010509020102010303" pitchFamily="50" charset="0"/>
              </a:rPr>
              <a:t>tr</a:t>
            </a:r>
            <a:r>
              <a:rPr lang="en-US" altLang="ko-KR" sz="1350" dirty="0" smtClean="0">
                <a:solidFill>
                  <a:schemeClr val="accent4"/>
                </a:solidFill>
                <a:latin typeface="OCR A Extended" panose="02010509020102010303" pitchFamily="50" charset="0"/>
              </a:rPr>
              <a:t>&gt; </a:t>
            </a:r>
            <a:r>
              <a:rPr lang="ko-KR" altLang="en-US" sz="1350" dirty="0" smtClean="0">
                <a:solidFill>
                  <a:schemeClr val="accent4"/>
                </a:solidFill>
                <a:latin typeface="OCR A Extended" panose="02010509020102010303" pitchFamily="50" charset="0"/>
              </a:rPr>
              <a:t>태그를 찾아서 반복</a:t>
            </a:r>
            <a:r>
              <a:rPr lang="en-US" altLang="ko-KR" sz="1350" dirty="0" smtClean="0">
                <a:solidFill>
                  <a:schemeClr val="accent4"/>
                </a:solidFill>
                <a:latin typeface="OCR A Extended" panose="02010509020102010303" pitchFamily="50" charset="0"/>
              </a:rPr>
              <a:t>( </a:t>
            </a:r>
            <a:r>
              <a:rPr lang="ko-KR" altLang="en-US" sz="1350" dirty="0" smtClean="0">
                <a:solidFill>
                  <a:schemeClr val="accent4"/>
                </a:solidFill>
                <a:latin typeface="OCR A Extended" panose="02010509020102010303" pitchFamily="50" charset="0"/>
              </a:rPr>
              <a:t>각 지점의 데이터를 가져옴</a:t>
            </a:r>
            <a:r>
              <a:rPr lang="en-US" altLang="ko-KR" sz="1350" dirty="0" smtClean="0">
                <a:solidFill>
                  <a:schemeClr val="accent4"/>
                </a:solidFill>
                <a:latin typeface="OCR A Extended" panose="02010509020102010303" pitchFamily="50" charset="0"/>
              </a:rPr>
              <a:t>)</a:t>
            </a:r>
            <a:endParaRPr lang="ko-KR" altLang="en-US" sz="1350" dirty="0" smtClean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 = list(</a:t>
            </a:r>
            <a:r>
              <a:rPr lang="en-US" altLang="ko-KR" sz="1350" dirty="0" err="1">
                <a:latin typeface="OCR A Extended" panose="02010509020102010303" pitchFamily="50" charset="0"/>
              </a:rPr>
              <a:t>tr.find_all</a:t>
            </a:r>
            <a:r>
              <a:rPr lang="en-US" altLang="ko-KR" sz="1350" dirty="0">
                <a:latin typeface="OCR A Extended" panose="02010509020102010303" pitchFamily="50" charset="0"/>
              </a:rPr>
              <a:t>('td'))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모든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&lt;td&gt;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태그를 찾아서 리스트로 만듦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</a:t>
            </a:r>
            <a:r>
              <a:rPr lang="en-US" altLang="ko-KR" sz="1350" dirty="0">
                <a:latin typeface="OCR A Extended" panose="02010509020102010303" pitchFamily="50" charset="0"/>
              </a:rPr>
              <a:t>for td in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:           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&lt;td&gt;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태그 리스트 반복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(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각 세부 기록을 가져옴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)</a:t>
            </a:r>
            <a:endParaRPr lang="ko-KR" altLang="en-US" sz="1350" dirty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</a:t>
            </a:r>
            <a:r>
              <a:rPr lang="en-US" altLang="ko-KR" sz="1350" dirty="0">
                <a:latin typeface="OCR A Extended" panose="02010509020102010303" pitchFamily="50" charset="0"/>
              </a:rPr>
              <a:t>if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td.find</a:t>
            </a:r>
            <a:r>
              <a:rPr lang="en-US" altLang="ko-KR" sz="1350" dirty="0">
                <a:latin typeface="OCR A Extended" panose="02010509020102010303" pitchFamily="50" charset="0"/>
              </a:rPr>
              <a:t>('a'):                    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50" dirty="0">
                <a:latin typeface="OCR A Extended" panose="02010509020102010303" pitchFamily="50" charset="0"/>
              </a:rPr>
              <a:t>            player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td.find</a:t>
            </a:r>
            <a:r>
              <a:rPr lang="en-US" altLang="ko-KR" sz="1350" dirty="0">
                <a:latin typeface="OCR A Extended" panose="02010509020102010303" pitchFamily="50" charset="0"/>
              </a:rPr>
              <a:t>('a').text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&lt;a&gt;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선수 이름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pos</a:t>
            </a:r>
            <a:r>
              <a:rPr lang="en-US" altLang="ko-KR" sz="1350" dirty="0">
                <a:latin typeface="OCR A Extended" panose="02010509020102010303" pitchFamily="50" charset="0"/>
              </a:rPr>
              <a:t>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[3].text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포지션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gs</a:t>
            </a:r>
            <a:r>
              <a:rPr lang="en-US" altLang="ko-KR" sz="1350" dirty="0">
                <a:latin typeface="OCR A Extended" panose="02010509020102010303" pitchFamily="50" charset="0"/>
              </a:rPr>
              <a:t>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[5].text 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선발 경기수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          </a:t>
            </a:r>
            <a:r>
              <a:rPr lang="ko-KR" altLang="en-US" sz="1350" dirty="0">
                <a:latin typeface="OCR A Extended" panose="02010509020102010303" pitchFamily="50" charset="0"/>
              </a:rPr>
              <a:t>  </a:t>
            </a:r>
            <a:r>
              <a:rPr lang="en-US" altLang="ko-KR" sz="1350" dirty="0">
                <a:latin typeface="OCR A Extended" panose="02010509020102010303" pitchFamily="50" charset="0"/>
              </a:rPr>
              <a:t>dip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[6].text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              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수비 </a:t>
            </a:r>
            <a:r>
              <a:rPr lang="ko-KR" altLang="en-US" sz="1350" dirty="0" err="1">
                <a:solidFill>
                  <a:schemeClr val="accent4"/>
                </a:solidFill>
                <a:latin typeface="OCR A Extended" panose="02010509020102010303" pitchFamily="50" charset="0"/>
              </a:rPr>
              <a:t>이닝수</a:t>
            </a:r>
            <a:endParaRPr lang="ko-KR" altLang="en-US" sz="1350" dirty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fpct</a:t>
            </a:r>
            <a:r>
              <a:rPr lang="en-US" altLang="ko-KR" sz="1350" dirty="0">
                <a:latin typeface="OCR A Extended" panose="02010509020102010303" pitchFamily="50" charset="0"/>
              </a:rPr>
              <a:t>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[12].text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수비율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d_data.append</a:t>
            </a:r>
            <a:r>
              <a:rPr lang="en-US" altLang="ko-KR" sz="1350" dirty="0">
                <a:latin typeface="OCR A Extended" panose="02010509020102010303" pitchFamily="50" charset="0"/>
              </a:rPr>
              <a:t>([player, </a:t>
            </a:r>
            <a:r>
              <a:rPr lang="en-US" altLang="ko-KR" sz="1350" dirty="0" err="1">
                <a:latin typeface="OCR A Extended" panose="02010509020102010303" pitchFamily="50" charset="0"/>
              </a:rPr>
              <a:t>pos</a:t>
            </a:r>
            <a:r>
              <a:rPr lang="en-US" altLang="ko-KR" sz="1350" dirty="0">
                <a:latin typeface="OCR A Extended" panose="02010509020102010303" pitchFamily="50" charset="0"/>
              </a:rPr>
              <a:t>, </a:t>
            </a:r>
            <a:r>
              <a:rPr lang="en-US" altLang="ko-KR" sz="1350" dirty="0" err="1">
                <a:latin typeface="OCR A Extended" panose="02010509020102010303" pitchFamily="50" charset="0"/>
              </a:rPr>
              <a:t>gs</a:t>
            </a:r>
            <a:r>
              <a:rPr lang="en-US" altLang="ko-KR" sz="1350" dirty="0">
                <a:latin typeface="OCR A Extended" panose="02010509020102010303" pitchFamily="50" charset="0"/>
              </a:rPr>
              <a:t>, dip, </a:t>
            </a:r>
            <a:r>
              <a:rPr lang="en-US" altLang="ko-KR" sz="1350" dirty="0" err="1">
                <a:latin typeface="OCR A Extended" panose="02010509020102010303" pitchFamily="50" charset="0"/>
              </a:rPr>
              <a:t>fpct</a:t>
            </a:r>
            <a:r>
              <a:rPr lang="en-US" altLang="ko-KR" sz="1350" dirty="0">
                <a:latin typeface="OCR A Extended" panose="02010509020102010303" pitchFamily="50" charset="0"/>
              </a:rPr>
              <a:t>])   #</a:t>
            </a:r>
            <a:r>
              <a:rPr lang="en-US" altLang="ko-KR" sz="1350" dirty="0" err="1">
                <a:solidFill>
                  <a:schemeClr val="accent4"/>
                </a:solidFill>
                <a:latin typeface="OCR A Extended" panose="02010509020102010303" pitchFamily="50" charset="0"/>
              </a:rPr>
              <a:t>dat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리스트에 선수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,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타율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,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안타를 추가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50" dirty="0" err="1">
                <a:latin typeface="OCR A Extended" panose="02010509020102010303" pitchFamily="50" charset="0"/>
              </a:rPr>
              <a:t>d_data</a:t>
            </a:r>
            <a:endParaRPr lang="en-US" altLang="ko-KR" sz="1350" dirty="0"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50" dirty="0">
                <a:latin typeface="OCR A Extended" panose="02010509020102010303" pitchFamily="50" charset="0"/>
              </a:rPr>
              <a:t/>
            </a:r>
            <a:br>
              <a:rPr lang="en-US" altLang="ko-KR" sz="1350" dirty="0">
                <a:latin typeface="OCR A Extended" panose="02010509020102010303" pitchFamily="50" charset="0"/>
              </a:rPr>
            </a:br>
            <a:r>
              <a:rPr lang="en-US" altLang="ko-KR" sz="1350" dirty="0" err="1">
                <a:latin typeface="OCR A Extended" panose="02010509020102010303" pitchFamily="50" charset="0"/>
              </a:rPr>
              <a:t>r_data</a:t>
            </a:r>
            <a:r>
              <a:rPr lang="en-US" altLang="ko-KR" sz="1350" dirty="0">
                <a:latin typeface="OCR A Extended" panose="02010509020102010303" pitchFamily="50" charset="0"/>
              </a:rPr>
              <a:t> = []                  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데이터 리스트 생성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50" dirty="0">
                <a:latin typeface="OCR A Extended" panose="02010509020102010303" pitchFamily="50" charset="0"/>
              </a:rPr>
              <a:t>for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tr</a:t>
            </a:r>
            <a:r>
              <a:rPr lang="en-US" altLang="ko-KR" sz="1350" dirty="0">
                <a:latin typeface="OCR A Extended" panose="02010509020102010303" pitchFamily="50" charset="0"/>
              </a:rPr>
              <a:t> in </a:t>
            </a:r>
            <a:r>
              <a:rPr lang="en-US" altLang="ko-KR" sz="1350" dirty="0" err="1">
                <a:latin typeface="OCR A Extended" panose="02010509020102010303" pitchFamily="50" charset="0"/>
              </a:rPr>
              <a:t>r.find_all</a:t>
            </a:r>
            <a:r>
              <a:rPr lang="en-US" altLang="ko-KR" sz="1350" dirty="0">
                <a:latin typeface="OCR A Extended" panose="02010509020102010303" pitchFamily="50" charset="0"/>
              </a:rPr>
              <a:t>('</a:t>
            </a:r>
            <a:r>
              <a:rPr lang="en-US" altLang="ko-KR" sz="1350" dirty="0" err="1">
                <a:latin typeface="OCR A Extended" panose="02010509020102010303" pitchFamily="50" charset="0"/>
              </a:rPr>
              <a:t>tr</a:t>
            </a:r>
            <a:r>
              <a:rPr lang="en-US" altLang="ko-KR" sz="1350" dirty="0">
                <a:latin typeface="OCR A Extended" panose="02010509020102010303" pitchFamily="50" charset="0"/>
              </a:rPr>
              <a:t>'):  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모든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&lt;</a:t>
            </a:r>
            <a:r>
              <a:rPr lang="en-US" altLang="ko-KR" sz="1350" dirty="0" err="1">
                <a:solidFill>
                  <a:schemeClr val="accent4"/>
                </a:solidFill>
                <a:latin typeface="OCR A Extended" panose="02010509020102010303" pitchFamily="50" charset="0"/>
              </a:rPr>
              <a:t>tr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&gt;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태그를 찾아서 반복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(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각 지점의 데이터를 가져옴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)</a:t>
            </a:r>
            <a:endParaRPr lang="ko-KR" altLang="en-US" sz="1350" dirty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 = list(</a:t>
            </a:r>
            <a:r>
              <a:rPr lang="en-US" altLang="ko-KR" sz="1350" dirty="0" err="1">
                <a:latin typeface="OCR A Extended" panose="02010509020102010303" pitchFamily="50" charset="0"/>
              </a:rPr>
              <a:t>tr.find_all</a:t>
            </a:r>
            <a:r>
              <a:rPr lang="en-US" altLang="ko-KR" sz="1350" dirty="0">
                <a:latin typeface="OCR A Extended" panose="02010509020102010303" pitchFamily="50" charset="0"/>
              </a:rPr>
              <a:t>('td'))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모든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&lt;td&gt;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태그를 찾아서 리스트로 만듦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</a:t>
            </a:r>
            <a:r>
              <a:rPr lang="en-US" altLang="ko-KR" sz="1350" dirty="0">
                <a:latin typeface="OCR A Extended" panose="02010509020102010303" pitchFamily="50" charset="0"/>
              </a:rPr>
              <a:t>for td in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:           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&lt;td&gt;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태그 리스트 반복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(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각 세부 기록을 가져옴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)</a:t>
            </a:r>
            <a:endParaRPr lang="ko-KR" altLang="en-US" sz="1350" dirty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</a:t>
            </a:r>
            <a:r>
              <a:rPr lang="en-US" altLang="ko-KR" sz="1350" dirty="0">
                <a:latin typeface="OCR A Extended" panose="02010509020102010303" pitchFamily="50" charset="0"/>
              </a:rPr>
              <a:t>if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td.find</a:t>
            </a:r>
            <a:r>
              <a:rPr lang="en-US" altLang="ko-KR" sz="1350" dirty="0">
                <a:latin typeface="OCR A Extended" panose="02010509020102010303" pitchFamily="50" charset="0"/>
              </a:rPr>
              <a:t>('a'):                    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50" dirty="0">
                <a:latin typeface="OCR A Extended" panose="02010509020102010303" pitchFamily="50" charset="0"/>
              </a:rPr>
              <a:t>            player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td.find</a:t>
            </a:r>
            <a:r>
              <a:rPr lang="en-US" altLang="ko-KR" sz="1350" dirty="0">
                <a:latin typeface="OCR A Extended" panose="02010509020102010303" pitchFamily="50" charset="0"/>
              </a:rPr>
              <a:t>('a').text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&lt;a&gt;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선수 이름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rg</a:t>
            </a:r>
            <a:r>
              <a:rPr lang="en-US" altLang="ko-KR" sz="1350" dirty="0">
                <a:latin typeface="OCR A Extended" panose="02010509020102010303" pitchFamily="50" charset="0"/>
              </a:rPr>
              <a:t>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[3].text 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경기수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sba</a:t>
            </a:r>
            <a:r>
              <a:rPr lang="en-US" altLang="ko-KR" sz="1350" dirty="0">
                <a:latin typeface="OCR A Extended" panose="02010509020102010303" pitchFamily="50" charset="0"/>
              </a:rPr>
              <a:t>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[4].text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 err="1">
                <a:solidFill>
                  <a:schemeClr val="accent4"/>
                </a:solidFill>
                <a:latin typeface="OCR A Extended" panose="02010509020102010303" pitchFamily="50" charset="0"/>
              </a:rPr>
              <a:t>도루시도</a:t>
            </a:r>
            <a:endParaRPr lang="ko-KR" altLang="en-US" sz="1350" dirty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sb</a:t>
            </a:r>
            <a:r>
              <a:rPr lang="en-US" altLang="ko-KR" sz="1350" dirty="0">
                <a:latin typeface="OCR A Extended" panose="02010509020102010303" pitchFamily="50" charset="0"/>
              </a:rPr>
              <a:t>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[5].text 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 err="1">
                <a:solidFill>
                  <a:schemeClr val="accent4"/>
                </a:solidFill>
                <a:latin typeface="OCR A Extended" panose="02010509020102010303" pitchFamily="50" charset="0"/>
              </a:rPr>
              <a:t>도루허용</a:t>
            </a:r>
            <a:endParaRPr lang="ko-KR" altLang="en-US" sz="1350" dirty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sbp</a:t>
            </a:r>
            <a:r>
              <a:rPr lang="en-US" altLang="ko-KR" sz="1350" dirty="0">
                <a:latin typeface="OCR A Extended" panose="02010509020102010303" pitchFamily="50" charset="0"/>
              </a:rPr>
              <a:t> = </a:t>
            </a:r>
            <a:r>
              <a:rPr lang="en-US" altLang="ko-KR" sz="1350" dirty="0" err="1">
                <a:latin typeface="OCR A Extended" panose="02010509020102010303" pitchFamily="50" charset="0"/>
              </a:rPr>
              <a:t>tds</a:t>
            </a:r>
            <a:r>
              <a:rPr lang="en-US" altLang="ko-KR" sz="1350" dirty="0">
                <a:latin typeface="OCR A Extended" panose="02010509020102010303" pitchFamily="50" charset="0"/>
              </a:rPr>
              <a:t>[7].text               </a:t>
            </a:r>
            <a:r>
              <a:rPr lang="en-US" altLang="ko-KR" sz="13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350" dirty="0" err="1">
                <a:solidFill>
                  <a:schemeClr val="accent4"/>
                </a:solidFill>
                <a:latin typeface="OCR A Extended" panose="02010509020102010303" pitchFamily="50" charset="0"/>
              </a:rPr>
              <a:t>성공율</a:t>
            </a:r>
            <a:endParaRPr lang="ko-KR" altLang="en-US" sz="1350" dirty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3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350" dirty="0" err="1">
                <a:latin typeface="OCR A Extended" panose="02010509020102010303" pitchFamily="50" charset="0"/>
              </a:rPr>
              <a:t>r_data.append</a:t>
            </a:r>
            <a:r>
              <a:rPr lang="en-US" altLang="ko-KR" sz="1350" dirty="0">
                <a:latin typeface="OCR A Extended" panose="02010509020102010303" pitchFamily="50" charset="0"/>
              </a:rPr>
              <a:t>([player, </a:t>
            </a:r>
            <a:r>
              <a:rPr lang="en-US" altLang="ko-KR" sz="1350" dirty="0" err="1">
                <a:latin typeface="OCR A Extended" panose="02010509020102010303" pitchFamily="50" charset="0"/>
              </a:rPr>
              <a:t>rg</a:t>
            </a:r>
            <a:r>
              <a:rPr lang="en-US" altLang="ko-KR" sz="1350" dirty="0">
                <a:latin typeface="OCR A Extended" panose="02010509020102010303" pitchFamily="50" charset="0"/>
              </a:rPr>
              <a:t>, </a:t>
            </a:r>
            <a:r>
              <a:rPr lang="en-US" altLang="ko-KR" sz="1350" dirty="0" err="1">
                <a:latin typeface="OCR A Extended" panose="02010509020102010303" pitchFamily="50" charset="0"/>
              </a:rPr>
              <a:t>sba</a:t>
            </a:r>
            <a:r>
              <a:rPr lang="en-US" altLang="ko-KR" sz="1350" dirty="0">
                <a:latin typeface="OCR A Extended" panose="02010509020102010303" pitchFamily="50" charset="0"/>
              </a:rPr>
              <a:t>, </a:t>
            </a:r>
            <a:r>
              <a:rPr lang="en-US" altLang="ko-KR" sz="1350" dirty="0" err="1">
                <a:latin typeface="OCR A Extended" panose="02010509020102010303" pitchFamily="50" charset="0"/>
              </a:rPr>
              <a:t>sb</a:t>
            </a:r>
            <a:r>
              <a:rPr lang="en-US" altLang="ko-KR" sz="1350" dirty="0">
                <a:latin typeface="OCR A Extended" panose="02010509020102010303" pitchFamily="50" charset="0"/>
              </a:rPr>
              <a:t>, </a:t>
            </a:r>
            <a:r>
              <a:rPr lang="en-US" altLang="ko-KR" sz="1350" dirty="0" err="1">
                <a:latin typeface="OCR A Extended" panose="02010509020102010303" pitchFamily="50" charset="0"/>
              </a:rPr>
              <a:t>sbp</a:t>
            </a:r>
            <a:r>
              <a:rPr lang="en-US" altLang="ko-KR" sz="1350" dirty="0">
                <a:latin typeface="OCR A Extended" panose="02010509020102010303" pitchFamily="50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0083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1" y="279469"/>
            <a:ext cx="3728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2.</a:t>
            </a:r>
            <a:r>
              <a:rPr lang="ko-KR" altLang="en-US" sz="4000" dirty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 </a:t>
            </a:r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CODE - 3 </a:t>
            </a:r>
            <a:r>
              <a:rPr lang="ko-KR" altLang="en-US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파일</a:t>
            </a:r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 </a:t>
            </a:r>
            <a:r>
              <a:rPr lang="ko-KR" altLang="en-US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저장</a:t>
            </a:r>
            <a:endParaRPr lang="en-US" altLang="ko-KR" sz="4000" dirty="0" smtClean="0">
              <a:solidFill>
                <a:srgbClr val="525252"/>
              </a:solidFill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19076" y="1018133"/>
            <a:ext cx="8676730" cy="5526358"/>
          </a:xfrm>
        </p:spPr>
        <p:txBody>
          <a:bodyPr numCol="1" spcCol="18000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==================== </a:t>
            </a:r>
            <a:r>
              <a:rPr lang="ko-KR" altLang="en-US" sz="1050" dirty="0">
                <a:solidFill>
                  <a:schemeClr val="accent4"/>
                </a:solidFill>
                <a:latin typeface="OCR A Extended" panose="02010509020102010303" pitchFamily="50" charset="0"/>
              </a:rPr>
              <a:t>파일 </a:t>
            </a:r>
            <a:r>
              <a:rPr lang="en-US" altLang="ko-KR" sz="1050" dirty="0">
                <a:solidFill>
                  <a:schemeClr val="accent4"/>
                </a:solidFill>
                <a:latin typeface="OCR A Extended" panose="02010509020102010303" pitchFamily="50" charset="0"/>
              </a:rPr>
              <a:t>=========================</a:t>
            </a:r>
            <a:endParaRPr lang="ko-KR" altLang="en-US" sz="1050" dirty="0">
              <a:solidFill>
                <a:schemeClr val="accent4"/>
              </a:solidFill>
              <a:latin typeface="OCR A Extended" panose="02010509020102010303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050" dirty="0">
                <a:solidFill>
                  <a:schemeClr val="accent4"/>
                </a:solidFill>
                <a:latin typeface="OCR A Extended" panose="02010509020102010303" pitchFamily="50" charset="0"/>
              </a:rPr>
              <a:t>타자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 err="1">
                <a:latin typeface="OCR A Extended" panose="02010509020102010303" pitchFamily="50" charset="0"/>
              </a:rPr>
              <a:t>def</a:t>
            </a:r>
            <a:r>
              <a:rPr lang="en-US" altLang="ko-KR" sz="1050" dirty="0">
                <a:latin typeface="OCR A Extended" panose="02010509020102010303" pitchFamily="50" charset="0"/>
              </a:rPr>
              <a:t> </a:t>
            </a:r>
            <a:r>
              <a:rPr lang="en-US" altLang="ko-KR" sz="1050" dirty="0" err="1">
                <a:latin typeface="OCR A Extended" panose="02010509020102010303" pitchFamily="50" charset="0"/>
              </a:rPr>
              <a:t>h_save</a:t>
            </a:r>
            <a:r>
              <a:rPr lang="en-US" altLang="ko-KR" sz="1050" dirty="0">
                <a:latin typeface="OCR A Extended" panose="02010509020102010303" pitchFamily="50" charset="0"/>
              </a:rPr>
              <a:t>():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with open('2019_hitter.txt', 'w', encoding='utf-8') as file: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    </a:t>
            </a:r>
            <a:r>
              <a:rPr lang="en-US" altLang="ko-KR" sz="1050" dirty="0" err="1">
                <a:latin typeface="OCR A Extended" panose="02010509020102010303" pitchFamily="50" charset="0"/>
              </a:rPr>
              <a:t>file.write</a:t>
            </a:r>
            <a:r>
              <a:rPr lang="en-US" altLang="ko-KR" sz="1050" dirty="0">
                <a:latin typeface="OCR A Extended" panose="02010509020102010303" pitchFamily="50" charset="0"/>
              </a:rPr>
              <a:t>('player,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avg</a:t>
            </a:r>
            <a:r>
              <a:rPr lang="en-US" altLang="ko-KR" sz="1050" dirty="0">
                <a:latin typeface="OCR A Extended" panose="02010509020102010303" pitchFamily="50" charset="0"/>
              </a:rPr>
              <a:t>, h,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hr</a:t>
            </a:r>
            <a:r>
              <a:rPr lang="en-US" altLang="ko-KR" sz="1050" dirty="0">
                <a:latin typeface="OCR A Extended" panose="02010509020102010303" pitchFamily="50" charset="0"/>
              </a:rPr>
              <a:t>, RBI\n')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    # </a:t>
            </a:r>
            <a:r>
              <a:rPr lang="ko-KR" altLang="en-US" sz="1050" dirty="0">
                <a:latin typeface="OCR A Extended" panose="02010509020102010303" pitchFamily="50" charset="0"/>
              </a:rPr>
              <a:t>컬럼 이름 추가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050" dirty="0">
                <a:latin typeface="OCR A Extended" panose="02010509020102010303" pitchFamily="50" charset="0"/>
              </a:rPr>
              <a:t>        </a:t>
            </a:r>
            <a:r>
              <a:rPr lang="en-US" altLang="ko-KR" sz="1050" dirty="0">
                <a:latin typeface="OCR A Extended" panose="02010509020102010303" pitchFamily="50" charset="0"/>
              </a:rPr>
              <a:t>for </a:t>
            </a:r>
            <a:r>
              <a:rPr lang="en-US" altLang="ko-KR" sz="1050" dirty="0" err="1">
                <a:latin typeface="OCR A Extended" panose="02010509020102010303" pitchFamily="50" charset="0"/>
              </a:rPr>
              <a:t>hd</a:t>
            </a:r>
            <a:r>
              <a:rPr lang="en-US" altLang="ko-KR" sz="1050" dirty="0">
                <a:latin typeface="OCR A Extended" panose="02010509020102010303" pitchFamily="50" charset="0"/>
              </a:rPr>
              <a:t> in </a:t>
            </a:r>
            <a:r>
              <a:rPr lang="en-US" altLang="ko-KR" sz="1050" dirty="0" err="1">
                <a:latin typeface="OCR A Extended" panose="02010509020102010303" pitchFamily="50" charset="0"/>
              </a:rPr>
              <a:t>h_data</a:t>
            </a:r>
            <a:r>
              <a:rPr lang="en-US" altLang="ko-KR" sz="1050" dirty="0">
                <a:latin typeface="OCR A Extended" panose="02010509020102010303" pitchFamily="50" charset="0"/>
              </a:rPr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050" dirty="0" err="1">
                <a:latin typeface="OCR A Extended" panose="02010509020102010303" pitchFamily="50" charset="0"/>
              </a:rPr>
              <a:t>file.write</a:t>
            </a:r>
            <a:r>
              <a:rPr lang="en-US" altLang="ko-KR" sz="1050" dirty="0">
                <a:latin typeface="OCR A Extended" panose="02010509020102010303" pitchFamily="50" charset="0"/>
              </a:rPr>
              <a:t>('{0},{1},{2},{3},{4}\</a:t>
            </a:r>
            <a:r>
              <a:rPr lang="en-US" altLang="ko-KR" sz="1050" dirty="0" err="1">
                <a:latin typeface="OCR A Extended" panose="02010509020102010303" pitchFamily="50" charset="0"/>
              </a:rPr>
              <a:t>n'.format</a:t>
            </a:r>
            <a:r>
              <a:rPr lang="en-US" altLang="ko-KR" sz="1050" dirty="0">
                <a:latin typeface="OCR A Extended" panose="02010509020102010303" pitchFamily="50" charset="0"/>
              </a:rPr>
              <a:t>(</a:t>
            </a:r>
            <a:r>
              <a:rPr lang="en-US" altLang="ko-KR" sz="1050" dirty="0" err="1">
                <a:latin typeface="OCR A Extended" panose="02010509020102010303" pitchFamily="50" charset="0"/>
              </a:rPr>
              <a:t>hd</a:t>
            </a:r>
            <a:r>
              <a:rPr lang="en-US" altLang="ko-KR" sz="1050" dirty="0">
                <a:latin typeface="OCR A Extended" panose="02010509020102010303" pitchFamily="50" charset="0"/>
              </a:rPr>
              <a:t>[0],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hd</a:t>
            </a:r>
            <a:r>
              <a:rPr lang="en-US" altLang="ko-KR" sz="1050" dirty="0">
                <a:latin typeface="OCR A Extended" panose="02010509020102010303" pitchFamily="50" charset="0"/>
              </a:rPr>
              <a:t>[1],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hd</a:t>
            </a:r>
            <a:r>
              <a:rPr lang="en-US" altLang="ko-KR" sz="1050" dirty="0">
                <a:latin typeface="OCR A Extended" panose="02010509020102010303" pitchFamily="50" charset="0"/>
              </a:rPr>
              <a:t>[2],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hd</a:t>
            </a:r>
            <a:r>
              <a:rPr lang="en-US" altLang="ko-KR" sz="1050" dirty="0">
                <a:latin typeface="OCR A Extended" panose="02010509020102010303" pitchFamily="50" charset="0"/>
              </a:rPr>
              <a:t>[3],</a:t>
            </a:r>
            <a:r>
              <a:rPr lang="en-US" altLang="ko-KR" sz="1050" dirty="0" err="1">
                <a:latin typeface="OCR A Extended" panose="02010509020102010303" pitchFamily="50" charset="0"/>
              </a:rPr>
              <a:t>hd</a:t>
            </a:r>
            <a:r>
              <a:rPr lang="en-US" altLang="ko-KR" sz="1050" dirty="0">
                <a:latin typeface="OCR A Extended" panose="02010509020102010303" pitchFamily="50" charset="0"/>
              </a:rPr>
              <a:t>[4]))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        # </a:t>
            </a:r>
            <a:r>
              <a:rPr lang="ko-KR" altLang="en-US" sz="1050" dirty="0" err="1">
                <a:latin typeface="OCR A Extended" panose="02010509020102010303" pitchFamily="50" charset="0"/>
              </a:rPr>
              <a:t>선수이름</a:t>
            </a:r>
            <a:r>
              <a:rPr lang="en-US" altLang="ko-KR" sz="1050" dirty="0">
                <a:latin typeface="OCR A Extended" panose="02010509020102010303" pitchFamily="50" charset="0"/>
              </a:rPr>
              <a:t>,</a:t>
            </a:r>
            <a:r>
              <a:rPr lang="ko-KR" altLang="en-US" sz="1050" dirty="0">
                <a:latin typeface="OCR A Extended" panose="02010509020102010303" pitchFamily="50" charset="0"/>
              </a:rPr>
              <a:t>타율</a:t>
            </a:r>
            <a:r>
              <a:rPr lang="en-US" altLang="ko-KR" sz="1050" dirty="0">
                <a:latin typeface="OCR A Extended" panose="02010509020102010303" pitchFamily="50" charset="0"/>
              </a:rPr>
              <a:t>,</a:t>
            </a:r>
            <a:r>
              <a:rPr lang="ko-KR" altLang="en-US" sz="1050" dirty="0" err="1">
                <a:latin typeface="OCR A Extended" panose="02010509020102010303" pitchFamily="50" charset="0"/>
              </a:rPr>
              <a:t>안타수를</a:t>
            </a:r>
            <a:r>
              <a:rPr lang="ko-KR" altLang="en-US" sz="1050" dirty="0">
                <a:latin typeface="OCR A Extended" panose="02010509020102010303" pitchFamily="50" charset="0"/>
              </a:rPr>
              <a:t> 줄 단위로 저장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050" dirty="0">
                <a:solidFill>
                  <a:schemeClr val="accent4"/>
                </a:solidFill>
                <a:latin typeface="OCR A Extended" panose="02010509020102010303" pitchFamily="50" charset="0"/>
              </a:rPr>
              <a:t/>
            </a:r>
            <a:br>
              <a:rPr lang="ko-KR" altLang="en-US" sz="1050" dirty="0">
                <a:solidFill>
                  <a:schemeClr val="accent4"/>
                </a:solidFill>
                <a:latin typeface="OCR A Extended" panose="02010509020102010303" pitchFamily="50" charset="0"/>
              </a:rPr>
            </a:br>
            <a:r>
              <a:rPr lang="en-US" altLang="ko-KR" sz="10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050" dirty="0">
                <a:solidFill>
                  <a:schemeClr val="accent4"/>
                </a:solidFill>
                <a:latin typeface="OCR A Extended" panose="02010509020102010303" pitchFamily="50" charset="0"/>
              </a:rPr>
              <a:t>투수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 err="1">
                <a:latin typeface="OCR A Extended" panose="02010509020102010303" pitchFamily="50" charset="0"/>
              </a:rPr>
              <a:t>def</a:t>
            </a:r>
            <a:r>
              <a:rPr lang="en-US" altLang="ko-KR" sz="1050" dirty="0">
                <a:latin typeface="OCR A Extended" panose="02010509020102010303" pitchFamily="50" charset="0"/>
              </a:rPr>
              <a:t> </a:t>
            </a:r>
            <a:r>
              <a:rPr lang="en-US" altLang="ko-KR" sz="1050" dirty="0" err="1">
                <a:latin typeface="OCR A Extended" panose="02010509020102010303" pitchFamily="50" charset="0"/>
              </a:rPr>
              <a:t>p_save</a:t>
            </a:r>
            <a:r>
              <a:rPr lang="en-US" altLang="ko-KR" sz="1050" dirty="0">
                <a:latin typeface="OCR A Extended" panose="02010509020102010303" pitchFamily="50" charset="0"/>
              </a:rPr>
              <a:t>():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with open('2019_pitcher.txt', 'w', encoding='utf-8') as file: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    </a:t>
            </a:r>
            <a:r>
              <a:rPr lang="en-US" altLang="ko-KR" sz="1050" dirty="0" err="1">
                <a:latin typeface="OCR A Extended" panose="02010509020102010303" pitchFamily="50" charset="0"/>
              </a:rPr>
              <a:t>file.write</a:t>
            </a:r>
            <a:r>
              <a:rPr lang="en-US" altLang="ko-KR" sz="1050" dirty="0">
                <a:latin typeface="OCR A Extended" panose="02010509020102010303" pitchFamily="50" charset="0"/>
              </a:rPr>
              <a:t>('player, era,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wpct</a:t>
            </a:r>
            <a:r>
              <a:rPr lang="en-US" altLang="ko-KR" sz="1050" dirty="0">
                <a:latin typeface="OCR A Extended" panose="02010509020102010303" pitchFamily="50" charset="0"/>
              </a:rPr>
              <a:t>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ip</a:t>
            </a:r>
            <a:r>
              <a:rPr lang="en-US" altLang="ko-KR" sz="1050" dirty="0">
                <a:latin typeface="OCR A Extended" panose="02010509020102010303" pitchFamily="50" charset="0"/>
              </a:rPr>
              <a:t>, whip\n')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    for </a:t>
            </a:r>
            <a:r>
              <a:rPr lang="en-US" altLang="ko-KR" sz="1050" dirty="0" err="1">
                <a:latin typeface="OCR A Extended" panose="02010509020102010303" pitchFamily="50" charset="0"/>
              </a:rPr>
              <a:t>pd</a:t>
            </a:r>
            <a:r>
              <a:rPr lang="en-US" altLang="ko-KR" sz="1050" dirty="0">
                <a:latin typeface="OCR A Extended" panose="02010509020102010303" pitchFamily="50" charset="0"/>
              </a:rPr>
              <a:t> in </a:t>
            </a:r>
            <a:r>
              <a:rPr lang="en-US" altLang="ko-KR" sz="1050" dirty="0" err="1">
                <a:latin typeface="OCR A Extended" panose="02010509020102010303" pitchFamily="50" charset="0"/>
              </a:rPr>
              <a:t>p_data</a:t>
            </a:r>
            <a:r>
              <a:rPr lang="en-US" altLang="ko-KR" sz="1050" dirty="0">
                <a:latin typeface="OCR A Extended" panose="02010509020102010303" pitchFamily="50" charset="0"/>
              </a:rPr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050" dirty="0" err="1">
                <a:latin typeface="OCR A Extended" panose="02010509020102010303" pitchFamily="50" charset="0"/>
              </a:rPr>
              <a:t>file.write</a:t>
            </a:r>
            <a:r>
              <a:rPr lang="en-US" altLang="ko-KR" sz="1050" dirty="0">
                <a:latin typeface="OCR A Extended" panose="02010509020102010303" pitchFamily="50" charset="0"/>
              </a:rPr>
              <a:t>('{0},{1},{2},{3},{4}\</a:t>
            </a:r>
            <a:r>
              <a:rPr lang="en-US" altLang="ko-KR" sz="1050" dirty="0" err="1">
                <a:latin typeface="OCR A Extended" panose="02010509020102010303" pitchFamily="50" charset="0"/>
              </a:rPr>
              <a:t>n'.format</a:t>
            </a:r>
            <a:r>
              <a:rPr lang="en-US" altLang="ko-KR" sz="1050" dirty="0">
                <a:latin typeface="OCR A Extended" panose="02010509020102010303" pitchFamily="50" charset="0"/>
              </a:rPr>
              <a:t>(</a:t>
            </a:r>
            <a:r>
              <a:rPr lang="en-US" altLang="ko-KR" sz="1050" dirty="0" err="1">
                <a:latin typeface="OCR A Extended" panose="02010509020102010303" pitchFamily="50" charset="0"/>
              </a:rPr>
              <a:t>pd</a:t>
            </a:r>
            <a:r>
              <a:rPr lang="en-US" altLang="ko-KR" sz="1050" dirty="0">
                <a:latin typeface="OCR A Extended" panose="02010509020102010303" pitchFamily="50" charset="0"/>
              </a:rPr>
              <a:t>[0],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pd</a:t>
            </a:r>
            <a:r>
              <a:rPr lang="en-US" altLang="ko-KR" sz="1050" dirty="0">
                <a:latin typeface="OCR A Extended" panose="02010509020102010303" pitchFamily="50" charset="0"/>
              </a:rPr>
              <a:t>[1],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pd</a:t>
            </a:r>
            <a:r>
              <a:rPr lang="en-US" altLang="ko-KR" sz="1050" dirty="0">
                <a:latin typeface="OCR A Extended" panose="02010509020102010303" pitchFamily="50" charset="0"/>
              </a:rPr>
              <a:t>[2],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pd</a:t>
            </a:r>
            <a:r>
              <a:rPr lang="en-US" altLang="ko-KR" sz="1050" dirty="0">
                <a:latin typeface="OCR A Extended" panose="02010509020102010303" pitchFamily="50" charset="0"/>
              </a:rPr>
              <a:t>[3],</a:t>
            </a:r>
            <a:r>
              <a:rPr lang="en-US" altLang="ko-KR" sz="1050" dirty="0" err="1">
                <a:latin typeface="OCR A Extended" panose="02010509020102010303" pitchFamily="50" charset="0"/>
              </a:rPr>
              <a:t>pd</a:t>
            </a:r>
            <a:r>
              <a:rPr lang="en-US" altLang="ko-KR" sz="1050" dirty="0">
                <a:latin typeface="OCR A Extended" panose="02010509020102010303" pitchFamily="50" charset="0"/>
              </a:rPr>
              <a:t>[4]))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solidFill>
                  <a:schemeClr val="accent4"/>
                </a:solidFill>
                <a:latin typeface="OCR A Extended" panose="02010509020102010303" pitchFamily="50" charset="0"/>
              </a:rPr>
              <a:t/>
            </a:r>
            <a:br>
              <a:rPr lang="en-US" altLang="ko-KR" sz="1050" dirty="0">
                <a:solidFill>
                  <a:schemeClr val="accent4"/>
                </a:solidFill>
                <a:latin typeface="OCR A Extended" panose="02010509020102010303" pitchFamily="50" charset="0"/>
              </a:rPr>
            </a:br>
            <a:r>
              <a:rPr lang="en-US" altLang="ko-KR" sz="10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050" dirty="0">
                <a:solidFill>
                  <a:schemeClr val="accent4"/>
                </a:solidFill>
                <a:latin typeface="OCR A Extended" panose="02010509020102010303" pitchFamily="50" charset="0"/>
              </a:rPr>
              <a:t>수비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 err="1">
                <a:latin typeface="OCR A Extended" panose="02010509020102010303" pitchFamily="50" charset="0"/>
              </a:rPr>
              <a:t>def</a:t>
            </a:r>
            <a:r>
              <a:rPr lang="en-US" altLang="ko-KR" sz="1050" dirty="0">
                <a:latin typeface="OCR A Extended" panose="02010509020102010303" pitchFamily="50" charset="0"/>
              </a:rPr>
              <a:t> </a:t>
            </a:r>
            <a:r>
              <a:rPr lang="en-US" altLang="ko-KR" sz="1050" dirty="0" err="1">
                <a:latin typeface="OCR A Extended" panose="02010509020102010303" pitchFamily="50" charset="0"/>
              </a:rPr>
              <a:t>d_save</a:t>
            </a:r>
            <a:r>
              <a:rPr lang="en-US" altLang="ko-KR" sz="1050" dirty="0">
                <a:latin typeface="OCR A Extended" panose="02010509020102010303" pitchFamily="50" charset="0"/>
              </a:rPr>
              <a:t>():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with open('2019_defense.txt', 'w', encoding='utf-8') as file: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    </a:t>
            </a:r>
            <a:r>
              <a:rPr lang="en-US" altLang="ko-KR" sz="1050" dirty="0" err="1">
                <a:latin typeface="OCR A Extended" panose="02010509020102010303" pitchFamily="50" charset="0"/>
              </a:rPr>
              <a:t>file.write</a:t>
            </a:r>
            <a:r>
              <a:rPr lang="en-US" altLang="ko-KR" sz="1050" dirty="0">
                <a:latin typeface="OCR A Extended" panose="02010509020102010303" pitchFamily="50" charset="0"/>
              </a:rPr>
              <a:t>('player,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pos</a:t>
            </a:r>
            <a:r>
              <a:rPr lang="en-US" altLang="ko-KR" sz="1050" dirty="0">
                <a:latin typeface="OCR A Extended" panose="02010509020102010303" pitchFamily="50" charset="0"/>
              </a:rPr>
              <a:t>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gs</a:t>
            </a:r>
            <a:r>
              <a:rPr lang="en-US" altLang="ko-KR" sz="1050" dirty="0">
                <a:latin typeface="OCR A Extended" panose="02010509020102010303" pitchFamily="50" charset="0"/>
              </a:rPr>
              <a:t>, dip,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fpct</a:t>
            </a:r>
            <a:r>
              <a:rPr lang="en-US" altLang="ko-KR" sz="1050" dirty="0">
                <a:latin typeface="OCR A Extended" panose="02010509020102010303" pitchFamily="50" charset="0"/>
              </a:rPr>
              <a:t>\n')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    for </a:t>
            </a:r>
            <a:r>
              <a:rPr lang="en-US" altLang="ko-KR" sz="1050" dirty="0" err="1">
                <a:latin typeface="OCR A Extended" panose="02010509020102010303" pitchFamily="50" charset="0"/>
              </a:rPr>
              <a:t>dd</a:t>
            </a:r>
            <a:r>
              <a:rPr lang="en-US" altLang="ko-KR" sz="1050" dirty="0">
                <a:latin typeface="OCR A Extended" panose="02010509020102010303" pitchFamily="50" charset="0"/>
              </a:rPr>
              <a:t> in </a:t>
            </a:r>
            <a:r>
              <a:rPr lang="en-US" altLang="ko-KR" sz="1050" dirty="0" err="1">
                <a:latin typeface="OCR A Extended" panose="02010509020102010303" pitchFamily="50" charset="0"/>
              </a:rPr>
              <a:t>d_data</a:t>
            </a:r>
            <a:r>
              <a:rPr lang="en-US" altLang="ko-KR" sz="1050" dirty="0">
                <a:latin typeface="OCR A Extended" panose="02010509020102010303" pitchFamily="50" charset="0"/>
              </a:rPr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050" dirty="0" err="1">
                <a:latin typeface="OCR A Extended" panose="02010509020102010303" pitchFamily="50" charset="0"/>
              </a:rPr>
              <a:t>file.write</a:t>
            </a:r>
            <a:r>
              <a:rPr lang="en-US" altLang="ko-KR" sz="1050" dirty="0">
                <a:latin typeface="OCR A Extended" panose="02010509020102010303" pitchFamily="50" charset="0"/>
              </a:rPr>
              <a:t>('{0},{1},{2},{3},{4}\</a:t>
            </a:r>
            <a:r>
              <a:rPr lang="en-US" altLang="ko-KR" sz="1050" dirty="0" err="1">
                <a:latin typeface="OCR A Extended" panose="02010509020102010303" pitchFamily="50" charset="0"/>
              </a:rPr>
              <a:t>n'.format</a:t>
            </a:r>
            <a:r>
              <a:rPr lang="en-US" altLang="ko-KR" sz="1050" dirty="0">
                <a:latin typeface="OCR A Extended" panose="02010509020102010303" pitchFamily="50" charset="0"/>
              </a:rPr>
              <a:t>(</a:t>
            </a:r>
            <a:r>
              <a:rPr lang="en-US" altLang="ko-KR" sz="1050" dirty="0" err="1">
                <a:latin typeface="OCR A Extended" panose="02010509020102010303" pitchFamily="50" charset="0"/>
              </a:rPr>
              <a:t>dd</a:t>
            </a:r>
            <a:r>
              <a:rPr lang="en-US" altLang="ko-KR" sz="1050" dirty="0">
                <a:latin typeface="OCR A Extended" panose="02010509020102010303" pitchFamily="50" charset="0"/>
              </a:rPr>
              <a:t>[0],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dd</a:t>
            </a:r>
            <a:r>
              <a:rPr lang="en-US" altLang="ko-KR" sz="1050" dirty="0">
                <a:latin typeface="OCR A Extended" panose="02010509020102010303" pitchFamily="50" charset="0"/>
              </a:rPr>
              <a:t>[1],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dd</a:t>
            </a:r>
            <a:r>
              <a:rPr lang="en-US" altLang="ko-KR" sz="1050" dirty="0">
                <a:latin typeface="OCR A Extended" panose="02010509020102010303" pitchFamily="50" charset="0"/>
              </a:rPr>
              <a:t>[2],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dd</a:t>
            </a:r>
            <a:r>
              <a:rPr lang="en-US" altLang="ko-KR" sz="1050" dirty="0">
                <a:latin typeface="OCR A Extended" panose="02010509020102010303" pitchFamily="50" charset="0"/>
              </a:rPr>
              <a:t>[3],</a:t>
            </a:r>
            <a:r>
              <a:rPr lang="en-US" altLang="ko-KR" sz="1050" dirty="0" err="1">
                <a:latin typeface="OCR A Extended" panose="02010509020102010303" pitchFamily="50" charset="0"/>
              </a:rPr>
              <a:t>dd</a:t>
            </a:r>
            <a:r>
              <a:rPr lang="en-US" altLang="ko-KR" sz="1050" dirty="0">
                <a:latin typeface="OCR A Extended" panose="02010509020102010303" pitchFamily="50" charset="0"/>
              </a:rPr>
              <a:t>[4]))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solidFill>
                  <a:schemeClr val="accent4"/>
                </a:solidFill>
                <a:latin typeface="OCR A Extended" panose="02010509020102010303" pitchFamily="50" charset="0"/>
              </a:rPr>
              <a:t/>
            </a:r>
            <a:br>
              <a:rPr lang="en-US" altLang="ko-KR" sz="1050" dirty="0">
                <a:solidFill>
                  <a:schemeClr val="accent4"/>
                </a:solidFill>
                <a:latin typeface="OCR A Extended" panose="02010509020102010303" pitchFamily="50" charset="0"/>
              </a:rPr>
            </a:br>
            <a:r>
              <a:rPr lang="en-US" altLang="ko-KR" sz="1050" dirty="0">
                <a:solidFill>
                  <a:schemeClr val="accent4"/>
                </a:solidFill>
                <a:latin typeface="OCR A Extended" panose="02010509020102010303" pitchFamily="50" charset="0"/>
              </a:rPr>
              <a:t># </a:t>
            </a:r>
            <a:r>
              <a:rPr lang="ko-KR" altLang="en-US" sz="1050" dirty="0">
                <a:solidFill>
                  <a:schemeClr val="accent4"/>
                </a:solidFill>
                <a:latin typeface="OCR A Extended" panose="02010509020102010303" pitchFamily="50" charset="0"/>
              </a:rPr>
              <a:t>주루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 err="1">
                <a:latin typeface="OCR A Extended" panose="02010509020102010303" pitchFamily="50" charset="0"/>
              </a:rPr>
              <a:t>def</a:t>
            </a:r>
            <a:r>
              <a:rPr lang="en-US" altLang="ko-KR" sz="1050" dirty="0">
                <a:latin typeface="OCR A Extended" panose="02010509020102010303" pitchFamily="50" charset="0"/>
              </a:rPr>
              <a:t> </a:t>
            </a:r>
            <a:r>
              <a:rPr lang="en-US" altLang="ko-KR" sz="1050" dirty="0" err="1">
                <a:latin typeface="OCR A Extended" panose="02010509020102010303" pitchFamily="50" charset="0"/>
              </a:rPr>
              <a:t>r_save</a:t>
            </a:r>
            <a:r>
              <a:rPr lang="en-US" altLang="ko-KR" sz="1050" dirty="0">
                <a:latin typeface="OCR A Extended" panose="02010509020102010303" pitchFamily="50" charset="0"/>
              </a:rPr>
              <a:t>():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with open('2019_runner.txt', 'w', encoding='utf-8') as file: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    </a:t>
            </a:r>
            <a:r>
              <a:rPr lang="en-US" altLang="ko-KR" sz="1050" dirty="0" err="1">
                <a:latin typeface="OCR A Extended" panose="02010509020102010303" pitchFamily="50" charset="0"/>
              </a:rPr>
              <a:t>file.write</a:t>
            </a:r>
            <a:r>
              <a:rPr lang="en-US" altLang="ko-KR" sz="1050" dirty="0">
                <a:latin typeface="OCR A Extended" panose="02010509020102010303" pitchFamily="50" charset="0"/>
              </a:rPr>
              <a:t>('player,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rg</a:t>
            </a:r>
            <a:r>
              <a:rPr lang="en-US" altLang="ko-KR" sz="1050" dirty="0">
                <a:latin typeface="OCR A Extended" panose="02010509020102010303" pitchFamily="50" charset="0"/>
              </a:rPr>
              <a:t>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sba</a:t>
            </a:r>
            <a:r>
              <a:rPr lang="en-US" altLang="ko-KR" sz="1050" dirty="0">
                <a:latin typeface="OCR A Extended" panose="02010509020102010303" pitchFamily="50" charset="0"/>
              </a:rPr>
              <a:t>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sb</a:t>
            </a:r>
            <a:r>
              <a:rPr lang="en-US" altLang="ko-KR" sz="1050" dirty="0">
                <a:latin typeface="OCR A Extended" panose="02010509020102010303" pitchFamily="50" charset="0"/>
              </a:rPr>
              <a:t>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sbp</a:t>
            </a:r>
            <a:r>
              <a:rPr lang="en-US" altLang="ko-KR" sz="1050" dirty="0">
                <a:latin typeface="OCR A Extended" panose="02010509020102010303" pitchFamily="50" charset="0"/>
              </a:rPr>
              <a:t>\n')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    for </a:t>
            </a:r>
            <a:r>
              <a:rPr lang="en-US" altLang="ko-KR" sz="1050" dirty="0" err="1">
                <a:latin typeface="OCR A Extended" panose="02010509020102010303" pitchFamily="50" charset="0"/>
              </a:rPr>
              <a:t>rd</a:t>
            </a:r>
            <a:r>
              <a:rPr lang="en-US" altLang="ko-KR" sz="1050" dirty="0">
                <a:latin typeface="OCR A Extended" panose="02010509020102010303" pitchFamily="50" charset="0"/>
              </a:rPr>
              <a:t> in </a:t>
            </a:r>
            <a:r>
              <a:rPr lang="en-US" altLang="ko-KR" sz="1050" dirty="0" err="1">
                <a:latin typeface="OCR A Extended" panose="02010509020102010303" pitchFamily="50" charset="0"/>
              </a:rPr>
              <a:t>r_data</a:t>
            </a:r>
            <a:r>
              <a:rPr lang="en-US" altLang="ko-KR" sz="1050" dirty="0">
                <a:latin typeface="OCR A Extended" panose="02010509020102010303" pitchFamily="50" charset="0"/>
              </a:rPr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050" dirty="0">
                <a:latin typeface="OCR A Extended" panose="02010509020102010303" pitchFamily="50" charset="0"/>
              </a:rPr>
              <a:t>            </a:t>
            </a:r>
            <a:r>
              <a:rPr lang="en-US" altLang="ko-KR" sz="1050" dirty="0" err="1">
                <a:latin typeface="OCR A Extended" panose="02010509020102010303" pitchFamily="50" charset="0"/>
              </a:rPr>
              <a:t>file.write</a:t>
            </a:r>
            <a:r>
              <a:rPr lang="en-US" altLang="ko-KR" sz="1050" dirty="0">
                <a:latin typeface="OCR A Extended" panose="02010509020102010303" pitchFamily="50" charset="0"/>
              </a:rPr>
              <a:t>('{0},{1},{2},{3},{4}\</a:t>
            </a:r>
            <a:r>
              <a:rPr lang="en-US" altLang="ko-KR" sz="1050" dirty="0" err="1">
                <a:latin typeface="OCR A Extended" panose="02010509020102010303" pitchFamily="50" charset="0"/>
              </a:rPr>
              <a:t>n'.format</a:t>
            </a:r>
            <a:r>
              <a:rPr lang="en-US" altLang="ko-KR" sz="1050" dirty="0">
                <a:latin typeface="OCR A Extended" panose="02010509020102010303" pitchFamily="50" charset="0"/>
              </a:rPr>
              <a:t>(</a:t>
            </a:r>
            <a:r>
              <a:rPr lang="en-US" altLang="ko-KR" sz="1050" dirty="0" err="1">
                <a:latin typeface="OCR A Extended" panose="02010509020102010303" pitchFamily="50" charset="0"/>
              </a:rPr>
              <a:t>rd</a:t>
            </a:r>
            <a:r>
              <a:rPr lang="en-US" altLang="ko-KR" sz="1050" dirty="0">
                <a:latin typeface="OCR A Extended" panose="02010509020102010303" pitchFamily="50" charset="0"/>
              </a:rPr>
              <a:t>[0],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rd</a:t>
            </a:r>
            <a:r>
              <a:rPr lang="en-US" altLang="ko-KR" sz="1050" dirty="0">
                <a:latin typeface="OCR A Extended" panose="02010509020102010303" pitchFamily="50" charset="0"/>
              </a:rPr>
              <a:t>[1],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rd</a:t>
            </a:r>
            <a:r>
              <a:rPr lang="en-US" altLang="ko-KR" sz="1050" dirty="0">
                <a:latin typeface="OCR A Extended" panose="02010509020102010303" pitchFamily="50" charset="0"/>
              </a:rPr>
              <a:t>[2], </a:t>
            </a:r>
            <a:r>
              <a:rPr lang="en-US" altLang="ko-KR" sz="1050" dirty="0" err="1">
                <a:latin typeface="OCR A Extended" panose="02010509020102010303" pitchFamily="50" charset="0"/>
              </a:rPr>
              <a:t>rd</a:t>
            </a:r>
            <a:r>
              <a:rPr lang="en-US" altLang="ko-KR" sz="1050" dirty="0">
                <a:latin typeface="OCR A Extended" panose="02010509020102010303" pitchFamily="50" charset="0"/>
              </a:rPr>
              <a:t>[3],</a:t>
            </a:r>
            <a:r>
              <a:rPr lang="en-US" altLang="ko-KR" sz="1050" dirty="0" err="1">
                <a:latin typeface="OCR A Extended" panose="02010509020102010303" pitchFamily="50" charset="0"/>
              </a:rPr>
              <a:t>rd</a:t>
            </a:r>
            <a:r>
              <a:rPr lang="en-US" altLang="ko-KR" sz="1050" dirty="0">
                <a:latin typeface="OCR A Extended" panose="02010509020102010303" pitchFamily="50" charset="0"/>
              </a:rPr>
              <a:t>[4]))</a:t>
            </a:r>
          </a:p>
        </p:txBody>
      </p:sp>
    </p:spTree>
    <p:extLst>
      <p:ext uri="{BB962C8B-B14F-4D97-AF65-F5344CB8AC3E}">
        <p14:creationId xmlns:p14="http://schemas.microsoft.com/office/powerpoint/2010/main" val="37897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1" y="279469"/>
            <a:ext cx="2824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2.</a:t>
            </a:r>
            <a:r>
              <a:rPr lang="ko-KR" altLang="en-US" sz="4000" dirty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 </a:t>
            </a:r>
            <a:r>
              <a:rPr lang="en-US" altLang="ko-KR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CODE - 4 </a:t>
            </a:r>
            <a:r>
              <a:rPr lang="ko-KR" altLang="en-US" sz="4000" dirty="0" smtClean="0">
                <a:solidFill>
                  <a:srgbClr val="525252"/>
                </a:solidFill>
                <a:latin typeface="210 언짢은언짜니 R" panose="02020603020101020101" pitchFamily="18" charset="-127"/>
                <a:ea typeface="나눔손글씨 백의의 천사" panose="02000503000000000000" pitchFamily="2" charset="-127"/>
              </a:rPr>
              <a:t>함수</a:t>
            </a:r>
            <a:endParaRPr lang="en-US" altLang="ko-KR" sz="4000" dirty="0" smtClean="0">
              <a:solidFill>
                <a:srgbClr val="525252"/>
              </a:solidFill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언짢은언짜니 R" panose="02020603020101020101" pitchFamily="18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19076" y="1018133"/>
            <a:ext cx="8676730" cy="5045316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altLang="ko-KR" sz="1200" dirty="0" err="1">
                <a:latin typeface="OCR A Extended" panose="02010509020102010303" pitchFamily="50" charset="0"/>
              </a:rPr>
              <a:t>def</a:t>
            </a:r>
            <a:r>
              <a:rPr lang="en-US" altLang="ko-KR" sz="1200" dirty="0">
                <a:latin typeface="OCR A Extended" panose="02010509020102010303" pitchFamily="50" charset="0"/>
              </a:rPr>
              <a:t> hitter():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print("     ".join(</a:t>
            </a:r>
            <a:r>
              <a:rPr lang="en-US" altLang="ko-KR" sz="1200" dirty="0" err="1">
                <a:latin typeface="OCR A Extended" panose="02010509020102010303" pitchFamily="50" charset="0"/>
              </a:rPr>
              <a:t>h_tabs</a:t>
            </a:r>
            <a:r>
              <a:rPr lang="en-US" altLang="ko-KR" sz="1200" dirty="0">
                <a:latin typeface="OCR A Extended" panose="02010509020102010303" pitchFamily="50" charset="0"/>
              </a:rPr>
              <a:t>))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for </a:t>
            </a:r>
            <a:r>
              <a:rPr lang="en-US" altLang="ko-KR" sz="1200" dirty="0" err="1">
                <a:latin typeface="OCR A Extended" panose="02010509020102010303" pitchFamily="50" charset="0"/>
              </a:rPr>
              <a:t>hd</a:t>
            </a:r>
            <a:r>
              <a:rPr lang="en-US" altLang="ko-KR" sz="1200" dirty="0">
                <a:latin typeface="OCR A Extended" panose="02010509020102010303" pitchFamily="50" charset="0"/>
              </a:rPr>
              <a:t> in range(0, </a:t>
            </a:r>
            <a:r>
              <a:rPr lang="en-US" altLang="ko-KR" sz="1200" dirty="0" err="1">
                <a:latin typeface="OCR A Extended" panose="02010509020102010303" pitchFamily="50" charset="0"/>
              </a:rPr>
              <a:t>len</a:t>
            </a:r>
            <a:r>
              <a:rPr lang="en-US" altLang="ko-KR" sz="1200" dirty="0">
                <a:latin typeface="OCR A Extended" panose="02010509020102010303" pitchFamily="50" charset="0"/>
              </a:rPr>
              <a:t>(</a:t>
            </a:r>
            <a:r>
              <a:rPr lang="en-US" altLang="ko-KR" sz="1200" dirty="0" err="1">
                <a:latin typeface="OCR A Extended" panose="02010509020102010303" pitchFamily="50" charset="0"/>
              </a:rPr>
              <a:t>h_data</a:t>
            </a:r>
            <a:r>
              <a:rPr lang="en-US" altLang="ko-KR" sz="1200" dirty="0">
                <a:latin typeface="OCR A Extended" panose="02010509020102010303" pitchFamily="50" charset="0"/>
              </a:rPr>
              <a:t>)):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    print('%d   %s' % (hd+1, </a:t>
            </a:r>
            <a:r>
              <a:rPr lang="en-US" altLang="ko-KR" sz="1200" dirty="0" err="1">
                <a:latin typeface="OCR A Extended" panose="02010509020102010303" pitchFamily="50" charset="0"/>
              </a:rPr>
              <a:t>h_data</a:t>
            </a:r>
            <a:r>
              <a:rPr lang="en-US" altLang="ko-KR" sz="1200" dirty="0">
                <a:latin typeface="OCR A Extended" panose="02010509020102010303" pitchFamily="50" charset="0"/>
              </a:rPr>
              <a:t>[</a:t>
            </a:r>
            <a:r>
              <a:rPr lang="en-US" altLang="ko-KR" sz="1200" dirty="0" err="1">
                <a:latin typeface="OCR A Extended" panose="02010509020102010303" pitchFamily="50" charset="0"/>
              </a:rPr>
              <a:t>hd</a:t>
            </a:r>
            <a:r>
              <a:rPr lang="en-US" altLang="ko-KR" sz="1200" dirty="0">
                <a:latin typeface="OCR A Extended" panose="02010509020102010303" pitchFamily="50" charset="0"/>
              </a:rPr>
              <a:t>]))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print('== List End ==')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</a:t>
            </a:r>
            <a:r>
              <a:rPr lang="en-US" altLang="ko-KR" sz="1200" dirty="0" err="1">
                <a:latin typeface="OCR A Extended" panose="02010509020102010303" pitchFamily="50" charset="0"/>
              </a:rPr>
              <a:t>h_save</a:t>
            </a:r>
            <a:r>
              <a:rPr lang="en-US" altLang="ko-KR" sz="1200" dirty="0">
                <a:latin typeface="OCR A Extended" panose="02010509020102010303" pitchFamily="50" charset="0"/>
              </a:rPr>
              <a:t>()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print('SAVE COMPLETE !')</a:t>
            </a:r>
          </a:p>
          <a:p>
            <a:pPr marL="0" indent="0">
              <a:buNone/>
            </a:pPr>
            <a:endParaRPr lang="en-US" altLang="ko-KR" sz="1200" dirty="0" smtClean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US" altLang="ko-KR" sz="12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US" altLang="ko-KR" sz="1200" dirty="0" smtClean="0"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/>
            </a:r>
            <a:br>
              <a:rPr lang="en-US" altLang="ko-KR" sz="1200" dirty="0">
                <a:latin typeface="OCR A Extended" panose="02010509020102010303" pitchFamily="50" charset="0"/>
              </a:rPr>
            </a:br>
            <a:r>
              <a:rPr lang="en-US" altLang="ko-KR" sz="1200" dirty="0" err="1">
                <a:latin typeface="OCR A Extended" panose="02010509020102010303" pitchFamily="50" charset="0"/>
              </a:rPr>
              <a:t>def</a:t>
            </a:r>
            <a:r>
              <a:rPr lang="en-US" altLang="ko-KR" sz="1200" dirty="0">
                <a:latin typeface="OCR A Extended" panose="02010509020102010303" pitchFamily="50" charset="0"/>
              </a:rPr>
              <a:t> pitcher():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print("     ".join(</a:t>
            </a:r>
            <a:r>
              <a:rPr lang="en-US" altLang="ko-KR" sz="1200" dirty="0" err="1">
                <a:latin typeface="OCR A Extended" panose="02010509020102010303" pitchFamily="50" charset="0"/>
              </a:rPr>
              <a:t>p_tabs</a:t>
            </a:r>
            <a:r>
              <a:rPr lang="en-US" altLang="ko-KR" sz="1200" dirty="0">
                <a:latin typeface="OCR A Extended" panose="02010509020102010303" pitchFamily="50" charset="0"/>
              </a:rPr>
              <a:t>))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for </a:t>
            </a:r>
            <a:r>
              <a:rPr lang="en-US" altLang="ko-KR" sz="1200" dirty="0" err="1">
                <a:latin typeface="OCR A Extended" panose="02010509020102010303" pitchFamily="50" charset="0"/>
              </a:rPr>
              <a:t>pd</a:t>
            </a:r>
            <a:r>
              <a:rPr lang="en-US" altLang="ko-KR" sz="1200" dirty="0">
                <a:latin typeface="OCR A Extended" panose="02010509020102010303" pitchFamily="50" charset="0"/>
              </a:rPr>
              <a:t> in range(0, </a:t>
            </a:r>
            <a:r>
              <a:rPr lang="en-US" altLang="ko-KR" sz="1200" dirty="0" err="1">
                <a:latin typeface="OCR A Extended" panose="02010509020102010303" pitchFamily="50" charset="0"/>
              </a:rPr>
              <a:t>len</a:t>
            </a:r>
            <a:r>
              <a:rPr lang="en-US" altLang="ko-KR" sz="1200" dirty="0">
                <a:latin typeface="OCR A Extended" panose="02010509020102010303" pitchFamily="50" charset="0"/>
              </a:rPr>
              <a:t>(</a:t>
            </a:r>
            <a:r>
              <a:rPr lang="en-US" altLang="ko-KR" sz="1200" dirty="0" err="1">
                <a:latin typeface="OCR A Extended" panose="02010509020102010303" pitchFamily="50" charset="0"/>
              </a:rPr>
              <a:t>p_data</a:t>
            </a:r>
            <a:r>
              <a:rPr lang="en-US" altLang="ko-KR" sz="1200" dirty="0">
                <a:latin typeface="OCR A Extended" panose="02010509020102010303" pitchFamily="50" charset="0"/>
              </a:rPr>
              <a:t>)):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    print('%d   %s' % (pd+1, </a:t>
            </a:r>
            <a:r>
              <a:rPr lang="en-US" altLang="ko-KR" sz="1200" dirty="0" err="1">
                <a:latin typeface="OCR A Extended" panose="02010509020102010303" pitchFamily="50" charset="0"/>
              </a:rPr>
              <a:t>p_data</a:t>
            </a:r>
            <a:r>
              <a:rPr lang="en-US" altLang="ko-KR" sz="1200" dirty="0">
                <a:latin typeface="OCR A Extended" panose="02010509020102010303" pitchFamily="50" charset="0"/>
              </a:rPr>
              <a:t>[</a:t>
            </a:r>
            <a:r>
              <a:rPr lang="en-US" altLang="ko-KR" sz="1200" dirty="0" err="1">
                <a:latin typeface="OCR A Extended" panose="02010509020102010303" pitchFamily="50" charset="0"/>
              </a:rPr>
              <a:t>pd</a:t>
            </a:r>
            <a:r>
              <a:rPr lang="en-US" altLang="ko-KR" sz="1200" dirty="0">
                <a:latin typeface="OCR A Extended" panose="02010509020102010303" pitchFamily="50" charset="0"/>
              </a:rPr>
              <a:t>]))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</a:t>
            </a:r>
            <a:r>
              <a:rPr lang="en-US" altLang="ko-KR" sz="1200" dirty="0" err="1">
                <a:latin typeface="OCR A Extended" panose="02010509020102010303" pitchFamily="50" charset="0"/>
              </a:rPr>
              <a:t>p_save</a:t>
            </a:r>
            <a:r>
              <a:rPr lang="en-US" altLang="ko-KR" sz="1200" dirty="0">
                <a:latin typeface="OCR A Extended" panose="02010509020102010303" pitchFamily="50" charset="0"/>
              </a:rPr>
              <a:t>()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print('SAVE COMPLETE !')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/>
            </a:r>
            <a:br>
              <a:rPr lang="en-US" altLang="ko-KR" sz="1200" dirty="0">
                <a:latin typeface="OCR A Extended" panose="02010509020102010303" pitchFamily="50" charset="0"/>
              </a:rPr>
            </a:br>
            <a:r>
              <a:rPr lang="en-US" altLang="ko-KR" sz="1200" dirty="0" err="1">
                <a:latin typeface="OCR A Extended" panose="02010509020102010303" pitchFamily="50" charset="0"/>
              </a:rPr>
              <a:t>def</a:t>
            </a:r>
            <a:r>
              <a:rPr lang="en-US" altLang="ko-KR" sz="1200" dirty="0">
                <a:latin typeface="OCR A Extended" panose="02010509020102010303" pitchFamily="50" charset="0"/>
              </a:rPr>
              <a:t> defense():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print("     ".join(</a:t>
            </a:r>
            <a:r>
              <a:rPr lang="en-US" altLang="ko-KR" sz="1200" dirty="0" err="1">
                <a:latin typeface="OCR A Extended" panose="02010509020102010303" pitchFamily="50" charset="0"/>
              </a:rPr>
              <a:t>d_tabs</a:t>
            </a:r>
            <a:r>
              <a:rPr lang="en-US" altLang="ko-KR" sz="1200" dirty="0">
                <a:latin typeface="OCR A Extended" panose="02010509020102010303" pitchFamily="50" charset="0"/>
              </a:rPr>
              <a:t>))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for </a:t>
            </a:r>
            <a:r>
              <a:rPr lang="en-US" altLang="ko-KR" sz="1200" dirty="0" err="1">
                <a:latin typeface="OCR A Extended" panose="02010509020102010303" pitchFamily="50" charset="0"/>
              </a:rPr>
              <a:t>dd</a:t>
            </a:r>
            <a:r>
              <a:rPr lang="en-US" altLang="ko-KR" sz="1200" dirty="0">
                <a:latin typeface="OCR A Extended" panose="02010509020102010303" pitchFamily="50" charset="0"/>
              </a:rPr>
              <a:t> in range(0, </a:t>
            </a:r>
            <a:r>
              <a:rPr lang="en-US" altLang="ko-KR" sz="1200" dirty="0" err="1">
                <a:latin typeface="OCR A Extended" panose="02010509020102010303" pitchFamily="50" charset="0"/>
              </a:rPr>
              <a:t>len</a:t>
            </a:r>
            <a:r>
              <a:rPr lang="en-US" altLang="ko-KR" sz="1200" dirty="0">
                <a:latin typeface="OCR A Extended" panose="02010509020102010303" pitchFamily="50" charset="0"/>
              </a:rPr>
              <a:t>(</a:t>
            </a:r>
            <a:r>
              <a:rPr lang="en-US" altLang="ko-KR" sz="1200" dirty="0" err="1">
                <a:latin typeface="OCR A Extended" panose="02010509020102010303" pitchFamily="50" charset="0"/>
              </a:rPr>
              <a:t>d_data</a:t>
            </a:r>
            <a:r>
              <a:rPr lang="en-US" altLang="ko-KR" sz="1200" dirty="0">
                <a:latin typeface="OCR A Extended" panose="02010509020102010303" pitchFamily="50" charset="0"/>
              </a:rPr>
              <a:t>)):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    print('%d   %s' % (dd+1, </a:t>
            </a:r>
            <a:r>
              <a:rPr lang="en-US" altLang="ko-KR" sz="1200" dirty="0" err="1">
                <a:latin typeface="OCR A Extended" panose="02010509020102010303" pitchFamily="50" charset="0"/>
              </a:rPr>
              <a:t>d_data</a:t>
            </a:r>
            <a:r>
              <a:rPr lang="en-US" altLang="ko-KR" sz="1200" dirty="0">
                <a:latin typeface="OCR A Extended" panose="02010509020102010303" pitchFamily="50" charset="0"/>
              </a:rPr>
              <a:t>[</a:t>
            </a:r>
            <a:r>
              <a:rPr lang="en-US" altLang="ko-KR" sz="1200" dirty="0" err="1">
                <a:latin typeface="OCR A Extended" panose="02010509020102010303" pitchFamily="50" charset="0"/>
              </a:rPr>
              <a:t>dd</a:t>
            </a:r>
            <a:r>
              <a:rPr lang="en-US" altLang="ko-KR" sz="1200" dirty="0">
                <a:latin typeface="OCR A Extended" panose="02010509020102010303" pitchFamily="50" charset="0"/>
              </a:rPr>
              <a:t>]))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</a:t>
            </a:r>
            <a:r>
              <a:rPr lang="en-US" altLang="ko-KR" sz="1200" dirty="0" err="1">
                <a:latin typeface="OCR A Extended" panose="02010509020102010303" pitchFamily="50" charset="0"/>
              </a:rPr>
              <a:t>d_save</a:t>
            </a:r>
            <a:r>
              <a:rPr lang="en-US" altLang="ko-KR" sz="1200" dirty="0">
                <a:latin typeface="OCR A Extended" panose="02010509020102010303" pitchFamily="50" charset="0"/>
              </a:rPr>
              <a:t>()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print('SAVE COMPLETE !')</a:t>
            </a:r>
          </a:p>
          <a:p>
            <a:pPr marL="0" indent="0">
              <a:buNone/>
            </a:pPr>
            <a:endParaRPr lang="en-US" altLang="ko-KR" sz="1200" dirty="0" smtClean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US" altLang="ko-KR" sz="12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US" altLang="ko-KR" sz="1200" dirty="0" smtClean="0"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/>
            </a:r>
            <a:br>
              <a:rPr lang="en-US" altLang="ko-KR" sz="1200" dirty="0">
                <a:latin typeface="OCR A Extended" panose="02010509020102010303" pitchFamily="50" charset="0"/>
              </a:rPr>
            </a:br>
            <a:r>
              <a:rPr lang="en-US" altLang="ko-KR" sz="1200" dirty="0" err="1">
                <a:latin typeface="OCR A Extended" panose="02010509020102010303" pitchFamily="50" charset="0"/>
              </a:rPr>
              <a:t>def</a:t>
            </a:r>
            <a:r>
              <a:rPr lang="en-US" altLang="ko-KR" sz="1200" dirty="0">
                <a:latin typeface="OCR A Extended" panose="02010509020102010303" pitchFamily="50" charset="0"/>
              </a:rPr>
              <a:t> runner():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print("     ".join(</a:t>
            </a:r>
            <a:r>
              <a:rPr lang="en-US" altLang="ko-KR" sz="1200" dirty="0" err="1">
                <a:latin typeface="OCR A Extended" panose="02010509020102010303" pitchFamily="50" charset="0"/>
              </a:rPr>
              <a:t>r_tabs</a:t>
            </a:r>
            <a:r>
              <a:rPr lang="en-US" altLang="ko-KR" sz="1200" dirty="0">
                <a:latin typeface="OCR A Extended" panose="02010509020102010303" pitchFamily="50" charset="0"/>
              </a:rPr>
              <a:t>))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for </a:t>
            </a:r>
            <a:r>
              <a:rPr lang="en-US" altLang="ko-KR" sz="1200" dirty="0" err="1">
                <a:latin typeface="OCR A Extended" panose="02010509020102010303" pitchFamily="50" charset="0"/>
              </a:rPr>
              <a:t>rd</a:t>
            </a:r>
            <a:r>
              <a:rPr lang="en-US" altLang="ko-KR" sz="1200" dirty="0">
                <a:latin typeface="OCR A Extended" panose="02010509020102010303" pitchFamily="50" charset="0"/>
              </a:rPr>
              <a:t> in range(0, </a:t>
            </a:r>
            <a:r>
              <a:rPr lang="en-US" altLang="ko-KR" sz="1200" dirty="0" err="1">
                <a:latin typeface="OCR A Extended" panose="02010509020102010303" pitchFamily="50" charset="0"/>
              </a:rPr>
              <a:t>len</a:t>
            </a:r>
            <a:r>
              <a:rPr lang="en-US" altLang="ko-KR" sz="1200" dirty="0">
                <a:latin typeface="OCR A Extended" panose="02010509020102010303" pitchFamily="50" charset="0"/>
              </a:rPr>
              <a:t>(</a:t>
            </a:r>
            <a:r>
              <a:rPr lang="en-US" altLang="ko-KR" sz="1200" dirty="0" err="1">
                <a:latin typeface="OCR A Extended" panose="02010509020102010303" pitchFamily="50" charset="0"/>
              </a:rPr>
              <a:t>r_data</a:t>
            </a:r>
            <a:r>
              <a:rPr lang="en-US" altLang="ko-KR" sz="1200" dirty="0">
                <a:latin typeface="OCR A Extended" panose="02010509020102010303" pitchFamily="50" charset="0"/>
              </a:rPr>
              <a:t>)):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    print('%d   %s' % (rd+1, </a:t>
            </a:r>
            <a:r>
              <a:rPr lang="en-US" altLang="ko-KR" sz="1200" dirty="0" err="1">
                <a:latin typeface="OCR A Extended" panose="02010509020102010303" pitchFamily="50" charset="0"/>
              </a:rPr>
              <a:t>r_data</a:t>
            </a:r>
            <a:r>
              <a:rPr lang="en-US" altLang="ko-KR" sz="1200" dirty="0">
                <a:latin typeface="OCR A Extended" panose="02010509020102010303" pitchFamily="50" charset="0"/>
              </a:rPr>
              <a:t>[</a:t>
            </a:r>
            <a:r>
              <a:rPr lang="en-US" altLang="ko-KR" sz="1200" dirty="0" err="1">
                <a:latin typeface="OCR A Extended" panose="02010509020102010303" pitchFamily="50" charset="0"/>
              </a:rPr>
              <a:t>rd</a:t>
            </a:r>
            <a:r>
              <a:rPr lang="en-US" altLang="ko-KR" sz="1200" dirty="0">
                <a:latin typeface="OCR A Extended" panose="02010509020102010303" pitchFamily="50" charset="0"/>
              </a:rPr>
              <a:t>]))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</a:t>
            </a:r>
            <a:r>
              <a:rPr lang="en-US" altLang="ko-KR" sz="1200" dirty="0" err="1">
                <a:latin typeface="OCR A Extended" panose="02010509020102010303" pitchFamily="50" charset="0"/>
              </a:rPr>
              <a:t>r_save</a:t>
            </a:r>
            <a:r>
              <a:rPr lang="en-US" altLang="ko-KR" sz="1200" dirty="0">
                <a:latin typeface="OCR A Extended" panose="02010509020102010303" pitchFamily="50" charset="0"/>
              </a:rPr>
              <a:t>()</a:t>
            </a:r>
          </a:p>
          <a:p>
            <a:pPr marL="0" indent="0">
              <a:buNone/>
            </a:pPr>
            <a:r>
              <a:rPr lang="en-US" altLang="ko-KR" sz="1200" dirty="0">
                <a:latin typeface="OCR A Extended" panose="02010509020102010303" pitchFamily="50" charset="0"/>
              </a:rPr>
              <a:t>    print('SAVE COMPLETE </a:t>
            </a:r>
            <a:r>
              <a:rPr lang="en-US" altLang="ko-KR" sz="1200" dirty="0" smtClean="0">
                <a:latin typeface="OCR A Extended" panose="02010509020102010303" pitchFamily="50" charset="0"/>
              </a:rPr>
              <a:t>!')</a:t>
            </a:r>
            <a:endParaRPr lang="ko-KR" altLang="en-US" sz="9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PPT색상테마052_봄빛파스텔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7C5C8"/>
      </a:accent1>
      <a:accent2>
        <a:srgbClr val="B8B8B0"/>
      </a:accent2>
      <a:accent3>
        <a:srgbClr val="EDCEBA"/>
      </a:accent3>
      <a:accent4>
        <a:srgbClr val="F3BAC0"/>
      </a:accent4>
      <a:accent5>
        <a:srgbClr val="EDEAE3"/>
      </a:accent5>
      <a:accent6>
        <a:srgbClr val="DED8CC"/>
      </a:accent6>
      <a:hlink>
        <a:srgbClr val="3A3838"/>
      </a:hlink>
      <a:folHlink>
        <a:srgbClr val="3A3838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127</Words>
  <Application>Microsoft Office PowerPoint</Application>
  <PresentationFormat>화면 슬라이드 쇼(4:3)</PresentationFormat>
  <Paragraphs>185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</vt:lpstr>
      <vt:lpstr>1훈떡볶이 R</vt:lpstr>
      <vt:lpstr>OCR A Extended</vt:lpstr>
      <vt:lpstr>나눔손글씨 백의의 천사</vt:lpstr>
      <vt:lpstr>210 언짢은언짜니 R</vt:lpstr>
      <vt:lpstr>메이플스토리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h1</cp:lastModifiedBy>
  <cp:revision>20</cp:revision>
  <dcterms:created xsi:type="dcterms:W3CDTF">2015-01-18T22:11:27Z</dcterms:created>
  <dcterms:modified xsi:type="dcterms:W3CDTF">2020-04-16T02:18:13Z</dcterms:modified>
</cp:coreProperties>
</file>