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74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6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6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53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994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84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94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5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423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4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08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61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81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6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9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98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29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36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2CE1FBA-8A55-42B8-A288-828C3EDDFEA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BDBC7D-9613-4E20-8B36-221E2D80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1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483D-CD79-2DFD-C4F2-E1DD10A1D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744" y="5007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YouTube Comment Sentiment Analysis using Spark and Kafka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86A61-2C5E-0901-4DBE-7D6F810AE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9682"/>
            <a:ext cx="9144000" cy="1973917"/>
          </a:xfrm>
        </p:spPr>
        <p:txBody>
          <a:bodyPr>
            <a:noAutofit/>
          </a:bodyPr>
          <a:lstStyle/>
          <a:p>
            <a:r>
              <a:rPr lang="en-US" sz="2600" b="1" dirty="0">
                <a:latin typeface="Söhne"/>
              </a:rPr>
              <a:t>Group-3 Members</a:t>
            </a:r>
            <a:r>
              <a:rPr lang="en-US" sz="2600" dirty="0">
                <a:latin typeface="Söhne"/>
              </a:rPr>
              <a:t>:-</a:t>
            </a:r>
          </a:p>
          <a:p>
            <a:r>
              <a:rPr lang="en-US" sz="2400" dirty="0">
                <a:latin typeface="Söhne"/>
              </a:rPr>
              <a:t>	Riya Dave(202318011)</a:t>
            </a:r>
          </a:p>
          <a:p>
            <a:r>
              <a:rPr lang="en-US" sz="2400" dirty="0">
                <a:latin typeface="Söhne"/>
              </a:rPr>
              <a:t>	Shubham Gupta(202318052)</a:t>
            </a:r>
          </a:p>
          <a:p>
            <a:r>
              <a:rPr lang="en-US" sz="2400" dirty="0">
                <a:latin typeface="Söhne"/>
              </a:rPr>
              <a:t>	Mayan Bhut(202318043)</a:t>
            </a:r>
            <a:endParaRPr lang="en-IN" sz="24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8147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10B8-A7C8-A119-9DF3-5A1F184A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WebServer</a:t>
            </a:r>
            <a:r>
              <a:rPr lang="en-IN" b="1" dirty="0"/>
              <a:t> and HTML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6BAA-CCA1-C2C2-1B75-8A491FCA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68" y="2468031"/>
            <a:ext cx="4930161" cy="4172255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The </a:t>
            </a:r>
            <a:r>
              <a:rPr lang="en-US" sz="24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WebServer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 manages user requests and authentication, facilitating communication between users and the sentiment analysis system. </a:t>
            </a: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HTML App presents sentiment analysis results visually, allowing users to explore and analyze data conveniently. </a:t>
            </a: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Together, they form an intuitive interface for users to interact with the system effectively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36C8F-9E90-FE74-1E94-92624318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61" y="2468031"/>
            <a:ext cx="5868467" cy="39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1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AB02-01AF-ECFE-38F2-BDA45BC5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3046-6778-DDBA-E45E-5CF62C15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12" y="2505527"/>
            <a:ext cx="5191417" cy="414564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Söhne"/>
              </a:rPr>
              <a:t>These tests validate the functionality of the `</a:t>
            </a:r>
            <a:r>
              <a:rPr lang="en-US" sz="2400" dirty="0" err="1">
                <a:solidFill>
                  <a:schemeClr val="tx1"/>
                </a:solidFill>
                <a:latin typeface="Söhne"/>
              </a:rPr>
              <a:t>YoutubeScraper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` class in fetching videos and monitoring comments.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Söhne"/>
              </a:rPr>
              <a:t>Test1 fetches videos based on a search query and monitors their comments.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Söhne"/>
              </a:rPr>
              <a:t>Test2 focuses on monitoring comments for a specific video.</a:t>
            </a:r>
            <a:endParaRPr lang="en-IN" sz="2400" dirty="0">
              <a:solidFill>
                <a:schemeClr val="tx1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F650C-E71D-5626-E763-B8670476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48" y="2406230"/>
            <a:ext cx="5341409" cy="4046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FABA3-EF02-C4BF-CE58-5E9713F99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36" t="29314" r="13610" b="50000"/>
          <a:stretch/>
        </p:blipFill>
        <p:spPr>
          <a:xfrm>
            <a:off x="9793358" y="4769755"/>
            <a:ext cx="529254" cy="2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7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50AB-37DA-ABC5-C290-0E7090F3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Output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DFBE4A-1481-8298-6BFB-282B166B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83" y="2386131"/>
            <a:ext cx="4489048" cy="3770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ECEE5D-E35D-E36F-CAB5-D2297999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270" y="2473217"/>
            <a:ext cx="5716757" cy="3557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4B7EED-06F8-8B98-6022-78FC5741FDB8}"/>
              </a:ext>
            </a:extLst>
          </p:cNvPr>
          <p:cNvSpPr txBox="1"/>
          <p:nvPr/>
        </p:nvSpPr>
        <p:spPr>
          <a:xfrm>
            <a:off x="1941141" y="6216559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Negative_Reviews.txt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98263-42AD-8499-8958-8B7D45BC8B0A}"/>
              </a:ext>
            </a:extLst>
          </p:cNvPr>
          <p:cNvSpPr txBox="1"/>
          <p:nvPr/>
        </p:nvSpPr>
        <p:spPr>
          <a:xfrm>
            <a:off x="7559632" y="6189132"/>
            <a:ext cx="2356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Positive_Reviews.txt</a:t>
            </a:r>
          </a:p>
        </p:txBody>
      </p:sp>
    </p:spTree>
    <p:extLst>
      <p:ext uri="{BB962C8B-B14F-4D97-AF65-F5344CB8AC3E}">
        <p14:creationId xmlns:p14="http://schemas.microsoft.com/office/powerpoint/2010/main" val="420871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4A4A-6B24-197B-E288-5D85C836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Solutions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25191-B501-87F3-419A-78A2CDDA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Söhne"/>
              </a:rPr>
              <a:t>Distributed processing (e.g., Apache Spark) for managing large data volumes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Söhne"/>
              </a:rPr>
              <a:t>Filtering algorithms for data quality assurance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Söhne"/>
              </a:rPr>
              <a:t>Real-time analysis using streaming frameworks (e.g., Apache Kafka, Spark Streaming)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Söhne"/>
              </a:rPr>
              <a:t>Iterative model refinement with machine learning techniques 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Söhne"/>
              </a:rPr>
              <a:t>User experience enhancements (</a:t>
            </a:r>
            <a:r>
              <a:rPr lang="en-IN" sz="2400" dirty="0" err="1">
                <a:solidFill>
                  <a:schemeClr val="tx1"/>
                </a:solidFill>
                <a:latin typeface="Söhne"/>
              </a:rPr>
              <a:t>i.e</a:t>
            </a:r>
            <a:r>
              <a:rPr lang="en-IN" sz="2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Söhne"/>
              </a:rPr>
              <a:t>web_app</a:t>
            </a:r>
            <a:r>
              <a:rPr lang="en-IN" sz="2400" dirty="0">
                <a:solidFill>
                  <a:schemeClr val="tx1"/>
                </a:solidFill>
                <a:latin typeface="Söhn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036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E7F2-3147-C7B6-BE1F-E6FC4FCE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250"/>
            <a:ext cx="10515600" cy="967008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FFEB7-DBBA-F8CC-682D-C248BA2C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40" y="1578429"/>
            <a:ext cx="10515600" cy="5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E7F2-3147-C7B6-BE1F-E6FC4FCE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2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64F3F-C49A-5A1D-2BFD-80865E104628}"/>
              </a:ext>
            </a:extLst>
          </p:cNvPr>
          <p:cNvSpPr txBox="1"/>
          <p:nvPr/>
        </p:nvSpPr>
        <p:spPr>
          <a:xfrm>
            <a:off x="729343" y="2449285"/>
            <a:ext cx="10972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Effective Real-Time Analysis: </a:t>
            </a:r>
            <a:r>
              <a:rPr lang="en-US" sz="2400" dirty="0">
                <a:latin typeface="Söhne"/>
              </a:rPr>
              <a:t>Apache Spark and Kafka enable efficient real-time sentiment analysis of YouTube comments, processing large data volumes swiftly for valuable user sentiment insights.</a:t>
            </a:r>
          </a:p>
          <a:p>
            <a:pPr algn="just"/>
            <a:endParaRPr lang="en-US" sz="2400" dirty="0"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Scalability and Flexibility: </a:t>
            </a:r>
            <a:r>
              <a:rPr lang="en-US" sz="2400" dirty="0">
                <a:latin typeface="Söhne"/>
              </a:rPr>
              <a:t>The Spark and Kafka-based architecture offers scalability and adaptability, crucial for managing dynamic workloads and varying data volumes from user-generated content.</a:t>
            </a:r>
          </a:p>
          <a:p>
            <a:pPr algn="just"/>
            <a:endParaRPr lang="en-US" sz="2400" dirty="0"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Future Directions: </a:t>
            </a:r>
            <a:r>
              <a:rPr lang="en-US" sz="2400" dirty="0">
                <a:latin typeface="Söhne"/>
              </a:rPr>
              <a:t>Enhance sentiment analysis with more sophisticated models, expand to include other social media platforms, and improve user interface for enhanced usability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379369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A9AC-B055-601C-ACFF-49BEF58CF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0" y="3301084"/>
            <a:ext cx="8825659" cy="9126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b="1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35874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8320-B4C9-CC1C-194A-5BB42A09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1387-C75E-5AE8-5D14-531C4463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443275" cy="365578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YouTube comments offer rich insights into viewer sentiments and reactions.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Understanding these sentiments aids content creators, marketers, and platform administrators.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Our project aims to utilize Spark and Kafka for real-time sentiment analysis, providing actionable insights into viewer engagement and preferences.</a:t>
            </a:r>
          </a:p>
        </p:txBody>
      </p:sp>
      <p:pic>
        <p:nvPicPr>
          <p:cNvPr id="1026" name="Picture 2" descr="How to Leave a Comment on a YouTube Video - YouTube">
            <a:extLst>
              <a:ext uri="{FF2B5EF4-FFF2-40B4-BE49-F238E27FC236}">
                <a16:creationId xmlns:a16="http://schemas.microsoft.com/office/drawing/2014/main" id="{8818A80C-7DCE-6229-5AD5-A6273C690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396" y="2852057"/>
            <a:ext cx="3475942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28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7E2B-7604-203C-DD20-979270A5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0239-3F90-BB8F-AE8D-9D8202E6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182017" cy="388438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Söhne"/>
              </a:rPr>
              <a:t>Our project aims to conduct real-time sentiment analysis on YouTube comments using Apache Spark and Kafka.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Söhne"/>
              </a:rPr>
              <a:t>By leveraging these technologies, we intend to extract valuable insights into viewer sentiments.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Söhne"/>
              </a:rPr>
              <a:t>It can help content creators, marketers, and platform administrators in enhancing audience engagement, optimizing content strategies, and improving the overall user experience on YouTube.</a:t>
            </a:r>
            <a:endParaRPr lang="en-IN" sz="2400" dirty="0">
              <a:solidFill>
                <a:schemeClr val="tx1"/>
              </a:solidFill>
              <a:latin typeface="Söhne"/>
            </a:endParaRPr>
          </a:p>
        </p:txBody>
      </p:sp>
      <p:pic>
        <p:nvPicPr>
          <p:cNvPr id="2050" name="Picture 2" descr="featured image">
            <a:extLst>
              <a:ext uri="{FF2B5EF4-FFF2-40B4-BE49-F238E27FC236}">
                <a16:creationId xmlns:a16="http://schemas.microsoft.com/office/drawing/2014/main" id="{12302A16-EBC8-8950-95B6-E72322C9B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3922" r="44571" b="22790"/>
          <a:stretch/>
        </p:blipFill>
        <p:spPr bwMode="auto">
          <a:xfrm>
            <a:off x="7903029" y="2901647"/>
            <a:ext cx="3529132" cy="260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30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C15A-C3DE-217C-B73F-83C43873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9FDA8-FE23-FA30-3791-EFC360A8B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870" y="2603500"/>
            <a:ext cx="5130572" cy="3416300"/>
          </a:xfrm>
        </p:spPr>
      </p:pic>
    </p:spTree>
    <p:extLst>
      <p:ext uri="{BB962C8B-B14F-4D97-AF65-F5344CB8AC3E}">
        <p14:creationId xmlns:p14="http://schemas.microsoft.com/office/powerpoint/2010/main" val="260407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257C-CF45-09B2-8771-B3416721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6FDD1-C536-D04E-2098-1CC11775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07556"/>
            <a:ext cx="9601030" cy="4014117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The Web App starts the </a:t>
            </a:r>
            <a:r>
              <a:rPr lang="en-US" sz="24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CommentsProvider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sz="24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WebServer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 and the Sentiment Analysis Consumer each on a different Thread.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The </a:t>
            </a:r>
            <a:r>
              <a:rPr lang="en-US" sz="24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CommentsProvider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 starts the </a:t>
            </a:r>
            <a:r>
              <a:rPr lang="en-US" sz="24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YoutubeScraper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 that fetches videos using a Search Term then monitors the videos.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The Spark App loads the trained pickled models, starts a Kafka Consumer that listens to incoming comments, performs sentiment analysis then sends the results using a Kafka Producer (The WebApp will then send the results to clients connected in the </a:t>
            </a:r>
            <a:r>
              <a:rPr lang="en-US" sz="24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WebServer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The HTML app connects to the </a:t>
            </a:r>
            <a:r>
              <a:rPr lang="en-US" sz="24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WebServer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, listens to incoming results and shows them in the page (it will also fetch the video's title if needed)</a:t>
            </a:r>
          </a:p>
        </p:txBody>
      </p:sp>
    </p:spTree>
    <p:extLst>
      <p:ext uri="{BB962C8B-B14F-4D97-AF65-F5344CB8AC3E}">
        <p14:creationId xmlns:p14="http://schemas.microsoft.com/office/powerpoint/2010/main" val="248096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29F6-BD6C-9DEE-5E44-6D71A4287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97" y="3301037"/>
            <a:ext cx="8825659" cy="950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 dirty="0"/>
              <a:t>Components in Detail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07703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D8FD-29FC-B8B7-6645-FA1F5E27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CommentsProvider</a:t>
            </a:r>
            <a:r>
              <a:rPr lang="en-IN" b="1" dirty="0"/>
              <a:t>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B21B-32BC-BF86-283E-C6B4A8C5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97" y="2505527"/>
            <a:ext cx="5888103" cy="4004129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The </a:t>
            </a:r>
            <a:r>
              <a:rPr lang="en-US" sz="2400" b="0" i="1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YoutubeScraper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 component retrieves videos from YouTube based on 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Söhne"/>
              </a:rPr>
              <a:t>video-ids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 search terms. </a:t>
            </a: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It interacts with the YouTube Data API to gather metadata like titles, descriptions and comments, ensuring comprehensive coverage through filtering. </a:t>
            </a: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Extracted video IDs are then passed to the </a:t>
            </a:r>
            <a:r>
              <a:rPr lang="en-US" sz="2400" b="0" i="1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KafkaProducer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 which acts as intermediary.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CBC55-89A8-FF2D-F09A-F42E9E31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57" y="2755899"/>
            <a:ext cx="4974772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0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3821-1B59-6443-CA17-97F762B4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Spark App and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7315-886A-27B9-9107-ADBFE2D1F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68" y="2516413"/>
            <a:ext cx="6192903" cy="3982357"/>
          </a:xfrm>
        </p:spPr>
        <p:txBody>
          <a:bodyPr>
            <a:noAutofit/>
          </a:bodyPr>
          <a:lstStyle/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The Spark App is the central component of our sentiment analysis pipeline, analyzing YouTube comments data in real-time. </a:t>
            </a:r>
          </a:p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It preprocesses data, applies sentiment analysis algorithms, and categorizes comments as positive, negative, or neutral. </a:t>
            </a:r>
          </a:p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With scalable capabilities and integration with Kafka for smooth data streaming, it ensures timely insights into audience sentiments. </a:t>
            </a:r>
          </a:p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Additionally, it may incorporate a feedback loop to refine analysis accuracy over time</a:t>
            </a:r>
            <a:endParaRPr lang="en-IN" sz="2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Real-time tweet's Sentiment Analysis | by Anurag bagadi | Medium">
            <a:extLst>
              <a:ext uri="{FF2B5EF4-FFF2-40B4-BE49-F238E27FC236}">
                <a16:creationId xmlns:a16="http://schemas.microsoft.com/office/drawing/2014/main" id="{8C0E6787-F4F5-1168-C7FE-73741F7E6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r="32784"/>
          <a:stretch/>
        </p:blipFill>
        <p:spPr bwMode="auto">
          <a:xfrm>
            <a:off x="6879771" y="2691492"/>
            <a:ext cx="314597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thon Sentiment Analysis Tutorial | DataCamp">
            <a:extLst>
              <a:ext uri="{FF2B5EF4-FFF2-40B4-BE49-F238E27FC236}">
                <a16:creationId xmlns:a16="http://schemas.microsoft.com/office/drawing/2014/main" id="{B4D41996-16E6-6D17-3707-EB73F481C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510" y="4278085"/>
            <a:ext cx="1915887" cy="191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6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806-EC8E-844A-6D37-C4D4D017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Kafka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A09F-B6C9-858E-3A7B-BD21D562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97" y="2468032"/>
            <a:ext cx="5224074" cy="409605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Söhne"/>
              </a:rPr>
              <a:t>Kafka Messaging serves as the backbone of real-time sentiment analysis by efficiently streaming comments data from sources like YouTube to processing components such as Spark. 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Söhne"/>
              </a:rPr>
              <a:t>Its reliability, scalability, and fault tolerance ensure that sentiment analysis can be conducted seamlessly, even under high data loads. </a:t>
            </a:r>
          </a:p>
          <a:p>
            <a:pPr algn="just"/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</a:t>
            </a:r>
            <a:r>
              <a:rPr lang="en-US" sz="2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eliability and scalability for timely insights into audience sentiments.</a:t>
            </a:r>
            <a:endParaRPr lang="en-IN" sz="2200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2A7B1-0123-5DE4-E9F1-EDD36DEC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261" y="2669627"/>
            <a:ext cx="5571881" cy="36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73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337</TotalTime>
  <Words>703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Söhne</vt:lpstr>
      <vt:lpstr>Wingdings 3</vt:lpstr>
      <vt:lpstr>Ion Boardroom</vt:lpstr>
      <vt:lpstr>YouTube Comment Sentiment Analysis using Spark and Kafka</vt:lpstr>
      <vt:lpstr>Introduction</vt:lpstr>
      <vt:lpstr>Project Overview</vt:lpstr>
      <vt:lpstr>System Architecture</vt:lpstr>
      <vt:lpstr>How it works</vt:lpstr>
      <vt:lpstr>PowerPoint Presentation</vt:lpstr>
      <vt:lpstr>CommentsProvider Functionality</vt:lpstr>
      <vt:lpstr>Spark App and Sentiment Analysis</vt:lpstr>
      <vt:lpstr>Kafka Messaging</vt:lpstr>
      <vt:lpstr>WebServer and HTML App</vt:lpstr>
      <vt:lpstr>System Testing</vt:lpstr>
      <vt:lpstr>Output Results</vt:lpstr>
      <vt:lpstr>Solutions Implemented</vt:lpstr>
      <vt:lpstr>Demonstration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Comment Sentiment Analysis using Spark and Kafka</dc:title>
  <dc:creator>Nishta Dave</dc:creator>
  <cp:lastModifiedBy>Shubham Gupta</cp:lastModifiedBy>
  <cp:revision>29</cp:revision>
  <dcterms:created xsi:type="dcterms:W3CDTF">2024-05-06T21:06:13Z</dcterms:created>
  <dcterms:modified xsi:type="dcterms:W3CDTF">2024-05-07T04:23:09Z</dcterms:modified>
</cp:coreProperties>
</file>