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5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3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5245" y="-3275707"/>
            <a:ext cx="12076190" cy="18284748"/>
            <a:chOff x="3105245" y="-3275707"/>
            <a:chExt cx="12076190" cy="18284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105245" y="-3275707"/>
              <a:ext cx="12076190" cy="18284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7237126"/>
            <a:ext cx="18288000" cy="4688174"/>
            <a:chOff x="-369171" y="6257106"/>
            <a:chExt cx="18654886" cy="41459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69171" y="6257106"/>
              <a:ext cx="18654886" cy="41459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160" y="3032417"/>
            <a:ext cx="11874309" cy="28881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3459" y="7766384"/>
            <a:ext cx="5502842" cy="1961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6919" y="7376158"/>
            <a:ext cx="1144788" cy="804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8371" y="7376165"/>
            <a:ext cx="839216" cy="7572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8261" y="7376158"/>
            <a:ext cx="2098245" cy="82390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210" y="7376165"/>
            <a:ext cx="877312" cy="7572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46558" y="7395687"/>
            <a:ext cx="2222007" cy="82390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336" y="7395694"/>
            <a:ext cx="867788" cy="7572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22761" y="7376158"/>
            <a:ext cx="2098245" cy="8239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8574" y="7376165"/>
            <a:ext cx="896359" cy="7572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1630" y="-4960588"/>
            <a:ext cx="5344671" cy="16821404"/>
            <a:chOff x="6491630" y="-4960588"/>
            <a:chExt cx="5344671" cy="168214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491630" y="-4960588"/>
              <a:ext cx="5344671" cy="1682140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3500" y="1120833"/>
            <a:ext cx="5923582" cy="8546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3810" y="3207408"/>
            <a:ext cx="16850858" cy="2919576"/>
            <a:chOff x="723810" y="3207408"/>
            <a:chExt cx="16850858" cy="29195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723810" y="3207408"/>
              <a:ext cx="16850858" cy="2919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20401" y="3977544"/>
            <a:ext cx="10415653" cy="2460565"/>
            <a:chOff x="-4120401" y="3977544"/>
            <a:chExt cx="10415653" cy="2460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28227" y="2747261"/>
              <a:ext cx="20831305" cy="492113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20401" y="3977544"/>
              <a:ext cx="10415653" cy="24605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086100"/>
            <a:ext cx="2756352" cy="1320856"/>
            <a:chOff x="0" y="3431349"/>
            <a:chExt cx="2756352" cy="13208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3431349"/>
              <a:ext cx="2756352" cy="1227150"/>
              <a:chOff x="0" y="3431349"/>
              <a:chExt cx="2756352" cy="122715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0" y="3431349"/>
                <a:ext cx="2410874" cy="1227150"/>
                <a:chOff x="0" y="3431349"/>
                <a:chExt cx="2410874" cy="1227150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10800000">
                  <a:off x="0" y="3431349"/>
                  <a:ext cx="2410874" cy="1227150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856099" y="3836402"/>
                <a:ext cx="900253" cy="417046"/>
                <a:chOff x="1856099" y="3836402"/>
                <a:chExt cx="900253" cy="41704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856099" y="3836402"/>
                  <a:ext cx="900253" cy="4170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2316491" y="4653360"/>
              <a:ext cx="98845" cy="98845"/>
              <a:chOff x="2316491" y="4653360"/>
              <a:chExt cx="98845" cy="988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2316491" y="4653360"/>
                <a:ext cx="98845" cy="9884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499" y="3467100"/>
            <a:ext cx="831624" cy="6299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52072" y="9697362"/>
            <a:ext cx="14619357" cy="64543"/>
            <a:chOff x="3152072" y="9697362"/>
            <a:chExt cx="14619357" cy="645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2072" y="9697362"/>
              <a:ext cx="14619357" cy="64543"/>
            </a:xfrm>
            <a:prstGeom prst="rect">
              <a:avLst/>
            </a:prstGeom>
          </p:spPr>
        </p:pic>
      </p:grpSp>
      <p:pic>
        <p:nvPicPr>
          <p:cNvPr id="2" name="Object 22">
            <a:extLst>
              <a:ext uri="{FF2B5EF4-FFF2-40B4-BE49-F238E27FC236}">
                <a16:creationId xmlns:a16="http://schemas.microsoft.com/office/drawing/2014/main" id="{52915EB2-C4D8-5BA9-CD26-A3EBBEE2EA0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547" y="5336921"/>
            <a:ext cx="1131253" cy="456072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9B9E960-28B4-144D-8ACD-1393F1246F0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4328783"/>
            <a:ext cx="1178472" cy="50792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A3CCF4C7-D4A2-A14E-FE58-D4B617C427B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600" y="6488620"/>
            <a:ext cx="1178472" cy="507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70A90-08F4-2A36-AB1E-26C744F13AD7}"/>
              </a:ext>
            </a:extLst>
          </p:cNvPr>
          <p:cNvSpPr txBox="1"/>
          <p:nvPr/>
        </p:nvSpPr>
        <p:spPr>
          <a:xfrm>
            <a:off x="7225329" y="4728001"/>
            <a:ext cx="686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개발자 커뮤니티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사이트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DEEC1065-7339-D091-22C2-1E3C50E24FF4}"/>
              </a:ext>
            </a:extLst>
          </p:cNvPr>
          <p:cNvGrpSpPr/>
          <p:nvPr/>
        </p:nvGrpSpPr>
        <p:grpSpPr>
          <a:xfrm>
            <a:off x="-1373140" y="-5207826"/>
            <a:ext cx="4921131" cy="20831305"/>
            <a:chOff x="-1373140" y="-5207826"/>
            <a:chExt cx="4921131" cy="20831305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D16C1BC1-D52A-D79A-C990-75410C77A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28227" y="2747261"/>
              <a:ext cx="20831305" cy="4921131"/>
            </a:xfrm>
            <a:prstGeom prst="rect">
              <a:avLst/>
            </a:prstGeom>
          </p:spPr>
        </p:pic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8411AB7C-D13D-83C9-D16C-2945A53BD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20401" y="3977544"/>
              <a:ext cx="10415653" cy="246056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0" y="3848100"/>
            <a:ext cx="2514748" cy="1320856"/>
            <a:chOff x="0" y="4155159"/>
            <a:chExt cx="2514748" cy="13208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4155159"/>
              <a:ext cx="2514748" cy="1227150"/>
              <a:chOff x="0" y="4155159"/>
              <a:chExt cx="2514748" cy="122715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0" y="4155159"/>
                <a:ext cx="2410874" cy="1227150"/>
                <a:chOff x="0" y="4155159"/>
                <a:chExt cx="2410874" cy="1227150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0800000">
                  <a:off x="0" y="4155159"/>
                  <a:ext cx="2410874" cy="122715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856099" y="4560211"/>
                <a:ext cx="900253" cy="417046"/>
                <a:chOff x="1856099" y="4560211"/>
                <a:chExt cx="900253" cy="41704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856099" y="4560211"/>
                  <a:ext cx="900253" cy="4170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2316491" y="5377170"/>
              <a:ext cx="98845" cy="98845"/>
              <a:chOff x="2316491" y="5377170"/>
              <a:chExt cx="98845" cy="9884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2316491" y="5377170"/>
                <a:ext cx="98845" cy="98845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499" y="4305300"/>
            <a:ext cx="1472786" cy="6299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2072" y="9697362"/>
            <a:ext cx="14619357" cy="64543"/>
            <a:chOff x="3152072" y="9697362"/>
            <a:chExt cx="14619357" cy="645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2072" y="9697362"/>
              <a:ext cx="14619357" cy="6454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D693F4EA-001C-52BD-6427-6DA611710C5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800" y="6488620"/>
            <a:ext cx="1178472" cy="507920"/>
          </a:xfrm>
          <a:prstGeom prst="rect">
            <a:avLst/>
          </a:prstGeom>
        </p:spPr>
      </p:pic>
      <p:pic>
        <p:nvPicPr>
          <p:cNvPr id="11" name="Object 22">
            <a:extLst>
              <a:ext uri="{FF2B5EF4-FFF2-40B4-BE49-F238E27FC236}">
                <a16:creationId xmlns:a16="http://schemas.microsoft.com/office/drawing/2014/main" id="{2F77C257-D8F6-90F2-B1EA-6F5366E76EF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6547" y="5336921"/>
            <a:ext cx="1131253" cy="456072"/>
          </a:xfrm>
          <a:prstGeom prst="rect">
            <a:avLst/>
          </a:prstGeom>
        </p:spPr>
      </p:pic>
      <p:pic>
        <p:nvPicPr>
          <p:cNvPr id="13" name="Object 7">
            <a:extLst>
              <a:ext uri="{FF2B5EF4-FFF2-40B4-BE49-F238E27FC236}">
                <a16:creationId xmlns:a16="http://schemas.microsoft.com/office/drawing/2014/main" id="{D8D3639D-F512-0A8B-6C98-6A848A1B1CB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175" y="3327378"/>
            <a:ext cx="665425" cy="825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A1C50A-8791-C2F3-C35E-7D0C6D8BC8B1}"/>
              </a:ext>
            </a:extLst>
          </p:cNvPr>
          <p:cNvSpPr txBox="1"/>
          <p:nvPr/>
        </p:nvSpPr>
        <p:spPr>
          <a:xfrm>
            <a:off x="3912097" y="3821976"/>
            <a:ext cx="13618404" cy="233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중 발생하는 다양한 오류와 해결방법에 대한 트러블 슈팅 과정을 공유하고자 함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개발자들이 서로 코드를 비교하면서 자신의 코드의 문제점을 진단하고 해결 과정 및 결과를 기록하는 것의 중요성을 느낌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7351" y="-5162732"/>
            <a:ext cx="4921131" cy="20831305"/>
            <a:chOff x="-1373140" y="-5207826"/>
            <a:chExt cx="4921131" cy="20831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28227" y="2747261"/>
              <a:ext cx="20831305" cy="492113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20401" y="3977544"/>
              <a:ext cx="10415653" cy="24605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36" y="6488620"/>
            <a:ext cx="1178472" cy="507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062453"/>
            <a:ext cx="2514748" cy="1376447"/>
            <a:chOff x="0" y="4813853"/>
            <a:chExt cx="2514748" cy="13764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4813853"/>
              <a:ext cx="2410874" cy="1281191"/>
              <a:chOff x="0" y="4813853"/>
              <a:chExt cx="2410874" cy="12811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0" y="4813853"/>
                <a:ext cx="2410874" cy="12811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856099" y="5245925"/>
              <a:ext cx="900253" cy="417046"/>
              <a:chOff x="1856099" y="5245925"/>
              <a:chExt cx="900253" cy="4170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856099" y="5245925"/>
                <a:ext cx="900253" cy="41704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16491" y="6091456"/>
              <a:ext cx="98845" cy="98845"/>
              <a:chOff x="2316491" y="6091456"/>
              <a:chExt cx="98845" cy="9884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2316491" y="6091456"/>
                <a:ext cx="98845" cy="9884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499" y="5494876"/>
            <a:ext cx="1409433" cy="5630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8815" y="5302775"/>
            <a:ext cx="187658" cy="69325"/>
            <a:chOff x="488815" y="4995822"/>
            <a:chExt cx="187658" cy="693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815" y="4995822"/>
              <a:ext cx="187658" cy="69325"/>
            </a:xfrm>
            <a:prstGeom prst="rect">
              <a:avLst/>
            </a:prstGeom>
          </p:spPr>
        </p:pic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BB800337-F5BB-E82E-7061-607BFA1C6BC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4328783"/>
            <a:ext cx="1178472" cy="507920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6D57D542-E98E-C9AB-D788-46ECEDF52CD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175" y="3327378"/>
            <a:ext cx="665425" cy="825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563B-1E75-53BA-3943-822C0BBF2C11}"/>
              </a:ext>
            </a:extLst>
          </p:cNvPr>
          <p:cNvSpPr txBox="1"/>
          <p:nvPr/>
        </p:nvSpPr>
        <p:spPr>
          <a:xfrm>
            <a:off x="2743200" y="1257300"/>
            <a:ext cx="1417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에브리타임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F65CAB-6DEB-60B8-04EE-FF6E623CDE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2798" y="1005388"/>
            <a:ext cx="11946222" cy="9281612"/>
          </a:xfrm>
          <a:prstGeom prst="rect">
            <a:avLst/>
          </a:prstGeom>
        </p:spPr>
      </p:pic>
      <p:pic>
        <p:nvPicPr>
          <p:cNvPr id="16" name="Object 27">
            <a:extLst>
              <a:ext uri="{FF2B5EF4-FFF2-40B4-BE49-F238E27FC236}">
                <a16:creationId xmlns:a16="http://schemas.microsoft.com/office/drawing/2014/main" id="{5CD21D2D-233E-ED62-9F32-83CFBD8660FC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7351" y="-5162732"/>
            <a:ext cx="4921131" cy="20831305"/>
            <a:chOff x="-1373140" y="-5207826"/>
            <a:chExt cx="4921131" cy="20831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28227" y="2747261"/>
              <a:ext cx="20831305" cy="492113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20401" y="3977544"/>
              <a:ext cx="10415653" cy="24605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36" y="6488620"/>
            <a:ext cx="1178472" cy="507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062453"/>
            <a:ext cx="2514748" cy="1376447"/>
            <a:chOff x="0" y="4813853"/>
            <a:chExt cx="2514748" cy="13764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4813853"/>
              <a:ext cx="2410874" cy="1281191"/>
              <a:chOff x="0" y="4813853"/>
              <a:chExt cx="2410874" cy="12811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0" y="4813853"/>
                <a:ext cx="2410874" cy="12811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856099" y="5245925"/>
              <a:ext cx="900253" cy="417046"/>
              <a:chOff x="1856099" y="5245925"/>
              <a:chExt cx="900253" cy="4170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856099" y="5245925"/>
                <a:ext cx="900253" cy="41704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16491" y="6091456"/>
              <a:ext cx="98845" cy="98845"/>
              <a:chOff x="2316491" y="6091456"/>
              <a:chExt cx="98845" cy="9884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2316491" y="6091456"/>
                <a:ext cx="98845" cy="9884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499" y="5494876"/>
            <a:ext cx="1409433" cy="5630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8815" y="5302775"/>
            <a:ext cx="187658" cy="69325"/>
            <a:chOff x="488815" y="4995822"/>
            <a:chExt cx="187658" cy="693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815" y="4995822"/>
              <a:ext cx="187658" cy="69325"/>
            </a:xfrm>
            <a:prstGeom prst="rect">
              <a:avLst/>
            </a:prstGeom>
          </p:spPr>
        </p:pic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BB800337-F5BB-E82E-7061-607BFA1C6BC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4328783"/>
            <a:ext cx="1178472" cy="507920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6D57D542-E98E-C9AB-D788-46ECEDF52CD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175" y="3327378"/>
            <a:ext cx="665425" cy="825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563B-1E75-53BA-3943-822C0BBF2C11}"/>
              </a:ext>
            </a:extLst>
          </p:cNvPr>
          <p:cNvSpPr txBox="1"/>
          <p:nvPr/>
        </p:nvSpPr>
        <p:spPr>
          <a:xfrm>
            <a:off x="2743200" y="1257300"/>
            <a:ext cx="1417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뎁스노트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Object 27">
            <a:extLst>
              <a:ext uri="{FF2B5EF4-FFF2-40B4-BE49-F238E27FC236}">
                <a16:creationId xmlns:a16="http://schemas.microsoft.com/office/drawing/2014/main" id="{5CD21D2D-233E-ED62-9F32-83CFBD8660F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837788-24AF-531C-DA38-46AE3ECE90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9612" y="776921"/>
            <a:ext cx="13788388" cy="95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7351" y="-5162732"/>
            <a:ext cx="4921131" cy="20831305"/>
            <a:chOff x="-1373140" y="-5207826"/>
            <a:chExt cx="4921131" cy="20831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28227" y="2747261"/>
              <a:ext cx="20831305" cy="492113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20401" y="3977544"/>
              <a:ext cx="10415653" cy="24605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36" y="6488620"/>
            <a:ext cx="1178472" cy="5079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062453"/>
            <a:ext cx="2514748" cy="1376447"/>
            <a:chOff x="0" y="4813853"/>
            <a:chExt cx="2514748" cy="13764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0" y="4813853"/>
              <a:ext cx="2410874" cy="1281191"/>
              <a:chOff x="0" y="4813853"/>
              <a:chExt cx="2410874" cy="12811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0" y="4813853"/>
                <a:ext cx="2410874" cy="128119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856099" y="5245925"/>
              <a:ext cx="900253" cy="417046"/>
              <a:chOff x="1856099" y="5245925"/>
              <a:chExt cx="900253" cy="4170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856099" y="5245925"/>
                <a:ext cx="900253" cy="41704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16491" y="6091456"/>
              <a:ext cx="98845" cy="98845"/>
              <a:chOff x="2316491" y="6091456"/>
              <a:chExt cx="98845" cy="9884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2316491" y="6091456"/>
                <a:ext cx="98845" cy="9884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499" y="5494876"/>
            <a:ext cx="1409433" cy="5630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8815" y="5302775"/>
            <a:ext cx="187658" cy="69325"/>
            <a:chOff x="488815" y="4995822"/>
            <a:chExt cx="187658" cy="693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815" y="4995822"/>
              <a:ext cx="187658" cy="69325"/>
            </a:xfrm>
            <a:prstGeom prst="rect">
              <a:avLst/>
            </a:prstGeom>
          </p:spPr>
        </p:pic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BB800337-F5BB-E82E-7061-607BFA1C6BC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4328783"/>
            <a:ext cx="1178472" cy="507920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6D57D542-E98E-C9AB-D788-46ECEDF52CD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175" y="3327378"/>
            <a:ext cx="665425" cy="825377"/>
          </a:xfrm>
          <a:prstGeom prst="rect">
            <a:avLst/>
          </a:prstGeom>
        </p:spPr>
      </p:pic>
      <p:pic>
        <p:nvPicPr>
          <p:cNvPr id="16" name="Object 27">
            <a:extLst>
              <a:ext uri="{FF2B5EF4-FFF2-40B4-BE49-F238E27FC236}">
                <a16:creationId xmlns:a16="http://schemas.microsoft.com/office/drawing/2014/main" id="{5CD21D2D-233E-ED62-9F32-83CFBD8660F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5243FF-2B10-D519-F645-736772235317}"/>
              </a:ext>
            </a:extLst>
          </p:cNvPr>
          <p:cNvSpPr txBox="1"/>
          <p:nvPr/>
        </p:nvSpPr>
        <p:spPr>
          <a:xfrm>
            <a:off x="2743200" y="1257300"/>
            <a:ext cx="1417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OKKY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2F485C-8938-933C-9D61-4686359585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2023" y="902908"/>
            <a:ext cx="13294699" cy="93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186387" y="3911557"/>
            <a:ext cx="10415653" cy="2592538"/>
            <a:chOff x="-4186387" y="3911557"/>
            <a:chExt cx="10415653" cy="25925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9394213" y="2615288"/>
              <a:ext cx="20831305" cy="518507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186387" y="3911557"/>
              <a:ext cx="10415653" cy="25925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039219"/>
            <a:ext cx="2514748" cy="1542681"/>
            <a:chOff x="0" y="6028571"/>
            <a:chExt cx="2514748" cy="15426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0" y="6028571"/>
              <a:ext cx="2410874" cy="1442230"/>
              <a:chOff x="0" y="6028571"/>
              <a:chExt cx="2410874" cy="144223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0" y="6028571"/>
                <a:ext cx="2410874" cy="144223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097702" y="6299560"/>
              <a:ext cx="417046" cy="1271693"/>
              <a:chOff x="2097702" y="6299560"/>
              <a:chExt cx="417046" cy="1271693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856099" y="6541163"/>
                <a:ext cx="900253" cy="417046"/>
                <a:chOff x="1856099" y="6541163"/>
                <a:chExt cx="900253" cy="41704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856099" y="6541163"/>
                  <a:ext cx="900253" cy="41704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316491" y="7472408"/>
                <a:ext cx="98845" cy="98845"/>
                <a:chOff x="2316491" y="7472408"/>
                <a:chExt cx="98845" cy="9884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2316491" y="7472408"/>
                  <a:ext cx="98845" cy="9884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499" y="6494771"/>
            <a:ext cx="1472786" cy="6299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6547" y="5336921"/>
            <a:ext cx="1131253" cy="4560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pic>
        <p:nvPicPr>
          <p:cNvPr id="2" name="Object 5">
            <a:extLst>
              <a:ext uri="{FF2B5EF4-FFF2-40B4-BE49-F238E27FC236}">
                <a16:creationId xmlns:a16="http://schemas.microsoft.com/office/drawing/2014/main" id="{E8C83B08-DF96-1CBE-6472-2671CB6EDB84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800" y="4328783"/>
            <a:ext cx="1178472" cy="507920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F3B73ACB-7C23-C783-7F85-595A2AEE03B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5175" y="3327378"/>
            <a:ext cx="665425" cy="825377"/>
          </a:xfrm>
          <a:prstGeom prst="rect">
            <a:avLst/>
          </a:prstGeom>
        </p:spPr>
      </p:pic>
      <p:pic>
        <p:nvPicPr>
          <p:cNvPr id="6" name="Object 27">
            <a:extLst>
              <a:ext uri="{FF2B5EF4-FFF2-40B4-BE49-F238E27FC236}">
                <a16:creationId xmlns:a16="http://schemas.microsoft.com/office/drawing/2014/main" id="{0D23E85E-4889-EE34-32AD-E56EE23FD6A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144858" y="409237"/>
            <a:ext cx="2699321" cy="3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166D8-4CA7-C762-3092-80BFBD10A922}"/>
              </a:ext>
            </a:extLst>
          </p:cNvPr>
          <p:cNvSpPr txBox="1"/>
          <p:nvPr/>
        </p:nvSpPr>
        <p:spPr>
          <a:xfrm>
            <a:off x="4634200" y="1181100"/>
            <a:ext cx="12401658" cy="901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트러블 슈팅 게시판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자신에게 발생한 오류와 해결 방법을 기록하고 공유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 게시판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해결이 되지 않는 오류를 공유하고 해결에 대한 도움을 주고 받는 게시판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일상 소통 게시판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개발자의 일상적인 이야기를 올리는 게시판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게시판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홈페이지와 관련된 공지사항을 올리는 게시판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활동 모집 게시판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및 스터디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그룹원을 모집하거나 신청하는 게시판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기능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summernote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풀 캘린더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수로 인기 게시물을 메인 페이지에 노출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질문에서 머리말로 카테고리 나누고 작성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별로 검색 가능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언어별로 정렬 가능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쓴 글만 보기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경력 및 스펙을 수치로 환산하여 해당하는 회사 목록 지도에 출력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모드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1828" y="-4257384"/>
            <a:ext cx="10642948" cy="18624382"/>
            <a:chOff x="3901828" y="-4257384"/>
            <a:chExt cx="10642948" cy="186243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901828" y="-4257384"/>
              <a:ext cx="10642948" cy="186243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8889" y="-474075"/>
            <a:ext cx="18560890" cy="4360550"/>
            <a:chOff x="-88889" y="-474075"/>
            <a:chExt cx="18560890" cy="43605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88889" y="-474075"/>
              <a:ext cx="18560890" cy="43605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52" y="3738714"/>
            <a:ext cx="7423571" cy="1801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46" y="6389399"/>
            <a:ext cx="2705270" cy="7559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1588" y="8922196"/>
            <a:ext cx="16933118" cy="74758"/>
            <a:chOff x="701588" y="8922196"/>
            <a:chExt cx="16933118" cy="747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588" y="8922196"/>
              <a:ext cx="16933118" cy="74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146</Words>
  <Application>Microsoft Office PowerPoint</Application>
  <PresentationFormat>사용자 지정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윤섭</cp:lastModifiedBy>
  <cp:revision>4</cp:revision>
  <dcterms:created xsi:type="dcterms:W3CDTF">2022-11-11T09:29:26Z</dcterms:created>
  <dcterms:modified xsi:type="dcterms:W3CDTF">2022-11-11T05:23:28Z</dcterms:modified>
</cp:coreProperties>
</file>