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72" r:id="rId11"/>
    <p:sldId id="270" r:id="rId12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F7BA-3042-41CF-BE7E-E471ED2EDD3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04925" y="1363663"/>
            <a:ext cx="5162550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5248275"/>
            <a:ext cx="6216650" cy="4294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360025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10360025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1E6C-0FFE-472B-8B91-8D897257F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F1E6C-0FFE-472B-8B91-8D897257F3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0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905" y="1346209"/>
            <a:ext cx="9808952" cy="5079011"/>
            <a:chOff x="547905" y="1346209"/>
            <a:chExt cx="9808952" cy="507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905" y="1346209"/>
              <a:ext cx="9808952" cy="507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189" y="1297611"/>
            <a:ext cx="9918384" cy="5176206"/>
            <a:chOff x="493189" y="1297611"/>
            <a:chExt cx="9918384" cy="51762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89" y="1297611"/>
              <a:ext cx="9918384" cy="51762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295" y="1523375"/>
            <a:ext cx="3053504" cy="4451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7045" y="2500340"/>
            <a:ext cx="6987579" cy="17331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3924" y="4132945"/>
            <a:ext cx="2665539" cy="7729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00022" y="4705496"/>
            <a:ext cx="1304718" cy="1241505"/>
            <a:chOff x="4800022" y="4705496"/>
            <a:chExt cx="1304718" cy="12415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800022" y="4705496"/>
              <a:ext cx="1304718" cy="997705"/>
              <a:chOff x="4800022" y="4705496"/>
              <a:chExt cx="1304718" cy="9977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212785" y="4271765"/>
                <a:ext cx="2609436" cy="199541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00022" y="4705496"/>
                <a:ext cx="1304718" cy="99770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28509" y="5018673"/>
              <a:ext cx="959839" cy="54647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201210" y="5273718"/>
              <a:ext cx="543184" cy="673282"/>
              <a:chOff x="5201210" y="5273718"/>
              <a:chExt cx="543184" cy="6732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01210" y="5273718"/>
                <a:ext cx="543184" cy="67328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393173" y="220608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RECRUITBOARD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65B1E-E635-8F1C-C5D9-C204361D1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1" y="2692162"/>
            <a:ext cx="9906001" cy="1426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F4A4A-C274-96FF-35CF-DF34FA378B63}"/>
              </a:ext>
            </a:extLst>
          </p:cNvPr>
          <p:cNvSpPr txBox="1"/>
          <p:nvPr/>
        </p:nvSpPr>
        <p:spPr>
          <a:xfrm>
            <a:off x="359542" y="439912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SEARCH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0CB603-EA25-5AF0-F1B0-3E2DF9193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18" y="4968915"/>
            <a:ext cx="9906001" cy="2153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95DB0E-61F1-9FEC-5D4C-C89733B181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49" y="6311617"/>
            <a:ext cx="9938014" cy="689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6AF4AB-7B8D-349B-C621-8D7EB5B6C552}"/>
              </a:ext>
            </a:extLst>
          </p:cNvPr>
          <p:cNvSpPr txBox="1"/>
          <p:nvPr/>
        </p:nvSpPr>
        <p:spPr>
          <a:xfrm>
            <a:off x="336436" y="578828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USERGRADE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4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590257" y="29422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REPLY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64473-5EBC-99AF-5D2C-AFB937619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26" y="3428485"/>
            <a:ext cx="9677400" cy="24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7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D64509-2F3B-417B-82FD-D351BB0A374B}"/>
              </a:ext>
            </a:extLst>
          </p:cNvPr>
          <p:cNvSpPr txBox="1"/>
          <p:nvPr/>
        </p:nvSpPr>
        <p:spPr>
          <a:xfrm>
            <a:off x="4081462" y="1657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ER </a:t>
            </a:r>
            <a:r>
              <a:rPr lang="ko-KR" altLang="en-US" dirty="0">
                <a:latin typeface="Rix고딕 B" panose="02020603020101020101" pitchFamily="18" charset="-127"/>
                <a:ea typeface="Rix고딕 B" panose="02020603020101020101" pitchFamily="18" charset="-127"/>
              </a:rPr>
              <a:t>모델 정의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899ACA-A54A-593F-CA16-5AC12D6DB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01" y="2231235"/>
            <a:ext cx="9706138" cy="5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3347292"/>
            <a:ext cx="9240855" cy="2964326"/>
            <a:chOff x="599556" y="3347292"/>
            <a:chExt cx="9240855" cy="2964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7386" y="2058614"/>
              <a:ext cx="18481711" cy="5928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3347292"/>
              <a:ext cx="9240855" cy="2964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4081462" y="16673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BOARD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DCC766-7A7C-8802-D70B-36797F3B7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02" y="3439650"/>
            <a:ext cx="9144000" cy="27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556" y="3347292"/>
            <a:ext cx="9240855" cy="2964326"/>
            <a:chOff x="599556" y="3347292"/>
            <a:chExt cx="9240855" cy="2964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27386" y="2058614"/>
              <a:ext cx="18481711" cy="592865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56" y="3347292"/>
              <a:ext cx="9240855" cy="29643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4081462" y="16673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BOOKMARKS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464AFD-0E9E-D9BF-A712-931CD9441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57" y="3428999"/>
            <a:ext cx="9106582" cy="28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18954" y="4839051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164917" y="22307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CATEGORY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FDA7C-0F61-830D-5052-BF222C1E1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77" y="2961015"/>
            <a:ext cx="9508961" cy="4304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0FCF9B-35F8-0EE4-E5BA-E8C3B255D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2" y="4662828"/>
            <a:ext cx="9560627" cy="11300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A2CD6F-A8CC-C4B8-F182-0543483296CF}"/>
              </a:ext>
            </a:extLst>
          </p:cNvPr>
          <p:cNvSpPr txBox="1"/>
          <p:nvPr/>
        </p:nvSpPr>
        <p:spPr>
          <a:xfrm>
            <a:off x="234582" y="417100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FILES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7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419345" y="23808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FOLLOW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A6EE1A-97F7-FC84-C0CA-27E9B4D97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39" y="2901853"/>
            <a:ext cx="9601200" cy="967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2B28F7-8C1D-896D-A6FC-7C4109C98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940" y="4468959"/>
            <a:ext cx="9601200" cy="750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D52EC2-F528-A107-F46B-987E9DACF165}"/>
              </a:ext>
            </a:extLst>
          </p:cNvPr>
          <p:cNvSpPr txBox="1"/>
          <p:nvPr/>
        </p:nvSpPr>
        <p:spPr>
          <a:xfrm>
            <a:off x="419345" y="4056096"/>
            <a:ext cx="1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GRADE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41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697312" y="26299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LOVE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0E94D-63E3-E834-22D7-F043CB1B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2" y="3139251"/>
            <a:ext cx="9644062" cy="979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DFB352-4DBA-D979-07A2-BF270C061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71" y="5028580"/>
            <a:ext cx="9556351" cy="996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54A01-E26C-D739-C104-0937732BA1B7}"/>
              </a:ext>
            </a:extLst>
          </p:cNvPr>
          <p:cNvSpPr txBox="1"/>
          <p:nvPr/>
        </p:nvSpPr>
        <p:spPr>
          <a:xfrm>
            <a:off x="675238" y="4419600"/>
            <a:ext cx="134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MEMBER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423862" y="2286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MEMBERDETAIL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17DF8-440B-F9DF-062F-D0732F89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2" y="2895600"/>
            <a:ext cx="9813131" cy="23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9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46" y="1474865"/>
            <a:ext cx="2854192" cy="754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29884" y="5962892"/>
            <a:ext cx="476254" cy="697450"/>
            <a:chOff x="9229884" y="5962892"/>
            <a:chExt cx="476254" cy="697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9884" y="5962892"/>
              <a:ext cx="476254" cy="697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6140" y="1284474"/>
            <a:ext cx="368621" cy="5668204"/>
            <a:chOff x="10536140" y="1284474"/>
            <a:chExt cx="368621" cy="56682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6140" y="1284474"/>
              <a:ext cx="368621" cy="56682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5709" y="818750"/>
            <a:ext cx="10960471" cy="494615"/>
            <a:chOff x="-55709" y="818750"/>
            <a:chExt cx="10960471" cy="4946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5709" y="818750"/>
              <a:ext cx="10960471" cy="494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134B50-B58B-6D24-F7BF-74F1133E4A64}"/>
              </a:ext>
            </a:extLst>
          </p:cNvPr>
          <p:cNvSpPr txBox="1"/>
          <p:nvPr/>
        </p:nvSpPr>
        <p:spPr>
          <a:xfrm>
            <a:off x="500062" y="244669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MESSAGE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CBA4DF-8474-7992-5E19-FE46BCA95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93" y="2943223"/>
            <a:ext cx="9706138" cy="1846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62BB6A-DF4B-6C68-EEFB-1CF611AE7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94" y="5695542"/>
            <a:ext cx="9706138" cy="994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2750A-E1B8-CA4E-7905-20DF0110F0C9}"/>
              </a:ext>
            </a:extLst>
          </p:cNvPr>
          <p:cNvSpPr txBox="1"/>
          <p:nvPr/>
        </p:nvSpPr>
        <p:spPr>
          <a:xfrm>
            <a:off x="500062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고딕 B" panose="02020603020101020101" pitchFamily="18" charset="-127"/>
                <a:ea typeface="Rix고딕 B" panose="02020603020101020101" pitchFamily="18" charset="-127"/>
              </a:rPr>
              <a:t>PROJECT</a:t>
            </a:r>
            <a:endParaRPr lang="ko-KR" altLang="en-US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9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사용자 지정</PresentationFormat>
  <Paragraphs>17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Rix고딕 B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윤섭</cp:lastModifiedBy>
  <cp:revision>2</cp:revision>
  <dcterms:created xsi:type="dcterms:W3CDTF">2022-12-02T09:49:48Z</dcterms:created>
  <dcterms:modified xsi:type="dcterms:W3CDTF">2022-12-02T01:26:12Z</dcterms:modified>
</cp:coreProperties>
</file>