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8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0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A89F-474E-48B0-B6A4-5250BB3965FB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C0C8-3334-4C7A-B661-F2FC0A3EE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68892" y="-69"/>
            <a:ext cx="726627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+mn-ea"/>
              </a:rPr>
              <a:t>팀명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ENJO2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프로젝트명 </a:t>
            </a:r>
            <a:r>
              <a:rPr lang="en-US" altLang="ko-KR" b="1" dirty="0">
                <a:latin typeface="+mn-ea"/>
              </a:rPr>
              <a:t>: Hands Free(</a:t>
            </a:r>
            <a:r>
              <a:rPr lang="ko-KR" altLang="en-US" b="1" dirty="0" err="1">
                <a:latin typeface="+mn-ea"/>
              </a:rPr>
              <a:t>핸즈</a:t>
            </a:r>
            <a:r>
              <a:rPr lang="ko-KR" altLang="en-US" b="1" dirty="0">
                <a:latin typeface="+mn-ea"/>
              </a:rPr>
              <a:t> 프리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7838" y="872096"/>
            <a:ext cx="10948086" cy="5760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634134" y="5405676"/>
            <a:ext cx="10931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107692" y="872096"/>
            <a:ext cx="26378" cy="4520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17948" y="872096"/>
            <a:ext cx="17586" cy="4520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67319" y="872096"/>
            <a:ext cx="0" cy="4520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506320" y="872096"/>
            <a:ext cx="29997" cy="4520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867319" y="3328320"/>
            <a:ext cx="2263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7317686" y="3328320"/>
            <a:ext cx="22048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952400" y="5389148"/>
            <a:ext cx="0" cy="1245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697" y="908378"/>
            <a:ext cx="164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문제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고객위주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7311" y="908378"/>
            <a:ext cx="101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솔루션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94082" y="908378"/>
            <a:ext cx="224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고유가치 제안</a:t>
            </a:r>
            <a:r>
              <a:rPr lang="en-US" altLang="ko-KR" sz="1600" b="1" dirty="0">
                <a:latin typeface="+mj-ea"/>
                <a:ea typeface="+mj-ea"/>
              </a:rPr>
              <a:t>(Needs)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85807" y="908378"/>
            <a:ext cx="121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경쟁 우위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94345" y="908378"/>
            <a:ext cx="100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고객군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697" y="5414770"/>
            <a:ext cx="121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비용구조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68343" y="5423935"/>
            <a:ext cx="109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수익원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311" y="3343896"/>
            <a:ext cx="2269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핵심 지표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5807" y="3343896"/>
            <a:ext cx="149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채널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마케팅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6697" y="1267371"/>
            <a:ext cx="235613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>
                <a:latin typeface="+mn-ea"/>
              </a:rPr>
              <a:t>여행 시 이동하며 짐을 </a:t>
            </a:r>
            <a:r>
              <a:rPr lang="ko-KR" altLang="en-US" sz="1200" dirty="0" err="1">
                <a:latin typeface="+mn-ea"/>
              </a:rPr>
              <a:t>들고다녀야하는</a:t>
            </a:r>
            <a:r>
              <a:rPr lang="ko-KR" altLang="en-US" sz="1200" dirty="0">
                <a:latin typeface="+mn-ea"/>
              </a:rPr>
              <a:t> 불편함</a:t>
            </a:r>
            <a:endParaRPr lang="en-US" altLang="ko-KR" sz="1200" dirty="0">
              <a:latin typeface="+mn-ea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>
                <a:latin typeface="+mn-ea"/>
              </a:rPr>
              <a:t>짐을 보관할 수 있는 공공시설 확인 불가</a:t>
            </a:r>
            <a:endParaRPr lang="en-US" altLang="ko-KR" sz="1200" dirty="0">
              <a:latin typeface="+mn-ea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>
                <a:effectLst/>
                <a:latin typeface="+mn-ea"/>
              </a:rPr>
              <a:t>코로나로 인해 침체된 경제 상황에서의 소상공인들의 경제적 어려움</a:t>
            </a:r>
            <a:endParaRPr lang="en-US" altLang="ko-KR" sz="1200" dirty="0">
              <a:latin typeface="+mn-ea"/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endParaRPr lang="en-US" altLang="ko-KR" sz="1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7311" y="1267371"/>
            <a:ext cx="2281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선택한 위치 주변에서 짐 보관 서비스를 제공하는 곳 확인 및 예약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지하철 역과 같은 짐 보관 서비스를 제공하는 공공시설 확인 가능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등록 가게의 상세 정보 제공 및 마케팅 효과</a:t>
            </a:r>
            <a:endParaRPr lang="en-US" altLang="ko-KR" sz="12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94082" y="1267371"/>
            <a:ext cx="22349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i="1" dirty="0">
                <a:effectLst/>
                <a:latin typeface="+mn-ea"/>
              </a:rPr>
              <a:t>“가볍고 자유롭게 여행하자</a:t>
            </a:r>
            <a:r>
              <a:rPr lang="en-US" altLang="ko-KR" sz="1200" b="1" i="1" dirty="0">
                <a:effectLst/>
                <a:latin typeface="+mn-ea"/>
              </a:rPr>
              <a:t>!”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여행객들의 불편함 해소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짐 보관 공공시설 이용률 증가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관광 산업 활성화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소상공인들의 추가적 경제활동 기회 제공 및 </a:t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광고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94334" y="1283214"/>
            <a:ext cx="2251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국내 </a:t>
            </a:r>
            <a:r>
              <a:rPr lang="ko-KR" altLang="en-US" sz="1200" dirty="0" err="1">
                <a:latin typeface="+mn-ea"/>
              </a:rPr>
              <a:t>짐보관</a:t>
            </a:r>
            <a:r>
              <a:rPr lang="ko-KR" altLang="en-US" sz="1200" dirty="0">
                <a:latin typeface="+mn-ea"/>
              </a:rPr>
              <a:t> 서비스 플랫폼의 부재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간편하고 편리한 서비스 제공 및 다양한 언어 지원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사용자와 가게간 채팅 및 사진 업로드 서비스 제공하여 보다 원활한 의사소통 지원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여행 루트에 따른 </a:t>
            </a:r>
            <a:r>
              <a:rPr lang="ko-KR" altLang="en-US" sz="1200" dirty="0" err="1">
                <a:latin typeface="+mn-ea"/>
              </a:rPr>
              <a:t>짐보관</a:t>
            </a:r>
            <a:r>
              <a:rPr lang="ko-KR" altLang="en-US" sz="1200" dirty="0">
                <a:latin typeface="+mn-ea"/>
              </a:rPr>
              <a:t> 최적 루트 서비스 지원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5608" y="3851565"/>
            <a:ext cx="2284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여행사 광고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+mn-ea"/>
              </a:rPr>
              <a:t>SNS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유명 여행 </a:t>
            </a:r>
            <a:r>
              <a:rPr lang="ko-KR" altLang="en-US" sz="1200" dirty="0" err="1">
                <a:latin typeface="+mn-ea"/>
              </a:rPr>
              <a:t>유튜버</a:t>
            </a:r>
            <a:endParaRPr lang="ko-KR" altLang="en-US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라디오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블로그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신문 광고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근로자 휴가지원 사업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베네피아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 err="1">
                <a:latin typeface="+mn-ea"/>
              </a:rPr>
              <a:t>휴가샵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학교등</a:t>
            </a:r>
            <a:r>
              <a:rPr lang="ko-KR" altLang="en-US" sz="1200" dirty="0">
                <a:latin typeface="+mn-ea"/>
              </a:rPr>
              <a:t> 기관 영업 마케팅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94345" y="1267371"/>
            <a:ext cx="20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국내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한국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여행을 하는 모든 여행객</a:t>
            </a:r>
          </a:p>
          <a:p>
            <a:r>
              <a:rPr lang="ko-KR" altLang="en-US" sz="1200" dirty="0">
                <a:latin typeface="+mn-ea"/>
              </a:rPr>
              <a:t>부수입을 원하는 가게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6697" y="5710136"/>
            <a:ext cx="531534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인건비</a:t>
            </a:r>
            <a:endParaRPr lang="en-US" altLang="ko-KR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+mn-ea"/>
              </a:rPr>
              <a:t>서버 유지 비용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68343" y="5745530"/>
            <a:ext cx="557623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광고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플랫폼 이용 수수료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고객 결제 대금의 </a:t>
            </a:r>
            <a:r>
              <a:rPr lang="en-US" altLang="ko-KR" sz="1200" dirty="0">
                <a:latin typeface="+mn-ea"/>
              </a:rPr>
              <a:t>10%)</a:t>
            </a:r>
            <a:endParaRPr lang="ko-KR" altLang="en-US" sz="120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패키지 여행사 플랫폼 계약금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17070" y="3780264"/>
            <a:ext cx="2362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국내 독점적인 플랫폼 사업으로 기대됨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등록 가맹 가게 </a:t>
            </a:r>
            <a:r>
              <a:rPr lang="ko-KR" altLang="en-US" sz="1200" dirty="0" err="1">
                <a:latin typeface="+mn-ea"/>
              </a:rPr>
              <a:t>증가시</a:t>
            </a:r>
            <a:r>
              <a:rPr lang="ko-KR" altLang="en-US" sz="1200" dirty="0">
                <a:latin typeface="+mn-ea"/>
              </a:rPr>
              <a:t> 관련 사업구조의 다각화 가능성 제시</a:t>
            </a:r>
            <a:endParaRPr lang="en-US" altLang="ko-KR" sz="1200" dirty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+mn-ea"/>
              </a:rPr>
              <a:t>다양한 연령대 사용자 증가를 위한 연령대별 선호 채널 파악 후 광고 진행</a:t>
            </a:r>
          </a:p>
        </p:txBody>
      </p:sp>
    </p:spTree>
    <p:extLst>
      <p:ext uri="{BB962C8B-B14F-4D97-AF65-F5344CB8AC3E}">
        <p14:creationId xmlns:p14="http://schemas.microsoft.com/office/powerpoint/2010/main" val="323873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219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박승곤</dc:creator>
  <cp:lastModifiedBy>SHIMSEUNGBOK</cp:lastModifiedBy>
  <cp:revision>88</cp:revision>
  <cp:lastPrinted>2014-06-16T02:36:14Z</cp:lastPrinted>
  <dcterms:created xsi:type="dcterms:W3CDTF">2014-04-21T07:06:00Z</dcterms:created>
  <dcterms:modified xsi:type="dcterms:W3CDTF">2023-01-17T11:06:29Z</dcterms:modified>
</cp:coreProperties>
</file>