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7620000" cx="10160000"/>
  <p:notesSz cy="10160000" cx="7620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2.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826000" x="762000"/>
            <a:ext cy="4572000" cx="6096000"/>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 name="Shape 26"/>
        <p:cNvGrpSpPr/>
        <p:nvPr/>
      </p:nvGrpSpPr>
      <p:grpSpPr>
        <a:xfrm>
          <a:off y="0" x="0"/>
          <a:ext cy="0" cx="0"/>
          <a:chOff y="0" x="0"/>
          <a:chExt cy="0" cx="0"/>
        </a:xfrm>
      </p:grpSpPr>
      <p:sp>
        <p:nvSpPr>
          <p:cNvPr id="27" name="Shape 27"/>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 name="Shape 28"/>
          <p:cNvSpPr txBox="1"/>
          <p:nvPr>
            <p:ph idx="1" type="body"/>
          </p:nvPr>
        </p:nvSpPr>
        <p:spPr>
          <a:xfrm>
            <a:off y="4826000" x="762000"/>
            <a:ext cy="4572000" cx="6096000"/>
          </a:xfrm>
          <a:prstGeom prst="rect">
            <a:avLst/>
          </a:prstGeom>
        </p:spPr>
        <p:txBody>
          <a:bodyPr bIns="91425" rIns="91425" lIns="91425" tIns="91425" anchor="t" anchorCtr="0">
            <a:noAutofit/>
          </a:bodyPr>
          <a:lstStyle/>
          <a:p>
            <a:pPr rtl="0">
              <a:lnSpc>
                <a:spcPct val="100000"/>
              </a:lnSpc>
              <a:spcBef>
                <a:spcPts val="0"/>
              </a:spcBef>
              <a:buNone/>
            </a:pPr>
            <a:r>
              <a:rPr sz="1466" lang="en-US">
                <a:solidFill>
                  <a:srgbClr val="FFFFFF"/>
                </a:solidFill>
                <a:latin typeface="Comic Sans MS"/>
                <a:ea typeface="Comic Sans MS"/>
                <a:cs typeface="Comic Sans MS"/>
                <a:sym typeface="Comic Sans MS"/>
              </a:rPr>
              <a:t>Names subject to change... but we introduce ourselves. Make it fun though.</a:t>
            </a:r>
          </a:p>
          <a:p>
            <a:pPr rtl="0">
              <a:lnSpc>
                <a:spcPct val="100000"/>
              </a:lnSpc>
              <a:spcBef>
                <a:spcPts val="0"/>
              </a:spcBef>
              <a:buNone/>
            </a:pPr>
            <a:r>
              <a:rPr sz="1466" lang="en-US">
                <a:solidFill>
                  <a:srgbClr val="FFFFFF"/>
                </a:solidFill>
                <a:latin typeface="Comic Sans MS"/>
                <a:ea typeface="Comic Sans MS"/>
                <a:cs typeface="Comic Sans MS"/>
                <a:sym typeface="Comic Sans MS"/>
              </a:rPr>
              <a:t>suggest some names:</a:t>
            </a:r>
          </a:p>
          <a:p>
            <a:pPr rtl="0">
              <a:lnSpc>
                <a:spcPct val="100000"/>
              </a:lnSpc>
              <a:spcBef>
                <a:spcPts val="0"/>
              </a:spcBef>
              <a:buNone/>
            </a:pPr>
            <a:r>
              <a:t/>
            </a:r>
            <a:endParaRPr sz="1466">
              <a:solidFill>
                <a:srgbClr val="FFFFFF"/>
              </a:solidFill>
              <a:latin typeface="Comic Sans MS"/>
              <a:ea typeface="Comic Sans MS"/>
              <a:cs typeface="Comic Sans MS"/>
              <a:sym typeface="Comic Sans MS"/>
            </a:endParaRPr>
          </a:p>
          <a:p>
            <a:pPr rtl="0">
              <a:lnSpc>
                <a:spcPct val="100000"/>
              </a:lnSpc>
              <a:spcBef>
                <a:spcPts val="0"/>
              </a:spcBef>
              <a:buNone/>
            </a:pPr>
            <a:r>
              <a:rPr sz="1466" lang="en-US">
                <a:solidFill>
                  <a:srgbClr val="FFFFFF"/>
                </a:solidFill>
                <a:latin typeface="Comic Sans MS"/>
                <a:ea typeface="Comic Sans MS"/>
                <a:cs typeface="Comic Sans MS"/>
                <a:sym typeface="Comic Sans MS"/>
              </a:rPr>
              <a:t>3(arcos(-1)) {something that =3pi} also 3* sqrt(-1) / ln(-1)</a:t>
            </a:r>
          </a:p>
          <a:p>
            <a:pPr rtl="0">
              <a:lnSpc>
                <a:spcPct val="100000"/>
              </a:lnSpc>
              <a:spcBef>
                <a:spcPts val="0"/>
              </a:spcBef>
              <a:buNone/>
            </a:pPr>
            <a:r>
              <a:rPr sz="1466" lang="en-US">
                <a:solidFill>
                  <a:srgbClr val="FFFFFF"/>
                </a:solidFill>
                <a:latin typeface="Comic Sans MS"/>
                <a:ea typeface="Comic Sans MS"/>
                <a:cs typeface="Comic Sans MS"/>
                <a:sym typeface="Comic Sans MS"/>
              </a:rPr>
              <a:t>2 1/2 men :D</a:t>
            </a:r>
          </a:p>
          <a:p>
            <a:pPr rtl="0">
              <a:lnSpc>
                <a:spcPct val="100000"/>
              </a:lnSpc>
              <a:spcBef>
                <a:spcPts val="0"/>
              </a:spcBef>
              <a:buNone/>
            </a:pPr>
            <a:r>
              <a:rPr sz="1466" lang="en-US">
                <a:solidFill>
                  <a:srgbClr val="FFFFFF"/>
                </a:solidFill>
                <a:latin typeface="Comic Sans MS"/>
                <a:ea typeface="Comic Sans MS"/>
                <a:cs typeface="Comic Sans MS"/>
                <a:sym typeface="Comic Sans MS"/>
              </a:rPr>
              <a:t>(something including the robot as a team member, I.E. 3 guy and a droid)</a:t>
            </a:r>
          </a:p>
          <a:p>
            <a:pPr rtl="0">
              <a:lnSpc>
                <a:spcPct val="100000"/>
              </a:lnSpc>
              <a:spcBef>
                <a:spcPts val="0"/>
              </a:spcBef>
              <a:buNone/>
            </a:pPr>
            <a:r>
              <a:t/>
            </a:r>
            <a:endParaRPr sz="1466">
              <a:solidFill>
                <a:srgbClr val="FFFFFF"/>
              </a:solidFill>
              <a:latin typeface="Comic Sans MS"/>
              <a:ea typeface="Comic Sans MS"/>
              <a:cs typeface="Comic Sans MS"/>
              <a:sym typeface="Comic Sans M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2" name="Shape 82"/>
          <p:cNvSpPr txBox="1"/>
          <p:nvPr>
            <p:ph idx="1" type="body"/>
          </p:nvPr>
        </p:nvSpPr>
        <p:spPr>
          <a:xfrm>
            <a:off y="4826000" x="762000"/>
            <a:ext cy="4572000" cx="6096000"/>
          </a:xfrm>
          <a:prstGeom prst="rect">
            <a:avLst/>
          </a:prstGeom>
        </p:spPr>
        <p:txBody>
          <a:bodyPr bIns="91425" rIns="91425" lIns="91425" tIns="91425" anchor="t" anchorCtr="0">
            <a:noAutofit/>
          </a:bodyPr>
          <a:lstStyle/>
          <a:p>
            <a:pPr rtl="0">
              <a:lnSpc>
                <a:spcPct val="100000"/>
              </a:lnSpc>
              <a:spcBef>
                <a:spcPts val="0"/>
              </a:spcBef>
              <a:buNone/>
            </a:pPr>
            <a:r>
              <a:rPr sz="1466" lang="en-US">
                <a:solidFill>
                  <a:srgbClr val="FFFFFF"/>
                </a:solidFill>
                <a:latin typeface="Comic Sans MS"/>
                <a:ea typeface="Comic Sans MS"/>
                <a:cs typeface="Comic Sans MS"/>
                <a:sym typeface="Comic Sans MS"/>
              </a:rPr>
              <a:t>Open to more suggestions...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8" name="Shape 88"/>
          <p:cNvSpPr txBox="1"/>
          <p:nvPr>
            <p:ph idx="1" type="body"/>
          </p:nvPr>
        </p:nvSpPr>
        <p:spPr>
          <a:xfrm>
            <a:off y="4826000" x="762000"/>
            <a:ext cy="4572000" cx="6096000"/>
          </a:xfrm>
          <a:prstGeom prst="rect">
            <a:avLst/>
          </a:prstGeom>
        </p:spPr>
        <p:txBody>
          <a:bodyPr bIns="91425" rIns="91425" lIns="91425" tIns="91425" anchor="t" anchorCtr="0">
            <a:noAutofit/>
          </a:bodyPr>
          <a:lstStyle/>
          <a:p>
            <a:pPr rtl="0">
              <a:lnSpc>
                <a:spcPct val="100000"/>
              </a:lnSpc>
              <a:spcBef>
                <a:spcPts val="0"/>
              </a:spcBef>
              <a:buNone/>
            </a:pPr>
            <a:r>
              <a:rPr sz="1466" lang="en-US">
                <a:solidFill>
                  <a:srgbClr val="FFFFFF"/>
                </a:solidFill>
                <a:latin typeface="Comic Sans MS"/>
                <a:ea typeface="Comic Sans MS"/>
                <a:cs typeface="Comic Sans MS"/>
                <a:sym typeface="Comic Sans MS"/>
              </a:rPr>
              <a:t>Let's take each of our conclusions. What I got won't be the same as what you got. Write your own.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 name="Shape 33"/>
        <p:cNvGrpSpPr/>
        <p:nvPr/>
      </p:nvGrpSpPr>
      <p:grpSpPr>
        <a:xfrm>
          <a:off y="0" x="0"/>
          <a:ext cy="0" cx="0"/>
          <a:chOff y="0" x="0"/>
          <a:chExt cy="0" cx="0"/>
        </a:xfrm>
      </p:grpSpPr>
      <p:sp>
        <p:nvSpPr>
          <p:cNvPr id="34" name="Shape 34"/>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5" name="Shape 35"/>
          <p:cNvSpPr txBox="1"/>
          <p:nvPr>
            <p:ph idx="1" type="body"/>
          </p:nvPr>
        </p:nvSpPr>
        <p:spPr>
          <a:xfrm>
            <a:off y="4826000" x="762000"/>
            <a:ext cy="4572000" cx="6096000"/>
          </a:xfrm>
          <a:prstGeom prst="rect">
            <a:avLst/>
          </a:prstGeom>
        </p:spPr>
        <p:txBody>
          <a:bodyPr bIns="91425" rIns="91425" lIns="91425" tIns="91425" anchor="t" anchorCtr="0">
            <a:noAutofit/>
          </a:bodyPr>
          <a:lstStyle/>
          <a:p>
            <a:pPr rtl="0">
              <a:lnSpc>
                <a:spcPct val="100000"/>
              </a:lnSpc>
              <a:spcBef>
                <a:spcPts val="0"/>
              </a:spcBef>
              <a:buNone/>
            </a:pPr>
            <a:r>
              <a:rPr sz="1466" lang="en-US">
                <a:solidFill>
                  <a:srgbClr val="FFFFFF"/>
                </a:solidFill>
                <a:latin typeface="Comic Sans MS"/>
                <a:ea typeface="Comic Sans MS"/>
                <a:cs typeface="Comic Sans MS"/>
                <a:sym typeface="Comic Sans MS"/>
              </a:rPr>
              <a:t>Brief screenshots of both codes, perhaps.</a:t>
            </a:r>
          </a:p>
          <a:p>
            <a:pPr rtl="0">
              <a:lnSpc>
                <a:spcPct val="100000"/>
              </a:lnSpc>
              <a:spcBef>
                <a:spcPts val="0"/>
              </a:spcBef>
              <a:buNone/>
            </a:pPr>
            <a:r>
              <a:rPr sz="1466" lang="en-US">
                <a:solidFill>
                  <a:srgbClr val="FFFFFF"/>
                </a:solidFill>
                <a:latin typeface="Comic Sans MS"/>
                <a:ea typeface="Comic Sans MS"/>
                <a:cs typeface="Comic Sans MS"/>
                <a:sym typeface="Comic Sans MS"/>
              </a:rPr>
              <a:t>This-to-this, kind of thing...</a:t>
            </a:r>
          </a:p>
          <a:p>
            <a:pPr rtl="0">
              <a:lnSpc>
                <a:spcPct val="100000"/>
              </a:lnSpc>
              <a:spcBef>
                <a:spcPts val="0"/>
              </a:spcBef>
              <a:buNone/>
            </a:pPr>
            <a:r>
              <a:t/>
            </a:r>
            <a:endParaRPr sz="1466">
              <a:solidFill>
                <a:srgbClr val="FFFFFF"/>
              </a:solidFill>
              <a:latin typeface="Comic Sans MS"/>
              <a:ea typeface="Comic Sans MS"/>
              <a:cs typeface="Comic Sans MS"/>
              <a:sym typeface="Comic Sans M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 name="Shape 39"/>
        <p:cNvGrpSpPr/>
        <p:nvPr/>
      </p:nvGrpSpPr>
      <p:grpSpPr>
        <a:xfrm>
          <a:off y="0" x="0"/>
          <a:ext cy="0" cx="0"/>
          <a:chOff y="0" x="0"/>
          <a:chExt cy="0" cx="0"/>
        </a:xfrm>
      </p:grpSpPr>
      <p:sp>
        <p:nvSpPr>
          <p:cNvPr id="40" name="Shape 40"/>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1" name="Shape 41"/>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 name="Shape 45"/>
        <p:cNvGrpSpPr/>
        <p:nvPr/>
      </p:nvGrpSpPr>
      <p:grpSpPr>
        <a:xfrm>
          <a:off y="0" x="0"/>
          <a:ext cy="0" cx="0"/>
          <a:chOff y="0" x="0"/>
          <a:chExt cy="0" cx="0"/>
        </a:xfrm>
      </p:grpSpPr>
      <p:sp>
        <p:nvSpPr>
          <p:cNvPr id="46" name="Shape 46"/>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7" name="Shape 47"/>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 name="Shape 51"/>
        <p:cNvGrpSpPr/>
        <p:nvPr/>
      </p:nvGrpSpPr>
      <p:grpSpPr>
        <a:xfrm>
          <a:off y="0" x="0"/>
          <a:ext cy="0" cx="0"/>
          <a:chOff y="0" x="0"/>
          <a:chExt cy="0" cx="0"/>
        </a:xfrm>
      </p:grpSpPr>
      <p:sp>
        <p:nvSpPr>
          <p:cNvPr id="52" name="Shape 52"/>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3" name="Shape 53"/>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 name="Shape 57"/>
        <p:cNvGrpSpPr/>
        <p:nvPr/>
      </p:nvGrpSpPr>
      <p:grpSpPr>
        <a:xfrm>
          <a:off y="0" x="0"/>
          <a:ext cy="0" cx="0"/>
          <a:chOff y="0" x="0"/>
          <a:chExt cy="0" cx="0"/>
        </a:xfrm>
      </p:grpSpPr>
      <p:sp>
        <p:nvSpPr>
          <p:cNvPr id="58" name="Shape 58"/>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9" name="Shape 59"/>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 name="Shape 63"/>
        <p:cNvGrpSpPr/>
        <p:nvPr/>
      </p:nvGrpSpPr>
      <p:grpSpPr>
        <a:xfrm>
          <a:off y="0" x="0"/>
          <a:ext cy="0" cx="0"/>
          <a:chOff y="0" x="0"/>
          <a:chExt cy="0" cx="0"/>
        </a:xfrm>
      </p:grpSpPr>
      <p:sp>
        <p:nvSpPr>
          <p:cNvPr id="64" name="Shape 64"/>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5" name="Shape 65"/>
          <p:cNvSpPr txBox="1"/>
          <p:nvPr>
            <p:ph idx="1" type="body"/>
          </p:nvPr>
        </p:nvSpPr>
        <p:spPr>
          <a:xfrm>
            <a:off y="4826000" x="762000"/>
            <a:ext cy="4572000" cx="6096000"/>
          </a:xfrm>
          <a:prstGeom prst="rect">
            <a:avLst/>
          </a:prstGeom>
        </p:spPr>
        <p:txBody>
          <a:bodyPr bIns="91425" rIns="91425" lIns="91425" tIns="91425" anchor="t" anchorCtr="0">
            <a:noAutofit/>
          </a:bodyPr>
          <a:lstStyle/>
          <a:p>
            <a:pPr rtl="0">
              <a:lnSpc>
                <a:spcPct val="100000"/>
              </a:lnSpc>
              <a:spcBef>
                <a:spcPts val="0"/>
              </a:spcBef>
              <a:buNone/>
            </a:pPr>
            <a:r>
              <a:rPr sz="1466" lang="en-US">
                <a:solidFill>
                  <a:srgbClr val="FFFFFF"/>
                </a:solidFill>
                <a:latin typeface="Comic Sans MS"/>
                <a:ea typeface="Comic Sans MS"/>
                <a:cs typeface="Comic Sans MS"/>
                <a:sym typeface="Comic Sans MS"/>
              </a:rPr>
              <a:t>should we go though once taking three in a row, or three times taking one at a time? smoother to do 3.</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 name="Shape 68"/>
        <p:cNvGrpSpPr/>
        <p:nvPr/>
      </p:nvGrpSpPr>
      <p:grpSpPr>
        <a:xfrm>
          <a:off y="0" x="0"/>
          <a:ext cy="0" cx="0"/>
          <a:chOff y="0" x="0"/>
          <a:chExt cy="0" cx="0"/>
        </a:xfrm>
      </p:grpSpPr>
      <p:sp>
        <p:nvSpPr>
          <p:cNvPr id="69" name="Shape 69"/>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0" name="Shape 70"/>
          <p:cNvSpPr txBox="1"/>
          <p:nvPr>
            <p:ph idx="1" type="body"/>
          </p:nvPr>
        </p:nvSpPr>
        <p:spPr>
          <a:xfrm>
            <a:off y="4826000" x="762000"/>
            <a:ext cy="4572000" cx="6096000"/>
          </a:xfrm>
          <a:prstGeom prst="rect">
            <a:avLst/>
          </a:prstGeom>
        </p:spPr>
        <p:txBody>
          <a:bodyPr bIns="91425" rIns="91425" lIns="91425" tIns="91425" anchor="t" anchorCtr="0">
            <a:noAutofit/>
          </a:bodyPr>
          <a:lstStyle/>
          <a:p>
            <a:pPr rtl="0">
              <a:lnSpc>
                <a:spcPct val="100000"/>
              </a:lnSpc>
              <a:spcBef>
                <a:spcPts val="0"/>
              </a:spcBef>
              <a:buNone/>
            </a:pPr>
            <a:r>
              <a:rPr sz="1466" lang="en-US">
                <a:solidFill>
                  <a:srgbClr val="FFFFFF"/>
                </a:solidFill>
                <a:latin typeface="Comic Sans MS"/>
                <a:ea typeface="Comic Sans MS"/>
                <a:cs typeface="Comic Sans MS"/>
                <a:sym typeface="Comic Sans MS"/>
              </a:rPr>
              <a:t>Select turn first run is always 'L'</a:t>
            </a:r>
          </a:p>
          <a:p>
            <a:pPr rtl="0">
              <a:lnSpc>
                <a:spcPct val="100000"/>
              </a:lnSpc>
              <a:spcBef>
                <a:spcPts val="0"/>
              </a:spcBef>
              <a:buNone/>
            </a:pPr>
            <a:r>
              <a:rPr sz="1466" lang="en-US">
                <a:solidFill>
                  <a:srgbClr val="FFFFFF"/>
                </a:solidFill>
                <a:latin typeface="Comic Sans MS"/>
                <a:ea typeface="Comic Sans MS"/>
                <a:cs typeface="Comic Sans MS"/>
                <a:sym typeface="Comic Sans MS"/>
              </a:rPr>
              <a:t>simplify path takes out dead ends</a:t>
            </a:r>
          </a:p>
          <a:p>
            <a:pPr rtl="0">
              <a:lnSpc>
                <a:spcPct val="100000"/>
              </a:lnSpc>
              <a:spcBef>
                <a:spcPts val="0"/>
              </a:spcBef>
              <a:buNone/>
            </a:pPr>
            <a:r>
              <a:rPr sz="1466" lang="en-US">
                <a:solidFill>
                  <a:srgbClr val="FFFFFF"/>
                </a:solidFill>
                <a:latin typeface="Comic Sans MS"/>
                <a:ea typeface="Comic Sans MS"/>
                <a:cs typeface="Comic Sans MS"/>
                <a:sym typeface="Comic Sans MS"/>
              </a:rPr>
              <a:t> </a:t>
            </a:r>
          </a:p>
          <a:p>
            <a:pPr rtl="0">
              <a:lnSpc>
                <a:spcPct val="100000"/>
              </a:lnSpc>
              <a:spcBef>
                <a:spcPts val="0"/>
              </a:spcBef>
              <a:buNone/>
            </a:pPr>
            <a:r>
              <a:rPr sz="1466" lang="en-US">
                <a:solidFill>
                  <a:srgbClr val="FFFFFF"/>
                </a:solidFill>
                <a:latin typeface="Comic Sans MS"/>
                <a:ea typeface="Comic Sans MS"/>
                <a:cs typeface="Comic Sans MS"/>
                <a:sym typeface="Comic Sans MS"/>
              </a:rPr>
              <a:t>path and turn count are global</a:t>
            </a:r>
          </a:p>
          <a:p>
            <a:pPr rtl="0">
              <a:lnSpc>
                <a:spcPct val="100000"/>
              </a:lnSpc>
              <a:spcBef>
                <a:spcPts val="0"/>
              </a:spcBef>
              <a:buNone/>
            </a:pPr>
            <a:r>
              <a:t/>
            </a:r>
            <a:endParaRPr sz="1466">
              <a:solidFill>
                <a:srgbClr val="FFFFFF"/>
              </a:solidFill>
              <a:latin typeface="Comic Sans MS"/>
              <a:ea typeface="Comic Sans MS"/>
              <a:cs typeface="Comic Sans MS"/>
              <a:sym typeface="Comic Sans MS"/>
            </a:endParaRPr>
          </a:p>
          <a:p>
            <a:pPr rtl="0">
              <a:lnSpc>
                <a:spcPct val="100000"/>
              </a:lnSpc>
              <a:spcBef>
                <a:spcPts val="0"/>
              </a:spcBef>
              <a:buNone/>
            </a:pPr>
            <a:r>
              <a:rPr sz="1466" lang="en-US">
                <a:solidFill>
                  <a:srgbClr val="FFFFFF"/>
                </a:solidFill>
                <a:latin typeface="Comic Sans MS"/>
                <a:ea typeface="Comic Sans MS"/>
                <a:cs typeface="Comic Sans MS"/>
                <a:sym typeface="Comic Sans MS"/>
              </a:rPr>
              <a:t>second run on maze solver uses an array of turns shortened by simplify_path.</a:t>
            </a:r>
          </a:p>
          <a:p>
            <a:pPr rtl="0">
              <a:lnSpc>
                <a:spcPct val="100000"/>
              </a:lnSpc>
              <a:spcBef>
                <a:spcPts val="0"/>
              </a:spcBef>
              <a:buNone/>
            </a:pPr>
            <a:r>
              <a:rPr sz="1466" lang="en-US">
                <a:solidFill>
                  <a:srgbClr val="FFFFFF"/>
                </a:solidFill>
                <a:latin typeface="Comic Sans MS"/>
                <a:ea typeface="Comic Sans MS"/>
                <a:cs typeface="Comic Sans MS"/>
                <a:sym typeface="Comic Sans MS"/>
              </a:rPr>
              <a:t>One person take main, another initialize(brief description), and another maze solver. We then each take 1-2 of the remaining (select turn and turn do together).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 name="Shape 74"/>
        <p:cNvGrpSpPr/>
        <p:nvPr/>
      </p:nvGrpSpPr>
      <p:grpSpPr>
        <a:xfrm>
          <a:off y="0" x="0"/>
          <a:ext cy="0" cx="0"/>
          <a:chOff y="0" x="0"/>
          <a:chExt cy="0" cx="0"/>
        </a:xfrm>
      </p:grpSpPr>
      <p:sp>
        <p:nvSpPr>
          <p:cNvPr id="75" name="Shape 75"/>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6" name="Shape 76"/>
          <p:cNvSpPr txBox="1"/>
          <p:nvPr>
            <p:ph idx="1" type="body"/>
          </p:nvPr>
        </p:nvSpPr>
        <p:spPr>
          <a:xfrm>
            <a:off y="4826000" x="762000"/>
            <a:ext cy="4572000" cx="6096000"/>
          </a:xfrm>
          <a:prstGeom prst="rect">
            <a:avLst/>
          </a:prstGeom>
        </p:spPr>
        <p:txBody>
          <a:bodyPr bIns="91425" rIns="91425" lIns="91425" tIns="91425" anchor="t" anchorCtr="0">
            <a:noAutofit/>
          </a:bodyPr>
          <a:lstStyle/>
          <a:p>
            <a:pPr rtl="0">
              <a:lnSpc>
                <a:spcPct val="100000"/>
              </a:lnSpc>
              <a:spcBef>
                <a:spcPts val="0"/>
              </a:spcBef>
              <a:buNone/>
            </a:pPr>
            <a:r>
              <a:rPr sz="1466" lang="en-US">
                <a:solidFill>
                  <a:srgbClr val="FFFFFF"/>
                </a:solidFill>
                <a:latin typeface="Comic Sans MS"/>
                <a:ea typeface="Comic Sans MS"/>
                <a:cs typeface="Comic Sans MS"/>
                <a:sym typeface="Comic Sans MS"/>
              </a:rPr>
              <a:t>Add screenshots of mods?</a:t>
            </a:r>
          </a:p>
          <a:p>
            <a:pPr rtl="0">
              <a:lnSpc>
                <a:spcPct val="100000"/>
              </a:lnSpc>
              <a:spcBef>
                <a:spcPts val="0"/>
              </a:spcBef>
              <a:buNone/>
            </a:pPr>
            <a:r>
              <a:rPr sz="1466" lang="en-US">
                <a:solidFill>
                  <a:srgbClr val="FFFFFF"/>
                </a:solidFill>
                <a:latin typeface="Comic Sans MS"/>
                <a:ea typeface="Comic Sans MS"/>
                <a:cs typeface="Comic Sans MS"/>
                <a:sym typeface="Comic Sans MS"/>
              </a:rPr>
              <a:t>I'm going to put in bits of code and have the transition make it go back and forth between code and bullet point.</a:t>
            </a:r>
          </a:p>
          <a:p>
            <a:pPr rtl="0">
              <a:lnSpc>
                <a:spcPct val="100000"/>
              </a:lnSpc>
              <a:spcBef>
                <a:spcPts val="0"/>
              </a:spcBef>
              <a:buNone/>
            </a:pPr>
            <a:r>
              <a:t/>
            </a:r>
            <a:endParaRPr sz="1466">
              <a:solidFill>
                <a:srgbClr val="FFFFFF"/>
              </a:solidFill>
              <a:latin typeface="Comic Sans MS"/>
              <a:ea typeface="Comic Sans MS"/>
              <a:cs typeface="Comic Sans MS"/>
              <a:sym typeface="Comic Sans MS"/>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 name="Shape 5"/>
        <p:cNvGrpSpPr/>
        <p:nvPr/>
      </p:nvGrpSpPr>
      <p:grpSpPr>
        <a:xfrm>
          <a:off y="0" x="0"/>
          <a:ext cy="0" cx="0"/>
          <a:chOff y="0" x="0"/>
          <a:chExt cy="0" cx="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 name="Shape 6"/>
        <p:cNvGrpSpPr/>
        <p:nvPr/>
      </p:nvGrpSpPr>
      <p:grpSpPr>
        <a:xfrm>
          <a:off y="0" x="0"/>
          <a:ext cy="0" cx="0"/>
          <a:chOff y="0" x="0"/>
          <a:chExt cy="0" cx="0"/>
        </a:xfrm>
      </p:grpSpPr>
      <p:sp>
        <p:nvSpPr>
          <p:cNvPr id="7" name="Shape 7"/>
          <p:cNvSpPr txBox="1"/>
          <p:nvPr>
            <p:ph type="ctrTitle"/>
          </p:nvPr>
        </p:nvSpPr>
        <p:spPr>
          <a:xfrm>
            <a:off y="3048000" x="914400"/>
            <a:ext cy="1219199" cx="8331200"/>
          </a:xfrm>
          <a:prstGeom prst="rect">
            <a:avLst/>
          </a:prstGeom>
          <a:noFill/>
          <a:ln>
            <a:noFill/>
          </a:ln>
        </p:spPr>
        <p:txBody>
          <a:bodyPr bIns="91425" rIns="91425" lIns="91425" tIns="91425" anchor="t" anchorCtr="0"/>
          <a:lstStyle>
            <a:lvl1pPr algn="ctr">
              <a:spcBef>
                <a:spcPts val="0"/>
              </a:spcBef>
              <a:buClr>
                <a:srgbClr val="FFFFFF"/>
              </a:buClr>
              <a:buSzPct val="100000"/>
              <a:buFont typeface="Comic Sans MS"/>
              <a:defRPr sz="4800">
                <a:solidFill>
                  <a:srgbClr val="FFFFFF"/>
                </a:solidFill>
                <a:latin typeface="Comic Sans MS"/>
                <a:ea typeface="Comic Sans MS"/>
                <a:cs typeface="Comic Sans MS"/>
                <a:sym typeface="Comic Sans MS"/>
              </a:defRPr>
            </a:lvl1pPr>
            <a:lvl2pPr algn="ctr">
              <a:spcBef>
                <a:spcPts val="0"/>
              </a:spcBef>
              <a:buClr>
                <a:srgbClr val="FFFFFF"/>
              </a:buClr>
              <a:buSzPct val="100000"/>
              <a:buFont typeface="Comic Sans MS"/>
              <a:defRPr sz="4800">
                <a:solidFill>
                  <a:srgbClr val="FFFFFF"/>
                </a:solidFill>
                <a:latin typeface="Comic Sans MS"/>
                <a:ea typeface="Comic Sans MS"/>
                <a:cs typeface="Comic Sans MS"/>
                <a:sym typeface="Comic Sans MS"/>
              </a:defRPr>
            </a:lvl2pPr>
            <a:lvl3pPr algn="ctr">
              <a:spcBef>
                <a:spcPts val="0"/>
              </a:spcBef>
              <a:buClr>
                <a:srgbClr val="FFFFFF"/>
              </a:buClr>
              <a:buSzPct val="100000"/>
              <a:buFont typeface="Comic Sans MS"/>
              <a:defRPr sz="4800">
                <a:solidFill>
                  <a:srgbClr val="FFFFFF"/>
                </a:solidFill>
                <a:latin typeface="Comic Sans MS"/>
                <a:ea typeface="Comic Sans MS"/>
                <a:cs typeface="Comic Sans MS"/>
                <a:sym typeface="Comic Sans MS"/>
              </a:defRPr>
            </a:lvl3pPr>
            <a:lvl4pPr algn="ctr">
              <a:spcBef>
                <a:spcPts val="0"/>
              </a:spcBef>
              <a:buClr>
                <a:srgbClr val="FFFFFF"/>
              </a:buClr>
              <a:buSzPct val="100000"/>
              <a:buFont typeface="Comic Sans MS"/>
              <a:defRPr sz="4800">
                <a:solidFill>
                  <a:srgbClr val="FFFFFF"/>
                </a:solidFill>
                <a:latin typeface="Comic Sans MS"/>
                <a:ea typeface="Comic Sans MS"/>
                <a:cs typeface="Comic Sans MS"/>
                <a:sym typeface="Comic Sans MS"/>
              </a:defRPr>
            </a:lvl4pPr>
            <a:lvl5pPr algn="ctr">
              <a:spcBef>
                <a:spcPts val="0"/>
              </a:spcBef>
              <a:buClr>
                <a:srgbClr val="FFFFFF"/>
              </a:buClr>
              <a:buSzPct val="100000"/>
              <a:buFont typeface="Comic Sans MS"/>
              <a:defRPr sz="4800">
                <a:solidFill>
                  <a:srgbClr val="FFFFFF"/>
                </a:solidFill>
                <a:latin typeface="Comic Sans MS"/>
                <a:ea typeface="Comic Sans MS"/>
                <a:cs typeface="Comic Sans MS"/>
                <a:sym typeface="Comic Sans MS"/>
              </a:defRPr>
            </a:lvl5pPr>
            <a:lvl6pPr algn="ctr">
              <a:spcBef>
                <a:spcPts val="0"/>
              </a:spcBef>
              <a:buClr>
                <a:srgbClr val="FFFFFF"/>
              </a:buClr>
              <a:buSzPct val="100000"/>
              <a:buFont typeface="Comic Sans MS"/>
              <a:defRPr sz="4800">
                <a:solidFill>
                  <a:srgbClr val="FFFFFF"/>
                </a:solidFill>
                <a:latin typeface="Comic Sans MS"/>
                <a:ea typeface="Comic Sans MS"/>
                <a:cs typeface="Comic Sans MS"/>
                <a:sym typeface="Comic Sans MS"/>
              </a:defRPr>
            </a:lvl6pPr>
            <a:lvl7pPr algn="ctr">
              <a:spcBef>
                <a:spcPts val="0"/>
              </a:spcBef>
              <a:buClr>
                <a:srgbClr val="FFFFFF"/>
              </a:buClr>
              <a:buSzPct val="100000"/>
              <a:buFont typeface="Comic Sans MS"/>
              <a:defRPr sz="4800">
                <a:solidFill>
                  <a:srgbClr val="FFFFFF"/>
                </a:solidFill>
                <a:latin typeface="Comic Sans MS"/>
                <a:ea typeface="Comic Sans MS"/>
                <a:cs typeface="Comic Sans MS"/>
                <a:sym typeface="Comic Sans MS"/>
              </a:defRPr>
            </a:lvl7pPr>
            <a:lvl8pPr algn="ctr">
              <a:spcBef>
                <a:spcPts val="0"/>
              </a:spcBef>
              <a:buClr>
                <a:srgbClr val="FFFFFF"/>
              </a:buClr>
              <a:buSzPct val="100000"/>
              <a:buFont typeface="Comic Sans MS"/>
              <a:defRPr sz="4800">
                <a:solidFill>
                  <a:srgbClr val="FFFFFF"/>
                </a:solidFill>
                <a:latin typeface="Comic Sans MS"/>
                <a:ea typeface="Comic Sans MS"/>
                <a:cs typeface="Comic Sans MS"/>
                <a:sym typeface="Comic Sans MS"/>
              </a:defRPr>
            </a:lvl8pPr>
            <a:lvl9pPr algn="ctr">
              <a:spcBef>
                <a:spcPts val="0"/>
              </a:spcBef>
              <a:buClr>
                <a:srgbClr val="FFFFFF"/>
              </a:buClr>
              <a:buSzPct val="100000"/>
              <a:buFont typeface="Comic Sans MS"/>
              <a:defRPr sz="4800">
                <a:solidFill>
                  <a:srgbClr val="FFFFFF"/>
                </a:solidFill>
                <a:latin typeface="Comic Sans MS"/>
                <a:ea typeface="Comic Sans MS"/>
                <a:cs typeface="Comic Sans MS"/>
                <a:sym typeface="Comic Sans MS"/>
              </a:defRPr>
            </a:lvl9pPr>
          </a:lstStyle>
          <a:p/>
        </p:txBody>
      </p:sp>
      <p:sp>
        <p:nvSpPr>
          <p:cNvPr id="8" name="Shape 8"/>
          <p:cNvSpPr txBox="1"/>
          <p:nvPr>
            <p:ph idx="1" type="subTitle"/>
          </p:nvPr>
        </p:nvSpPr>
        <p:spPr>
          <a:xfrm>
            <a:off y="4572000" x="1828800"/>
            <a:ext cy="914400" cx="6502399"/>
          </a:xfrm>
          <a:prstGeom prst="rect">
            <a:avLst/>
          </a:prstGeom>
          <a:noFill/>
          <a:ln>
            <a:noFill/>
          </a:ln>
        </p:spPr>
        <p:txBody>
          <a:bodyPr bIns="91425" rIns="91425" lIns="91425" tIns="91425" anchor="t" anchorCtr="0"/>
          <a:lstStyle>
            <a:lvl1pPr algn="ctr">
              <a:spcBef>
                <a:spcPts val="0"/>
              </a:spcBef>
              <a:buClr>
                <a:srgbClr val="FFFFFF"/>
              </a:buClr>
              <a:buSzPct val="100000"/>
              <a:buFont typeface="Comic Sans MS"/>
              <a:defRPr sz="3200">
                <a:solidFill>
                  <a:srgbClr val="FFFFFF"/>
                </a:solidFill>
                <a:latin typeface="Comic Sans MS"/>
                <a:ea typeface="Comic Sans MS"/>
                <a:cs typeface="Comic Sans MS"/>
                <a:sym typeface="Comic Sans MS"/>
              </a:defRPr>
            </a:lvl1pPr>
            <a:lvl2pPr algn="ctr">
              <a:spcBef>
                <a:spcPts val="0"/>
              </a:spcBef>
              <a:buClr>
                <a:srgbClr val="FFFFFF"/>
              </a:buClr>
              <a:buSzPct val="100000"/>
              <a:buFont typeface="Comic Sans MS"/>
              <a:defRPr sz="3200">
                <a:solidFill>
                  <a:srgbClr val="FFFFFF"/>
                </a:solidFill>
                <a:latin typeface="Comic Sans MS"/>
                <a:ea typeface="Comic Sans MS"/>
                <a:cs typeface="Comic Sans MS"/>
                <a:sym typeface="Comic Sans MS"/>
              </a:defRPr>
            </a:lvl2pPr>
            <a:lvl3pPr algn="ctr">
              <a:spcBef>
                <a:spcPts val="0"/>
              </a:spcBef>
              <a:buClr>
                <a:srgbClr val="FFFFFF"/>
              </a:buClr>
              <a:buSzPct val="100000"/>
              <a:buFont typeface="Comic Sans MS"/>
              <a:defRPr sz="3200">
                <a:solidFill>
                  <a:srgbClr val="FFFFFF"/>
                </a:solidFill>
                <a:latin typeface="Comic Sans MS"/>
                <a:ea typeface="Comic Sans MS"/>
                <a:cs typeface="Comic Sans MS"/>
                <a:sym typeface="Comic Sans MS"/>
              </a:defRPr>
            </a:lvl3pPr>
            <a:lvl4pPr algn="ctr">
              <a:spcBef>
                <a:spcPts val="0"/>
              </a:spcBef>
              <a:buClr>
                <a:srgbClr val="FFFFFF"/>
              </a:buClr>
              <a:buSzPct val="100000"/>
              <a:buFont typeface="Comic Sans MS"/>
              <a:defRPr sz="3200">
                <a:solidFill>
                  <a:srgbClr val="FFFFFF"/>
                </a:solidFill>
                <a:latin typeface="Comic Sans MS"/>
                <a:ea typeface="Comic Sans MS"/>
                <a:cs typeface="Comic Sans MS"/>
                <a:sym typeface="Comic Sans MS"/>
              </a:defRPr>
            </a:lvl4pPr>
            <a:lvl5pPr algn="ctr">
              <a:spcBef>
                <a:spcPts val="0"/>
              </a:spcBef>
              <a:buClr>
                <a:srgbClr val="FFFFFF"/>
              </a:buClr>
              <a:buSzPct val="100000"/>
              <a:buFont typeface="Comic Sans MS"/>
              <a:defRPr sz="3200">
                <a:solidFill>
                  <a:srgbClr val="FFFFFF"/>
                </a:solidFill>
                <a:latin typeface="Comic Sans MS"/>
                <a:ea typeface="Comic Sans MS"/>
                <a:cs typeface="Comic Sans MS"/>
                <a:sym typeface="Comic Sans MS"/>
              </a:defRPr>
            </a:lvl5pPr>
            <a:lvl6pPr algn="ctr">
              <a:spcBef>
                <a:spcPts val="0"/>
              </a:spcBef>
              <a:buClr>
                <a:srgbClr val="FFFFFF"/>
              </a:buClr>
              <a:buSzPct val="100000"/>
              <a:buFont typeface="Comic Sans MS"/>
              <a:defRPr sz="3200">
                <a:solidFill>
                  <a:srgbClr val="FFFFFF"/>
                </a:solidFill>
                <a:latin typeface="Comic Sans MS"/>
                <a:ea typeface="Comic Sans MS"/>
                <a:cs typeface="Comic Sans MS"/>
                <a:sym typeface="Comic Sans MS"/>
              </a:defRPr>
            </a:lvl6pPr>
            <a:lvl7pPr algn="ctr">
              <a:spcBef>
                <a:spcPts val="0"/>
              </a:spcBef>
              <a:buClr>
                <a:srgbClr val="FFFFFF"/>
              </a:buClr>
              <a:buSzPct val="100000"/>
              <a:buFont typeface="Comic Sans MS"/>
              <a:defRPr sz="3200">
                <a:solidFill>
                  <a:srgbClr val="FFFFFF"/>
                </a:solidFill>
                <a:latin typeface="Comic Sans MS"/>
                <a:ea typeface="Comic Sans MS"/>
                <a:cs typeface="Comic Sans MS"/>
                <a:sym typeface="Comic Sans MS"/>
              </a:defRPr>
            </a:lvl7pPr>
            <a:lvl8pPr algn="ctr">
              <a:spcBef>
                <a:spcPts val="0"/>
              </a:spcBef>
              <a:buClr>
                <a:srgbClr val="FFFFFF"/>
              </a:buClr>
              <a:buSzPct val="100000"/>
              <a:buFont typeface="Comic Sans MS"/>
              <a:defRPr sz="3200">
                <a:solidFill>
                  <a:srgbClr val="FFFFFF"/>
                </a:solidFill>
                <a:latin typeface="Comic Sans MS"/>
                <a:ea typeface="Comic Sans MS"/>
                <a:cs typeface="Comic Sans MS"/>
                <a:sym typeface="Comic Sans MS"/>
              </a:defRPr>
            </a:lvl8pPr>
            <a:lvl9pPr algn="ctr">
              <a:spcBef>
                <a:spcPts val="0"/>
              </a:spcBef>
              <a:buClr>
                <a:srgbClr val="FFFFFF"/>
              </a:buClr>
              <a:buSzPct val="100000"/>
              <a:buFont typeface="Comic Sans MS"/>
              <a:defRPr sz="3200">
                <a:solidFill>
                  <a:srgbClr val="FFFFFF"/>
                </a:solidFill>
                <a:latin typeface="Comic Sans MS"/>
                <a:ea typeface="Comic Sans MS"/>
                <a:cs typeface="Comic Sans MS"/>
                <a:sym typeface="Comic Sans M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9" name="Shape 9"/>
        <p:cNvGrpSpPr/>
        <p:nvPr/>
      </p:nvGrpSpPr>
      <p:grpSpPr>
        <a:xfrm>
          <a:off y="0" x="0"/>
          <a:ext cy="0" cx="0"/>
          <a:chOff y="0" x="0"/>
          <a:chExt cy="0" cx="0"/>
        </a:xfrm>
      </p:grpSpPr>
      <p:sp>
        <p:nvSpPr>
          <p:cNvPr id="10" name="Shape 10"/>
          <p:cNvSpPr txBox="1"/>
          <p:nvPr>
            <p:ph type="title"/>
          </p:nvPr>
        </p:nvSpPr>
        <p:spPr>
          <a:xfrm>
            <a:off y="304800" x="304800"/>
            <a:ext cy="914400" cx="9550400"/>
          </a:xfrm>
          <a:prstGeom prst="rect">
            <a:avLst/>
          </a:prstGeom>
          <a:noFill/>
          <a:ln>
            <a:noFill/>
          </a:ln>
        </p:spPr>
        <p:txBody>
          <a:bodyPr bIns="91425" rIns="91425" lIns="91425" tIns="91425" anchor="t" anchorCtr="0"/>
          <a:lstStyle>
            <a:lvl1pPr>
              <a:spcBef>
                <a:spcPts val="0"/>
              </a:spcBef>
              <a:buClr>
                <a:srgbClr val="FFFFFF"/>
              </a:buClr>
              <a:buSzPct val="99224"/>
              <a:buFont typeface="Comic Sans MS"/>
              <a:defRPr sz="4266">
                <a:solidFill>
                  <a:srgbClr val="FFFFFF"/>
                </a:solidFill>
                <a:latin typeface="Comic Sans MS"/>
                <a:ea typeface="Comic Sans MS"/>
                <a:cs typeface="Comic Sans MS"/>
                <a:sym typeface="Comic Sans MS"/>
              </a:defRPr>
            </a:lvl1pPr>
            <a:lvl2pPr>
              <a:spcBef>
                <a:spcPts val="0"/>
              </a:spcBef>
              <a:buClr>
                <a:srgbClr val="FFFFFF"/>
              </a:buClr>
              <a:buSzPct val="99224"/>
              <a:buFont typeface="Comic Sans MS"/>
              <a:defRPr sz="4266">
                <a:solidFill>
                  <a:srgbClr val="FFFFFF"/>
                </a:solidFill>
                <a:latin typeface="Comic Sans MS"/>
                <a:ea typeface="Comic Sans MS"/>
                <a:cs typeface="Comic Sans MS"/>
                <a:sym typeface="Comic Sans MS"/>
              </a:defRPr>
            </a:lvl2pPr>
            <a:lvl3pPr>
              <a:spcBef>
                <a:spcPts val="0"/>
              </a:spcBef>
              <a:buClr>
                <a:srgbClr val="FFFFFF"/>
              </a:buClr>
              <a:buSzPct val="99224"/>
              <a:buFont typeface="Comic Sans MS"/>
              <a:defRPr sz="4266">
                <a:solidFill>
                  <a:srgbClr val="FFFFFF"/>
                </a:solidFill>
                <a:latin typeface="Comic Sans MS"/>
                <a:ea typeface="Comic Sans MS"/>
                <a:cs typeface="Comic Sans MS"/>
                <a:sym typeface="Comic Sans MS"/>
              </a:defRPr>
            </a:lvl3pPr>
            <a:lvl4pPr>
              <a:spcBef>
                <a:spcPts val="0"/>
              </a:spcBef>
              <a:buClr>
                <a:srgbClr val="FFFFFF"/>
              </a:buClr>
              <a:buSzPct val="99224"/>
              <a:buFont typeface="Comic Sans MS"/>
              <a:defRPr sz="4266">
                <a:solidFill>
                  <a:srgbClr val="FFFFFF"/>
                </a:solidFill>
                <a:latin typeface="Comic Sans MS"/>
                <a:ea typeface="Comic Sans MS"/>
                <a:cs typeface="Comic Sans MS"/>
                <a:sym typeface="Comic Sans MS"/>
              </a:defRPr>
            </a:lvl4pPr>
            <a:lvl5pPr>
              <a:spcBef>
                <a:spcPts val="0"/>
              </a:spcBef>
              <a:buClr>
                <a:srgbClr val="FFFFFF"/>
              </a:buClr>
              <a:buSzPct val="99224"/>
              <a:buFont typeface="Comic Sans MS"/>
              <a:defRPr sz="4266">
                <a:solidFill>
                  <a:srgbClr val="FFFFFF"/>
                </a:solidFill>
                <a:latin typeface="Comic Sans MS"/>
                <a:ea typeface="Comic Sans MS"/>
                <a:cs typeface="Comic Sans MS"/>
                <a:sym typeface="Comic Sans MS"/>
              </a:defRPr>
            </a:lvl5pPr>
            <a:lvl6pPr>
              <a:spcBef>
                <a:spcPts val="0"/>
              </a:spcBef>
              <a:buClr>
                <a:srgbClr val="FFFFFF"/>
              </a:buClr>
              <a:buSzPct val="99224"/>
              <a:buFont typeface="Comic Sans MS"/>
              <a:defRPr sz="4266">
                <a:solidFill>
                  <a:srgbClr val="FFFFFF"/>
                </a:solidFill>
                <a:latin typeface="Comic Sans MS"/>
                <a:ea typeface="Comic Sans MS"/>
                <a:cs typeface="Comic Sans MS"/>
                <a:sym typeface="Comic Sans MS"/>
              </a:defRPr>
            </a:lvl6pPr>
            <a:lvl7pPr>
              <a:spcBef>
                <a:spcPts val="0"/>
              </a:spcBef>
              <a:buClr>
                <a:srgbClr val="FFFFFF"/>
              </a:buClr>
              <a:buSzPct val="99224"/>
              <a:buFont typeface="Comic Sans MS"/>
              <a:defRPr sz="4266">
                <a:solidFill>
                  <a:srgbClr val="FFFFFF"/>
                </a:solidFill>
                <a:latin typeface="Comic Sans MS"/>
                <a:ea typeface="Comic Sans MS"/>
                <a:cs typeface="Comic Sans MS"/>
                <a:sym typeface="Comic Sans MS"/>
              </a:defRPr>
            </a:lvl7pPr>
            <a:lvl8pPr>
              <a:spcBef>
                <a:spcPts val="0"/>
              </a:spcBef>
              <a:buClr>
                <a:srgbClr val="FFFFFF"/>
              </a:buClr>
              <a:buSzPct val="99224"/>
              <a:buFont typeface="Comic Sans MS"/>
              <a:defRPr sz="4266">
                <a:solidFill>
                  <a:srgbClr val="FFFFFF"/>
                </a:solidFill>
                <a:latin typeface="Comic Sans MS"/>
                <a:ea typeface="Comic Sans MS"/>
                <a:cs typeface="Comic Sans MS"/>
                <a:sym typeface="Comic Sans MS"/>
              </a:defRPr>
            </a:lvl8pPr>
            <a:lvl9pPr>
              <a:spcBef>
                <a:spcPts val="0"/>
              </a:spcBef>
              <a:buClr>
                <a:srgbClr val="FFFFFF"/>
              </a:buClr>
              <a:buSzPct val="99224"/>
              <a:buFont typeface="Comic Sans MS"/>
              <a:defRPr sz="4266">
                <a:solidFill>
                  <a:srgbClr val="FFFFFF"/>
                </a:solidFill>
                <a:latin typeface="Comic Sans MS"/>
                <a:ea typeface="Comic Sans MS"/>
                <a:cs typeface="Comic Sans MS"/>
                <a:sym typeface="Comic Sans MS"/>
              </a:defRPr>
            </a:lvl9pPr>
          </a:lstStyle>
          <a:p/>
        </p:txBody>
      </p:sp>
      <p:sp>
        <p:nvSpPr>
          <p:cNvPr id="11" name="Shape 11"/>
          <p:cNvSpPr txBox="1"/>
          <p:nvPr>
            <p:ph idx="1" type="body"/>
          </p:nvPr>
        </p:nvSpPr>
        <p:spPr>
          <a:xfrm>
            <a:off y="1828800" x="304800"/>
            <a:ext cy="5486399" cx="9550400"/>
          </a:xfrm>
          <a:prstGeom prst="rect">
            <a:avLst/>
          </a:prstGeom>
          <a:noFill/>
          <a:ln>
            <a:noFill/>
          </a:ln>
        </p:spPr>
        <p:txBody>
          <a:bodyPr bIns="91425" rIns="91425" lIns="91425" tIns="91425" anchor="t" anchorCtr="0"/>
          <a:lstStyle>
            <a:lvl1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1pPr>
            <a:lvl2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2pPr>
            <a:lvl3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3pPr>
            <a:lvl4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4pPr>
            <a:lvl5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5pPr>
            <a:lvl6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6pPr>
            <a:lvl7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7pPr>
            <a:lvl8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8pPr>
            <a:lvl9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2" name="Shape 12"/>
        <p:cNvGrpSpPr/>
        <p:nvPr/>
      </p:nvGrpSpPr>
      <p:grpSpPr>
        <a:xfrm>
          <a:off y="0" x="0"/>
          <a:ext cy="0" cx="0"/>
          <a:chOff y="0" x="0"/>
          <a:chExt cy="0" cx="0"/>
        </a:xfrm>
      </p:grpSpPr>
      <p:sp>
        <p:nvSpPr>
          <p:cNvPr id="13" name="Shape 13"/>
          <p:cNvSpPr txBox="1"/>
          <p:nvPr>
            <p:ph type="title"/>
          </p:nvPr>
        </p:nvSpPr>
        <p:spPr>
          <a:xfrm>
            <a:off y="304800" x="304800"/>
            <a:ext cy="914400" cx="9550400"/>
          </a:xfrm>
          <a:prstGeom prst="rect">
            <a:avLst/>
          </a:prstGeom>
          <a:noFill/>
          <a:ln>
            <a:noFill/>
          </a:ln>
        </p:spPr>
        <p:txBody>
          <a:bodyPr bIns="91425" rIns="91425" lIns="91425" tIns="91425" anchor="t" anchorCtr="0"/>
          <a:lstStyle>
            <a:lvl1pPr>
              <a:spcBef>
                <a:spcPts val="0"/>
              </a:spcBef>
              <a:buClr>
                <a:srgbClr val="FFFFFF"/>
              </a:buClr>
              <a:buSzPct val="99224"/>
              <a:buFont typeface="Comic Sans MS"/>
              <a:defRPr sz="4266">
                <a:solidFill>
                  <a:srgbClr val="FFFFFF"/>
                </a:solidFill>
                <a:latin typeface="Comic Sans MS"/>
                <a:ea typeface="Comic Sans MS"/>
                <a:cs typeface="Comic Sans MS"/>
                <a:sym typeface="Comic Sans MS"/>
              </a:defRPr>
            </a:lvl1pPr>
            <a:lvl2pPr>
              <a:spcBef>
                <a:spcPts val="0"/>
              </a:spcBef>
              <a:buClr>
                <a:srgbClr val="FFFFFF"/>
              </a:buClr>
              <a:buSzPct val="99224"/>
              <a:buFont typeface="Comic Sans MS"/>
              <a:defRPr sz="4266">
                <a:solidFill>
                  <a:srgbClr val="FFFFFF"/>
                </a:solidFill>
                <a:latin typeface="Comic Sans MS"/>
                <a:ea typeface="Comic Sans MS"/>
                <a:cs typeface="Comic Sans MS"/>
                <a:sym typeface="Comic Sans MS"/>
              </a:defRPr>
            </a:lvl2pPr>
            <a:lvl3pPr>
              <a:spcBef>
                <a:spcPts val="0"/>
              </a:spcBef>
              <a:buClr>
                <a:srgbClr val="FFFFFF"/>
              </a:buClr>
              <a:buSzPct val="99224"/>
              <a:buFont typeface="Comic Sans MS"/>
              <a:defRPr sz="4266">
                <a:solidFill>
                  <a:srgbClr val="FFFFFF"/>
                </a:solidFill>
                <a:latin typeface="Comic Sans MS"/>
                <a:ea typeface="Comic Sans MS"/>
                <a:cs typeface="Comic Sans MS"/>
                <a:sym typeface="Comic Sans MS"/>
              </a:defRPr>
            </a:lvl3pPr>
            <a:lvl4pPr>
              <a:spcBef>
                <a:spcPts val="0"/>
              </a:spcBef>
              <a:buClr>
                <a:srgbClr val="FFFFFF"/>
              </a:buClr>
              <a:buSzPct val="99224"/>
              <a:buFont typeface="Comic Sans MS"/>
              <a:defRPr sz="4266">
                <a:solidFill>
                  <a:srgbClr val="FFFFFF"/>
                </a:solidFill>
                <a:latin typeface="Comic Sans MS"/>
                <a:ea typeface="Comic Sans MS"/>
                <a:cs typeface="Comic Sans MS"/>
                <a:sym typeface="Comic Sans MS"/>
              </a:defRPr>
            </a:lvl4pPr>
            <a:lvl5pPr>
              <a:spcBef>
                <a:spcPts val="0"/>
              </a:spcBef>
              <a:buClr>
                <a:srgbClr val="FFFFFF"/>
              </a:buClr>
              <a:buSzPct val="99224"/>
              <a:buFont typeface="Comic Sans MS"/>
              <a:defRPr sz="4266">
                <a:solidFill>
                  <a:srgbClr val="FFFFFF"/>
                </a:solidFill>
                <a:latin typeface="Comic Sans MS"/>
                <a:ea typeface="Comic Sans MS"/>
                <a:cs typeface="Comic Sans MS"/>
                <a:sym typeface="Comic Sans MS"/>
              </a:defRPr>
            </a:lvl5pPr>
            <a:lvl6pPr>
              <a:spcBef>
                <a:spcPts val="0"/>
              </a:spcBef>
              <a:buClr>
                <a:srgbClr val="FFFFFF"/>
              </a:buClr>
              <a:buSzPct val="99224"/>
              <a:buFont typeface="Comic Sans MS"/>
              <a:defRPr sz="4266">
                <a:solidFill>
                  <a:srgbClr val="FFFFFF"/>
                </a:solidFill>
                <a:latin typeface="Comic Sans MS"/>
                <a:ea typeface="Comic Sans MS"/>
                <a:cs typeface="Comic Sans MS"/>
                <a:sym typeface="Comic Sans MS"/>
              </a:defRPr>
            </a:lvl6pPr>
            <a:lvl7pPr>
              <a:spcBef>
                <a:spcPts val="0"/>
              </a:spcBef>
              <a:buClr>
                <a:srgbClr val="FFFFFF"/>
              </a:buClr>
              <a:buSzPct val="99224"/>
              <a:buFont typeface="Comic Sans MS"/>
              <a:defRPr sz="4266">
                <a:solidFill>
                  <a:srgbClr val="FFFFFF"/>
                </a:solidFill>
                <a:latin typeface="Comic Sans MS"/>
                <a:ea typeface="Comic Sans MS"/>
                <a:cs typeface="Comic Sans MS"/>
                <a:sym typeface="Comic Sans MS"/>
              </a:defRPr>
            </a:lvl7pPr>
            <a:lvl8pPr>
              <a:spcBef>
                <a:spcPts val="0"/>
              </a:spcBef>
              <a:buClr>
                <a:srgbClr val="FFFFFF"/>
              </a:buClr>
              <a:buSzPct val="99224"/>
              <a:buFont typeface="Comic Sans MS"/>
              <a:defRPr sz="4266">
                <a:solidFill>
                  <a:srgbClr val="FFFFFF"/>
                </a:solidFill>
                <a:latin typeface="Comic Sans MS"/>
                <a:ea typeface="Comic Sans MS"/>
                <a:cs typeface="Comic Sans MS"/>
                <a:sym typeface="Comic Sans MS"/>
              </a:defRPr>
            </a:lvl8pPr>
            <a:lvl9pPr>
              <a:spcBef>
                <a:spcPts val="0"/>
              </a:spcBef>
              <a:buClr>
                <a:srgbClr val="FFFFFF"/>
              </a:buClr>
              <a:buSzPct val="99224"/>
              <a:buFont typeface="Comic Sans MS"/>
              <a:defRPr sz="4266">
                <a:solidFill>
                  <a:srgbClr val="FFFFFF"/>
                </a:solidFill>
                <a:latin typeface="Comic Sans MS"/>
                <a:ea typeface="Comic Sans MS"/>
                <a:cs typeface="Comic Sans MS"/>
                <a:sym typeface="Comic Sans MS"/>
              </a:defRPr>
            </a:lvl9pPr>
          </a:lstStyle>
          <a:p/>
        </p:txBody>
      </p:sp>
      <p:sp>
        <p:nvSpPr>
          <p:cNvPr id="14" name="Shape 14"/>
          <p:cNvSpPr txBox="1"/>
          <p:nvPr>
            <p:ph idx="1" type="body"/>
          </p:nvPr>
        </p:nvSpPr>
        <p:spPr>
          <a:xfrm>
            <a:off y="1828800" x="304800"/>
            <a:ext cy="5486399" cx="4470399"/>
          </a:xfrm>
          <a:prstGeom prst="rect">
            <a:avLst/>
          </a:prstGeom>
          <a:noFill/>
          <a:ln>
            <a:noFill/>
          </a:ln>
        </p:spPr>
        <p:txBody>
          <a:bodyPr bIns="91425" rIns="91425" lIns="91425" tIns="91425" anchor="t" anchorCtr="0"/>
          <a:lstStyle>
            <a:lvl1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1pPr>
            <a:lvl2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2pPr>
            <a:lvl3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3pPr>
            <a:lvl4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4pPr>
            <a:lvl5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5pPr>
            <a:lvl6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6pPr>
            <a:lvl7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7pPr>
            <a:lvl8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8pPr>
            <a:lvl9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9pPr>
          </a:lstStyle>
          <a:p/>
        </p:txBody>
      </p:sp>
      <p:sp>
        <p:nvSpPr>
          <p:cNvPr id="15" name="Shape 15"/>
          <p:cNvSpPr txBox="1"/>
          <p:nvPr>
            <p:ph idx="2" type="body"/>
          </p:nvPr>
        </p:nvSpPr>
        <p:spPr>
          <a:xfrm>
            <a:off y="1828800" x="5384800"/>
            <a:ext cy="5486399" cx="4470399"/>
          </a:xfrm>
          <a:prstGeom prst="rect">
            <a:avLst/>
          </a:prstGeom>
          <a:noFill/>
          <a:ln>
            <a:noFill/>
          </a:ln>
        </p:spPr>
        <p:txBody>
          <a:bodyPr bIns="91425" rIns="91425" lIns="91425" tIns="91425" anchor="t" anchorCtr="0"/>
          <a:lstStyle>
            <a:lvl1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1pPr>
            <a:lvl2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2pPr>
            <a:lvl3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3pPr>
            <a:lvl4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4pPr>
            <a:lvl5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5pPr>
            <a:lvl6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6pPr>
            <a:lvl7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7pPr>
            <a:lvl8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8pPr>
            <a:lvl9pPr>
              <a:spcBef>
                <a:spcPts val="0"/>
              </a:spcBef>
              <a:buClr>
                <a:srgbClr val="FFFFFF"/>
              </a:buClr>
              <a:buSzPct val="98765"/>
              <a:buFont typeface="Comic Sans MS"/>
              <a:defRPr sz="2666">
                <a:solidFill>
                  <a:srgbClr val="FFFFFF"/>
                </a:solidFill>
                <a:latin typeface="Comic Sans MS"/>
                <a:ea typeface="Comic Sans MS"/>
                <a:cs typeface="Comic Sans MS"/>
                <a:sym typeface="Comic Sans M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6" name="Shape 16"/>
        <p:cNvGrpSpPr/>
        <p:nvPr/>
      </p:nvGrpSpPr>
      <p:grpSpPr>
        <a:xfrm>
          <a:off y="0" x="0"/>
          <a:ext cy="0" cx="0"/>
          <a:chOff y="0" x="0"/>
          <a:chExt cy="0" cx="0"/>
        </a:xfrm>
      </p:grpSpPr>
      <p:sp>
        <p:nvSpPr>
          <p:cNvPr id="17" name="Shape 17"/>
          <p:cNvSpPr txBox="1"/>
          <p:nvPr>
            <p:ph idx="1" type="body"/>
          </p:nvPr>
        </p:nvSpPr>
        <p:spPr>
          <a:xfrm>
            <a:off y="6705600" x="304800"/>
            <a:ext cy="609599" cx="9550400"/>
          </a:xfrm>
          <a:prstGeom prst="rect">
            <a:avLst/>
          </a:prstGeom>
          <a:noFill/>
          <a:ln>
            <a:noFill/>
          </a:ln>
        </p:spPr>
        <p:txBody>
          <a:bodyPr bIns="91425" rIns="91425" lIns="91425" tIns="91425" anchor="t" anchorCtr="0"/>
          <a:lstStyle>
            <a:lvl1pPr algn="ctr">
              <a:spcBef>
                <a:spcPts val="0"/>
              </a:spcBef>
              <a:buClr>
                <a:srgbClr val="FFFFFF"/>
              </a:buClr>
              <a:buSzPct val="100000"/>
              <a:buFont typeface="Comic Sans MS"/>
              <a:defRPr sz="3200">
                <a:solidFill>
                  <a:srgbClr val="FFFFFF"/>
                </a:solidFill>
                <a:latin typeface="Comic Sans MS"/>
                <a:ea typeface="Comic Sans MS"/>
                <a:cs typeface="Comic Sans MS"/>
                <a:sym typeface="Comic Sans MS"/>
              </a:defRPr>
            </a:lvl1pPr>
            <a:lvl2pPr algn="ctr">
              <a:spcBef>
                <a:spcPts val="0"/>
              </a:spcBef>
              <a:buClr>
                <a:srgbClr val="FFFFFF"/>
              </a:buClr>
              <a:buSzPct val="100000"/>
              <a:buFont typeface="Comic Sans MS"/>
              <a:defRPr sz="3200">
                <a:solidFill>
                  <a:srgbClr val="FFFFFF"/>
                </a:solidFill>
                <a:latin typeface="Comic Sans MS"/>
                <a:ea typeface="Comic Sans MS"/>
                <a:cs typeface="Comic Sans MS"/>
                <a:sym typeface="Comic Sans MS"/>
              </a:defRPr>
            </a:lvl2pPr>
            <a:lvl3pPr algn="ctr">
              <a:spcBef>
                <a:spcPts val="0"/>
              </a:spcBef>
              <a:buClr>
                <a:srgbClr val="FFFFFF"/>
              </a:buClr>
              <a:buSzPct val="100000"/>
              <a:buFont typeface="Comic Sans MS"/>
              <a:defRPr sz="3200">
                <a:solidFill>
                  <a:srgbClr val="FFFFFF"/>
                </a:solidFill>
                <a:latin typeface="Comic Sans MS"/>
                <a:ea typeface="Comic Sans MS"/>
                <a:cs typeface="Comic Sans MS"/>
                <a:sym typeface="Comic Sans MS"/>
              </a:defRPr>
            </a:lvl3pPr>
            <a:lvl4pPr algn="ctr">
              <a:spcBef>
                <a:spcPts val="0"/>
              </a:spcBef>
              <a:buClr>
                <a:srgbClr val="FFFFFF"/>
              </a:buClr>
              <a:buSzPct val="100000"/>
              <a:buFont typeface="Comic Sans MS"/>
              <a:defRPr sz="3200">
                <a:solidFill>
                  <a:srgbClr val="FFFFFF"/>
                </a:solidFill>
                <a:latin typeface="Comic Sans MS"/>
                <a:ea typeface="Comic Sans MS"/>
                <a:cs typeface="Comic Sans MS"/>
                <a:sym typeface="Comic Sans MS"/>
              </a:defRPr>
            </a:lvl4pPr>
            <a:lvl5pPr algn="ctr">
              <a:spcBef>
                <a:spcPts val="0"/>
              </a:spcBef>
              <a:buClr>
                <a:srgbClr val="FFFFFF"/>
              </a:buClr>
              <a:buSzPct val="100000"/>
              <a:buFont typeface="Comic Sans MS"/>
              <a:defRPr sz="3200">
                <a:solidFill>
                  <a:srgbClr val="FFFFFF"/>
                </a:solidFill>
                <a:latin typeface="Comic Sans MS"/>
                <a:ea typeface="Comic Sans MS"/>
                <a:cs typeface="Comic Sans MS"/>
                <a:sym typeface="Comic Sans MS"/>
              </a:defRPr>
            </a:lvl5pPr>
            <a:lvl6pPr algn="ctr">
              <a:spcBef>
                <a:spcPts val="0"/>
              </a:spcBef>
              <a:buClr>
                <a:srgbClr val="FFFFFF"/>
              </a:buClr>
              <a:buSzPct val="100000"/>
              <a:buFont typeface="Comic Sans MS"/>
              <a:defRPr sz="3200">
                <a:solidFill>
                  <a:srgbClr val="FFFFFF"/>
                </a:solidFill>
                <a:latin typeface="Comic Sans MS"/>
                <a:ea typeface="Comic Sans MS"/>
                <a:cs typeface="Comic Sans MS"/>
                <a:sym typeface="Comic Sans MS"/>
              </a:defRPr>
            </a:lvl6pPr>
            <a:lvl7pPr algn="ctr">
              <a:spcBef>
                <a:spcPts val="0"/>
              </a:spcBef>
              <a:buClr>
                <a:srgbClr val="FFFFFF"/>
              </a:buClr>
              <a:buSzPct val="100000"/>
              <a:buFont typeface="Comic Sans MS"/>
              <a:defRPr sz="3200">
                <a:solidFill>
                  <a:srgbClr val="FFFFFF"/>
                </a:solidFill>
                <a:latin typeface="Comic Sans MS"/>
                <a:ea typeface="Comic Sans MS"/>
                <a:cs typeface="Comic Sans MS"/>
                <a:sym typeface="Comic Sans MS"/>
              </a:defRPr>
            </a:lvl7pPr>
            <a:lvl8pPr algn="ctr">
              <a:spcBef>
                <a:spcPts val="0"/>
              </a:spcBef>
              <a:buClr>
                <a:srgbClr val="FFFFFF"/>
              </a:buClr>
              <a:buSzPct val="100000"/>
              <a:buFont typeface="Comic Sans MS"/>
              <a:defRPr sz="3200">
                <a:solidFill>
                  <a:srgbClr val="FFFFFF"/>
                </a:solidFill>
                <a:latin typeface="Comic Sans MS"/>
                <a:ea typeface="Comic Sans MS"/>
                <a:cs typeface="Comic Sans MS"/>
                <a:sym typeface="Comic Sans MS"/>
              </a:defRPr>
            </a:lvl8pPr>
            <a:lvl9pPr algn="ctr">
              <a:spcBef>
                <a:spcPts val="0"/>
              </a:spcBef>
              <a:buClr>
                <a:srgbClr val="FFFFFF"/>
              </a:buClr>
              <a:buSzPct val="100000"/>
              <a:buFont typeface="Comic Sans MS"/>
              <a:defRPr sz="3200">
                <a:solidFill>
                  <a:srgbClr val="FFFFFF"/>
                </a:solidFill>
                <a:latin typeface="Comic Sans MS"/>
                <a:ea typeface="Comic Sans MS"/>
                <a:cs typeface="Comic Sans MS"/>
                <a:sym typeface="Comic Sans M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1.xml" Type="http://schemas.openxmlformats.org/officeDocument/2006/relationships/slideLayout" Id="rId2"/><Relationship Target="../media/image03.jpg" Type="http://schemas.openxmlformats.org/officeDocument/2006/relationships/image" Id="rId1"/><Relationship Target="../slideLayouts/slideLayout3.xml" Type="http://schemas.openxmlformats.org/officeDocument/2006/relationships/slideLayout" Id="rId4"/><Relationship Target="../slideLayouts/slideLayout2.xml" Type="http://schemas.openxmlformats.org/officeDocument/2006/relationships/slideLayout" Id="rId3"/><Relationship Target="../slideLayouts/slideLayout5.xml" Type="http://schemas.openxmlformats.org/officeDocument/2006/relationships/slideLayout" Id="rId6"/><Relationship Target="../slideLayouts/slideLayout4.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4" name="Shape 4"/>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648" r:id="rId2"/>
    <p:sldLayoutId id="2147483649" r:id="rId3"/>
    <p:sldLayoutId id="2147483650" r:id="rId4"/>
    <p:sldLayoutId id="2147483651" r:id="rId5"/>
    <p:sldLayoutId id="2147483652"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2.xml" Type="http://schemas.openxmlformats.org/officeDocument/2006/relationships/slideLayout" Id="rId1"/><Relationship Target="../media/image06.jpg" Type="http://schemas.openxmlformats.org/officeDocument/2006/relationships/image" Id="rId4"/><Relationship Target="../media/image07.jpg" Type="http://schemas.openxmlformats.org/officeDocument/2006/relationships/image" Id="rId3"/><Relationship Target="../media/image05.jpg" Type="http://schemas.openxmlformats.org/officeDocument/2006/relationships/image" Id="rId5"/></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3.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3.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3.xml" Type="http://schemas.openxmlformats.org/officeDocument/2006/relationships/slideLayout" Id="rId1"/><Relationship Target="../media/image00.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4.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1.xml" Type="http://schemas.openxmlformats.org/officeDocument/2006/relationships/slideLayout" Id="rId1"/><Relationship Target="../media/image01.jpg" Type="http://schemas.openxmlformats.org/officeDocument/2006/relationships/image" Id="rId4"/><Relationship Target="../media/image02.jp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3.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3.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1.xml" Type="http://schemas.openxmlformats.org/officeDocument/2006/relationships/slideLayout" Id="rId1"/><Relationship Target="../media/image04.jp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3.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 name="Shape 18"/>
        <p:cNvGrpSpPr/>
        <p:nvPr/>
      </p:nvGrpSpPr>
      <p:grpSpPr>
        <a:xfrm>
          <a:off y="0" x="0"/>
          <a:ext cy="0" cx="0"/>
          <a:chOff y="0" x="0"/>
          <a:chExt cy="0" cx="0"/>
        </a:xfrm>
      </p:grpSpPr>
      <p:sp>
        <p:nvSpPr>
          <p:cNvPr id="19" name="Shape 19"/>
          <p:cNvSpPr txBox="1"/>
          <p:nvPr>
            <p:ph type="ctrTitle"/>
          </p:nvPr>
        </p:nvSpPr>
        <p:spPr>
          <a:xfrm>
            <a:off y="3747200" x="1116925"/>
            <a:ext cy="1198449" cx="8112075"/>
          </a:xfrm>
          <a:prstGeom prst="rect">
            <a:avLst/>
          </a:prstGeom>
        </p:spPr>
        <p:txBody>
          <a:bodyPr bIns="38100" rIns="38100" lIns="38100" tIns="38100" anchor="t" anchorCtr="0">
            <a:noAutofit/>
          </a:bodyPr>
          <a:lstStyle/>
          <a:p>
            <a:pPr algn="ctr" rtl="0">
              <a:lnSpc>
                <a:spcPct val="100000"/>
              </a:lnSpc>
              <a:spcBef>
                <a:spcPts val="0"/>
              </a:spcBef>
              <a:buNone/>
            </a:pPr>
            <a:r>
              <a:rPr sz="4800" lang="en-US">
                <a:solidFill>
                  <a:srgbClr val="FFFFFF"/>
                </a:solidFill>
                <a:latin typeface="Comic Sans MS"/>
                <a:ea typeface="Comic Sans MS"/>
                <a:cs typeface="Comic Sans MS"/>
                <a:sym typeface="Comic Sans MS"/>
              </a:rPr>
              <a:t>~9.42 oz. Burger</a:t>
            </a:r>
          </a:p>
        </p:txBody>
      </p:sp>
      <p:sp>
        <p:nvSpPr>
          <p:cNvPr id="20" name="Shape 20"/>
          <p:cNvSpPr txBox="1"/>
          <p:nvPr>
            <p:ph idx="1" type="subTitle"/>
          </p:nvPr>
        </p:nvSpPr>
        <p:spPr>
          <a:xfrm>
            <a:off y="6502400" x="1828800"/>
            <a:ext cy="980850" cx="6571650"/>
          </a:xfrm>
          <a:prstGeom prst="rect">
            <a:avLst/>
          </a:prstGeom>
        </p:spPr>
        <p:txBody>
          <a:bodyPr bIns="38100" rIns="38100" lIns="38100" tIns="38100" anchor="t" anchorCtr="0">
            <a:noAutofit/>
          </a:bodyPr>
          <a:lstStyle/>
          <a:p>
            <a:pPr algn="ctr" rtl="0">
              <a:lnSpc>
                <a:spcPct val="100000"/>
              </a:lnSpc>
              <a:spcBef>
                <a:spcPts val="0"/>
              </a:spcBef>
              <a:buNone/>
            </a:pPr>
            <a:r>
              <a:rPr sz="3200" lang="en-US">
                <a:solidFill>
                  <a:srgbClr val="FFFFFF"/>
                </a:solidFill>
                <a:latin typeface="Comic Sans MS"/>
                <a:ea typeface="Comic Sans MS"/>
                <a:cs typeface="Comic Sans MS"/>
                <a:sym typeface="Comic Sans MS"/>
              </a:rPr>
              <a:t>by 6arcsin(1)</a:t>
            </a:r>
          </a:p>
        </p:txBody>
      </p:sp>
      <p:pic>
        <p:nvPicPr>
          <p:cNvPr id="21" name="Shape 21"/>
          <p:cNvPicPr preferRelativeResize="0"/>
          <p:nvPr/>
        </p:nvPicPr>
        <p:blipFill>
          <a:blip r:embed="rId3">
            <a:alphaModFix/>
          </a:blip>
          <a:stretch>
            <a:fillRect/>
          </a:stretch>
        </p:blipFill>
        <p:spPr>
          <a:xfrm>
            <a:off y="1219200" x="6908800"/>
            <a:ext cy="1885151" cx="2657124"/>
          </a:xfrm>
          <a:prstGeom prst="rect">
            <a:avLst/>
          </a:prstGeom>
          <a:noFill/>
          <a:ln>
            <a:noFill/>
          </a:ln>
        </p:spPr>
      </p:pic>
      <p:pic>
        <p:nvPicPr>
          <p:cNvPr id="22" name="Shape 22"/>
          <p:cNvPicPr preferRelativeResize="0"/>
          <p:nvPr/>
        </p:nvPicPr>
        <p:blipFill>
          <a:blip r:embed="rId4">
            <a:alphaModFix/>
          </a:blip>
          <a:stretch>
            <a:fillRect/>
          </a:stretch>
        </p:blipFill>
        <p:spPr>
          <a:xfrm>
            <a:off y="1117600" x="3556000"/>
            <a:ext cy="2044374" cx="2798074"/>
          </a:xfrm>
          <a:prstGeom prst="rect">
            <a:avLst/>
          </a:prstGeom>
          <a:noFill/>
          <a:ln>
            <a:noFill/>
          </a:ln>
        </p:spPr>
      </p:pic>
      <p:pic>
        <p:nvPicPr>
          <p:cNvPr id="23" name="Shape 23"/>
          <p:cNvPicPr preferRelativeResize="0"/>
          <p:nvPr/>
        </p:nvPicPr>
        <p:blipFill>
          <a:blip r:embed="rId5">
            <a:alphaModFix/>
          </a:blip>
          <a:stretch>
            <a:fillRect/>
          </a:stretch>
        </p:blipFill>
        <p:spPr>
          <a:xfrm>
            <a:off y="1015975" x="423750"/>
            <a:ext cy="2067074" cx="2627150"/>
          </a:xfrm>
          <a:prstGeom prst="rect">
            <a:avLst/>
          </a:prstGeom>
          <a:noFill/>
          <a:ln>
            <a:noFill/>
          </a:ln>
        </p:spPr>
      </p:pic>
      <p:sp>
        <p:nvSpPr>
          <p:cNvPr id="24" name="Shape 24"/>
          <p:cNvSpPr txBox="1"/>
          <p:nvPr/>
        </p:nvSpPr>
        <p:spPr>
          <a:xfrm>
            <a:off y="4775200" x="4572000"/>
            <a:ext cy="691799" cx="1192324"/>
          </a:xfrm>
          <a:prstGeom prst="rect">
            <a:avLst/>
          </a:prstGeom>
          <a:noFill/>
          <a:ln>
            <a:noFill/>
          </a:ln>
        </p:spPr>
        <p:txBody>
          <a:bodyPr bIns="38100" rIns="38100" lIns="38100" tIns="38100" anchor="t" anchorCtr="0">
            <a:noAutofit/>
          </a:bodyPr>
          <a:lstStyle/>
          <a:p>
            <a:pPr algn="l" rtl="0">
              <a:lnSpc>
                <a:spcPct val="100000"/>
              </a:lnSpc>
              <a:spcBef>
                <a:spcPts val="0"/>
              </a:spcBef>
              <a:buNone/>
            </a:pPr>
            <a:r>
              <a:rPr sz="2133" lang="en-US">
                <a:solidFill>
                  <a:srgbClr val="FFFFFF"/>
                </a:solidFill>
                <a:latin typeface="Comic Sans MS"/>
                <a:ea typeface="Comic Sans MS"/>
                <a:cs typeface="Comic Sans MS"/>
                <a:sym typeface="Comic Sans MS"/>
              </a:rPr>
              <a:t>or</a:t>
            </a:r>
          </a:p>
        </p:txBody>
      </p:sp>
      <p:sp>
        <p:nvSpPr>
          <p:cNvPr id="25" name="Shape 25"/>
          <p:cNvSpPr txBox="1"/>
          <p:nvPr/>
        </p:nvSpPr>
        <p:spPr>
          <a:xfrm>
            <a:off y="5181600" x="2133600"/>
            <a:ext cy="1985000" cx="5156199"/>
          </a:xfrm>
          <a:prstGeom prst="rect">
            <a:avLst/>
          </a:prstGeom>
          <a:noFill/>
          <a:ln>
            <a:noFill/>
          </a:ln>
        </p:spPr>
        <p:txBody>
          <a:bodyPr bIns="38100" rIns="38100" lIns="38100" tIns="38100" anchor="t" anchorCtr="0">
            <a:noAutofit/>
          </a:bodyPr>
          <a:lstStyle/>
          <a:p>
            <a:pPr rtl="0">
              <a:lnSpc>
                <a:spcPct val="100000"/>
              </a:lnSpc>
              <a:spcBef>
                <a:spcPts val="0"/>
              </a:spcBef>
              <a:buNone/>
            </a:pPr>
            <a:r>
              <a:rPr sz="2666" lang="en-US">
                <a:solidFill>
                  <a:srgbClr val="FFFFFF"/>
                </a:solidFill>
                <a:latin typeface="Comic Sans MS"/>
                <a:ea typeface="Comic Sans MS"/>
                <a:cs typeface="Comic Sans MS"/>
                <a:sym typeface="Comic Sans MS"/>
              </a:rPr>
              <a:t>"Would you like fries with that?</a:t>
            </a:r>
          </a:p>
          <a:p>
            <a:pPr rtl="0">
              <a:lnSpc>
                <a:spcPct val="100000"/>
              </a:lnSpc>
              <a:spcBef>
                <a:spcPts val="0"/>
              </a:spcBef>
              <a:buNone/>
            </a:pPr>
            <a:r>
              <a:t/>
            </a:r>
            <a:endParaRPr sz="2666">
              <a:solidFill>
                <a:srgbClr val="FFFFFF"/>
              </a:solidFill>
              <a:latin typeface="Comic Sans MS"/>
              <a:ea typeface="Comic Sans MS"/>
              <a:cs typeface="Comic Sans MS"/>
              <a:sym typeface="Comic Sans MS"/>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y="0" x="0"/>
          <a:ext cy="0" cx="0"/>
          <a:chOff y="0" x="0"/>
          <a:chExt cy="0" cx="0"/>
        </a:xfrm>
      </p:grpSpPr>
      <p:sp>
        <p:nvSpPr>
          <p:cNvPr id="78" name="Shape 78"/>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spcBef>
                <a:spcPts val="0"/>
              </a:spcBef>
              <a:buNone/>
            </a:pPr>
            <a:r>
              <a:rPr sz="4266" lang="en-US">
                <a:solidFill>
                  <a:srgbClr val="FFFFFF"/>
                </a:solidFill>
                <a:latin typeface="Comic Sans MS"/>
                <a:ea typeface="Comic Sans MS"/>
                <a:cs typeface="Comic Sans MS"/>
                <a:sym typeface="Comic Sans MS"/>
              </a:rPr>
              <a:t>Recommendations (to-do list)</a:t>
            </a:r>
          </a:p>
        </p:txBody>
      </p:sp>
      <p:sp>
        <p:nvSpPr>
          <p:cNvPr id="79" name="Shape 79"/>
          <p:cNvSpPr txBox="1"/>
          <p:nvPr>
            <p:ph idx="1" type="body"/>
          </p:nvPr>
        </p:nvSpPr>
        <p:spPr>
          <a:xfrm>
            <a:off y="1828800" x="304800"/>
            <a:ext cy="5562600" cx="9626599"/>
          </a:xfrm>
          <a:prstGeom prst="rect">
            <a:avLst/>
          </a:prstGeom>
        </p:spPr>
        <p:txBody>
          <a:bodyPr bIns="38100" rIns="38100" lIns="38100" tIns="38100" anchor="t" anchorCtr="0">
            <a:noAutofit/>
          </a:bodyPr>
          <a:lstStyle/>
          <a:p>
            <a:pPr rtl="0" lvl="0" marR="0" indent="-220133" marL="381000">
              <a:lnSpc>
                <a:spcPct val="100000"/>
              </a:lnSpc>
              <a:spcBef>
                <a:spcPts val="0"/>
              </a:spcBef>
              <a:spcAft>
                <a:spcPts val="0"/>
              </a:spcAft>
              <a:buClr>
                <a:srgbClr val="FFFFFF"/>
              </a:buClr>
              <a:buSzPct val="98765"/>
              <a:buFont typeface="Arial"/>
              <a:buChar char="●"/>
            </a:pPr>
            <a:r>
              <a:rPr sz="2666" lang="en-US" i="0">
                <a:solidFill>
                  <a:srgbClr val="FFFFFF"/>
                </a:solidFill>
                <a:latin typeface="Comic Sans MS"/>
                <a:ea typeface="Comic Sans MS"/>
                <a:cs typeface="Comic Sans MS"/>
                <a:sym typeface="Comic Sans MS"/>
              </a:rPr>
              <a:t>We are working on code to find the distance traveled along each straight segment so that the second run can take these at max speed, and slow to take corners.</a:t>
            </a:r>
          </a:p>
          <a:p>
            <a:pPr rtl="0" lvl="0" marR="0" indent="-220133" marL="381000">
              <a:lnSpc>
                <a:spcPct val="100000"/>
              </a:lnSpc>
              <a:spcBef>
                <a:spcPts val="0"/>
              </a:spcBef>
              <a:spcAft>
                <a:spcPts val="0"/>
              </a:spcAft>
              <a:buClr>
                <a:srgbClr val="FFFFFF"/>
              </a:buClr>
              <a:buSzPct val="98765"/>
              <a:buFont typeface="Arial"/>
              <a:buChar char="●"/>
            </a:pPr>
            <a:r>
              <a:rPr sz="2666" lang="en-US" i="0">
                <a:solidFill>
                  <a:srgbClr val="FFFFFF"/>
                </a:solidFill>
                <a:latin typeface="Comic Sans MS"/>
                <a:ea typeface="Comic Sans MS"/>
                <a:cs typeface="Comic Sans MS"/>
                <a:sym typeface="Comic Sans MS"/>
              </a:rPr>
              <a:t>Make transitions into turns more smooth.</a:t>
            </a:r>
          </a:p>
          <a:p>
            <a:pPr rtl="0" lvl="0" marR="0" indent="-220133" marL="381000">
              <a:lnSpc>
                <a:spcPct val="100000"/>
              </a:lnSpc>
              <a:spcBef>
                <a:spcPts val="0"/>
              </a:spcBef>
              <a:spcAft>
                <a:spcPts val="0"/>
              </a:spcAft>
              <a:buClr>
                <a:srgbClr val="FFFFFF"/>
              </a:buClr>
              <a:buSzPct val="98765"/>
              <a:buFont typeface="Arial"/>
              <a:buChar char="●"/>
            </a:pPr>
            <a:r>
              <a:rPr sz="2666" lang="en-US" i="0">
                <a:solidFill>
                  <a:srgbClr val="FFFFFF"/>
                </a:solidFill>
                <a:latin typeface="Comic Sans MS"/>
                <a:ea typeface="Comic Sans MS"/>
                <a:cs typeface="Comic Sans MS"/>
                <a:sym typeface="Comic Sans MS"/>
              </a:rPr>
              <a:t>For fun, add a third run measuring longitude and latitude displacement between start and finish, and use these values to make a run that skips the maze and heads straight to finish.</a:t>
            </a:r>
          </a:p>
          <a:p>
            <a:pPr rtl="0" lvl="0" marR="0" indent="-220133" marL="381000">
              <a:lnSpc>
                <a:spcPct val="100000"/>
              </a:lnSpc>
              <a:spcBef>
                <a:spcPts val="0"/>
              </a:spcBef>
              <a:spcAft>
                <a:spcPts val="0"/>
              </a:spcAft>
              <a:buClr>
                <a:srgbClr val="FFFFFF"/>
              </a:buClr>
              <a:buSzPct val="98765"/>
              <a:buFont typeface="Arial"/>
              <a:buChar char="●"/>
            </a:pPr>
            <a:r>
              <a:rPr sz="2666" lang="en-US" i="0">
                <a:solidFill>
                  <a:srgbClr val="FFFFFF"/>
                </a:solidFill>
                <a:latin typeface="Comic Sans MS"/>
                <a:ea typeface="Comic Sans MS"/>
                <a:cs typeface="Comic Sans MS"/>
                <a:sym typeface="Comic Sans MS"/>
              </a:rPr>
              <a:t>Add music to dance sequence, improve victory dance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type="title"/>
          </p:nvPr>
        </p:nvSpPr>
        <p:spPr>
          <a:xfrm>
            <a:off y="305425" x="304950"/>
            <a:ext cy="992524" cx="9626275"/>
          </a:xfrm>
          <a:prstGeom prst="rect">
            <a:avLst/>
          </a:prstGeom>
        </p:spPr>
        <p:txBody>
          <a:bodyPr bIns="38100" rIns="38100" lIns="38100" tIns="38100" anchor="t" anchorCtr="0">
            <a:noAutofit/>
          </a:bodyPr>
          <a:lstStyle/>
          <a:p>
            <a:pPr rtl="0">
              <a:lnSpc>
                <a:spcPct val="100000"/>
              </a:lnSpc>
              <a:spcBef>
                <a:spcPts val="0"/>
              </a:spcBef>
              <a:buNone/>
            </a:pPr>
            <a:r>
              <a:rPr sz="4266" lang="en-US">
                <a:solidFill>
                  <a:srgbClr val="FFFFFF"/>
                </a:solidFill>
                <a:latin typeface="Comic Sans MS"/>
                <a:ea typeface="Comic Sans MS"/>
                <a:cs typeface="Comic Sans MS"/>
                <a:sym typeface="Comic Sans MS"/>
              </a:rPr>
              <a:t>Conclusion</a:t>
            </a:r>
          </a:p>
        </p:txBody>
      </p:sp>
      <p:sp>
        <p:nvSpPr>
          <p:cNvPr id="85" name="Shape 85"/>
          <p:cNvSpPr txBox="1"/>
          <p:nvPr/>
        </p:nvSpPr>
        <p:spPr>
          <a:xfrm>
            <a:off y="1895725" x="820400"/>
            <a:ext cy="4616450" cx="8473599"/>
          </a:xfrm>
          <a:prstGeom prst="rect">
            <a:avLst/>
          </a:prstGeom>
          <a:noFill/>
          <a:ln>
            <a:noFill/>
          </a:ln>
        </p:spPr>
        <p:txBody>
          <a:bodyPr bIns="38100" rIns="38100" lIns="38100" tIns="38100" anchor="t" anchorCtr="0">
            <a:noAutofit/>
          </a:bodyPr>
          <a:lstStyle/>
          <a:p>
            <a:pPr rtl="0" lvl="0" marR="0" indent="-220133" marL="381000">
              <a:lnSpc>
                <a:spcPct val="100000"/>
              </a:lnSpc>
              <a:spcBef>
                <a:spcPts val="0"/>
              </a:spcBef>
              <a:spcAft>
                <a:spcPts val="0"/>
              </a:spcAft>
              <a:buClr>
                <a:srgbClr val="FFFFFF"/>
              </a:buClr>
              <a:buSzPct val="98765"/>
              <a:buFont typeface="Arial"/>
              <a:buChar char="●"/>
            </a:pPr>
            <a:r>
              <a:rPr sz="2666" lang="en-US">
                <a:solidFill>
                  <a:srgbClr val="FFFFFF"/>
                </a:solidFill>
                <a:latin typeface="Comic Sans MS"/>
                <a:ea typeface="Comic Sans MS"/>
                <a:cs typeface="Comic Sans MS"/>
                <a:sym typeface="Comic Sans MS"/>
              </a:rPr>
              <a:t>This project was a very informative experience which allowed us to use direct application in the area of programming.</a:t>
            </a:r>
          </a:p>
          <a:p>
            <a:pPr rtl="0" lvl="0" marR="0" indent="-220133" marL="381000">
              <a:lnSpc>
                <a:spcPct val="100000"/>
              </a:lnSpc>
              <a:spcBef>
                <a:spcPts val="0"/>
              </a:spcBef>
              <a:spcAft>
                <a:spcPts val="0"/>
              </a:spcAft>
              <a:buClr>
                <a:srgbClr val="FFFFFF"/>
              </a:buClr>
              <a:buSzPct val="98765"/>
              <a:buFont typeface="Arial"/>
              <a:buChar char="●"/>
            </a:pPr>
            <a:r>
              <a:rPr sz="2666" lang="en-US">
                <a:solidFill>
                  <a:srgbClr val="FFFFFF"/>
                </a:solidFill>
                <a:latin typeface="Comic Sans MS"/>
                <a:ea typeface="Comic Sans MS"/>
                <a:cs typeface="Comic Sans MS"/>
                <a:sym typeface="Comic Sans MS"/>
              </a:rPr>
              <a:t>In conclusion we are content with the results of our modifications to the maze solve code and the times to which our robot solved the maze.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y="0" x="0"/>
          <a:ext cy="0" cx="0"/>
          <a:chOff y="0" x="0"/>
          <a:chExt cy="0" cx="0"/>
        </a:xfrm>
      </p:grpSpPr>
      <p:sp>
        <p:nvSpPr>
          <p:cNvPr id="30" name="Shape 30"/>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spcBef>
                <a:spcPts val="0"/>
              </a:spcBef>
              <a:buNone/>
            </a:pPr>
            <a:r>
              <a:rPr sz="4266" lang="en-US">
                <a:solidFill>
                  <a:srgbClr val="FFFFFF"/>
                </a:solidFill>
                <a:latin typeface="Comic Sans MS"/>
                <a:ea typeface="Comic Sans MS"/>
                <a:cs typeface="Comic Sans MS"/>
                <a:sym typeface="Comic Sans MS"/>
              </a:rPr>
              <a:t>Problem Statement</a:t>
            </a:r>
          </a:p>
        </p:txBody>
      </p:sp>
      <p:sp>
        <p:nvSpPr>
          <p:cNvPr id="31" name="Shape 31"/>
          <p:cNvSpPr txBox="1"/>
          <p:nvPr>
            <p:ph idx="1" type="body"/>
          </p:nvPr>
        </p:nvSpPr>
        <p:spPr>
          <a:xfrm>
            <a:off y="2116200" x="203200"/>
            <a:ext cy="5236100" cx="9685099"/>
          </a:xfrm>
          <a:prstGeom prst="rect">
            <a:avLst/>
          </a:prstGeom>
        </p:spPr>
        <p:txBody>
          <a:bodyPr bIns="38100" rIns="38100" lIns="38100" tIns="38100" anchor="t" anchorCtr="0">
            <a:noAutofit/>
          </a:bodyPr>
          <a:lstStyle/>
          <a:p>
            <a:pPr rtl="0" lvl="0" marR="0" indent="-220133" marL="381000">
              <a:lnSpc>
                <a:spcPct val="100000"/>
              </a:lnSpc>
              <a:spcBef>
                <a:spcPts val="0"/>
              </a:spcBef>
              <a:spcAft>
                <a:spcPts val="0"/>
              </a:spcAft>
              <a:buClr>
                <a:srgbClr val="FFFFFF"/>
              </a:buClr>
              <a:buSzPct val="98765"/>
              <a:buFont typeface="Arial"/>
              <a:buChar char="●"/>
            </a:pPr>
            <a:r>
              <a:rPr sz="2666" lang="en-US">
                <a:solidFill>
                  <a:srgbClr val="FFFFFF"/>
                </a:solidFill>
                <a:latin typeface="Comic Sans MS"/>
                <a:ea typeface="Comic Sans MS"/>
                <a:cs typeface="Comic Sans MS"/>
                <a:sym typeface="Comic Sans MS"/>
              </a:rPr>
              <a:t>Optimize the maze-solving program for the Pololu 3pi Robot in order to maneuver a maze (with no loops) in the fastest time possible.</a:t>
            </a:r>
          </a:p>
          <a:p>
            <a:pPr rtl="0" lvl="0" marR="0" indent="-220133" marL="381000">
              <a:lnSpc>
                <a:spcPct val="100000"/>
              </a:lnSpc>
              <a:spcBef>
                <a:spcPts val="0"/>
              </a:spcBef>
              <a:spcAft>
                <a:spcPts val="0"/>
              </a:spcAft>
              <a:buClr>
                <a:srgbClr val="FFFFFF"/>
              </a:buClr>
              <a:buSzPct val="98765"/>
              <a:buFont typeface="Arial"/>
              <a:buChar char="●"/>
            </a:pPr>
            <a:r>
              <a:rPr sz="2666" lang="en-US">
                <a:solidFill>
                  <a:srgbClr val="FFFFFF"/>
                </a:solidFill>
                <a:latin typeface="Comic Sans MS"/>
                <a:ea typeface="Comic Sans MS"/>
                <a:cs typeface="Comic Sans MS"/>
                <a:sym typeface="Comic Sans MS"/>
              </a:rPr>
              <a:t>We were given an assortment of code to which we were charged with manipulating and organizing in order to make the 3pi robot function with the line maze objective.</a:t>
            </a:r>
          </a:p>
          <a:p>
            <a:pPr rtl="0">
              <a:lnSpc>
                <a:spcPct val="100000"/>
              </a:lnSpc>
              <a:spcBef>
                <a:spcPts val="0"/>
              </a:spcBef>
              <a:buNone/>
            </a:pPr>
            <a:r>
              <a:rPr sz="2666" lang="en-US">
                <a:solidFill>
                  <a:srgbClr val="FFFFFF"/>
                </a:solidFill>
                <a:latin typeface="Comic Sans MS"/>
                <a:ea typeface="Comic Sans MS"/>
                <a:cs typeface="Comic Sans MS"/>
                <a:sym typeface="Comic Sans MS"/>
              </a:rPr>
              <a:t> </a:t>
            </a:r>
          </a:p>
        </p:txBody>
      </p:sp>
      <p:pic>
        <p:nvPicPr>
          <p:cNvPr id="32" name="Shape 32"/>
          <p:cNvPicPr preferRelativeResize="0"/>
          <p:nvPr/>
        </p:nvPicPr>
        <p:blipFill>
          <a:blip r:embed="rId3">
            <a:alphaModFix/>
          </a:blip>
          <a:stretch>
            <a:fillRect/>
          </a:stretch>
        </p:blipFill>
        <p:spPr>
          <a:xfrm>
            <a:off y="278350" x="6705600"/>
            <a:ext cy="1820900" cx="1474725"/>
          </a:xfrm>
          <a:prstGeom prst="rect">
            <a:avLst/>
          </a:prstGeom>
          <a:noFill/>
          <a:ln>
            <a:noFill/>
          </a:ln>
        </p:spPr>
      </p:pic>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1">
                                            <p:txEl>
                                              <p:pRg st="0" end="0"/>
                                            </p:txEl>
                                          </p:spTgt>
                                        </p:tgtEl>
                                        <p:attrNameLst>
                                          <p:attrName>style.visibility</p:attrName>
                                        </p:attrNameLst>
                                      </p:cBhvr>
                                      <p:to>
                                        <p:strVal val="visible"/>
                                      </p:to>
                                    </p:set>
                                    <p:animEffect transition="in" filter="fade">
                                      <p:cBhvr>
                                        <p:cTn dur="1000"/>
                                        <p:tgtEl>
                                          <p:spTgt spid="31">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1">
                                            <p:txEl>
                                              <p:pRg st="1" end="1"/>
                                            </p:txEl>
                                          </p:spTgt>
                                        </p:tgtEl>
                                        <p:attrNameLst>
                                          <p:attrName>style.visibility</p:attrName>
                                        </p:attrNameLst>
                                      </p:cBhvr>
                                      <p:to>
                                        <p:strVal val="visible"/>
                                      </p:to>
                                    </p:set>
                                    <p:animEffect transition="in" filter="fade">
                                      <p:cBhvr>
                                        <p:cTn dur="1000"/>
                                        <p:tgtEl>
                                          <p:spTgt spid="31">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1">
                                            <p:txEl>
                                              <p:pRg st="2" end="2"/>
                                            </p:txEl>
                                          </p:spTgt>
                                        </p:tgtEl>
                                        <p:attrNameLst>
                                          <p:attrName>style.visibility</p:attrName>
                                        </p:attrNameLst>
                                      </p:cBhvr>
                                      <p:to>
                                        <p:strVal val="visible"/>
                                      </p:to>
                                    </p:set>
                                    <p:animEffect transition="in" filter="fade">
                                      <p:cBhvr>
                                        <p:cTn dur="1000"/>
                                        <p:tgtEl>
                                          <p:spTgt spid="31">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y="0" x="0"/>
          <a:ext cy="0" cx="0"/>
          <a:chOff y="0" x="0"/>
          <a:chExt cy="0" cx="0"/>
        </a:xfrm>
      </p:grpSpPr>
      <p:sp>
        <p:nvSpPr>
          <p:cNvPr id="37" name="Shape 37"/>
          <p:cNvSpPr txBox="1"/>
          <p:nvPr>
            <p:ph type="title"/>
          </p:nvPr>
        </p:nvSpPr>
        <p:spPr>
          <a:xfrm>
            <a:off y="297900" x="297425"/>
            <a:ext cy="2111675" cx="9625649"/>
          </a:xfrm>
          <a:prstGeom prst="rect">
            <a:avLst/>
          </a:prstGeom>
        </p:spPr>
        <p:txBody>
          <a:bodyPr bIns="38100" rIns="38100" lIns="38100" tIns="38100" anchor="t" anchorCtr="0">
            <a:noAutofit/>
          </a:bodyPr>
          <a:lstStyle/>
          <a:p>
            <a:pPr rtl="0">
              <a:lnSpc>
                <a:spcPct val="100000"/>
              </a:lnSpc>
              <a:spcBef>
                <a:spcPts val="0"/>
              </a:spcBef>
              <a:buNone/>
            </a:pPr>
            <a:r>
              <a:rPr sz="4266" lang="en-US">
                <a:solidFill>
                  <a:srgbClr val="FFFFFF"/>
                </a:solidFill>
                <a:latin typeface="Comic Sans MS"/>
                <a:ea typeface="Comic Sans MS"/>
                <a:cs typeface="Comic Sans MS"/>
                <a:sym typeface="Comic Sans MS"/>
              </a:rPr>
              <a:t>Robot Description</a:t>
            </a:r>
          </a:p>
          <a:p>
            <a:pPr rtl="0">
              <a:lnSpc>
                <a:spcPct val="100000"/>
              </a:lnSpc>
              <a:spcBef>
                <a:spcPts val="0"/>
              </a:spcBef>
              <a:buNone/>
            </a:pPr>
            <a:r>
              <a:rPr sz="2933" lang="en-US">
                <a:solidFill>
                  <a:srgbClr val="FFFFFF"/>
                </a:solidFill>
                <a:latin typeface="Comic Sans MS"/>
                <a:ea typeface="Comic Sans MS"/>
                <a:cs typeface="Comic Sans MS"/>
                <a:sym typeface="Comic Sans MS"/>
              </a:rPr>
              <a:t>-with features</a:t>
            </a:r>
          </a:p>
          <a:p>
            <a:pPr rtl="0">
              <a:lnSpc>
                <a:spcPct val="100000"/>
              </a:lnSpc>
              <a:spcBef>
                <a:spcPts val="0"/>
              </a:spcBef>
              <a:buNone/>
            </a:pPr>
            <a:r>
              <a:t/>
            </a:r>
            <a:endParaRPr sz="4266">
              <a:solidFill>
                <a:srgbClr val="FFFFFF"/>
              </a:solidFill>
              <a:latin typeface="Comic Sans MS"/>
              <a:ea typeface="Comic Sans MS"/>
              <a:cs typeface="Comic Sans MS"/>
              <a:sym typeface="Comic Sans MS"/>
            </a:endParaRPr>
          </a:p>
        </p:txBody>
      </p:sp>
      <p:sp>
        <p:nvSpPr>
          <p:cNvPr id="38" name="Shape 38"/>
          <p:cNvSpPr txBox="1"/>
          <p:nvPr>
            <p:ph idx="1" type="body"/>
          </p:nvPr>
        </p:nvSpPr>
        <p:spPr>
          <a:xfrm>
            <a:off y="2031975" x="1016000"/>
            <a:ext cy="5048550" cx="8147975"/>
          </a:xfrm>
          <a:prstGeom prst="rect">
            <a:avLst/>
          </a:prstGeom>
        </p:spPr>
        <p:txBody>
          <a:bodyPr bIns="38100" rIns="38100" lIns="38100" tIns="38100" anchor="t" anchorCtr="0">
            <a:noAutofit/>
          </a:bodyPr>
          <a:lstStyle/>
          <a:p>
            <a:pPr algn="ctr" rtl="0">
              <a:lnSpc>
                <a:spcPct val="100000"/>
              </a:lnSpc>
              <a:spcBef>
                <a:spcPts val="0"/>
              </a:spcBef>
              <a:buNone/>
            </a:pPr>
            <a:r>
              <a:rPr sz="2666" lang="en-US">
                <a:solidFill>
                  <a:srgbClr val="FFFFFF"/>
                </a:solidFill>
                <a:latin typeface="Comic Sans MS"/>
                <a:ea typeface="Comic Sans MS"/>
                <a:cs typeface="Comic Sans MS"/>
                <a:sym typeface="Comic Sans MS"/>
              </a:rPr>
              <a:t>The Pololu 3pi robot is a complete, high-performance mobile platform featuring two micro metal gearmotors, five reflectance sensors, an 8×2 character LCD, a buzzer, and three user pushbuttons, all connected to a C-programmable ATmega328 microcontroller. Capable of speeds exceeding 3 feet per second, 3pi is a great first robot for ambitious beginners and a perfect second robot for those looking to move up from non-programmable or slower beginner robots.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y="0" x="0"/>
          <a:ext cy="0" cx="0"/>
          <a:chOff y="0" x="0"/>
          <a:chExt cy="0" cx="0"/>
        </a:xfrm>
      </p:grpSpPr>
      <p:sp>
        <p:nvSpPr>
          <p:cNvPr id="43" name="Shape 43"/>
          <p:cNvSpPr txBox="1"/>
          <p:nvPr>
            <p:ph type="ctrTitle"/>
          </p:nvPr>
        </p:nvSpPr>
        <p:spPr>
          <a:xfrm>
            <a:off y="507975" x="812800"/>
            <a:ext cy="1297825" cx="8405550"/>
          </a:xfrm>
          <a:prstGeom prst="rect">
            <a:avLst/>
          </a:prstGeom>
        </p:spPr>
        <p:txBody>
          <a:bodyPr bIns="38100" rIns="38100" lIns="38100" tIns="38100" anchor="t" anchorCtr="0">
            <a:noAutofit/>
          </a:bodyPr>
          <a:lstStyle/>
          <a:p>
            <a:pPr algn="ctr" rtl="0">
              <a:lnSpc>
                <a:spcPct val="100000"/>
              </a:lnSpc>
              <a:spcBef>
                <a:spcPts val="0"/>
              </a:spcBef>
              <a:buNone/>
            </a:pPr>
            <a:r>
              <a:rPr sz="4800" lang="en-US">
                <a:solidFill>
                  <a:srgbClr val="FFFFFF"/>
                </a:solidFill>
                <a:latin typeface="Comic Sans MS"/>
                <a:ea typeface="Comic Sans MS"/>
                <a:cs typeface="Comic Sans MS"/>
                <a:sym typeface="Comic Sans MS"/>
              </a:rPr>
              <a:t>Guidelines</a:t>
            </a:r>
          </a:p>
        </p:txBody>
      </p:sp>
      <p:sp>
        <p:nvSpPr>
          <p:cNvPr id="44" name="Shape 44"/>
          <p:cNvSpPr txBox="1"/>
          <p:nvPr>
            <p:ph idx="1" type="subTitle"/>
          </p:nvPr>
        </p:nvSpPr>
        <p:spPr>
          <a:xfrm>
            <a:off y="1497575" x="611925"/>
            <a:ext cy="5363050" cx="8988724"/>
          </a:xfrm>
          <a:prstGeom prst="rect">
            <a:avLst/>
          </a:prstGeom>
        </p:spPr>
        <p:txBody>
          <a:bodyPr bIns="38100" rIns="38100" lIns="38100" tIns="38100" anchor="t" anchorCtr="0">
            <a:noAutofit/>
          </a:bodyPr>
          <a:lstStyle/>
          <a:p>
            <a:pPr algn="l" rtl="0" marR="0" indent="0" marL="0">
              <a:lnSpc>
                <a:spcPct val="100000"/>
              </a:lnSpc>
              <a:spcBef>
                <a:spcPts val="0"/>
              </a:spcBef>
              <a:spcAft>
                <a:spcPts val="0"/>
              </a:spcAft>
              <a:buNone/>
            </a:pPr>
            <a:r>
              <a:rPr sz="2933" lang="en-US">
                <a:solidFill>
                  <a:srgbClr val="FFFFFF"/>
                </a:solidFill>
                <a:latin typeface="Comic Sans MS"/>
                <a:ea typeface="Comic Sans MS"/>
                <a:cs typeface="Comic Sans MS"/>
                <a:sym typeface="Comic Sans MS"/>
              </a:rPr>
              <a:t>1.</a:t>
            </a:r>
            <a:r>
              <a:rPr sz="2933" lang="en-US">
                <a:solidFill>
                  <a:srgbClr val="D2D2F4"/>
                </a:solidFill>
                <a:latin typeface="Times New Roman"/>
                <a:ea typeface="Times New Roman"/>
                <a:cs typeface="Times New Roman"/>
                <a:sym typeface="Times New Roman"/>
              </a:rPr>
              <a:t>A robot may not injure a human being or, through inaction, allow a human being to come to harm.</a:t>
            </a:r>
          </a:p>
          <a:p>
            <a:pPr algn="l" rtl="0" marR="0" indent="0" marL="0">
              <a:lnSpc>
                <a:spcPct val="100000"/>
              </a:lnSpc>
              <a:spcBef>
                <a:spcPts val="0"/>
              </a:spcBef>
              <a:spcAft>
                <a:spcPts val="0"/>
              </a:spcAft>
              <a:buNone/>
            </a:pPr>
            <a:r>
              <a:rPr sz="2933" lang="en-US">
                <a:solidFill>
                  <a:srgbClr val="FFFFFF"/>
                </a:solidFill>
                <a:latin typeface="Comic Sans MS"/>
                <a:ea typeface="Comic Sans MS"/>
                <a:cs typeface="Comic Sans MS"/>
                <a:sym typeface="Comic Sans MS"/>
              </a:rPr>
              <a:t>2.</a:t>
            </a:r>
            <a:r>
              <a:rPr sz="2933" lang="en-US">
                <a:solidFill>
                  <a:srgbClr val="D2D2F4"/>
                </a:solidFill>
                <a:latin typeface="Times New Roman"/>
                <a:ea typeface="Times New Roman"/>
                <a:cs typeface="Times New Roman"/>
                <a:sym typeface="Times New Roman"/>
              </a:rPr>
              <a:t>A robot must obey any orders given to it by human beings, except where such orders would conflict with the First Law.</a:t>
            </a:r>
          </a:p>
          <a:p>
            <a:pPr algn="l" rtl="0" marR="0" indent="0" marL="0">
              <a:lnSpc>
                <a:spcPct val="100000"/>
              </a:lnSpc>
              <a:spcBef>
                <a:spcPts val="0"/>
              </a:spcBef>
              <a:spcAft>
                <a:spcPts val="0"/>
              </a:spcAft>
              <a:buNone/>
            </a:pPr>
            <a:r>
              <a:rPr sz="2933" lang="en-US">
                <a:solidFill>
                  <a:srgbClr val="FFFFFF"/>
                </a:solidFill>
                <a:latin typeface="Comic Sans MS"/>
                <a:ea typeface="Comic Sans MS"/>
                <a:cs typeface="Comic Sans MS"/>
                <a:sym typeface="Comic Sans MS"/>
              </a:rPr>
              <a:t>3.</a:t>
            </a:r>
            <a:r>
              <a:rPr sz="2933" lang="en-US">
                <a:solidFill>
                  <a:srgbClr val="D2D2F4"/>
                </a:solidFill>
                <a:latin typeface="Times New Roman"/>
                <a:ea typeface="Times New Roman"/>
                <a:cs typeface="Times New Roman"/>
                <a:sym typeface="Times New Roman"/>
              </a:rPr>
              <a:t>A robot must protect its own existence as long as such protection does not conflict with the First or Second Law.</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y="0" x="0"/>
          <a:ext cy="0" cx="0"/>
          <a:chOff y="0" x="0"/>
          <a:chExt cy="0" cx="0"/>
        </a:xfrm>
      </p:grpSpPr>
      <p:pic>
        <p:nvPicPr>
          <p:cNvPr id="49" name="Shape 49"/>
          <p:cNvPicPr preferRelativeResize="0"/>
          <p:nvPr/>
        </p:nvPicPr>
        <p:blipFill>
          <a:blip r:embed="rId3">
            <a:alphaModFix/>
          </a:blip>
          <a:stretch>
            <a:fillRect/>
          </a:stretch>
        </p:blipFill>
        <p:spPr>
          <a:xfrm>
            <a:off y="201850" x="305450"/>
            <a:ext cy="3985399" cx="4425250"/>
          </a:xfrm>
          <a:prstGeom prst="rect">
            <a:avLst/>
          </a:prstGeom>
          <a:noFill/>
          <a:ln>
            <a:noFill/>
          </a:ln>
        </p:spPr>
      </p:pic>
      <p:pic>
        <p:nvPicPr>
          <p:cNvPr id="50" name="Shape 50"/>
          <p:cNvPicPr preferRelativeResize="0"/>
          <p:nvPr/>
        </p:nvPicPr>
        <p:blipFill>
          <a:blip r:embed="rId4">
            <a:alphaModFix/>
          </a:blip>
          <a:stretch>
            <a:fillRect/>
          </a:stretch>
        </p:blipFill>
        <p:spPr>
          <a:xfrm>
            <a:off y="3556000" x="4876800"/>
            <a:ext cy="3909199" cx="499362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y="0" x="0"/>
          <a:ext cy="0" cx="0"/>
          <a:chOff y="0" x="0"/>
          <a:chExt cy="0" cx="0"/>
        </a:xfrm>
      </p:grpSpPr>
      <p:sp>
        <p:nvSpPr>
          <p:cNvPr id="55" name="Shape 55"/>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spcBef>
                <a:spcPts val="0"/>
              </a:spcBef>
              <a:buNone/>
            </a:pPr>
            <a:r>
              <a:rPr sz="4266" lang="en-US">
                <a:solidFill>
                  <a:srgbClr val="FFFFFF"/>
                </a:solidFill>
                <a:latin typeface="Comic Sans MS"/>
                <a:ea typeface="Comic Sans MS"/>
                <a:cs typeface="Comic Sans MS"/>
                <a:sym typeface="Comic Sans MS"/>
              </a:rPr>
              <a:t>Code Description:</a:t>
            </a:r>
          </a:p>
        </p:txBody>
      </p:sp>
      <p:sp>
        <p:nvSpPr>
          <p:cNvPr id="56" name="Shape 56"/>
          <p:cNvSpPr txBox="1"/>
          <p:nvPr>
            <p:ph idx="1" type="body"/>
          </p:nvPr>
        </p:nvSpPr>
        <p:spPr>
          <a:xfrm>
            <a:off y="1219200" x="406400"/>
            <a:ext cy="5198450" cx="9496524"/>
          </a:xfrm>
          <a:prstGeom prst="rect">
            <a:avLst/>
          </a:prstGeom>
        </p:spPr>
        <p:txBody>
          <a:bodyPr bIns="38100" rIns="38100" lIns="38100" tIns="38100" anchor="t" anchorCtr="0">
            <a:noAutofit/>
          </a:bodyPr>
          <a:lstStyle/>
          <a:p>
            <a:pPr rtl="0" lvl="0" marR="0" indent="-220133" marL="381000">
              <a:lnSpc>
                <a:spcPct val="100000"/>
              </a:lnSpc>
              <a:spcBef>
                <a:spcPts val="0"/>
              </a:spcBef>
              <a:spcAft>
                <a:spcPts val="0"/>
              </a:spcAft>
              <a:buClr>
                <a:srgbClr val="FFFFFF"/>
              </a:buClr>
              <a:buSzPct val="98765"/>
              <a:buFont typeface="Arial"/>
              <a:buChar char="●"/>
            </a:pPr>
            <a:r>
              <a:rPr sz="2666" lang="en-US">
                <a:solidFill>
                  <a:srgbClr val="FFFFFF"/>
                </a:solidFill>
                <a:latin typeface="Comic Sans MS"/>
                <a:ea typeface="Comic Sans MS"/>
                <a:cs typeface="Comic Sans MS"/>
                <a:sym typeface="Comic Sans MS"/>
              </a:rPr>
              <a:t> The code is written in the C programming language.</a:t>
            </a:r>
          </a:p>
          <a:p>
            <a:pPr rtl="0" lvl="0" marR="0" indent="-220133" marL="381000">
              <a:lnSpc>
                <a:spcPct val="100000"/>
              </a:lnSpc>
              <a:spcBef>
                <a:spcPts val="0"/>
              </a:spcBef>
              <a:spcAft>
                <a:spcPts val="0"/>
              </a:spcAft>
              <a:buClr>
                <a:srgbClr val="FFFFFF"/>
              </a:buClr>
              <a:buSzPct val="98765"/>
              <a:buFont typeface="Arial"/>
              <a:buChar char="●"/>
            </a:pPr>
            <a:r>
              <a:rPr sz="2666" lang="en-US">
                <a:solidFill>
                  <a:srgbClr val="FFFFFF"/>
                </a:solidFill>
                <a:latin typeface="Comic Sans MS"/>
                <a:ea typeface="Comic Sans MS"/>
                <a:cs typeface="Comic Sans MS"/>
                <a:sym typeface="Comic Sans MS"/>
              </a:rPr>
              <a:t> Maze solver follows the line and detects a turn</a:t>
            </a:r>
          </a:p>
          <a:p>
            <a:pPr rtl="0" lvl="1" marR="0" indent="-220133" marL="762000">
              <a:lnSpc>
                <a:spcPct val="100000"/>
              </a:lnSpc>
              <a:spcBef>
                <a:spcPts val="0"/>
              </a:spcBef>
              <a:spcAft>
                <a:spcPts val="0"/>
              </a:spcAft>
              <a:buClr>
                <a:srgbClr val="FFFFFF"/>
              </a:buClr>
              <a:buSzPct val="98765"/>
              <a:buFont typeface="Courier New"/>
              <a:buChar char="o"/>
            </a:pPr>
            <a:r>
              <a:rPr sz="2666" lang="en-US">
                <a:solidFill>
                  <a:srgbClr val="FFFFFF"/>
                </a:solidFill>
                <a:latin typeface="Comic Sans MS"/>
                <a:ea typeface="Comic Sans MS"/>
                <a:cs typeface="Comic Sans MS"/>
                <a:sym typeface="Comic Sans MS"/>
              </a:rPr>
              <a:t>Line follower follows a black line, adjusting motor speeds based on the change in sensor readings</a:t>
            </a:r>
          </a:p>
          <a:p>
            <a:pPr rtl="0" lvl="1" marR="0" indent="-220133" marL="762000">
              <a:lnSpc>
                <a:spcPct val="100000"/>
              </a:lnSpc>
              <a:spcBef>
                <a:spcPts val="0"/>
              </a:spcBef>
              <a:spcAft>
                <a:spcPts val="0"/>
              </a:spcAft>
              <a:buClr>
                <a:srgbClr val="FFFFFF"/>
              </a:buClr>
              <a:buSzPct val="98765"/>
              <a:buFont typeface="Courier New"/>
              <a:buChar char="o"/>
            </a:pPr>
            <a:r>
              <a:rPr sz="2666" lang="en-US">
                <a:solidFill>
                  <a:srgbClr val="FFFFFF"/>
                </a:solidFill>
                <a:latin typeface="Comic Sans MS"/>
                <a:ea typeface="Comic Sans MS"/>
                <a:cs typeface="Comic Sans MS"/>
                <a:sym typeface="Comic Sans MS"/>
              </a:rPr>
              <a:t>When an intersection is detected, the robot will choose left the first run through the maze. </a:t>
            </a:r>
          </a:p>
          <a:p>
            <a:pPr rtl="0" lvl="0" marR="0" indent="-220133" marL="381000">
              <a:lnSpc>
                <a:spcPct val="100000"/>
              </a:lnSpc>
              <a:spcBef>
                <a:spcPts val="0"/>
              </a:spcBef>
              <a:spcAft>
                <a:spcPts val="0"/>
              </a:spcAft>
              <a:buClr>
                <a:srgbClr val="FFFFFF"/>
              </a:buClr>
              <a:buSzPct val="98765"/>
              <a:buFont typeface="Arial"/>
              <a:buChar char="●"/>
            </a:pPr>
            <a:r>
              <a:rPr sz="2666" lang="en-US">
                <a:solidFill>
                  <a:srgbClr val="FFFFFF"/>
                </a:solidFill>
                <a:latin typeface="Comic Sans MS"/>
                <a:ea typeface="Comic Sans MS"/>
                <a:cs typeface="Comic Sans MS"/>
                <a:sym typeface="Comic Sans MS"/>
              </a:rPr>
              <a:t>The turns are stored in an array, and the total angle of the turns are used to find the correct direction to turn for the second run through the maze in order to find the shortest and fastest path to the end of the maze.</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6">
                                            <p:txEl>
                                              <p:pRg st="0" end="0"/>
                                            </p:txEl>
                                          </p:spTgt>
                                        </p:tgtEl>
                                        <p:attrNameLst>
                                          <p:attrName>style.visibility</p:attrName>
                                        </p:attrNameLst>
                                      </p:cBhvr>
                                      <p:to>
                                        <p:strVal val="visible"/>
                                      </p:to>
                                    </p:set>
                                    <p:animEffect transition="in" filter="fade">
                                      <p:cBhvr>
                                        <p:cTn dur="1000"/>
                                        <p:tgtEl>
                                          <p:spTgt spid="56">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6">
                                            <p:txEl>
                                              <p:pRg st="1" end="1"/>
                                            </p:txEl>
                                          </p:spTgt>
                                        </p:tgtEl>
                                        <p:attrNameLst>
                                          <p:attrName>style.visibility</p:attrName>
                                        </p:attrNameLst>
                                      </p:cBhvr>
                                      <p:to>
                                        <p:strVal val="visible"/>
                                      </p:to>
                                    </p:set>
                                    <p:animEffect transition="in" filter="fade">
                                      <p:cBhvr>
                                        <p:cTn dur="1000"/>
                                        <p:tgtEl>
                                          <p:spTgt spid="56">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6">
                                            <p:txEl>
                                              <p:pRg st="2" end="2"/>
                                            </p:txEl>
                                          </p:spTgt>
                                        </p:tgtEl>
                                        <p:attrNameLst>
                                          <p:attrName>style.visibility</p:attrName>
                                        </p:attrNameLst>
                                      </p:cBhvr>
                                      <p:to>
                                        <p:strVal val="visible"/>
                                      </p:to>
                                    </p:set>
                                    <p:animEffect transition="in" filter="fade">
                                      <p:cBhvr>
                                        <p:cTn dur="1000"/>
                                        <p:tgtEl>
                                          <p:spTgt spid="56">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6">
                                            <p:txEl>
                                              <p:pRg st="3" end="3"/>
                                            </p:txEl>
                                          </p:spTgt>
                                        </p:tgtEl>
                                        <p:attrNameLst>
                                          <p:attrName>style.visibility</p:attrName>
                                        </p:attrNameLst>
                                      </p:cBhvr>
                                      <p:to>
                                        <p:strVal val="visible"/>
                                      </p:to>
                                    </p:set>
                                    <p:animEffect transition="in" filter="fade">
                                      <p:cBhvr>
                                        <p:cTn dur="1000"/>
                                        <p:tgtEl>
                                          <p:spTgt spid="56">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6">
                                            <p:txEl>
                                              <p:pRg st="4" end="4"/>
                                            </p:txEl>
                                          </p:spTgt>
                                        </p:tgtEl>
                                        <p:attrNameLst>
                                          <p:attrName>style.visibility</p:attrName>
                                        </p:attrNameLst>
                                      </p:cBhvr>
                                      <p:to>
                                        <p:strVal val="visible"/>
                                      </p:to>
                                    </p:set>
                                    <p:animEffect transition="in" filter="fade">
                                      <p:cBhvr>
                                        <p:cTn dur="1000"/>
                                        <p:tgtEl>
                                          <p:spTgt spid="56">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y="0" x="0"/>
          <a:ext cy="0" cx="0"/>
          <a:chOff y="0" x="0"/>
          <a:chExt cy="0" cx="0"/>
        </a:xfrm>
      </p:grpSpPr>
      <p:sp>
        <p:nvSpPr>
          <p:cNvPr id="61" name="Shape 61"/>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spcBef>
                <a:spcPts val="0"/>
              </a:spcBef>
              <a:buNone/>
            </a:pPr>
            <a:r>
              <a:rPr sz="4266" lang="en-US">
                <a:solidFill>
                  <a:srgbClr val="FFFFFF"/>
                </a:solidFill>
                <a:latin typeface="Comic Sans MS"/>
                <a:ea typeface="Comic Sans MS"/>
                <a:cs typeface="Comic Sans MS"/>
                <a:sym typeface="Comic Sans MS"/>
              </a:rPr>
              <a:t>Code Description: cont.</a:t>
            </a:r>
          </a:p>
        </p:txBody>
      </p:sp>
      <p:sp>
        <p:nvSpPr>
          <p:cNvPr id="62" name="Shape 62"/>
          <p:cNvSpPr txBox="1"/>
          <p:nvPr>
            <p:ph idx="1" type="body"/>
          </p:nvPr>
        </p:nvSpPr>
        <p:spPr>
          <a:xfrm>
            <a:off y="1524000" x="101600"/>
            <a:ext cy="5558074" cx="9626275"/>
          </a:xfrm>
          <a:prstGeom prst="rect">
            <a:avLst/>
          </a:prstGeom>
        </p:spPr>
        <p:txBody>
          <a:bodyPr bIns="38100" rIns="38100" lIns="38100" tIns="38100" anchor="t" anchorCtr="0">
            <a:noAutofit/>
          </a:bodyPr>
          <a:lstStyle/>
          <a:p>
            <a:pPr rtl="0">
              <a:lnSpc>
                <a:spcPct val="100000"/>
              </a:lnSpc>
              <a:spcBef>
                <a:spcPts val="0"/>
              </a:spcBef>
              <a:buNone/>
            </a:pPr>
            <a:r>
              <a:rPr sz="2666" lang="en-US">
                <a:solidFill>
                  <a:srgbClr val="FFFFFF"/>
                </a:solidFill>
                <a:latin typeface="Comic Sans MS"/>
                <a:ea typeface="Comic Sans MS"/>
                <a:cs typeface="Comic Sans MS"/>
                <a:sym typeface="Comic Sans MS"/>
              </a:rPr>
              <a:t> Functions:</a:t>
            </a:r>
          </a:p>
          <a:p>
            <a:pPr rtl="0" lvl="0" marR="0" indent="-220133" marL="381000">
              <a:lnSpc>
                <a:spcPct val="100000"/>
              </a:lnSpc>
              <a:spcBef>
                <a:spcPts val="0"/>
              </a:spcBef>
              <a:spcAft>
                <a:spcPts val="0"/>
              </a:spcAft>
              <a:buClr>
                <a:srgbClr val="FFFFFF"/>
              </a:buClr>
              <a:buSzPct val="98765"/>
              <a:buFont typeface="Arial"/>
              <a:buChar char="●"/>
            </a:pPr>
            <a:r>
              <a:rPr sz="2666" lang="en-US">
                <a:solidFill>
                  <a:srgbClr val="FFFFFF"/>
                </a:solidFill>
                <a:latin typeface="Comic Sans MS"/>
                <a:ea typeface="Comic Sans MS"/>
                <a:cs typeface="Comic Sans MS"/>
                <a:sym typeface="Comic Sans MS"/>
              </a:rPr>
              <a:t>initialize </a:t>
            </a:r>
          </a:p>
          <a:p>
            <a:pPr rtl="0" lvl="0" marR="0" indent="-220133" marL="381000">
              <a:lnSpc>
                <a:spcPct val="100000"/>
              </a:lnSpc>
              <a:spcBef>
                <a:spcPts val="0"/>
              </a:spcBef>
              <a:spcAft>
                <a:spcPts val="0"/>
              </a:spcAft>
              <a:buClr>
                <a:srgbClr val="FFFFFF"/>
              </a:buClr>
              <a:buSzPct val="98765"/>
              <a:buFont typeface="Arial"/>
              <a:buChar char="●"/>
            </a:pPr>
            <a:r>
              <a:rPr sz="2666" lang="en-US">
                <a:solidFill>
                  <a:srgbClr val="FFFFFF"/>
                </a:solidFill>
                <a:latin typeface="Comic Sans MS"/>
                <a:ea typeface="Comic Sans MS"/>
                <a:cs typeface="Comic Sans MS"/>
                <a:sym typeface="Comic Sans MS"/>
              </a:rPr>
              <a:t>load custom characters </a:t>
            </a:r>
          </a:p>
          <a:p>
            <a:pPr rtl="0" lvl="0" marR="0" indent="-220133" marL="381000">
              <a:lnSpc>
                <a:spcPct val="100000"/>
              </a:lnSpc>
              <a:spcBef>
                <a:spcPts val="0"/>
              </a:spcBef>
              <a:spcAft>
                <a:spcPts val="0"/>
              </a:spcAft>
              <a:buClr>
                <a:srgbClr val="FFFFFF"/>
              </a:buClr>
              <a:buSzPct val="98765"/>
              <a:buFont typeface="Arial"/>
              <a:buChar char="●"/>
            </a:pPr>
            <a:r>
              <a:rPr sz="2666" lang="en-US">
                <a:solidFill>
                  <a:srgbClr val="FFFFFF"/>
                </a:solidFill>
                <a:latin typeface="Comic Sans MS"/>
                <a:ea typeface="Comic Sans MS"/>
                <a:cs typeface="Comic Sans MS"/>
                <a:sym typeface="Comic Sans MS"/>
              </a:rPr>
              <a:t>Display readings</a:t>
            </a:r>
          </a:p>
          <a:p>
            <a:pPr rtl="0" lvl="0" marR="0" indent="-220133" marL="381000">
              <a:lnSpc>
                <a:spcPct val="100000"/>
              </a:lnSpc>
              <a:spcBef>
                <a:spcPts val="0"/>
              </a:spcBef>
              <a:spcAft>
                <a:spcPts val="0"/>
              </a:spcAft>
              <a:buClr>
                <a:srgbClr val="FFFFFF"/>
              </a:buClr>
              <a:buSzPct val="98765"/>
              <a:buFont typeface="Arial"/>
              <a:buChar char="●"/>
            </a:pPr>
            <a:r>
              <a:rPr sz="2666" lang="en-US">
                <a:solidFill>
                  <a:srgbClr val="FFFFFF"/>
                </a:solidFill>
                <a:latin typeface="Comic Sans MS"/>
                <a:ea typeface="Comic Sans MS"/>
                <a:cs typeface="Comic Sans MS"/>
                <a:sym typeface="Comic Sans MS"/>
              </a:rPr>
              <a:t>maze solve </a:t>
            </a:r>
          </a:p>
          <a:p>
            <a:pPr rtl="0" lvl="0" marR="0" indent="-220133" marL="381000">
              <a:lnSpc>
                <a:spcPct val="100000"/>
              </a:lnSpc>
              <a:spcBef>
                <a:spcPts val="0"/>
              </a:spcBef>
              <a:spcAft>
                <a:spcPts val="0"/>
              </a:spcAft>
              <a:buClr>
                <a:srgbClr val="FFFFFF"/>
              </a:buClr>
              <a:buSzPct val="98765"/>
              <a:buFont typeface="Arial"/>
              <a:buChar char="●"/>
            </a:pPr>
            <a:r>
              <a:rPr sz="2666" lang="en-US">
                <a:solidFill>
                  <a:srgbClr val="FFFFFF"/>
                </a:solidFill>
                <a:latin typeface="Comic Sans MS"/>
                <a:ea typeface="Comic Sans MS"/>
                <a:cs typeface="Comic Sans MS"/>
                <a:sym typeface="Comic Sans MS"/>
              </a:rPr>
              <a:t>follow segment</a:t>
            </a:r>
          </a:p>
          <a:p>
            <a:pPr rtl="0" lvl="0" marR="0" indent="-220133" marL="381000">
              <a:lnSpc>
                <a:spcPct val="100000"/>
              </a:lnSpc>
              <a:spcBef>
                <a:spcPts val="0"/>
              </a:spcBef>
              <a:spcAft>
                <a:spcPts val="0"/>
              </a:spcAft>
              <a:buClr>
                <a:srgbClr val="FFFFFF"/>
              </a:buClr>
              <a:buSzPct val="98765"/>
              <a:buFont typeface="Arial"/>
              <a:buChar char="●"/>
            </a:pPr>
            <a:r>
              <a:rPr sz="2666" lang="en-US">
                <a:solidFill>
                  <a:srgbClr val="FFFFFF"/>
                </a:solidFill>
                <a:latin typeface="Comic Sans MS"/>
                <a:ea typeface="Comic Sans MS"/>
                <a:cs typeface="Comic Sans MS"/>
                <a:sym typeface="Comic Sans MS"/>
              </a:rPr>
              <a:t>display path </a:t>
            </a:r>
          </a:p>
          <a:p>
            <a:pPr rtl="0" lvl="0" marR="0" indent="-220133" marL="381000">
              <a:lnSpc>
                <a:spcPct val="100000"/>
              </a:lnSpc>
              <a:spcBef>
                <a:spcPts val="0"/>
              </a:spcBef>
              <a:spcAft>
                <a:spcPts val="0"/>
              </a:spcAft>
              <a:buClr>
                <a:srgbClr val="FFFFFF"/>
              </a:buClr>
              <a:buSzPct val="98765"/>
              <a:buFont typeface="Arial"/>
              <a:buChar char="●"/>
            </a:pPr>
            <a:r>
              <a:rPr sz="2666" lang="en-US">
                <a:solidFill>
                  <a:srgbClr val="FFFFFF"/>
                </a:solidFill>
                <a:latin typeface="Comic Sans MS"/>
                <a:ea typeface="Comic Sans MS"/>
                <a:cs typeface="Comic Sans MS"/>
                <a:sym typeface="Comic Sans MS"/>
              </a:rPr>
              <a:t>select turn </a:t>
            </a:r>
          </a:p>
          <a:p>
            <a:pPr rtl="0" lvl="0" marR="0" indent="-220133" marL="381000">
              <a:lnSpc>
                <a:spcPct val="100000"/>
              </a:lnSpc>
              <a:spcBef>
                <a:spcPts val="0"/>
              </a:spcBef>
              <a:spcAft>
                <a:spcPts val="0"/>
              </a:spcAft>
              <a:buClr>
                <a:srgbClr val="FFFFFF"/>
              </a:buClr>
              <a:buSzPct val="98765"/>
              <a:buFont typeface="Arial"/>
              <a:buChar char="●"/>
            </a:pPr>
            <a:r>
              <a:rPr sz="2666" lang="en-US">
                <a:solidFill>
                  <a:srgbClr val="FFFFFF"/>
                </a:solidFill>
                <a:latin typeface="Comic Sans MS"/>
                <a:ea typeface="Comic Sans MS"/>
                <a:cs typeface="Comic Sans MS"/>
                <a:sym typeface="Comic Sans MS"/>
              </a:rPr>
              <a:t>simplify path </a:t>
            </a:r>
          </a:p>
          <a:p>
            <a:pPr rtl="0" lvl="0" marR="0" indent="-220133" marL="381000">
              <a:lnSpc>
                <a:spcPct val="100000"/>
              </a:lnSpc>
              <a:spcBef>
                <a:spcPts val="0"/>
              </a:spcBef>
              <a:spcAft>
                <a:spcPts val="0"/>
              </a:spcAft>
              <a:buClr>
                <a:srgbClr val="FFFFFF"/>
              </a:buClr>
              <a:buSzPct val="98765"/>
              <a:buFont typeface="Arial"/>
              <a:buChar char="●"/>
            </a:pPr>
            <a:r>
              <a:rPr sz="2666" lang="en-US">
                <a:solidFill>
                  <a:srgbClr val="FFFFFF"/>
                </a:solidFill>
                <a:latin typeface="Comic Sans MS"/>
                <a:ea typeface="Comic Sans MS"/>
                <a:cs typeface="Comic Sans MS"/>
                <a:sym typeface="Comic Sans MS"/>
              </a:rPr>
              <a:t>turn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pic>
        <p:nvPicPr>
          <p:cNvPr id="67" name="Shape 67"/>
          <p:cNvPicPr preferRelativeResize="0"/>
          <p:nvPr/>
        </p:nvPicPr>
        <p:blipFill>
          <a:blip r:embed="rId3">
            <a:alphaModFix/>
          </a:blip>
          <a:stretch>
            <a:fillRect/>
          </a:stretch>
        </p:blipFill>
        <p:spPr>
          <a:xfrm>
            <a:off y="-84950" x="120075"/>
            <a:ext cy="7682199" cx="1009012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y="0" x="0"/>
          <a:ext cy="0" cx="0"/>
          <a:chOff y="0" x="0"/>
          <a:chExt cy="0" cx="0"/>
        </a:xfrm>
      </p:grpSpPr>
      <p:sp>
        <p:nvSpPr>
          <p:cNvPr id="72" name="Shape 72"/>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spcBef>
                <a:spcPts val="0"/>
              </a:spcBef>
              <a:buNone/>
            </a:pPr>
            <a:r>
              <a:rPr sz="4266" lang="en-US">
                <a:solidFill>
                  <a:srgbClr val="FFFFFF"/>
                </a:solidFill>
                <a:latin typeface="Comic Sans MS"/>
                <a:ea typeface="Comic Sans MS"/>
                <a:cs typeface="Comic Sans MS"/>
                <a:sym typeface="Comic Sans MS"/>
              </a:rPr>
              <a:t>Modifications</a:t>
            </a:r>
          </a:p>
        </p:txBody>
      </p:sp>
      <p:sp>
        <p:nvSpPr>
          <p:cNvPr id="73" name="Shape 73"/>
          <p:cNvSpPr txBox="1"/>
          <p:nvPr>
            <p:ph idx="1" type="body"/>
          </p:nvPr>
        </p:nvSpPr>
        <p:spPr>
          <a:xfrm>
            <a:off y="1422375" x="304800"/>
            <a:ext cy="5558074" cx="9626275"/>
          </a:xfrm>
          <a:prstGeom prst="rect">
            <a:avLst/>
          </a:prstGeom>
        </p:spPr>
        <p:txBody>
          <a:bodyPr bIns="38100" rIns="38100" lIns="38100" tIns="38100" anchor="t" anchorCtr="0">
            <a:noAutofit/>
          </a:bodyPr>
          <a:lstStyle/>
          <a:p>
            <a:pPr rtl="0" lvl="0" marR="0" indent="-220133" marL="381000">
              <a:lnSpc>
                <a:spcPct val="100000"/>
              </a:lnSpc>
              <a:spcBef>
                <a:spcPts val="0"/>
              </a:spcBef>
              <a:spcAft>
                <a:spcPts val="0"/>
              </a:spcAft>
              <a:buClr>
                <a:srgbClr val="FFFFFF"/>
              </a:buClr>
              <a:buSzPct val="98765"/>
              <a:buFont typeface="Arial"/>
              <a:buChar char="●"/>
            </a:pPr>
            <a:r>
              <a:rPr sz="2666" lang="en-US">
                <a:solidFill>
                  <a:srgbClr val="FFFFFF"/>
                </a:solidFill>
                <a:latin typeface="Comic Sans MS"/>
                <a:ea typeface="Comic Sans MS"/>
                <a:cs typeface="Comic Sans MS"/>
                <a:sym typeface="Comic Sans MS"/>
              </a:rPr>
              <a:t>Additional code to find the fastest speed the robot can travel and still correctly take a corner.</a:t>
            </a:r>
          </a:p>
          <a:p>
            <a:pPr rtl="0" lvl="0" marR="0" indent="-220133" marL="381000">
              <a:lnSpc>
                <a:spcPct val="100000"/>
              </a:lnSpc>
              <a:spcBef>
                <a:spcPts val="0"/>
              </a:spcBef>
              <a:spcAft>
                <a:spcPts val="0"/>
              </a:spcAft>
              <a:buClr>
                <a:srgbClr val="FFFFFF"/>
              </a:buClr>
              <a:buSzPct val="98765"/>
              <a:buFont typeface="Arial"/>
              <a:buChar char="●"/>
            </a:pPr>
            <a:r>
              <a:rPr sz="2666" lang="en-US">
                <a:solidFill>
                  <a:srgbClr val="FFFFFF"/>
                </a:solidFill>
                <a:latin typeface="Comic Sans MS"/>
                <a:ea typeface="Comic Sans MS"/>
                <a:cs typeface="Comic Sans MS"/>
                <a:sym typeface="Comic Sans MS"/>
              </a:rPr>
              <a:t>We used #defines to make optimizing key values even easier.</a:t>
            </a:r>
          </a:p>
          <a:p>
            <a:pPr rtl="0" lvl="0" marR="0" indent="-220133" marL="381000">
              <a:lnSpc>
                <a:spcPct val="100000"/>
              </a:lnSpc>
              <a:spcBef>
                <a:spcPts val="0"/>
              </a:spcBef>
              <a:spcAft>
                <a:spcPts val="0"/>
              </a:spcAft>
              <a:buClr>
                <a:srgbClr val="FFFFFF"/>
              </a:buClr>
              <a:buSzPct val="98765"/>
              <a:buFont typeface="Arial"/>
              <a:buChar char="●"/>
            </a:pPr>
            <a:r>
              <a:rPr sz="2666" lang="en-US">
                <a:solidFill>
                  <a:srgbClr val="FFFFFF"/>
                </a:solidFill>
                <a:latin typeface="Comic Sans MS"/>
                <a:ea typeface="Comic Sans MS"/>
                <a:cs typeface="Comic Sans MS"/>
                <a:sym typeface="Comic Sans MS"/>
              </a:rPr>
              <a:t>Removed corner delays on second run through maze </a:t>
            </a:r>
          </a:p>
          <a:p>
            <a:pPr rtl="0" lvl="0" marR="0" indent="-220133" marL="381000">
              <a:lnSpc>
                <a:spcPct val="100000"/>
              </a:lnSpc>
              <a:spcBef>
                <a:spcPts val="0"/>
              </a:spcBef>
              <a:spcAft>
                <a:spcPts val="0"/>
              </a:spcAft>
              <a:buClr>
                <a:srgbClr val="FFFFFF"/>
              </a:buClr>
              <a:buSzPct val="98765"/>
              <a:buFont typeface="Arial"/>
              <a:buChar char="●"/>
            </a:pPr>
            <a:r>
              <a:rPr sz="2666" lang="en-US">
                <a:solidFill>
                  <a:srgbClr val="FFFFFF"/>
                </a:solidFill>
                <a:latin typeface="Comic Sans MS"/>
                <a:ea typeface="Comic Sans MS"/>
                <a:cs typeface="Comic Sans MS"/>
                <a:sym typeface="Comic Sans MS"/>
              </a:rPr>
              <a:t>As I'm sure at least one other team has, we added a dance at the end of the maze solver.</a:t>
            </a:r>
          </a:p>
          <a:p>
            <a:pPr rtl="0" lvl="0" marR="0" indent="-220133" marL="381000">
              <a:lnSpc>
                <a:spcPct val="100000"/>
              </a:lnSpc>
              <a:spcBef>
                <a:spcPts val="0"/>
              </a:spcBef>
              <a:spcAft>
                <a:spcPts val="0"/>
              </a:spcAft>
              <a:buClr>
                <a:srgbClr val="FFFFFF"/>
              </a:buClr>
              <a:buSzPct val="98765"/>
              <a:buFont typeface="Arial"/>
              <a:buChar char="●"/>
            </a:pPr>
            <a:r>
              <a:rPr sz="2666" lang="en-US">
                <a:solidFill>
                  <a:srgbClr val="FFFFFF"/>
                </a:solidFill>
                <a:latin typeface="Comic Sans MS"/>
                <a:ea typeface="Comic Sans MS"/>
                <a:cs typeface="Comic Sans MS"/>
                <a:sym typeface="Comic Sans MS"/>
              </a:rPr>
              <a:t>Working on music for finish (not start)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chalkboard">
      <a:dk1>
        <a:srgbClr val="000000"/>
      </a:dk1>
      <a:lt1>
        <a:srgbClr val="FFFFFF"/>
      </a:lt1>
      <a:dk2>
        <a:srgbClr val="282828"/>
      </a:dk2>
      <a:lt2>
        <a:srgbClr val="C7C7C7"/>
      </a:lt2>
      <a:accent1>
        <a:srgbClr val="3A2B17"/>
      </a:accent1>
      <a:accent2>
        <a:srgbClr val="614D2B"/>
      </a:accent2>
      <a:accent3>
        <a:srgbClr val="886E3E"/>
      </a:accent3>
      <a:accent4>
        <a:srgbClr val="AC8B47"/>
      </a:accent4>
      <a:accent5>
        <a:srgbClr val="CFA74F"/>
      </a:accent5>
      <a:accent6>
        <a:srgbClr val="E4C26B"/>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