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7620000" cx="10160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200" i="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y="0" x="3886200"/>
            <a:ext cy="457200" cx="2971799"/>
          </a:xfrm>
          <a:prstGeom prst="rect">
            <a:avLst/>
          </a:prstGeom>
          <a:noFill/>
          <a:ln>
            <a:noFill/>
          </a:ln>
        </p:spPr>
        <p:txBody>
          <a:bodyPr bIns="91425" rIns="91425" lIns="91425" tIns="91425" anchor="t" anchorCtr="0"/>
          <a:lstStyle>
            <a:lvl1pPr algn="r" rtl="0" marR="0" indent="0" marL="0">
              <a:spcBef>
                <a:spcPts val="0"/>
              </a:spcBef>
              <a:defRPr strike="noStrike" u="none" b="0" cap="none" baseline="0" sz="1200" i="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5" name="Shape 5"/>
          <p:cNvSpPr txBox="1"/>
          <p:nvPr>
            <p:ph idx="1" type="body"/>
          </p:nvPr>
        </p:nvSpPr>
        <p:spPr>
          <a:xfrm>
            <a:off y="4343400" x="914400"/>
            <a:ext cy="4114800" cx="50291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8686800" x="0"/>
            <a:ext cy="457200" cx="2971799"/>
          </a:xfrm>
          <a:prstGeom prst="rect">
            <a:avLst/>
          </a:prstGeom>
          <a:noFill/>
          <a:ln>
            <a:noFill/>
          </a:ln>
        </p:spPr>
        <p:txBody>
          <a:bodyPr bIns="91425" rIns="91425" lIns="91425" tIns="91425" anchor="b" anchorCtr="0"/>
          <a:lstStyle>
            <a:lvl1pPr algn="l" rtl="0" marR="0" indent="0" marL="0">
              <a:spcBef>
                <a:spcPts val="0"/>
              </a:spcBef>
              <a:defRPr strike="noStrike" u="none" b="0" cap="none" baseline="0" sz="1200" i="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y="8686800" x="3886200"/>
            <a:ext cy="457200" cx="2971799"/>
          </a:xfrm>
          <a:prstGeom prst="rect">
            <a:avLst/>
          </a:prstGeom>
          <a:noFill/>
          <a:ln>
            <a:noFill/>
          </a:ln>
        </p:spPr>
        <p:txBody>
          <a:bodyPr bIns="91425" rIns="91425" lIns="91425" tIns="91425" anchor="b" anchorCtr="0">
            <a:noAutofit/>
          </a:bodyPr>
          <a:lstStyle/>
          <a:p>
            <a:pPr lvl="0" indent="-88900" marL="0">
              <a:spcBef>
                <a:spcPts val="0"/>
              </a:spcBef>
              <a:buClr>
                <a:srgbClr val="000000"/>
              </a:buClr>
              <a:buFont typeface="Arial"/>
              <a:buChar char="●"/>
            </a:pPr>
            <a:r>
              <a:t/>
            </a:r>
            <a:endParaRPr strike="noStrike" u="none" b="0" cap="none" baseline="0" sz="1200" i="0"/>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
        <p:nvSpPr>
          <p:cNvPr id="94" name="Shape 9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95" name="Shape 95"/>
          <p:cNvSpPr txBox="1"/>
          <p:nvPr>
            <p:ph idx="1" type="body"/>
          </p:nvPr>
        </p:nvSpPr>
        <p:spPr>
          <a:xfrm>
            <a:off y="4343400" x="914400"/>
            <a:ext cy="4114800" cx="5029199"/>
          </a:xfrm>
          <a:prstGeom prst="rect">
            <a:avLst/>
          </a:prstGeom>
          <a:noFill/>
          <a:ln>
            <a:noFill/>
          </a:ln>
        </p:spPr>
        <p:txBody>
          <a:bodyPr bIns="0" rIns="0" lIns="0" tIns="0" anchor="t" anchorCtr="0">
            <a:noAutofit/>
          </a:bodyPr>
          <a:lstStyle/>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Names subject to change... but we introduce ourselves. Make it fun though.</a:t>
            </a:r>
          </a:p>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suggest some names:</a:t>
            </a:r>
          </a:p>
          <a:p>
            <a:pPr algn="l" rtl="0" lvl="0" marR="0" indent="0" marL="0">
              <a:lnSpc>
                <a:spcPct val="95000"/>
              </a:lnSpc>
              <a:spcBef>
                <a:spcPts val="0"/>
              </a:spcBef>
              <a:buNone/>
            </a:pPr>
            <a:r>
              <a:t/>
            </a:r>
            <a:endParaRPr/>
          </a:p>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3(arcos(-1)) {something that =3pi} also 3* sqrt(-1) / ln(-1)</a:t>
            </a:r>
          </a:p>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2 1/2 men :D</a:t>
            </a:r>
          </a:p>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(something including the robot as a team member, I.E. 3 guy and a droid)</a:t>
            </a:r>
          </a:p>
          <a:p>
            <a:pPr algn="l" rtl="0" lvl="0" marR="0" indent="0" marL="0">
              <a:lnSpc>
                <a:spcPct val="95000"/>
              </a:lnSpc>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
        <p:nvSpPr>
          <p:cNvPr id="196" name="Shape 1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97" name="Shape 197"/>
          <p:cNvSpPr txBox="1"/>
          <p:nvPr>
            <p:ph idx="1" type="body"/>
          </p:nvPr>
        </p:nvSpPr>
        <p:spPr>
          <a:xfrm>
            <a:off y="4343400" x="914400"/>
            <a:ext cy="4114800" cx="5029199"/>
          </a:xfrm>
          <a:prstGeom prst="rect">
            <a:avLst/>
          </a:prstGeom>
          <a:noFill/>
          <a:ln>
            <a:noFill/>
          </a:ln>
        </p:spPr>
        <p:txBody>
          <a:bodyPr bIns="0" rIns="0" lIns="0" tIns="0" anchor="t" anchorCtr="0">
            <a:noAutofit/>
          </a:bodyPr>
          <a:lstStyle/>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Add screenshots of mods?</a:t>
            </a:r>
          </a:p>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I'm going to put in bits of code and have the transition make it go back and forth between code and bullet point.</a:t>
            </a:r>
          </a:p>
          <a:p>
            <a:pPr algn="l" rtl="0" lvl="0" marR="0" indent="0" marL="0">
              <a:lnSpc>
                <a:spcPct val="95000"/>
              </a:lnSpc>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
        <p:nvSpPr>
          <p:cNvPr id="203" name="Shape 20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204" name="Shape 204"/>
          <p:cNvSpPr txBox="1"/>
          <p:nvPr>
            <p:ph idx="1" type="body"/>
          </p:nvPr>
        </p:nvSpPr>
        <p:spPr>
          <a:xfrm>
            <a:off y="4343400" x="914400"/>
            <a:ext cy="4114800" cx="5029199"/>
          </a:xfrm>
          <a:prstGeom prst="rect">
            <a:avLst/>
          </a:prstGeom>
          <a:noFill/>
          <a:ln>
            <a:noFill/>
          </a:ln>
        </p:spPr>
        <p:txBody>
          <a:bodyPr bIns="0" rIns="0" lIns="0" tIns="0" anchor="t" anchorCtr="0">
            <a:noAutofit/>
          </a:bodyPr>
          <a:lstStyle/>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Open to more suggestions...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
        <p:nvSpPr>
          <p:cNvPr id="210" name="Shape 21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211" name="Shape 211"/>
          <p:cNvSpPr txBox="1"/>
          <p:nvPr>
            <p:ph idx="1" type="body"/>
          </p:nvPr>
        </p:nvSpPr>
        <p:spPr>
          <a:xfrm>
            <a:off y="4343400" x="914400"/>
            <a:ext cy="4114800" cx="5029199"/>
          </a:xfrm>
          <a:prstGeom prst="rect">
            <a:avLst/>
          </a:prstGeom>
          <a:noFill/>
          <a:ln>
            <a:noFill/>
          </a:ln>
        </p:spPr>
        <p:txBody>
          <a:bodyPr bIns="0" rIns="0" lIns="0" tIns="0" anchor="t" anchorCtr="0">
            <a:noAutofit/>
          </a:bodyPr>
          <a:lstStyle/>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Let's take each of our conclusions. What I got won't be the same as what you got. Write your 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
        <p:nvSpPr>
          <p:cNvPr id="102" name="Shape 10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03" name="Shape 103"/>
          <p:cNvSpPr txBox="1"/>
          <p:nvPr>
            <p:ph idx="1" type="body"/>
          </p:nvPr>
        </p:nvSpPr>
        <p:spPr>
          <a:xfrm>
            <a:off y="4343400" x="914400"/>
            <a:ext cy="4114800" cx="5029199"/>
          </a:xfrm>
          <a:prstGeom prst="rect">
            <a:avLst/>
          </a:prstGeom>
          <a:noFill/>
          <a:ln>
            <a:noFill/>
          </a:ln>
        </p:spPr>
        <p:txBody>
          <a:bodyPr bIns="0" rIns="0" lIns="0" tIns="0" anchor="t" anchorCtr="0">
            <a:noAutofit/>
          </a:bodyPr>
          <a:lstStyle/>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Brief screenshots of both codes, perhaps.</a:t>
            </a:r>
          </a:p>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This-to-this, kind of thing...</a:t>
            </a:r>
          </a:p>
          <a:p>
            <a:pPr algn="l" rtl="0" lvl="0" marR="0" indent="0" marL="0">
              <a:lnSpc>
                <a:spcPct val="95000"/>
              </a:lnSpc>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09" name="Shape 109"/>
          <p:cNvSpPr txBox="1"/>
          <p:nvPr>
            <p:ph idx="1" type="body"/>
          </p:nvPr>
        </p:nvSpPr>
        <p:spPr>
          <a:xfrm>
            <a:off y="4343400" x="914400"/>
            <a:ext cy="4114800" cx="50291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110" name="Shape 110"/>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16" name="Shape 116"/>
          <p:cNvSpPr txBox="1"/>
          <p:nvPr>
            <p:ph idx="1" type="body"/>
          </p:nvPr>
        </p:nvSpPr>
        <p:spPr>
          <a:xfrm>
            <a:off y="4343400" x="914400"/>
            <a:ext cy="4114800" cx="50291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117" name="Shape 117"/>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36" name="Shape 136"/>
          <p:cNvSpPr txBox="1"/>
          <p:nvPr>
            <p:ph idx="1" type="body"/>
          </p:nvPr>
        </p:nvSpPr>
        <p:spPr>
          <a:xfrm>
            <a:off y="4343400" x="914400"/>
            <a:ext cy="4114800" cx="50291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137" name="Shape 137"/>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55" name="Shape 155"/>
          <p:cNvSpPr txBox="1"/>
          <p:nvPr>
            <p:ph idx="1" type="body"/>
          </p:nvPr>
        </p:nvSpPr>
        <p:spPr>
          <a:xfrm>
            <a:off y="4343400" x="914400"/>
            <a:ext cy="4114800" cx="50291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156" name="Shape 156"/>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62" name="Shape 162"/>
          <p:cNvSpPr txBox="1"/>
          <p:nvPr>
            <p:ph idx="1" type="body"/>
          </p:nvPr>
        </p:nvSpPr>
        <p:spPr>
          <a:xfrm>
            <a:off y="4343400" x="914400"/>
            <a:ext cy="4114800" cx="50291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163" name="Shape 163"/>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
        <p:nvSpPr>
          <p:cNvPr id="169" name="Shape 16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170" name="Shape 170"/>
          <p:cNvSpPr txBox="1"/>
          <p:nvPr>
            <p:ph idx="1" type="body"/>
          </p:nvPr>
        </p:nvSpPr>
        <p:spPr>
          <a:xfrm>
            <a:off y="4343400" x="914400"/>
            <a:ext cy="4114800" cx="5029199"/>
          </a:xfrm>
          <a:prstGeom prst="rect">
            <a:avLst/>
          </a:prstGeom>
          <a:noFill/>
          <a:ln>
            <a:noFill/>
          </a:ln>
        </p:spPr>
        <p:txBody>
          <a:bodyPr bIns="0" rIns="0" lIns="0" tIns="0" anchor="t" anchorCtr="0">
            <a:noAutofit/>
          </a:bodyPr>
          <a:lstStyle/>
          <a:p>
            <a:pPr algn="l" rtl="0" lvl="0" marR="0" indent="0" marL="0">
              <a:lnSpc>
                <a:spcPct val="95000"/>
              </a:lnSpc>
              <a:spcBef>
                <a:spcPts val="0"/>
              </a:spcBef>
              <a:buSzPct val="25000"/>
              <a:buNone/>
            </a:pPr>
            <a:r>
              <a:rPr strike="noStrike" u="none" b="0" cap="none" baseline="0" sz="1600" lang="en-US" i="0">
                <a:solidFill>
                  <a:srgbClr val="FFFFFF"/>
                </a:solidFill>
                <a:latin typeface="Comic Sans MS"/>
                <a:ea typeface="Comic Sans MS"/>
                <a:cs typeface="Comic Sans MS"/>
                <a:sym typeface="Comic Sans MS"/>
              </a:rPr>
              <a:t>should we go though once taking three in a row, or three times taking one at a time? smoother to do 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89" name="Shape 189"/>
          <p:cNvSpPr txBox="1"/>
          <p:nvPr>
            <p:ph idx="1" type="body"/>
          </p:nvPr>
        </p:nvSpPr>
        <p:spPr>
          <a:xfrm>
            <a:off y="4343400" x="914400"/>
            <a:ext cy="4114800" cx="50291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190" name="Shape 190"/>
          <p:cNvSpPr txBox="1"/>
          <p:nvPr>
            <p:ph idx="12" type="sldNum"/>
          </p:nvPr>
        </p:nvSpPr>
        <p:spPr>
          <a:xfrm>
            <a:off y="8686800" x="3886200"/>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y="0" x="0"/>
          <a:ext cy="0" cx="0"/>
          <a:chOff y="0" x="0"/>
          <a:chExt cy="0" cx="0"/>
        </a:xfrm>
      </p:grpSpPr>
      <p:sp>
        <p:nvSpPr>
          <p:cNvPr id="15" name="Shape 15"/>
          <p:cNvSpPr txBox="1"/>
          <p:nvPr>
            <p:ph type="ctrTitle"/>
          </p:nvPr>
        </p:nvSpPr>
        <p:spPr>
          <a:xfrm>
            <a:off y="2366963" x="762000"/>
            <a:ext cy="1633536" cx="8635999"/>
          </a:xfrm>
          <a:prstGeom prst="rect">
            <a:avLst/>
          </a:prstGeom>
          <a:noFill/>
          <a:ln>
            <a:noFill/>
          </a:ln>
        </p:spPr>
        <p:txBody>
          <a:bodyPr bIns="91425" rIns="91425" lIns="91425" tIns="91425" anchor="ctr" anchorCtr="0"/>
          <a:lstStyle>
            <a:lvl1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1pPr>
            <a:lvl2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2pPr>
            <a:lvl3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3pPr>
            <a:lvl4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4pPr>
            <a:lvl5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5pPr>
            <a:lvl6pPr algn="ctr" rtl="0" marR="0" indent="0" marL="45720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6pPr>
            <a:lvl7pPr algn="ctr" rtl="0" marR="0" indent="0" marL="91440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7pPr>
            <a:lvl8pPr algn="ctr" rtl="0" marR="0" indent="0" marL="137160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8pPr>
            <a:lvl9pPr algn="ctr" rtl="0" marR="0" indent="0" marL="182880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9pPr>
          </a:lstStyle>
          <a:p/>
        </p:txBody>
      </p:sp>
      <p:sp>
        <p:nvSpPr>
          <p:cNvPr id="16" name="Shape 16"/>
          <p:cNvSpPr txBox="1"/>
          <p:nvPr>
            <p:ph idx="1" type="subTitle"/>
          </p:nvPr>
        </p:nvSpPr>
        <p:spPr>
          <a:xfrm>
            <a:off y="4318000" x="1524000"/>
            <a:ext cy="1947862" cx="7112000"/>
          </a:xfrm>
          <a:prstGeom prst="rect">
            <a:avLst/>
          </a:prstGeom>
          <a:noFill/>
          <a:ln>
            <a:noFill/>
          </a:ln>
        </p:spPr>
        <p:txBody>
          <a:bodyPr bIns="91425" rIns="91425" lIns="91425" tIns="91425" anchor="t" anchorCtr="0"/>
          <a:lstStyle>
            <a:lvl1pPr algn="ctr" rtl="0" marR="0" indent="0" marL="0">
              <a:spcBef>
                <a:spcPts val="640"/>
              </a:spcBef>
              <a:spcAft>
                <a:spcPts val="0"/>
              </a:spcAft>
              <a:buClr>
                <a:schemeClr val="dk1"/>
              </a:buClr>
              <a:buFont typeface="Times New Roman"/>
              <a:buNone/>
              <a:defRPr strike="noStrike" u="none" b="0" cap="none" baseline="0" sz="3200" i="0">
                <a:solidFill>
                  <a:schemeClr val="dk1"/>
                </a:solidFill>
                <a:latin typeface="Times New Roman"/>
                <a:ea typeface="Times New Roman"/>
                <a:cs typeface="Times New Roman"/>
                <a:sym typeface="Times New Roman"/>
              </a:defRPr>
            </a:lvl1pPr>
            <a:lvl2pPr algn="ctr" rtl="0" marR="0" indent="0" marL="457200">
              <a:spcBef>
                <a:spcPts val="560"/>
              </a:spcBef>
              <a:spcAft>
                <a:spcPts val="0"/>
              </a:spcAft>
              <a:buClr>
                <a:schemeClr val="dk1"/>
              </a:buClr>
              <a:buFont typeface="Times New Roman"/>
              <a:buNone/>
              <a:defRPr strike="noStrike" u="none" b="0" cap="none" baseline="0" sz="2800" i="0">
                <a:solidFill>
                  <a:schemeClr val="dk1"/>
                </a:solidFill>
                <a:latin typeface="Times New Roman"/>
                <a:ea typeface="Times New Roman"/>
                <a:cs typeface="Times New Roman"/>
                <a:sym typeface="Times New Roman"/>
              </a:defRPr>
            </a:lvl2pPr>
            <a:lvl3pPr algn="ctr" rtl="0" marR="0" indent="0" marL="914400">
              <a:spcBef>
                <a:spcPts val="480"/>
              </a:spcBef>
              <a:spcAft>
                <a:spcPts val="0"/>
              </a:spcAft>
              <a:buClr>
                <a:schemeClr val="dk1"/>
              </a:buClr>
              <a:buFont typeface="Times New Roman"/>
              <a:buNone/>
              <a:defRPr strike="noStrike" u="none" b="0" cap="none" baseline="0" sz="2400" i="0">
                <a:solidFill>
                  <a:schemeClr val="dk1"/>
                </a:solidFill>
                <a:latin typeface="Times New Roman"/>
                <a:ea typeface="Times New Roman"/>
                <a:cs typeface="Times New Roman"/>
                <a:sym typeface="Times New Roman"/>
              </a:defRPr>
            </a:lvl3pPr>
            <a:lvl4pPr algn="ctr" rtl="0" marR="0" indent="0" marL="1371600">
              <a:spcBef>
                <a:spcPts val="400"/>
              </a:spcBef>
              <a:spcAft>
                <a:spcPts val="0"/>
              </a:spcAft>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4pPr>
            <a:lvl5pPr algn="ctr" rtl="0" marR="0" indent="0" marL="1828800">
              <a:spcBef>
                <a:spcPts val="400"/>
              </a:spcBef>
              <a:spcAft>
                <a:spcPts val="0"/>
              </a:spcAft>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5pPr>
            <a:lvl6pPr algn="ctr" rtl="0" marR="0" indent="0" marL="2286000">
              <a:spcBef>
                <a:spcPts val="400"/>
              </a:spcBef>
              <a:spcAft>
                <a:spcPts val="0"/>
              </a:spcAft>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6pPr>
            <a:lvl7pPr algn="ctr" rtl="0" marR="0" indent="0" marL="2743200">
              <a:spcBef>
                <a:spcPts val="400"/>
              </a:spcBef>
              <a:spcAft>
                <a:spcPts val="0"/>
              </a:spcAft>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7pPr>
            <a:lvl8pPr algn="ctr" rtl="0" marR="0" indent="0" marL="3200400">
              <a:spcBef>
                <a:spcPts val="400"/>
              </a:spcBef>
              <a:spcAft>
                <a:spcPts val="0"/>
              </a:spcAft>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8pPr>
            <a:lvl9pPr algn="ctr" rtl="0" marR="0" indent="0" marL="3657600">
              <a:spcBef>
                <a:spcPts val="400"/>
              </a:spcBef>
              <a:spcAft>
                <a:spcPts val="0"/>
              </a:spcAft>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9pPr>
          </a:lstStyle>
          <a:p/>
        </p:txBody>
      </p:sp>
      <p:sp>
        <p:nvSpPr>
          <p:cNvPr id="17" name="Shape 17"/>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18" name="Shape 18"/>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19" name="Shape 19"/>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71" name="Shape 71"/>
        <p:cNvGrpSpPr/>
        <p:nvPr/>
      </p:nvGrpSpPr>
      <p:grpSpPr>
        <a:xfrm>
          <a:off y="0" x="0"/>
          <a:ext cy="0" cx="0"/>
          <a:chOff y="0" x="0"/>
          <a:chExt cy="0" cx="0"/>
        </a:xfrm>
      </p:grpSpPr>
      <p:sp>
        <p:nvSpPr>
          <p:cNvPr id="72" name="Shape 72"/>
          <p:cNvSpPr txBox="1"/>
          <p:nvPr>
            <p:ph type="title"/>
          </p:nvPr>
        </p:nvSpPr>
        <p:spPr>
          <a:xfrm>
            <a:off y="676275" x="762000"/>
            <a:ext cy="1271587" cx="8635999"/>
          </a:xfrm>
          <a:prstGeom prst="rect">
            <a:avLst/>
          </a:prstGeom>
          <a:noFill/>
          <a:ln>
            <a:noFill/>
          </a:ln>
        </p:spPr>
        <p:txBody>
          <a:bodyPr bIns="91425" rIns="91425" lIns="91425" tIns="91425" anchor="ctr" anchorCtr="0"/>
          <a:lstStyle>
            <a:lvl1pPr algn="ctr" rtl="0">
              <a:spcBef>
                <a:spcPts val="0"/>
              </a:spcBef>
              <a:spcAft>
                <a:spcPts val="0"/>
              </a:spcAft>
              <a:defRPr sz="4400">
                <a:solidFill>
                  <a:schemeClr val="dk2"/>
                </a:solidFill>
                <a:latin typeface="Times New Roman"/>
                <a:ea typeface="Times New Roman"/>
                <a:cs typeface="Times New Roman"/>
                <a:sym typeface="Times New Roman"/>
              </a:defRPr>
            </a:lvl1pPr>
            <a:lvl2pPr algn="ctr" rtl="0">
              <a:spcBef>
                <a:spcPts val="0"/>
              </a:spcBef>
              <a:spcAft>
                <a:spcPts val="0"/>
              </a:spcAft>
              <a:defRPr sz="4400">
                <a:solidFill>
                  <a:schemeClr val="dk2"/>
                </a:solidFill>
                <a:latin typeface="Times New Roman"/>
                <a:ea typeface="Times New Roman"/>
                <a:cs typeface="Times New Roman"/>
                <a:sym typeface="Times New Roman"/>
              </a:defRPr>
            </a:lvl2pPr>
            <a:lvl3pPr algn="ctr" rtl="0">
              <a:spcBef>
                <a:spcPts val="0"/>
              </a:spcBef>
              <a:spcAft>
                <a:spcPts val="0"/>
              </a:spcAft>
              <a:defRPr sz="4400">
                <a:solidFill>
                  <a:schemeClr val="dk2"/>
                </a:solidFill>
                <a:latin typeface="Times New Roman"/>
                <a:ea typeface="Times New Roman"/>
                <a:cs typeface="Times New Roman"/>
                <a:sym typeface="Times New Roman"/>
              </a:defRPr>
            </a:lvl3pPr>
            <a:lvl4pPr algn="ctr" rtl="0">
              <a:spcBef>
                <a:spcPts val="0"/>
              </a:spcBef>
              <a:spcAft>
                <a:spcPts val="0"/>
              </a:spcAft>
              <a:defRPr sz="4400">
                <a:solidFill>
                  <a:schemeClr val="dk2"/>
                </a:solidFill>
                <a:latin typeface="Times New Roman"/>
                <a:ea typeface="Times New Roman"/>
                <a:cs typeface="Times New Roman"/>
                <a:sym typeface="Times New Roman"/>
              </a:defRPr>
            </a:lvl4pPr>
            <a:lvl5pPr algn="ctr" rtl="0">
              <a:spcBef>
                <a:spcPts val="0"/>
              </a:spcBef>
              <a:spcAft>
                <a:spcPts val="0"/>
              </a:spcAft>
              <a:defRPr sz="4400">
                <a:solidFill>
                  <a:schemeClr val="dk2"/>
                </a:solidFill>
                <a:latin typeface="Times New Roman"/>
                <a:ea typeface="Times New Roman"/>
                <a:cs typeface="Times New Roman"/>
                <a:sym typeface="Times New Roman"/>
              </a:defRPr>
            </a:lvl5pPr>
            <a:lvl6pPr algn="ctr" rtl="0" marL="457200">
              <a:spcBef>
                <a:spcPts val="0"/>
              </a:spcBef>
              <a:spcAft>
                <a:spcPts val="0"/>
              </a:spcAft>
              <a:defRPr sz="4400">
                <a:solidFill>
                  <a:schemeClr val="dk2"/>
                </a:solidFill>
                <a:latin typeface="Times New Roman"/>
                <a:ea typeface="Times New Roman"/>
                <a:cs typeface="Times New Roman"/>
                <a:sym typeface="Times New Roman"/>
              </a:defRPr>
            </a:lvl6pPr>
            <a:lvl7pPr algn="ctr" rtl="0" marL="914400">
              <a:spcBef>
                <a:spcPts val="0"/>
              </a:spcBef>
              <a:spcAft>
                <a:spcPts val="0"/>
              </a:spcAft>
              <a:defRPr sz="4400">
                <a:solidFill>
                  <a:schemeClr val="dk2"/>
                </a:solidFill>
                <a:latin typeface="Times New Roman"/>
                <a:ea typeface="Times New Roman"/>
                <a:cs typeface="Times New Roman"/>
                <a:sym typeface="Times New Roman"/>
              </a:defRPr>
            </a:lvl7pPr>
            <a:lvl8pPr algn="ctr" rtl="0" marL="1371600">
              <a:spcBef>
                <a:spcPts val="0"/>
              </a:spcBef>
              <a:spcAft>
                <a:spcPts val="0"/>
              </a:spcAft>
              <a:defRPr sz="4400">
                <a:solidFill>
                  <a:schemeClr val="dk2"/>
                </a:solidFill>
                <a:latin typeface="Times New Roman"/>
                <a:ea typeface="Times New Roman"/>
                <a:cs typeface="Times New Roman"/>
                <a:sym typeface="Times New Roman"/>
              </a:defRPr>
            </a:lvl8pPr>
            <a:lvl9pPr algn="ctr" rtl="0" marL="1828800">
              <a:spcBef>
                <a:spcPts val="0"/>
              </a:spcBef>
              <a:spcAft>
                <a:spcPts val="0"/>
              </a:spcAft>
              <a:defRPr sz="4400">
                <a:solidFill>
                  <a:schemeClr val="dk2"/>
                </a:solidFill>
                <a:latin typeface="Times New Roman"/>
                <a:ea typeface="Times New Roman"/>
                <a:cs typeface="Times New Roman"/>
                <a:sym typeface="Times New Roman"/>
              </a:defRPr>
            </a:lvl9pPr>
          </a:lstStyle>
          <a:p/>
        </p:txBody>
      </p:sp>
      <p:sp>
        <p:nvSpPr>
          <p:cNvPr id="73" name="Shape 73"/>
          <p:cNvSpPr txBox="1"/>
          <p:nvPr>
            <p:ph idx="1" type="body"/>
          </p:nvPr>
        </p:nvSpPr>
        <p:spPr>
          <a:xfrm rot="5400000">
            <a:off y="169069" x="2793206"/>
            <a:ext cy="8635999" cx="4573588"/>
          </a:xfrm>
          <a:prstGeom prst="rect">
            <a:avLst/>
          </a:prstGeom>
          <a:noFill/>
          <a:ln>
            <a:noFill/>
          </a:ln>
        </p:spPr>
        <p:txBody>
          <a:bodyPr bIns="91425" rIns="91425" lIns="91425" tIns="91425" anchor="t" anchorCtr="0"/>
          <a:lstStyle>
            <a:lvl1pPr algn="l" rtl="0" indent="-222250" marL="342900">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algn="l" rtl="0" indent="-177800" marL="742950">
              <a:spcBef>
                <a:spcPts val="560"/>
              </a:spcBef>
              <a:spcAft>
                <a:spcPts val="0"/>
              </a:spcAft>
              <a:buClr>
                <a:schemeClr val="dk1"/>
              </a:buClr>
              <a:buFont typeface="Arial"/>
              <a:buChar char="●"/>
              <a:defRPr sz="2800">
                <a:solidFill>
                  <a:schemeClr val="dk1"/>
                </a:solidFill>
                <a:latin typeface="Times New Roman"/>
                <a:ea typeface="Times New Roman"/>
                <a:cs typeface="Times New Roman"/>
                <a:sym typeface="Times New Roman"/>
              </a:defRPr>
            </a:lvl2pPr>
            <a:lvl3pPr algn="l" rtl="0" indent="-136525" marL="1143000">
              <a:spcBef>
                <a:spcPts val="480"/>
              </a:spcBef>
              <a:spcAft>
                <a:spcPts val="0"/>
              </a:spcAft>
              <a:buClr>
                <a:schemeClr val="dk1"/>
              </a:buClr>
              <a:buFont typeface="Arial"/>
              <a:buChar char="●"/>
              <a:defRPr sz="2400">
                <a:solidFill>
                  <a:schemeClr val="dk1"/>
                </a:solidFill>
                <a:latin typeface="Times New Roman"/>
                <a:ea typeface="Times New Roman"/>
                <a:cs typeface="Times New Roman"/>
                <a:sym typeface="Times New Roman"/>
              </a:defRPr>
            </a:lvl3pPr>
            <a:lvl4pPr algn="l" rtl="0" indent="-152400" marL="16002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4pPr>
            <a:lvl5pPr algn="l" rtl="0" indent="-152400" marL="20574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5pPr>
            <a:lvl6pPr algn="l" rtl="0" indent="-152400" marL="25146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6pPr>
            <a:lvl7pPr algn="l" rtl="0" indent="-152400" marL="29718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7pPr>
            <a:lvl8pPr algn="l" rtl="0" indent="-152400" marL="34290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8pPr>
            <a:lvl9pPr algn="l" rtl="0" indent="-152400" marL="38862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9pPr>
          </a:lstStyle>
          <a:p/>
        </p:txBody>
      </p:sp>
      <p:sp>
        <p:nvSpPr>
          <p:cNvPr id="74" name="Shape 74"/>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75" name="Shape 75"/>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76" name="Shape 76"/>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77" name="Shape 77"/>
        <p:cNvGrpSpPr/>
        <p:nvPr/>
      </p:nvGrpSpPr>
      <p:grpSpPr>
        <a:xfrm>
          <a:off y="0" x="0"/>
          <a:ext cy="0" cx="0"/>
          <a:chOff y="0" x="0"/>
          <a:chExt cy="0" cx="0"/>
        </a:xfrm>
      </p:grpSpPr>
      <p:sp>
        <p:nvSpPr>
          <p:cNvPr id="78" name="Shape 78"/>
          <p:cNvSpPr txBox="1"/>
          <p:nvPr>
            <p:ph type="title"/>
          </p:nvPr>
        </p:nvSpPr>
        <p:spPr>
          <a:xfrm rot="5400000">
            <a:off y="2645569" x="5269705"/>
            <a:ext cy="2158999" cx="6097588"/>
          </a:xfrm>
          <a:prstGeom prst="rect">
            <a:avLst/>
          </a:prstGeom>
          <a:noFill/>
          <a:ln>
            <a:noFill/>
          </a:ln>
        </p:spPr>
        <p:txBody>
          <a:bodyPr bIns="91425" rIns="91425" lIns="91425" tIns="91425" anchor="ctr" anchorCtr="0"/>
          <a:lstStyle>
            <a:lvl1pPr algn="ctr" rtl="0">
              <a:spcBef>
                <a:spcPts val="0"/>
              </a:spcBef>
              <a:spcAft>
                <a:spcPts val="0"/>
              </a:spcAft>
              <a:defRPr sz="4400">
                <a:solidFill>
                  <a:schemeClr val="dk2"/>
                </a:solidFill>
                <a:latin typeface="Times New Roman"/>
                <a:ea typeface="Times New Roman"/>
                <a:cs typeface="Times New Roman"/>
                <a:sym typeface="Times New Roman"/>
              </a:defRPr>
            </a:lvl1pPr>
            <a:lvl2pPr algn="ctr" rtl="0">
              <a:spcBef>
                <a:spcPts val="0"/>
              </a:spcBef>
              <a:spcAft>
                <a:spcPts val="0"/>
              </a:spcAft>
              <a:defRPr sz="4400">
                <a:solidFill>
                  <a:schemeClr val="dk2"/>
                </a:solidFill>
                <a:latin typeface="Times New Roman"/>
                <a:ea typeface="Times New Roman"/>
                <a:cs typeface="Times New Roman"/>
                <a:sym typeface="Times New Roman"/>
              </a:defRPr>
            </a:lvl2pPr>
            <a:lvl3pPr algn="ctr" rtl="0">
              <a:spcBef>
                <a:spcPts val="0"/>
              </a:spcBef>
              <a:spcAft>
                <a:spcPts val="0"/>
              </a:spcAft>
              <a:defRPr sz="4400">
                <a:solidFill>
                  <a:schemeClr val="dk2"/>
                </a:solidFill>
                <a:latin typeface="Times New Roman"/>
                <a:ea typeface="Times New Roman"/>
                <a:cs typeface="Times New Roman"/>
                <a:sym typeface="Times New Roman"/>
              </a:defRPr>
            </a:lvl3pPr>
            <a:lvl4pPr algn="ctr" rtl="0">
              <a:spcBef>
                <a:spcPts val="0"/>
              </a:spcBef>
              <a:spcAft>
                <a:spcPts val="0"/>
              </a:spcAft>
              <a:defRPr sz="4400">
                <a:solidFill>
                  <a:schemeClr val="dk2"/>
                </a:solidFill>
                <a:latin typeface="Times New Roman"/>
                <a:ea typeface="Times New Roman"/>
                <a:cs typeface="Times New Roman"/>
                <a:sym typeface="Times New Roman"/>
              </a:defRPr>
            </a:lvl4pPr>
            <a:lvl5pPr algn="ctr" rtl="0">
              <a:spcBef>
                <a:spcPts val="0"/>
              </a:spcBef>
              <a:spcAft>
                <a:spcPts val="0"/>
              </a:spcAft>
              <a:defRPr sz="4400">
                <a:solidFill>
                  <a:schemeClr val="dk2"/>
                </a:solidFill>
                <a:latin typeface="Times New Roman"/>
                <a:ea typeface="Times New Roman"/>
                <a:cs typeface="Times New Roman"/>
                <a:sym typeface="Times New Roman"/>
              </a:defRPr>
            </a:lvl5pPr>
            <a:lvl6pPr algn="ctr" rtl="0" marL="457200">
              <a:spcBef>
                <a:spcPts val="0"/>
              </a:spcBef>
              <a:spcAft>
                <a:spcPts val="0"/>
              </a:spcAft>
              <a:defRPr sz="4400">
                <a:solidFill>
                  <a:schemeClr val="dk2"/>
                </a:solidFill>
                <a:latin typeface="Times New Roman"/>
                <a:ea typeface="Times New Roman"/>
                <a:cs typeface="Times New Roman"/>
                <a:sym typeface="Times New Roman"/>
              </a:defRPr>
            </a:lvl6pPr>
            <a:lvl7pPr algn="ctr" rtl="0" marL="914400">
              <a:spcBef>
                <a:spcPts val="0"/>
              </a:spcBef>
              <a:spcAft>
                <a:spcPts val="0"/>
              </a:spcAft>
              <a:defRPr sz="4400">
                <a:solidFill>
                  <a:schemeClr val="dk2"/>
                </a:solidFill>
                <a:latin typeface="Times New Roman"/>
                <a:ea typeface="Times New Roman"/>
                <a:cs typeface="Times New Roman"/>
                <a:sym typeface="Times New Roman"/>
              </a:defRPr>
            </a:lvl7pPr>
            <a:lvl8pPr algn="ctr" rtl="0" marL="1371600">
              <a:spcBef>
                <a:spcPts val="0"/>
              </a:spcBef>
              <a:spcAft>
                <a:spcPts val="0"/>
              </a:spcAft>
              <a:defRPr sz="4400">
                <a:solidFill>
                  <a:schemeClr val="dk2"/>
                </a:solidFill>
                <a:latin typeface="Times New Roman"/>
                <a:ea typeface="Times New Roman"/>
                <a:cs typeface="Times New Roman"/>
                <a:sym typeface="Times New Roman"/>
              </a:defRPr>
            </a:lvl8pPr>
            <a:lvl9pPr algn="ctr" rtl="0" marL="1828800">
              <a:spcBef>
                <a:spcPts val="0"/>
              </a:spcBef>
              <a:spcAft>
                <a:spcPts val="0"/>
              </a:spcAft>
              <a:defRPr sz="4400">
                <a:solidFill>
                  <a:schemeClr val="dk2"/>
                </a:solidFill>
                <a:latin typeface="Times New Roman"/>
                <a:ea typeface="Times New Roman"/>
                <a:cs typeface="Times New Roman"/>
                <a:sym typeface="Times New Roman"/>
              </a:defRPr>
            </a:lvl9pPr>
          </a:lstStyle>
          <a:p/>
        </p:txBody>
      </p:sp>
      <p:sp>
        <p:nvSpPr>
          <p:cNvPr id="79" name="Shape 79"/>
          <p:cNvSpPr txBox="1"/>
          <p:nvPr>
            <p:ph idx="1" type="body"/>
          </p:nvPr>
        </p:nvSpPr>
        <p:spPr>
          <a:xfrm rot="5400000">
            <a:off y="562768" x="875505"/>
            <a:ext cy="6324600" cx="6097588"/>
          </a:xfrm>
          <a:prstGeom prst="rect">
            <a:avLst/>
          </a:prstGeom>
          <a:noFill/>
          <a:ln>
            <a:noFill/>
          </a:ln>
        </p:spPr>
        <p:txBody>
          <a:bodyPr bIns="91425" rIns="91425" lIns="91425" tIns="91425" anchor="t" anchorCtr="0"/>
          <a:lstStyle>
            <a:lvl1pPr algn="l" rtl="0" indent="-222250" marL="342900">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algn="l" rtl="0" indent="-177800" marL="742950">
              <a:spcBef>
                <a:spcPts val="560"/>
              </a:spcBef>
              <a:spcAft>
                <a:spcPts val="0"/>
              </a:spcAft>
              <a:buClr>
                <a:schemeClr val="dk1"/>
              </a:buClr>
              <a:buFont typeface="Arial"/>
              <a:buChar char="●"/>
              <a:defRPr sz="2800">
                <a:solidFill>
                  <a:schemeClr val="dk1"/>
                </a:solidFill>
                <a:latin typeface="Times New Roman"/>
                <a:ea typeface="Times New Roman"/>
                <a:cs typeface="Times New Roman"/>
                <a:sym typeface="Times New Roman"/>
              </a:defRPr>
            </a:lvl2pPr>
            <a:lvl3pPr algn="l" rtl="0" indent="-136525" marL="1143000">
              <a:spcBef>
                <a:spcPts val="480"/>
              </a:spcBef>
              <a:spcAft>
                <a:spcPts val="0"/>
              </a:spcAft>
              <a:buClr>
                <a:schemeClr val="dk1"/>
              </a:buClr>
              <a:buFont typeface="Arial"/>
              <a:buChar char="●"/>
              <a:defRPr sz="2400">
                <a:solidFill>
                  <a:schemeClr val="dk1"/>
                </a:solidFill>
                <a:latin typeface="Times New Roman"/>
                <a:ea typeface="Times New Roman"/>
                <a:cs typeface="Times New Roman"/>
                <a:sym typeface="Times New Roman"/>
              </a:defRPr>
            </a:lvl3pPr>
            <a:lvl4pPr algn="l" rtl="0" indent="-152400" marL="16002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4pPr>
            <a:lvl5pPr algn="l" rtl="0" indent="-152400" marL="20574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5pPr>
            <a:lvl6pPr algn="l" rtl="0" indent="-152400" marL="25146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6pPr>
            <a:lvl7pPr algn="l" rtl="0" indent="-152400" marL="29718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7pPr>
            <a:lvl8pPr algn="l" rtl="0" indent="-152400" marL="34290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8pPr>
            <a:lvl9pPr algn="l" rtl="0" indent="-152400" marL="38862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9pPr>
          </a:lstStyle>
          <a:p/>
        </p:txBody>
      </p:sp>
      <p:sp>
        <p:nvSpPr>
          <p:cNvPr id="80" name="Shape 80"/>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81" name="Shape 81"/>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82" name="Shape 82"/>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20" name="Shape 20"/>
        <p:cNvGrpSpPr/>
        <p:nvPr/>
      </p:nvGrpSpPr>
      <p:grpSpPr>
        <a:xfrm>
          <a:off y="0" x="0"/>
          <a:ext cy="0" cx="0"/>
          <a:chOff y="0" x="0"/>
          <a:chExt cy="0" cx="0"/>
        </a:xfrm>
      </p:grpSpPr>
      <p:sp>
        <p:nvSpPr>
          <p:cNvPr id="21" name="Shape 21"/>
          <p:cNvSpPr txBox="1"/>
          <p:nvPr>
            <p:ph type="title"/>
          </p:nvPr>
        </p:nvSpPr>
        <p:spPr>
          <a:xfrm>
            <a:off y="676275" x="762000"/>
            <a:ext cy="1271587" cx="8635999"/>
          </a:xfrm>
          <a:prstGeom prst="rect">
            <a:avLst/>
          </a:prstGeom>
          <a:noFill/>
          <a:ln>
            <a:noFill/>
          </a:ln>
        </p:spPr>
        <p:txBody>
          <a:bodyPr bIns="91425" rIns="91425" lIns="91425" tIns="91425" anchor="ctr" anchorCtr="0"/>
          <a:lstStyle>
            <a:lvl1pPr algn="ctr" rtl="0">
              <a:spcBef>
                <a:spcPts val="0"/>
              </a:spcBef>
              <a:spcAft>
                <a:spcPts val="0"/>
              </a:spcAft>
              <a:defRPr sz="4400">
                <a:solidFill>
                  <a:schemeClr val="dk2"/>
                </a:solidFill>
                <a:latin typeface="Times New Roman"/>
                <a:ea typeface="Times New Roman"/>
                <a:cs typeface="Times New Roman"/>
                <a:sym typeface="Times New Roman"/>
              </a:defRPr>
            </a:lvl1pPr>
            <a:lvl2pPr algn="ctr" rtl="0">
              <a:spcBef>
                <a:spcPts val="0"/>
              </a:spcBef>
              <a:spcAft>
                <a:spcPts val="0"/>
              </a:spcAft>
              <a:defRPr sz="4400">
                <a:solidFill>
                  <a:schemeClr val="dk2"/>
                </a:solidFill>
                <a:latin typeface="Times New Roman"/>
                <a:ea typeface="Times New Roman"/>
                <a:cs typeface="Times New Roman"/>
                <a:sym typeface="Times New Roman"/>
              </a:defRPr>
            </a:lvl2pPr>
            <a:lvl3pPr algn="ctr" rtl="0">
              <a:spcBef>
                <a:spcPts val="0"/>
              </a:spcBef>
              <a:spcAft>
                <a:spcPts val="0"/>
              </a:spcAft>
              <a:defRPr sz="4400">
                <a:solidFill>
                  <a:schemeClr val="dk2"/>
                </a:solidFill>
                <a:latin typeface="Times New Roman"/>
                <a:ea typeface="Times New Roman"/>
                <a:cs typeface="Times New Roman"/>
                <a:sym typeface="Times New Roman"/>
              </a:defRPr>
            </a:lvl3pPr>
            <a:lvl4pPr algn="ctr" rtl="0">
              <a:spcBef>
                <a:spcPts val="0"/>
              </a:spcBef>
              <a:spcAft>
                <a:spcPts val="0"/>
              </a:spcAft>
              <a:defRPr sz="4400">
                <a:solidFill>
                  <a:schemeClr val="dk2"/>
                </a:solidFill>
                <a:latin typeface="Times New Roman"/>
                <a:ea typeface="Times New Roman"/>
                <a:cs typeface="Times New Roman"/>
                <a:sym typeface="Times New Roman"/>
              </a:defRPr>
            </a:lvl4pPr>
            <a:lvl5pPr algn="ctr" rtl="0">
              <a:spcBef>
                <a:spcPts val="0"/>
              </a:spcBef>
              <a:spcAft>
                <a:spcPts val="0"/>
              </a:spcAft>
              <a:defRPr sz="4400">
                <a:solidFill>
                  <a:schemeClr val="dk2"/>
                </a:solidFill>
                <a:latin typeface="Times New Roman"/>
                <a:ea typeface="Times New Roman"/>
                <a:cs typeface="Times New Roman"/>
                <a:sym typeface="Times New Roman"/>
              </a:defRPr>
            </a:lvl5pPr>
            <a:lvl6pPr algn="ctr" rtl="0" marL="457200">
              <a:spcBef>
                <a:spcPts val="0"/>
              </a:spcBef>
              <a:spcAft>
                <a:spcPts val="0"/>
              </a:spcAft>
              <a:defRPr sz="4400">
                <a:solidFill>
                  <a:schemeClr val="dk2"/>
                </a:solidFill>
                <a:latin typeface="Times New Roman"/>
                <a:ea typeface="Times New Roman"/>
                <a:cs typeface="Times New Roman"/>
                <a:sym typeface="Times New Roman"/>
              </a:defRPr>
            </a:lvl6pPr>
            <a:lvl7pPr algn="ctr" rtl="0" marL="914400">
              <a:spcBef>
                <a:spcPts val="0"/>
              </a:spcBef>
              <a:spcAft>
                <a:spcPts val="0"/>
              </a:spcAft>
              <a:defRPr sz="4400">
                <a:solidFill>
                  <a:schemeClr val="dk2"/>
                </a:solidFill>
                <a:latin typeface="Times New Roman"/>
                <a:ea typeface="Times New Roman"/>
                <a:cs typeface="Times New Roman"/>
                <a:sym typeface="Times New Roman"/>
              </a:defRPr>
            </a:lvl7pPr>
            <a:lvl8pPr algn="ctr" rtl="0" marL="1371600">
              <a:spcBef>
                <a:spcPts val="0"/>
              </a:spcBef>
              <a:spcAft>
                <a:spcPts val="0"/>
              </a:spcAft>
              <a:defRPr sz="4400">
                <a:solidFill>
                  <a:schemeClr val="dk2"/>
                </a:solidFill>
                <a:latin typeface="Times New Roman"/>
                <a:ea typeface="Times New Roman"/>
                <a:cs typeface="Times New Roman"/>
                <a:sym typeface="Times New Roman"/>
              </a:defRPr>
            </a:lvl8pPr>
            <a:lvl9pPr algn="ctr" rtl="0" marL="1828800">
              <a:spcBef>
                <a:spcPts val="0"/>
              </a:spcBef>
              <a:spcAft>
                <a:spcPts val="0"/>
              </a:spcAft>
              <a:defRPr sz="4400">
                <a:solidFill>
                  <a:schemeClr val="dk2"/>
                </a:solidFill>
                <a:latin typeface="Times New Roman"/>
                <a:ea typeface="Times New Roman"/>
                <a:cs typeface="Times New Roman"/>
                <a:sym typeface="Times New Roman"/>
              </a:defRPr>
            </a:lvl9pPr>
          </a:lstStyle>
          <a:p/>
        </p:txBody>
      </p:sp>
      <p:sp>
        <p:nvSpPr>
          <p:cNvPr id="22" name="Shape 22"/>
          <p:cNvSpPr txBox="1"/>
          <p:nvPr>
            <p:ph idx="1" type="body"/>
          </p:nvPr>
        </p:nvSpPr>
        <p:spPr>
          <a:xfrm>
            <a:off y="2200275" x="762000"/>
            <a:ext cy="4573588" cx="8635999"/>
          </a:xfrm>
          <a:prstGeom prst="rect">
            <a:avLst/>
          </a:prstGeom>
          <a:noFill/>
          <a:ln>
            <a:noFill/>
          </a:ln>
        </p:spPr>
        <p:txBody>
          <a:bodyPr bIns="91425" rIns="91425" lIns="91425" tIns="91425" anchor="t" anchorCtr="0"/>
          <a:lstStyle>
            <a:lvl1pPr algn="l" rtl="0" indent="-222250" marL="342900">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algn="l" rtl="0" indent="-177800" marL="742950">
              <a:spcBef>
                <a:spcPts val="560"/>
              </a:spcBef>
              <a:spcAft>
                <a:spcPts val="0"/>
              </a:spcAft>
              <a:buClr>
                <a:schemeClr val="dk1"/>
              </a:buClr>
              <a:buFont typeface="Arial"/>
              <a:buChar char="●"/>
              <a:defRPr sz="2800">
                <a:solidFill>
                  <a:schemeClr val="dk1"/>
                </a:solidFill>
                <a:latin typeface="Times New Roman"/>
                <a:ea typeface="Times New Roman"/>
                <a:cs typeface="Times New Roman"/>
                <a:sym typeface="Times New Roman"/>
              </a:defRPr>
            </a:lvl2pPr>
            <a:lvl3pPr algn="l" rtl="0" indent="-136525" marL="1143000">
              <a:spcBef>
                <a:spcPts val="480"/>
              </a:spcBef>
              <a:spcAft>
                <a:spcPts val="0"/>
              </a:spcAft>
              <a:buClr>
                <a:schemeClr val="dk1"/>
              </a:buClr>
              <a:buFont typeface="Arial"/>
              <a:buChar char="●"/>
              <a:defRPr sz="2400">
                <a:solidFill>
                  <a:schemeClr val="dk1"/>
                </a:solidFill>
                <a:latin typeface="Times New Roman"/>
                <a:ea typeface="Times New Roman"/>
                <a:cs typeface="Times New Roman"/>
                <a:sym typeface="Times New Roman"/>
              </a:defRPr>
            </a:lvl3pPr>
            <a:lvl4pPr algn="l" rtl="0" indent="-152400" marL="16002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4pPr>
            <a:lvl5pPr algn="l" rtl="0" indent="-152400" marL="20574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5pPr>
            <a:lvl6pPr algn="l" rtl="0" indent="-152400" marL="25146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6pPr>
            <a:lvl7pPr algn="l" rtl="0" indent="-152400" marL="29718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7pPr>
            <a:lvl8pPr algn="l" rtl="0" indent="-152400" marL="34290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8pPr>
            <a:lvl9pPr algn="l" rtl="0" indent="-152400" marL="3886200">
              <a:spcBef>
                <a:spcPts val="400"/>
              </a:spcBef>
              <a:spcAft>
                <a:spcPts val="0"/>
              </a:spcAft>
              <a:buClr>
                <a:schemeClr val="dk1"/>
              </a:buClr>
              <a:buFont typeface="Arial"/>
              <a:buChar char="●"/>
              <a:defRPr sz="2000">
                <a:solidFill>
                  <a:schemeClr val="dk1"/>
                </a:solidFill>
                <a:latin typeface="Times New Roman"/>
                <a:ea typeface="Times New Roman"/>
                <a:cs typeface="Times New Roman"/>
                <a:sym typeface="Times New Roman"/>
              </a:defRPr>
            </a:lvl9pPr>
          </a:lstStyle>
          <a:p/>
        </p:txBody>
      </p:sp>
      <p:sp>
        <p:nvSpPr>
          <p:cNvPr id="23" name="Shape 23"/>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24" name="Shape 24"/>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25" name="Shape 25"/>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_HEADER">
    <p:spTree>
      <p:nvGrpSpPr>
        <p:cNvPr id="26" name="Shape 26"/>
        <p:cNvGrpSpPr/>
        <p:nvPr/>
      </p:nvGrpSpPr>
      <p:grpSpPr>
        <a:xfrm>
          <a:off y="0" x="0"/>
          <a:ext cy="0" cx="0"/>
          <a:chOff y="0" x="0"/>
          <a:chExt cy="0" cx="0"/>
        </a:xfrm>
      </p:grpSpPr>
      <p:sp>
        <p:nvSpPr>
          <p:cNvPr id="27" name="Shape 27"/>
          <p:cNvSpPr txBox="1"/>
          <p:nvPr>
            <p:ph type="title"/>
          </p:nvPr>
        </p:nvSpPr>
        <p:spPr>
          <a:xfrm>
            <a:off y="4895850" x="803275"/>
            <a:ext cy="1514474" cx="8635999"/>
          </a:xfrm>
          <a:prstGeom prst="rect">
            <a:avLst/>
          </a:prstGeom>
          <a:noFill/>
          <a:ln>
            <a:noFill/>
          </a:ln>
        </p:spPr>
        <p:txBody>
          <a:bodyPr bIns="91425" rIns="91425" lIns="91425" tIns="91425" anchor="t" anchorCtr="0"/>
          <a:lstStyle>
            <a:lvl1pPr algn="l" rtl="0">
              <a:spcBef>
                <a:spcPts val="0"/>
              </a:spcBef>
              <a:defRPr b="1" cap="small" sz="4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y="3228975" x="803275"/>
            <a:ext cy="1666875" cx="8635999"/>
          </a:xfrm>
          <a:prstGeom prst="rect">
            <a:avLst/>
          </a:prstGeom>
          <a:noFill/>
          <a:ln>
            <a:noFill/>
          </a:ln>
        </p:spPr>
        <p:txBody>
          <a:bodyPr bIns="91425" rIns="91425" lIns="91425" tIns="91425" anchor="b" anchorCtr="0"/>
          <a:lstStyle>
            <a:lvl1pPr rtl="0" indent="0" marL="0">
              <a:spcBef>
                <a:spcPts val="0"/>
              </a:spcBef>
              <a:buFont typeface="Times New Roman"/>
              <a:buNone/>
              <a:defRPr sz="2000"/>
            </a:lvl1pPr>
            <a:lvl2pPr rtl="0" indent="0" marL="457200">
              <a:spcBef>
                <a:spcPts val="0"/>
              </a:spcBef>
              <a:buFont typeface="Times New Roman"/>
              <a:buNone/>
              <a:defRPr sz="1800"/>
            </a:lvl2pPr>
            <a:lvl3pPr rtl="0" indent="0" marL="914400">
              <a:spcBef>
                <a:spcPts val="0"/>
              </a:spcBef>
              <a:buFont typeface="Times New Roman"/>
              <a:buNone/>
              <a:defRPr sz="1600"/>
            </a:lvl3pPr>
            <a:lvl4pPr rtl="0" indent="0" marL="1371600">
              <a:spcBef>
                <a:spcPts val="0"/>
              </a:spcBef>
              <a:buFont typeface="Times New Roman"/>
              <a:buNone/>
              <a:defRPr sz="1400"/>
            </a:lvl4pPr>
            <a:lvl5pPr rtl="0" indent="0" marL="1828800">
              <a:spcBef>
                <a:spcPts val="0"/>
              </a:spcBef>
              <a:buFont typeface="Times New Roman"/>
              <a:buNone/>
              <a:defRPr sz="1400"/>
            </a:lvl5pPr>
            <a:lvl6pPr rtl="0" indent="0" marL="2286000">
              <a:spcBef>
                <a:spcPts val="0"/>
              </a:spcBef>
              <a:buFont typeface="Times New Roman"/>
              <a:buNone/>
              <a:defRPr sz="1400"/>
            </a:lvl6pPr>
            <a:lvl7pPr rtl="0" indent="0" marL="2743200">
              <a:spcBef>
                <a:spcPts val="0"/>
              </a:spcBef>
              <a:buFont typeface="Times New Roman"/>
              <a:buNone/>
              <a:defRPr sz="1400"/>
            </a:lvl7pPr>
            <a:lvl8pPr rtl="0" indent="0" marL="3200400">
              <a:spcBef>
                <a:spcPts val="0"/>
              </a:spcBef>
              <a:buFont typeface="Times New Roman"/>
              <a:buNone/>
              <a:defRPr sz="1400"/>
            </a:lvl8pPr>
            <a:lvl9pPr rtl="0" indent="0" marL="3657600">
              <a:spcBef>
                <a:spcPts val="0"/>
              </a:spcBef>
              <a:buFont typeface="Times New Roman"/>
              <a:buNone/>
              <a:defRPr sz="1400"/>
            </a:lvl9pPr>
          </a:lstStyle>
          <a:p/>
        </p:txBody>
      </p:sp>
      <p:sp>
        <p:nvSpPr>
          <p:cNvPr id="29" name="Shape 29"/>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30" name="Shape 30"/>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31" name="Shape 31"/>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32" name="Shape 32"/>
        <p:cNvGrpSpPr/>
        <p:nvPr/>
      </p:nvGrpSpPr>
      <p:grpSpPr>
        <a:xfrm>
          <a:off y="0" x="0"/>
          <a:ext cy="0" cx="0"/>
          <a:chOff y="0" x="0"/>
          <a:chExt cy="0" cx="0"/>
        </a:xfrm>
      </p:grpSpPr>
      <p:sp>
        <p:nvSpPr>
          <p:cNvPr id="33" name="Shape 33"/>
          <p:cNvSpPr txBox="1"/>
          <p:nvPr>
            <p:ph type="title"/>
          </p:nvPr>
        </p:nvSpPr>
        <p:spPr>
          <a:xfrm>
            <a:off y="676275" x="762000"/>
            <a:ext cy="1271587" cx="8635999"/>
          </a:xfrm>
          <a:prstGeom prst="rect">
            <a:avLst/>
          </a:prstGeom>
          <a:noFill/>
          <a:ln>
            <a:noFill/>
          </a:ln>
        </p:spPr>
        <p:txBody>
          <a:bodyPr bIns="91425" rIns="91425" lIns="91425" tIns="91425" anchor="ctr" anchorCtr="0"/>
          <a:lstStyle>
            <a:lvl1pPr algn="ctr" rtl="0">
              <a:spcBef>
                <a:spcPts val="0"/>
              </a:spcBef>
              <a:spcAft>
                <a:spcPts val="0"/>
              </a:spcAft>
              <a:defRPr sz="4400">
                <a:solidFill>
                  <a:schemeClr val="dk2"/>
                </a:solidFill>
                <a:latin typeface="Times New Roman"/>
                <a:ea typeface="Times New Roman"/>
                <a:cs typeface="Times New Roman"/>
                <a:sym typeface="Times New Roman"/>
              </a:defRPr>
            </a:lvl1pPr>
            <a:lvl2pPr algn="ctr" rtl="0">
              <a:spcBef>
                <a:spcPts val="0"/>
              </a:spcBef>
              <a:spcAft>
                <a:spcPts val="0"/>
              </a:spcAft>
              <a:defRPr sz="4400">
                <a:solidFill>
                  <a:schemeClr val="dk2"/>
                </a:solidFill>
                <a:latin typeface="Times New Roman"/>
                <a:ea typeface="Times New Roman"/>
                <a:cs typeface="Times New Roman"/>
                <a:sym typeface="Times New Roman"/>
              </a:defRPr>
            </a:lvl2pPr>
            <a:lvl3pPr algn="ctr" rtl="0">
              <a:spcBef>
                <a:spcPts val="0"/>
              </a:spcBef>
              <a:spcAft>
                <a:spcPts val="0"/>
              </a:spcAft>
              <a:defRPr sz="4400">
                <a:solidFill>
                  <a:schemeClr val="dk2"/>
                </a:solidFill>
                <a:latin typeface="Times New Roman"/>
                <a:ea typeface="Times New Roman"/>
                <a:cs typeface="Times New Roman"/>
                <a:sym typeface="Times New Roman"/>
              </a:defRPr>
            </a:lvl3pPr>
            <a:lvl4pPr algn="ctr" rtl="0">
              <a:spcBef>
                <a:spcPts val="0"/>
              </a:spcBef>
              <a:spcAft>
                <a:spcPts val="0"/>
              </a:spcAft>
              <a:defRPr sz="4400">
                <a:solidFill>
                  <a:schemeClr val="dk2"/>
                </a:solidFill>
                <a:latin typeface="Times New Roman"/>
                <a:ea typeface="Times New Roman"/>
                <a:cs typeface="Times New Roman"/>
                <a:sym typeface="Times New Roman"/>
              </a:defRPr>
            </a:lvl4pPr>
            <a:lvl5pPr algn="ctr" rtl="0">
              <a:spcBef>
                <a:spcPts val="0"/>
              </a:spcBef>
              <a:spcAft>
                <a:spcPts val="0"/>
              </a:spcAft>
              <a:defRPr sz="4400">
                <a:solidFill>
                  <a:schemeClr val="dk2"/>
                </a:solidFill>
                <a:latin typeface="Times New Roman"/>
                <a:ea typeface="Times New Roman"/>
                <a:cs typeface="Times New Roman"/>
                <a:sym typeface="Times New Roman"/>
              </a:defRPr>
            </a:lvl5pPr>
            <a:lvl6pPr algn="ctr" rtl="0" marL="457200">
              <a:spcBef>
                <a:spcPts val="0"/>
              </a:spcBef>
              <a:spcAft>
                <a:spcPts val="0"/>
              </a:spcAft>
              <a:defRPr sz="4400">
                <a:solidFill>
                  <a:schemeClr val="dk2"/>
                </a:solidFill>
                <a:latin typeface="Times New Roman"/>
                <a:ea typeface="Times New Roman"/>
                <a:cs typeface="Times New Roman"/>
                <a:sym typeface="Times New Roman"/>
              </a:defRPr>
            </a:lvl6pPr>
            <a:lvl7pPr algn="ctr" rtl="0" marL="914400">
              <a:spcBef>
                <a:spcPts val="0"/>
              </a:spcBef>
              <a:spcAft>
                <a:spcPts val="0"/>
              </a:spcAft>
              <a:defRPr sz="4400">
                <a:solidFill>
                  <a:schemeClr val="dk2"/>
                </a:solidFill>
                <a:latin typeface="Times New Roman"/>
                <a:ea typeface="Times New Roman"/>
                <a:cs typeface="Times New Roman"/>
                <a:sym typeface="Times New Roman"/>
              </a:defRPr>
            </a:lvl7pPr>
            <a:lvl8pPr algn="ctr" rtl="0" marL="1371600">
              <a:spcBef>
                <a:spcPts val="0"/>
              </a:spcBef>
              <a:spcAft>
                <a:spcPts val="0"/>
              </a:spcAft>
              <a:defRPr sz="4400">
                <a:solidFill>
                  <a:schemeClr val="dk2"/>
                </a:solidFill>
                <a:latin typeface="Times New Roman"/>
                <a:ea typeface="Times New Roman"/>
                <a:cs typeface="Times New Roman"/>
                <a:sym typeface="Times New Roman"/>
              </a:defRPr>
            </a:lvl8pPr>
            <a:lvl9pPr algn="ctr" rtl="0" marL="1828800">
              <a:spcBef>
                <a:spcPts val="0"/>
              </a:spcBef>
              <a:spcAft>
                <a:spcPts val="0"/>
              </a:spcAft>
              <a:defRPr sz="4400">
                <a:solidFill>
                  <a:schemeClr val="dk2"/>
                </a:solidFill>
                <a:latin typeface="Times New Roman"/>
                <a:ea typeface="Times New Roman"/>
                <a:cs typeface="Times New Roman"/>
                <a:sym typeface="Times New Roman"/>
              </a:defRPr>
            </a:lvl9pPr>
          </a:lstStyle>
          <a:p/>
        </p:txBody>
      </p:sp>
      <p:sp>
        <p:nvSpPr>
          <p:cNvPr id="34" name="Shape 34"/>
          <p:cNvSpPr txBox="1"/>
          <p:nvPr>
            <p:ph idx="1" type="body"/>
          </p:nvPr>
        </p:nvSpPr>
        <p:spPr>
          <a:xfrm>
            <a:off y="2200275" x="762000"/>
            <a:ext cy="4573588" cx="4241799"/>
          </a:xfrm>
          <a:prstGeom prst="rect">
            <a:avLst/>
          </a:prstGeom>
          <a:noFill/>
          <a:ln>
            <a:noFill/>
          </a:ln>
        </p:spPr>
        <p:txBody>
          <a:bodyPr bIns="91425" rIns="91425" lIns="91425" t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5" name="Shape 35"/>
          <p:cNvSpPr txBox="1"/>
          <p:nvPr>
            <p:ph idx="2" type="body"/>
          </p:nvPr>
        </p:nvSpPr>
        <p:spPr>
          <a:xfrm>
            <a:off y="2200275" x="5156200"/>
            <a:ext cy="4573588" cx="4241799"/>
          </a:xfrm>
          <a:prstGeom prst="rect">
            <a:avLst/>
          </a:prstGeom>
          <a:noFill/>
          <a:ln>
            <a:noFill/>
          </a:ln>
        </p:spPr>
        <p:txBody>
          <a:bodyPr bIns="91425" rIns="91425" lIns="91425" t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6" name="Shape 36"/>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37" name="Shape 37"/>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38" name="Shape 38"/>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39" name="Shape 39"/>
        <p:cNvGrpSpPr/>
        <p:nvPr/>
      </p:nvGrpSpPr>
      <p:grpSpPr>
        <a:xfrm>
          <a:off y="0" x="0"/>
          <a:ext cy="0" cx="0"/>
          <a:chOff y="0" x="0"/>
          <a:chExt cy="0" cx="0"/>
        </a:xfrm>
      </p:grpSpPr>
      <p:sp>
        <p:nvSpPr>
          <p:cNvPr id="40" name="Shape 40"/>
          <p:cNvSpPr txBox="1"/>
          <p:nvPr>
            <p:ph type="title"/>
          </p:nvPr>
        </p:nvSpPr>
        <p:spPr>
          <a:xfrm>
            <a:off y="304800" x="508000"/>
            <a:ext cy="1270000" cx="91440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704975" x="508000"/>
            <a:ext cy="711200" cx="4489449"/>
          </a:xfrm>
          <a:prstGeom prst="rect">
            <a:avLst/>
          </a:prstGeom>
          <a:noFill/>
          <a:ln>
            <a:noFill/>
          </a:ln>
        </p:spPr>
        <p:txBody>
          <a:bodyPr bIns="91425" rIns="91425" lIns="91425" tIns="91425" anchor="b" anchorCtr="0"/>
          <a:lstStyle>
            <a:lvl1pPr rtl="0" indent="0" marL="0">
              <a:spcBef>
                <a:spcPts val="0"/>
              </a:spcBef>
              <a:buFont typeface="Times New Roman"/>
              <a:buNone/>
              <a:defRPr b="1" sz="2400"/>
            </a:lvl1pPr>
            <a:lvl2pPr rtl="0" indent="0" marL="457200">
              <a:spcBef>
                <a:spcPts val="0"/>
              </a:spcBef>
              <a:buFont typeface="Times New Roman"/>
              <a:buNone/>
              <a:defRPr b="1" sz="2000"/>
            </a:lvl2pPr>
            <a:lvl3pPr rtl="0" indent="0" marL="914400">
              <a:spcBef>
                <a:spcPts val="0"/>
              </a:spcBef>
              <a:buFont typeface="Times New Roman"/>
              <a:buNone/>
              <a:defRPr b="1" sz="1800"/>
            </a:lvl3pPr>
            <a:lvl4pPr rtl="0" indent="0" marL="1371600">
              <a:spcBef>
                <a:spcPts val="0"/>
              </a:spcBef>
              <a:buFont typeface="Times New Roman"/>
              <a:buNone/>
              <a:defRPr b="1" sz="1600"/>
            </a:lvl4pPr>
            <a:lvl5pPr rtl="0" indent="0" marL="1828800">
              <a:spcBef>
                <a:spcPts val="0"/>
              </a:spcBef>
              <a:buFont typeface="Times New Roman"/>
              <a:buNone/>
              <a:defRPr b="1" sz="1600"/>
            </a:lvl5pPr>
            <a:lvl6pPr rtl="0" indent="0" marL="2286000">
              <a:spcBef>
                <a:spcPts val="0"/>
              </a:spcBef>
              <a:buFont typeface="Times New Roman"/>
              <a:buNone/>
              <a:defRPr b="1" sz="1600"/>
            </a:lvl6pPr>
            <a:lvl7pPr rtl="0" indent="0" marL="2743200">
              <a:spcBef>
                <a:spcPts val="0"/>
              </a:spcBef>
              <a:buFont typeface="Times New Roman"/>
              <a:buNone/>
              <a:defRPr b="1" sz="1600"/>
            </a:lvl7pPr>
            <a:lvl8pPr rtl="0" indent="0" marL="3200400">
              <a:spcBef>
                <a:spcPts val="0"/>
              </a:spcBef>
              <a:buFont typeface="Times New Roman"/>
              <a:buNone/>
              <a:defRPr b="1" sz="1600"/>
            </a:lvl8pPr>
            <a:lvl9pPr rtl="0" indent="0" marL="3657600">
              <a:spcBef>
                <a:spcPts val="0"/>
              </a:spcBef>
              <a:buFont typeface="Times New Roman"/>
              <a:buNone/>
              <a:defRPr b="1" sz="1600"/>
            </a:lvl9pPr>
          </a:lstStyle>
          <a:p/>
        </p:txBody>
      </p:sp>
      <p:sp>
        <p:nvSpPr>
          <p:cNvPr id="42" name="Shape 42"/>
          <p:cNvSpPr txBox="1"/>
          <p:nvPr>
            <p:ph idx="2" type="body"/>
          </p:nvPr>
        </p:nvSpPr>
        <p:spPr>
          <a:xfrm>
            <a:off y="2416175" x="508000"/>
            <a:ext cy="4391025" cx="4489449"/>
          </a:xfrm>
          <a:prstGeom prst="rect">
            <a:avLst/>
          </a:prstGeom>
          <a:noFill/>
          <a:ln>
            <a:noFill/>
          </a:ln>
        </p:spPr>
        <p:txBody>
          <a:bodyPr bIns="91425" rIns="91425" lIns="91425" t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3" name="Shape 43"/>
          <p:cNvSpPr txBox="1"/>
          <p:nvPr>
            <p:ph idx="3" type="body"/>
          </p:nvPr>
        </p:nvSpPr>
        <p:spPr>
          <a:xfrm>
            <a:off y="1704975" x="5160962"/>
            <a:ext cy="711200" cx="4491037"/>
          </a:xfrm>
          <a:prstGeom prst="rect">
            <a:avLst/>
          </a:prstGeom>
          <a:noFill/>
          <a:ln>
            <a:noFill/>
          </a:ln>
        </p:spPr>
        <p:txBody>
          <a:bodyPr bIns="91425" rIns="91425" lIns="91425" tIns="91425" anchor="b" anchorCtr="0"/>
          <a:lstStyle>
            <a:lvl1pPr rtl="0" indent="0" marL="0">
              <a:spcBef>
                <a:spcPts val="0"/>
              </a:spcBef>
              <a:buFont typeface="Times New Roman"/>
              <a:buNone/>
              <a:defRPr b="1" sz="2400"/>
            </a:lvl1pPr>
            <a:lvl2pPr rtl="0" indent="0" marL="457200">
              <a:spcBef>
                <a:spcPts val="0"/>
              </a:spcBef>
              <a:buFont typeface="Times New Roman"/>
              <a:buNone/>
              <a:defRPr b="1" sz="2000"/>
            </a:lvl2pPr>
            <a:lvl3pPr rtl="0" indent="0" marL="914400">
              <a:spcBef>
                <a:spcPts val="0"/>
              </a:spcBef>
              <a:buFont typeface="Times New Roman"/>
              <a:buNone/>
              <a:defRPr b="1" sz="1800"/>
            </a:lvl3pPr>
            <a:lvl4pPr rtl="0" indent="0" marL="1371600">
              <a:spcBef>
                <a:spcPts val="0"/>
              </a:spcBef>
              <a:buFont typeface="Times New Roman"/>
              <a:buNone/>
              <a:defRPr b="1" sz="1600"/>
            </a:lvl4pPr>
            <a:lvl5pPr rtl="0" indent="0" marL="1828800">
              <a:spcBef>
                <a:spcPts val="0"/>
              </a:spcBef>
              <a:buFont typeface="Times New Roman"/>
              <a:buNone/>
              <a:defRPr b="1" sz="1600"/>
            </a:lvl5pPr>
            <a:lvl6pPr rtl="0" indent="0" marL="2286000">
              <a:spcBef>
                <a:spcPts val="0"/>
              </a:spcBef>
              <a:buFont typeface="Times New Roman"/>
              <a:buNone/>
              <a:defRPr b="1" sz="1600"/>
            </a:lvl6pPr>
            <a:lvl7pPr rtl="0" indent="0" marL="2743200">
              <a:spcBef>
                <a:spcPts val="0"/>
              </a:spcBef>
              <a:buFont typeface="Times New Roman"/>
              <a:buNone/>
              <a:defRPr b="1" sz="1600"/>
            </a:lvl7pPr>
            <a:lvl8pPr rtl="0" indent="0" marL="3200400">
              <a:spcBef>
                <a:spcPts val="0"/>
              </a:spcBef>
              <a:buFont typeface="Times New Roman"/>
              <a:buNone/>
              <a:defRPr b="1" sz="1600"/>
            </a:lvl8pPr>
            <a:lvl9pPr rtl="0" indent="0" marL="3657600">
              <a:spcBef>
                <a:spcPts val="0"/>
              </a:spcBef>
              <a:buFont typeface="Times New Roman"/>
              <a:buNone/>
              <a:defRPr b="1" sz="1600"/>
            </a:lvl9pPr>
          </a:lstStyle>
          <a:p/>
        </p:txBody>
      </p:sp>
      <p:sp>
        <p:nvSpPr>
          <p:cNvPr id="44" name="Shape 44"/>
          <p:cNvSpPr txBox="1"/>
          <p:nvPr>
            <p:ph idx="4" type="body"/>
          </p:nvPr>
        </p:nvSpPr>
        <p:spPr>
          <a:xfrm>
            <a:off y="2416175" x="5160962"/>
            <a:ext cy="4391025" cx="4491037"/>
          </a:xfrm>
          <a:prstGeom prst="rect">
            <a:avLst/>
          </a:prstGeom>
          <a:noFill/>
          <a:ln>
            <a:noFill/>
          </a:ln>
        </p:spPr>
        <p:txBody>
          <a:bodyPr bIns="91425" rIns="91425" lIns="91425" t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5" name="Shape 45"/>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46" name="Shape 46"/>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47" name="Shape 47"/>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y="0" x="0"/>
          <a:ext cy="0" cx="0"/>
          <a:chOff y="0" x="0"/>
          <a:chExt cy="0" cx="0"/>
        </a:xfrm>
      </p:grpSpPr>
      <p:sp>
        <p:nvSpPr>
          <p:cNvPr id="49" name="Shape 49"/>
          <p:cNvSpPr txBox="1"/>
          <p:nvPr>
            <p:ph type="title"/>
          </p:nvPr>
        </p:nvSpPr>
        <p:spPr>
          <a:xfrm>
            <a:off y="676275" x="762000"/>
            <a:ext cy="1271587" cx="8635999"/>
          </a:xfrm>
          <a:prstGeom prst="rect">
            <a:avLst/>
          </a:prstGeom>
          <a:noFill/>
          <a:ln>
            <a:noFill/>
          </a:ln>
        </p:spPr>
        <p:txBody>
          <a:bodyPr bIns="91425" rIns="91425" lIns="91425" tIns="91425" anchor="ctr" anchorCtr="0"/>
          <a:lstStyle>
            <a:lvl1pPr algn="ctr" rtl="0">
              <a:spcBef>
                <a:spcPts val="0"/>
              </a:spcBef>
              <a:spcAft>
                <a:spcPts val="0"/>
              </a:spcAft>
              <a:defRPr sz="4400">
                <a:solidFill>
                  <a:schemeClr val="dk2"/>
                </a:solidFill>
                <a:latin typeface="Times New Roman"/>
                <a:ea typeface="Times New Roman"/>
                <a:cs typeface="Times New Roman"/>
                <a:sym typeface="Times New Roman"/>
              </a:defRPr>
            </a:lvl1pPr>
            <a:lvl2pPr algn="ctr" rtl="0">
              <a:spcBef>
                <a:spcPts val="0"/>
              </a:spcBef>
              <a:spcAft>
                <a:spcPts val="0"/>
              </a:spcAft>
              <a:defRPr sz="4400">
                <a:solidFill>
                  <a:schemeClr val="dk2"/>
                </a:solidFill>
                <a:latin typeface="Times New Roman"/>
                <a:ea typeface="Times New Roman"/>
                <a:cs typeface="Times New Roman"/>
                <a:sym typeface="Times New Roman"/>
              </a:defRPr>
            </a:lvl2pPr>
            <a:lvl3pPr algn="ctr" rtl="0">
              <a:spcBef>
                <a:spcPts val="0"/>
              </a:spcBef>
              <a:spcAft>
                <a:spcPts val="0"/>
              </a:spcAft>
              <a:defRPr sz="4400">
                <a:solidFill>
                  <a:schemeClr val="dk2"/>
                </a:solidFill>
                <a:latin typeface="Times New Roman"/>
                <a:ea typeface="Times New Roman"/>
                <a:cs typeface="Times New Roman"/>
                <a:sym typeface="Times New Roman"/>
              </a:defRPr>
            </a:lvl3pPr>
            <a:lvl4pPr algn="ctr" rtl="0">
              <a:spcBef>
                <a:spcPts val="0"/>
              </a:spcBef>
              <a:spcAft>
                <a:spcPts val="0"/>
              </a:spcAft>
              <a:defRPr sz="4400">
                <a:solidFill>
                  <a:schemeClr val="dk2"/>
                </a:solidFill>
                <a:latin typeface="Times New Roman"/>
                <a:ea typeface="Times New Roman"/>
                <a:cs typeface="Times New Roman"/>
                <a:sym typeface="Times New Roman"/>
              </a:defRPr>
            </a:lvl4pPr>
            <a:lvl5pPr algn="ctr" rtl="0">
              <a:spcBef>
                <a:spcPts val="0"/>
              </a:spcBef>
              <a:spcAft>
                <a:spcPts val="0"/>
              </a:spcAft>
              <a:defRPr sz="4400">
                <a:solidFill>
                  <a:schemeClr val="dk2"/>
                </a:solidFill>
                <a:latin typeface="Times New Roman"/>
                <a:ea typeface="Times New Roman"/>
                <a:cs typeface="Times New Roman"/>
                <a:sym typeface="Times New Roman"/>
              </a:defRPr>
            </a:lvl5pPr>
            <a:lvl6pPr algn="ctr" rtl="0" marL="457200">
              <a:spcBef>
                <a:spcPts val="0"/>
              </a:spcBef>
              <a:spcAft>
                <a:spcPts val="0"/>
              </a:spcAft>
              <a:defRPr sz="4400">
                <a:solidFill>
                  <a:schemeClr val="dk2"/>
                </a:solidFill>
                <a:latin typeface="Times New Roman"/>
                <a:ea typeface="Times New Roman"/>
                <a:cs typeface="Times New Roman"/>
                <a:sym typeface="Times New Roman"/>
              </a:defRPr>
            </a:lvl6pPr>
            <a:lvl7pPr algn="ctr" rtl="0" marL="914400">
              <a:spcBef>
                <a:spcPts val="0"/>
              </a:spcBef>
              <a:spcAft>
                <a:spcPts val="0"/>
              </a:spcAft>
              <a:defRPr sz="4400">
                <a:solidFill>
                  <a:schemeClr val="dk2"/>
                </a:solidFill>
                <a:latin typeface="Times New Roman"/>
                <a:ea typeface="Times New Roman"/>
                <a:cs typeface="Times New Roman"/>
                <a:sym typeface="Times New Roman"/>
              </a:defRPr>
            </a:lvl7pPr>
            <a:lvl8pPr algn="ctr" rtl="0" marL="1371600">
              <a:spcBef>
                <a:spcPts val="0"/>
              </a:spcBef>
              <a:spcAft>
                <a:spcPts val="0"/>
              </a:spcAft>
              <a:defRPr sz="4400">
                <a:solidFill>
                  <a:schemeClr val="dk2"/>
                </a:solidFill>
                <a:latin typeface="Times New Roman"/>
                <a:ea typeface="Times New Roman"/>
                <a:cs typeface="Times New Roman"/>
                <a:sym typeface="Times New Roman"/>
              </a:defRPr>
            </a:lvl8pPr>
            <a:lvl9pPr algn="ctr" rtl="0" marL="1828800">
              <a:spcBef>
                <a:spcPts val="0"/>
              </a:spcBef>
              <a:spcAft>
                <a:spcPts val="0"/>
              </a:spcAft>
              <a:defRPr sz="4400">
                <a:solidFill>
                  <a:schemeClr val="dk2"/>
                </a:solidFill>
                <a:latin typeface="Times New Roman"/>
                <a:ea typeface="Times New Roman"/>
                <a:cs typeface="Times New Roman"/>
                <a:sym typeface="Times New Roman"/>
              </a:defRPr>
            </a:lvl9pPr>
          </a:lstStyle>
          <a:p/>
        </p:txBody>
      </p:sp>
      <p:sp>
        <p:nvSpPr>
          <p:cNvPr id="50" name="Shape 50"/>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51" name="Shape 51"/>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52" name="Shape 52"/>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y="0" x="0"/>
          <a:ext cy="0" cx="0"/>
          <a:chOff y="0" x="0"/>
          <a:chExt cy="0" cx="0"/>
        </a:xfrm>
      </p:grpSpPr>
      <p:sp>
        <p:nvSpPr>
          <p:cNvPr id="54" name="Shape 54"/>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55" name="Shape 55"/>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56" name="Shape 56"/>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57" name="Shape 57"/>
        <p:cNvGrpSpPr/>
        <p:nvPr/>
      </p:nvGrpSpPr>
      <p:grpSpPr>
        <a:xfrm>
          <a:off y="0" x="0"/>
          <a:ext cy="0" cx="0"/>
          <a:chOff y="0" x="0"/>
          <a:chExt cy="0" cx="0"/>
        </a:xfrm>
      </p:grpSpPr>
      <p:sp>
        <p:nvSpPr>
          <p:cNvPr id="58" name="Shape 58"/>
          <p:cNvSpPr txBox="1"/>
          <p:nvPr>
            <p:ph type="title"/>
          </p:nvPr>
        </p:nvSpPr>
        <p:spPr>
          <a:xfrm>
            <a:off y="303212" x="508000"/>
            <a:ext cy="1290636" cx="3343274"/>
          </a:xfrm>
          <a:prstGeom prst="rect">
            <a:avLst/>
          </a:prstGeom>
          <a:noFill/>
          <a:ln>
            <a:noFill/>
          </a:ln>
        </p:spPr>
        <p:txBody>
          <a:bodyPr bIns="91425" rIns="91425" lIns="91425" tIns="91425" anchor="b" anchorCtr="0"/>
          <a:lstStyle>
            <a:lvl1pPr algn="l" rtl="0">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y="303212" x="3971925"/>
            <a:ext cy="6503987" cx="5680075"/>
          </a:xfrm>
          <a:prstGeom prst="rect">
            <a:avLst/>
          </a:prstGeom>
          <a:noFill/>
          <a:ln>
            <a:noFill/>
          </a:ln>
        </p:spPr>
        <p:txBody>
          <a:bodyPr bIns="91425" rIns="91425" lIns="91425" t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0" name="Shape 60"/>
          <p:cNvSpPr txBox="1"/>
          <p:nvPr>
            <p:ph idx="2" type="body"/>
          </p:nvPr>
        </p:nvSpPr>
        <p:spPr>
          <a:xfrm>
            <a:off y="1593850" x="508000"/>
            <a:ext cy="5213349" cx="3343274"/>
          </a:xfrm>
          <a:prstGeom prst="rect">
            <a:avLst/>
          </a:prstGeom>
          <a:noFill/>
          <a:ln>
            <a:noFill/>
          </a:ln>
        </p:spPr>
        <p:txBody>
          <a:bodyPr bIns="91425" rIns="91425" lIns="91425" tIns="91425" anchor="t" anchorCtr="0"/>
          <a:lstStyle>
            <a:lvl1pPr rtl="0" indent="0" marL="0">
              <a:spcBef>
                <a:spcPts val="0"/>
              </a:spcBef>
              <a:buFont typeface="Times New Roman"/>
              <a:buNone/>
              <a:defRPr sz="1400"/>
            </a:lvl1pPr>
            <a:lvl2pPr rtl="0" indent="0" marL="457200">
              <a:spcBef>
                <a:spcPts val="0"/>
              </a:spcBef>
              <a:buFont typeface="Times New Roman"/>
              <a:buNone/>
              <a:defRPr sz="1200"/>
            </a:lvl2pPr>
            <a:lvl3pPr rtl="0" indent="0" marL="914400">
              <a:spcBef>
                <a:spcPts val="0"/>
              </a:spcBef>
              <a:buFont typeface="Times New Roman"/>
              <a:buNone/>
              <a:defRPr sz="1000"/>
            </a:lvl3pPr>
            <a:lvl4pPr rtl="0" indent="0" marL="1371600">
              <a:spcBef>
                <a:spcPts val="0"/>
              </a:spcBef>
              <a:buFont typeface="Times New Roman"/>
              <a:buNone/>
              <a:defRPr sz="900"/>
            </a:lvl4pPr>
            <a:lvl5pPr rtl="0" indent="0" marL="1828800">
              <a:spcBef>
                <a:spcPts val="0"/>
              </a:spcBef>
              <a:buFont typeface="Times New Roman"/>
              <a:buNone/>
              <a:defRPr sz="900"/>
            </a:lvl5pPr>
            <a:lvl6pPr rtl="0" indent="0" marL="2286000">
              <a:spcBef>
                <a:spcPts val="0"/>
              </a:spcBef>
              <a:buFont typeface="Times New Roman"/>
              <a:buNone/>
              <a:defRPr sz="900"/>
            </a:lvl6pPr>
            <a:lvl7pPr rtl="0" indent="0" marL="2743200">
              <a:spcBef>
                <a:spcPts val="0"/>
              </a:spcBef>
              <a:buFont typeface="Times New Roman"/>
              <a:buNone/>
              <a:defRPr sz="900"/>
            </a:lvl7pPr>
            <a:lvl8pPr rtl="0" indent="0" marL="3200400">
              <a:spcBef>
                <a:spcPts val="0"/>
              </a:spcBef>
              <a:buFont typeface="Times New Roman"/>
              <a:buNone/>
              <a:defRPr sz="900"/>
            </a:lvl8pPr>
            <a:lvl9pPr rtl="0" indent="0" marL="3657600">
              <a:spcBef>
                <a:spcPts val="0"/>
              </a:spcBef>
              <a:buFont typeface="Times New Roman"/>
              <a:buNone/>
              <a:defRPr sz="900"/>
            </a:lvl9pPr>
          </a:lstStyle>
          <a:p/>
        </p:txBody>
      </p:sp>
      <p:sp>
        <p:nvSpPr>
          <p:cNvPr id="61" name="Shape 61"/>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62" name="Shape 62"/>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63" name="Shape 63"/>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64" name="Shape 64"/>
        <p:cNvGrpSpPr/>
        <p:nvPr/>
      </p:nvGrpSpPr>
      <p:grpSpPr>
        <a:xfrm>
          <a:off y="0" x="0"/>
          <a:ext cy="0" cx="0"/>
          <a:chOff y="0" x="0"/>
          <a:chExt cy="0" cx="0"/>
        </a:xfrm>
      </p:grpSpPr>
      <p:sp>
        <p:nvSpPr>
          <p:cNvPr id="65" name="Shape 65"/>
          <p:cNvSpPr txBox="1"/>
          <p:nvPr>
            <p:ph type="title"/>
          </p:nvPr>
        </p:nvSpPr>
        <p:spPr>
          <a:xfrm>
            <a:off y="5334000" x="1990725"/>
            <a:ext cy="630237" cx="6096000"/>
          </a:xfrm>
          <a:prstGeom prst="rect">
            <a:avLst/>
          </a:prstGeom>
          <a:noFill/>
          <a:ln>
            <a:noFill/>
          </a:ln>
        </p:spPr>
        <p:txBody>
          <a:bodyPr bIns="91425" rIns="91425" lIns="91425" tIns="91425" anchor="b" anchorCtr="0"/>
          <a:lstStyle>
            <a:lvl1pPr algn="l" rtl="0">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y="681037" x="1990725"/>
            <a:ext cy="4572000" cx="6096000"/>
          </a:xfrm>
          <a:prstGeom prst="rect">
            <a:avLst/>
          </a:prstGeom>
          <a:noFill/>
          <a:ln>
            <a:noFill/>
          </a:ln>
        </p:spPr>
        <p:txBody>
          <a:bodyPr bIns="91425" rIns="91425" lIns="91425" tIns="91425" anchor="t" anchorCtr="0"/>
          <a:lstStyle>
            <a:lvl1pPr algn="l" rtl="0" marR="0" indent="0" marL="0">
              <a:spcBef>
                <a:spcPts val="0"/>
              </a:spcBef>
              <a:buClr>
                <a:schemeClr val="dk1"/>
              </a:buClr>
              <a:buFont typeface="Times New Roman"/>
              <a:buNone/>
              <a:defRPr strike="noStrike" u="none" b="0" cap="none" baseline="0" sz="3200" i="0">
                <a:solidFill>
                  <a:schemeClr val="dk1"/>
                </a:solidFill>
                <a:latin typeface="Times New Roman"/>
                <a:ea typeface="Times New Roman"/>
                <a:cs typeface="Times New Roman"/>
                <a:sym typeface="Times New Roman"/>
              </a:defRPr>
            </a:lvl1pPr>
            <a:lvl2pPr algn="l" rtl="0" marR="0" indent="0" marL="457200">
              <a:spcBef>
                <a:spcPts val="0"/>
              </a:spcBef>
              <a:buClr>
                <a:schemeClr val="dk1"/>
              </a:buClr>
              <a:buFont typeface="Times New Roman"/>
              <a:buNone/>
              <a:defRPr strike="noStrike" u="none" b="0" cap="none" baseline="0" sz="2800" i="0">
                <a:solidFill>
                  <a:schemeClr val="dk1"/>
                </a:solidFill>
                <a:latin typeface="Times New Roman"/>
                <a:ea typeface="Times New Roman"/>
                <a:cs typeface="Times New Roman"/>
                <a:sym typeface="Times New Roman"/>
              </a:defRPr>
            </a:lvl2pPr>
            <a:lvl3pPr algn="l" rtl="0" marR="0" indent="0" marL="914400">
              <a:spcBef>
                <a:spcPts val="0"/>
              </a:spcBef>
              <a:buClr>
                <a:schemeClr val="dk1"/>
              </a:buClr>
              <a:buFont typeface="Times New Roman"/>
              <a:buNone/>
              <a:defRPr strike="noStrike" u="none" b="0" cap="none" baseline="0" sz="2400" i="0">
                <a:solidFill>
                  <a:schemeClr val="dk1"/>
                </a:solidFill>
                <a:latin typeface="Times New Roman"/>
                <a:ea typeface="Times New Roman"/>
                <a:cs typeface="Times New Roman"/>
                <a:sym typeface="Times New Roman"/>
              </a:defRPr>
            </a:lvl3pPr>
            <a:lvl4pPr algn="l" rtl="0" marR="0" indent="0" marL="1371600">
              <a:spcBef>
                <a:spcPts val="0"/>
              </a:spcBef>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4pPr>
            <a:lvl5pPr algn="l" rtl="0" marR="0" indent="0" marL="1828800">
              <a:spcBef>
                <a:spcPts val="0"/>
              </a:spcBef>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5pPr>
            <a:lvl6pPr algn="l" rtl="0" marR="0" indent="0" marL="2286000">
              <a:spcBef>
                <a:spcPts val="0"/>
              </a:spcBef>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6pPr>
            <a:lvl7pPr algn="l" rtl="0" marR="0" indent="0" marL="2743200">
              <a:spcBef>
                <a:spcPts val="0"/>
              </a:spcBef>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7pPr>
            <a:lvl8pPr algn="l" rtl="0" marR="0" indent="0" marL="3200400">
              <a:spcBef>
                <a:spcPts val="0"/>
              </a:spcBef>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8pPr>
            <a:lvl9pPr algn="l" rtl="0" marR="0" indent="0" marL="3657600">
              <a:spcBef>
                <a:spcPts val="0"/>
              </a:spcBef>
              <a:buClr>
                <a:schemeClr val="dk1"/>
              </a:buClr>
              <a:buFont typeface="Times New Roman"/>
              <a:buNone/>
              <a:defRPr strike="noStrike" u="none" b="0" cap="none" baseline="0" sz="2000" i="0">
                <a:solidFill>
                  <a:schemeClr val="dk1"/>
                </a:solidFill>
                <a:latin typeface="Times New Roman"/>
                <a:ea typeface="Times New Roman"/>
                <a:cs typeface="Times New Roman"/>
                <a:sym typeface="Times New Roman"/>
              </a:defRPr>
            </a:lvl9pPr>
          </a:lstStyle>
          <a:p/>
        </p:txBody>
      </p:sp>
      <p:sp>
        <p:nvSpPr>
          <p:cNvPr id="67" name="Shape 67"/>
          <p:cNvSpPr txBox="1"/>
          <p:nvPr>
            <p:ph idx="1" type="body"/>
          </p:nvPr>
        </p:nvSpPr>
        <p:spPr>
          <a:xfrm>
            <a:off y="5964237" x="1990725"/>
            <a:ext cy="893762" cx="6096000"/>
          </a:xfrm>
          <a:prstGeom prst="rect">
            <a:avLst/>
          </a:prstGeom>
          <a:noFill/>
          <a:ln>
            <a:noFill/>
          </a:ln>
        </p:spPr>
        <p:txBody>
          <a:bodyPr bIns="91425" rIns="91425" lIns="91425" tIns="91425" anchor="t" anchorCtr="0"/>
          <a:lstStyle>
            <a:lvl1pPr rtl="0" indent="0" marL="0">
              <a:spcBef>
                <a:spcPts val="0"/>
              </a:spcBef>
              <a:buFont typeface="Times New Roman"/>
              <a:buNone/>
              <a:defRPr sz="1400"/>
            </a:lvl1pPr>
            <a:lvl2pPr rtl="0" indent="0" marL="457200">
              <a:spcBef>
                <a:spcPts val="0"/>
              </a:spcBef>
              <a:buFont typeface="Times New Roman"/>
              <a:buNone/>
              <a:defRPr sz="1200"/>
            </a:lvl2pPr>
            <a:lvl3pPr rtl="0" indent="0" marL="914400">
              <a:spcBef>
                <a:spcPts val="0"/>
              </a:spcBef>
              <a:buFont typeface="Times New Roman"/>
              <a:buNone/>
              <a:defRPr sz="1000"/>
            </a:lvl3pPr>
            <a:lvl4pPr rtl="0" indent="0" marL="1371600">
              <a:spcBef>
                <a:spcPts val="0"/>
              </a:spcBef>
              <a:buFont typeface="Times New Roman"/>
              <a:buNone/>
              <a:defRPr sz="900"/>
            </a:lvl4pPr>
            <a:lvl5pPr rtl="0" indent="0" marL="1828800">
              <a:spcBef>
                <a:spcPts val="0"/>
              </a:spcBef>
              <a:buFont typeface="Times New Roman"/>
              <a:buNone/>
              <a:defRPr sz="900"/>
            </a:lvl5pPr>
            <a:lvl6pPr rtl="0" indent="0" marL="2286000">
              <a:spcBef>
                <a:spcPts val="0"/>
              </a:spcBef>
              <a:buFont typeface="Times New Roman"/>
              <a:buNone/>
              <a:defRPr sz="900"/>
            </a:lvl6pPr>
            <a:lvl7pPr rtl="0" indent="0" marL="2743200">
              <a:spcBef>
                <a:spcPts val="0"/>
              </a:spcBef>
              <a:buFont typeface="Times New Roman"/>
              <a:buNone/>
              <a:defRPr sz="900"/>
            </a:lvl7pPr>
            <a:lvl8pPr rtl="0" indent="0" marL="3200400">
              <a:spcBef>
                <a:spcPts val="0"/>
              </a:spcBef>
              <a:buFont typeface="Times New Roman"/>
              <a:buNone/>
              <a:defRPr sz="900"/>
            </a:lvl8pPr>
            <a:lvl9pPr rtl="0" indent="0" marL="3657600">
              <a:spcBef>
                <a:spcPts val="0"/>
              </a:spcBef>
              <a:buFont typeface="Times New Roman"/>
              <a:buNone/>
              <a:defRPr sz="900"/>
            </a:lvl9pPr>
          </a:lstStyle>
          <a:p/>
        </p:txBody>
      </p:sp>
      <p:sp>
        <p:nvSpPr>
          <p:cNvPr id="68" name="Shape 68"/>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69" name="Shape 69"/>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70" name="Shape 70"/>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2.xml" Type="http://schemas.openxmlformats.org/officeDocument/2006/relationships/theme" Id="rId13"/><Relationship Target="../media/image02.jp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8" name="Shape 8"/>
        <p:cNvGrpSpPr/>
        <p:nvPr/>
      </p:nvGrpSpPr>
      <p:grpSpPr>
        <a:xfrm>
          <a:off y="0" x="0"/>
          <a:ext cy="0" cx="0"/>
          <a:chOff y="0" x="0"/>
          <a:chExt cy="0" cx="0"/>
        </a:xfrm>
      </p:grpSpPr>
      <p:sp>
        <p:nvSpPr>
          <p:cNvPr id="9" name="Shape 9"/>
          <p:cNvSpPr txBox="1"/>
          <p:nvPr>
            <p:ph type="title"/>
          </p:nvPr>
        </p:nvSpPr>
        <p:spPr>
          <a:xfrm>
            <a:off y="676275" x="762000"/>
            <a:ext cy="1271587" cx="8635999"/>
          </a:xfrm>
          <a:prstGeom prst="rect">
            <a:avLst/>
          </a:prstGeom>
          <a:noFill/>
          <a:ln>
            <a:noFill/>
          </a:ln>
        </p:spPr>
        <p:txBody>
          <a:bodyPr bIns="91425" rIns="91425" lIns="91425" tIns="91425" anchor="ctr" anchorCtr="0"/>
          <a:lstStyle>
            <a:lvl1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1pPr>
            <a:lvl2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2pPr>
            <a:lvl3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3pPr>
            <a:lvl4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4pPr>
            <a:lvl5pPr algn="ctr" rtl="0" marR="0" indent="0" marL="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5pPr>
            <a:lvl6pPr algn="ctr" rtl="0" marR="0" indent="0" marL="45720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6pPr>
            <a:lvl7pPr algn="ctr" rtl="0" marR="0" indent="0" marL="91440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7pPr>
            <a:lvl8pPr algn="ctr" rtl="0" marR="0" indent="0" marL="137160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8pPr>
            <a:lvl9pPr algn="ctr" rtl="0" marR="0" indent="0" marL="1828800">
              <a:spcBef>
                <a:spcPts val="0"/>
              </a:spcBef>
              <a:spcAft>
                <a:spcPts val="0"/>
              </a:spcAft>
              <a:defRPr strike="noStrike" u="none" b="0" cap="none" baseline="0" sz="4400" i="0">
                <a:solidFill>
                  <a:schemeClr val="dk2"/>
                </a:solidFill>
                <a:latin typeface="Times New Roman"/>
                <a:ea typeface="Times New Roman"/>
                <a:cs typeface="Times New Roman"/>
                <a:sym typeface="Times New Roman"/>
              </a:defRPr>
            </a:lvl9pPr>
          </a:lstStyle>
          <a:p/>
        </p:txBody>
      </p:sp>
      <p:sp>
        <p:nvSpPr>
          <p:cNvPr id="10" name="Shape 10"/>
          <p:cNvSpPr txBox="1"/>
          <p:nvPr>
            <p:ph idx="1" type="body"/>
          </p:nvPr>
        </p:nvSpPr>
        <p:spPr>
          <a:xfrm>
            <a:off y="2200275" x="762000"/>
            <a:ext cy="4573588" cx="8635999"/>
          </a:xfrm>
          <a:prstGeom prst="rect">
            <a:avLst/>
          </a:prstGeom>
          <a:noFill/>
          <a:ln>
            <a:noFill/>
          </a:ln>
        </p:spPr>
        <p:txBody>
          <a:bodyPr bIns="91425" rIns="91425" lIns="91425" tIns="91425" anchor="t" anchorCtr="0"/>
          <a:lstStyle>
            <a:lvl1pPr algn="l" rtl="0" marR="0" indent="-222250" marL="342900">
              <a:spcBef>
                <a:spcPts val="640"/>
              </a:spcBef>
              <a:spcAft>
                <a:spcPts val="0"/>
              </a:spcAft>
              <a:buClr>
                <a:schemeClr val="dk1"/>
              </a:buClr>
              <a:buFont typeface="Arial"/>
              <a:buChar char="●"/>
              <a:defRPr strike="noStrike" u="none" b="0" cap="none" baseline="0" sz="3200" i="0">
                <a:solidFill>
                  <a:schemeClr val="dk1"/>
                </a:solidFill>
                <a:latin typeface="Times New Roman"/>
                <a:ea typeface="Times New Roman"/>
                <a:cs typeface="Times New Roman"/>
                <a:sym typeface="Times New Roman"/>
              </a:defRPr>
            </a:lvl1pPr>
            <a:lvl2pPr algn="l" rtl="0" marR="0" indent="-177800" marL="742950">
              <a:spcBef>
                <a:spcPts val="560"/>
              </a:spcBef>
              <a:spcAft>
                <a:spcPts val="0"/>
              </a:spcAft>
              <a:buClr>
                <a:schemeClr val="dk1"/>
              </a:buClr>
              <a:buFont typeface="Arial"/>
              <a:buChar char="●"/>
              <a:defRPr strike="noStrike" u="none" b="0" cap="none" baseline="0" sz="2800" i="0">
                <a:solidFill>
                  <a:schemeClr val="dk1"/>
                </a:solidFill>
                <a:latin typeface="Times New Roman"/>
                <a:ea typeface="Times New Roman"/>
                <a:cs typeface="Times New Roman"/>
                <a:sym typeface="Times New Roman"/>
              </a:defRPr>
            </a:lvl2pPr>
            <a:lvl3pPr algn="l" rtl="0" marR="0" indent="-136525" marL="1143000">
              <a:spcBef>
                <a:spcPts val="480"/>
              </a:spcBef>
              <a:spcAft>
                <a:spcPts val="0"/>
              </a:spcAft>
              <a:buClr>
                <a:schemeClr val="dk1"/>
              </a:buClr>
              <a:buFont typeface="Arial"/>
              <a:buChar char="●"/>
              <a:defRPr strike="noStrike" u="none" b="0" cap="none" baseline="0" sz="2400" i="0">
                <a:solidFill>
                  <a:schemeClr val="dk1"/>
                </a:solidFill>
                <a:latin typeface="Times New Roman"/>
                <a:ea typeface="Times New Roman"/>
                <a:cs typeface="Times New Roman"/>
                <a:sym typeface="Times New Roman"/>
              </a:defRPr>
            </a:lvl3pPr>
            <a:lvl4pPr algn="l" rtl="0" marR="0" indent="-152400" marL="1600200">
              <a:spcBef>
                <a:spcPts val="400"/>
              </a:spcBef>
              <a:spcAft>
                <a:spcPts val="0"/>
              </a:spcAft>
              <a:buClr>
                <a:schemeClr val="dk1"/>
              </a:buClr>
              <a:buFont typeface="Arial"/>
              <a:buChar char="●"/>
              <a:defRPr strike="noStrike" u="none" b="0" cap="none" baseline="0" sz="2000" i="0">
                <a:solidFill>
                  <a:schemeClr val="dk1"/>
                </a:solidFill>
                <a:latin typeface="Times New Roman"/>
                <a:ea typeface="Times New Roman"/>
                <a:cs typeface="Times New Roman"/>
                <a:sym typeface="Times New Roman"/>
              </a:defRPr>
            </a:lvl4pPr>
            <a:lvl5pPr algn="l" rtl="0" marR="0" indent="-152400" marL="2057400">
              <a:spcBef>
                <a:spcPts val="400"/>
              </a:spcBef>
              <a:spcAft>
                <a:spcPts val="0"/>
              </a:spcAft>
              <a:buClr>
                <a:schemeClr val="dk1"/>
              </a:buClr>
              <a:buFont typeface="Arial"/>
              <a:buChar char="●"/>
              <a:defRPr strike="noStrike" u="none" b="0" cap="none" baseline="0" sz="2000" i="0">
                <a:solidFill>
                  <a:schemeClr val="dk1"/>
                </a:solidFill>
                <a:latin typeface="Times New Roman"/>
                <a:ea typeface="Times New Roman"/>
                <a:cs typeface="Times New Roman"/>
                <a:sym typeface="Times New Roman"/>
              </a:defRPr>
            </a:lvl5pPr>
            <a:lvl6pPr algn="l" rtl="0" marR="0" indent="-152400" marL="2514600">
              <a:spcBef>
                <a:spcPts val="400"/>
              </a:spcBef>
              <a:spcAft>
                <a:spcPts val="0"/>
              </a:spcAft>
              <a:buClr>
                <a:schemeClr val="dk1"/>
              </a:buClr>
              <a:buFont typeface="Arial"/>
              <a:buChar char="●"/>
              <a:defRPr strike="noStrike" u="none" b="0" cap="none" baseline="0" sz="2000" i="0">
                <a:solidFill>
                  <a:schemeClr val="dk1"/>
                </a:solidFill>
                <a:latin typeface="Times New Roman"/>
                <a:ea typeface="Times New Roman"/>
                <a:cs typeface="Times New Roman"/>
                <a:sym typeface="Times New Roman"/>
              </a:defRPr>
            </a:lvl6pPr>
            <a:lvl7pPr algn="l" rtl="0" marR="0" indent="-152400" marL="2971800">
              <a:spcBef>
                <a:spcPts val="400"/>
              </a:spcBef>
              <a:spcAft>
                <a:spcPts val="0"/>
              </a:spcAft>
              <a:buClr>
                <a:schemeClr val="dk1"/>
              </a:buClr>
              <a:buFont typeface="Arial"/>
              <a:buChar char="●"/>
              <a:defRPr strike="noStrike" u="none" b="0" cap="none" baseline="0" sz="2000" i="0">
                <a:solidFill>
                  <a:schemeClr val="dk1"/>
                </a:solidFill>
                <a:latin typeface="Times New Roman"/>
                <a:ea typeface="Times New Roman"/>
                <a:cs typeface="Times New Roman"/>
                <a:sym typeface="Times New Roman"/>
              </a:defRPr>
            </a:lvl7pPr>
            <a:lvl8pPr algn="l" rtl="0" marR="0" indent="-152400" marL="3429000">
              <a:spcBef>
                <a:spcPts val="400"/>
              </a:spcBef>
              <a:spcAft>
                <a:spcPts val="0"/>
              </a:spcAft>
              <a:buClr>
                <a:schemeClr val="dk1"/>
              </a:buClr>
              <a:buFont typeface="Arial"/>
              <a:buChar char="●"/>
              <a:defRPr strike="noStrike" u="none" b="0" cap="none" baseline="0" sz="2000" i="0">
                <a:solidFill>
                  <a:schemeClr val="dk1"/>
                </a:solidFill>
                <a:latin typeface="Times New Roman"/>
                <a:ea typeface="Times New Roman"/>
                <a:cs typeface="Times New Roman"/>
                <a:sym typeface="Times New Roman"/>
              </a:defRPr>
            </a:lvl8pPr>
            <a:lvl9pPr algn="l" rtl="0" marR="0" indent="-152400" marL="3886200">
              <a:spcBef>
                <a:spcPts val="400"/>
              </a:spcBef>
              <a:spcAft>
                <a:spcPts val="0"/>
              </a:spcAft>
              <a:buClr>
                <a:schemeClr val="dk1"/>
              </a:buClr>
              <a:buFont typeface="Arial"/>
              <a:buChar char="●"/>
              <a:defRPr strike="noStrike" u="none" b="0" cap="none" baseline="0" sz="2000" i="0">
                <a:solidFill>
                  <a:schemeClr val="dk1"/>
                </a:solidFill>
                <a:latin typeface="Times New Roman"/>
                <a:ea typeface="Times New Roman"/>
                <a:cs typeface="Times New Roman"/>
                <a:sym typeface="Times New Roman"/>
              </a:defRPr>
            </a:lvl9pPr>
          </a:lstStyle>
          <a:p/>
        </p:txBody>
      </p:sp>
      <p:sp>
        <p:nvSpPr>
          <p:cNvPr id="11" name="Shape 11"/>
          <p:cNvSpPr txBox="1"/>
          <p:nvPr>
            <p:ph idx="10" type="dt"/>
          </p:nvPr>
        </p:nvSpPr>
        <p:spPr>
          <a:xfrm>
            <a:off y="6942138" x="762000"/>
            <a:ext cy="509586" cx="2117725"/>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12" name="Shape 12"/>
          <p:cNvSpPr txBox="1"/>
          <p:nvPr>
            <p:ph idx="11" type="ftr"/>
          </p:nvPr>
        </p:nvSpPr>
        <p:spPr>
          <a:xfrm>
            <a:off y="6942138" x="3470275"/>
            <a:ext cy="509586" cx="3219450"/>
          </a:xfrm>
          <a:prstGeom prst="rect">
            <a:avLst/>
          </a:prstGeom>
          <a:noFill/>
          <a:ln>
            <a:noFill/>
          </a:ln>
        </p:spPr>
        <p:txBody>
          <a:bodyPr bIns="91425" rIns="91425" lIns="91425" tIns="91425" anchor="t" anchorCtr="0"/>
          <a:lstStyle>
            <a:lvl1pPr algn="ctr" rtl="0" marR="0" indent="0" marL="0">
              <a:spcBef>
                <a:spcPts val="0"/>
              </a:spcBef>
              <a:defRPr strike="noStrike" u="none" b="0" cap="none" baseline="0" sz="1400" i="0">
                <a:solidFill>
                  <a:schemeClr val="dk1"/>
                </a:solidFill>
                <a:latin typeface="Times New Roman"/>
                <a:ea typeface="Times New Roman"/>
                <a:cs typeface="Times New Roman"/>
                <a:sym typeface="Times New Roman"/>
              </a:defRPr>
            </a:lvl1pPr>
            <a:lvl2pPr algn="l" rtl="0" marR="0" indent="0" marL="457200">
              <a:spcBef>
                <a:spcPts val="0"/>
              </a:spcBef>
              <a:defRPr strike="noStrike" u="none" b="0" cap="none" baseline="0" sz="1800" i="0">
                <a:solidFill>
                  <a:schemeClr val="dk1"/>
                </a:solidFill>
                <a:latin typeface="Times New Roman"/>
                <a:ea typeface="Times New Roman"/>
                <a:cs typeface="Times New Roman"/>
                <a:sym typeface="Times New Roman"/>
              </a:defRPr>
            </a:lvl2pPr>
            <a:lvl3pPr algn="l" rtl="0" marR="0" indent="0" marL="914400">
              <a:spcBef>
                <a:spcPts val="0"/>
              </a:spcBef>
              <a:defRPr strike="noStrike" u="none" b="0" cap="none" baseline="0" sz="1800" i="0">
                <a:solidFill>
                  <a:schemeClr val="dk1"/>
                </a:solidFill>
                <a:latin typeface="Times New Roman"/>
                <a:ea typeface="Times New Roman"/>
                <a:cs typeface="Times New Roman"/>
                <a:sym typeface="Times New Roman"/>
              </a:defRPr>
            </a:lvl3pPr>
            <a:lvl4pPr algn="l" rtl="0" marR="0" indent="0" marL="1371600">
              <a:spcBef>
                <a:spcPts val="0"/>
              </a:spcBef>
              <a:defRPr strike="noStrike" u="none" b="0" cap="none" baseline="0" sz="1800" i="0">
                <a:solidFill>
                  <a:schemeClr val="dk1"/>
                </a:solidFill>
                <a:latin typeface="Times New Roman"/>
                <a:ea typeface="Times New Roman"/>
                <a:cs typeface="Times New Roman"/>
                <a:sym typeface="Times New Roman"/>
              </a:defRPr>
            </a:lvl4pPr>
            <a:lvl5pPr algn="l" rtl="0" marR="0" indent="0" marL="1828800">
              <a:spcBef>
                <a:spcPts val="0"/>
              </a:spcBef>
              <a:defRPr strike="noStrike" u="none" b="0" cap="none" baseline="0" sz="1800" i="0">
                <a:solidFill>
                  <a:schemeClr val="dk1"/>
                </a:solidFill>
                <a:latin typeface="Times New Roman"/>
                <a:ea typeface="Times New Roman"/>
                <a:cs typeface="Times New Roman"/>
                <a:sym typeface="Times New Roman"/>
              </a:defRPr>
            </a:lvl5pPr>
            <a:lvl6pPr algn="l" rtl="0" marR="0" indent="0" marL="2286000">
              <a:spcBef>
                <a:spcPts val="0"/>
              </a:spcBef>
              <a:defRPr strike="noStrike" u="none" b="0" cap="none" baseline="0" sz="1800" i="0">
                <a:solidFill>
                  <a:schemeClr val="dk1"/>
                </a:solidFill>
                <a:latin typeface="Times New Roman"/>
                <a:ea typeface="Times New Roman"/>
                <a:cs typeface="Times New Roman"/>
                <a:sym typeface="Times New Roman"/>
              </a:defRPr>
            </a:lvl6pPr>
            <a:lvl7pPr algn="l" rtl="0" marR="0" indent="0" marL="2743200">
              <a:spcBef>
                <a:spcPts val="0"/>
              </a:spcBef>
              <a:defRPr strike="noStrike" u="none" b="0" cap="none" baseline="0" sz="1800" i="0">
                <a:solidFill>
                  <a:schemeClr val="dk1"/>
                </a:solidFill>
                <a:latin typeface="Times New Roman"/>
                <a:ea typeface="Times New Roman"/>
                <a:cs typeface="Times New Roman"/>
                <a:sym typeface="Times New Roman"/>
              </a:defRPr>
            </a:lvl7pPr>
            <a:lvl8pPr algn="l" rtl="0" marR="0" indent="0" marL="3200400">
              <a:spcBef>
                <a:spcPts val="0"/>
              </a:spcBef>
              <a:defRPr strike="noStrike" u="none" b="0" cap="none" baseline="0" sz="1800" i="0">
                <a:solidFill>
                  <a:schemeClr val="dk1"/>
                </a:solidFill>
                <a:latin typeface="Times New Roman"/>
                <a:ea typeface="Times New Roman"/>
                <a:cs typeface="Times New Roman"/>
                <a:sym typeface="Times New Roman"/>
              </a:defRPr>
            </a:lvl8pPr>
            <a:lvl9pPr algn="l" rtl="0" marR="0" indent="0" marL="3657600">
              <a:spcBef>
                <a:spcPts val="0"/>
              </a:spcBef>
              <a:defRPr strike="noStrike" u="none" b="0" cap="none" baseline="0" sz="1800" i="0">
                <a:solidFill>
                  <a:schemeClr val="dk1"/>
                </a:solidFill>
                <a:latin typeface="Times New Roman"/>
                <a:ea typeface="Times New Roman"/>
                <a:cs typeface="Times New Roman"/>
                <a:sym typeface="Times New Roman"/>
              </a:defRPr>
            </a:lvl9pPr>
          </a:lstStyle>
          <a:p/>
        </p:txBody>
      </p:sp>
      <p:sp>
        <p:nvSpPr>
          <p:cNvPr id="13" name="Shape 13"/>
          <p:cNvSpPr txBox="1"/>
          <p:nvPr>
            <p:ph idx="12" type="sldNum"/>
          </p:nvPr>
        </p:nvSpPr>
        <p:spPr>
          <a:xfrm>
            <a:off y="6942138" x="7280275"/>
            <a:ext cy="509586" cx="2119312"/>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strike="noStrike" u="none" b="0" cap="none" baseline="0" sz="1400" i="0">
              <a:solidFill>
                <a:schemeClr val="dk1"/>
              </a:solidFill>
              <a:latin typeface="Times New Roman"/>
              <a:ea typeface="Times New Roman"/>
              <a:cs typeface="Times New Roman"/>
              <a:sym typeface="Times New Roman"/>
            </a:endParaRPr>
          </a:p>
          <a:p>
            <a:pPr lvl="1" indent="-88900" marL="4572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2" indent="-88900" marL="9144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3" indent="-88900" marL="13716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4" indent="-88900" marL="18288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5" indent="-88900" marL="22860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a:p>
            <a:pPr lvl="6" indent="-88900" marL="2743200">
              <a:spcBef>
                <a:spcPts val="0"/>
              </a:spcBef>
              <a:buClr>
                <a:srgbClr val="000000"/>
              </a:buClr>
              <a:buFont typeface="Arial"/>
              <a:buChar char="●"/>
            </a:pPr>
            <a:r>
              <a:t/>
            </a:r>
            <a:endParaRPr strike="noStrike" u="none" b="0" cap="none" baseline="0" sz="1800" i="0">
              <a:solidFill>
                <a:schemeClr val="dk1"/>
              </a:solidFill>
              <a:latin typeface="Times New Roman"/>
              <a:ea typeface="Times New Roman"/>
              <a:cs typeface="Times New Roman"/>
              <a:sym typeface="Times New Roman"/>
            </a:endParaRPr>
          </a:p>
          <a:p>
            <a:pPr lvl="7" indent="-88900" marL="3200400">
              <a:spcBef>
                <a:spcPts val="0"/>
              </a:spcBef>
              <a:buClr>
                <a:srgbClr val="000000"/>
              </a:buClr>
              <a:buFont typeface="Courier New"/>
              <a:buChar char="o"/>
            </a:pPr>
            <a:r>
              <a:t/>
            </a:r>
            <a:endParaRPr strike="noStrike" u="none" b="0" cap="none" baseline="0" sz="1800" i="0">
              <a:solidFill>
                <a:schemeClr val="dk1"/>
              </a:solidFill>
              <a:latin typeface="Times New Roman"/>
              <a:ea typeface="Times New Roman"/>
              <a:cs typeface="Times New Roman"/>
              <a:sym typeface="Times New Roman"/>
            </a:endParaRPr>
          </a:p>
          <a:p>
            <a:pPr lvl="8" indent="-88900" marL="3657600">
              <a:spcBef>
                <a:spcPts val="0"/>
              </a:spcBef>
              <a:buClr>
                <a:srgbClr val="000000"/>
              </a:buClr>
              <a:buFont typeface="Wingdings"/>
              <a:buChar char="§"/>
            </a:pPr>
            <a:r>
              <a:t/>
            </a:r>
            <a:endParaRPr strike="noStrike" u="none" b="0" cap="none" baseline="0" sz="1800" i="0">
              <a:solidFill>
                <a:schemeClr val="dk1"/>
              </a:solidFill>
              <a:latin typeface="Times New Roman"/>
              <a:ea typeface="Times New Roman"/>
              <a:cs typeface="Times New Roman"/>
              <a:sym typeface="Times New Roman"/>
            </a:endParaRPr>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6.jpg" Type="http://schemas.openxmlformats.org/officeDocument/2006/relationships/image" Id="rId4"/><Relationship Target="../media/image03.jpg" Type="http://schemas.openxmlformats.org/officeDocument/2006/relationships/image" Id="rId3"/><Relationship Target="../media/image01.jp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4.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4.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4.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ctrTitle"/>
          </p:nvPr>
        </p:nvSpPr>
        <p:spPr>
          <a:xfrm>
            <a:off y="4470400" x="958850"/>
            <a:ext cy="1219199" cx="8434387"/>
          </a:xfrm>
          <a:prstGeom prst="rect">
            <a:avLst/>
          </a:prstGeom>
          <a:noFill/>
          <a:ln>
            <a:noFill/>
          </a:ln>
        </p:spPr>
        <p:txBody>
          <a:bodyPr bIns="0" rIns="0" lIns="0" tIns="0" anchor="t" anchorCtr="0">
            <a:noAutofit/>
          </a:bodyPr>
          <a:lstStyle/>
          <a:p>
            <a:pPr algn="ctr" rtl="0" lvl="0" marR="0" indent="0" marL="0">
              <a:lnSpc>
                <a:spcPct val="95000"/>
              </a:lnSpc>
              <a:spcBef>
                <a:spcPts val="0"/>
              </a:spcBef>
              <a:spcAft>
                <a:spcPts val="0"/>
              </a:spcAft>
              <a:buSzPct val="25000"/>
              <a:buNone/>
            </a:pPr>
            <a:r>
              <a:rPr strike="noStrike" u="none" b="0" cap="none" baseline="0" sz="4800" lang="en-US" i="0">
                <a:solidFill>
                  <a:srgbClr val="FFFFFF"/>
                </a:solidFill>
                <a:latin typeface="Comic Sans MS"/>
                <a:ea typeface="Comic Sans MS"/>
                <a:cs typeface="Comic Sans MS"/>
                <a:sym typeface="Comic Sans MS"/>
              </a:rPr>
              <a:t>~9.42 oz. Burger</a:t>
            </a:r>
            <a:br>
              <a:rPr strike="noStrike" u="none" b="0" cap="none" baseline="0" sz="4800" lang="en-US" i="0">
                <a:solidFill>
                  <a:srgbClr val="FFFFFF"/>
                </a:solidFill>
                <a:latin typeface="Comic Sans MS"/>
                <a:ea typeface="Comic Sans MS"/>
                <a:cs typeface="Comic Sans MS"/>
                <a:sym typeface="Comic Sans MS"/>
              </a:rPr>
            </a:br>
            <a:r>
              <a:rPr strike="noStrike" u="none" b="0" cap="none" baseline="0" sz="2400" lang="en-US" i="0">
                <a:solidFill>
                  <a:srgbClr val="FFFFFF"/>
                </a:solidFill>
                <a:latin typeface="Comic Sans MS"/>
                <a:ea typeface="Comic Sans MS"/>
                <a:cs typeface="Comic Sans MS"/>
                <a:sym typeface="Comic Sans MS"/>
              </a:rPr>
              <a:t>or </a:t>
            </a:r>
            <a:br>
              <a:rPr strike="noStrike" u="none" b="0" cap="none" baseline="0" sz="2400" lang="en-US" i="0">
                <a:solidFill>
                  <a:srgbClr val="FFFFFF"/>
                </a:solidFill>
                <a:latin typeface="Comic Sans MS"/>
                <a:ea typeface="Comic Sans MS"/>
                <a:cs typeface="Comic Sans MS"/>
                <a:sym typeface="Comic Sans MS"/>
              </a:rPr>
            </a:br>
            <a:r>
              <a:rPr strike="noStrike" u="none" b="0" cap="none" baseline="0" sz="2400" lang="en-US" i="0">
                <a:solidFill>
                  <a:srgbClr val="FFFFFF"/>
                </a:solidFill>
                <a:latin typeface="Comic Sans MS"/>
                <a:ea typeface="Comic Sans MS"/>
                <a:cs typeface="Comic Sans MS"/>
                <a:sym typeface="Comic Sans MS"/>
              </a:rPr>
              <a:t>“Would you like fries with that?”</a:t>
            </a:r>
            <a:br>
              <a:rPr strike="noStrike" u="none" b="0" cap="none" baseline="0" sz="2400" lang="en-US" i="0">
                <a:solidFill>
                  <a:srgbClr val="FFFFFF"/>
                </a:solidFill>
                <a:latin typeface="Comic Sans MS"/>
                <a:ea typeface="Comic Sans MS"/>
                <a:cs typeface="Comic Sans MS"/>
                <a:sym typeface="Comic Sans MS"/>
              </a:rPr>
            </a:br>
          </a:p>
        </p:txBody>
      </p:sp>
      <p:sp>
        <p:nvSpPr>
          <p:cNvPr id="85" name="Shape 85"/>
          <p:cNvSpPr txBox="1"/>
          <p:nvPr>
            <p:ph idx="1" type="subTitle"/>
          </p:nvPr>
        </p:nvSpPr>
        <p:spPr>
          <a:xfrm>
            <a:off y="6248400" x="1803400"/>
            <a:ext cy="904875" cx="6610349"/>
          </a:xfrm>
          <a:prstGeom prst="rect">
            <a:avLst/>
          </a:prstGeom>
          <a:noFill/>
          <a:ln>
            <a:noFill/>
          </a:ln>
        </p:spPr>
        <p:txBody>
          <a:bodyPr bIns="0" rIns="0" lIns="0" tIns="0" anchor="t" anchorCtr="0">
            <a:noAutofit/>
          </a:bodyPr>
          <a:lstStyle/>
          <a:p>
            <a:pPr algn="ctr" rtl="0" lvl="0" marR="0" indent="0" marL="0">
              <a:lnSpc>
                <a:spcPct val="95000"/>
              </a:lnSpc>
              <a:spcBef>
                <a:spcPts val="0"/>
              </a:spcBef>
              <a:spcAft>
                <a:spcPts val="0"/>
              </a:spcAft>
              <a:buClr>
                <a:schemeClr val="dk1"/>
              </a:buClr>
              <a:buSzPct val="25000"/>
              <a:buFont typeface="Comic Sans MS"/>
              <a:buNone/>
            </a:pPr>
            <a:r>
              <a:rPr strike="noStrike" u="none" b="0" cap="none" baseline="0" sz="3200" lang="en-US" i="0">
                <a:solidFill>
                  <a:srgbClr val="FFFFFF"/>
                </a:solidFill>
                <a:latin typeface="Comic Sans MS"/>
                <a:ea typeface="Comic Sans MS"/>
                <a:cs typeface="Comic Sans MS"/>
                <a:sym typeface="Comic Sans MS"/>
              </a:rPr>
              <a:t>by 6 arcsin(1)</a:t>
            </a:r>
          </a:p>
        </p:txBody>
      </p:sp>
      <p:pic>
        <p:nvPicPr>
          <p:cNvPr id="86" name="Shape 86"/>
          <p:cNvPicPr preferRelativeResize="0"/>
          <p:nvPr/>
        </p:nvPicPr>
        <p:blipFill>
          <a:blip r:embed="rId3">
            <a:alphaModFix/>
          </a:blip>
          <a:stretch>
            <a:fillRect/>
          </a:stretch>
        </p:blipFill>
        <p:spPr>
          <a:xfrm>
            <a:off y="1219200" x="6908800"/>
            <a:ext cy="1885950" cx="2657474"/>
          </a:xfrm>
          <a:prstGeom prst="rect">
            <a:avLst/>
          </a:prstGeom>
          <a:noFill/>
          <a:ln>
            <a:noFill/>
          </a:ln>
        </p:spPr>
      </p:pic>
      <p:pic>
        <p:nvPicPr>
          <p:cNvPr id="87" name="Shape 87"/>
          <p:cNvPicPr preferRelativeResize="0"/>
          <p:nvPr/>
        </p:nvPicPr>
        <p:blipFill>
          <a:blip r:embed="rId4">
            <a:alphaModFix/>
          </a:blip>
          <a:stretch>
            <a:fillRect/>
          </a:stretch>
        </p:blipFill>
        <p:spPr>
          <a:xfrm>
            <a:off y="1828800" x="3708400"/>
            <a:ext cy="2044699" cx="2798762"/>
          </a:xfrm>
          <a:prstGeom prst="rect">
            <a:avLst/>
          </a:prstGeom>
          <a:noFill/>
          <a:ln>
            <a:noFill/>
          </a:ln>
        </p:spPr>
      </p:pic>
      <p:pic>
        <p:nvPicPr>
          <p:cNvPr id="88" name="Shape 88"/>
          <p:cNvPicPr preferRelativeResize="0"/>
          <p:nvPr/>
        </p:nvPicPr>
        <p:blipFill>
          <a:blip r:embed="rId5">
            <a:alphaModFix/>
          </a:blip>
          <a:stretch>
            <a:fillRect/>
          </a:stretch>
        </p:blipFill>
        <p:spPr>
          <a:xfrm>
            <a:off y="1066800" x="508000"/>
            <a:ext cy="2068512" cx="2628900"/>
          </a:xfrm>
          <a:prstGeom prst="rect">
            <a:avLst/>
          </a:prstGeom>
          <a:noFill/>
          <a:ln>
            <a:noFill/>
          </a:ln>
        </p:spPr>
      </p:pic>
      <p:sp>
        <p:nvSpPr>
          <p:cNvPr id="89" name="Shape 89"/>
          <p:cNvSpPr txBox="1"/>
          <p:nvPr/>
        </p:nvSpPr>
        <p:spPr>
          <a:xfrm>
            <a:off y="3352800" x="736600"/>
            <a:ext cy="1077217"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3200" lang="en-US" i="0">
                <a:solidFill>
                  <a:schemeClr val="accent3"/>
                </a:solidFill>
                <a:latin typeface="Times New Roman"/>
                <a:ea typeface="Times New Roman"/>
                <a:cs typeface="Times New Roman"/>
                <a:sym typeface="Times New Roman"/>
              </a:rPr>
              <a:t>Alex Rosenberg</a:t>
            </a:r>
          </a:p>
        </p:txBody>
      </p:sp>
      <p:sp>
        <p:nvSpPr>
          <p:cNvPr id="90" name="Shape 90"/>
          <p:cNvSpPr txBox="1"/>
          <p:nvPr/>
        </p:nvSpPr>
        <p:spPr>
          <a:xfrm>
            <a:off y="381000" x="4013200"/>
            <a:ext cy="1200329" cx="2590800"/>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3600" lang="en-US" i="0">
                <a:solidFill>
                  <a:schemeClr val="accent3"/>
                </a:solidFill>
                <a:latin typeface="Times New Roman"/>
                <a:ea typeface="Times New Roman"/>
                <a:cs typeface="Times New Roman"/>
                <a:sym typeface="Times New Roman"/>
              </a:rPr>
              <a:t>Daniel Aguilar</a:t>
            </a:r>
          </a:p>
        </p:txBody>
      </p:sp>
      <p:sp>
        <p:nvSpPr>
          <p:cNvPr id="91" name="Shape 91"/>
          <p:cNvSpPr txBox="1"/>
          <p:nvPr/>
        </p:nvSpPr>
        <p:spPr>
          <a:xfrm>
            <a:off y="3581400" x="7289800"/>
            <a:ext cy="584774"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3200" lang="en-US" i="0">
                <a:solidFill>
                  <a:schemeClr val="accent3"/>
                </a:solidFill>
                <a:latin typeface="Times New Roman"/>
                <a:ea typeface="Times New Roman"/>
                <a:cs typeface="Times New Roman"/>
                <a:sym typeface="Times New Roman"/>
              </a:rPr>
              <a:t>Chris Zuber</a:t>
            </a: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304800" x="247650"/>
            <a:ext cy="914400" cx="9664700"/>
          </a:xfrm>
          <a:prstGeom prst="rect">
            <a:avLst/>
          </a:prstGeom>
          <a:noFill/>
          <a:ln>
            <a:noFill/>
          </a:ln>
        </p:spPr>
        <p:txBody>
          <a:bodyPr bIns="0" rIns="0" lIns="0" tIns="0" anchor="t" anchorCtr="0">
            <a:noAutofit/>
          </a:bodyPr>
          <a:lstStyle/>
          <a:p>
            <a:pPr algn="l" rtl="0" lvl="0" marR="0" indent="0" marL="0">
              <a:lnSpc>
                <a:spcPct val="95000"/>
              </a:lnSpc>
              <a:spcBef>
                <a:spcPts val="0"/>
              </a:spcBef>
              <a:spcAft>
                <a:spcPts val="0"/>
              </a:spcAft>
              <a:buSzPct val="25000"/>
              <a:buNone/>
            </a:pPr>
            <a:r>
              <a:rPr strike="noStrike" u="none" b="0" cap="none" baseline="0" sz="4300" lang="en-US" i="0">
                <a:solidFill>
                  <a:srgbClr val="FFFFFF"/>
                </a:solidFill>
                <a:latin typeface="Comic Sans MS"/>
                <a:ea typeface="Comic Sans MS"/>
                <a:cs typeface="Comic Sans MS"/>
                <a:sym typeface="Comic Sans MS"/>
              </a:rPr>
              <a:t>Modifications</a:t>
            </a:r>
          </a:p>
        </p:txBody>
      </p:sp>
      <p:sp>
        <p:nvSpPr>
          <p:cNvPr id="193" name="Shape 193"/>
          <p:cNvSpPr txBox="1"/>
          <p:nvPr>
            <p:ph idx="1" type="body"/>
          </p:nvPr>
        </p:nvSpPr>
        <p:spPr>
          <a:xfrm>
            <a:off y="1422400" x="247650"/>
            <a:ext cy="5483224" cx="9664700"/>
          </a:xfrm>
          <a:prstGeom prst="rect">
            <a:avLst/>
          </a:prstGeom>
          <a:noFill/>
          <a:ln>
            <a:noFill/>
          </a:ln>
        </p:spPr>
        <p:txBody>
          <a:bodyPr bIns="0" rIns="0" lIns="0" tIns="0" anchor="t" anchorCtr="0">
            <a:noAutofit/>
          </a:bodyPr>
          <a:lstStyle/>
          <a:p>
            <a:pPr algn="l" rtl="0" lvl="1" marR="0" indent="-342900" marL="457200">
              <a:lnSpc>
                <a:spcPct val="95000"/>
              </a:lnSpc>
              <a:spcBef>
                <a:spcPts val="0"/>
              </a:spcBef>
              <a:spcAft>
                <a:spcPts val="0"/>
              </a:spcAft>
              <a:buClr>
                <a:schemeClr val="lt1"/>
              </a:buClr>
              <a:buSzPct val="100000"/>
              <a:buFont typeface="Courier New"/>
              <a:buChar char="o"/>
            </a:pPr>
            <a:r>
              <a:rPr strike="noStrike" u="none" b="0" cap="none" baseline="0" sz="2700" lang="en-US" i="0">
                <a:solidFill>
                  <a:srgbClr val="FFFFFF"/>
                </a:solidFill>
                <a:latin typeface="Comic Sans MS"/>
                <a:ea typeface="Comic Sans MS"/>
                <a:cs typeface="Comic Sans MS"/>
                <a:sym typeface="Comic Sans MS"/>
              </a:rPr>
              <a:t>Additional code to find the fastest speed the robot can travel and still correctly take a corner.</a:t>
            </a:r>
          </a:p>
          <a:p>
            <a:pPr algn="l" rtl="0" lvl="1" marR="0" indent="-342900" marL="457200">
              <a:lnSpc>
                <a:spcPct val="95000"/>
              </a:lnSpc>
              <a:spcBef>
                <a:spcPts val="0"/>
              </a:spcBef>
              <a:spcAft>
                <a:spcPts val="0"/>
              </a:spcAft>
              <a:buClr>
                <a:schemeClr val="lt1"/>
              </a:buClr>
              <a:buSzPct val="100000"/>
              <a:buFont typeface="Courier New"/>
              <a:buChar char="o"/>
            </a:pPr>
            <a:r>
              <a:rPr strike="noStrike" u="none" b="0" cap="none" baseline="0" sz="2700" lang="en-US" i="0">
                <a:solidFill>
                  <a:srgbClr val="FFFFFF"/>
                </a:solidFill>
                <a:latin typeface="Comic Sans MS"/>
                <a:ea typeface="Comic Sans MS"/>
                <a:cs typeface="Comic Sans MS"/>
                <a:sym typeface="Comic Sans MS"/>
              </a:rPr>
              <a:t>We used #defines to make optimizing key values even easier.</a:t>
            </a:r>
          </a:p>
          <a:p>
            <a:pPr algn="l" rtl="0" lvl="1" marR="0" indent="-342900" marL="457200">
              <a:lnSpc>
                <a:spcPct val="95000"/>
              </a:lnSpc>
              <a:spcBef>
                <a:spcPts val="0"/>
              </a:spcBef>
              <a:spcAft>
                <a:spcPts val="0"/>
              </a:spcAft>
              <a:buClr>
                <a:schemeClr val="lt1"/>
              </a:buClr>
              <a:buSzPct val="100000"/>
              <a:buFont typeface="Courier New"/>
              <a:buChar char="o"/>
            </a:pPr>
            <a:r>
              <a:rPr strike="noStrike" u="none" b="0" cap="none" baseline="0" sz="2700" lang="en-US" i="0">
                <a:solidFill>
                  <a:srgbClr val="FFFFFF"/>
                </a:solidFill>
                <a:latin typeface="Comic Sans MS"/>
                <a:ea typeface="Comic Sans MS"/>
                <a:cs typeface="Comic Sans MS"/>
                <a:sym typeface="Comic Sans MS"/>
              </a:rPr>
              <a:t>Minimized corner turn delays on second run through maze </a:t>
            </a:r>
          </a:p>
          <a:p>
            <a:pPr algn="l" rtl="0" lvl="1" marR="0" indent="-342900" marL="457200">
              <a:lnSpc>
                <a:spcPct val="95000"/>
              </a:lnSpc>
              <a:spcBef>
                <a:spcPts val="0"/>
              </a:spcBef>
              <a:spcAft>
                <a:spcPts val="0"/>
              </a:spcAft>
              <a:buClr>
                <a:schemeClr val="lt1"/>
              </a:buClr>
              <a:buSzPct val="100000"/>
              <a:buFont typeface="Courier New"/>
              <a:buChar char="o"/>
            </a:pPr>
            <a:r>
              <a:rPr strike="noStrike" u="none" b="0" cap="none" baseline="0" sz="2700" lang="en-US" i="0">
                <a:solidFill>
                  <a:srgbClr val="FFFFFF"/>
                </a:solidFill>
                <a:latin typeface="Comic Sans MS"/>
                <a:ea typeface="Comic Sans MS"/>
                <a:cs typeface="Comic Sans MS"/>
                <a:sym typeface="Comic Sans MS"/>
              </a:rPr>
              <a:t>As I'm sure at least one other team has, we added a dance at the end of the maze solver.</a:t>
            </a:r>
          </a:p>
          <a:p>
            <a:pPr algn="l" rtl="0" lvl="1" marR="0" indent="-342900" marL="457200">
              <a:lnSpc>
                <a:spcPct val="95000"/>
              </a:lnSpc>
              <a:spcBef>
                <a:spcPts val="0"/>
              </a:spcBef>
              <a:spcAft>
                <a:spcPts val="0"/>
              </a:spcAft>
              <a:buClr>
                <a:schemeClr val="lt1"/>
              </a:buClr>
              <a:buSzPct val="100000"/>
              <a:buFont typeface="Courier New"/>
              <a:buChar char="o"/>
            </a:pPr>
            <a:r>
              <a:rPr strike="noStrike" u="none" b="0" cap="none" baseline="0" sz="2700" lang="en-US" i="0">
                <a:solidFill>
                  <a:srgbClr val="FFFFFF"/>
                </a:solidFill>
                <a:latin typeface="Comic Sans MS"/>
                <a:ea typeface="Comic Sans MS"/>
                <a:cs typeface="Comic Sans MS"/>
                <a:sym typeface="Comic Sans MS"/>
              </a:rPr>
              <a:t>Music is still a work in progress. </a:t>
            </a:r>
          </a:p>
        </p:txBody>
      </p:sp>
    </p:spTree>
  </p:cSld>
  <p:clrMapOvr>
    <a:masterClrMapping/>
  </p:clrMapOvr>
  <p:transition>
    <p:push/>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3">
                                            <p:txEl>
                                              <p:pRg st="0" end="0"/>
                                            </p:txEl>
                                          </p:spTgt>
                                        </p:tgtEl>
                                        <p:attrNameLst>
                                          <p:attrName>style.visibility</p:attrName>
                                        </p:attrNameLst>
                                      </p:cBhvr>
                                      <p:to>
                                        <p:strVal val="visible"/>
                                      </p:to>
                                    </p:set>
                                    <p:animEffect transition="in" filter="fade">
                                      <p:cBhvr>
                                        <p:cTn dur="500"/>
                                        <p:tgtEl>
                                          <p:spTgt spid="19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3">
                                            <p:txEl>
                                              <p:pRg st="1" end="1"/>
                                            </p:txEl>
                                          </p:spTgt>
                                        </p:tgtEl>
                                        <p:attrNameLst>
                                          <p:attrName>style.visibility</p:attrName>
                                        </p:attrNameLst>
                                      </p:cBhvr>
                                      <p:to>
                                        <p:strVal val="visible"/>
                                      </p:to>
                                    </p:set>
                                    <p:animEffect transition="in" filter="fade">
                                      <p:cBhvr>
                                        <p:cTn dur="500"/>
                                        <p:tgtEl>
                                          <p:spTgt spid="19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3">
                                            <p:txEl>
                                              <p:pRg st="2" end="2"/>
                                            </p:txEl>
                                          </p:spTgt>
                                        </p:tgtEl>
                                        <p:attrNameLst>
                                          <p:attrName>style.visibility</p:attrName>
                                        </p:attrNameLst>
                                      </p:cBhvr>
                                      <p:to>
                                        <p:strVal val="visible"/>
                                      </p:to>
                                    </p:set>
                                    <p:animEffect transition="in" filter="fade">
                                      <p:cBhvr>
                                        <p:cTn dur="500"/>
                                        <p:tgtEl>
                                          <p:spTgt spid="19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3">
                                            <p:txEl>
                                              <p:pRg st="3" end="3"/>
                                            </p:txEl>
                                          </p:spTgt>
                                        </p:tgtEl>
                                        <p:attrNameLst>
                                          <p:attrName>style.visibility</p:attrName>
                                        </p:attrNameLst>
                                      </p:cBhvr>
                                      <p:to>
                                        <p:strVal val="visible"/>
                                      </p:to>
                                    </p:set>
                                    <p:animEffect transition="in" filter="fade">
                                      <p:cBhvr>
                                        <p:cTn dur="500"/>
                                        <p:tgtEl>
                                          <p:spTgt spid="193">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3">
                                            <p:txEl>
                                              <p:pRg st="4" end="4"/>
                                            </p:txEl>
                                          </p:spTgt>
                                        </p:tgtEl>
                                        <p:attrNameLst>
                                          <p:attrName>style.visibility</p:attrName>
                                        </p:attrNameLst>
                                      </p:cBhvr>
                                      <p:to>
                                        <p:strVal val="visible"/>
                                      </p:to>
                                    </p:set>
                                    <p:animEffect transition="in" filter="fade">
                                      <p:cBhvr>
                                        <p:cTn dur="500"/>
                                        <p:tgtEl>
                                          <p:spTgt spid="19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type="title"/>
          </p:nvPr>
        </p:nvSpPr>
        <p:spPr>
          <a:xfrm>
            <a:off y="304800" x="247650"/>
            <a:ext cy="914400" cx="9664700"/>
          </a:xfrm>
          <a:prstGeom prst="rect">
            <a:avLst/>
          </a:prstGeom>
          <a:noFill/>
          <a:ln>
            <a:noFill/>
          </a:ln>
        </p:spPr>
        <p:txBody>
          <a:bodyPr bIns="0" rIns="0" lIns="0" tIns="0" anchor="t" anchorCtr="0">
            <a:noAutofit/>
          </a:bodyPr>
          <a:lstStyle/>
          <a:p>
            <a:pPr algn="l" rtl="0" lvl="0" marR="0" indent="0" marL="0">
              <a:lnSpc>
                <a:spcPct val="95000"/>
              </a:lnSpc>
              <a:spcBef>
                <a:spcPts val="0"/>
              </a:spcBef>
              <a:spcAft>
                <a:spcPts val="0"/>
              </a:spcAft>
              <a:buSzPct val="25000"/>
              <a:buNone/>
            </a:pPr>
            <a:r>
              <a:rPr strike="noStrike" u="none" b="0" cap="none" baseline="0" sz="4300" lang="en-US" i="0">
                <a:solidFill>
                  <a:srgbClr val="FFFFFF"/>
                </a:solidFill>
                <a:latin typeface="Comic Sans MS"/>
                <a:ea typeface="Comic Sans MS"/>
                <a:cs typeface="Comic Sans MS"/>
                <a:sym typeface="Comic Sans MS"/>
              </a:rPr>
              <a:t>Recommendations (to-do list)</a:t>
            </a:r>
          </a:p>
        </p:txBody>
      </p:sp>
      <p:sp>
        <p:nvSpPr>
          <p:cNvPr id="200" name="Shape 200"/>
          <p:cNvSpPr txBox="1"/>
          <p:nvPr>
            <p:ph idx="1" type="body"/>
          </p:nvPr>
        </p:nvSpPr>
        <p:spPr>
          <a:xfrm>
            <a:off y="1828800" x="247650"/>
            <a:ext cy="5486399" cx="9664700"/>
          </a:xfrm>
          <a:prstGeom prst="rect">
            <a:avLst/>
          </a:prstGeom>
          <a:noFill/>
          <a:ln>
            <a:noFill/>
          </a:ln>
        </p:spPr>
        <p:txBody>
          <a:bodyPr bIns="0" rIns="0" lIns="0" tIns="0" anchor="t" anchorCtr="0">
            <a:noAutofit/>
          </a:bodyPr>
          <a:lstStyle/>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We are working on code to find the distance traveled along each straight segment so that the second run can take these at max speed, and slow to take corners.</a:t>
            </a:r>
          </a:p>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Make transitions into turns more smooth.</a:t>
            </a:r>
          </a:p>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For fun, add a third run measuring longitude and latitude displacement between start and finish, and use these values to make a run that skips the maze and heads straight to finish.</a:t>
            </a:r>
          </a:p>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Add music to dance sequence, improve victory dance</a:t>
            </a:r>
          </a:p>
        </p:txBody>
      </p:sp>
    </p:spTree>
  </p:cSld>
  <p:clrMapOvr>
    <a:masterClrMapping/>
  </p:clrMapOvr>
  <p:transition>
    <p:push/>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0">
                                            <p:txEl>
                                              <p:pRg st="0" end="0"/>
                                            </p:txEl>
                                          </p:spTgt>
                                        </p:tgtEl>
                                        <p:attrNameLst>
                                          <p:attrName>style.visibility</p:attrName>
                                        </p:attrNameLst>
                                      </p:cBhvr>
                                      <p:to>
                                        <p:strVal val="visible"/>
                                      </p:to>
                                    </p:set>
                                    <p:animEffect transition="in" filter="fade">
                                      <p:cBhvr>
                                        <p:cTn dur="500"/>
                                        <p:tgtEl>
                                          <p:spTgt spid="200">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0">
                                            <p:txEl>
                                              <p:pRg st="1" end="1"/>
                                            </p:txEl>
                                          </p:spTgt>
                                        </p:tgtEl>
                                        <p:attrNameLst>
                                          <p:attrName>style.visibility</p:attrName>
                                        </p:attrNameLst>
                                      </p:cBhvr>
                                      <p:to>
                                        <p:strVal val="visible"/>
                                      </p:to>
                                    </p:set>
                                    <p:animEffect transition="in" filter="fade">
                                      <p:cBhvr>
                                        <p:cTn dur="500"/>
                                        <p:tgtEl>
                                          <p:spTgt spid="200">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0">
                                            <p:txEl>
                                              <p:pRg st="2" end="2"/>
                                            </p:txEl>
                                          </p:spTgt>
                                        </p:tgtEl>
                                        <p:attrNameLst>
                                          <p:attrName>style.visibility</p:attrName>
                                        </p:attrNameLst>
                                      </p:cBhvr>
                                      <p:to>
                                        <p:strVal val="visible"/>
                                      </p:to>
                                    </p:set>
                                    <p:animEffect transition="in" filter="fade">
                                      <p:cBhvr>
                                        <p:cTn dur="500"/>
                                        <p:tgtEl>
                                          <p:spTgt spid="200">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0">
                                            <p:txEl>
                                              <p:pRg st="3" end="3"/>
                                            </p:txEl>
                                          </p:spTgt>
                                        </p:tgtEl>
                                        <p:attrNameLst>
                                          <p:attrName>style.visibility</p:attrName>
                                        </p:attrNameLst>
                                      </p:cBhvr>
                                      <p:to>
                                        <p:strVal val="visible"/>
                                      </p:to>
                                    </p:set>
                                    <p:animEffect transition="in" filter="fade">
                                      <p:cBhvr>
                                        <p:cTn dur="500"/>
                                        <p:tgtEl>
                                          <p:spTgt spid="20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304800" x="247650"/>
            <a:ext cy="917575" cx="9664700"/>
          </a:xfrm>
          <a:prstGeom prst="rect">
            <a:avLst/>
          </a:prstGeom>
          <a:noFill/>
          <a:ln>
            <a:noFill/>
          </a:ln>
        </p:spPr>
        <p:txBody>
          <a:bodyPr bIns="0" rIns="0" lIns="0" tIns="0" anchor="t" anchorCtr="0">
            <a:noAutofit/>
          </a:bodyPr>
          <a:lstStyle/>
          <a:p>
            <a:pPr algn="l" rtl="0" lvl="0" marR="0" indent="0" marL="0">
              <a:lnSpc>
                <a:spcPct val="95000"/>
              </a:lnSpc>
              <a:spcBef>
                <a:spcPts val="0"/>
              </a:spcBef>
              <a:spcAft>
                <a:spcPts val="0"/>
              </a:spcAft>
              <a:buSzPct val="25000"/>
              <a:buNone/>
            </a:pPr>
            <a:r>
              <a:rPr strike="noStrike" u="none" b="0" cap="none" baseline="0" sz="4300" lang="en-US" i="0">
                <a:solidFill>
                  <a:srgbClr val="FFFFFF"/>
                </a:solidFill>
                <a:latin typeface="Comic Sans MS"/>
                <a:ea typeface="Comic Sans MS"/>
                <a:cs typeface="Comic Sans MS"/>
                <a:sym typeface="Comic Sans MS"/>
              </a:rPr>
              <a:t>Conclusion</a:t>
            </a:r>
          </a:p>
        </p:txBody>
      </p:sp>
      <p:sp>
        <p:nvSpPr>
          <p:cNvPr id="207" name="Shape 207"/>
          <p:cNvSpPr txBox="1"/>
          <p:nvPr/>
        </p:nvSpPr>
        <p:spPr>
          <a:xfrm>
            <a:off y="1895475" x="762000"/>
            <a:ext cy="2368341" cx="8513762"/>
          </a:xfrm>
          <a:prstGeom prst="rect">
            <a:avLst/>
          </a:prstGeom>
          <a:noFill/>
          <a:ln>
            <a:noFill/>
          </a:ln>
        </p:spPr>
        <p:txBody>
          <a:bodyPr bIns="0" rIns="0" lIns="0" tIns="0" anchor="t" anchorCtr="0">
            <a:noAutofit/>
          </a:bodyPr>
          <a:lstStyle/>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This project was a very informative experience which allowed us to use direct application in the area of programming.</a:t>
            </a:r>
          </a:p>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In conclusion we are content with the results of our modifications to the maze solve code and the times to which our robot solved the maze.</a:t>
            </a: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304800" x="247650"/>
            <a:ext cy="914400" cx="9664700"/>
          </a:xfrm>
          <a:prstGeom prst="rect">
            <a:avLst/>
          </a:prstGeom>
          <a:noFill/>
          <a:ln>
            <a:noFill/>
          </a:ln>
        </p:spPr>
        <p:txBody>
          <a:bodyPr bIns="0" rIns="0" lIns="0" tIns="0" anchor="t" anchorCtr="0">
            <a:noAutofit/>
          </a:bodyPr>
          <a:lstStyle/>
          <a:p>
            <a:pPr algn="l" rtl="0" lvl="0" marR="0" indent="0" marL="0">
              <a:lnSpc>
                <a:spcPct val="95000"/>
              </a:lnSpc>
              <a:spcBef>
                <a:spcPts val="0"/>
              </a:spcBef>
              <a:spcAft>
                <a:spcPts val="0"/>
              </a:spcAft>
              <a:buSzPct val="25000"/>
              <a:buNone/>
            </a:pPr>
            <a:r>
              <a:rPr strike="noStrike" u="none" b="0" cap="none" baseline="0" sz="4300" lang="en-US" i="0">
                <a:solidFill>
                  <a:srgbClr val="FFFFFF"/>
                </a:solidFill>
                <a:latin typeface="Comic Sans MS"/>
                <a:ea typeface="Comic Sans MS"/>
                <a:cs typeface="Comic Sans MS"/>
                <a:sym typeface="Comic Sans MS"/>
              </a:rPr>
              <a:t>Problem Statement</a:t>
            </a:r>
          </a:p>
        </p:txBody>
      </p:sp>
      <p:sp>
        <p:nvSpPr>
          <p:cNvPr id="98" name="Shape 98"/>
          <p:cNvSpPr txBox="1"/>
          <p:nvPr>
            <p:ph idx="1" type="body"/>
          </p:nvPr>
        </p:nvSpPr>
        <p:spPr>
          <a:xfrm>
            <a:off y="2116138" x="146050"/>
            <a:ext cy="5160962" cx="9723438"/>
          </a:xfrm>
          <a:prstGeom prst="rect">
            <a:avLst/>
          </a:prstGeom>
          <a:noFill/>
          <a:ln>
            <a:noFill/>
          </a:ln>
        </p:spPr>
        <p:txBody>
          <a:bodyPr bIns="0" rIns="0" lIns="0" tIns="0" anchor="t" anchorCtr="0">
            <a:noAutofit/>
          </a:bodyPr>
          <a:lstStyle/>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Optimize the maze-solving program for the Pololu 3pi Robot in order to maneuver a maze (with no loops) in the fastest time possible.</a:t>
            </a:r>
          </a:p>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We were given an assortment of code to which we were charged with manipulating and organizing in order to make the 3pi robot function with the line maze objective.</a:t>
            </a:r>
          </a:p>
          <a:p>
            <a:pPr algn="l" rtl="0" lvl="0" marR="0" indent="0" marL="0">
              <a:lnSpc>
                <a:spcPct val="95000"/>
              </a:lnSpc>
              <a:spcBef>
                <a:spcPts val="0"/>
              </a:spcBef>
              <a:spcAft>
                <a:spcPts val="0"/>
              </a:spcAft>
              <a:buClr>
                <a:schemeClr val="dk1"/>
              </a:buClr>
              <a:buFont typeface="Times New Roman"/>
              <a:buNone/>
            </a:pPr>
            <a:r>
              <a:t/>
            </a:r>
            <a:endParaRPr strike="noStrike" u="none" b="0" cap="none" baseline="0" sz="3200" i="0">
              <a:solidFill>
                <a:schemeClr val="dk1"/>
              </a:solidFill>
              <a:latin typeface="Times New Roman"/>
              <a:ea typeface="Times New Roman"/>
              <a:cs typeface="Times New Roman"/>
              <a:sym typeface="Times New Roman"/>
            </a:endParaRPr>
          </a:p>
        </p:txBody>
      </p:sp>
      <p:pic>
        <p:nvPicPr>
          <p:cNvPr id="99" name="Shape 99"/>
          <p:cNvPicPr preferRelativeResize="0"/>
          <p:nvPr/>
        </p:nvPicPr>
        <p:blipFill>
          <a:blip r:embed="rId3">
            <a:alphaModFix/>
          </a:blip>
          <a:stretch>
            <a:fillRect/>
          </a:stretch>
        </p:blipFill>
        <p:spPr>
          <a:xfrm>
            <a:off y="277812" x="6705600"/>
            <a:ext cy="1822450" cx="1474787"/>
          </a:xfrm>
          <a:prstGeom prst="rect">
            <a:avLst/>
          </a:prstGeom>
          <a:noFill/>
          <a:ln>
            <a:noFill/>
          </a:ln>
        </p:spPr>
      </p:pic>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28600" x="812800"/>
            <a:ext cy="1271587" cx="8635999"/>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rgbClr val="D0D0F4"/>
                </a:solidFill>
                <a:latin typeface="Times New Roman"/>
                <a:ea typeface="Times New Roman"/>
                <a:cs typeface="Times New Roman"/>
                <a:sym typeface="Times New Roman"/>
              </a:rPr>
              <a:t>Robot Description:</a:t>
            </a:r>
          </a:p>
        </p:txBody>
      </p:sp>
      <p:sp>
        <p:nvSpPr>
          <p:cNvPr id="106" name="Shape 106"/>
          <p:cNvSpPr txBox="1"/>
          <p:nvPr/>
        </p:nvSpPr>
        <p:spPr>
          <a:xfrm>
            <a:off y="1371600" x="1117600"/>
            <a:ext cy="4893647" cx="7467600"/>
          </a:xfrm>
          <a:prstGeom prst="rect">
            <a:avLst/>
          </a:prstGeom>
          <a:noFill/>
          <a:ln>
            <a:noFill/>
          </a:ln>
        </p:spPr>
        <p:txBody>
          <a:bodyPr bIns="45700" rIns="91425" lIns="91425" tIns="45700" anchor="t" anchorCtr="0">
            <a:noAutofit/>
          </a:bodyPr>
          <a:lstStyle/>
          <a:p>
            <a:pPr algn="l" rtl="0" lvl="0" marR="0" indent="-457200" marL="457200">
              <a:spcBef>
                <a:spcPts val="0"/>
              </a:spcBef>
              <a:spcAft>
                <a:spcPts val="0"/>
              </a:spcAft>
              <a:buClr>
                <a:schemeClr val="dk1"/>
              </a:buClr>
              <a:buSzPct val="100000"/>
              <a:buFont typeface="Times New Roman"/>
              <a:buAutoNum type="arabicPeriod"/>
            </a:pPr>
            <a:r>
              <a:rPr strike="noStrike" u="none" b="0" cap="none" baseline="0" sz="3200" lang="en-US" i="0">
                <a:solidFill>
                  <a:srgbClr val="D0D0F4"/>
                </a:solidFill>
                <a:latin typeface="Times New Roman"/>
                <a:ea typeface="Times New Roman"/>
                <a:cs typeface="Times New Roman"/>
                <a:sym typeface="Times New Roman"/>
              </a:rPr>
              <a:t>A robot may not injure a human being or, through inaction, allow a human being to come to harm.</a:t>
            </a:r>
          </a:p>
          <a:p>
            <a:pPr algn="l" rtl="0" lvl="0" marR="0" indent="-457200" marL="457200">
              <a:spcBef>
                <a:spcPts val="0"/>
              </a:spcBef>
              <a:spcAft>
                <a:spcPts val="0"/>
              </a:spcAft>
              <a:buClr>
                <a:schemeClr val="dk1"/>
              </a:buClr>
              <a:buSzPct val="100000"/>
              <a:buFont typeface="Times New Roman"/>
              <a:buAutoNum type="arabicPeriod"/>
            </a:pPr>
            <a:r>
              <a:rPr strike="noStrike" u="none" b="0" cap="none" baseline="0" sz="3200" lang="en-US" i="0">
                <a:solidFill>
                  <a:srgbClr val="D0D0F4"/>
                </a:solidFill>
                <a:latin typeface="Times New Roman"/>
                <a:ea typeface="Times New Roman"/>
                <a:cs typeface="Times New Roman"/>
                <a:sym typeface="Times New Roman"/>
              </a:rPr>
              <a:t>A robot must obey any orders given to it by human beings, except where such orders would conflict with the First Law.</a:t>
            </a:r>
          </a:p>
          <a:p>
            <a:pPr algn="l" rtl="0" lvl="0" marR="0" indent="-457200" marL="457200">
              <a:spcBef>
                <a:spcPts val="0"/>
              </a:spcBef>
              <a:spcAft>
                <a:spcPts val="0"/>
              </a:spcAft>
              <a:buClr>
                <a:schemeClr val="dk1"/>
              </a:buClr>
              <a:buSzPct val="100000"/>
              <a:buFont typeface="Times New Roman"/>
              <a:buAutoNum type="arabicPeriod"/>
            </a:pPr>
            <a:r>
              <a:rPr strike="noStrike" u="none" b="0" cap="none" baseline="0" sz="3200" lang="en-US" i="0">
                <a:solidFill>
                  <a:srgbClr val="D0D0F4"/>
                </a:solidFill>
                <a:latin typeface="Times New Roman"/>
                <a:ea typeface="Times New Roman"/>
                <a:cs typeface="Times New Roman"/>
                <a:sym typeface="Times New Roman"/>
              </a:rPr>
              <a:t>A robot must protect its own existence as long as such protection does not conflict with the First or Second Law.</a:t>
            </a:r>
          </a:p>
          <a:p>
            <a:pPr algn="l" rtl="0" lvl="0" marR="0" indent="-342900" marL="457200">
              <a:spcBef>
                <a:spcPts val="0"/>
              </a:spcBef>
              <a:spcAft>
                <a:spcPts val="0"/>
              </a:spcAft>
              <a:buClr>
                <a:schemeClr val="dk1"/>
              </a:buClr>
              <a:buFont typeface="Times New Roman"/>
              <a:buNone/>
            </a:pPr>
            <a:r>
              <a:t/>
            </a:r>
            <a:endParaRPr strike="noStrike" u="none" b="0" cap="none" baseline="0" sz="2400" i="0">
              <a:solidFill>
                <a:schemeClr val="dk1"/>
              </a:solidFill>
              <a:latin typeface="Times New Roman"/>
              <a:ea typeface="Times New Roman"/>
              <a:cs typeface="Times New Roman"/>
              <a:sym typeface="Times New Roman"/>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96862" x="239712"/>
            <a:ext cy="2036762" cx="9664700"/>
          </a:xfrm>
          <a:prstGeom prst="rect">
            <a:avLst/>
          </a:prstGeom>
          <a:noFill/>
          <a:ln>
            <a:noFill/>
          </a:ln>
        </p:spPr>
        <p:txBody>
          <a:bodyPr bIns="0" rIns="0" lIns="0" tIns="0" anchor="t" anchorCtr="0">
            <a:noAutofit/>
          </a:bodyPr>
          <a:lstStyle/>
          <a:p>
            <a:pPr algn="l" rtl="0" lvl="0" marR="0" indent="0" marL="0">
              <a:lnSpc>
                <a:spcPct val="95000"/>
              </a:lnSpc>
              <a:spcBef>
                <a:spcPts val="0"/>
              </a:spcBef>
              <a:spcAft>
                <a:spcPts val="0"/>
              </a:spcAft>
              <a:buSzPct val="25000"/>
              <a:buNone/>
            </a:pPr>
            <a:r>
              <a:rPr strike="noStrike" u="none" b="0" cap="none" baseline="0" sz="4300" lang="en-US" i="0">
                <a:solidFill>
                  <a:srgbClr val="FFFFFF"/>
                </a:solidFill>
                <a:latin typeface="Comic Sans MS"/>
                <a:ea typeface="Comic Sans MS"/>
                <a:cs typeface="Comic Sans MS"/>
                <a:sym typeface="Comic Sans MS"/>
              </a:rPr>
              <a:t>Robot Description (really)</a:t>
            </a:r>
            <a:br>
              <a:rPr strike="noStrike" u="none" b="0" cap="none" baseline="0" sz="4300" lang="en-US" i="0">
                <a:solidFill>
                  <a:srgbClr val="FFFFFF"/>
                </a:solidFill>
                <a:latin typeface="Comic Sans MS"/>
                <a:ea typeface="Comic Sans MS"/>
                <a:cs typeface="Comic Sans MS"/>
                <a:sym typeface="Comic Sans MS"/>
              </a:rPr>
            </a:br>
            <a:r>
              <a:rPr strike="noStrike" u="none" b="0" cap="none" baseline="0" sz="2900" lang="en-US" i="0">
                <a:solidFill>
                  <a:srgbClr val="FFFFFF"/>
                </a:solidFill>
                <a:latin typeface="Comic Sans MS"/>
                <a:ea typeface="Comic Sans MS"/>
                <a:cs typeface="Comic Sans MS"/>
                <a:sym typeface="Comic Sans MS"/>
              </a:rPr>
              <a:t>-with features</a:t>
            </a:r>
            <a:br>
              <a:rPr strike="noStrike" u="none" b="0" cap="none" baseline="0" sz="2900" lang="en-US" i="0">
                <a:solidFill>
                  <a:srgbClr val="FFFFFF"/>
                </a:solidFill>
                <a:latin typeface="Comic Sans MS"/>
                <a:ea typeface="Comic Sans MS"/>
                <a:cs typeface="Comic Sans MS"/>
                <a:sym typeface="Comic Sans MS"/>
              </a:rPr>
            </a:br>
          </a:p>
        </p:txBody>
      </p:sp>
      <p:sp>
        <p:nvSpPr>
          <p:cNvPr id="113" name="Shape 113"/>
          <p:cNvSpPr txBox="1"/>
          <p:nvPr>
            <p:ph idx="1" type="body"/>
          </p:nvPr>
        </p:nvSpPr>
        <p:spPr>
          <a:xfrm>
            <a:off y="2032000" x="958850"/>
            <a:ext cy="4973638" cx="8186737"/>
          </a:xfrm>
          <a:prstGeom prst="rect">
            <a:avLst/>
          </a:prstGeom>
          <a:noFill/>
          <a:ln>
            <a:noFill/>
          </a:ln>
        </p:spPr>
        <p:txBody>
          <a:bodyPr bIns="0" rIns="0" lIns="0" tIns="0" anchor="t" anchorCtr="0">
            <a:noAutofit/>
          </a:bodyPr>
          <a:lstStyle/>
          <a:p>
            <a:pPr algn="ctr" rtl="0" lvl="0" marR="0" indent="0" marL="0">
              <a:lnSpc>
                <a:spcPct val="95000"/>
              </a:lnSpc>
              <a:spcBef>
                <a:spcPts val="0"/>
              </a:spcBef>
              <a:spcAft>
                <a:spcPts val="0"/>
              </a:spcAft>
              <a:buClr>
                <a:schemeClr val="dk1"/>
              </a:buClr>
              <a:buSzPct val="25000"/>
              <a:buFont typeface="Comic Sans MS"/>
              <a:buNone/>
            </a:pPr>
            <a:r>
              <a:rPr strike="noStrike" u="none" b="0" cap="none" baseline="0" sz="2700" lang="en-US" i="0">
                <a:solidFill>
                  <a:srgbClr val="FFFFFF"/>
                </a:solidFill>
                <a:latin typeface="Comic Sans MS"/>
                <a:ea typeface="Comic Sans MS"/>
                <a:cs typeface="Comic Sans MS"/>
                <a:sym typeface="Comic Sans MS"/>
              </a:rPr>
              <a:t>The Pololu 3pi robot is a complete, high-performance mobile platform featuring two micro metal gearmotors, five reflectance sensors, an 8×2 character LCD, a buzzer, and three user pushbuttons, all connected to a C-programmable ATmega328 microcontroller. Capable of speeds exceeding 3 feet per second, 3pi is a great first robot for ambitious beginners and a perfect second robot for those looking to move up from non-programmable or slower beginner robots.</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pic>
        <p:nvPicPr>
          <p:cNvPr id="119" name="Shape 119"/>
          <p:cNvPicPr preferRelativeResize="0"/>
          <p:nvPr/>
        </p:nvPicPr>
        <p:blipFill>
          <a:blip r:embed="rId3">
            <a:alphaModFix/>
          </a:blip>
          <a:stretch>
            <a:fillRect/>
          </a:stretch>
        </p:blipFill>
        <p:spPr>
          <a:xfrm rot="5400000">
            <a:off y="1295400" x="2184399"/>
            <a:ext cy="5867399" cx="5562600"/>
          </a:xfrm>
          <a:prstGeom prst="rect">
            <a:avLst/>
          </a:prstGeom>
          <a:noFill/>
          <a:ln>
            <a:noFill/>
          </a:ln>
        </p:spPr>
      </p:pic>
      <p:cxnSp>
        <p:nvCxnSpPr>
          <p:cNvPr id="120" name="Shape 120"/>
          <p:cNvCxnSpPr>
            <a:stCxn id="121" idx="2"/>
          </p:cNvCxnSpPr>
          <p:nvPr/>
        </p:nvCxnSpPr>
        <p:spPr>
          <a:xfrm flipH="1">
            <a:off y="1147464" x="5232400"/>
            <a:ext cy="1214700" cx="2971800"/>
          </a:xfrm>
          <a:prstGeom prst="straightConnector1">
            <a:avLst/>
          </a:prstGeom>
          <a:noFill/>
          <a:ln w="28575" cap="flat">
            <a:solidFill>
              <a:srgbClr val="F2F2F2"/>
            </a:solidFill>
            <a:prstDash val="solid"/>
            <a:round/>
            <a:headEnd w="med" len="med" type="none"/>
            <a:tailEnd w="lg" len="lg" type="stealth"/>
          </a:ln>
        </p:spPr>
      </p:cxnSp>
      <p:sp>
        <p:nvSpPr>
          <p:cNvPr id="121" name="Shape 121"/>
          <p:cNvSpPr txBox="1"/>
          <p:nvPr/>
        </p:nvSpPr>
        <p:spPr>
          <a:xfrm>
            <a:off y="685800" x="6756400"/>
            <a:ext cy="461664" cx="2895600"/>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8x2 character LCD</a:t>
            </a:r>
          </a:p>
        </p:txBody>
      </p:sp>
      <p:cxnSp>
        <p:nvCxnSpPr>
          <p:cNvPr id="122" name="Shape 122"/>
          <p:cNvCxnSpPr/>
          <p:nvPr/>
        </p:nvCxnSpPr>
        <p:spPr>
          <a:xfrm rot="10800000">
            <a:off y="5486400" x="7061200"/>
            <a:ext cy="685799" cx="838199"/>
          </a:xfrm>
          <a:prstGeom prst="straightConnector1">
            <a:avLst/>
          </a:prstGeom>
          <a:noFill/>
          <a:ln w="28575" cap="flat">
            <a:solidFill>
              <a:srgbClr val="F2F2F2"/>
            </a:solidFill>
            <a:prstDash val="solid"/>
            <a:round/>
            <a:headEnd w="med" len="med" type="none"/>
            <a:tailEnd w="lg" len="lg" type="stealth"/>
          </a:ln>
        </p:spPr>
      </p:cxnSp>
      <p:sp>
        <p:nvSpPr>
          <p:cNvPr id="123" name="Shape 123"/>
          <p:cNvSpPr txBox="1"/>
          <p:nvPr/>
        </p:nvSpPr>
        <p:spPr>
          <a:xfrm>
            <a:off y="6248400" x="7213600"/>
            <a:ext cy="830996"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Battery Charger Connector</a:t>
            </a:r>
          </a:p>
        </p:txBody>
      </p:sp>
      <p:cxnSp>
        <p:nvCxnSpPr>
          <p:cNvPr id="124" name="Shape 124"/>
          <p:cNvCxnSpPr/>
          <p:nvPr/>
        </p:nvCxnSpPr>
        <p:spPr>
          <a:xfrm rot="-5400000" flipH="1">
            <a:off y="1752599" x="1879600"/>
            <a:ext cy="1143000" cx="1295400"/>
          </a:xfrm>
          <a:prstGeom prst="straightConnector1">
            <a:avLst/>
          </a:prstGeom>
          <a:noFill/>
          <a:ln w="28575" cap="flat">
            <a:solidFill>
              <a:srgbClr val="F2F2F2"/>
            </a:solidFill>
            <a:prstDash val="solid"/>
            <a:round/>
            <a:headEnd w="med" len="med" type="none"/>
            <a:tailEnd w="lg" len="lg" type="stealth"/>
          </a:ln>
        </p:spPr>
      </p:cxnSp>
      <p:sp>
        <p:nvSpPr>
          <p:cNvPr id="125" name="Shape 125"/>
          <p:cNvSpPr txBox="1"/>
          <p:nvPr/>
        </p:nvSpPr>
        <p:spPr>
          <a:xfrm>
            <a:off y="762000" x="584200"/>
            <a:ext cy="830996"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ISP programming connector pin</a:t>
            </a:r>
          </a:p>
        </p:txBody>
      </p:sp>
      <p:cxnSp>
        <p:nvCxnSpPr>
          <p:cNvPr id="126" name="Shape 126"/>
          <p:cNvCxnSpPr/>
          <p:nvPr/>
        </p:nvCxnSpPr>
        <p:spPr>
          <a:xfrm rot="10800000" flipH="1">
            <a:off y="4571999" x="1574800"/>
            <a:ext cy="1295400" cx="1524000"/>
          </a:xfrm>
          <a:prstGeom prst="straightConnector1">
            <a:avLst/>
          </a:prstGeom>
          <a:noFill/>
          <a:ln w="28575" cap="flat">
            <a:solidFill>
              <a:srgbClr val="F2F2F2"/>
            </a:solidFill>
            <a:prstDash val="solid"/>
            <a:round/>
            <a:headEnd w="med" len="med" type="none"/>
            <a:tailEnd w="lg" len="lg" type="stealth"/>
          </a:ln>
        </p:spPr>
      </p:cxnSp>
      <p:cxnSp>
        <p:nvCxnSpPr>
          <p:cNvPr id="127" name="Shape 127"/>
          <p:cNvCxnSpPr/>
          <p:nvPr/>
        </p:nvCxnSpPr>
        <p:spPr>
          <a:xfrm rot="10800000" flipH="1">
            <a:off y="4114799" x="1498600"/>
            <a:ext cy="1752600" cx="5562600"/>
          </a:xfrm>
          <a:prstGeom prst="straightConnector1">
            <a:avLst/>
          </a:prstGeom>
          <a:noFill/>
          <a:ln w="28575" cap="flat">
            <a:solidFill>
              <a:srgbClr val="F2F2F2"/>
            </a:solidFill>
            <a:prstDash val="solid"/>
            <a:round/>
            <a:headEnd w="med" len="med" type="none"/>
            <a:tailEnd w="lg" len="lg" type="stealth"/>
          </a:ln>
        </p:spPr>
      </p:cxnSp>
      <p:sp>
        <p:nvSpPr>
          <p:cNvPr id="128" name="Shape 128"/>
          <p:cNvSpPr txBox="1"/>
          <p:nvPr/>
        </p:nvSpPr>
        <p:spPr>
          <a:xfrm>
            <a:off y="5791200" x="508000"/>
            <a:ext cy="830996"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30:1 micro metal gearmotors</a:t>
            </a:r>
          </a:p>
        </p:txBody>
      </p:sp>
      <p:cxnSp>
        <p:nvCxnSpPr>
          <p:cNvPr id="129" name="Shape 129"/>
          <p:cNvCxnSpPr/>
          <p:nvPr/>
        </p:nvCxnSpPr>
        <p:spPr>
          <a:xfrm flipH="1">
            <a:off y="2286000" x="6832600"/>
            <a:ext cy="762000" cx="1066799"/>
          </a:xfrm>
          <a:prstGeom prst="straightConnector1">
            <a:avLst/>
          </a:prstGeom>
          <a:noFill/>
          <a:ln w="28575" cap="flat">
            <a:solidFill>
              <a:srgbClr val="F2F2F2"/>
            </a:solidFill>
            <a:prstDash val="solid"/>
            <a:round/>
            <a:headEnd w="med" len="med" type="none"/>
            <a:tailEnd w="lg" len="lg" type="stealth"/>
          </a:ln>
        </p:spPr>
      </p:cxnSp>
      <p:sp>
        <p:nvSpPr>
          <p:cNvPr id="130" name="Shape 130"/>
          <p:cNvSpPr txBox="1"/>
          <p:nvPr/>
        </p:nvSpPr>
        <p:spPr>
          <a:xfrm>
            <a:off y="1828800" x="7366000"/>
            <a:ext cy="461664"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Power Button</a:t>
            </a:r>
          </a:p>
        </p:txBody>
      </p:sp>
      <p:sp>
        <p:nvSpPr>
          <p:cNvPr id="131" name="Shape 131"/>
          <p:cNvSpPr txBox="1"/>
          <p:nvPr/>
        </p:nvSpPr>
        <p:spPr>
          <a:xfrm>
            <a:off y="6858000" x="4013200"/>
            <a:ext cy="461664"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LCD Contrast </a:t>
            </a:r>
          </a:p>
        </p:txBody>
      </p:sp>
      <p:sp>
        <p:nvSpPr>
          <p:cNvPr id="132" name="Shape 132"/>
          <p:cNvSpPr txBox="1"/>
          <p:nvPr/>
        </p:nvSpPr>
        <p:spPr>
          <a:xfrm>
            <a:off y="838200" x="3327400"/>
            <a:ext cy="461664" cx="31241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A, B, and C buttons</a:t>
            </a:r>
          </a:p>
        </p:txBody>
      </p:sp>
      <p:cxnSp>
        <p:nvCxnSpPr>
          <p:cNvPr id="133" name="Shape 133"/>
          <p:cNvCxnSpPr/>
          <p:nvPr/>
        </p:nvCxnSpPr>
        <p:spPr>
          <a:xfrm>
            <a:off y="1295400" x="4470400"/>
            <a:ext cy="304799" cx="381000"/>
          </a:xfrm>
          <a:prstGeom prst="straightConnector1">
            <a:avLst/>
          </a:prstGeom>
          <a:noFill/>
          <a:ln w="28575" cap="flat">
            <a:solidFill>
              <a:srgbClr val="F2F2F2"/>
            </a:solidFill>
            <a:prstDash val="solid"/>
            <a:round/>
            <a:headEnd w="med" len="med" type="none"/>
            <a:tailEnd w="lg" len="lg" type="stealth"/>
          </a:ln>
        </p:spPr>
      </p:cxnSp>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pic>
        <p:nvPicPr>
          <p:cNvPr id="139" name="Shape 139"/>
          <p:cNvPicPr preferRelativeResize="0"/>
          <p:nvPr/>
        </p:nvPicPr>
        <p:blipFill>
          <a:blip r:embed="rId3">
            <a:alphaModFix/>
          </a:blip>
          <a:stretch>
            <a:fillRect/>
          </a:stretch>
        </p:blipFill>
        <p:spPr>
          <a:xfrm rot="5400000">
            <a:off y="1600199" x="2717799"/>
            <a:ext cy="4876799" cx="5029199"/>
          </a:xfrm>
          <a:prstGeom prst="rect">
            <a:avLst/>
          </a:prstGeom>
          <a:noFill/>
          <a:ln>
            <a:noFill/>
          </a:ln>
        </p:spPr>
      </p:pic>
      <p:cxnSp>
        <p:nvCxnSpPr>
          <p:cNvPr id="140" name="Shape 140"/>
          <p:cNvCxnSpPr/>
          <p:nvPr/>
        </p:nvCxnSpPr>
        <p:spPr>
          <a:xfrm rot="5400000">
            <a:off y="1295399" x="3479800"/>
            <a:ext cy="152399" cx="1219199"/>
          </a:xfrm>
          <a:prstGeom prst="straightConnector1">
            <a:avLst/>
          </a:prstGeom>
          <a:noFill/>
          <a:ln w="28575" cap="flat">
            <a:solidFill>
              <a:srgbClr val="F2F2F2"/>
            </a:solidFill>
            <a:prstDash val="solid"/>
            <a:round/>
            <a:headEnd w="med" len="med" type="none"/>
            <a:tailEnd w="lg" len="lg" type="stealth"/>
          </a:ln>
        </p:spPr>
      </p:cxnSp>
      <p:cxnSp>
        <p:nvCxnSpPr>
          <p:cNvPr id="141" name="Shape 141"/>
          <p:cNvCxnSpPr/>
          <p:nvPr/>
        </p:nvCxnSpPr>
        <p:spPr>
          <a:xfrm rot="5400000">
            <a:off y="1142999" x="4394200"/>
            <a:ext cy="76199" cx="838199"/>
          </a:xfrm>
          <a:prstGeom prst="straightConnector1">
            <a:avLst/>
          </a:prstGeom>
          <a:noFill/>
          <a:ln w="28575" cap="flat">
            <a:solidFill>
              <a:srgbClr val="F2F2F2"/>
            </a:solidFill>
            <a:prstDash val="solid"/>
            <a:round/>
            <a:headEnd w="med" len="med" type="none"/>
            <a:tailEnd w="lg" len="lg" type="stealth"/>
          </a:ln>
        </p:spPr>
      </p:cxnSp>
      <p:cxnSp>
        <p:nvCxnSpPr>
          <p:cNvPr id="142" name="Shape 142"/>
          <p:cNvCxnSpPr/>
          <p:nvPr/>
        </p:nvCxnSpPr>
        <p:spPr>
          <a:xfrm rot="5400000">
            <a:off y="1142999" x="4926806"/>
            <a:ext cy="793" cx="762793"/>
          </a:xfrm>
          <a:prstGeom prst="straightConnector1">
            <a:avLst/>
          </a:prstGeom>
          <a:noFill/>
          <a:ln w="28575" cap="flat">
            <a:solidFill>
              <a:srgbClr val="F2F2F2"/>
            </a:solidFill>
            <a:prstDash val="solid"/>
            <a:round/>
            <a:headEnd w="med" len="med" type="none"/>
            <a:tailEnd w="lg" len="lg" type="stealth"/>
          </a:ln>
        </p:spPr>
      </p:cxnSp>
      <p:cxnSp>
        <p:nvCxnSpPr>
          <p:cNvPr id="143" name="Shape 143"/>
          <p:cNvCxnSpPr/>
          <p:nvPr/>
        </p:nvCxnSpPr>
        <p:spPr>
          <a:xfrm rot="-5400000" flipH="1">
            <a:off y="1104900" x="5422899"/>
            <a:ext cy="76199" cx="914400"/>
          </a:xfrm>
          <a:prstGeom prst="straightConnector1">
            <a:avLst/>
          </a:prstGeom>
          <a:noFill/>
          <a:ln w="28575" cap="flat">
            <a:solidFill>
              <a:srgbClr val="F2F2F2"/>
            </a:solidFill>
            <a:prstDash val="solid"/>
            <a:round/>
            <a:headEnd w="med" len="med" type="none"/>
            <a:tailEnd w="lg" len="lg" type="stealth"/>
          </a:ln>
        </p:spPr>
      </p:cxnSp>
      <p:cxnSp>
        <p:nvCxnSpPr>
          <p:cNvPr id="144" name="Shape 144"/>
          <p:cNvCxnSpPr/>
          <p:nvPr/>
        </p:nvCxnSpPr>
        <p:spPr>
          <a:xfrm rot="-5400000" flipH="1">
            <a:off y="1142999" x="5842000"/>
            <a:ext cy="457200" cx="1219199"/>
          </a:xfrm>
          <a:prstGeom prst="straightConnector1">
            <a:avLst/>
          </a:prstGeom>
          <a:noFill/>
          <a:ln w="28575" cap="flat">
            <a:solidFill>
              <a:srgbClr val="F2F2F2"/>
            </a:solidFill>
            <a:prstDash val="solid"/>
            <a:round/>
            <a:headEnd w="med" len="med" type="none"/>
            <a:tailEnd w="lg" len="lg" type="stealth"/>
          </a:ln>
        </p:spPr>
      </p:cxnSp>
      <p:sp>
        <p:nvSpPr>
          <p:cNvPr id="145" name="Shape 145"/>
          <p:cNvSpPr txBox="1"/>
          <p:nvPr/>
        </p:nvSpPr>
        <p:spPr>
          <a:xfrm>
            <a:off y="381000" x="3860800"/>
            <a:ext cy="457200" cx="33527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Reflective Sensors</a:t>
            </a:r>
          </a:p>
        </p:txBody>
      </p:sp>
      <p:cxnSp>
        <p:nvCxnSpPr>
          <p:cNvPr id="146" name="Shape 146"/>
          <p:cNvCxnSpPr/>
          <p:nvPr/>
        </p:nvCxnSpPr>
        <p:spPr>
          <a:xfrm flipH="1">
            <a:off y="2590800" x="5994400"/>
            <a:ext cy="1676399" cx="2133599"/>
          </a:xfrm>
          <a:prstGeom prst="straightConnector1">
            <a:avLst/>
          </a:prstGeom>
          <a:noFill/>
          <a:ln w="28575" cap="flat">
            <a:solidFill>
              <a:srgbClr val="F2F2F2"/>
            </a:solidFill>
            <a:prstDash val="solid"/>
            <a:round/>
            <a:headEnd w="med" len="med" type="none"/>
            <a:tailEnd w="lg" len="lg" type="stealth"/>
          </a:ln>
        </p:spPr>
      </p:cxnSp>
      <p:sp>
        <p:nvSpPr>
          <p:cNvPr id="147" name="Shape 147"/>
          <p:cNvSpPr txBox="1"/>
          <p:nvPr/>
        </p:nvSpPr>
        <p:spPr>
          <a:xfrm>
            <a:off y="1828800" x="7366000"/>
            <a:ext cy="461664"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LCD Contrast </a:t>
            </a:r>
          </a:p>
        </p:txBody>
      </p:sp>
      <p:cxnSp>
        <p:nvCxnSpPr>
          <p:cNvPr id="148" name="Shape 148"/>
          <p:cNvCxnSpPr/>
          <p:nvPr/>
        </p:nvCxnSpPr>
        <p:spPr>
          <a:xfrm rot="-5400000">
            <a:off y="5181600" x="5461000"/>
            <a:ext cy="1600199" cx="1904999"/>
          </a:xfrm>
          <a:prstGeom prst="straightConnector1">
            <a:avLst/>
          </a:prstGeom>
          <a:noFill/>
          <a:ln w="28575" cap="flat">
            <a:solidFill>
              <a:srgbClr val="F2F2F2"/>
            </a:solidFill>
            <a:prstDash val="solid"/>
            <a:round/>
            <a:headEnd w="med" len="med" type="none"/>
            <a:tailEnd w="lg" len="lg" type="stealth"/>
          </a:ln>
        </p:spPr>
      </p:cxnSp>
      <p:cxnSp>
        <p:nvCxnSpPr>
          <p:cNvPr id="149" name="Shape 149"/>
          <p:cNvCxnSpPr/>
          <p:nvPr/>
        </p:nvCxnSpPr>
        <p:spPr>
          <a:xfrm rot="5400000" flipH="1">
            <a:off y="5676899" x="2832099"/>
            <a:ext cy="762000" cx="1600199"/>
          </a:xfrm>
          <a:prstGeom prst="straightConnector1">
            <a:avLst/>
          </a:prstGeom>
          <a:noFill/>
          <a:ln w="28575" cap="flat">
            <a:solidFill>
              <a:srgbClr val="F2F2F2"/>
            </a:solidFill>
            <a:prstDash val="solid"/>
            <a:round/>
            <a:headEnd w="med" len="med" type="none"/>
            <a:tailEnd w="lg" len="lg" type="stealth"/>
          </a:ln>
        </p:spPr>
      </p:cxnSp>
      <p:sp>
        <p:nvSpPr>
          <p:cNvPr id="150" name="Shape 150"/>
          <p:cNvSpPr txBox="1"/>
          <p:nvPr/>
        </p:nvSpPr>
        <p:spPr>
          <a:xfrm>
            <a:off y="6781800" x="4013200"/>
            <a:ext cy="461664"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Blue LEDs</a:t>
            </a:r>
          </a:p>
        </p:txBody>
      </p:sp>
      <p:cxnSp>
        <p:nvCxnSpPr>
          <p:cNvPr id="151" name="Shape 151"/>
          <p:cNvCxnSpPr/>
          <p:nvPr/>
        </p:nvCxnSpPr>
        <p:spPr>
          <a:xfrm>
            <a:off y="4495800" x="2489200"/>
            <a:ext cy="1219199" cx="2590800"/>
          </a:xfrm>
          <a:prstGeom prst="straightConnector1">
            <a:avLst/>
          </a:prstGeom>
          <a:noFill/>
          <a:ln w="28575" cap="flat">
            <a:solidFill>
              <a:srgbClr val="F2F2F2"/>
            </a:solidFill>
            <a:prstDash val="solid"/>
            <a:round/>
            <a:headEnd w="med" len="med" type="none"/>
            <a:tailEnd w="lg" len="lg" type="stealth"/>
          </a:ln>
        </p:spPr>
      </p:cxnSp>
      <p:sp>
        <p:nvSpPr>
          <p:cNvPr id="152" name="Shape 152"/>
          <p:cNvSpPr txBox="1"/>
          <p:nvPr/>
        </p:nvSpPr>
        <p:spPr>
          <a:xfrm>
            <a:off y="4343400" x="203200"/>
            <a:ext cy="461664" cx="25145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SzPct val="25000"/>
              <a:buNone/>
            </a:pPr>
            <a:r>
              <a:rPr strike="noStrike" u="none" b="0" cap="none" baseline="0" sz="2400" lang="en-US" i="0">
                <a:solidFill>
                  <a:srgbClr val="D0D0F4"/>
                </a:solidFill>
                <a:latin typeface="Times New Roman"/>
                <a:ea typeface="Times New Roman"/>
                <a:cs typeface="Times New Roman"/>
                <a:sym typeface="Times New Roman"/>
              </a:rPr>
              <a:t>Plastic Coaster</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304800" x="247650"/>
            <a:ext cy="914400" cx="9664700"/>
          </a:xfrm>
          <a:prstGeom prst="rect">
            <a:avLst/>
          </a:prstGeom>
          <a:noFill/>
          <a:ln>
            <a:noFill/>
          </a:ln>
        </p:spPr>
        <p:txBody>
          <a:bodyPr bIns="0" rIns="0" lIns="0" tIns="0" anchor="t" anchorCtr="0">
            <a:noAutofit/>
          </a:bodyPr>
          <a:lstStyle/>
          <a:p>
            <a:pPr algn="l" rtl="0" lvl="0" marR="0" indent="0" marL="0">
              <a:lnSpc>
                <a:spcPct val="95000"/>
              </a:lnSpc>
              <a:spcBef>
                <a:spcPts val="0"/>
              </a:spcBef>
              <a:spcAft>
                <a:spcPts val="0"/>
              </a:spcAft>
              <a:buSzPct val="25000"/>
              <a:buNone/>
            </a:pPr>
            <a:r>
              <a:rPr strike="noStrike" u="none" b="0" cap="none" baseline="0" sz="4300" lang="en-US" i="0">
                <a:solidFill>
                  <a:srgbClr val="FFFFFF"/>
                </a:solidFill>
                <a:latin typeface="Comic Sans MS"/>
                <a:ea typeface="Comic Sans MS"/>
                <a:cs typeface="Comic Sans MS"/>
                <a:sym typeface="Comic Sans MS"/>
              </a:rPr>
              <a:t>Code Description:</a:t>
            </a:r>
          </a:p>
        </p:txBody>
      </p:sp>
      <p:sp>
        <p:nvSpPr>
          <p:cNvPr id="159" name="Shape 159"/>
          <p:cNvSpPr txBox="1"/>
          <p:nvPr>
            <p:ph idx="1" type="body"/>
          </p:nvPr>
        </p:nvSpPr>
        <p:spPr>
          <a:xfrm>
            <a:off y="1219200" x="349250"/>
            <a:ext cy="5122862" cx="9536112"/>
          </a:xfrm>
          <a:prstGeom prst="rect">
            <a:avLst/>
          </a:prstGeom>
          <a:noFill/>
          <a:ln>
            <a:noFill/>
          </a:ln>
        </p:spPr>
        <p:txBody>
          <a:bodyPr bIns="0" rIns="0" lIns="0" tIns="0" anchor="t" anchorCtr="0">
            <a:noAutofit/>
          </a:bodyPr>
          <a:lstStyle/>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 The code is written in the C programming language.</a:t>
            </a:r>
          </a:p>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 Maze solver follows the line and detects a turn</a:t>
            </a:r>
          </a:p>
          <a:p>
            <a:pPr algn="l" rtl="0" lvl="2" marR="0" indent="-285750" marL="857250">
              <a:lnSpc>
                <a:spcPct val="95000"/>
              </a:lnSpc>
              <a:spcBef>
                <a:spcPts val="0"/>
              </a:spcBef>
              <a:spcAft>
                <a:spcPts val="0"/>
              </a:spcAft>
              <a:buClr>
                <a:schemeClr val="lt1"/>
              </a:buClr>
              <a:buSzPct val="48148"/>
              <a:buFont typeface="Arial"/>
              <a:buChar char="●"/>
            </a:pPr>
            <a:r>
              <a:rPr strike="noStrike" u="none" b="0" cap="none" baseline="0" sz="2700" lang="en-US" i="0">
                <a:solidFill>
                  <a:srgbClr val="FFFFFF"/>
                </a:solidFill>
                <a:latin typeface="Comic Sans MS"/>
                <a:ea typeface="Comic Sans MS"/>
                <a:cs typeface="Comic Sans MS"/>
                <a:sym typeface="Comic Sans MS"/>
              </a:rPr>
              <a:t>Line follower follows a black line, adjusting motor speeds based on the change in sensor readings</a:t>
            </a:r>
          </a:p>
          <a:p>
            <a:pPr algn="l" rtl="0" lvl="2" marR="0" indent="-285750" marL="857250">
              <a:lnSpc>
                <a:spcPct val="95000"/>
              </a:lnSpc>
              <a:spcBef>
                <a:spcPts val="0"/>
              </a:spcBef>
              <a:spcAft>
                <a:spcPts val="0"/>
              </a:spcAft>
              <a:buClr>
                <a:schemeClr val="lt1"/>
              </a:buClr>
              <a:buSzPct val="48148"/>
              <a:buFont typeface="Arial"/>
              <a:buChar char="●"/>
            </a:pPr>
            <a:r>
              <a:rPr strike="noStrike" u="none" b="0" cap="none" baseline="0" sz="2700" lang="en-US" i="0">
                <a:solidFill>
                  <a:srgbClr val="FFFFFF"/>
                </a:solidFill>
                <a:latin typeface="Comic Sans MS"/>
                <a:ea typeface="Comic Sans MS"/>
                <a:cs typeface="Comic Sans MS"/>
                <a:sym typeface="Comic Sans MS"/>
              </a:rPr>
              <a:t>When an intersection is detected, the robot will choose left the first run through the maze. </a:t>
            </a:r>
          </a:p>
          <a:p>
            <a:pPr algn="l" rtl="0" lvl="1" marR="0" indent="-342900" marL="457200">
              <a:lnSpc>
                <a:spcPct val="95000"/>
              </a:lnSpc>
              <a:spcBef>
                <a:spcPts val="0"/>
              </a:spcBef>
              <a:spcAft>
                <a:spcPts val="0"/>
              </a:spcAft>
              <a:buClr>
                <a:schemeClr val="lt1"/>
              </a:buClr>
              <a:buSzPct val="59259"/>
              <a:buFont typeface="Arial"/>
              <a:buChar char="●"/>
            </a:pPr>
            <a:r>
              <a:rPr strike="noStrike" u="none" b="0" cap="none" baseline="0" sz="2700" lang="en-US" i="0">
                <a:solidFill>
                  <a:srgbClr val="FFFFFF"/>
                </a:solidFill>
                <a:latin typeface="Comic Sans MS"/>
                <a:ea typeface="Comic Sans MS"/>
                <a:cs typeface="Comic Sans MS"/>
                <a:sym typeface="Comic Sans MS"/>
              </a:rPr>
              <a:t>The turns are stored in an array, and the total angle of the turns are used to find the correct direction to turn for the second run through the maze in order to find the shortest and fastest path to the end of the maze.</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304800" x="247650"/>
            <a:ext cy="914400" cx="9664700"/>
          </a:xfrm>
          <a:prstGeom prst="rect">
            <a:avLst/>
          </a:prstGeom>
          <a:noFill/>
          <a:ln>
            <a:noFill/>
          </a:ln>
        </p:spPr>
        <p:txBody>
          <a:bodyPr bIns="0" rIns="0" lIns="0" tIns="0" anchor="t" anchorCtr="0">
            <a:noAutofit/>
          </a:bodyPr>
          <a:lstStyle/>
          <a:p>
            <a:pPr algn="l" rtl="0" lvl="0" marR="0" indent="0" marL="0">
              <a:lnSpc>
                <a:spcPct val="95000"/>
              </a:lnSpc>
              <a:spcBef>
                <a:spcPts val="0"/>
              </a:spcBef>
              <a:spcAft>
                <a:spcPts val="0"/>
              </a:spcAft>
              <a:buSzPct val="25000"/>
              <a:buNone/>
            </a:pPr>
            <a:r>
              <a:rPr strike="noStrike" u="none" b="0" cap="none" baseline="0" sz="4300" lang="en-US" i="0">
                <a:solidFill>
                  <a:srgbClr val="FFFFFF"/>
                </a:solidFill>
                <a:latin typeface="Comic Sans MS"/>
                <a:ea typeface="Comic Sans MS"/>
                <a:cs typeface="Comic Sans MS"/>
                <a:sym typeface="Comic Sans MS"/>
              </a:rPr>
              <a:t>Code Description: cont.</a:t>
            </a:r>
          </a:p>
        </p:txBody>
      </p:sp>
      <p:sp>
        <p:nvSpPr>
          <p:cNvPr id="166" name="Shape 166"/>
          <p:cNvSpPr txBox="1"/>
          <p:nvPr>
            <p:ph idx="1" type="body"/>
          </p:nvPr>
        </p:nvSpPr>
        <p:spPr>
          <a:xfrm>
            <a:off y="1524000" x="1193800"/>
            <a:ext cy="5483224" cx="8515349"/>
          </a:xfrm>
          <a:prstGeom prst="rect">
            <a:avLst/>
          </a:prstGeom>
          <a:noFill/>
          <a:ln>
            <a:noFill/>
          </a:ln>
        </p:spPr>
        <p:txBody>
          <a:bodyPr bIns="0" rIns="0" lIns="0" tIns="0" anchor="t" anchorCtr="0">
            <a:noAutofit/>
          </a:bodyPr>
          <a:lstStyle/>
          <a:p>
            <a:pPr algn="l" rtl="0" lvl="0" marR="0" indent="0" marL="0">
              <a:lnSpc>
                <a:spcPct val="95000"/>
              </a:lnSpc>
              <a:spcBef>
                <a:spcPts val="0"/>
              </a:spcBef>
              <a:spcAft>
                <a:spcPts val="0"/>
              </a:spcAft>
              <a:buClr>
                <a:schemeClr val="dk1"/>
              </a:buClr>
              <a:buSzPct val="25000"/>
              <a:buFont typeface="Comic Sans MS"/>
              <a:buNone/>
            </a:pPr>
            <a:r>
              <a:rPr strike="noStrike" u="none" b="0" cap="none" baseline="0" sz="2700" lang="en-US" i="0">
                <a:solidFill>
                  <a:srgbClr val="FFFFFF"/>
                </a:solidFill>
                <a:latin typeface="Comic Sans MS"/>
                <a:ea typeface="Comic Sans MS"/>
                <a:cs typeface="Comic Sans MS"/>
                <a:sym typeface="Comic Sans MS"/>
              </a:rPr>
              <a:t> Functions:</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initialize </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load custom characters </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Display readings</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maze solve </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follow segment</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display path </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select turn </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simplify path </a:t>
            </a:r>
          </a:p>
          <a:p>
            <a:pPr algn="l" rtl="0" lvl="1" marR="0" indent="-342900" marL="457200">
              <a:lnSpc>
                <a:spcPct val="95000"/>
              </a:lnSpc>
              <a:spcBef>
                <a:spcPts val="0"/>
              </a:spcBef>
              <a:spcAft>
                <a:spcPts val="0"/>
              </a:spcAft>
              <a:buClr>
                <a:schemeClr val="lt1"/>
              </a:buClr>
              <a:buSzPct val="100000"/>
              <a:buFont typeface="Wingdings"/>
              <a:buChar char="§"/>
            </a:pPr>
            <a:r>
              <a:rPr strike="noStrike" u="none" b="0" cap="none" baseline="0" sz="2700" lang="en-US" i="0">
                <a:solidFill>
                  <a:srgbClr val="FFFFFF"/>
                </a:solidFill>
                <a:latin typeface="Comic Sans MS"/>
                <a:ea typeface="Comic Sans MS"/>
                <a:cs typeface="Comic Sans MS"/>
                <a:sym typeface="Comic Sans MS"/>
              </a:rPr>
              <a:t>turn </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p:nvPr/>
        </p:nvSpPr>
        <p:spPr>
          <a:xfrm>
            <a:off y="1676400" x="2946400"/>
            <a:ext cy="762000" cx="1981199"/>
          </a:xfrm>
          <a:prstGeom prst="roundRect">
            <a:avLst>
              <a:gd fmla="val 16667" name="adj"/>
            </a:avLst>
          </a:prstGeom>
          <a:noFill/>
          <a:ln w="76200" cap="flat">
            <a:solidFill>
              <a:srgbClr val="D8D8D8"/>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2400" lang="en-US" i="0">
                <a:solidFill>
                  <a:schemeClr val="lt1"/>
                </a:solidFill>
                <a:latin typeface="Times New Roman"/>
                <a:ea typeface="Times New Roman"/>
                <a:cs typeface="Times New Roman"/>
                <a:sym typeface="Times New Roman"/>
              </a:rPr>
              <a:t>Main</a:t>
            </a:r>
          </a:p>
        </p:txBody>
      </p:sp>
      <p:sp>
        <p:nvSpPr>
          <p:cNvPr id="173" name="Shape 173"/>
          <p:cNvSpPr/>
          <p:nvPr/>
        </p:nvSpPr>
        <p:spPr>
          <a:xfrm>
            <a:off y="2514600" x="508000"/>
            <a:ext cy="685799" cx="1828800"/>
          </a:xfrm>
          <a:prstGeom prst="roundRect">
            <a:avLst>
              <a:gd fmla="val 16667" name="adj"/>
            </a:avLst>
          </a:prstGeom>
          <a:noFill/>
          <a:ln w="25400" cap="flat">
            <a:solidFill>
              <a:srgbClr val="00664C"/>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2400" lang="en-US" i="0">
                <a:solidFill>
                  <a:schemeClr val="lt1"/>
                </a:solidFill>
                <a:latin typeface="Times New Roman"/>
                <a:ea typeface="Times New Roman"/>
                <a:cs typeface="Times New Roman"/>
                <a:sym typeface="Times New Roman"/>
              </a:rPr>
              <a:t>Initialize</a:t>
            </a:r>
          </a:p>
        </p:txBody>
      </p:sp>
      <p:sp>
        <p:nvSpPr>
          <p:cNvPr id="174" name="Shape 174"/>
          <p:cNvSpPr/>
          <p:nvPr/>
        </p:nvSpPr>
        <p:spPr>
          <a:xfrm>
            <a:off y="2667000" x="5765800"/>
            <a:ext cy="762000" cx="1981199"/>
          </a:xfrm>
          <a:prstGeom prst="roundRect">
            <a:avLst>
              <a:gd fmla="val 16667" name="adj"/>
            </a:avLst>
          </a:prstGeom>
          <a:noFill/>
          <a:ln w="25400" cap="flat">
            <a:solidFill>
              <a:srgbClr val="00664C"/>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2400" lang="en-US" i="0">
                <a:solidFill>
                  <a:schemeClr val="lt1"/>
                </a:solidFill>
                <a:latin typeface="Times New Roman"/>
                <a:ea typeface="Times New Roman"/>
                <a:cs typeface="Times New Roman"/>
                <a:sym typeface="Times New Roman"/>
              </a:rPr>
              <a:t>Maze Solver</a:t>
            </a:r>
          </a:p>
        </p:txBody>
      </p:sp>
      <p:sp>
        <p:nvSpPr>
          <p:cNvPr id="175" name="Shape 175"/>
          <p:cNvSpPr/>
          <p:nvPr/>
        </p:nvSpPr>
        <p:spPr>
          <a:xfrm>
            <a:off y="5181600" x="3556000"/>
            <a:ext cy="762000" cx="1371599"/>
          </a:xfrm>
          <a:prstGeom prst="roundRect">
            <a:avLst>
              <a:gd fmla="val 16667" name="adj"/>
            </a:avLst>
          </a:prstGeom>
          <a:solidFill>
            <a:srgbClr val="00CC99">
              <a:alpha val="0"/>
            </a:srgbClr>
          </a:solidFill>
          <a:ln w="25400" cap="flat">
            <a:solidFill>
              <a:srgbClr val="00664C"/>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2400" lang="en-US" i="0">
                <a:solidFill>
                  <a:schemeClr val="lt1"/>
                </a:solidFill>
                <a:latin typeface="Times New Roman"/>
                <a:ea typeface="Times New Roman"/>
                <a:cs typeface="Times New Roman"/>
                <a:sym typeface="Times New Roman"/>
              </a:rPr>
              <a:t>Follow Segment</a:t>
            </a:r>
          </a:p>
        </p:txBody>
      </p:sp>
      <p:sp>
        <p:nvSpPr>
          <p:cNvPr id="176" name="Shape 176"/>
          <p:cNvSpPr/>
          <p:nvPr/>
        </p:nvSpPr>
        <p:spPr>
          <a:xfrm>
            <a:off y="5257800" x="5156200"/>
            <a:ext cy="685799" cx="1371599"/>
          </a:xfrm>
          <a:prstGeom prst="roundRect">
            <a:avLst>
              <a:gd fmla="val 16667" name="adj"/>
            </a:avLst>
          </a:prstGeom>
          <a:noFill/>
          <a:ln w="25400" cap="flat">
            <a:solidFill>
              <a:srgbClr val="00664C"/>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2400" lang="en-US" i="0">
                <a:solidFill>
                  <a:schemeClr val="lt1"/>
                </a:solidFill>
                <a:latin typeface="Times New Roman"/>
                <a:ea typeface="Times New Roman"/>
                <a:cs typeface="Times New Roman"/>
                <a:sym typeface="Times New Roman"/>
              </a:rPr>
              <a:t>Select Turn</a:t>
            </a:r>
          </a:p>
        </p:txBody>
      </p:sp>
      <p:sp>
        <p:nvSpPr>
          <p:cNvPr id="177" name="Shape 177"/>
          <p:cNvSpPr/>
          <p:nvPr/>
        </p:nvSpPr>
        <p:spPr>
          <a:xfrm>
            <a:off y="5257800" x="6832600"/>
            <a:ext cy="685799" cx="1371599"/>
          </a:xfrm>
          <a:prstGeom prst="roundRect">
            <a:avLst>
              <a:gd fmla="val 16667" name="adj"/>
            </a:avLst>
          </a:prstGeom>
          <a:noFill/>
          <a:ln w="25400" cap="flat">
            <a:solidFill>
              <a:srgbClr val="00664C"/>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2400" lang="en-US" i="0">
                <a:solidFill>
                  <a:schemeClr val="lt1"/>
                </a:solidFill>
                <a:latin typeface="Times New Roman"/>
                <a:ea typeface="Times New Roman"/>
                <a:cs typeface="Times New Roman"/>
                <a:sym typeface="Times New Roman"/>
              </a:rPr>
              <a:t>Turn</a:t>
            </a:r>
          </a:p>
        </p:txBody>
      </p:sp>
      <p:sp>
        <p:nvSpPr>
          <p:cNvPr id="178" name="Shape 178"/>
          <p:cNvSpPr/>
          <p:nvPr/>
        </p:nvSpPr>
        <p:spPr>
          <a:xfrm>
            <a:off y="5181600" x="8509000"/>
            <a:ext cy="685799" cx="1371599"/>
          </a:xfrm>
          <a:prstGeom prst="roundRect">
            <a:avLst>
              <a:gd fmla="val 16667" name="adj"/>
            </a:avLst>
          </a:prstGeom>
          <a:noFill/>
          <a:ln w="25400" cap="flat">
            <a:solidFill>
              <a:srgbClr val="00664C"/>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2400" lang="en-US" i="0">
                <a:solidFill>
                  <a:schemeClr val="lt1"/>
                </a:solidFill>
                <a:latin typeface="Times New Roman"/>
                <a:ea typeface="Times New Roman"/>
                <a:cs typeface="Times New Roman"/>
                <a:sym typeface="Times New Roman"/>
              </a:rPr>
              <a:t>Simplify Path</a:t>
            </a:r>
          </a:p>
        </p:txBody>
      </p:sp>
      <p:cxnSp>
        <p:nvCxnSpPr>
          <p:cNvPr id="179" name="Shape 179"/>
          <p:cNvCxnSpPr>
            <a:stCxn id="174" idx="1"/>
            <a:endCxn id="175" idx="0"/>
          </p:cNvCxnSpPr>
          <p:nvPr/>
        </p:nvCxnSpPr>
        <p:spPr>
          <a:xfrm flipH="1">
            <a:off y="3048000" x="4241800"/>
            <a:ext cy="2133600" cx="1524000"/>
          </a:xfrm>
          <a:prstGeom prst="straightConnector1">
            <a:avLst/>
          </a:prstGeom>
          <a:noFill/>
          <a:ln w="9525" cap="flat">
            <a:solidFill>
              <a:schemeClr val="accent3"/>
            </a:solidFill>
            <a:prstDash val="solid"/>
            <a:round/>
            <a:headEnd w="med" len="med" type="none"/>
            <a:tailEnd w="lg" len="lg" type="stealth"/>
          </a:ln>
        </p:spPr>
      </p:cxnSp>
      <p:cxnSp>
        <p:nvCxnSpPr>
          <p:cNvPr id="180" name="Shape 180"/>
          <p:cNvCxnSpPr>
            <a:stCxn id="174" idx="3"/>
            <a:endCxn id="178" idx="0"/>
          </p:cNvCxnSpPr>
          <p:nvPr/>
        </p:nvCxnSpPr>
        <p:spPr>
          <a:xfrm>
            <a:off y="3048000" x="7746999"/>
            <a:ext cy="2133600" cx="1447800"/>
          </a:xfrm>
          <a:prstGeom prst="straightConnector1">
            <a:avLst/>
          </a:prstGeom>
          <a:noFill/>
          <a:ln w="9525" cap="flat">
            <a:solidFill>
              <a:schemeClr val="accent3"/>
            </a:solidFill>
            <a:prstDash val="solid"/>
            <a:round/>
            <a:headEnd w="med" len="med" type="none"/>
            <a:tailEnd w="lg" len="lg" type="stealth"/>
          </a:ln>
        </p:spPr>
      </p:cxnSp>
      <p:cxnSp>
        <p:nvCxnSpPr>
          <p:cNvPr id="181" name="Shape 181"/>
          <p:cNvCxnSpPr>
            <a:stCxn id="172" idx="1"/>
            <a:endCxn id="173" idx="0"/>
          </p:cNvCxnSpPr>
          <p:nvPr/>
        </p:nvCxnSpPr>
        <p:spPr>
          <a:xfrm flipH="1">
            <a:off y="2057400" x="1422400"/>
            <a:ext cy="457200" cx="1524000"/>
          </a:xfrm>
          <a:prstGeom prst="straightConnector1">
            <a:avLst/>
          </a:prstGeom>
          <a:noFill/>
          <a:ln w="9525" cap="flat">
            <a:solidFill>
              <a:schemeClr val="accent3"/>
            </a:solidFill>
            <a:prstDash val="solid"/>
            <a:round/>
            <a:headEnd w="med" len="med" type="none"/>
            <a:tailEnd w="lg" len="lg" type="stealth"/>
          </a:ln>
        </p:spPr>
      </p:cxnSp>
      <p:cxnSp>
        <p:nvCxnSpPr>
          <p:cNvPr id="182" name="Shape 182"/>
          <p:cNvCxnSpPr>
            <a:stCxn id="172" idx="3"/>
            <a:endCxn id="174" idx="0"/>
          </p:cNvCxnSpPr>
          <p:nvPr/>
        </p:nvCxnSpPr>
        <p:spPr>
          <a:xfrm>
            <a:off y="2057400" x="4927599"/>
            <a:ext cy="609600" cx="1828799"/>
          </a:xfrm>
          <a:prstGeom prst="straightConnector1">
            <a:avLst/>
          </a:prstGeom>
          <a:noFill/>
          <a:ln w="9525" cap="flat">
            <a:solidFill>
              <a:schemeClr val="accent3"/>
            </a:solidFill>
            <a:prstDash val="solid"/>
            <a:round/>
            <a:headEnd w="med" len="med" type="none"/>
            <a:tailEnd w="lg" len="lg" type="stealth"/>
          </a:ln>
        </p:spPr>
      </p:cxnSp>
      <p:cxnSp>
        <p:nvCxnSpPr>
          <p:cNvPr id="183" name="Shape 183"/>
          <p:cNvCxnSpPr/>
          <p:nvPr/>
        </p:nvCxnSpPr>
        <p:spPr>
          <a:xfrm rot="5400000">
            <a:off y="4304903" x="5193902"/>
            <a:ext cy="793" cx="1752600"/>
          </a:xfrm>
          <a:prstGeom prst="straightConnector1">
            <a:avLst/>
          </a:prstGeom>
          <a:noFill/>
          <a:ln w="9525" cap="flat">
            <a:solidFill>
              <a:schemeClr val="accent3"/>
            </a:solidFill>
            <a:prstDash val="solid"/>
            <a:round/>
            <a:headEnd w="med" len="med" type="none"/>
            <a:tailEnd w="lg" len="lg" type="stealth"/>
          </a:ln>
        </p:spPr>
      </p:cxnSp>
      <p:cxnSp>
        <p:nvCxnSpPr>
          <p:cNvPr id="184" name="Shape 184"/>
          <p:cNvCxnSpPr/>
          <p:nvPr/>
        </p:nvCxnSpPr>
        <p:spPr>
          <a:xfrm rot="5400000">
            <a:off y="4343400" x="6451599"/>
            <a:ext cy="1587" cx="1828800"/>
          </a:xfrm>
          <a:prstGeom prst="straightConnector1">
            <a:avLst/>
          </a:prstGeom>
          <a:noFill/>
          <a:ln w="9525" cap="flat">
            <a:solidFill>
              <a:schemeClr val="accent3"/>
            </a:solidFill>
            <a:prstDash val="solid"/>
            <a:round/>
            <a:headEnd w="med" len="med" type="none"/>
            <a:tailEnd w="lg" len="lg" type="stealth"/>
          </a:ln>
        </p:spPr>
      </p:cxnSp>
      <p:sp>
        <p:nvSpPr>
          <p:cNvPr id="185" name="Shape 185"/>
          <p:cNvSpPr/>
          <p:nvPr/>
        </p:nvSpPr>
        <p:spPr>
          <a:xfrm rot="5400000">
            <a:off y="3910584" x="5665216"/>
            <a:ext cy="484631" cx="1447800"/>
          </a:xfrm>
          <a:prstGeom prst="downArrow">
            <a:avLst>
              <a:gd fmla="val 50000" name="adj1"/>
              <a:gd fmla="val 50000" name="adj2"/>
            </a:avLst>
          </a:prstGeom>
          <a:gradFill>
            <a:gsLst>
              <a:gs pos="0">
                <a:srgbClr val="7F7F7F"/>
              </a:gs>
              <a:gs pos="35000">
                <a:srgbClr val="A0A0A0"/>
              </a:gs>
              <a:gs pos="100000">
                <a:srgbClr val="D8D8D8"/>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2400" lang="en-US" i="0">
                <a:solidFill>
                  <a:schemeClr val="dk1"/>
                </a:solidFill>
                <a:latin typeface="Times New Roman"/>
                <a:ea typeface="Times New Roman"/>
                <a:cs typeface="Times New Roman"/>
                <a:sym typeface="Times New Roman"/>
              </a:rPr>
              <a:t>Turn</a:t>
            </a:r>
          </a:p>
        </p:txBody>
      </p:sp>
      <p:sp>
        <p:nvSpPr>
          <p:cNvPr id="186" name="Shape 186"/>
          <p:cNvSpPr/>
          <p:nvPr/>
        </p:nvSpPr>
        <p:spPr>
          <a:xfrm rot="5400000">
            <a:off y="4000499" x="4813300"/>
            <a:ext cy="685799" cx="1676399"/>
          </a:xfrm>
          <a:prstGeom prst="downArrow">
            <a:avLst>
              <a:gd fmla="val 50000" name="adj1"/>
              <a:gd fmla="val 50000" name="adj2"/>
            </a:avLst>
          </a:prstGeom>
          <a:noFill/>
          <a:ln w="9525" cap="flat">
            <a:solidFill>
              <a:schemeClr val="accent3"/>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spcAft>
                <a:spcPts val="0"/>
              </a:spcAft>
              <a:buSzPct val="25000"/>
              <a:buNone/>
            </a:pPr>
            <a:r>
              <a:rPr strike="noStrike" u="none" b="0" cap="none" baseline="0" sz="2000" lang="en-US" i="0">
                <a:solidFill>
                  <a:schemeClr val="lt1"/>
                </a:solidFill>
                <a:latin typeface="Times New Roman"/>
                <a:ea typeface="Times New Roman"/>
                <a:cs typeface="Times New Roman"/>
                <a:sym typeface="Times New Roman"/>
              </a:rPr>
              <a:t>List of Turns</a:t>
            </a:r>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