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29E747-E849-49FF-8B22-1E398AE68195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14593CA-FB8B-4B58-B71E-4932AAB843B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859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593CA-FB8B-4B58-B71E-4932AAB843BA}" type="slidenum">
              <a:rPr lang="ar-SY" smtClean="0"/>
              <a:t>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124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857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8368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770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12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000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23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010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4747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990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893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9069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9093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2020" y="-54592"/>
            <a:ext cx="14168471" cy="6653284"/>
            <a:chOff x="-882020" y="-27296"/>
            <a:chExt cx="14168471" cy="66532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2020" y="-27296"/>
              <a:ext cx="14168471" cy="665328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87104" y="1815152"/>
              <a:ext cx="9348717" cy="3425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63432" y="1815152"/>
            <a:ext cx="185018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khalaad al-arabeh" pitchFamily="2" charset="-78"/>
              </a:rPr>
              <a:t>به نام خدا</a:t>
            </a:r>
            <a:endParaRPr lang="ar-SY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khalaad al-arabeh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754" y="2753997"/>
            <a:ext cx="32395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Shaker , Hosseini </a:t>
            </a:r>
            <a:endParaRPr lang="ar-S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4861" r="35789" b="75701"/>
          <a:stretch/>
        </p:blipFill>
        <p:spPr>
          <a:xfrm>
            <a:off x="2906973" y="3550734"/>
            <a:ext cx="5745708" cy="21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505" y="3937295"/>
            <a:ext cx="363913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3 – قابلیت حرکت نکردن در نوبت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166" y="3937295"/>
            <a:ext cx="328647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4- قابلیت انتخاب موقعیت خالی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931" y="3937295"/>
            <a:ext cx="287771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5- قابلیت محدودیت حرکت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0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12227" y="248043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166" y="3937295"/>
            <a:ext cx="328647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1 – اضافه بخش </a:t>
            </a:r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اسان و سخت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086" y="1598467"/>
              <a:ext cx="3661065" cy="3661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6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82025"/>
            <a:chOff x="0" y="0"/>
            <a:chExt cx="6646460" cy="688202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void difficulty()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	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 b;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	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("\n=================================\n");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			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			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("1.</a:t>
              </a:r>
              <a:r>
                <a:rPr lang="en-US" dirty="0" smtClean="0">
                  <a:solidFill>
                    <a:srgbClr val="C00000"/>
                  </a:solidFill>
                </a:rPr>
                <a:t>easy</a:t>
              </a:r>
              <a:r>
                <a:rPr lang="en-US" dirty="0" smtClean="0">
                  <a:solidFill>
                    <a:schemeClr val="bg1"/>
                  </a:solidFill>
                </a:rPr>
                <a:t> \t\t 2</a:t>
              </a:r>
              <a:r>
                <a:rPr lang="en-US" dirty="0" smtClean="0">
                  <a:solidFill>
                    <a:srgbClr val="C00000"/>
                  </a:solidFill>
                </a:rPr>
                <a:t>.hard</a:t>
              </a:r>
              <a:r>
                <a:rPr lang="en-US" dirty="0" smtClean="0">
                  <a:solidFill>
                    <a:schemeClr val="bg1"/>
                  </a:solidFill>
                </a:rPr>
                <a:t>\n");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</a:t>
              </a:r>
              <a:r>
                <a:rPr lang="en-US" dirty="0" err="1" smtClean="0">
                  <a:solidFill>
                    <a:schemeClr val="bg1"/>
                  </a:solidFill>
                </a:rPr>
                <a:t>scanf</a:t>
              </a:r>
              <a:r>
                <a:rPr lang="en-US" dirty="0" smtClean="0">
                  <a:solidFill>
                    <a:schemeClr val="bg1"/>
                  </a:solidFill>
                </a:rPr>
                <a:t>("%</a:t>
              </a:r>
              <a:r>
                <a:rPr lang="en-US" dirty="0" err="1" smtClean="0">
                  <a:solidFill>
                    <a:schemeClr val="bg1"/>
                  </a:solidFill>
                </a:rPr>
                <a:t>d",&amp;b</a:t>
              </a:r>
              <a:r>
                <a:rPr lang="en-US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	switch(b)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	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		case 1 :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			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("You choose easy We will show you \</a:t>
              </a:r>
              <a:r>
                <a:rPr lang="en-US" dirty="0" err="1" smtClean="0">
                  <a:solidFill>
                    <a:schemeClr val="bg1"/>
                  </a:solidFill>
                </a:rPr>
                <a:t>nthe</a:t>
              </a:r>
              <a:r>
                <a:rPr lang="en-US" dirty="0" smtClean="0">
                  <a:solidFill>
                    <a:schemeClr val="bg1"/>
                  </a:solidFill>
                </a:rPr>
                <a:t> full movements of each </a:t>
              </a:r>
              <a:r>
                <a:rPr lang="en-US" dirty="0" err="1" smtClean="0">
                  <a:solidFill>
                    <a:schemeClr val="bg1"/>
                  </a:solidFill>
                </a:rPr>
                <a:t>elemnts</a:t>
              </a:r>
              <a:r>
                <a:rPr lang="en-US" dirty="0" smtClean="0">
                  <a:solidFill>
                    <a:schemeClr val="bg1"/>
                  </a:solidFill>
                </a:rPr>
                <a:t>\n To choose the easiest for you \n now ENTER TO START GAME 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					</a:t>
              </a:r>
              <a:r>
                <a:rPr lang="en-US" dirty="0" err="1" smtClean="0">
                  <a:solidFill>
                    <a:schemeClr val="bg1"/>
                  </a:solidFill>
                </a:rPr>
                <a:t>ctr</a:t>
              </a:r>
              <a:r>
                <a:rPr lang="en-US" dirty="0" smtClean="0">
                  <a:solidFill>
                    <a:schemeClr val="bg1"/>
                  </a:solidFill>
                </a:rPr>
                <a:t> = 1;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8660350" cy="6871764"/>
            <a:chOff x="5545540" y="0"/>
            <a:chExt cx="866035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8169031" cy="289310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	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err="1" smtClean="0">
                  <a:solidFill>
                    <a:schemeClr val="bg1"/>
                  </a:solidFill>
                </a:rPr>
                <a:t>getch</a:t>
              </a:r>
              <a:r>
                <a:rPr lang="en-US" sz="1400" dirty="0" smtClean="0">
                  <a:solidFill>
                    <a:schemeClr val="bg1"/>
                  </a:solidFill>
                </a:rPr>
                <a:t>();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					break;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		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	case 2 :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	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("You choose hard  \n now ENTER TO START GAME ");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	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getch</a:t>
              </a:r>
              <a:r>
                <a:rPr lang="en-US" sz="1400" dirty="0" smtClean="0">
                  <a:solidFill>
                    <a:schemeClr val="bg1"/>
                  </a:solidFill>
                </a:rPr>
                <a:t>();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		system( "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cls</a:t>
              </a:r>
              <a:r>
                <a:rPr lang="en-US" sz="1400" dirty="0" smtClean="0">
                  <a:solidFill>
                    <a:schemeClr val="bg1"/>
                  </a:solidFill>
                </a:rPr>
                <a:t>" 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		break;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60059" y="945165"/>
            <a:ext cx="10153935" cy="4981434"/>
            <a:chOff x="1160059" y="945165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60059" y="945165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317" y="1478668"/>
              <a:ext cx="5570232" cy="408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9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0191" y="250567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2014" y="3875740"/>
            <a:ext cx="310694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2- اضافه تنظیمات توی بازی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68" y="1867615"/>
              <a:ext cx="3323501" cy="3323501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851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7159024"/>
            <a:chOff x="0" y="0"/>
            <a:chExt cx="6646460" cy="715902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8013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 CHANGE COLOR AS YOU LIKE ... \n 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1.</a:t>
              </a:r>
              <a:r>
                <a:rPr lang="en-US" dirty="0" smtClean="0">
                  <a:solidFill>
                    <a:srgbClr val="C00000"/>
                  </a:solidFill>
                </a:rPr>
                <a:t>Background</a:t>
              </a:r>
              <a:r>
                <a:rPr lang="en-US" dirty="0" smtClean="0">
                  <a:solidFill>
                    <a:schemeClr val="bg1"/>
                  </a:solidFill>
                </a:rPr>
                <a:t> .  \n  2.</a:t>
              </a:r>
              <a:r>
                <a:rPr lang="en-US" dirty="0" smtClean="0">
                  <a:solidFill>
                    <a:srgbClr val="C00000"/>
                  </a:solidFill>
                </a:rPr>
                <a:t>Text</a:t>
              </a:r>
              <a:r>
                <a:rPr lang="en-US" dirty="0" smtClean="0">
                  <a:solidFill>
                    <a:schemeClr val="bg1"/>
                  </a:solidFill>
                </a:rPr>
                <a:t> .   \n  </a:t>
              </a:r>
              <a:r>
                <a:rPr lang="en-US" dirty="0" smtClean="0">
                  <a:solidFill>
                    <a:srgbClr val="C00000"/>
                  </a:solidFill>
                </a:rPr>
                <a:t>3.Both of Them</a:t>
              </a:r>
              <a:r>
                <a:rPr lang="en-US" dirty="0" smtClean="0">
                  <a:solidFill>
                    <a:schemeClr val="bg1"/>
                  </a:solidFill>
                </a:rPr>
                <a:t> .	\n \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0.Current color .\n");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	</a:t>
              </a:r>
              <a:r>
                <a:rPr lang="en-US" dirty="0" err="1" smtClean="0">
                  <a:solidFill>
                    <a:schemeClr val="bg1"/>
                  </a:solidFill>
                </a:rPr>
                <a:t>fflush</a:t>
              </a:r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stdin</a:t>
              </a:r>
              <a:r>
                <a:rPr lang="en-US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scanf</a:t>
              </a:r>
              <a:r>
                <a:rPr lang="en-US" dirty="0" smtClean="0">
                  <a:solidFill>
                    <a:schemeClr val="bg1"/>
                  </a:solidFill>
                </a:rPr>
                <a:t>("%</a:t>
              </a:r>
              <a:r>
                <a:rPr lang="en-US" dirty="0" err="1" smtClean="0">
                  <a:solidFill>
                    <a:schemeClr val="bg1"/>
                  </a:solidFill>
                </a:rPr>
                <a:t>d",&amp;user</a:t>
              </a:r>
              <a:r>
                <a:rPr lang="en-US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("\n=================================\n");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switch(user)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case 1: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help();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 \n\n Color code for background...  =  ");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</a:t>
              </a:r>
              <a:r>
                <a:rPr lang="en-US" dirty="0" err="1" smtClean="0">
                  <a:solidFill>
                    <a:schemeClr val="bg1"/>
                  </a:solidFill>
                </a:rPr>
                <a:t>fflush</a:t>
              </a:r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stdin</a:t>
              </a:r>
              <a:r>
                <a:rPr lang="en-US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</a:t>
              </a:r>
              <a:r>
                <a:rPr lang="en-US" dirty="0" err="1" smtClean="0">
                  <a:solidFill>
                    <a:schemeClr val="bg1"/>
                  </a:solidFill>
                </a:rPr>
                <a:t>scanf</a:t>
              </a:r>
              <a:r>
                <a:rPr lang="en-US" dirty="0" smtClean="0">
                  <a:solidFill>
                    <a:schemeClr val="bg1"/>
                  </a:solidFill>
                </a:rPr>
                <a:t>("%</a:t>
              </a:r>
              <a:r>
                <a:rPr lang="en-US" dirty="0" err="1" smtClean="0">
                  <a:solidFill>
                    <a:schemeClr val="bg1"/>
                  </a:solidFill>
                </a:rPr>
                <a:t>c",&amp;x</a:t>
              </a:r>
              <a:r>
                <a:rPr lang="en-US" dirty="0" smtClean="0">
                  <a:solidFill>
                    <a:schemeClr val="bg1"/>
                  </a:solidFill>
                </a:rPr>
                <a:t>[6]);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while(x[7] == '\0'){x[7] = '0';}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system(x);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break;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=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6871764"/>
            <a:chOff x="5545540" y="0"/>
            <a:chExt cx="664646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5463162" cy="440120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case 2: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help();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   	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(" \n\n Color code for text...  =  ");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			while(x[6] == '\0'){ x[6] = '0';}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	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fflush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stdin</a:t>
              </a:r>
              <a:r>
                <a:rPr lang="en-US" sz="1400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scanf</a:t>
              </a:r>
              <a:r>
                <a:rPr lang="en-US" sz="1400" dirty="0" smtClean="0">
                  <a:solidFill>
                    <a:schemeClr val="bg1"/>
                  </a:solidFill>
                </a:rPr>
                <a:t>("%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c",&amp;x</a:t>
              </a:r>
              <a:r>
                <a:rPr lang="en-US" sz="1400" dirty="0" smtClean="0">
                  <a:solidFill>
                    <a:schemeClr val="bg1"/>
                  </a:solidFill>
                </a:rPr>
                <a:t>[7]);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system(x);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break;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case 3: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help();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	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(" \n\n Color code for background...  =  ");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fflush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stdin</a:t>
              </a:r>
              <a:r>
                <a:rPr lang="en-US" sz="1400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scanf</a:t>
              </a:r>
              <a:r>
                <a:rPr lang="en-US" sz="1400" dirty="0" smtClean="0">
                  <a:solidFill>
                    <a:schemeClr val="bg1"/>
                  </a:solidFill>
                </a:rPr>
                <a:t>("%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c",&amp;x</a:t>
              </a:r>
              <a:r>
                <a:rPr lang="en-US" sz="1400" dirty="0" smtClean="0">
                  <a:solidFill>
                    <a:schemeClr val="bg1"/>
                  </a:solidFill>
                </a:rPr>
                <a:t>[6]);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(" \n\n Color code for text...  =  ");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fflush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stdin</a:t>
              </a:r>
              <a:r>
                <a:rPr lang="en-US" sz="1400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scanf</a:t>
              </a:r>
              <a:r>
                <a:rPr lang="en-US" sz="1400" dirty="0" smtClean="0">
                  <a:solidFill>
                    <a:schemeClr val="bg1"/>
                  </a:solidFill>
                </a:rPr>
                <a:t>("%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c",&amp;x</a:t>
              </a:r>
              <a:r>
                <a:rPr lang="en-US" sz="1400" dirty="0" smtClean="0">
                  <a:solidFill>
                    <a:schemeClr val="bg1"/>
                  </a:solidFill>
                </a:rPr>
                <a:t>[7]);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system(x);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break;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  case 0: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71349" y="945165"/>
            <a:ext cx="10153935" cy="4981434"/>
            <a:chOff x="959891" y="945165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959891" y="945165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174" y="1437390"/>
              <a:ext cx="6313168" cy="2452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0191" y="250567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5182" y="3875740"/>
            <a:ext cx="23054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1" algn="l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3- اضافه کردن </a:t>
            </a:r>
            <a:endParaRPr lang="fa-I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68" y="1867615"/>
              <a:ext cx="3323501" cy="332350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TextBox 4"/>
          <p:cNvSpPr txBox="1"/>
          <p:nvPr/>
        </p:nvSpPr>
        <p:spPr>
          <a:xfrm>
            <a:off x="1763450" y="3889164"/>
            <a:ext cx="237948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single player 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Two player</a:t>
            </a:r>
            <a:endParaRPr lang="ar-SY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19" y="562457"/>
            <a:ext cx="4860229" cy="5733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3346" y="3105834"/>
            <a:ext cx="32592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1 - Chessboard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71764"/>
            <a:chOff x="0" y="0"/>
            <a:chExt cx="6646460" cy="687176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char board[8][8] = 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'R' , 'H' , 'C' , 'K' , 'Q' , 'C' , 'H' , 'R'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'P' , 'P' , 'P' , 'P' , 'P' , 'P' , 'P' , 'P'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'p' , 'p' , 'p' , 'p' , 'p' , 'p' , 'p' , 'p' },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{ 'r' , 'h' , 'c' , 'k' , 'q' , 'c' , 'h' , 'r' }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                };</a:t>
              </a:r>
              <a:endParaRPr lang="ar-S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7189802"/>
            <a:chOff x="5545540" y="0"/>
            <a:chExt cx="6646460" cy="7189802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5244321" cy="483209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void display()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 , j , k ;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 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=0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&lt;8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++ )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    %d" ,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 )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"\n" ) ;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for( k=0 ; k&lt;8 ; k++ )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  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=0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&lt;42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++ ) {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"-" ) ; }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"\n" )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"%d " , k ) ;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for( j=0 ; j&lt;8 ; j++ ) {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"|| %c " , board[k][j] ) ; }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"|| \n"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}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  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=0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&lt;42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++ ) {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"-" ) ; }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"\n"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}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27245" y="631266"/>
            <a:ext cx="10153935" cy="4981434"/>
            <a:chOff x="1127245" y="631266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27245" y="631266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770" y="1094951"/>
              <a:ext cx="6231705" cy="437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21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343" y="2505670"/>
            <a:ext cx="304923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2 - Piece 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863" y="3671709"/>
            <a:ext cx="384419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basic building block of the system, </a:t>
            </a:r>
          </a:p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every piece will be placed on a spot. </a:t>
            </a:r>
          </a:p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Piece function is an abstract function</a:t>
            </a:r>
            <a:endParaRPr lang="ar-SY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819" y="4273536"/>
              <a:ext cx="1163208" cy="11632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4318" y="4229875"/>
              <a:ext cx="1250530" cy="12505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695" y="2755083"/>
              <a:ext cx="1301153" cy="13011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04" y="1167010"/>
              <a:ext cx="1209583" cy="12095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387" y="1067071"/>
              <a:ext cx="1438072" cy="143807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341" y="2692148"/>
              <a:ext cx="1337118" cy="1337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8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71764"/>
            <a:chOff x="0" y="0"/>
            <a:chExt cx="6646460" cy="687176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26776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pawn</a:t>
              </a:r>
              <a:r>
                <a:rPr lang="en-US" sz="2400" dirty="0" smtClean="0">
                  <a:solidFill>
                    <a:schemeClr val="bg1"/>
                  </a:solidFill>
                </a:rPr>
                <a:t>(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rook</a:t>
              </a:r>
              <a:r>
                <a:rPr lang="en-US" sz="2400" dirty="0" smtClean="0">
                  <a:solidFill>
                    <a:schemeClr val="bg1"/>
                  </a:solidFill>
                </a:rPr>
                <a:t>(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horse</a:t>
              </a:r>
              <a:r>
                <a:rPr lang="en-US" sz="2400" dirty="0" smtClean="0">
                  <a:solidFill>
                    <a:schemeClr val="bg1"/>
                  </a:solidFill>
                </a:rPr>
                <a:t>(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camel</a:t>
              </a:r>
              <a:r>
                <a:rPr lang="en-US" sz="2400" dirty="0" smtClean="0">
                  <a:solidFill>
                    <a:schemeClr val="bg1"/>
                  </a:solidFill>
                </a:rPr>
                <a:t>(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king</a:t>
              </a:r>
              <a:r>
                <a:rPr lang="en-US" sz="2400" dirty="0" smtClean="0">
                  <a:solidFill>
                    <a:schemeClr val="bg1"/>
                  </a:solidFill>
                </a:rPr>
                <a:t>(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smtClean="0">
                  <a:solidFill>
                    <a:srgbClr val="C00000"/>
                  </a:solidFill>
                </a:rPr>
                <a:t>queen</a:t>
              </a:r>
              <a:r>
                <a:rPr lang="en-US" sz="2400" dirty="0" smtClean="0">
                  <a:solidFill>
                    <a:schemeClr val="bg1"/>
                  </a:solidFill>
                </a:rPr>
                <a:t>(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void </a:t>
              </a:r>
              <a:r>
                <a:rPr lang="en-US" sz="2400" dirty="0" err="1" smtClean="0">
                  <a:solidFill>
                    <a:srgbClr val="C00000"/>
                  </a:solidFill>
                </a:rPr>
                <a:t>pawnb</a:t>
              </a:r>
              <a:r>
                <a:rPr lang="en-US" sz="2400" dirty="0" smtClean="0">
                  <a:solidFill>
                    <a:schemeClr val="bg1"/>
                  </a:solidFill>
                </a:rPr>
                <a:t>(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dirty="0" smtClean="0">
                  <a:solidFill>
                    <a:schemeClr val="bg1"/>
                  </a:solidFill>
                </a:rPr>
                <a:t> ) ;</a:t>
              </a:r>
              <a:endParaRPr lang="ar-SY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7128247"/>
            <a:chOff x="5545540" y="0"/>
            <a:chExt cx="6646460" cy="7128247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3569888" cy="477053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void pawn(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r1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c1 ) //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paido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pwstatus</a:t>
              </a:r>
              <a:r>
                <a:rPr lang="en-US" sz="1600" dirty="0" smtClean="0">
                  <a:solidFill>
                    <a:schemeClr val="bg1"/>
                  </a:solidFill>
                </a:rPr>
                <a:t>[c1]++;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for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=0;i&lt;100;++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){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]=0;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if(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pwstatus</a:t>
              </a:r>
              <a:r>
                <a:rPr lang="en-US" sz="1600" dirty="0" smtClean="0">
                  <a:solidFill>
                    <a:schemeClr val="bg1"/>
                  </a:solidFill>
                </a:rPr>
                <a:t>[c1] == 1 )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if( board[r1+1][c1] == ' ' ){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 , " , r1+1 , c1 )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]=((r1+1)*10)+c1;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9684" y="-43282"/>
            <a:ext cx="6646460" cy="7128247"/>
            <a:chOff x="5545540" y="0"/>
            <a:chExt cx="6646460" cy="7128247"/>
          </a:xfrm>
        </p:grpSpPr>
        <p:grpSp>
          <p:nvGrpSpPr>
            <p:cNvPr id="20" name="Group 19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036859" y="2357710"/>
              <a:ext cx="4154086" cy="477053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void rook(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r1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 , j , n , k=0;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n=c1;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"Horizontally: \n" )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while( board[r1][n-1] == ' ' || check3(r1,n-1)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if( n == 0 ) { break ; }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 , " , r1 , n-1 )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[k]=(r1*10)+(n-1);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++k;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n--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}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61595" y="-43282"/>
            <a:ext cx="6646460" cy="6871764"/>
            <a:chOff x="5545540" y="0"/>
            <a:chExt cx="6646460" cy="6871764"/>
          </a:xfrm>
        </p:grpSpPr>
        <p:grpSp>
          <p:nvGrpSpPr>
            <p:cNvPr id="29" name="Group 28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036859" y="2357710"/>
              <a:ext cx="4812536" cy="427809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void horse(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r1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"Available are: " )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if( board[r1+2][c1+1] == ' ' || check3(r1+2,c1+1) ){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, " , r1+2 ,c1+1)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]=((r1+2)*10)+(c1+1);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if( board[r1+2][c1-1] == ' ' || check3(r1+2,c1-1) ) { 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if( (c1-1) &gt; -1 ){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, " , r1+2, c1-1 ) ; 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]=((r1+2)*10)+(c1-1);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	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}	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8822" y="-13764"/>
            <a:ext cx="6646460" cy="6871764"/>
            <a:chOff x="5545540" y="0"/>
            <a:chExt cx="6646460" cy="6871764"/>
          </a:xfrm>
        </p:grpSpPr>
        <p:grpSp>
          <p:nvGrpSpPr>
            <p:cNvPr id="34" name="Group 33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036859" y="2357710"/>
              <a:ext cx="4812536" cy="427809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void camel(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r1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a , b , c , d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a = 1 , b = 1 ;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while( board[r1-a][c1+b] == ' ' || check3(r1-a,c1+b)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if( (r1-a) == -1 || (c1+b) == 8 ) break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 , " , r1-a , c1+b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]=((r1-a)*10)+(c1+b);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a++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   b++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}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88592" y="0"/>
            <a:ext cx="7203413" cy="6871764"/>
            <a:chOff x="5545540" y="0"/>
            <a:chExt cx="7203413" cy="68717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36859" y="2357710"/>
              <a:ext cx="6712094" cy="403187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void king(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r1 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"Available are: "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						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if( board[r1][c1+1] == ' ' || check3(r1,c1+1) ) 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 , " , r1 , c1+1 )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]=((r1)*10)+(c1+1);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}</a:t>
              </a:r>
            </a:p>
            <a:p>
              <a:pPr algn="l"/>
              <a:endParaRPr lang="en-US" sz="16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if( board[r1][c1-1] == ' ' || check3(r1,c1-1) ) {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600" dirty="0" smtClean="0">
                  <a:solidFill>
                    <a:schemeClr val="bg1"/>
                  </a:solidFill>
                </a:rPr>
                <a:t>( "%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d%d</a:t>
              </a:r>
              <a:r>
                <a:rPr lang="en-US" sz="1600" dirty="0" smtClean="0">
                  <a:solidFill>
                    <a:schemeClr val="bg1"/>
                  </a:solidFill>
                </a:rPr>
                <a:t> , " , r1 , c1-1 ) 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600" dirty="0" smtClean="0">
                  <a:solidFill>
                    <a:schemeClr val="bg1"/>
                  </a:solidFill>
                </a:rPr>
                <a:t>[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]=((r1)*10)+(c1-1);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	++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600" dirty="0" smtClean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56571" y="901883"/>
            <a:ext cx="10153935" cy="4981434"/>
            <a:chOff x="1156571" y="901883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56571" y="901883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879" y="1394525"/>
              <a:ext cx="5816158" cy="4105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09796" y="2505670"/>
            <a:ext cx="312778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3 - Player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863" y="3671709"/>
            <a:ext cx="367357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Player function represents one of the</a:t>
            </a:r>
          </a:p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participants playing the game.</a:t>
            </a:r>
            <a:endParaRPr lang="ar-SY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00904" y="1965277"/>
              <a:ext cx="299569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PLAYER 1 - Big Case</a:t>
              </a:r>
              <a:endParaRPr lang="ar-SY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3763" y="3875740"/>
              <a:ext cx="3337132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PLAYER 2 - Small Case</a:t>
              </a:r>
              <a:endParaRPr lang="ar-SY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7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82025"/>
            <a:chOff x="0" y="0"/>
            <a:chExt cx="6646460" cy="688202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void player1()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 p1 , p2 , c1 , r1 , c2 , r2 , 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 , j;</a:t>
              </a:r>
            </a:p>
            <a:p>
              <a:pPr algn="l"/>
              <a:endParaRPr lang="en-US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 "\</a:t>
              </a:r>
              <a:r>
                <a:rPr lang="en-US" dirty="0" err="1" smtClean="0">
                  <a:solidFill>
                    <a:schemeClr val="bg1"/>
                  </a:solidFill>
                </a:rPr>
                <a:t>nPLAYER</a:t>
              </a:r>
              <a:r>
                <a:rPr lang="en-US" dirty="0" smtClean="0">
                  <a:solidFill>
                    <a:schemeClr val="bg1"/>
                  </a:solidFill>
                </a:rPr>
                <a:t> 1 - Big Case" ) 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("\</a:t>
              </a:r>
              <a:r>
                <a:rPr lang="en-US" dirty="0" err="1" smtClean="0">
                  <a:solidFill>
                    <a:schemeClr val="bg1"/>
                  </a:solidFill>
                </a:rPr>
                <a:t>tWHITE</a:t>
              </a:r>
              <a:r>
                <a:rPr lang="en-US" dirty="0" smtClean="0">
                  <a:solidFill>
                    <a:schemeClr val="bg1"/>
                  </a:solidFill>
                </a:rPr>
                <a:t> KILL: %d\</a:t>
              </a:r>
              <a:r>
                <a:rPr lang="en-US" dirty="0" err="1" smtClean="0">
                  <a:solidFill>
                    <a:schemeClr val="bg1"/>
                  </a:solidFill>
                </a:rPr>
                <a:t>tBLACK</a:t>
              </a:r>
              <a:r>
                <a:rPr lang="en-US" dirty="0" smtClean="0">
                  <a:solidFill>
                    <a:schemeClr val="bg1"/>
                  </a:solidFill>
                </a:rPr>
                <a:t> KILL: %d\n",</a:t>
              </a:r>
              <a:r>
                <a:rPr lang="en-US" dirty="0" err="1" smtClean="0">
                  <a:solidFill>
                    <a:schemeClr val="bg1"/>
                  </a:solidFill>
                </a:rPr>
                <a:t>killw,killb</a:t>
              </a:r>
              <a:r>
                <a:rPr lang="en-US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again1: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dirty="0" smtClean="0">
                  <a:solidFill>
                    <a:schemeClr val="bg1"/>
                  </a:solidFill>
                </a:rPr>
                <a:t>( "\</a:t>
              </a:r>
              <a:r>
                <a:rPr lang="en-US" dirty="0" err="1" smtClean="0">
                  <a:solidFill>
                    <a:schemeClr val="bg1"/>
                  </a:solidFill>
                </a:rPr>
                <a:t>nEnter</a:t>
              </a:r>
              <a:r>
                <a:rPr lang="en-US" dirty="0" smtClean="0">
                  <a:solidFill>
                    <a:schemeClr val="bg1"/>
                  </a:solidFill>
                </a:rPr>
                <a:t> Position of Element to change ( RC ): " ) 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scanf</a:t>
              </a:r>
              <a:r>
                <a:rPr lang="en-US" dirty="0" smtClean="0">
                  <a:solidFill>
                    <a:schemeClr val="bg1"/>
                  </a:solidFill>
                </a:rPr>
                <a:t>( "%d" , &amp;p1 ) ;</a:t>
              </a:r>
            </a:p>
            <a:p>
              <a:pPr algn="l"/>
              <a:endParaRPr lang="en-US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c1 = p1 % 10 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r1 = p1 / 10 ;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for (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=0 ; 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&lt;100 ; ++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) {</a:t>
              </a:r>
            </a:p>
            <a:p>
              <a:pPr algn="l"/>
              <a:r>
                <a:rPr lang="en-US" dirty="0" smtClean="0">
                  <a:solidFill>
                    <a:schemeClr val="bg1"/>
                  </a:solidFill>
                </a:rPr>
                <a:t>    	</a:t>
              </a:r>
              <a:r>
                <a:rPr lang="en-US" dirty="0" err="1" smtClean="0">
                  <a:solidFill>
                    <a:schemeClr val="bg1"/>
                  </a:solidFill>
                </a:rPr>
                <a:t>lim</a:t>
              </a:r>
              <a:r>
                <a:rPr lang="en-US" dirty="0" smtClean="0">
                  <a:solidFill>
                    <a:schemeClr val="bg1"/>
                  </a:solidFill>
                </a:rPr>
                <a:t>[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]=0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6871764"/>
            <a:chOff x="5545540" y="0"/>
            <a:chExt cx="664646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4460580" cy="440120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void player2()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400" dirty="0" smtClean="0">
                  <a:solidFill>
                    <a:schemeClr val="bg1"/>
                  </a:solidFill>
                </a:rPr>
                <a:t> p1 , p2 , c1 , r1 , c2 , r2 ,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 , j;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"\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nPLAYER</a:t>
              </a:r>
              <a:r>
                <a:rPr lang="en-US" sz="1400" dirty="0" smtClean="0">
                  <a:solidFill>
                    <a:schemeClr val="bg1"/>
                  </a:solidFill>
                </a:rPr>
                <a:t> 2 - Small Case")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("\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tWHITE</a:t>
              </a:r>
              <a:r>
                <a:rPr lang="en-US" sz="1400" dirty="0" smtClean="0">
                  <a:solidFill>
                    <a:schemeClr val="bg1"/>
                  </a:solidFill>
                </a:rPr>
                <a:t> KILL: %d\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tBLACK</a:t>
              </a:r>
              <a:r>
                <a:rPr lang="en-US" sz="1400" dirty="0" smtClean="0">
                  <a:solidFill>
                    <a:schemeClr val="bg1"/>
                  </a:solidFill>
                </a:rPr>
                <a:t> KILL: %d\n",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killw,killb</a:t>
              </a:r>
              <a:r>
                <a:rPr lang="en-US" sz="1400" dirty="0" smtClean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again2: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printf</a:t>
              </a:r>
              <a:r>
                <a:rPr lang="en-US" sz="1400" dirty="0" smtClean="0">
                  <a:solidFill>
                    <a:schemeClr val="bg1"/>
                  </a:solidFill>
                </a:rPr>
                <a:t>( "\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nEnter</a:t>
              </a:r>
              <a:r>
                <a:rPr lang="en-US" sz="1400" dirty="0" smtClean="0">
                  <a:solidFill>
                    <a:schemeClr val="bg1"/>
                  </a:solidFill>
                </a:rPr>
                <a:t> Position of Element to change ( RC ): " )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scanf</a:t>
              </a:r>
              <a:r>
                <a:rPr lang="en-US" sz="1400" dirty="0" smtClean="0">
                  <a:solidFill>
                    <a:schemeClr val="bg1"/>
                  </a:solidFill>
                </a:rPr>
                <a:t>( "%d" , &amp;p1 ) ;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c1 = p1 % 10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r1 = p1 / 10 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for 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=0 ;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&lt;100 ; ++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) {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	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lim</a:t>
              </a:r>
              <a:r>
                <a:rPr lang="en-US" sz="1400" dirty="0" smtClean="0">
                  <a:solidFill>
                    <a:schemeClr val="bg1"/>
                  </a:solidFill>
                </a:rPr>
                <a:t>[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1400" dirty="0" smtClean="0">
                  <a:solidFill>
                    <a:schemeClr val="bg1"/>
                  </a:solidFill>
                </a:rPr>
                <a:t>]=0;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endParaRPr lang="en-US" sz="1400" dirty="0" smtClean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    switch( board[r1][c1] 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4357" y="808771"/>
            <a:ext cx="10153935" cy="4981434"/>
            <a:chOff x="864357" y="808771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864357" y="808771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12" y="1283171"/>
              <a:ext cx="5913727" cy="4285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5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958" y="3937295"/>
            <a:ext cx="446468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1- نشان دادن موقعتی که قابلیت کشتن داده 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67" y="1506827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6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8105" y="3937295"/>
            <a:ext cx="257153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 smtClean="0">
                <a:solidFill>
                  <a:schemeClr val="bg1">
                    <a:lumMod val="65000"/>
                  </a:schemeClr>
                </a:solidFill>
              </a:rPr>
              <a:t>2 – قابلیت حذف خودی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1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1004</Words>
  <Application>Microsoft Office PowerPoint</Application>
  <PresentationFormat>Widescreen</PresentationFormat>
  <Paragraphs>255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Andalus</vt:lpstr>
      <vt:lpstr>Arial</vt:lpstr>
      <vt:lpstr>Britannic Bold</vt:lpstr>
      <vt:lpstr>Calibri</vt:lpstr>
      <vt:lpstr>Calibri Light</vt:lpstr>
      <vt:lpstr>khalaad al-arabeh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kasem shaker</dc:creator>
  <cp:lastModifiedBy>kasem shaker</cp:lastModifiedBy>
  <cp:revision>18</cp:revision>
  <dcterms:created xsi:type="dcterms:W3CDTF">2020-01-26T14:58:35Z</dcterms:created>
  <dcterms:modified xsi:type="dcterms:W3CDTF">2020-01-26T22:57:44Z</dcterms:modified>
</cp:coreProperties>
</file>