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7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76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3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46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9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20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14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0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3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99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A04E-D939-477D-9E16-AEEB8FE82145}" type="datetimeFigureOut">
              <a:rPr lang="en-SG" smtClean="0"/>
              <a:t>10/7/2019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9B5C-4DE3-4060-80CD-A4C26B8048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71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5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634900" y="1507145"/>
            <a:ext cx="1533761" cy="5729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Prefix-set name exists</a:t>
            </a:r>
            <a:endParaRPr lang="en-SG" sz="1000" dirty="0"/>
          </a:p>
        </p:txBody>
      </p:sp>
      <p:sp>
        <p:nvSpPr>
          <p:cNvPr id="6" name="Rectangle 5"/>
          <p:cNvSpPr/>
          <p:nvPr/>
        </p:nvSpPr>
        <p:spPr>
          <a:xfrm>
            <a:off x="411288" y="1459523"/>
            <a:ext cx="1547446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Input: Service, Prefix, </a:t>
            </a:r>
            <a:r>
              <a:rPr lang="en-SG" sz="1000" dirty="0" smtClean="0"/>
              <a:t>Operation</a:t>
            </a:r>
            <a:endParaRPr lang="en-SG" sz="1000" dirty="0"/>
          </a:p>
        </p:txBody>
      </p:sp>
      <p:sp>
        <p:nvSpPr>
          <p:cNvPr id="7" name="Diamond 6"/>
          <p:cNvSpPr/>
          <p:nvPr/>
        </p:nvSpPr>
        <p:spPr>
          <a:xfrm>
            <a:off x="2563454" y="1507145"/>
            <a:ext cx="1533761" cy="5729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Valid prefix?</a:t>
            </a:r>
            <a:endParaRPr lang="en-SG" sz="1000" dirty="0"/>
          </a:p>
        </p:txBody>
      </p:sp>
      <p:sp>
        <p:nvSpPr>
          <p:cNvPr id="8" name="Oval 7"/>
          <p:cNvSpPr/>
          <p:nvPr/>
        </p:nvSpPr>
        <p:spPr>
          <a:xfrm>
            <a:off x="435715" y="559777"/>
            <a:ext cx="1498592" cy="486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Begin</a:t>
            </a:r>
            <a:endParaRPr lang="en-SG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5011" y="1046285"/>
            <a:ext cx="0" cy="413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58734" y="1793630"/>
            <a:ext cx="6047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80531" y="1459523"/>
            <a:ext cx="900715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Get </a:t>
            </a:r>
            <a:r>
              <a:rPr lang="en-SG" sz="1000" dirty="0" err="1" smtClean="0"/>
              <a:t>prefix_set</a:t>
            </a:r>
            <a:r>
              <a:rPr lang="en-SG" sz="1000" dirty="0" smtClean="0"/>
              <a:t> name</a:t>
            </a:r>
            <a:endParaRPr lang="en-SG" sz="1000" dirty="0"/>
          </a:p>
        </p:txBody>
      </p:sp>
      <p:sp>
        <p:nvSpPr>
          <p:cNvPr id="17" name="Rectangle 16"/>
          <p:cNvSpPr/>
          <p:nvPr/>
        </p:nvSpPr>
        <p:spPr>
          <a:xfrm>
            <a:off x="7522315" y="1459523"/>
            <a:ext cx="900715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Push change</a:t>
            </a:r>
            <a:endParaRPr lang="en-SG" sz="1000" dirty="0"/>
          </a:p>
        </p:txBody>
      </p:sp>
      <p:sp>
        <p:nvSpPr>
          <p:cNvPr id="18" name="Rectangle 17"/>
          <p:cNvSpPr/>
          <p:nvPr/>
        </p:nvSpPr>
        <p:spPr>
          <a:xfrm>
            <a:off x="2563454" y="3071446"/>
            <a:ext cx="1533762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Print error</a:t>
            </a:r>
            <a:endParaRPr lang="en-SG" sz="1000" dirty="0"/>
          </a:p>
        </p:txBody>
      </p:sp>
      <p:sp>
        <p:nvSpPr>
          <p:cNvPr id="20" name="Oval 19"/>
          <p:cNvSpPr/>
          <p:nvPr/>
        </p:nvSpPr>
        <p:spPr>
          <a:xfrm>
            <a:off x="435715" y="4947138"/>
            <a:ext cx="1498592" cy="486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21" name="Rectangle 20"/>
          <p:cNvSpPr/>
          <p:nvPr/>
        </p:nvSpPr>
        <p:spPr>
          <a:xfrm>
            <a:off x="5634899" y="3071446"/>
            <a:ext cx="1533762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Print error</a:t>
            </a:r>
            <a:endParaRPr lang="en-SG" sz="1000" dirty="0"/>
          </a:p>
        </p:txBody>
      </p:sp>
      <p:sp>
        <p:nvSpPr>
          <p:cNvPr id="22" name="Rectangle 21"/>
          <p:cNvSpPr/>
          <p:nvPr/>
        </p:nvSpPr>
        <p:spPr>
          <a:xfrm>
            <a:off x="8709287" y="1453661"/>
            <a:ext cx="900715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Validate change</a:t>
            </a:r>
            <a:endParaRPr lang="en-SG" sz="1000" dirty="0"/>
          </a:p>
        </p:txBody>
      </p:sp>
      <p:sp>
        <p:nvSpPr>
          <p:cNvPr id="23" name="Diamond 22"/>
          <p:cNvSpPr/>
          <p:nvPr/>
        </p:nvSpPr>
        <p:spPr>
          <a:xfrm>
            <a:off x="9849346" y="1507145"/>
            <a:ext cx="1533761" cy="5729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Change committed?</a:t>
            </a:r>
            <a:endParaRPr lang="en-SG" sz="1000" dirty="0"/>
          </a:p>
        </p:txBody>
      </p:sp>
      <p:sp>
        <p:nvSpPr>
          <p:cNvPr id="24" name="Rectangle 23"/>
          <p:cNvSpPr/>
          <p:nvPr/>
        </p:nvSpPr>
        <p:spPr>
          <a:xfrm>
            <a:off x="9849345" y="3071446"/>
            <a:ext cx="1533762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Print error</a:t>
            </a:r>
            <a:endParaRPr lang="en-SG" sz="1000" dirty="0"/>
          </a:p>
        </p:txBody>
      </p:sp>
      <p:sp>
        <p:nvSpPr>
          <p:cNvPr id="25" name="Rectangle 24"/>
          <p:cNvSpPr/>
          <p:nvPr/>
        </p:nvSpPr>
        <p:spPr>
          <a:xfrm>
            <a:off x="9943129" y="4979377"/>
            <a:ext cx="1533762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Print success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97215" y="1793630"/>
            <a:ext cx="283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4" idx="1"/>
          </p:cNvCxnSpPr>
          <p:nvPr/>
        </p:nvCxnSpPr>
        <p:spPr>
          <a:xfrm>
            <a:off x="5281246" y="1793631"/>
            <a:ext cx="353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7" idx="1"/>
          </p:cNvCxnSpPr>
          <p:nvPr/>
        </p:nvCxnSpPr>
        <p:spPr>
          <a:xfrm>
            <a:off x="7168661" y="1793631"/>
            <a:ext cx="353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22" idx="1"/>
          </p:cNvCxnSpPr>
          <p:nvPr/>
        </p:nvCxnSpPr>
        <p:spPr>
          <a:xfrm flipV="1">
            <a:off x="8423030" y="1787769"/>
            <a:ext cx="286257" cy="5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23" idx="1"/>
          </p:cNvCxnSpPr>
          <p:nvPr/>
        </p:nvCxnSpPr>
        <p:spPr>
          <a:xfrm>
            <a:off x="9610002" y="1787769"/>
            <a:ext cx="239344" cy="5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3" idx="3"/>
            <a:endCxn id="25" idx="3"/>
          </p:cNvCxnSpPr>
          <p:nvPr/>
        </p:nvCxnSpPr>
        <p:spPr>
          <a:xfrm>
            <a:off x="11383107" y="1793631"/>
            <a:ext cx="93784" cy="3396762"/>
          </a:xfrm>
          <a:prstGeom prst="bentConnector3">
            <a:avLst>
              <a:gd name="adj1" fmla="val 3437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24" idx="0"/>
          </p:cNvCxnSpPr>
          <p:nvPr/>
        </p:nvCxnSpPr>
        <p:spPr>
          <a:xfrm flipH="1">
            <a:off x="10616226" y="2080116"/>
            <a:ext cx="1" cy="991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21" idx="0"/>
          </p:cNvCxnSpPr>
          <p:nvPr/>
        </p:nvCxnSpPr>
        <p:spPr>
          <a:xfrm flipH="1">
            <a:off x="6401780" y="2080116"/>
            <a:ext cx="1" cy="991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2"/>
            <a:endCxn id="18" idx="0"/>
          </p:cNvCxnSpPr>
          <p:nvPr/>
        </p:nvCxnSpPr>
        <p:spPr>
          <a:xfrm>
            <a:off x="3330335" y="2080116"/>
            <a:ext cx="0" cy="991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1"/>
            <a:endCxn id="20" idx="6"/>
          </p:cNvCxnSpPr>
          <p:nvPr/>
        </p:nvCxnSpPr>
        <p:spPr>
          <a:xfrm flipH="1" flipV="1">
            <a:off x="1934307" y="5190392"/>
            <a:ext cx="80088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2"/>
            <a:endCxn id="20" idx="0"/>
          </p:cNvCxnSpPr>
          <p:nvPr/>
        </p:nvCxnSpPr>
        <p:spPr>
          <a:xfrm rot="5400000">
            <a:off x="5173789" y="-495300"/>
            <a:ext cx="1453661" cy="943121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1" idx="2"/>
            <a:endCxn id="20" idx="0"/>
          </p:cNvCxnSpPr>
          <p:nvPr/>
        </p:nvCxnSpPr>
        <p:spPr>
          <a:xfrm rot="5400000">
            <a:off x="3066566" y="1611923"/>
            <a:ext cx="1453661" cy="52167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2"/>
            <a:endCxn id="20" idx="0"/>
          </p:cNvCxnSpPr>
          <p:nvPr/>
        </p:nvCxnSpPr>
        <p:spPr>
          <a:xfrm rot="5400000">
            <a:off x="1530843" y="3147645"/>
            <a:ext cx="1453661" cy="21453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60896" y="2205112"/>
            <a:ext cx="31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/>
              <a:t>N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40520" y="2205112"/>
            <a:ext cx="31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/>
              <a:t>N</a:t>
            </a:r>
            <a:endParaRPr lang="en-SG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254965" y="2205112"/>
            <a:ext cx="31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/>
              <a:t>N</a:t>
            </a:r>
            <a:endParaRPr lang="en-SG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331335" y="2178622"/>
            <a:ext cx="12406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latin typeface="Consolas" panose="020B0609020204030204" pitchFamily="49" charset="0"/>
              </a:rPr>
              <a:t>Prefix-set name</a:t>
            </a:r>
          </a:p>
          <a:p>
            <a:r>
              <a:rPr lang="en-SG" sz="900" dirty="0" smtClean="0">
                <a:latin typeface="Consolas" panose="020B0609020204030204" pitchFamily="49" charset="0"/>
              </a:rPr>
              <a:t>Prefix</a:t>
            </a:r>
          </a:p>
          <a:p>
            <a:r>
              <a:rPr lang="en-SG" sz="900" dirty="0" smtClean="0">
                <a:latin typeface="Consolas" panose="020B0609020204030204" pitchFamily="49" charset="0"/>
              </a:rPr>
              <a:t>Add/remove</a:t>
            </a:r>
            <a:endParaRPr lang="en-SG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StarHub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Nguyen</dc:creator>
  <cp:lastModifiedBy>Cuong Nguyen</cp:lastModifiedBy>
  <cp:revision>4</cp:revision>
  <dcterms:created xsi:type="dcterms:W3CDTF">2019-07-10T02:24:57Z</dcterms:created>
  <dcterms:modified xsi:type="dcterms:W3CDTF">2019-07-10T06:01:49Z</dcterms:modified>
</cp:coreProperties>
</file>