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04" y="10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9752" y="1124743"/>
            <a:ext cx="4104456" cy="410445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09691" y="305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600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 rot="16200000">
            <a:off x="4026528" y="-1292936"/>
            <a:ext cx="730904" cy="4104456"/>
          </a:xfrm>
          <a:prstGeom prst="rightBrace">
            <a:avLst>
              <a:gd name="adj1" fmla="val 540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/>
          <p:cNvSpPr/>
          <p:nvPr/>
        </p:nvSpPr>
        <p:spPr>
          <a:xfrm>
            <a:off x="6428083" y="1124743"/>
            <a:ext cx="730904" cy="4104456"/>
          </a:xfrm>
          <a:prstGeom prst="rightBrace">
            <a:avLst>
              <a:gd name="adj1" fmla="val 540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8987" y="29923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600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361636"/>
            <a:ext cx="26098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Han</cp:lastModifiedBy>
  <cp:revision>14</cp:revision>
  <dcterms:created xsi:type="dcterms:W3CDTF">2006-10-05T04:04:58Z</dcterms:created>
  <dcterms:modified xsi:type="dcterms:W3CDTF">2019-12-04T17:31:41Z</dcterms:modified>
</cp:coreProperties>
</file>