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6CC73-CB28-449F-BF4D-A950C3FF8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2ACBB3-4D02-4C61-A03F-747B8CEFE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2E969E-B961-4640-8B18-A6452014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9114-BA34-49F6-8A17-B4827259D803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1C4C8-85A1-466E-B7D7-0ECC18EB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EF314C-89B2-469F-847D-351A1D5A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5D6-9632-482F-86FC-B6FC6D687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40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9E667-8D4C-4C2D-B2E4-933164DFA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6CC67A-B2C9-4C36-9550-3FB21D516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F2C33-D5F9-4A13-B820-D2173DC0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9114-BA34-49F6-8A17-B4827259D803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E0E016-D8E3-49AF-B3B2-800EB423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76679-B94F-49EB-9C3C-17EC29AD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5D6-9632-482F-86FC-B6FC6D687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31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AFD1D4-5AE8-45BE-B4F1-36D9179FB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C0A9D-5D0E-4CDF-B312-8F53BC91C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454528-9CD5-4FD7-8B8A-A78EE0B5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9114-BA34-49F6-8A17-B4827259D803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6CC71-38A8-4A70-B06B-329A2F3A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59091E-B0D9-44F8-99D2-CBC06AE6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5D6-9632-482F-86FC-B6FC6D687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80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A159A-268A-4B5A-B352-A9D280B57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6D1FC-ED63-4B3B-A3AA-E42F2E0E1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04E3F-E37A-42BF-A1A8-15FCCE44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9114-BA34-49F6-8A17-B4827259D803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AD2323-DBB1-44FA-80E5-54585E87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81EC2-CE1E-443E-A2E6-2D778691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5D6-9632-482F-86FC-B6FC6D687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13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3E826-87D7-45DD-9B10-0141435F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CF85B-7FB6-4747-9B64-C60323EB9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CC1CB-EAF0-4EF0-AC51-5ED4FA7D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9114-BA34-49F6-8A17-B4827259D803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EABA6-6DE4-40DB-A3D6-1F55C0603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259F2-2242-4C05-B452-A37886DC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5D6-9632-482F-86FC-B6FC6D687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97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7520E-B78E-4D46-822D-B382AB4F3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57376-EE86-477F-A907-AD70CAC1C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2314F8-ECD2-4CDB-BA3E-AED21C7FA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46E949-FE0B-4C59-ADC8-4E9CAEE7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9114-BA34-49F6-8A17-B4827259D803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1C363D-3069-44C4-8A84-8690D1C5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373DB9-9B37-459A-B928-57005C61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5D6-9632-482F-86FC-B6FC6D687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07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0A6BD-EB7A-4E62-85E2-2D548ED7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8B0B66-184F-45D3-93B2-4FF3D77B8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9C75BE-647C-4AD9-AD5E-50747F3D7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BF0AE4-FD3E-4C8D-AAB3-A07BAD471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B77E41-43C1-42D0-893B-F6B4A73E4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F79001-0873-44D3-8B3F-238C67BC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9114-BA34-49F6-8A17-B4827259D803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B33F4A-FD8B-456C-84D9-CE77A0A9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D1AD38-F87A-4C10-9A4E-4022EB42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5D6-9632-482F-86FC-B6FC6D687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9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6B09B-501F-422D-A504-0B6241BA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796697-EDE4-494C-9AA6-8CE2C404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9114-BA34-49F6-8A17-B4827259D803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9CF3DE-E06C-4D97-A781-8DFF6209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E4145F-E818-429F-917B-69E6F972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5D6-9632-482F-86FC-B6FC6D687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67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22D903-FF2A-459F-9932-963B734F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9114-BA34-49F6-8A17-B4827259D803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0498B1-2EE4-448E-B3A6-2261EF1D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F4DAEE-2958-4ED3-BDBA-487129DF9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5D6-9632-482F-86FC-B6FC6D687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67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65D2B-E015-452A-9050-C4E11D6A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8FE795-D325-4CEB-8DD2-9F0748E58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DE7464-8A23-42C8-8076-2FF0CCD21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9307FC-0E1E-4E69-91AF-ED99F297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9114-BA34-49F6-8A17-B4827259D803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AE3351-8FC8-4432-ABAC-17FBA941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B6F8B3-D8DF-4E68-B8F5-A833792A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5D6-9632-482F-86FC-B6FC6D687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2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4F584-AA39-48A7-8F21-0AC46149D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387063-8107-42DB-8BE1-9916A2660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4F1F86-1204-454C-8C34-152A76AE2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25C548-3B3D-4F63-97B9-9F29905D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9114-BA34-49F6-8A17-B4827259D803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06094-6D01-4410-92CE-E1872270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981F65-69E3-42F4-9659-3B151899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D5D6-9632-482F-86FC-B6FC6D687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87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9B0670-B440-4BAF-A04A-BE63F002F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BC28D3-C039-41C8-BC35-BAF7556EB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6452AF-3496-4419-B534-A9E7F7FA1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E9114-BA34-49F6-8A17-B4827259D803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9146E-4752-41A3-A813-883EFF94A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AB1DB8-9BB9-440F-9D80-7EE7597A5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CD5D6-9632-482F-86FC-B6FC6D6876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49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F70B4E8-DCF3-4AB4-AC3B-9DF45A4DD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42284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74127852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2805507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5451445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49498685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14453370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OSI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Layer Number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TCP/IP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Other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34057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Alligator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L7(Firewall)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HTTP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HTTPS, FTP, SCP, Telnet, SSH, DNS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58729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Pet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99430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Steve’s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62316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Touch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Transport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L4(NAT)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UDP, SCTP, ICMP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07338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Not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L3(Router)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IPv6, ARP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5059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Do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L2(Switch)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Ethernet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Frame Relay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01191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Please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L1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578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149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KISIA</dc:creator>
  <cp:lastModifiedBy>KISIA</cp:lastModifiedBy>
  <cp:revision>1</cp:revision>
  <dcterms:created xsi:type="dcterms:W3CDTF">2025-03-14T05:24:35Z</dcterms:created>
  <dcterms:modified xsi:type="dcterms:W3CDTF">2025-03-14T05:24:43Z</dcterms:modified>
</cp:coreProperties>
</file>