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8651-552B-4078-95FA-169306321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Section 1: 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C3DCB-6B05-43EF-B21C-40054398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79344"/>
          </a:xfrm>
        </p:spPr>
        <p:txBody>
          <a:bodyPr>
            <a:normAutofit fontScale="32500" lnSpcReduction="20000"/>
          </a:bodyPr>
          <a:lstStyle/>
          <a:p>
            <a:r>
              <a:rPr lang="en-US" sz="9600" b="1" dirty="0"/>
              <a:t>Title:</a:t>
            </a:r>
            <a:r>
              <a:rPr lang="en-US" sz="9600" dirty="0"/>
              <a:t> Car Sales Dashboard Overview</a:t>
            </a:r>
            <a:br>
              <a:rPr lang="en-US" sz="9600" dirty="0"/>
            </a:br>
            <a:r>
              <a:rPr lang="en-US" sz="9600" b="1" dirty="0"/>
              <a:t>Subtitle:</a:t>
            </a:r>
            <a:r>
              <a:rPr lang="en-US" sz="9600" dirty="0"/>
              <a:t> Analysis of Car Sales Trends and Performance</a:t>
            </a:r>
          </a:p>
          <a:p>
            <a:pPr algn="ctr"/>
            <a:endParaRPr lang="en-US" sz="101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4334-8EC0-4168-8A14-AC77348A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117" y="422021"/>
            <a:ext cx="8694727" cy="97045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11226-CA14-487B-B33B-D30B94C7D03B}"/>
              </a:ext>
            </a:extLst>
          </p:cNvPr>
          <p:cNvSpPr txBox="1"/>
          <p:nvPr/>
        </p:nvSpPr>
        <p:spPr>
          <a:xfrm>
            <a:off x="1960227" y="2978991"/>
            <a:ext cx="8271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Analyze car sales across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Understand trends by body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Monitor total sales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309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1199-5687-484A-82D7-C3EED80E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406779"/>
          </a:xfrm>
        </p:spPr>
        <p:txBody>
          <a:bodyPr/>
          <a:lstStyle/>
          <a:p>
            <a:r>
              <a:rPr lang="en-US" b="1" dirty="0"/>
              <a:t>Dashboard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A4D72-3CA3-433F-84D2-9DCE375CBBB3}"/>
              </a:ext>
            </a:extLst>
          </p:cNvPr>
          <p:cNvSpPr txBox="1"/>
          <p:nvPr/>
        </p:nvSpPr>
        <p:spPr>
          <a:xfrm>
            <a:off x="1442906" y="3179427"/>
            <a:ext cx="91356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200" dirty="0"/>
              <a:t>Year Filter for flexible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Sales Over Time trend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Sales Distribution by Body Type (Pie Chart)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Total Sales Summary</a:t>
            </a:r>
          </a:p>
        </p:txBody>
      </p:sp>
    </p:spTree>
    <p:extLst>
      <p:ext uri="{BB962C8B-B14F-4D97-AF65-F5344CB8AC3E}">
        <p14:creationId xmlns:p14="http://schemas.microsoft.com/office/powerpoint/2010/main" val="146514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B62E-7A02-4429-A9F0-D897E59D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40803"/>
            <a:ext cx="10571998" cy="970450"/>
          </a:xfrm>
        </p:spPr>
        <p:txBody>
          <a:bodyPr/>
          <a:lstStyle/>
          <a:p>
            <a:r>
              <a:rPr lang="en-US" b="1" dirty="0"/>
              <a:t>Detailed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36DC0-6E60-4AF8-B726-6E28A603721B}"/>
              </a:ext>
            </a:extLst>
          </p:cNvPr>
          <p:cNvSpPr txBox="1"/>
          <p:nvPr/>
        </p:nvSpPr>
        <p:spPr>
          <a:xfrm flipH="1">
            <a:off x="1991476" y="3061981"/>
            <a:ext cx="82090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Continuous sales growth trend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Sharp rise from 2014 to 2015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Highlights market expansion  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16268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52A1-E31A-4C62-A548-9A0EC5E8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65970"/>
            <a:ext cx="10571998" cy="970450"/>
          </a:xfrm>
        </p:spPr>
        <p:txBody>
          <a:bodyPr/>
          <a:lstStyle/>
          <a:p>
            <a:r>
              <a:rPr lang="en-US" b="1" dirty="0"/>
              <a:t>Sales by Body Type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2A878-A2D2-4FB6-830C-D99FC0282AC0}"/>
              </a:ext>
            </a:extLst>
          </p:cNvPr>
          <p:cNvSpPr txBox="1"/>
          <p:nvPr/>
        </p:nvSpPr>
        <p:spPr>
          <a:xfrm flipH="1">
            <a:off x="1244856" y="2969702"/>
            <a:ext cx="9702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SUVs and Sedans lead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Smaller segments include Hatchbacks, Convertibles,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Identifies high-demand vehicle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198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7127-93F4-41CC-A27E-DB42447E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58249"/>
            <a:ext cx="10571998" cy="970450"/>
          </a:xfrm>
        </p:spPr>
        <p:txBody>
          <a:bodyPr/>
          <a:lstStyle/>
          <a:p>
            <a:r>
              <a:rPr lang="en-US" b="1" dirty="0"/>
              <a:t>Total Sales Performance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76232-F7C9-4F0B-A3B6-16A4D93A8E53}"/>
              </a:ext>
            </a:extLst>
          </p:cNvPr>
          <p:cNvSpPr txBox="1"/>
          <p:nvPr/>
        </p:nvSpPr>
        <p:spPr>
          <a:xfrm>
            <a:off x="1234580" y="3042890"/>
            <a:ext cx="9722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Total combined sales: 105M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Major contributions from SUVs and Sedans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Strong overall market performance</a:t>
            </a:r>
          </a:p>
        </p:txBody>
      </p:sp>
    </p:spTree>
    <p:extLst>
      <p:ext uri="{BB962C8B-B14F-4D97-AF65-F5344CB8AC3E}">
        <p14:creationId xmlns:p14="http://schemas.microsoft.com/office/powerpoint/2010/main" val="214316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1A37-DE33-4217-B051-0174FCF1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950528"/>
            <a:ext cx="10571998" cy="970450"/>
          </a:xfrm>
        </p:spPr>
        <p:txBody>
          <a:bodyPr/>
          <a:lstStyle/>
          <a:p>
            <a:r>
              <a:rPr lang="en-US" b="1" dirty="0"/>
              <a:t>Key Insights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C4339-A65B-4B30-ABB0-520B04482CC6}"/>
              </a:ext>
            </a:extLst>
          </p:cNvPr>
          <p:cNvSpPr txBox="1"/>
          <p:nvPr/>
        </p:nvSpPr>
        <p:spPr>
          <a:xfrm>
            <a:off x="1737920" y="2874920"/>
            <a:ext cx="8716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SUVs and Sedans dominate the 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Steady year-over-year sales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Future strategy: expand popular vehicle  inventory</a:t>
            </a:r>
          </a:p>
        </p:txBody>
      </p:sp>
    </p:spTree>
    <p:extLst>
      <p:ext uri="{BB962C8B-B14F-4D97-AF65-F5344CB8AC3E}">
        <p14:creationId xmlns:p14="http://schemas.microsoft.com/office/powerpoint/2010/main" val="26252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E55-CC20-4447-BD4D-92D9C9E6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051196"/>
            <a:ext cx="10571998" cy="970450"/>
          </a:xfrm>
        </p:spPr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22A5FA6-B6C9-4DB2-ABA9-8E45084B5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07" y="2762293"/>
            <a:ext cx="983138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provides clear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strategic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dynamic year-on-year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aalysis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A1CE998C-7FDB-4771-9FA6-EEC21BEF4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B7741062-567B-40F3-A09F-8E42AFCD1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7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BF24-05EF-44F7-A7BB-C26955B4A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B0B2D-0E16-4F87-AA8D-E31084E48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 sales analysis done by :</a:t>
            </a:r>
            <a:r>
              <a:rPr lang="en-US" dirty="0" err="1"/>
              <a:t>Muhameed</a:t>
            </a:r>
            <a:r>
              <a:rPr lang="en-US" dirty="0"/>
              <a:t> Shaheen</a:t>
            </a:r>
          </a:p>
        </p:txBody>
      </p:sp>
    </p:spTree>
    <p:extLst>
      <p:ext uri="{BB962C8B-B14F-4D97-AF65-F5344CB8AC3E}">
        <p14:creationId xmlns:p14="http://schemas.microsoft.com/office/powerpoint/2010/main" val="1868740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</TotalTime>
  <Words>182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Section 1: Introduction </vt:lpstr>
      <vt:lpstr> Objective</vt:lpstr>
      <vt:lpstr>Dashboard Overview </vt:lpstr>
      <vt:lpstr>Detailed Analysis </vt:lpstr>
      <vt:lpstr>Sales by Body Type </vt:lpstr>
      <vt:lpstr>Total Sales Performance </vt:lpstr>
      <vt:lpstr>Key Insights </vt:lpstr>
      <vt:lpstr>Conclusion 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1: Introduction</dc:title>
  <dc:creator>muhammed shaheen</dc:creator>
  <cp:lastModifiedBy>muhammed shaheen</cp:lastModifiedBy>
  <cp:revision>3</cp:revision>
  <dcterms:created xsi:type="dcterms:W3CDTF">2025-04-25T11:28:43Z</dcterms:created>
  <dcterms:modified xsi:type="dcterms:W3CDTF">2025-04-25T12:18:06Z</dcterms:modified>
</cp:coreProperties>
</file>