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12"/>
  </p:notesMasterIdLst>
  <p:sldIdLst>
    <p:sldId id="2147482493" r:id="rId5"/>
    <p:sldId id="2147482676" r:id="rId6"/>
    <p:sldId id="2147482705" r:id="rId7"/>
    <p:sldId id="2147482707" r:id="rId8"/>
    <p:sldId id="2147482706" r:id="rId9"/>
    <p:sldId id="2147482708" r:id="rId10"/>
    <p:sldId id="2147482698" r:id="rId11"/>
  </p:sldIdLst>
  <p:sldSz cx="12192000" cy="6858000"/>
  <p:notesSz cx="6858000" cy="9144000"/>
  <p:embeddedFontLst>
    <p:embeddedFont>
      <p:font typeface="CiscoSansTT" panose="020B0604020202020204" charset="0"/>
      <p:regular r:id="rId13"/>
      <p:bold r:id="rId14"/>
      <p:italic r:id="rId15"/>
      <p:boldItalic r:id="rId16"/>
    </p:embeddedFont>
    <p:embeddedFont>
      <p:font typeface="CiscoSansTT Thin" panose="020B060402020202020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F26B43"/>
          </p15:clr>
        </p15:guide>
        <p15:guide id="3" orient="horz" pos="2160" userDrawn="1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5FF"/>
    <a:srgbClr val="EB4651"/>
    <a:srgbClr val="009DE2"/>
    <a:srgbClr val="027494"/>
    <a:srgbClr val="11A5CF"/>
    <a:srgbClr val="7F7F7F"/>
    <a:srgbClr val="000000"/>
    <a:srgbClr val="45991F"/>
    <a:srgbClr val="16BDEB"/>
    <a:srgbClr val="6A74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C09D67-CB29-44D3-A868-4306BBC7390C}" v="33" dt="2025-06-17T01:55:45.267"/>
    <p1510:client id="{D611116F-98DE-D92A-0CD8-00032BC53122}" v="1" dt="2025-06-17T05:28:05.6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60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2104B-A22A-485F-8181-8B2CD583353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B4990-0A23-4A10-BE7D-7E64CAB85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iscoSansTT" panose="020B0503020201020303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iscoSansTT" panose="020B0503020201020303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iscoSansTT" panose="020B0503020201020303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iscoSansTT" panose="020B0503020201020303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CiscoSansTT" panose="020B0503020201020303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34F9-D3A4-0C91-E925-82B4AFFE8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54DD6-32EA-7B69-AA11-7D0B06566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61B0E-D32D-0036-9F22-B24AADB7E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00BED-269E-452C-E16F-BC55237989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B4990-0A23-4A10-BE7D-7E64CAB85B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8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BB4990-0A23-4A10-BE7D-7E64CAB85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, 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368B8A-B8FA-06EC-E6D8-DF0F60F2EF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1871345"/>
            <a:ext cx="5048063" cy="1555148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512820"/>
            <a:ext cx="5048063" cy="228600"/>
          </a:xfrm>
          <a:noFill/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2B63B-5B68-90B7-7A62-17A839591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851" y="4061400"/>
            <a:ext cx="5048090" cy="457200"/>
          </a:xfrm>
        </p:spPr>
        <p:txBody>
          <a:bodyPr anchor="t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182880" lvl="0" indent="-18288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US"/>
              <a:t>Speaker Name</a:t>
            </a:r>
          </a:p>
          <a:p>
            <a:pPr marL="182880" lvl="0" indent="-18288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US"/>
              <a:t>Speaker Title placeholder, @social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0638510-2998-9359-2A51-B0CA834B62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4676458"/>
            <a:ext cx="5047270" cy="459455"/>
          </a:xfrm>
          <a:noFill/>
        </p:spPr>
        <p:txBody>
          <a:bodyPr anchor="t" anchorCtr="0"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4643" y="6360518"/>
            <a:ext cx="3906838" cy="497482"/>
          </a:xfrm>
          <a:noFill/>
        </p:spPr>
        <p:txBody>
          <a:bodyPr/>
          <a:lstStyle>
            <a:lvl1pPr marL="0" indent="0" algn="l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0B51E088-9CCC-0F69-112A-CEC9A65F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6107248" y="781243"/>
            <a:ext cx="5303520" cy="5303520"/>
          </a:xfrm>
          <a:custGeom>
            <a:avLst/>
            <a:gdLst>
              <a:gd name="connsiteX0" fmla="*/ 5291567 w 5291566"/>
              <a:gd name="connsiteY0" fmla="*/ 2645783 h 5291566"/>
              <a:gd name="connsiteX1" fmla="*/ 2645783 w 5291566"/>
              <a:gd name="connsiteY1" fmla="*/ 5291567 h 5291566"/>
              <a:gd name="connsiteX2" fmla="*/ 0 w 5291566"/>
              <a:gd name="connsiteY2" fmla="*/ 2645783 h 5291566"/>
              <a:gd name="connsiteX3" fmla="*/ 2645783 w 5291566"/>
              <a:gd name="connsiteY3" fmla="*/ 0 h 5291566"/>
              <a:gd name="connsiteX4" fmla="*/ 5291567 w 5291566"/>
              <a:gd name="connsiteY4" fmla="*/ 2645783 h 52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1566" h="5291566">
                <a:moveTo>
                  <a:pt x="5291567" y="2645783"/>
                </a:moveTo>
                <a:cubicBezTo>
                  <a:pt x="5291567" y="4107009"/>
                  <a:pt x="4107009" y="5291567"/>
                  <a:pt x="2645783" y="5291567"/>
                </a:cubicBezTo>
                <a:cubicBezTo>
                  <a:pt x="1184557" y="5291567"/>
                  <a:pt x="0" y="4107009"/>
                  <a:pt x="0" y="2645783"/>
                </a:cubicBezTo>
                <a:cubicBezTo>
                  <a:pt x="0" y="1184557"/>
                  <a:pt x="1184557" y="0"/>
                  <a:pt x="2645783" y="0"/>
                </a:cubicBezTo>
                <a:cubicBezTo>
                  <a:pt x="4107009" y="0"/>
                  <a:pt x="5291567" y="1184557"/>
                  <a:pt x="5291567" y="2645783"/>
                </a:cubicBezTo>
                <a:close/>
              </a:path>
            </a:pathLst>
          </a:custGeom>
          <a:solidFill>
            <a:schemeClr val="tx1"/>
          </a:solidFill>
          <a:ln w="50800" cap="flat">
            <a:gradFill flip="none" rotWithShape="1">
              <a:gsLst>
                <a:gs pos="0">
                  <a:srgbClr val="3070E5"/>
                </a:gs>
                <a:gs pos="35000">
                  <a:srgbClr val="1ABBE9"/>
                </a:gs>
                <a:gs pos="43000">
                  <a:srgbClr val="1ABBE9"/>
                </a:gs>
                <a:gs pos="60000">
                  <a:srgbClr val="FD017F"/>
                </a:gs>
                <a:gs pos="100000">
                  <a:srgbClr val="FCA601"/>
                </a:gs>
              </a:gsLst>
              <a:lin ang="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" name="Picture 7" descr="Cisco logo">
            <a:extLst>
              <a:ext uri="{FF2B5EF4-FFF2-40B4-BE49-F238E27FC236}">
                <a16:creationId xmlns:a16="http://schemas.microsoft.com/office/drawing/2014/main" id="{60C68F8B-19C8-6CB4-297B-32D44AF9C3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81171" y="3181936"/>
            <a:ext cx="955675" cy="5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2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7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Title, Top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FB629D-1461-3E6E-194F-1E2781C5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8146"/>
            <a:ext cx="4703763" cy="946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2D1E1-C16C-597A-29F4-4F0B590395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84900" y="320675"/>
            <a:ext cx="5683250" cy="923925"/>
          </a:xfrm>
        </p:spPr>
        <p:txBody>
          <a:bodyPr/>
          <a:lstStyle>
            <a:lvl1pPr marL="0" indent="0">
              <a:buNone/>
              <a:defRPr sz="1800" b="0"/>
            </a:lvl1pPr>
            <a:lvl2pPr marL="182880" indent="0">
              <a:buNone/>
              <a:defRPr sz="1600" b="0"/>
            </a:lvl2pPr>
            <a:lvl3pPr marL="365760" indent="0">
              <a:buNone/>
              <a:defRPr sz="1400" b="0"/>
            </a:lvl3pPr>
            <a:lvl4pPr marL="548640" indent="0">
              <a:buNone/>
              <a:defRPr sz="1200" b="0"/>
            </a:lvl4pPr>
            <a:lvl5pPr marL="731520" indent="0">
              <a:buNone/>
              <a:defRPr sz="1100" b="0"/>
            </a:lvl5pPr>
          </a:lstStyle>
          <a:p>
            <a:pPr lvl="0"/>
            <a:r>
              <a:rPr lang="en-US"/>
              <a:t>Subheading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99622-5FA2-FEEE-3C33-0A896ADDB1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AB58A4-E099-9FBA-C32F-D0D994BC76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-2"/>
            <a:ext cx="5772150" cy="466344"/>
          </a:xfrm>
        </p:spPr>
        <p:txBody>
          <a:bodyPr anchor="b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2300"/>
            <a:ext cx="11544300" cy="49244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AB58A4-E099-9FBA-C32F-D0D994BC76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-2"/>
            <a:ext cx="5772150" cy="466344"/>
          </a:xfrm>
        </p:spPr>
        <p:txBody>
          <a:bodyPr anchor="b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2300"/>
            <a:ext cx="11544300" cy="49244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259C3D-581C-B8BC-32B4-EE2B22A753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1114425"/>
            <a:ext cx="5772150" cy="441325"/>
          </a:xfrm>
        </p:spPr>
        <p:txBody>
          <a:bodyPr/>
          <a:lstStyle>
            <a:lvl1pPr marL="0" indent="0">
              <a:buNone/>
              <a:defRPr sz="160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0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39181"/>
            <a:ext cx="5281613" cy="2179638"/>
          </a:xfrm>
        </p:spPr>
        <p:txBody>
          <a:bodyPr wrap="square"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3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, Section,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85467-C0DB-C17E-5173-C6C6A323A1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0"/>
            <a:ext cx="5772150" cy="466342"/>
          </a:xfrm>
        </p:spPr>
        <p:txBody>
          <a:bodyPr anchor="b" anchorCtr="0"/>
          <a:lstStyle>
            <a:lvl1pPr marL="0" indent="0">
              <a:buNone/>
              <a:defRPr sz="1200"/>
            </a:lvl1pPr>
            <a:lvl2pPr marL="182880" indent="0">
              <a:buNone/>
              <a:defRPr sz="1100"/>
            </a:lvl2pPr>
            <a:lvl3pPr marL="365760" indent="0">
              <a:buNone/>
              <a:defRPr sz="1050"/>
            </a:lvl3pPr>
            <a:lvl4pPr marL="548640" indent="0">
              <a:buNone/>
              <a:defRPr sz="1000"/>
            </a:lvl4pPr>
            <a:lvl5pPr marL="731520" indent="0">
              <a:buNone/>
              <a:defRPr sz="9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2300"/>
            <a:ext cx="5281613" cy="1247775"/>
          </a:xfrm>
        </p:spPr>
        <p:txBody>
          <a:bodyPr wrap="square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, Section,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376922-1A18-EB35-1718-708DF44FBF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0"/>
            <a:ext cx="5772150" cy="466344"/>
          </a:xfrm>
        </p:spPr>
        <p:txBody>
          <a:bodyPr anchor="b" anchorCtr="0"/>
          <a:lstStyle>
            <a:lvl1pPr marL="0" indent="0">
              <a:buNone/>
              <a:defRPr sz="120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39181"/>
            <a:ext cx="5281613" cy="2179638"/>
          </a:xfrm>
        </p:spPr>
        <p:txBody>
          <a:bodyPr wrap="square"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7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Title, 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39181"/>
            <a:ext cx="5281613" cy="2179638"/>
          </a:xfrm>
        </p:spPr>
        <p:txBody>
          <a:bodyPr wrap="square"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125826-3231-68F4-7FEE-8A01F6F42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1774" y="1244600"/>
            <a:ext cx="5286375" cy="4367213"/>
          </a:xfrm>
        </p:spPr>
        <p:txBody>
          <a:bodyPr anchor="ctr" anchorCtr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23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Section, Title, Body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39181"/>
            <a:ext cx="5281613" cy="2179638"/>
          </a:xfrm>
        </p:spPr>
        <p:txBody>
          <a:bodyPr wrap="square"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125826-3231-68F4-7FEE-8A01F6F42B5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81774" y="1244600"/>
            <a:ext cx="5286375" cy="4367213"/>
          </a:xfrm>
        </p:spPr>
        <p:txBody>
          <a:bodyPr anchor="ctr" anchorCtr="0"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B0377C-E9B5-910F-ED3D-37BEFE7948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0"/>
            <a:ext cx="5772150" cy="466344"/>
          </a:xfrm>
        </p:spPr>
        <p:txBody>
          <a:bodyPr anchor="b" anchorCtr="0"/>
          <a:lstStyle>
            <a:lvl1pPr marL="0" indent="0">
              <a:buNone/>
              <a:defRPr sz="1200"/>
            </a:lvl1pPr>
            <a:lvl2pPr marL="182880" indent="0">
              <a:buNone/>
              <a:defRPr sz="1200"/>
            </a:lvl2pPr>
            <a:lvl3pPr marL="365760" indent="0">
              <a:buNone/>
              <a:defRPr sz="1200"/>
            </a:lvl3pPr>
            <a:lvl4pPr marL="548640" indent="0">
              <a:buNone/>
              <a:defRPr sz="1200"/>
            </a:lvl4pPr>
            <a:lvl5pPr marL="731520" indent="0">
              <a:buNone/>
              <a:defRPr sz="1200"/>
            </a:lvl5pPr>
          </a:lstStyle>
          <a:p>
            <a:pPr lvl="0"/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89898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, Two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FAB65E-774E-7C2F-9733-CE6410F8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260471"/>
            <a:ext cx="10888663" cy="4351342"/>
          </a:xfrm>
          <a:prstGeom prst="rect">
            <a:avLst/>
          </a:prstGeom>
          <a:solidFill>
            <a:schemeClr val="tx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BA1A5-BDA4-7FEA-3EC4-1DBB3AD00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2181224"/>
            <a:ext cx="6656388" cy="1554169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827463"/>
            <a:ext cx="6656388" cy="223837"/>
          </a:xfrm>
          <a:noFill/>
        </p:spPr>
        <p:txBody>
          <a:bodyPr/>
          <a:lstStyle>
            <a:lvl1pPr marL="0" indent="0">
              <a:buNone/>
              <a:defRPr lang="en-US" sz="1600" b="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237E3-CDA3-4826-B416-A9C4ECE19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4360866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FF02C-63AA-C8DF-DF7B-EDA5A3CE6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0687" y="4360866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6364224"/>
            <a:ext cx="3906838" cy="493776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7" descr="Cisco logo">
            <a:extLst>
              <a:ext uri="{FF2B5EF4-FFF2-40B4-BE49-F238E27FC236}">
                <a16:creationId xmlns:a16="http://schemas.microsoft.com/office/drawing/2014/main" id="{60C68F8B-19C8-6CB4-297B-32D44AF9C3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58274" y="3188776"/>
            <a:ext cx="914400" cy="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0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1A00D0-7712-950D-34B2-5551B85F9E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3850" y="952500"/>
            <a:ext cx="11544300" cy="51228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021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2 Columns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2DBF3C-0929-006D-E549-2D8EABB3C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1" y="2492376"/>
            <a:ext cx="5486400" cy="18684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3D847-B2CC-D10C-474F-9374B3350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1751" y="2494756"/>
            <a:ext cx="5486400" cy="18684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1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2DBF3C-0929-006D-E549-2D8EABB3C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851" y="2492376"/>
            <a:ext cx="5486400" cy="18684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3D847-B2CC-D10C-474F-9374B3350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1751" y="2494756"/>
            <a:ext cx="5486400" cy="1868488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18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F7876-DE6D-49C2-DD58-608A9798B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48" y="2179638"/>
            <a:ext cx="347472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2DBF3C-0929-006D-E549-2D8EABB3C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58639" y="2179638"/>
            <a:ext cx="347472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3D847-B2CC-D10C-474F-9374B3350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93430" y="2181225"/>
            <a:ext cx="347472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9156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F7876-DE6D-49C2-DD58-608A9798B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200" y="2179638"/>
            <a:ext cx="246888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2DBF3C-0929-006D-E549-2D8EABB3C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51107" y="2179638"/>
            <a:ext cx="246888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3D847-B2CC-D10C-474F-9374B3350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72014" y="2179638"/>
            <a:ext cx="246888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FF45C9-081C-CA2E-F4A7-8383A93B6B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92920" y="2179638"/>
            <a:ext cx="2468880" cy="249555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098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5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F7876-DE6D-49C2-DD58-608A9798B3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0200" y="2179638"/>
            <a:ext cx="2011680" cy="2495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22DBF3C-0929-006D-E549-2D8EABB3CA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180" y="2179638"/>
            <a:ext cx="2011680" cy="2495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163D847-B2CC-D10C-474F-9374B33501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90160" y="2179638"/>
            <a:ext cx="2011680" cy="2495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DFF45C9-081C-CA2E-F4A7-8383A93B6B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70140" y="2179638"/>
            <a:ext cx="2011680" cy="249555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B7038BF-5DE9-94EF-1E39-92627DD8AC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50120" y="2181225"/>
            <a:ext cx="2011680" cy="249396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51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, 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6862"/>
            <a:ext cx="5281613" cy="1258888"/>
          </a:xfrm>
        </p:spPr>
        <p:txBody>
          <a:bodyPr wrap="square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FBFEB48-5190-C5F8-C046-27E12C0DAE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07430" y="320675"/>
            <a:ext cx="5760720" cy="5759451"/>
          </a:xfrm>
          <a:prstGeom prst="roundRect">
            <a:avLst>
              <a:gd name="adj" fmla="val 1618"/>
            </a:avLst>
          </a:prstGeom>
          <a:solidFill>
            <a:schemeClr val="bg1">
              <a:alpha val="10000"/>
            </a:schemeClr>
          </a:solidFill>
        </p:spPr>
        <p:txBody>
          <a:bodyPr tIns="173736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0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Photo,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6862"/>
            <a:ext cx="7235825" cy="947738"/>
          </a:xfrm>
        </p:spPr>
        <p:txBody>
          <a:bodyPr wrap="square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FBFEB48-5190-C5F8-C046-27E12C0DAE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40700" y="320675"/>
            <a:ext cx="3727450" cy="5759451"/>
          </a:xfrm>
          <a:prstGeom prst="roundRect">
            <a:avLst>
              <a:gd name="adj" fmla="val 1618"/>
            </a:avLst>
          </a:prstGeom>
          <a:solidFill>
            <a:schemeClr val="bg1">
              <a:alpha val="10000"/>
            </a:schemeClr>
          </a:solidFill>
        </p:spPr>
        <p:txBody>
          <a:bodyPr tIns="155448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4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Photo,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6862"/>
            <a:ext cx="3328987" cy="1258888"/>
          </a:xfrm>
        </p:spPr>
        <p:txBody>
          <a:bodyPr wrap="square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FBFEB48-5190-C5F8-C046-27E12C0DAE6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49713" y="320676"/>
            <a:ext cx="7818436" cy="5754688"/>
          </a:xfrm>
          <a:prstGeom prst="roundRect">
            <a:avLst>
              <a:gd name="adj" fmla="val 1618"/>
            </a:avLst>
          </a:prstGeom>
          <a:solidFill>
            <a:schemeClr val="bg1">
              <a:alpha val="10000"/>
            </a:schemeClr>
          </a:solidFill>
        </p:spPr>
        <p:txBody>
          <a:bodyPr tIns="173736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6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3116793"/>
            <a:ext cx="5284788" cy="1246188"/>
          </a:xfrm>
        </p:spPr>
        <p:txBody>
          <a:bodyPr wrap="square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03A889C-4BCD-59AA-132B-C3FD4F8E65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184901" y="795338"/>
            <a:ext cx="5284788" cy="5284788"/>
          </a:xfrm>
          <a:prstGeom prst="roundRect">
            <a:avLst>
              <a:gd name="adj" fmla="val 1618"/>
            </a:avLst>
          </a:prstGeom>
          <a:solidFill>
            <a:schemeClr val="bg1">
              <a:alpha val="10000"/>
            </a:schemeClr>
          </a:solidFill>
        </p:spPr>
        <p:txBody>
          <a:bodyPr tIns="173736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3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, Four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368B8A-B8FA-06EC-E6D8-DF0F60F2EF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1244600"/>
            <a:ext cx="5048063" cy="1555148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2886075"/>
            <a:ext cx="5048063" cy="228600"/>
          </a:xfrm>
          <a:noFill/>
        </p:spPr>
        <p:txBody>
          <a:bodyPr/>
          <a:lstStyle>
            <a:lvl1pPr marL="0" indent="0">
              <a:buNone/>
              <a:defRPr sz="1600" b="0"/>
            </a:lvl1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9E2B63B-5B68-90B7-7A62-17A839591C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3851" y="3428789"/>
            <a:ext cx="5048090" cy="457200"/>
          </a:xfrm>
        </p:spPr>
        <p:txBody>
          <a:bodyPr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182880" lvl="0" indent="-18288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US"/>
              <a:t>Speaker Name</a:t>
            </a:r>
          </a:p>
          <a:p>
            <a:pPr marL="182880" lvl="0" indent="-18288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</a:pPr>
            <a:r>
              <a:rPr lang="en-US"/>
              <a:t>Speaker Title placeholder, @social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80638510-2998-9359-2A51-B0CA834B62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4051300"/>
            <a:ext cx="5047270" cy="459455"/>
          </a:xfrm>
          <a:noFill/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E61D1-59EB-7A86-0D12-9388193F45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849" y="4681134"/>
            <a:ext cx="5046663" cy="4572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 marL="182880" indent="0">
              <a:spcAft>
                <a:spcPts val="0"/>
              </a:spcAft>
              <a:buNone/>
              <a:defRPr sz="1400"/>
            </a:lvl2pPr>
            <a:lvl3pPr marL="365760" indent="0">
              <a:spcAft>
                <a:spcPts val="0"/>
              </a:spcAft>
              <a:buNone/>
              <a:defRPr sz="1200"/>
            </a:lvl3pPr>
            <a:lvl4pPr marL="548640" indent="0">
              <a:spcAft>
                <a:spcPts val="0"/>
              </a:spcAft>
              <a:buNone/>
              <a:defRPr sz="1100"/>
            </a:lvl4pPr>
            <a:lvl5pPr marL="731520" indent="0">
              <a:spcAft>
                <a:spcPts val="0"/>
              </a:spcAft>
              <a:buNone/>
              <a:defRPr sz="1050"/>
            </a:lvl5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Speaker Name</a:t>
            </a:r>
          </a:p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Speaker Title placeholder, @social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175C0FC-DD02-0704-8A17-1B3037F861D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3848" y="5306439"/>
            <a:ext cx="5046663" cy="457200"/>
          </a:xfrm>
        </p:spPr>
        <p:txBody>
          <a:bodyPr anchor="b" anchorCtr="0"/>
          <a:lstStyle>
            <a:lvl1pPr marL="0" indent="0">
              <a:spcAft>
                <a:spcPts val="0"/>
              </a:spcAft>
              <a:buNone/>
              <a:defRPr sz="1400"/>
            </a:lvl1pPr>
            <a:lvl2pPr marL="182880" indent="0">
              <a:buNone/>
              <a:defRPr sz="1200"/>
            </a:lvl2pPr>
            <a:lvl3pPr marL="365760" indent="0">
              <a:buNone/>
              <a:defRPr sz="1100"/>
            </a:lvl3pPr>
            <a:lvl4pPr marL="548640" indent="0">
              <a:buNone/>
              <a:defRPr sz="1050"/>
            </a:lvl4pPr>
            <a:lvl5pPr marL="731520" indent="0">
              <a:buNone/>
              <a:defRPr sz="1000"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4643" y="6360518"/>
            <a:ext cx="3906838" cy="497482"/>
          </a:xfrm>
          <a:noFill/>
        </p:spPr>
        <p:txBody>
          <a:bodyPr/>
          <a:lstStyle>
            <a:lvl1pPr marL="0" indent="0" algn="l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0B51E088-9CCC-0F69-112A-CEC9A65FA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/>
        </p:nvSpPr>
        <p:spPr>
          <a:xfrm>
            <a:off x="6107248" y="781243"/>
            <a:ext cx="5303520" cy="5303520"/>
          </a:xfrm>
          <a:custGeom>
            <a:avLst/>
            <a:gdLst>
              <a:gd name="connsiteX0" fmla="*/ 5291567 w 5291566"/>
              <a:gd name="connsiteY0" fmla="*/ 2645783 h 5291566"/>
              <a:gd name="connsiteX1" fmla="*/ 2645783 w 5291566"/>
              <a:gd name="connsiteY1" fmla="*/ 5291567 h 5291566"/>
              <a:gd name="connsiteX2" fmla="*/ 0 w 5291566"/>
              <a:gd name="connsiteY2" fmla="*/ 2645783 h 5291566"/>
              <a:gd name="connsiteX3" fmla="*/ 2645783 w 5291566"/>
              <a:gd name="connsiteY3" fmla="*/ 0 h 5291566"/>
              <a:gd name="connsiteX4" fmla="*/ 5291567 w 5291566"/>
              <a:gd name="connsiteY4" fmla="*/ 2645783 h 529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91566" h="5291566">
                <a:moveTo>
                  <a:pt x="5291567" y="2645783"/>
                </a:moveTo>
                <a:cubicBezTo>
                  <a:pt x="5291567" y="4107009"/>
                  <a:pt x="4107009" y="5291567"/>
                  <a:pt x="2645783" y="5291567"/>
                </a:cubicBezTo>
                <a:cubicBezTo>
                  <a:pt x="1184557" y="5291567"/>
                  <a:pt x="0" y="4107009"/>
                  <a:pt x="0" y="2645783"/>
                </a:cubicBezTo>
                <a:cubicBezTo>
                  <a:pt x="0" y="1184557"/>
                  <a:pt x="1184557" y="0"/>
                  <a:pt x="2645783" y="0"/>
                </a:cubicBezTo>
                <a:cubicBezTo>
                  <a:pt x="4107009" y="0"/>
                  <a:pt x="5291567" y="1184557"/>
                  <a:pt x="5291567" y="2645783"/>
                </a:cubicBezTo>
                <a:close/>
              </a:path>
            </a:pathLst>
          </a:custGeom>
          <a:solidFill>
            <a:schemeClr val="tx1"/>
          </a:solidFill>
          <a:ln w="50800" cap="flat">
            <a:gradFill flip="none" rotWithShape="1">
              <a:gsLst>
                <a:gs pos="0">
                  <a:srgbClr val="3070E5"/>
                </a:gs>
                <a:gs pos="35000">
                  <a:srgbClr val="1ABBE9"/>
                </a:gs>
                <a:gs pos="43000">
                  <a:srgbClr val="1ABBE9"/>
                </a:gs>
                <a:gs pos="60000">
                  <a:srgbClr val="FD017F"/>
                </a:gs>
                <a:gs pos="100000">
                  <a:srgbClr val="FCA601"/>
                </a:gs>
              </a:gsLst>
              <a:lin ang="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pPr lvl="0"/>
            <a:endParaRPr lang="en-US"/>
          </a:p>
        </p:txBody>
      </p:sp>
      <p:pic>
        <p:nvPicPr>
          <p:cNvPr id="12" name="Picture 7" descr="Cisco logo">
            <a:extLst>
              <a:ext uri="{FF2B5EF4-FFF2-40B4-BE49-F238E27FC236}">
                <a16:creationId xmlns:a16="http://schemas.microsoft.com/office/drawing/2014/main" id="{60C68F8B-19C8-6CB4-297B-32D44AF9C3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281171" y="3181936"/>
            <a:ext cx="955675" cy="50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9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Slide Title, Section, Body, 2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AB58A4-E099-9FBA-C32F-D0D994BC76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-2"/>
            <a:ext cx="5772150" cy="466344"/>
          </a:xfrm>
        </p:spPr>
        <p:txBody>
          <a:bodyPr anchor="b" anchorCtr="0"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622300"/>
            <a:ext cx="3328989" cy="15589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653D0B-638B-EB5D-F379-EF10C80DCC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1" y="3429000"/>
            <a:ext cx="3328988" cy="2646363"/>
          </a:xfrm>
        </p:spPr>
        <p:txBody>
          <a:bodyPr anchor="b" anchorCtr="0"/>
          <a:lstStyle>
            <a:lvl1pPr marL="0" indent="0">
              <a:buNone/>
              <a:defRPr sz="160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98C8AA3-6350-A299-E288-D693A8EC893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049713" y="622300"/>
            <a:ext cx="7818436" cy="5453063"/>
          </a:xfrm>
          <a:prstGeom prst="roundRect">
            <a:avLst>
              <a:gd name="adj" fmla="val 1618"/>
            </a:avLst>
          </a:prstGeom>
          <a:solidFill>
            <a:schemeClr val="bg1">
              <a:alpha val="10000"/>
            </a:schemeClr>
          </a:solidFill>
        </p:spPr>
        <p:txBody>
          <a:bodyPr tIns="173736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9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Section, Title 1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85467-C0DB-C17E-5173-C6C6A323A1C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0"/>
            <a:ext cx="5772150" cy="466342"/>
          </a:xfrm>
        </p:spPr>
        <p:txBody>
          <a:bodyPr anchor="b" anchorCtr="0"/>
          <a:lstStyle>
            <a:lvl1pPr marL="0" indent="0">
              <a:buNone/>
              <a:defRPr sz="1200"/>
            </a:lvl1pPr>
            <a:lvl2pPr marL="182880" indent="0">
              <a:buNone/>
              <a:defRPr sz="1100"/>
            </a:lvl2pPr>
            <a:lvl3pPr marL="365760" indent="0">
              <a:buNone/>
              <a:defRPr sz="1050"/>
            </a:lvl3pPr>
            <a:lvl4pPr marL="548640" indent="0">
              <a:buNone/>
              <a:defRPr sz="1000"/>
            </a:lvl4pPr>
            <a:lvl5pPr marL="731520" indent="0">
              <a:buNone/>
              <a:defRPr sz="900"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2300"/>
            <a:ext cx="5281613" cy="1247775"/>
          </a:xfrm>
        </p:spPr>
        <p:txBody>
          <a:bodyPr wrap="square" anchor="t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2739B37-658D-FBF5-94C3-66EECB73F7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320675"/>
            <a:ext cx="5766436" cy="5754687"/>
          </a:xfrm>
          <a:prstGeom prst="roundRect">
            <a:avLst>
              <a:gd name="adj" fmla="val 1714"/>
            </a:avLst>
          </a:prstGeom>
          <a:solidFill>
            <a:schemeClr val="bg1">
              <a:alpha val="10000"/>
            </a:schemeClr>
          </a:solidFill>
        </p:spPr>
        <p:txBody>
          <a:bodyPr vert="horz" lIns="0" tIns="1463040" rIns="0" bIns="0" rtlCol="0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To add your image, </a:t>
            </a:r>
            <a:br>
              <a:rPr lang="en-US"/>
            </a:br>
            <a:r>
              <a:rPr lang="en-US"/>
              <a:t>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74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Full Margin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FD4AF9-7F36-FA7F-469A-A71DBA5AF5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23850" y="952500"/>
            <a:ext cx="11544300" cy="5122863"/>
          </a:xfrm>
          <a:prstGeom prst="roundRect">
            <a:avLst>
              <a:gd name="adj" fmla="val 1503"/>
            </a:avLst>
          </a:prstGeom>
          <a:solidFill>
            <a:schemeClr val="bg1">
              <a:alpha val="10000"/>
            </a:schemeClr>
          </a:solidFill>
        </p:spPr>
        <p:txBody>
          <a:bodyPr vert="horz" lIns="0" tIns="1463040" rIns="0" bIns="0" rtlCol="0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</p:spTree>
    <p:extLst>
      <p:ext uri="{BB962C8B-B14F-4D97-AF65-F5344CB8AC3E}">
        <p14:creationId xmlns:p14="http://schemas.microsoft.com/office/powerpoint/2010/main" val="241207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 Margin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1154430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2" name="Picture Placeholder 5">
            <a:extLst>
              <a:ext uri="{FF2B5EF4-FFF2-40B4-BE49-F238E27FC236}">
                <a16:creationId xmlns:a16="http://schemas.microsoft.com/office/drawing/2014/main" id="{99D23610-D323-6271-753B-C40A3678BD6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44600"/>
            <a:ext cx="11544300" cy="4830763"/>
          </a:xfrm>
          <a:prstGeom prst="roundRect">
            <a:avLst>
              <a:gd name="adj" fmla="val 1897"/>
            </a:avLst>
          </a:prstGeom>
          <a:solidFill>
            <a:schemeClr val="bg1">
              <a:alpha val="10000"/>
            </a:schemeClr>
          </a:solidFill>
        </p:spPr>
        <p:txBody>
          <a:bodyPr vert="horz" lIns="0" tIns="1463040" rIns="0" bIns="0" rtlCol="0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, Title, Full Margin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AB58A4-E099-9FBA-C32F-D0D994BC76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-2"/>
            <a:ext cx="5772150" cy="466344"/>
          </a:xfrm>
        </p:spPr>
        <p:txBody>
          <a:bodyPr anchor="b" anchorCtr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622300"/>
            <a:ext cx="11544300" cy="49244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E170B322-9DD5-07FB-D258-3DA95EF8E7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23850" y="1244600"/>
            <a:ext cx="11544300" cy="4830763"/>
          </a:xfrm>
          <a:prstGeom prst="roundRect">
            <a:avLst>
              <a:gd name="adj" fmla="val 1897"/>
            </a:avLst>
          </a:prstGeom>
          <a:solidFill>
            <a:schemeClr val="bg1">
              <a:alpha val="10000"/>
            </a:schemeClr>
          </a:solidFill>
        </p:spPr>
        <p:txBody>
          <a:bodyPr vert="horz" lIns="0" tIns="1463040" rIns="0" bIns="0" rtlCol="0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0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,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FD4AF9-7F36-FA7F-469A-A71DBA5AF5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</p:spPr>
        <p:txBody>
          <a:bodyPr tIns="210312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49D14-3B3C-D0C6-6DFD-8321479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38" y="952500"/>
            <a:ext cx="8794750" cy="917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68980-BFE5-40AF-63BF-9DB031B379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B9760-CDAA-BC58-F236-F1837F40C2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8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,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FD4AF9-7F36-FA7F-469A-A71DBA5AF5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</p:spPr>
        <p:txBody>
          <a:bodyPr tIns="210312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49D14-3B3C-D0C6-6DFD-8321479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2" y="4540250"/>
            <a:ext cx="10747375" cy="1071563"/>
          </a:xfrm>
        </p:spPr>
        <p:txBody>
          <a:bodyPr anchor="b" anchorCtr="0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7D8B-10D2-2133-F08F-266FA09AD8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3EDC-58FE-7AC5-F13A-6FDE8EDA8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1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, Section,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FD4AF9-7F36-FA7F-469A-A71DBA5AF5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</p:spPr>
        <p:txBody>
          <a:bodyPr tIns="2103120"/>
          <a:lstStyle>
            <a:lvl1pPr marL="0" indent="0" algn="ctr">
              <a:buNone/>
              <a:defRPr/>
            </a:lvl1pPr>
          </a:lstStyle>
          <a:p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21AB-8C85-5F58-60F8-E68917124A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7038" y="-7937"/>
            <a:ext cx="8794750" cy="466344"/>
          </a:xfrm>
        </p:spPr>
        <p:txBody>
          <a:bodyPr anchor="b" anchorCtr="0"/>
          <a:lstStyle>
            <a:lvl1pPr marL="0" indent="0" algn="ctr">
              <a:buNone/>
              <a:defRPr sz="1200"/>
            </a:lvl1pPr>
            <a:lvl2pPr algn="ctr">
              <a:defRPr sz="1400"/>
            </a:lvl2pPr>
            <a:lvl3pPr algn="ctr">
              <a:defRPr sz="1200"/>
            </a:lvl3pPr>
            <a:lvl4pPr algn="ctr">
              <a:defRPr sz="1100"/>
            </a:lvl4pPr>
            <a:lvl5pPr algn="ctr">
              <a:defRPr sz="1050"/>
            </a:lvl5pPr>
          </a:lstStyle>
          <a:p>
            <a:pPr lvl="0"/>
            <a:r>
              <a:rPr lang="en-US"/>
              <a:t>Section title placeholder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49D14-3B3C-D0C6-6DFD-8321479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38" y="952500"/>
            <a:ext cx="8794750" cy="917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7D8B-10D2-2133-F08F-266FA09AD8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3EDC-58FE-7AC5-F13A-6FDE8EDA8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1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bleed Photo, Section, Titl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21AB-8C85-5F58-60F8-E68917124A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97038" y="-7937"/>
            <a:ext cx="8794750" cy="466344"/>
          </a:xfrm>
        </p:spPr>
        <p:txBody>
          <a:bodyPr anchor="b" anchorCtr="0"/>
          <a:lstStyle>
            <a:lvl1pPr marL="0" indent="0" algn="ctr">
              <a:buNone/>
              <a:defRPr sz="1200"/>
            </a:lvl1pPr>
            <a:lvl2pPr algn="ctr">
              <a:defRPr sz="1400"/>
            </a:lvl2pPr>
            <a:lvl3pPr algn="ctr">
              <a:defRPr sz="1200"/>
            </a:lvl3pPr>
            <a:lvl4pPr algn="ctr">
              <a:defRPr sz="1100"/>
            </a:lvl4pPr>
            <a:lvl5pPr algn="ctr">
              <a:defRPr sz="1050"/>
            </a:lvl5pPr>
          </a:lstStyle>
          <a:p>
            <a:pPr lvl="0"/>
            <a:r>
              <a:rPr lang="en-US"/>
              <a:t>Section title placeholder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49D14-3B3C-D0C6-6DFD-8321479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7038" y="952500"/>
            <a:ext cx="8794750" cy="9175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7D8B-10D2-2133-F08F-266FA09AD8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3EDC-58FE-7AC5-F13A-6FDE8EDA8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pper 2/3 Photo, Section,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CFD4AF9-7F36-FA7F-469A-A71DBA5AF5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4675188"/>
          </a:xfrm>
          <a:prstGeom prst="roundRect">
            <a:avLst>
              <a:gd name="adj" fmla="val 0"/>
            </a:avLst>
          </a:prstGeom>
          <a:solidFill>
            <a:schemeClr val="bg1">
              <a:alpha val="10000"/>
            </a:schemeClr>
          </a:solidFill>
        </p:spPr>
        <p:txBody>
          <a:bodyPr vert="horz" lIns="0" tIns="1463040" rIns="0" bIns="0" rtlCol="0">
            <a:noAutofit/>
          </a:bodyPr>
          <a:lstStyle>
            <a:lvl1pPr>
              <a:defRPr lang="en-US" dirty="0"/>
            </a:lvl1pPr>
          </a:lstStyle>
          <a:p>
            <a:pPr marL="0" lvl="0" indent="0" algn="ctr">
              <a:buNone/>
            </a:pPr>
            <a:r>
              <a:rPr lang="en-US"/>
              <a:t>To add your image, drag and drop it here </a:t>
            </a:r>
            <a:br>
              <a:rPr lang="en-US"/>
            </a:br>
            <a:r>
              <a:rPr lang="en-US"/>
              <a:t>or click the icon below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21AB-8C85-5F58-60F8-E68917124A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-7937"/>
            <a:ext cx="8612188" cy="466344"/>
          </a:xfrm>
        </p:spPr>
        <p:txBody>
          <a:bodyPr anchor="b" anchorCtr="0"/>
          <a:lstStyle>
            <a:lvl1pPr marL="0" indent="0" algn="l">
              <a:buNone/>
              <a:defRPr sz="1200"/>
            </a:lvl1pPr>
            <a:lvl2pPr algn="ctr">
              <a:defRPr sz="1400"/>
            </a:lvl2pPr>
            <a:lvl3pPr algn="ctr">
              <a:defRPr sz="1200"/>
            </a:lvl3pPr>
            <a:lvl4pPr algn="ctr">
              <a:defRPr sz="1100"/>
            </a:lvl4pPr>
            <a:lvl5pPr algn="ctr">
              <a:defRPr sz="1050"/>
            </a:lvl5pPr>
          </a:lstStyle>
          <a:p>
            <a:pPr lvl="0"/>
            <a:r>
              <a:rPr lang="en-US"/>
              <a:t>Section title placeholder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349D14-3B3C-D0C6-6DFD-8321479B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5003800"/>
            <a:ext cx="8612188" cy="107156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C7D8B-10D2-2133-F08F-266FA09AD87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F3EDC-58FE-7AC5-F13A-6FDE8EDA8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8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, Four Speaker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FAB65E-774E-7C2F-9733-CE6410F8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260471"/>
            <a:ext cx="10888663" cy="4351342"/>
          </a:xfrm>
          <a:prstGeom prst="rect">
            <a:avLst/>
          </a:prstGeom>
          <a:solidFill>
            <a:schemeClr val="tx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1BA1A5-BDA4-7FEA-3EC4-1DBB3AD00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1556884"/>
            <a:ext cx="6656388" cy="1554169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203123"/>
            <a:ext cx="6656388" cy="223837"/>
          </a:xfrm>
          <a:noFill/>
        </p:spPr>
        <p:txBody>
          <a:bodyPr/>
          <a:lstStyle>
            <a:lvl1pPr marL="0" indent="0">
              <a:buNone/>
              <a:defRPr lang="en-US" sz="1600" b="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237E3-CDA3-4826-B416-A9C4ECE19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736526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FF02C-63AA-C8DF-DF7B-EDA5A3CE6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0687" y="3736526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75F4503-6E14-DE87-30D2-13904F94B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4363133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9DECD55-6AA1-8B80-F758-69B1E9337A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0687" y="4363133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6364224"/>
            <a:ext cx="3906838" cy="493776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2" name="Picture 7" descr="Cisco logo">
            <a:extLst>
              <a:ext uri="{FF2B5EF4-FFF2-40B4-BE49-F238E27FC236}">
                <a16:creationId xmlns:a16="http://schemas.microsoft.com/office/drawing/2014/main" id="{60C68F8B-19C8-6CB4-297B-32D44AF9C3D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58274" y="3188776"/>
            <a:ext cx="914400" cy="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2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Quotation Mark">
            <a:extLst>
              <a:ext uri="{FF2B5EF4-FFF2-40B4-BE49-F238E27FC236}">
                <a16:creationId xmlns:a16="http://schemas.microsoft.com/office/drawing/2014/main" id="{4B52BC46-48EA-B916-39B5-C5FF3FB612BC}"/>
              </a:ext>
            </a:extLst>
          </p:cNvPr>
          <p:cNvSpPr/>
          <p:nvPr/>
        </p:nvSpPr>
        <p:spPr>
          <a:xfrm>
            <a:off x="5731161" y="1132840"/>
            <a:ext cx="516694" cy="416701"/>
          </a:xfrm>
          <a:custGeom>
            <a:avLst/>
            <a:gdLst>
              <a:gd name="connsiteX0" fmla="*/ 418890 w 728197"/>
              <a:gd name="connsiteY0" fmla="*/ 587273 h 587273"/>
              <a:gd name="connsiteX1" fmla="*/ 383998 w 728197"/>
              <a:gd name="connsiteY1" fmla="*/ 552884 h 587273"/>
              <a:gd name="connsiteX2" fmla="*/ 383998 w 728197"/>
              <a:gd name="connsiteY2" fmla="*/ 552793 h 587273"/>
              <a:gd name="connsiteX3" fmla="*/ 383998 w 728197"/>
              <a:gd name="connsiteY3" fmla="*/ 367917 h 587273"/>
              <a:gd name="connsiteX4" fmla="*/ 513570 w 728197"/>
              <a:gd name="connsiteY4" fmla="*/ 79508 h 587273"/>
              <a:gd name="connsiteX5" fmla="*/ 728198 w 728197"/>
              <a:gd name="connsiteY5" fmla="*/ 0 h 587273"/>
              <a:gd name="connsiteX6" fmla="*/ 728198 w 728197"/>
              <a:gd name="connsiteY6" fmla="*/ 134713 h 587273"/>
              <a:gd name="connsiteX7" fmla="*/ 583354 w 728197"/>
              <a:gd name="connsiteY7" fmla="*/ 316104 h 587273"/>
              <a:gd name="connsiteX8" fmla="*/ 658414 w 728197"/>
              <a:gd name="connsiteY8" fmla="*/ 316104 h 587273"/>
              <a:gd name="connsiteX9" fmla="*/ 693398 w 728197"/>
              <a:gd name="connsiteY9" fmla="*/ 350585 h 587273"/>
              <a:gd name="connsiteX10" fmla="*/ 693398 w 728197"/>
              <a:gd name="connsiteY10" fmla="*/ 350677 h 587273"/>
              <a:gd name="connsiteX11" fmla="*/ 693398 w 728197"/>
              <a:gd name="connsiteY11" fmla="*/ 552426 h 587273"/>
              <a:gd name="connsiteX12" fmla="*/ 658599 w 728197"/>
              <a:gd name="connsiteY12" fmla="*/ 586907 h 587273"/>
              <a:gd name="connsiteX13" fmla="*/ 658506 w 728197"/>
              <a:gd name="connsiteY13" fmla="*/ 586907 h 587273"/>
              <a:gd name="connsiteX14" fmla="*/ 34892 w 728197"/>
              <a:gd name="connsiteY14" fmla="*/ 587273 h 587273"/>
              <a:gd name="connsiteX15" fmla="*/ 0 w 728197"/>
              <a:gd name="connsiteY15" fmla="*/ 552884 h 587273"/>
              <a:gd name="connsiteX16" fmla="*/ 0 w 728197"/>
              <a:gd name="connsiteY16" fmla="*/ 552793 h 587273"/>
              <a:gd name="connsiteX17" fmla="*/ 0 w 728197"/>
              <a:gd name="connsiteY17" fmla="*/ 367917 h 587273"/>
              <a:gd name="connsiteX18" fmla="*/ 129573 w 728197"/>
              <a:gd name="connsiteY18" fmla="*/ 79508 h 587273"/>
              <a:gd name="connsiteX19" fmla="*/ 344200 w 728197"/>
              <a:gd name="connsiteY19" fmla="*/ 0 h 587273"/>
              <a:gd name="connsiteX20" fmla="*/ 344200 w 728197"/>
              <a:gd name="connsiteY20" fmla="*/ 134713 h 587273"/>
              <a:gd name="connsiteX21" fmla="*/ 198986 w 728197"/>
              <a:gd name="connsiteY21" fmla="*/ 316104 h 587273"/>
              <a:gd name="connsiteX22" fmla="*/ 274046 w 728197"/>
              <a:gd name="connsiteY22" fmla="*/ 316104 h 587273"/>
              <a:gd name="connsiteX23" fmla="*/ 308938 w 728197"/>
              <a:gd name="connsiteY23" fmla="*/ 350677 h 587273"/>
              <a:gd name="connsiteX24" fmla="*/ 308938 w 728197"/>
              <a:gd name="connsiteY24" fmla="*/ 552426 h 587273"/>
              <a:gd name="connsiteX25" fmla="*/ 274138 w 728197"/>
              <a:gd name="connsiteY25" fmla="*/ 586907 h 587273"/>
              <a:gd name="connsiteX26" fmla="*/ 274046 w 728197"/>
              <a:gd name="connsiteY26" fmla="*/ 586907 h 58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8197" h="587273">
                <a:moveTo>
                  <a:pt x="418890" y="587273"/>
                </a:moveTo>
                <a:cubicBezTo>
                  <a:pt x="399670" y="587324"/>
                  <a:pt x="384048" y="571928"/>
                  <a:pt x="383998" y="552884"/>
                </a:cubicBezTo>
                <a:cubicBezTo>
                  <a:pt x="383998" y="552854"/>
                  <a:pt x="383998" y="552823"/>
                  <a:pt x="383998" y="552793"/>
                </a:cubicBezTo>
                <a:lnTo>
                  <a:pt x="383998" y="367917"/>
                </a:lnTo>
                <a:cubicBezTo>
                  <a:pt x="383998" y="240082"/>
                  <a:pt x="427189" y="143945"/>
                  <a:pt x="513570" y="79508"/>
                </a:cubicBezTo>
                <a:cubicBezTo>
                  <a:pt x="571693" y="35795"/>
                  <a:pt x="643235" y="9292"/>
                  <a:pt x="728198" y="0"/>
                </a:cubicBezTo>
                <a:lnTo>
                  <a:pt x="728198" y="134713"/>
                </a:lnTo>
                <a:cubicBezTo>
                  <a:pt x="631694" y="155439"/>
                  <a:pt x="583419" y="215902"/>
                  <a:pt x="583354" y="316104"/>
                </a:cubicBezTo>
                <a:lnTo>
                  <a:pt x="658414" y="316104"/>
                </a:lnTo>
                <a:cubicBezTo>
                  <a:pt x="677683" y="316054"/>
                  <a:pt x="693343" y="331491"/>
                  <a:pt x="693398" y="350585"/>
                </a:cubicBezTo>
                <a:cubicBezTo>
                  <a:pt x="693398" y="350615"/>
                  <a:pt x="693398" y="350646"/>
                  <a:pt x="693398" y="350677"/>
                </a:cubicBezTo>
                <a:lnTo>
                  <a:pt x="693398" y="552426"/>
                </a:lnTo>
                <a:cubicBezTo>
                  <a:pt x="693398" y="571469"/>
                  <a:pt x="677822" y="586907"/>
                  <a:pt x="658599" y="586907"/>
                </a:cubicBezTo>
                <a:cubicBezTo>
                  <a:pt x="658571" y="586907"/>
                  <a:pt x="658534" y="586907"/>
                  <a:pt x="658506" y="586907"/>
                </a:cubicBezTo>
                <a:close/>
                <a:moveTo>
                  <a:pt x="34892" y="587273"/>
                </a:moveTo>
                <a:cubicBezTo>
                  <a:pt x="15673" y="587324"/>
                  <a:pt x="51" y="571928"/>
                  <a:pt x="0" y="552884"/>
                </a:cubicBezTo>
                <a:cubicBezTo>
                  <a:pt x="0" y="552854"/>
                  <a:pt x="0" y="552823"/>
                  <a:pt x="0" y="552793"/>
                </a:cubicBezTo>
                <a:lnTo>
                  <a:pt x="0" y="367917"/>
                </a:lnTo>
                <a:cubicBezTo>
                  <a:pt x="0" y="240082"/>
                  <a:pt x="43191" y="143945"/>
                  <a:pt x="129573" y="79508"/>
                </a:cubicBezTo>
                <a:cubicBezTo>
                  <a:pt x="187695" y="35795"/>
                  <a:pt x="259238" y="9292"/>
                  <a:pt x="344200" y="0"/>
                </a:cubicBezTo>
                <a:lnTo>
                  <a:pt x="344200" y="134713"/>
                </a:lnTo>
                <a:cubicBezTo>
                  <a:pt x="247391" y="155439"/>
                  <a:pt x="198986" y="215902"/>
                  <a:pt x="198986" y="316104"/>
                </a:cubicBezTo>
                <a:lnTo>
                  <a:pt x="274046" y="316104"/>
                </a:lnTo>
                <a:cubicBezTo>
                  <a:pt x="293316" y="316104"/>
                  <a:pt x="308938" y="331583"/>
                  <a:pt x="308938" y="350677"/>
                </a:cubicBezTo>
                <a:lnTo>
                  <a:pt x="308938" y="552426"/>
                </a:lnTo>
                <a:cubicBezTo>
                  <a:pt x="308938" y="571469"/>
                  <a:pt x="293358" y="586907"/>
                  <a:pt x="274138" y="586907"/>
                </a:cubicBezTo>
                <a:cubicBezTo>
                  <a:pt x="274108" y="586907"/>
                  <a:pt x="274076" y="586907"/>
                  <a:pt x="274046" y="586907"/>
                </a:cubicBezTo>
                <a:close/>
              </a:path>
            </a:pathLst>
          </a:custGeom>
          <a:noFill/>
          <a:ln w="15875" cap="flat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1"/>
              <a:tileRect/>
            </a:gradFill>
            <a:prstDash val="solid"/>
            <a:miter/>
          </a:ln>
        </p:spPr>
        <p:txBody>
          <a:bodyPr rtlCol="0" anchor="ctr"/>
          <a:lstStyle/>
          <a:p>
            <a:endParaRPr lang="en-US">
              <a:gradFill>
                <a:gsLst>
                  <a:gs pos="0">
                    <a:srgbClr val="009DE2"/>
                  </a:gs>
                  <a:gs pos="100000">
                    <a:schemeClr val="accent2"/>
                  </a:gs>
                </a:gsLst>
                <a:lin ang="2700000" scaled="1"/>
              </a:gra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68BC5-9F97-A637-CA24-35B03B63A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7038" y="1876424"/>
            <a:ext cx="8794750" cy="21748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Quote slide 1, </a:t>
            </a: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diam</a:t>
            </a:r>
            <a:r>
              <a:rPr lang="en-GB"/>
              <a:t> </a:t>
            </a:r>
            <a:r>
              <a:rPr lang="en-GB" err="1"/>
              <a:t>nonummy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laoreet</a:t>
            </a:r>
            <a:r>
              <a:rPr lang="en-GB"/>
              <a:t> dolore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65B2C-5060-1909-C557-ADA0DD5D99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7038" y="4360863"/>
            <a:ext cx="8794750" cy="625475"/>
          </a:xfrm>
        </p:spPr>
        <p:txBody>
          <a:bodyPr/>
          <a:lstStyle>
            <a:lvl1pPr marL="0" indent="0" algn="ctr">
              <a:lnSpc>
                <a:spcPct val="110000"/>
              </a:lnSpc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FC5C-7657-95D9-3E3C-A05AC680C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9777-CA26-AFF0-62B3-9D957F6FD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4" descr="Quotation Mark">
            <a:extLst>
              <a:ext uri="{FF2B5EF4-FFF2-40B4-BE49-F238E27FC236}">
                <a16:creationId xmlns:a16="http://schemas.microsoft.com/office/drawing/2014/main" id="{4B52BC46-48EA-B916-39B5-C5FF3FB612BC}"/>
              </a:ext>
            </a:extLst>
          </p:cNvPr>
          <p:cNvSpPr/>
          <p:nvPr/>
        </p:nvSpPr>
        <p:spPr>
          <a:xfrm>
            <a:off x="5731161" y="963295"/>
            <a:ext cx="516694" cy="416701"/>
          </a:xfrm>
          <a:custGeom>
            <a:avLst/>
            <a:gdLst>
              <a:gd name="connsiteX0" fmla="*/ 418890 w 728197"/>
              <a:gd name="connsiteY0" fmla="*/ 587273 h 587273"/>
              <a:gd name="connsiteX1" fmla="*/ 383998 w 728197"/>
              <a:gd name="connsiteY1" fmla="*/ 552884 h 587273"/>
              <a:gd name="connsiteX2" fmla="*/ 383998 w 728197"/>
              <a:gd name="connsiteY2" fmla="*/ 552793 h 587273"/>
              <a:gd name="connsiteX3" fmla="*/ 383998 w 728197"/>
              <a:gd name="connsiteY3" fmla="*/ 367917 h 587273"/>
              <a:gd name="connsiteX4" fmla="*/ 513570 w 728197"/>
              <a:gd name="connsiteY4" fmla="*/ 79508 h 587273"/>
              <a:gd name="connsiteX5" fmla="*/ 728198 w 728197"/>
              <a:gd name="connsiteY5" fmla="*/ 0 h 587273"/>
              <a:gd name="connsiteX6" fmla="*/ 728198 w 728197"/>
              <a:gd name="connsiteY6" fmla="*/ 134713 h 587273"/>
              <a:gd name="connsiteX7" fmla="*/ 583354 w 728197"/>
              <a:gd name="connsiteY7" fmla="*/ 316104 h 587273"/>
              <a:gd name="connsiteX8" fmla="*/ 658414 w 728197"/>
              <a:gd name="connsiteY8" fmla="*/ 316104 h 587273"/>
              <a:gd name="connsiteX9" fmla="*/ 693398 w 728197"/>
              <a:gd name="connsiteY9" fmla="*/ 350585 h 587273"/>
              <a:gd name="connsiteX10" fmla="*/ 693398 w 728197"/>
              <a:gd name="connsiteY10" fmla="*/ 350677 h 587273"/>
              <a:gd name="connsiteX11" fmla="*/ 693398 w 728197"/>
              <a:gd name="connsiteY11" fmla="*/ 552426 h 587273"/>
              <a:gd name="connsiteX12" fmla="*/ 658599 w 728197"/>
              <a:gd name="connsiteY12" fmla="*/ 586907 h 587273"/>
              <a:gd name="connsiteX13" fmla="*/ 658506 w 728197"/>
              <a:gd name="connsiteY13" fmla="*/ 586907 h 587273"/>
              <a:gd name="connsiteX14" fmla="*/ 34892 w 728197"/>
              <a:gd name="connsiteY14" fmla="*/ 587273 h 587273"/>
              <a:gd name="connsiteX15" fmla="*/ 0 w 728197"/>
              <a:gd name="connsiteY15" fmla="*/ 552884 h 587273"/>
              <a:gd name="connsiteX16" fmla="*/ 0 w 728197"/>
              <a:gd name="connsiteY16" fmla="*/ 552793 h 587273"/>
              <a:gd name="connsiteX17" fmla="*/ 0 w 728197"/>
              <a:gd name="connsiteY17" fmla="*/ 367917 h 587273"/>
              <a:gd name="connsiteX18" fmla="*/ 129573 w 728197"/>
              <a:gd name="connsiteY18" fmla="*/ 79508 h 587273"/>
              <a:gd name="connsiteX19" fmla="*/ 344200 w 728197"/>
              <a:gd name="connsiteY19" fmla="*/ 0 h 587273"/>
              <a:gd name="connsiteX20" fmla="*/ 344200 w 728197"/>
              <a:gd name="connsiteY20" fmla="*/ 134713 h 587273"/>
              <a:gd name="connsiteX21" fmla="*/ 198986 w 728197"/>
              <a:gd name="connsiteY21" fmla="*/ 316104 h 587273"/>
              <a:gd name="connsiteX22" fmla="*/ 274046 w 728197"/>
              <a:gd name="connsiteY22" fmla="*/ 316104 h 587273"/>
              <a:gd name="connsiteX23" fmla="*/ 308938 w 728197"/>
              <a:gd name="connsiteY23" fmla="*/ 350677 h 587273"/>
              <a:gd name="connsiteX24" fmla="*/ 308938 w 728197"/>
              <a:gd name="connsiteY24" fmla="*/ 552426 h 587273"/>
              <a:gd name="connsiteX25" fmla="*/ 274138 w 728197"/>
              <a:gd name="connsiteY25" fmla="*/ 586907 h 587273"/>
              <a:gd name="connsiteX26" fmla="*/ 274046 w 728197"/>
              <a:gd name="connsiteY26" fmla="*/ 586907 h 587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28197" h="587273">
                <a:moveTo>
                  <a:pt x="418890" y="587273"/>
                </a:moveTo>
                <a:cubicBezTo>
                  <a:pt x="399670" y="587324"/>
                  <a:pt x="384048" y="571928"/>
                  <a:pt x="383998" y="552884"/>
                </a:cubicBezTo>
                <a:cubicBezTo>
                  <a:pt x="383998" y="552854"/>
                  <a:pt x="383998" y="552823"/>
                  <a:pt x="383998" y="552793"/>
                </a:cubicBezTo>
                <a:lnTo>
                  <a:pt x="383998" y="367917"/>
                </a:lnTo>
                <a:cubicBezTo>
                  <a:pt x="383998" y="240082"/>
                  <a:pt x="427189" y="143945"/>
                  <a:pt x="513570" y="79508"/>
                </a:cubicBezTo>
                <a:cubicBezTo>
                  <a:pt x="571693" y="35795"/>
                  <a:pt x="643235" y="9292"/>
                  <a:pt x="728198" y="0"/>
                </a:cubicBezTo>
                <a:lnTo>
                  <a:pt x="728198" y="134713"/>
                </a:lnTo>
                <a:cubicBezTo>
                  <a:pt x="631694" y="155439"/>
                  <a:pt x="583419" y="215902"/>
                  <a:pt x="583354" y="316104"/>
                </a:cubicBezTo>
                <a:lnTo>
                  <a:pt x="658414" y="316104"/>
                </a:lnTo>
                <a:cubicBezTo>
                  <a:pt x="677683" y="316054"/>
                  <a:pt x="693343" y="331491"/>
                  <a:pt x="693398" y="350585"/>
                </a:cubicBezTo>
                <a:cubicBezTo>
                  <a:pt x="693398" y="350615"/>
                  <a:pt x="693398" y="350646"/>
                  <a:pt x="693398" y="350677"/>
                </a:cubicBezTo>
                <a:lnTo>
                  <a:pt x="693398" y="552426"/>
                </a:lnTo>
                <a:cubicBezTo>
                  <a:pt x="693398" y="571469"/>
                  <a:pt x="677822" y="586907"/>
                  <a:pt x="658599" y="586907"/>
                </a:cubicBezTo>
                <a:cubicBezTo>
                  <a:pt x="658571" y="586907"/>
                  <a:pt x="658534" y="586907"/>
                  <a:pt x="658506" y="586907"/>
                </a:cubicBezTo>
                <a:close/>
                <a:moveTo>
                  <a:pt x="34892" y="587273"/>
                </a:moveTo>
                <a:cubicBezTo>
                  <a:pt x="15673" y="587324"/>
                  <a:pt x="51" y="571928"/>
                  <a:pt x="0" y="552884"/>
                </a:cubicBezTo>
                <a:cubicBezTo>
                  <a:pt x="0" y="552854"/>
                  <a:pt x="0" y="552823"/>
                  <a:pt x="0" y="552793"/>
                </a:cubicBezTo>
                <a:lnTo>
                  <a:pt x="0" y="367917"/>
                </a:lnTo>
                <a:cubicBezTo>
                  <a:pt x="0" y="240082"/>
                  <a:pt x="43191" y="143945"/>
                  <a:pt x="129573" y="79508"/>
                </a:cubicBezTo>
                <a:cubicBezTo>
                  <a:pt x="187695" y="35795"/>
                  <a:pt x="259238" y="9292"/>
                  <a:pt x="344200" y="0"/>
                </a:cubicBezTo>
                <a:lnTo>
                  <a:pt x="344200" y="134713"/>
                </a:lnTo>
                <a:cubicBezTo>
                  <a:pt x="247391" y="155439"/>
                  <a:pt x="198986" y="215902"/>
                  <a:pt x="198986" y="316104"/>
                </a:cubicBezTo>
                <a:lnTo>
                  <a:pt x="274046" y="316104"/>
                </a:lnTo>
                <a:cubicBezTo>
                  <a:pt x="293316" y="316104"/>
                  <a:pt x="308938" y="331583"/>
                  <a:pt x="308938" y="350677"/>
                </a:cubicBezTo>
                <a:lnTo>
                  <a:pt x="308938" y="552426"/>
                </a:lnTo>
                <a:cubicBezTo>
                  <a:pt x="308938" y="571469"/>
                  <a:pt x="293358" y="586907"/>
                  <a:pt x="274138" y="586907"/>
                </a:cubicBezTo>
                <a:cubicBezTo>
                  <a:pt x="274108" y="586907"/>
                  <a:pt x="274076" y="586907"/>
                  <a:pt x="274046" y="586907"/>
                </a:cubicBezTo>
                <a:close/>
              </a:path>
            </a:pathLst>
          </a:custGeom>
          <a:noFill/>
          <a:ln w="15875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368BC5-9F97-A637-CA24-35B03B63A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97038" y="1706879"/>
            <a:ext cx="8794750" cy="2174875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Quote slide 1, </a:t>
            </a: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consectetuer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diam</a:t>
            </a:r>
            <a:r>
              <a:rPr lang="en-GB"/>
              <a:t> </a:t>
            </a:r>
            <a:r>
              <a:rPr lang="en-GB" err="1"/>
              <a:t>nonummy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laoreet</a:t>
            </a:r>
            <a:r>
              <a:rPr lang="en-GB"/>
              <a:t> dolore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65B2C-5060-1909-C557-ADA0DD5D99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7038" y="4191318"/>
            <a:ext cx="8794750" cy="625475"/>
          </a:xfrm>
        </p:spPr>
        <p:txBody>
          <a:bodyPr/>
          <a:lstStyle>
            <a:lvl1pPr marL="0" indent="0" algn="ctr">
              <a:lnSpc>
                <a:spcPct val="110000"/>
              </a:lnSpc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FC5C-7657-95D9-3E3C-A05AC680C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9777-CA26-AFF0-62B3-9D957F6FD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8BC5-9F97-A637-CA24-35B03B63AA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44600"/>
            <a:ext cx="5373688" cy="3167380"/>
          </a:xfrm>
        </p:spPr>
        <p:txBody>
          <a:bodyPr/>
          <a:lstStyle>
            <a:lvl1pPr algn="l">
              <a:defRPr sz="4000"/>
            </a:lvl1pPr>
          </a:lstStyle>
          <a:p>
            <a:r>
              <a:rPr lang="en-US"/>
              <a:t>“Quote slide 1, </a:t>
            </a: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diam</a:t>
            </a:r>
            <a:r>
              <a:rPr lang="en-GB"/>
              <a:t> no </a:t>
            </a:r>
            <a:r>
              <a:rPr lang="en-GB" err="1"/>
              <a:t>nummy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euismod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laoreet</a:t>
            </a:r>
            <a:r>
              <a:rPr lang="en-GB"/>
              <a:t>”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65B2C-5060-1909-C557-ADA0DD5D99D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0" y="4726305"/>
            <a:ext cx="5373688" cy="673417"/>
          </a:xfrm>
        </p:spPr>
        <p:txBody>
          <a:bodyPr/>
          <a:lstStyle>
            <a:lvl1pPr marL="0" indent="0" algn="l">
              <a:spcAft>
                <a:spcPts val="0"/>
              </a:spcAft>
              <a:buNone/>
              <a:defRPr sz="20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Role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FFC5C-7657-95D9-3E3C-A05AC680CB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99777-CA26-AFF0-62B3-9D957F6FDE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, Title, Body Copy,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FB629D-1461-3E6E-194F-1E2781C58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8146"/>
            <a:ext cx="5683250" cy="946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02D1E1-C16C-597A-29F4-4F0B590395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1555750"/>
            <a:ext cx="5683250" cy="923925"/>
          </a:xfrm>
        </p:spPr>
        <p:txBody>
          <a:bodyPr/>
          <a:lstStyle>
            <a:lvl1pPr marL="0" indent="0">
              <a:buNone/>
              <a:defRPr sz="1800" b="0"/>
            </a:lvl1pPr>
            <a:lvl2pPr marL="182880" indent="0">
              <a:buNone/>
              <a:defRPr sz="1600" b="0"/>
            </a:lvl2pPr>
            <a:lvl3pPr marL="365760" indent="0">
              <a:buNone/>
              <a:defRPr sz="1400" b="0"/>
            </a:lvl3pPr>
            <a:lvl4pPr marL="548640" indent="0">
              <a:buNone/>
              <a:defRPr sz="1200" b="0"/>
            </a:lvl4pPr>
            <a:lvl5pPr marL="731520" indent="0">
              <a:buNone/>
              <a:defRPr sz="1100" b="0"/>
            </a:lvl5pPr>
          </a:lstStyle>
          <a:p>
            <a:pPr lvl="0"/>
            <a:r>
              <a:rPr lang="en-US"/>
              <a:t>Body copy placeholder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99622-5FA2-FEEE-3C33-0A896ADDB12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1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50E13-06E5-F6BB-7667-EE8E9893D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05315C-F3C4-4817-6DB5-825E9E8E9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</p:spTree>
    <p:extLst>
      <p:ext uri="{BB962C8B-B14F-4D97-AF65-F5344CB8AC3E}">
        <p14:creationId xmlns:p14="http://schemas.microsoft.com/office/powerpoint/2010/main" val="1778090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9" name="Chart Placeholder 8">
            <a:extLst>
              <a:ext uri="{FF2B5EF4-FFF2-40B4-BE49-F238E27FC236}">
                <a16:creationId xmlns:a16="http://schemas.microsoft.com/office/drawing/2014/main" id="{BD67761C-12AC-06B4-1032-66C47B765FE0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722313" y="1555750"/>
            <a:ext cx="10747375" cy="4519613"/>
          </a:xfrm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on icon below to add a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74D6FA-95EE-1CAF-BEA5-F32D06BA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DE918-878C-B6E2-7015-CE4BF7A0B7F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806450"/>
            <a:ext cx="5772150" cy="292100"/>
          </a:xfrm>
        </p:spPr>
        <p:txBody>
          <a:bodyPr/>
          <a:lstStyle>
            <a:lvl1pPr marL="0" indent="0">
              <a:buNone/>
              <a:defRPr sz="1600" b="0"/>
            </a:lvl1pPr>
            <a:lvl2pPr marL="182880" indent="0">
              <a:buNone/>
              <a:defRPr sz="1400"/>
            </a:lvl2pPr>
            <a:lvl3pPr marL="365760" indent="0">
              <a:buNone/>
              <a:defRPr sz="1200"/>
            </a:lvl3pPr>
            <a:lvl4pPr marL="548640" indent="0">
              <a:buNone/>
              <a:defRPr sz="1100"/>
            </a:lvl4pPr>
            <a:lvl5pPr marL="731520" indent="0">
              <a:buNone/>
              <a:defRPr sz="1050"/>
            </a:lvl5pPr>
          </a:lstStyle>
          <a:p>
            <a:pPr lvl="0"/>
            <a:r>
              <a:rPr lang="en-US"/>
              <a:t>Subtitle placeholder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B0E688F9-03DF-D354-A8AF-EF5349F39C6B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323850" y="1555750"/>
            <a:ext cx="11544300" cy="4519613"/>
          </a:xfrm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on icon below to add a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45BA0-AFF9-CA34-CF89-66A166DB40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9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Slide Title,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7114D6-E2A0-BB7F-D120-F920E817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339181"/>
            <a:ext cx="5281613" cy="2179638"/>
          </a:xfrm>
        </p:spPr>
        <p:txBody>
          <a:bodyPr wrap="square"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89EC94CF-F758-4A7C-3B39-A1EFC1EA815A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6581775" y="952500"/>
            <a:ext cx="4887913" cy="4968875"/>
          </a:xfrm>
        </p:spPr>
        <p:txBody>
          <a:bodyPr tIns="91440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below to add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1575F-C481-6715-1865-C24DCDB56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8B697-7FF8-033A-E0D2-4C2717BFD5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1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1, Title, Sub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0C9451-8976-3C96-3C4E-F9624BB3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3" y="952500"/>
            <a:ext cx="7634288" cy="2476500"/>
          </a:xfrm>
        </p:spPr>
        <p:txBody>
          <a:bodyPr anchor="b" anchorCtr="0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A8F9-F7CA-7BED-9594-D64F51EE92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8063" y="3738563"/>
            <a:ext cx="7634287" cy="936625"/>
          </a:xfrm>
        </p:spPr>
        <p:txBody>
          <a:bodyPr/>
          <a:lstStyle>
            <a:lvl1pPr marL="0" indent="0" algn="ctr">
              <a:buNone/>
              <a:defRPr/>
            </a:lvl1pPr>
            <a:lvl2pPr marL="182880" indent="0" algn="ctr">
              <a:buNone/>
              <a:defRPr/>
            </a:lvl2pPr>
            <a:lvl3pPr marL="365760" indent="0" algn="ctr">
              <a:buNone/>
              <a:defRPr/>
            </a:lvl3pPr>
            <a:lvl4pPr marL="548640" indent="0" algn="ctr">
              <a:buNone/>
              <a:defRPr/>
            </a:lvl4pPr>
            <a:lvl5pPr marL="7315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146B2-9533-23DF-7DA9-0EBFD969778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D4EDA1-89C5-8341-7EDE-FCCAAA060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Statement 1, Title, Sub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BE3366F-F43E-6996-B128-0A001300FD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 tIns="274320"/>
          <a:lstStyle>
            <a:lvl1pPr marL="0" indent="0" algn="ctr">
              <a:buNone/>
              <a:defRPr/>
            </a:lvl1pPr>
          </a:lstStyle>
          <a:p>
            <a:r>
              <a:rPr lang="en-US"/>
              <a:t>Image placeholder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6B6A35-8740-9D1E-A189-71BC5C74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3" y="952500"/>
            <a:ext cx="7634288" cy="1537465"/>
          </a:xfrm>
        </p:spPr>
        <p:txBody>
          <a:bodyPr anchor="b" anchorCtr="0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4A8F9-F7CA-7BED-9594-D64F51EE92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8063" y="2492374"/>
            <a:ext cx="7634287" cy="311152"/>
          </a:xfrm>
        </p:spPr>
        <p:txBody>
          <a:bodyPr/>
          <a:lstStyle>
            <a:lvl1pPr marL="0" indent="0" algn="ctr">
              <a:buNone/>
              <a:defRPr/>
            </a:lvl1pPr>
            <a:lvl2pPr marL="182880" indent="0" algn="ctr">
              <a:buNone/>
              <a:defRPr/>
            </a:lvl2pPr>
            <a:lvl3pPr marL="365760" indent="0" algn="ctr">
              <a:buNone/>
              <a:defRPr/>
            </a:lvl3pPr>
            <a:lvl4pPr marL="548640" indent="0" algn="ctr">
              <a:buNone/>
              <a:defRPr/>
            </a:lvl4pPr>
            <a:lvl5pPr marL="731520" indent="0" algn="ct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703969-9100-4398-1394-9B9B34222C6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FB270-12CC-4B92-85FD-B7710644F2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, Four Speaker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Cisco logo">
            <a:extLst>
              <a:ext uri="{FF2B5EF4-FFF2-40B4-BE49-F238E27FC236}">
                <a16:creationId xmlns:a16="http://schemas.microsoft.com/office/drawing/2014/main" id="{60C68F8B-19C8-6CB4-297B-32D44AF9C3D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23850" y="320675"/>
            <a:ext cx="792163" cy="4162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91BA1A5-BDA4-7FEA-3EC4-1DBB3AD00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2492374"/>
            <a:ext cx="10167938" cy="1243019"/>
          </a:xfrm>
        </p:spPr>
        <p:txBody>
          <a:bodyPr anchor="b" anchorCtr="0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Presentation Slide Title Layout 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49" y="3827463"/>
            <a:ext cx="10167938" cy="223837"/>
          </a:xfrm>
          <a:noFill/>
        </p:spPr>
        <p:txBody>
          <a:bodyPr/>
          <a:lstStyle>
            <a:lvl1pPr marL="0" indent="0">
              <a:buNone/>
              <a:defRPr lang="en-US" sz="1600" b="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237E3-CDA3-4826-B416-A9C4ECE19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4360863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2EFECA-80DB-74BA-813F-3952A15A50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30688" y="4360863"/>
            <a:ext cx="4886325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FF02C-63AA-C8DF-DF7B-EDA5A3CE6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850" y="4990779"/>
            <a:ext cx="3725863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BBB47F0-F6D2-5FD5-1C2D-8963A9B280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0688" y="4990779"/>
            <a:ext cx="4886325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050"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6364224"/>
            <a:ext cx="3906838" cy="493776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4735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885A1-2C43-8640-F232-FC5413728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231"/>
            <a:ext cx="7634288" cy="1870075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09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F17AB4-9E08-0A74-D302-44EB1D55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75"/>
            <a:ext cx="7634288" cy="1868488"/>
          </a:xfrm>
        </p:spPr>
        <p:txBody>
          <a:bodyPr wrap="square" anchor="ctr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3874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CEAE-269F-9001-82E1-E63AB48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75"/>
            <a:ext cx="7634288" cy="1868487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602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gue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CEAE-269F-9001-82E1-E63AB481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492375"/>
            <a:ext cx="7235825" cy="1868487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7231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5412D7-A614-E163-F131-6847698E7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1244601"/>
            <a:ext cx="10888663" cy="4367212"/>
          </a:xfrm>
          <a:prstGeom prst="rect">
            <a:avLst/>
          </a:prstGeom>
          <a:solidFill>
            <a:schemeClr val="tx1"/>
          </a:solidFill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ctr"/>
            <a:endParaRPr lang="en-US" sz="1600" err="1">
              <a:solidFill>
                <a:schemeClr val="bg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FD99A5-A6E1-0514-02DB-84C6BD18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114676"/>
            <a:ext cx="2749550" cy="623888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  <p:pic>
        <p:nvPicPr>
          <p:cNvPr id="18" name="Picture 7" descr="Cisco logo">
            <a:extLst>
              <a:ext uri="{FF2B5EF4-FFF2-40B4-BE49-F238E27FC236}">
                <a16:creationId xmlns:a16="http://schemas.microsoft.com/office/drawing/2014/main" id="{56775E76-582E-6CCC-1676-4F670B0BFC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058274" y="3188776"/>
            <a:ext cx="914400" cy="48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9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FD99A5-A6E1-0514-02DB-84C6BD1878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3114676"/>
            <a:ext cx="2749550" cy="623888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0098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2" descr="Cisco logo">
            <a:extLst>
              <a:ext uri="{FF2B5EF4-FFF2-40B4-BE49-F238E27FC236}">
                <a16:creationId xmlns:a16="http://schemas.microsoft.com/office/drawing/2014/main" id="{9A32CA38-C4CF-D4BC-78F1-F151F8F9799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487122" y="2978332"/>
            <a:ext cx="1217756" cy="640080"/>
            <a:chOff x="7202835" y="2919593"/>
            <a:chExt cx="1014444" cy="533215"/>
          </a:xfrm>
          <a:solidFill>
            <a:schemeClr val="bg1"/>
          </a:solidFill>
        </p:grpSpPr>
        <p:sp>
          <p:nvSpPr>
            <p:cNvPr id="4" name="Freeform 24">
              <a:extLst>
                <a:ext uri="{FF2B5EF4-FFF2-40B4-BE49-F238E27FC236}">
                  <a16:creationId xmlns:a16="http://schemas.microsoft.com/office/drawing/2014/main" id="{0848F511-CD0C-4E21-1411-CA7D0F6E3A43}"/>
                </a:ext>
              </a:extLst>
            </p:cNvPr>
            <p:cNvSpPr/>
            <p:nvPr/>
          </p:nvSpPr>
          <p:spPr>
            <a:xfrm>
              <a:off x="7489875" y="3273956"/>
              <a:ext cx="44467" cy="175170"/>
            </a:xfrm>
            <a:custGeom>
              <a:avLst/>
              <a:gdLst>
                <a:gd name="connsiteX0" fmla="*/ 0 w 44467"/>
                <a:gd name="connsiteY0" fmla="*/ 0 h 175170"/>
                <a:gd name="connsiteX1" fmla="*/ 44467 w 44467"/>
                <a:gd name="connsiteY1" fmla="*/ 0 h 175170"/>
                <a:gd name="connsiteX2" fmla="*/ 44467 w 44467"/>
                <a:gd name="connsiteY2" fmla="*/ 175170 h 175170"/>
                <a:gd name="connsiteX3" fmla="*/ 0 w 44467"/>
                <a:gd name="connsiteY3" fmla="*/ 175170 h 175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67" h="175170">
                  <a:moveTo>
                    <a:pt x="0" y="0"/>
                  </a:moveTo>
                  <a:lnTo>
                    <a:pt x="44467" y="0"/>
                  </a:lnTo>
                  <a:lnTo>
                    <a:pt x="44467" y="175170"/>
                  </a:lnTo>
                  <a:lnTo>
                    <a:pt x="0" y="175170"/>
                  </a:lnTo>
                  <a:close/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5" name="Freeform 25">
              <a:extLst>
                <a:ext uri="{FF2B5EF4-FFF2-40B4-BE49-F238E27FC236}">
                  <a16:creationId xmlns:a16="http://schemas.microsoft.com/office/drawing/2014/main" id="{CE7BD058-D0FF-047D-F5E7-7A0A610E086D}"/>
                </a:ext>
              </a:extLst>
            </p:cNvPr>
            <p:cNvSpPr/>
            <p:nvPr/>
          </p:nvSpPr>
          <p:spPr>
            <a:xfrm>
              <a:off x="7758493" y="3270889"/>
              <a:ext cx="134399" cy="181394"/>
            </a:xfrm>
            <a:custGeom>
              <a:avLst/>
              <a:gdLst>
                <a:gd name="connsiteX0" fmla="*/ 0 w 134399"/>
                <a:gd name="connsiteY0" fmla="*/ 90652 h 181394"/>
                <a:gd name="connsiteX1" fmla="*/ 93835 w 134399"/>
                <a:gd name="connsiteY1" fmla="*/ 181394 h 181394"/>
                <a:gd name="connsiteX2" fmla="*/ 134400 w 134399"/>
                <a:gd name="connsiteY2" fmla="*/ 175170 h 181394"/>
                <a:gd name="connsiteX3" fmla="*/ 134400 w 134399"/>
                <a:gd name="connsiteY3" fmla="*/ 128176 h 181394"/>
                <a:gd name="connsiteX4" fmla="*/ 97011 w 134399"/>
                <a:gd name="connsiteY4" fmla="*/ 137196 h 181394"/>
                <a:gd name="connsiteX5" fmla="*/ 50003 w 134399"/>
                <a:gd name="connsiteY5" fmla="*/ 90472 h 181394"/>
                <a:gd name="connsiteX6" fmla="*/ 97011 w 134399"/>
                <a:gd name="connsiteY6" fmla="*/ 43747 h 181394"/>
                <a:gd name="connsiteX7" fmla="*/ 134400 w 134399"/>
                <a:gd name="connsiteY7" fmla="*/ 52768 h 181394"/>
                <a:gd name="connsiteX8" fmla="*/ 134400 w 134399"/>
                <a:gd name="connsiteY8" fmla="*/ 6314 h 181394"/>
                <a:gd name="connsiteX9" fmla="*/ 93835 w 134399"/>
                <a:gd name="connsiteY9" fmla="*/ 0 h 181394"/>
                <a:gd name="connsiteX10" fmla="*/ 0 w 134399"/>
                <a:gd name="connsiteY10" fmla="*/ 90652 h 18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399" h="181394">
                  <a:moveTo>
                    <a:pt x="0" y="90652"/>
                  </a:moveTo>
                  <a:cubicBezTo>
                    <a:pt x="0" y="147118"/>
                    <a:pt x="43832" y="181394"/>
                    <a:pt x="93835" y="181394"/>
                  </a:cubicBezTo>
                  <a:cubicBezTo>
                    <a:pt x="107583" y="181261"/>
                    <a:pt x="121250" y="179165"/>
                    <a:pt x="134400" y="175170"/>
                  </a:cubicBezTo>
                  <a:lnTo>
                    <a:pt x="134400" y="128176"/>
                  </a:lnTo>
                  <a:cubicBezTo>
                    <a:pt x="122893" y="134240"/>
                    <a:pt x="110034" y="137341"/>
                    <a:pt x="97011" y="137196"/>
                  </a:cubicBezTo>
                  <a:cubicBezTo>
                    <a:pt x="71048" y="137196"/>
                    <a:pt x="50003" y="116276"/>
                    <a:pt x="50003" y="90472"/>
                  </a:cubicBezTo>
                  <a:cubicBezTo>
                    <a:pt x="50003" y="64667"/>
                    <a:pt x="71048" y="43747"/>
                    <a:pt x="97011" y="43747"/>
                  </a:cubicBezTo>
                  <a:cubicBezTo>
                    <a:pt x="110034" y="43598"/>
                    <a:pt x="122893" y="46700"/>
                    <a:pt x="134400" y="52768"/>
                  </a:cubicBezTo>
                  <a:lnTo>
                    <a:pt x="134400" y="6314"/>
                  </a:lnTo>
                  <a:cubicBezTo>
                    <a:pt x="121287" y="2146"/>
                    <a:pt x="107602" y="15"/>
                    <a:pt x="93835" y="0"/>
                  </a:cubicBezTo>
                  <a:cubicBezTo>
                    <a:pt x="39385" y="0"/>
                    <a:pt x="0" y="38335"/>
                    <a:pt x="0" y="90652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6" name="Freeform 26">
              <a:extLst>
                <a:ext uri="{FF2B5EF4-FFF2-40B4-BE49-F238E27FC236}">
                  <a16:creationId xmlns:a16="http://schemas.microsoft.com/office/drawing/2014/main" id="{83623A44-0F0F-1370-66F6-0846CAF90985}"/>
                </a:ext>
              </a:extLst>
            </p:cNvPr>
            <p:cNvSpPr/>
            <p:nvPr/>
          </p:nvSpPr>
          <p:spPr>
            <a:xfrm>
              <a:off x="7294401" y="3270889"/>
              <a:ext cx="134581" cy="181394"/>
            </a:xfrm>
            <a:custGeom>
              <a:avLst/>
              <a:gdLst>
                <a:gd name="connsiteX0" fmla="*/ 0 w 134581"/>
                <a:gd name="connsiteY0" fmla="*/ 90652 h 181394"/>
                <a:gd name="connsiteX1" fmla="*/ 93926 w 134581"/>
                <a:gd name="connsiteY1" fmla="*/ 181394 h 181394"/>
                <a:gd name="connsiteX2" fmla="*/ 134581 w 134581"/>
                <a:gd name="connsiteY2" fmla="*/ 175170 h 181394"/>
                <a:gd name="connsiteX3" fmla="*/ 134581 w 134581"/>
                <a:gd name="connsiteY3" fmla="*/ 128176 h 181394"/>
                <a:gd name="connsiteX4" fmla="*/ 97193 w 134581"/>
                <a:gd name="connsiteY4" fmla="*/ 137196 h 181394"/>
                <a:gd name="connsiteX5" fmla="*/ 50184 w 134581"/>
                <a:gd name="connsiteY5" fmla="*/ 90472 h 181394"/>
                <a:gd name="connsiteX6" fmla="*/ 97193 w 134581"/>
                <a:gd name="connsiteY6" fmla="*/ 43747 h 181394"/>
                <a:gd name="connsiteX7" fmla="*/ 134581 w 134581"/>
                <a:gd name="connsiteY7" fmla="*/ 52768 h 181394"/>
                <a:gd name="connsiteX8" fmla="*/ 134581 w 134581"/>
                <a:gd name="connsiteY8" fmla="*/ 6314 h 181394"/>
                <a:gd name="connsiteX9" fmla="*/ 93926 w 134581"/>
                <a:gd name="connsiteY9" fmla="*/ 0 h 181394"/>
                <a:gd name="connsiteX10" fmla="*/ 181 w 134581"/>
                <a:gd name="connsiteY10" fmla="*/ 90652 h 18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4581" h="181394">
                  <a:moveTo>
                    <a:pt x="0" y="90652"/>
                  </a:moveTo>
                  <a:cubicBezTo>
                    <a:pt x="0" y="147118"/>
                    <a:pt x="43832" y="181394"/>
                    <a:pt x="93926" y="181394"/>
                  </a:cubicBezTo>
                  <a:cubicBezTo>
                    <a:pt x="107708" y="181268"/>
                    <a:pt x="121400" y="179172"/>
                    <a:pt x="134581" y="175170"/>
                  </a:cubicBezTo>
                  <a:lnTo>
                    <a:pt x="134581" y="128176"/>
                  </a:lnTo>
                  <a:cubicBezTo>
                    <a:pt x="123065" y="134222"/>
                    <a:pt x="110216" y="137322"/>
                    <a:pt x="97193" y="137196"/>
                  </a:cubicBezTo>
                  <a:cubicBezTo>
                    <a:pt x="71231" y="137196"/>
                    <a:pt x="50184" y="116276"/>
                    <a:pt x="50184" y="90472"/>
                  </a:cubicBezTo>
                  <a:cubicBezTo>
                    <a:pt x="50184" y="64667"/>
                    <a:pt x="71231" y="43747"/>
                    <a:pt x="97193" y="43747"/>
                  </a:cubicBezTo>
                  <a:cubicBezTo>
                    <a:pt x="110217" y="43613"/>
                    <a:pt x="123068" y="46714"/>
                    <a:pt x="134581" y="52768"/>
                  </a:cubicBezTo>
                  <a:lnTo>
                    <a:pt x="134581" y="6314"/>
                  </a:lnTo>
                  <a:cubicBezTo>
                    <a:pt x="121434" y="2159"/>
                    <a:pt x="107722" y="30"/>
                    <a:pt x="93926" y="0"/>
                  </a:cubicBezTo>
                  <a:cubicBezTo>
                    <a:pt x="39476" y="0"/>
                    <a:pt x="181" y="38335"/>
                    <a:pt x="181" y="90652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7" name="Freeform 27">
              <a:extLst>
                <a:ext uri="{FF2B5EF4-FFF2-40B4-BE49-F238E27FC236}">
                  <a16:creationId xmlns:a16="http://schemas.microsoft.com/office/drawing/2014/main" id="{8ABAB402-379C-A6D8-AF39-B22717AC8652}"/>
                </a:ext>
              </a:extLst>
            </p:cNvPr>
            <p:cNvSpPr/>
            <p:nvPr/>
          </p:nvSpPr>
          <p:spPr>
            <a:xfrm>
              <a:off x="7943079" y="3270861"/>
              <a:ext cx="182591" cy="181947"/>
            </a:xfrm>
            <a:custGeom>
              <a:avLst/>
              <a:gdLst>
                <a:gd name="connsiteX0" fmla="*/ 89568 w 182591"/>
                <a:gd name="connsiteY0" fmla="*/ 137224 h 181947"/>
                <a:gd name="connsiteX1" fmla="*/ 42832 w 182591"/>
                <a:gd name="connsiteY1" fmla="*/ 91494 h 181947"/>
                <a:gd name="connsiteX2" fmla="*/ 88842 w 182591"/>
                <a:gd name="connsiteY2" fmla="*/ 45041 h 181947"/>
                <a:gd name="connsiteX3" fmla="*/ 135578 w 182591"/>
                <a:gd name="connsiteY3" fmla="*/ 90772 h 181947"/>
                <a:gd name="connsiteX4" fmla="*/ 135578 w 182591"/>
                <a:gd name="connsiteY4" fmla="*/ 91131 h 181947"/>
                <a:gd name="connsiteX5" fmla="*/ 91220 w 182591"/>
                <a:gd name="connsiteY5" fmla="*/ 137218 h 181947"/>
                <a:gd name="connsiteX6" fmla="*/ 89568 w 182591"/>
                <a:gd name="connsiteY6" fmla="*/ 137224 h 181947"/>
                <a:gd name="connsiteX7" fmla="*/ 89568 w 182591"/>
                <a:gd name="connsiteY7" fmla="*/ 479 h 181947"/>
                <a:gd name="connsiteX8" fmla="*/ 17 w 182591"/>
                <a:gd name="connsiteY8" fmla="*/ 92919 h 181947"/>
                <a:gd name="connsiteX9" fmla="*/ 93017 w 182591"/>
                <a:gd name="connsiteY9" fmla="*/ 181931 h 181947"/>
                <a:gd name="connsiteX10" fmla="*/ 182586 w 182591"/>
                <a:gd name="connsiteY10" fmla="*/ 91131 h 181947"/>
                <a:gd name="connsiteX11" fmla="*/ 92781 w 182591"/>
                <a:gd name="connsiteY11" fmla="*/ 5 h 181947"/>
                <a:gd name="connsiteX12" fmla="*/ 89568 w 182591"/>
                <a:gd name="connsiteY12" fmla="*/ 28 h 181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591" h="181947">
                  <a:moveTo>
                    <a:pt x="89568" y="137224"/>
                  </a:moveTo>
                  <a:cubicBezTo>
                    <a:pt x="63959" y="137423"/>
                    <a:pt x="43032" y="116949"/>
                    <a:pt x="42832" y="91494"/>
                  </a:cubicBezTo>
                  <a:cubicBezTo>
                    <a:pt x="42633" y="66038"/>
                    <a:pt x="63233" y="45241"/>
                    <a:pt x="88842" y="45041"/>
                  </a:cubicBezTo>
                  <a:cubicBezTo>
                    <a:pt x="114452" y="44842"/>
                    <a:pt x="135378" y="65317"/>
                    <a:pt x="135578" y="90772"/>
                  </a:cubicBezTo>
                  <a:cubicBezTo>
                    <a:pt x="135578" y="90891"/>
                    <a:pt x="135578" y="91011"/>
                    <a:pt x="135578" y="91131"/>
                  </a:cubicBezTo>
                  <a:cubicBezTo>
                    <a:pt x="136132" y="116033"/>
                    <a:pt x="116267" y="136667"/>
                    <a:pt x="91220" y="137218"/>
                  </a:cubicBezTo>
                  <a:cubicBezTo>
                    <a:pt x="90666" y="137229"/>
                    <a:pt x="90122" y="137232"/>
                    <a:pt x="89568" y="137224"/>
                  </a:cubicBezTo>
                  <a:moveTo>
                    <a:pt x="89568" y="479"/>
                  </a:moveTo>
                  <a:cubicBezTo>
                    <a:pt x="39157" y="1425"/>
                    <a:pt x="-936" y="42812"/>
                    <a:pt x="17" y="92919"/>
                  </a:cubicBezTo>
                  <a:cubicBezTo>
                    <a:pt x="969" y="143026"/>
                    <a:pt x="42605" y="182877"/>
                    <a:pt x="93017" y="181931"/>
                  </a:cubicBezTo>
                  <a:cubicBezTo>
                    <a:pt x="142784" y="180997"/>
                    <a:pt x="182623" y="140607"/>
                    <a:pt x="182586" y="91131"/>
                  </a:cubicBezTo>
                  <a:cubicBezTo>
                    <a:pt x="183104" y="41317"/>
                    <a:pt x="142893" y="519"/>
                    <a:pt x="92781" y="5"/>
                  </a:cubicBezTo>
                  <a:cubicBezTo>
                    <a:pt x="91710" y="-6"/>
                    <a:pt x="90639" y="1"/>
                    <a:pt x="89568" y="28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8" name="Freeform 28">
              <a:extLst>
                <a:ext uri="{FF2B5EF4-FFF2-40B4-BE49-F238E27FC236}">
                  <a16:creationId xmlns:a16="http://schemas.microsoft.com/office/drawing/2014/main" id="{A0F49F63-D861-23D0-7A32-6898EA38AA9E}"/>
                </a:ext>
              </a:extLst>
            </p:cNvPr>
            <p:cNvSpPr/>
            <p:nvPr/>
          </p:nvSpPr>
          <p:spPr>
            <a:xfrm>
              <a:off x="7593692" y="3270799"/>
              <a:ext cx="121059" cy="181484"/>
            </a:xfrm>
            <a:custGeom>
              <a:avLst/>
              <a:gdLst>
                <a:gd name="connsiteX0" fmla="*/ 79678 w 121059"/>
                <a:gd name="connsiteY0" fmla="*/ 72612 h 181484"/>
                <a:gd name="connsiteX1" fmla="*/ 67427 w 121059"/>
                <a:gd name="connsiteY1" fmla="*/ 68733 h 181484"/>
                <a:gd name="connsiteX2" fmla="*/ 47099 w 121059"/>
                <a:gd name="connsiteY2" fmla="*/ 52046 h 181484"/>
                <a:gd name="connsiteX3" fmla="*/ 74324 w 121059"/>
                <a:gd name="connsiteY3" fmla="*/ 37614 h 181484"/>
                <a:gd name="connsiteX4" fmla="*/ 109081 w 121059"/>
                <a:gd name="connsiteY4" fmla="*/ 43026 h 181484"/>
                <a:gd name="connsiteX5" fmla="*/ 109081 w 121059"/>
                <a:gd name="connsiteY5" fmla="*/ 5592 h 181484"/>
                <a:gd name="connsiteX6" fmla="*/ 65703 w 121059"/>
                <a:gd name="connsiteY6" fmla="*/ 0 h 181484"/>
                <a:gd name="connsiteX7" fmla="*/ 0 w 121059"/>
                <a:gd name="connsiteY7" fmla="*/ 54752 h 181484"/>
                <a:gd name="connsiteX8" fmla="*/ 45375 w 121059"/>
                <a:gd name="connsiteY8" fmla="*/ 105986 h 181484"/>
                <a:gd name="connsiteX9" fmla="*/ 54994 w 121059"/>
                <a:gd name="connsiteY9" fmla="*/ 109143 h 181484"/>
                <a:gd name="connsiteX10" fmla="*/ 74778 w 121059"/>
                <a:gd name="connsiteY10" fmla="*/ 126462 h 181484"/>
                <a:gd name="connsiteX11" fmla="*/ 42471 w 121059"/>
                <a:gd name="connsiteY11" fmla="*/ 142878 h 181484"/>
                <a:gd name="connsiteX12" fmla="*/ 454 w 121059"/>
                <a:gd name="connsiteY12" fmla="*/ 136384 h 181484"/>
                <a:gd name="connsiteX13" fmla="*/ 454 w 121059"/>
                <a:gd name="connsiteY13" fmla="*/ 176704 h 181484"/>
                <a:gd name="connsiteX14" fmla="*/ 48460 w 121059"/>
                <a:gd name="connsiteY14" fmla="*/ 181484 h 181484"/>
                <a:gd name="connsiteX15" fmla="*/ 121060 w 121059"/>
                <a:gd name="connsiteY15" fmla="*/ 122673 h 181484"/>
                <a:gd name="connsiteX16" fmla="*/ 79043 w 121059"/>
                <a:gd name="connsiteY16" fmla="*/ 72612 h 1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1059" h="181484">
                  <a:moveTo>
                    <a:pt x="79678" y="72612"/>
                  </a:moveTo>
                  <a:lnTo>
                    <a:pt x="67427" y="68733"/>
                  </a:lnTo>
                  <a:cubicBezTo>
                    <a:pt x="60167" y="66388"/>
                    <a:pt x="47099" y="62690"/>
                    <a:pt x="47099" y="52046"/>
                  </a:cubicBezTo>
                  <a:cubicBezTo>
                    <a:pt x="47099" y="43567"/>
                    <a:pt x="56718" y="37614"/>
                    <a:pt x="74324" y="37614"/>
                  </a:cubicBezTo>
                  <a:cubicBezTo>
                    <a:pt x="86085" y="38079"/>
                    <a:pt x="97746" y="39896"/>
                    <a:pt x="109081" y="43026"/>
                  </a:cubicBezTo>
                  <a:lnTo>
                    <a:pt x="109081" y="5592"/>
                  </a:lnTo>
                  <a:cubicBezTo>
                    <a:pt x="94888" y="2071"/>
                    <a:pt x="80331" y="194"/>
                    <a:pt x="65703" y="0"/>
                  </a:cubicBezTo>
                  <a:cubicBezTo>
                    <a:pt x="24684" y="0"/>
                    <a:pt x="0" y="22009"/>
                    <a:pt x="0" y="54752"/>
                  </a:cubicBezTo>
                  <a:cubicBezTo>
                    <a:pt x="0" y="83797"/>
                    <a:pt x="20691" y="98229"/>
                    <a:pt x="45375" y="105986"/>
                  </a:cubicBezTo>
                  <a:cubicBezTo>
                    <a:pt x="48188" y="106888"/>
                    <a:pt x="52272" y="108151"/>
                    <a:pt x="54994" y="109143"/>
                  </a:cubicBezTo>
                  <a:cubicBezTo>
                    <a:pt x="65975" y="112571"/>
                    <a:pt x="74778" y="117622"/>
                    <a:pt x="74778" y="126462"/>
                  </a:cubicBezTo>
                  <a:cubicBezTo>
                    <a:pt x="74778" y="135301"/>
                    <a:pt x="64614" y="142878"/>
                    <a:pt x="42471" y="142878"/>
                  </a:cubicBezTo>
                  <a:cubicBezTo>
                    <a:pt x="28250" y="142457"/>
                    <a:pt x="14130" y="140275"/>
                    <a:pt x="454" y="136384"/>
                  </a:cubicBezTo>
                  <a:lnTo>
                    <a:pt x="454" y="176704"/>
                  </a:lnTo>
                  <a:cubicBezTo>
                    <a:pt x="16281" y="179724"/>
                    <a:pt x="32343" y="181324"/>
                    <a:pt x="48460" y="181484"/>
                  </a:cubicBezTo>
                  <a:cubicBezTo>
                    <a:pt x="82491" y="181484"/>
                    <a:pt x="121060" y="166691"/>
                    <a:pt x="121060" y="122673"/>
                  </a:cubicBezTo>
                  <a:cubicBezTo>
                    <a:pt x="121060" y="101296"/>
                    <a:pt x="107901" y="81632"/>
                    <a:pt x="79043" y="72612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9" name="Freeform 29">
              <a:extLst>
                <a:ext uri="{FF2B5EF4-FFF2-40B4-BE49-F238E27FC236}">
                  <a16:creationId xmlns:a16="http://schemas.microsoft.com/office/drawing/2014/main" id="{62CA1BBC-594E-0B3B-ACB5-5180E647EB68}"/>
                </a:ext>
              </a:extLst>
            </p:cNvPr>
            <p:cNvSpPr/>
            <p:nvPr/>
          </p:nvSpPr>
          <p:spPr>
            <a:xfrm>
              <a:off x="7202835" y="3063878"/>
              <a:ext cx="44194" cy="88432"/>
            </a:xfrm>
            <a:custGeom>
              <a:avLst/>
              <a:gdLst>
                <a:gd name="connsiteX0" fmla="*/ 22143 w 44194"/>
                <a:gd name="connsiteY0" fmla="*/ 0 h 88432"/>
                <a:gd name="connsiteX1" fmla="*/ 0 w 44194"/>
                <a:gd name="connsiteY1" fmla="*/ 21919 h 88432"/>
                <a:gd name="connsiteX2" fmla="*/ 0 w 44194"/>
                <a:gd name="connsiteY2" fmla="*/ 67831 h 88432"/>
                <a:gd name="connsiteX3" fmla="*/ 23514 w 44194"/>
                <a:gd name="connsiteY3" fmla="*/ 88387 h 88432"/>
                <a:gd name="connsiteX4" fmla="*/ 44195 w 44194"/>
                <a:gd name="connsiteY4" fmla="*/ 67831 h 88432"/>
                <a:gd name="connsiteX5" fmla="*/ 44195 w 44194"/>
                <a:gd name="connsiteY5" fmla="*/ 21919 h 88432"/>
                <a:gd name="connsiteX6" fmla="*/ 22143 w 44194"/>
                <a:gd name="connsiteY6" fmla="*/ 0 h 88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4" h="88432">
                  <a:moveTo>
                    <a:pt x="22143" y="0"/>
                  </a:moveTo>
                  <a:cubicBezTo>
                    <a:pt x="9949" y="0"/>
                    <a:pt x="50" y="9799"/>
                    <a:pt x="0" y="21919"/>
                  </a:cubicBezTo>
                  <a:lnTo>
                    <a:pt x="0" y="67831"/>
                  </a:lnTo>
                  <a:cubicBezTo>
                    <a:pt x="782" y="79961"/>
                    <a:pt x="11310" y="89165"/>
                    <a:pt x="23514" y="88387"/>
                  </a:cubicBezTo>
                  <a:cubicBezTo>
                    <a:pt x="34627" y="87679"/>
                    <a:pt x="43483" y="78877"/>
                    <a:pt x="44195" y="67831"/>
                  </a:cubicBezTo>
                  <a:lnTo>
                    <a:pt x="44195" y="21919"/>
                  </a:lnTo>
                  <a:cubicBezTo>
                    <a:pt x="44195" y="9813"/>
                    <a:pt x="34321" y="0"/>
                    <a:pt x="22143" y="0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0" name="Freeform 30">
              <a:extLst>
                <a:ext uri="{FF2B5EF4-FFF2-40B4-BE49-F238E27FC236}">
                  <a16:creationId xmlns:a16="http://schemas.microsoft.com/office/drawing/2014/main" id="{51B57147-07A3-179D-3B44-669E31BA0779}"/>
                </a:ext>
              </a:extLst>
            </p:cNvPr>
            <p:cNvSpPr/>
            <p:nvPr/>
          </p:nvSpPr>
          <p:spPr>
            <a:xfrm>
              <a:off x="7324348" y="3003533"/>
              <a:ext cx="44104" cy="150094"/>
            </a:xfrm>
            <a:custGeom>
              <a:avLst/>
              <a:gdLst>
                <a:gd name="connsiteX0" fmla="*/ 22052 w 44104"/>
                <a:gd name="connsiteY0" fmla="*/ 150094 h 150094"/>
                <a:gd name="connsiteX1" fmla="*/ 44104 w 44104"/>
                <a:gd name="connsiteY1" fmla="*/ 128176 h 150094"/>
                <a:gd name="connsiteX2" fmla="*/ 44104 w 44104"/>
                <a:gd name="connsiteY2" fmla="*/ 21919 h 150094"/>
                <a:gd name="connsiteX3" fmla="*/ 22052 w 44104"/>
                <a:gd name="connsiteY3" fmla="*/ 0 h 150094"/>
                <a:gd name="connsiteX4" fmla="*/ 0 w 44104"/>
                <a:gd name="connsiteY4" fmla="*/ 21919 h 150094"/>
                <a:gd name="connsiteX5" fmla="*/ 0 w 44104"/>
                <a:gd name="connsiteY5" fmla="*/ 128176 h 150094"/>
                <a:gd name="connsiteX6" fmla="*/ 22052 w 44104"/>
                <a:gd name="connsiteY6" fmla="*/ 150094 h 15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4" h="150094">
                  <a:moveTo>
                    <a:pt x="22052" y="150094"/>
                  </a:moveTo>
                  <a:cubicBezTo>
                    <a:pt x="34231" y="150094"/>
                    <a:pt x="44104" y="140281"/>
                    <a:pt x="44104" y="128176"/>
                  </a:cubicBezTo>
                  <a:lnTo>
                    <a:pt x="44104" y="21919"/>
                  </a:lnTo>
                  <a:cubicBezTo>
                    <a:pt x="44104" y="9813"/>
                    <a:pt x="34231" y="0"/>
                    <a:pt x="22052" y="0"/>
                  </a:cubicBezTo>
                  <a:cubicBezTo>
                    <a:pt x="9873" y="0"/>
                    <a:pt x="0" y="9813"/>
                    <a:pt x="0" y="21919"/>
                  </a:cubicBezTo>
                  <a:lnTo>
                    <a:pt x="0" y="128176"/>
                  </a:lnTo>
                  <a:cubicBezTo>
                    <a:pt x="0" y="140281"/>
                    <a:pt x="9873" y="150094"/>
                    <a:pt x="22052" y="150094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1" name="Freeform 31">
              <a:extLst>
                <a:ext uri="{FF2B5EF4-FFF2-40B4-BE49-F238E27FC236}">
                  <a16:creationId xmlns:a16="http://schemas.microsoft.com/office/drawing/2014/main" id="{D2F4977B-6C3A-1749-28D3-74067758D800}"/>
                </a:ext>
              </a:extLst>
            </p:cNvPr>
            <p:cNvSpPr/>
            <p:nvPr/>
          </p:nvSpPr>
          <p:spPr>
            <a:xfrm>
              <a:off x="7445589" y="2921000"/>
              <a:ext cx="44104" cy="276375"/>
            </a:xfrm>
            <a:custGeom>
              <a:avLst/>
              <a:gdLst>
                <a:gd name="connsiteX0" fmla="*/ 22052 w 44104"/>
                <a:gd name="connsiteY0" fmla="*/ 0 h 276375"/>
                <a:gd name="connsiteX1" fmla="*/ 0 w 44104"/>
                <a:gd name="connsiteY1" fmla="*/ 21919 h 276375"/>
                <a:gd name="connsiteX2" fmla="*/ 0 w 44104"/>
                <a:gd name="connsiteY2" fmla="*/ 254457 h 276375"/>
                <a:gd name="connsiteX3" fmla="*/ 22052 w 44104"/>
                <a:gd name="connsiteY3" fmla="*/ 276376 h 276375"/>
                <a:gd name="connsiteX4" fmla="*/ 44104 w 44104"/>
                <a:gd name="connsiteY4" fmla="*/ 254457 h 276375"/>
                <a:gd name="connsiteX5" fmla="*/ 44104 w 44104"/>
                <a:gd name="connsiteY5" fmla="*/ 21919 h 276375"/>
                <a:gd name="connsiteX6" fmla="*/ 22052 w 44104"/>
                <a:gd name="connsiteY6" fmla="*/ 0 h 276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4" h="276375">
                  <a:moveTo>
                    <a:pt x="22052" y="0"/>
                  </a:moveTo>
                  <a:cubicBezTo>
                    <a:pt x="9873" y="0"/>
                    <a:pt x="0" y="9813"/>
                    <a:pt x="0" y="21919"/>
                  </a:cubicBezTo>
                  <a:lnTo>
                    <a:pt x="0" y="254457"/>
                  </a:lnTo>
                  <a:cubicBezTo>
                    <a:pt x="0" y="266563"/>
                    <a:pt x="9873" y="276376"/>
                    <a:pt x="22052" y="276376"/>
                  </a:cubicBezTo>
                  <a:cubicBezTo>
                    <a:pt x="34231" y="276376"/>
                    <a:pt x="44104" y="266563"/>
                    <a:pt x="44104" y="254457"/>
                  </a:cubicBezTo>
                  <a:lnTo>
                    <a:pt x="44104" y="21919"/>
                  </a:lnTo>
                  <a:cubicBezTo>
                    <a:pt x="44104" y="9813"/>
                    <a:pt x="34231" y="0"/>
                    <a:pt x="22052" y="0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7539BE40-6861-0AFB-E72A-25B2630122C7}"/>
                </a:ext>
              </a:extLst>
            </p:cNvPr>
            <p:cNvSpPr/>
            <p:nvPr/>
          </p:nvSpPr>
          <p:spPr>
            <a:xfrm>
              <a:off x="7566921" y="3003533"/>
              <a:ext cx="44104" cy="150094"/>
            </a:xfrm>
            <a:custGeom>
              <a:avLst/>
              <a:gdLst>
                <a:gd name="connsiteX0" fmla="*/ 44104 w 44104"/>
                <a:gd name="connsiteY0" fmla="*/ 128176 h 150094"/>
                <a:gd name="connsiteX1" fmla="*/ 44104 w 44104"/>
                <a:gd name="connsiteY1" fmla="*/ 21919 h 150094"/>
                <a:gd name="connsiteX2" fmla="*/ 22052 w 44104"/>
                <a:gd name="connsiteY2" fmla="*/ 0 h 150094"/>
                <a:gd name="connsiteX3" fmla="*/ 0 w 44104"/>
                <a:gd name="connsiteY3" fmla="*/ 21919 h 150094"/>
                <a:gd name="connsiteX4" fmla="*/ 0 w 44104"/>
                <a:gd name="connsiteY4" fmla="*/ 128176 h 150094"/>
                <a:gd name="connsiteX5" fmla="*/ 22052 w 44104"/>
                <a:gd name="connsiteY5" fmla="*/ 150094 h 150094"/>
                <a:gd name="connsiteX6" fmla="*/ 44104 w 44104"/>
                <a:gd name="connsiteY6" fmla="*/ 128176 h 150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04" h="150094">
                  <a:moveTo>
                    <a:pt x="44104" y="128176"/>
                  </a:moveTo>
                  <a:lnTo>
                    <a:pt x="44104" y="21919"/>
                  </a:lnTo>
                  <a:cubicBezTo>
                    <a:pt x="44104" y="9813"/>
                    <a:pt x="34231" y="0"/>
                    <a:pt x="22052" y="0"/>
                  </a:cubicBezTo>
                  <a:cubicBezTo>
                    <a:pt x="9874" y="0"/>
                    <a:pt x="0" y="9813"/>
                    <a:pt x="0" y="21919"/>
                  </a:cubicBezTo>
                  <a:lnTo>
                    <a:pt x="0" y="128176"/>
                  </a:lnTo>
                  <a:cubicBezTo>
                    <a:pt x="0" y="140281"/>
                    <a:pt x="9874" y="150094"/>
                    <a:pt x="22052" y="150094"/>
                  </a:cubicBezTo>
                  <a:cubicBezTo>
                    <a:pt x="34231" y="150094"/>
                    <a:pt x="44104" y="140281"/>
                    <a:pt x="44104" y="128176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3" name="Freeform 33">
              <a:extLst>
                <a:ext uri="{FF2B5EF4-FFF2-40B4-BE49-F238E27FC236}">
                  <a16:creationId xmlns:a16="http://schemas.microsoft.com/office/drawing/2014/main" id="{8726BE87-6F3D-1887-CD70-E89DF7FE7BFC}"/>
                </a:ext>
              </a:extLst>
            </p:cNvPr>
            <p:cNvSpPr/>
            <p:nvPr/>
          </p:nvSpPr>
          <p:spPr>
            <a:xfrm>
              <a:off x="7687800" y="3063876"/>
              <a:ext cx="44104" cy="89751"/>
            </a:xfrm>
            <a:custGeom>
              <a:avLst/>
              <a:gdLst>
                <a:gd name="connsiteX0" fmla="*/ 22415 w 44104"/>
                <a:gd name="connsiteY0" fmla="*/ 2 h 89751"/>
                <a:gd name="connsiteX1" fmla="*/ 0 w 44104"/>
                <a:gd name="connsiteY1" fmla="*/ 21738 h 89751"/>
                <a:gd name="connsiteX2" fmla="*/ 0 w 44104"/>
                <a:gd name="connsiteY2" fmla="*/ 21921 h 89751"/>
                <a:gd name="connsiteX3" fmla="*/ 0 w 44104"/>
                <a:gd name="connsiteY3" fmla="*/ 67833 h 89751"/>
                <a:gd name="connsiteX4" fmla="*/ 22052 w 44104"/>
                <a:gd name="connsiteY4" fmla="*/ 89752 h 89751"/>
                <a:gd name="connsiteX5" fmla="*/ 44104 w 44104"/>
                <a:gd name="connsiteY5" fmla="*/ 67833 h 89751"/>
                <a:gd name="connsiteX6" fmla="*/ 44104 w 44104"/>
                <a:gd name="connsiteY6" fmla="*/ 21921 h 89751"/>
                <a:gd name="connsiteX7" fmla="*/ 22143 w 44104"/>
                <a:gd name="connsiteY7" fmla="*/ 2 h 89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104" h="89751">
                  <a:moveTo>
                    <a:pt x="22415" y="2"/>
                  </a:moveTo>
                  <a:cubicBezTo>
                    <a:pt x="10191" y="-148"/>
                    <a:pt x="154" y="9584"/>
                    <a:pt x="0" y="21738"/>
                  </a:cubicBezTo>
                  <a:cubicBezTo>
                    <a:pt x="0" y="21799"/>
                    <a:pt x="0" y="21860"/>
                    <a:pt x="0" y="21921"/>
                  </a:cubicBezTo>
                  <a:lnTo>
                    <a:pt x="0" y="67833"/>
                  </a:lnTo>
                  <a:cubicBezTo>
                    <a:pt x="0" y="79939"/>
                    <a:pt x="9874" y="89752"/>
                    <a:pt x="22052" y="89752"/>
                  </a:cubicBezTo>
                  <a:cubicBezTo>
                    <a:pt x="34231" y="89752"/>
                    <a:pt x="44104" y="79939"/>
                    <a:pt x="44104" y="67833"/>
                  </a:cubicBezTo>
                  <a:lnTo>
                    <a:pt x="44104" y="21921"/>
                  </a:lnTo>
                  <a:cubicBezTo>
                    <a:pt x="44104" y="9850"/>
                    <a:pt x="34285" y="51"/>
                    <a:pt x="22143" y="2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4" name="Freeform 34">
              <a:extLst>
                <a:ext uri="{FF2B5EF4-FFF2-40B4-BE49-F238E27FC236}">
                  <a16:creationId xmlns:a16="http://schemas.microsoft.com/office/drawing/2014/main" id="{EB3564BA-B2F9-645B-AD4D-30EC3199A221}"/>
                </a:ext>
              </a:extLst>
            </p:cNvPr>
            <p:cNvSpPr/>
            <p:nvPr/>
          </p:nvSpPr>
          <p:spPr>
            <a:xfrm>
              <a:off x="7809447" y="3002127"/>
              <a:ext cx="44107" cy="151500"/>
            </a:xfrm>
            <a:custGeom>
              <a:avLst/>
              <a:gdLst>
                <a:gd name="connsiteX0" fmla="*/ 22009 w 44107"/>
                <a:gd name="connsiteY0" fmla="*/ 151500 h 151500"/>
                <a:gd name="connsiteX1" fmla="*/ 44061 w 44107"/>
                <a:gd name="connsiteY1" fmla="*/ 129582 h 151500"/>
                <a:gd name="connsiteX2" fmla="*/ 44061 w 44107"/>
                <a:gd name="connsiteY2" fmla="*/ 23325 h 151500"/>
                <a:gd name="connsiteX3" fmla="*/ 23470 w 44107"/>
                <a:gd name="connsiteY3" fmla="*/ 46 h 151500"/>
                <a:gd name="connsiteX4" fmla="*/ 48 w 44107"/>
                <a:gd name="connsiteY4" fmla="*/ 20514 h 151500"/>
                <a:gd name="connsiteX5" fmla="*/ 48 w 44107"/>
                <a:gd name="connsiteY5" fmla="*/ 23325 h 151500"/>
                <a:gd name="connsiteX6" fmla="*/ 48 w 44107"/>
                <a:gd name="connsiteY6" fmla="*/ 129582 h 151500"/>
                <a:gd name="connsiteX7" fmla="*/ 21918 w 44107"/>
                <a:gd name="connsiteY7" fmla="*/ 151500 h 151500"/>
                <a:gd name="connsiteX8" fmla="*/ 22009 w 44107"/>
                <a:gd name="connsiteY8" fmla="*/ 151500 h 15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7" h="151500">
                  <a:moveTo>
                    <a:pt x="22009" y="151500"/>
                  </a:moveTo>
                  <a:cubicBezTo>
                    <a:pt x="34188" y="151500"/>
                    <a:pt x="44061" y="141688"/>
                    <a:pt x="44061" y="129582"/>
                  </a:cubicBezTo>
                  <a:lnTo>
                    <a:pt x="44061" y="23325"/>
                  </a:lnTo>
                  <a:cubicBezTo>
                    <a:pt x="44841" y="11244"/>
                    <a:pt x="35621" y="822"/>
                    <a:pt x="23470" y="46"/>
                  </a:cubicBezTo>
                  <a:cubicBezTo>
                    <a:pt x="11319" y="-730"/>
                    <a:pt x="828" y="8434"/>
                    <a:pt x="48" y="20514"/>
                  </a:cubicBezTo>
                  <a:cubicBezTo>
                    <a:pt x="-16" y="21451"/>
                    <a:pt x="-16" y="22389"/>
                    <a:pt x="48" y="23325"/>
                  </a:cubicBezTo>
                  <a:lnTo>
                    <a:pt x="48" y="129582"/>
                  </a:lnTo>
                  <a:cubicBezTo>
                    <a:pt x="-7" y="141637"/>
                    <a:pt x="9785" y="151451"/>
                    <a:pt x="21918" y="151500"/>
                  </a:cubicBezTo>
                  <a:cubicBezTo>
                    <a:pt x="21945" y="151500"/>
                    <a:pt x="21982" y="151500"/>
                    <a:pt x="22009" y="151500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5" name="Freeform 35">
              <a:extLst>
                <a:ext uri="{FF2B5EF4-FFF2-40B4-BE49-F238E27FC236}">
                  <a16:creationId xmlns:a16="http://schemas.microsoft.com/office/drawing/2014/main" id="{0B4EEF7D-1D1F-7611-2AD6-3168E2EE165C}"/>
                </a:ext>
              </a:extLst>
            </p:cNvPr>
            <p:cNvSpPr/>
            <p:nvPr/>
          </p:nvSpPr>
          <p:spPr>
            <a:xfrm>
              <a:off x="7930779" y="2919593"/>
              <a:ext cx="44108" cy="279187"/>
            </a:xfrm>
            <a:custGeom>
              <a:avLst/>
              <a:gdLst>
                <a:gd name="connsiteX0" fmla="*/ 44061 w 44108"/>
                <a:gd name="connsiteY0" fmla="*/ 255863 h 279187"/>
                <a:gd name="connsiteX1" fmla="*/ 44061 w 44108"/>
                <a:gd name="connsiteY1" fmla="*/ 23325 h 279187"/>
                <a:gd name="connsiteX2" fmla="*/ 23470 w 44108"/>
                <a:gd name="connsiteY2" fmla="*/ 46 h 279187"/>
                <a:gd name="connsiteX3" fmla="*/ 48 w 44108"/>
                <a:gd name="connsiteY3" fmla="*/ 20514 h 279187"/>
                <a:gd name="connsiteX4" fmla="*/ 48 w 44108"/>
                <a:gd name="connsiteY4" fmla="*/ 23325 h 279187"/>
                <a:gd name="connsiteX5" fmla="*/ 48 w 44108"/>
                <a:gd name="connsiteY5" fmla="*/ 255863 h 279187"/>
                <a:gd name="connsiteX6" fmla="*/ 20639 w 44108"/>
                <a:gd name="connsiteY6" fmla="*/ 279142 h 279187"/>
                <a:gd name="connsiteX7" fmla="*/ 44061 w 44108"/>
                <a:gd name="connsiteY7" fmla="*/ 258674 h 279187"/>
                <a:gd name="connsiteX8" fmla="*/ 44061 w 44108"/>
                <a:gd name="connsiteY8" fmla="*/ 255863 h 27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8" h="279187">
                  <a:moveTo>
                    <a:pt x="44061" y="255863"/>
                  </a:moveTo>
                  <a:lnTo>
                    <a:pt x="44061" y="23325"/>
                  </a:lnTo>
                  <a:cubicBezTo>
                    <a:pt x="44842" y="11244"/>
                    <a:pt x="35621" y="822"/>
                    <a:pt x="23470" y="46"/>
                  </a:cubicBezTo>
                  <a:cubicBezTo>
                    <a:pt x="11319" y="-730"/>
                    <a:pt x="828" y="8434"/>
                    <a:pt x="48" y="20514"/>
                  </a:cubicBezTo>
                  <a:cubicBezTo>
                    <a:pt x="-16" y="21450"/>
                    <a:pt x="-16" y="22389"/>
                    <a:pt x="48" y="23325"/>
                  </a:cubicBezTo>
                  <a:lnTo>
                    <a:pt x="48" y="255863"/>
                  </a:lnTo>
                  <a:cubicBezTo>
                    <a:pt x="-733" y="267944"/>
                    <a:pt x="8487" y="278366"/>
                    <a:pt x="20639" y="279142"/>
                  </a:cubicBezTo>
                  <a:cubicBezTo>
                    <a:pt x="32790" y="279919"/>
                    <a:pt x="43281" y="270754"/>
                    <a:pt x="44061" y="258674"/>
                  </a:cubicBezTo>
                  <a:cubicBezTo>
                    <a:pt x="44125" y="257737"/>
                    <a:pt x="44125" y="256799"/>
                    <a:pt x="44061" y="255863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6" name="Freeform 36">
              <a:extLst>
                <a:ext uri="{FF2B5EF4-FFF2-40B4-BE49-F238E27FC236}">
                  <a16:creationId xmlns:a16="http://schemas.microsoft.com/office/drawing/2014/main" id="{9A55B643-50C9-ECA1-F047-7AF4A01DADB7}"/>
                </a:ext>
              </a:extLst>
            </p:cNvPr>
            <p:cNvSpPr/>
            <p:nvPr/>
          </p:nvSpPr>
          <p:spPr>
            <a:xfrm>
              <a:off x="8051886" y="3003443"/>
              <a:ext cx="44285" cy="150187"/>
            </a:xfrm>
            <a:custGeom>
              <a:avLst/>
              <a:gdLst>
                <a:gd name="connsiteX0" fmla="*/ 21961 w 44285"/>
                <a:gd name="connsiteY0" fmla="*/ 150185 h 150187"/>
                <a:gd name="connsiteX1" fmla="*/ 44286 w 44285"/>
                <a:gd name="connsiteY1" fmla="*/ 128720 h 150187"/>
                <a:gd name="connsiteX2" fmla="*/ 44286 w 44285"/>
                <a:gd name="connsiteY2" fmla="*/ 128266 h 150187"/>
                <a:gd name="connsiteX3" fmla="*/ 44286 w 44285"/>
                <a:gd name="connsiteY3" fmla="*/ 22009 h 150187"/>
                <a:gd name="connsiteX4" fmla="*/ 22143 w 44285"/>
                <a:gd name="connsiteY4" fmla="*/ 0 h 150187"/>
                <a:gd name="connsiteX5" fmla="*/ 0 w 44285"/>
                <a:gd name="connsiteY5" fmla="*/ 22009 h 150187"/>
                <a:gd name="connsiteX6" fmla="*/ 0 w 44285"/>
                <a:gd name="connsiteY6" fmla="*/ 128266 h 150187"/>
                <a:gd name="connsiteX7" fmla="*/ 22052 w 44285"/>
                <a:gd name="connsiteY7" fmla="*/ 150185 h 150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5" h="150187">
                  <a:moveTo>
                    <a:pt x="21961" y="150185"/>
                  </a:moveTo>
                  <a:cubicBezTo>
                    <a:pt x="34086" y="150384"/>
                    <a:pt x="44086" y="140774"/>
                    <a:pt x="44286" y="128720"/>
                  </a:cubicBezTo>
                  <a:cubicBezTo>
                    <a:pt x="44286" y="128569"/>
                    <a:pt x="44286" y="128417"/>
                    <a:pt x="44286" y="128266"/>
                  </a:cubicBezTo>
                  <a:lnTo>
                    <a:pt x="44286" y="22009"/>
                  </a:lnTo>
                  <a:cubicBezTo>
                    <a:pt x="44286" y="9854"/>
                    <a:pt x="34376" y="0"/>
                    <a:pt x="22143" y="0"/>
                  </a:cubicBezTo>
                  <a:cubicBezTo>
                    <a:pt x="9910" y="0"/>
                    <a:pt x="0" y="9854"/>
                    <a:pt x="0" y="22009"/>
                  </a:cubicBezTo>
                  <a:lnTo>
                    <a:pt x="0" y="128266"/>
                  </a:lnTo>
                  <a:cubicBezTo>
                    <a:pt x="0" y="140372"/>
                    <a:pt x="9874" y="150185"/>
                    <a:pt x="22052" y="150185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46A6ACD1-E596-9055-243C-B9CF5CFB813D}"/>
                </a:ext>
              </a:extLst>
            </p:cNvPr>
            <p:cNvSpPr/>
            <p:nvPr/>
          </p:nvSpPr>
          <p:spPr>
            <a:xfrm>
              <a:off x="8173172" y="3063878"/>
              <a:ext cx="44107" cy="91156"/>
            </a:xfrm>
            <a:custGeom>
              <a:avLst/>
              <a:gdLst>
                <a:gd name="connsiteX0" fmla="*/ 22007 w 44107"/>
                <a:gd name="connsiteY0" fmla="*/ 0 h 91156"/>
                <a:gd name="connsiteX1" fmla="*/ 46 w 44107"/>
                <a:gd name="connsiteY1" fmla="*/ 21829 h 91156"/>
                <a:gd name="connsiteX2" fmla="*/ 46 w 44107"/>
                <a:gd name="connsiteY2" fmla="*/ 21919 h 91156"/>
                <a:gd name="connsiteX3" fmla="*/ 46 w 44107"/>
                <a:gd name="connsiteY3" fmla="*/ 67831 h 91156"/>
                <a:gd name="connsiteX4" fmla="*/ 20637 w 44107"/>
                <a:gd name="connsiteY4" fmla="*/ 91110 h 91156"/>
                <a:gd name="connsiteX5" fmla="*/ 44059 w 44107"/>
                <a:gd name="connsiteY5" fmla="*/ 70642 h 91156"/>
                <a:gd name="connsiteX6" fmla="*/ 44059 w 44107"/>
                <a:gd name="connsiteY6" fmla="*/ 67831 h 91156"/>
                <a:gd name="connsiteX7" fmla="*/ 44059 w 44107"/>
                <a:gd name="connsiteY7" fmla="*/ 21919 h 91156"/>
                <a:gd name="connsiteX8" fmla="*/ 22007 w 44107"/>
                <a:gd name="connsiteY8" fmla="*/ 0 h 91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7" h="91156">
                  <a:moveTo>
                    <a:pt x="22007" y="0"/>
                  </a:moveTo>
                  <a:cubicBezTo>
                    <a:pt x="9874" y="0"/>
                    <a:pt x="46" y="9773"/>
                    <a:pt x="46" y="21829"/>
                  </a:cubicBezTo>
                  <a:cubicBezTo>
                    <a:pt x="46" y="21858"/>
                    <a:pt x="46" y="21889"/>
                    <a:pt x="46" y="21919"/>
                  </a:cubicBezTo>
                  <a:lnTo>
                    <a:pt x="46" y="67831"/>
                  </a:lnTo>
                  <a:cubicBezTo>
                    <a:pt x="-734" y="79912"/>
                    <a:pt x="8486" y="90334"/>
                    <a:pt x="20637" y="91110"/>
                  </a:cubicBezTo>
                  <a:cubicBezTo>
                    <a:pt x="32789" y="91887"/>
                    <a:pt x="43279" y="82722"/>
                    <a:pt x="44059" y="70642"/>
                  </a:cubicBezTo>
                  <a:cubicBezTo>
                    <a:pt x="44123" y="69705"/>
                    <a:pt x="44123" y="68767"/>
                    <a:pt x="44059" y="67831"/>
                  </a:cubicBezTo>
                  <a:lnTo>
                    <a:pt x="44059" y="21919"/>
                  </a:lnTo>
                  <a:cubicBezTo>
                    <a:pt x="44059" y="9813"/>
                    <a:pt x="34186" y="0"/>
                    <a:pt x="22007" y="0"/>
                  </a:cubicBezTo>
                </a:path>
              </a:pathLst>
            </a:custGeom>
            <a:grpFill/>
            <a:ln w="90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0955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7182D"/>
                </a:solidFill>
                <a:effectLst/>
                <a:uLnTx/>
                <a:uFillTx/>
                <a:latin typeface="CiscoSansTT" panose="020B0503020201020303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34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nt Only Title Slide 1, Two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A1A5-BDA4-7FEA-3EC4-1DBB3AD00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2181224"/>
            <a:ext cx="6656388" cy="1554169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827463"/>
            <a:ext cx="6656388" cy="223837"/>
          </a:xfrm>
          <a:noFill/>
        </p:spPr>
        <p:txBody>
          <a:bodyPr/>
          <a:lstStyle>
            <a:lvl1pPr marL="0" indent="0">
              <a:buNone/>
              <a:defRPr lang="en-US" sz="1600" b="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237E3-CDA3-4826-B416-A9C4ECE19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4360866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FF02C-63AA-C8DF-DF7B-EDA5A3CE6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0687" y="4360866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6364224"/>
            <a:ext cx="3906838" cy="493776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87370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nt Only Title Slide 2, Four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A1A5-BDA4-7FEA-3EC4-1DBB3AD00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1556884"/>
            <a:ext cx="6656388" cy="1554169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203123"/>
            <a:ext cx="6656388" cy="223837"/>
          </a:xfrm>
          <a:noFill/>
        </p:spPr>
        <p:txBody>
          <a:bodyPr/>
          <a:lstStyle>
            <a:lvl1pPr marL="0" indent="0">
              <a:buNone/>
              <a:defRPr lang="en-US" sz="1600" b="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237E3-CDA3-4826-B416-A9C4ECE19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736526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FF02C-63AA-C8DF-DF7B-EDA5A3CE6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0687" y="3736526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75F4503-6E14-DE87-30D2-13904F94B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4363133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9DECD55-6AA1-8B80-F758-69B1E9337A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0687" y="4363133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6364224"/>
            <a:ext cx="3906838" cy="493776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22890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vent Only Title Slide 3, Six Spea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1BA1A5-BDA4-7FEA-3EC4-1DBB3AD00F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1556884"/>
            <a:ext cx="6656388" cy="1554169"/>
          </a:xfrm>
        </p:spPr>
        <p:txBody>
          <a:bodyPr anchor="b" anchorCtr="0"/>
          <a:lstStyle>
            <a:lvl1pPr>
              <a:defRPr sz="36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4DBA1600-2171-A996-0ADC-8B8C7BC4DE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850" y="3203123"/>
            <a:ext cx="6656388" cy="223837"/>
          </a:xfrm>
          <a:noFill/>
        </p:spPr>
        <p:txBody>
          <a:bodyPr/>
          <a:lstStyle>
            <a:lvl1pPr marL="0" indent="0">
              <a:buNone/>
              <a:defRPr lang="en-US" sz="1600" b="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</a:lstStyle>
          <a:p>
            <a:pPr marL="0" lvl="0" indent="0"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None/>
            </a:pPr>
            <a:r>
              <a:rPr lang="en-US"/>
              <a:t>Subtitle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6237E3-CDA3-4826-B416-A9C4ECE19D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850" y="3736526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EFF02C-63AA-C8DF-DF7B-EDA5A3CE61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30687" y="3736526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3234AB-A4AA-B257-D87A-A9AEED608B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850" y="6364224"/>
            <a:ext cx="3906838" cy="493776"/>
          </a:xfrm>
          <a:noFill/>
        </p:spPr>
        <p:txBody>
          <a:bodyPr/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975F4503-6E14-DE87-30D2-13904F94B3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3850" y="4363133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09DECD55-6AA1-8B80-F758-69B1E9337A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30687" y="4363133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B989D1F9-5949-EAFF-931D-8121D6A66A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3850" y="4986338"/>
            <a:ext cx="3725863" cy="457200"/>
          </a:xfrm>
          <a:noFill/>
        </p:spPr>
        <p:txBody>
          <a:bodyPr/>
          <a:lstStyle>
            <a:lvl1pPr marL="0" indent="0"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D1ACE7D-3D09-2D50-1C06-DBAD3893A9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0687" y="4986338"/>
            <a:ext cx="3727451" cy="45720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lang="en-US" sz="1400" kern="1200" dirty="0">
                <a:solidFill>
                  <a:schemeClr val="bg1"/>
                </a:solidFill>
                <a:latin typeface="+mn-lt"/>
                <a:ea typeface="ＭＳ Ｐゴシック" charset="0"/>
                <a:cs typeface="CiscoSan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Speaker Name</a:t>
            </a:r>
          </a:p>
          <a:p>
            <a:pPr lvl="0"/>
            <a:r>
              <a:rPr lang="en-US"/>
              <a:t>Speaker Title placeholder, @social</a:t>
            </a:r>
          </a:p>
        </p:txBody>
      </p:sp>
    </p:spTree>
    <p:extLst>
      <p:ext uri="{BB962C8B-B14F-4D97-AF65-F5344CB8AC3E}">
        <p14:creationId xmlns:p14="http://schemas.microsoft.com/office/powerpoint/2010/main" val="220514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A470DCA-01D3-75CC-4B81-AF6AC1F46C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3850" y="298146"/>
            <a:ext cx="2749550" cy="49244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6DE8E-18DA-4564-080D-AD4F9F492D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08588" y="296863"/>
            <a:ext cx="550862" cy="365125"/>
          </a:xfrm>
        </p:spPr>
        <p:txBody>
          <a:bodyPr vert="horz" lIns="0" tIns="0" rIns="0" bIns="0" rtlCol="0" anchor="t" anchorCtr="0"/>
          <a:lstStyle>
            <a:lvl1pPr marL="0" indent="0">
              <a:lnSpc>
                <a:spcPct val="90000"/>
              </a:lnSpc>
              <a:buNone/>
              <a:defRPr kumimoji="0" lang="en-US" sz="3200" b="0" i="0" u="none" strike="noStrike" cap="none" spc="27" normalizeH="0" baseline="0" dirty="0" smtClean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+mj-lt"/>
                <a:cs typeface="CiscoSansTT" panose="020B0503020201020303"/>
              </a:defRPr>
            </a:lvl1pPr>
          </a:lstStyle>
          <a:p>
            <a:pPr marL="0" lvl="0" algn="r" defTabSz="914400" latinLnBrk="0"/>
            <a:r>
              <a:rPr lang="en-US"/>
              <a:t>##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1C779-BAEC-654A-5E9A-684AEBA7E39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4900" y="296863"/>
            <a:ext cx="5683250" cy="365125"/>
          </a:xfrm>
          <a:noFill/>
        </p:spPr>
        <p:txBody>
          <a:bodyPr anchor="t" anchorCtr="0"/>
          <a:lstStyle>
            <a:lvl1pPr marL="0" indent="0" algn="l" defTabSz="9122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000"/>
              </a:spcAft>
              <a:buClrTx/>
              <a:buSzPct val="70000"/>
              <a:buFont typeface="Arial" panose="020B0604020202020204" pitchFamily="34" charset="0"/>
              <a:buNone/>
              <a:defRPr lang="en-US" sz="3200" b="0" i="0" u="none" kern="1200" dirty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</a:lstStyle>
          <a:p>
            <a:pPr lvl="0"/>
            <a:r>
              <a:rPr lang="en-US"/>
              <a:t>Agenda list placeholder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7F1A5-67B6-4A78-7FA7-0860E1B6F9B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200302-2202-F22C-D162-871BF904F46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49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image" Target="../media/image2.svg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21F2830-F0A3-2EAC-C709-5C928A8C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8146"/>
            <a:ext cx="11544300" cy="492443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5BE63C-8C0C-FC75-3DF2-F8F96A3C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754" y="1244599"/>
            <a:ext cx="11544396" cy="483532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B4362-70A2-3ADC-C4AA-ADA6E4E09C94}"/>
              </a:ext>
            </a:extLst>
          </p:cNvPr>
          <p:cNvSpPr>
            <a:spLocks/>
          </p:cNvSpPr>
          <p:nvPr userDrawn="1"/>
        </p:nvSpPr>
        <p:spPr bwMode="ltGray">
          <a:xfrm>
            <a:off x="323850" y="6448930"/>
            <a:ext cx="3285935" cy="40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8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" panose="020B0503020201020303"/>
              </a:rPr>
              <a:t>© 2025 Cisco and/or its affiliates. All rights reserved.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2B348-7CFA-9BD7-7FBA-A3E160A67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0688" y="6445885"/>
            <a:ext cx="3727450" cy="4114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kumimoji="0" lang="en-US" sz="7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" panose="020B0503020201020303"/>
              </a:defRPr>
            </a:lvl1pPr>
          </a:lstStyle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CAE8E-F596-3416-3914-B7C065191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5425" y="6448929"/>
            <a:ext cx="1773238" cy="4114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kumimoji="0" lang="en-US" sz="7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" panose="020B0503020201020303"/>
              </a:defRPr>
            </a:lvl1pPr>
          </a:lstStyle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7" descr="Cisco Logo">
            <a:extLst>
              <a:ext uri="{FF2B5EF4-FFF2-40B4-BE49-F238E27FC236}">
                <a16:creationId xmlns:a16="http://schemas.microsoft.com/office/drawing/2014/main" id="{E912C7E4-465D-A60D-49E8-6866FAAE6559}"/>
              </a:ext>
            </a:extLst>
          </p:cNvPr>
          <p:cNvPicPr>
            <a:picLocks noChangeAspect="1"/>
          </p:cNvPicPr>
          <p:nvPr userDrawn="1"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rcRect/>
          <a:stretch/>
        </p:blipFill>
        <p:spPr>
          <a:xfrm>
            <a:off x="11520088" y="6354445"/>
            <a:ext cx="348061" cy="182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E3397-B7E0-F9B7-D1AC-C859F3CFC5A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07722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370733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48" r:id="rId2"/>
    <p:sldLayoutId id="2147483787" r:id="rId3"/>
    <p:sldLayoutId id="2147483788" r:id="rId4"/>
    <p:sldLayoutId id="2147483773" r:id="rId5"/>
    <p:sldLayoutId id="2147483799" r:id="rId6"/>
    <p:sldLayoutId id="2147483800" r:id="rId7"/>
    <p:sldLayoutId id="2147483801" r:id="rId8"/>
    <p:sldLayoutId id="2147483668" r:id="rId9"/>
    <p:sldLayoutId id="2147483747" r:id="rId10"/>
    <p:sldLayoutId id="2147483754" r:id="rId11"/>
    <p:sldLayoutId id="2147483753" r:id="rId12"/>
    <p:sldLayoutId id="2147483763" r:id="rId13"/>
    <p:sldLayoutId id="2147483764" r:id="rId14"/>
    <p:sldLayoutId id="2147483771" r:id="rId15"/>
    <p:sldLayoutId id="2147483777" r:id="rId16"/>
    <p:sldLayoutId id="2147483804" r:id="rId17"/>
    <p:sldLayoutId id="2147483789" r:id="rId18"/>
    <p:sldLayoutId id="2147483805" r:id="rId19"/>
    <p:sldLayoutId id="2147483812" r:id="rId20"/>
    <p:sldLayoutId id="2147483811" r:id="rId21"/>
    <p:sldLayoutId id="2147483809" r:id="rId22"/>
    <p:sldLayoutId id="2147483808" r:id="rId23"/>
    <p:sldLayoutId id="2147483807" r:id="rId24"/>
    <p:sldLayoutId id="2147483810" r:id="rId25"/>
    <p:sldLayoutId id="2147483796" r:id="rId26"/>
    <p:sldLayoutId id="2147483780" r:id="rId27"/>
    <p:sldLayoutId id="2147483784" r:id="rId28"/>
    <p:sldLayoutId id="2147483778" r:id="rId29"/>
    <p:sldLayoutId id="2147483781" r:id="rId30"/>
    <p:sldLayoutId id="2147483779" r:id="rId31"/>
    <p:sldLayoutId id="2147483774" r:id="rId32"/>
    <p:sldLayoutId id="2147483775" r:id="rId33"/>
    <p:sldLayoutId id="2147483776" r:id="rId34"/>
    <p:sldLayoutId id="2147483783" r:id="rId35"/>
    <p:sldLayoutId id="2147483797" r:id="rId36"/>
    <p:sldLayoutId id="2147483794" r:id="rId37"/>
    <p:sldLayoutId id="2147483806" r:id="rId38"/>
    <p:sldLayoutId id="2147483798" r:id="rId39"/>
    <p:sldLayoutId id="2147483791" r:id="rId40"/>
    <p:sldLayoutId id="2147483793" r:id="rId41"/>
    <p:sldLayoutId id="2147483792" r:id="rId42"/>
    <p:sldLayoutId id="2147483795" r:id="rId43"/>
    <p:sldLayoutId id="2147483762" r:id="rId44"/>
    <p:sldLayoutId id="2147483785" r:id="rId45"/>
    <p:sldLayoutId id="2147483786" r:id="rId46"/>
    <p:sldLayoutId id="2147483790" r:id="rId47"/>
    <p:sldLayoutId id="2147483756" r:id="rId48"/>
    <p:sldLayoutId id="2147483761" r:id="rId49"/>
    <p:sldLayoutId id="2147483758" r:id="rId50"/>
    <p:sldLayoutId id="2147483760" r:id="rId51"/>
    <p:sldLayoutId id="2147483757" r:id="rId52"/>
    <p:sldLayoutId id="2147483802" r:id="rId53"/>
    <p:sldLayoutId id="2147483751" r:id="rId54"/>
    <p:sldLayoutId id="2147483803" r:id="rId55"/>
    <p:sldLayoutId id="2147483749" r:id="rId5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2276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Pct val="70000"/>
        <a:buFont typeface="Arial" panose="020B0604020202020204" pitchFamily="34" charset="0"/>
        <a:buNone/>
        <a:defRPr lang="en-US" sz="32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9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90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8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79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8288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1pPr>
      <a:lvl2pPr marL="36576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2pPr>
      <a:lvl3pPr marL="54864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3pPr>
      <a:lvl4pPr marL="73152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4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4pPr>
      <a:lvl5pPr marL="91440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5pPr>
      <a:lvl6pPr marL="1151798" indent="-228592" algn="l" defTabSz="914362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1" indent="-228561" algn="l" defTabSz="914362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2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04" userDrawn="1">
          <p15:clr>
            <a:srgbClr val="F26B43"/>
          </p15:clr>
        </p15:guide>
        <p15:guide id="3" pos="747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9" orient="horz" pos="3827" userDrawn="1">
          <p15:clr>
            <a:srgbClr val="9FCC3B"/>
          </p15:clr>
        </p15:guide>
        <p15:guide id="10" orient="horz" pos="202" userDrawn="1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392" userDrawn="1">
          <p15:clr>
            <a:srgbClr val="A4A3A4"/>
          </p15:clr>
        </p15:guide>
        <p15:guide id="13" orient="horz" pos="2552" userDrawn="1">
          <p15:clr>
            <a:srgbClr val="A4A3A4"/>
          </p15:clr>
        </p15:guide>
        <p15:guide id="14" orient="horz" pos="600" userDrawn="1">
          <p15:clr>
            <a:srgbClr val="A4A3A4"/>
          </p15:clr>
        </p15:guide>
        <p15:guide id="15" orient="horz" pos="1766" userDrawn="1">
          <p15:clr>
            <a:srgbClr val="A4A3A4"/>
          </p15:clr>
        </p15:guide>
        <p15:guide id="16" orient="horz" pos="2355" userDrawn="1">
          <p15:clr>
            <a:srgbClr val="A4A3A4"/>
          </p15:clr>
        </p15:guide>
        <p15:guide id="18" orient="horz" pos="4118" userDrawn="1">
          <p15:clr>
            <a:srgbClr val="F26B43"/>
          </p15:clr>
        </p15:guide>
        <p15:guide id="19" orient="horz" pos="1178" userDrawn="1">
          <p15:clr>
            <a:srgbClr val="A4A3A4"/>
          </p15:clr>
        </p15:guide>
        <p15:guide id="20" orient="horz" pos="1374" userDrawn="1">
          <p15:clr>
            <a:srgbClr val="A4A3A4"/>
          </p15:clr>
        </p15:guide>
        <p15:guide id="21" orient="horz" pos="1570" userDrawn="1">
          <p15:clr>
            <a:srgbClr val="A4A3A4"/>
          </p15:clr>
        </p15:guide>
        <p15:guide id="22" pos="703" userDrawn="1">
          <p15:clr>
            <a:srgbClr val="A4A3A4"/>
          </p15:clr>
        </p15:guide>
        <p15:guide id="23" pos="820" userDrawn="1">
          <p15:clr>
            <a:srgbClr val="A4A3A4"/>
          </p15:clr>
        </p15:guide>
        <p15:guide id="24" pos="1321" userDrawn="1">
          <p15:clr>
            <a:srgbClr val="A4A3A4"/>
          </p15:clr>
        </p15:guide>
        <p15:guide id="25" pos="1435" userDrawn="1">
          <p15:clr>
            <a:srgbClr val="A4A3A4"/>
          </p15:clr>
        </p15:guide>
        <p15:guide id="26" pos="1936" userDrawn="1">
          <p15:clr>
            <a:srgbClr val="A4A3A4"/>
          </p15:clr>
        </p15:guide>
        <p15:guide id="27" pos="2051" userDrawn="1">
          <p15:clr>
            <a:srgbClr val="A4A3A4"/>
          </p15:clr>
        </p15:guide>
        <p15:guide id="28" pos="2551" userDrawn="1">
          <p15:clr>
            <a:srgbClr val="A4A3A4"/>
          </p15:clr>
        </p15:guide>
        <p15:guide id="29" pos="2665" userDrawn="1">
          <p15:clr>
            <a:srgbClr val="A4A3A4"/>
          </p15:clr>
        </p15:guide>
        <p15:guide id="30" pos="3167" userDrawn="1">
          <p15:clr>
            <a:srgbClr val="A4A3A4"/>
          </p15:clr>
        </p15:guide>
        <p15:guide id="31" pos="3281" userDrawn="1">
          <p15:clr>
            <a:srgbClr val="A4A3A4"/>
          </p15:clr>
        </p15:guide>
        <p15:guide id="32" pos="3783" userDrawn="1">
          <p15:clr>
            <a:srgbClr val="A4A3A4"/>
          </p15:clr>
        </p15:guide>
        <p15:guide id="33" pos="3896" userDrawn="1">
          <p15:clr>
            <a:srgbClr val="A4A3A4"/>
          </p15:clr>
        </p15:guide>
        <p15:guide id="34" pos="4397" userDrawn="1">
          <p15:clr>
            <a:srgbClr val="A4A3A4"/>
          </p15:clr>
        </p15:guide>
        <p15:guide id="35" pos="4512" userDrawn="1">
          <p15:clr>
            <a:srgbClr val="A4A3A4"/>
          </p15:clr>
        </p15:guide>
        <p15:guide id="36" pos="5013" userDrawn="1">
          <p15:clr>
            <a:srgbClr val="A4A3A4"/>
          </p15:clr>
        </p15:guide>
        <p15:guide id="37" pos="5128" userDrawn="1">
          <p15:clr>
            <a:srgbClr val="A4A3A4"/>
          </p15:clr>
        </p15:guide>
        <p15:guide id="38" pos="5629" userDrawn="1">
          <p15:clr>
            <a:srgbClr val="A4A3A4"/>
          </p15:clr>
        </p15:guide>
        <p15:guide id="39" pos="5742" userDrawn="1">
          <p15:clr>
            <a:srgbClr val="A4A3A4"/>
          </p15:clr>
        </p15:guide>
        <p15:guide id="40" pos="6244" userDrawn="1">
          <p15:clr>
            <a:srgbClr val="A4A3A4"/>
          </p15:clr>
        </p15:guide>
        <p15:guide id="41" pos="6359" userDrawn="1">
          <p15:clr>
            <a:srgbClr val="A4A3A4"/>
          </p15:clr>
        </p15:guide>
        <p15:guide id="42" pos="6859" userDrawn="1">
          <p15:clr>
            <a:srgbClr val="A4A3A4"/>
          </p15:clr>
        </p15:guide>
        <p15:guide id="43" pos="6975" userDrawn="1">
          <p15:clr>
            <a:srgbClr val="A4A3A4"/>
          </p15:clr>
        </p15:guide>
        <p15:guide id="44" orient="horz" pos="784" userDrawn="1">
          <p15:clr>
            <a:srgbClr val="A4A3A4"/>
          </p15:clr>
        </p15:guide>
        <p15:guide id="45" orient="horz" pos="980" userDrawn="1">
          <p15:clr>
            <a:srgbClr val="A4A3A4"/>
          </p15:clr>
        </p15:guide>
        <p15:guide id="46" orient="horz" pos="1962" userDrawn="1">
          <p15:clr>
            <a:srgbClr val="A4A3A4"/>
          </p15:clr>
        </p15:guide>
        <p15:guide id="47" orient="horz" pos="2747" userDrawn="1">
          <p15:clr>
            <a:srgbClr val="A4A3A4"/>
          </p15:clr>
        </p15:guide>
        <p15:guide id="48" orient="horz" pos="2945" userDrawn="1">
          <p15:clr>
            <a:srgbClr val="A4A3A4"/>
          </p15:clr>
        </p15:guide>
        <p15:guide id="49" orient="horz" pos="3141" userDrawn="1">
          <p15:clr>
            <a:srgbClr val="A4A3A4"/>
          </p15:clr>
        </p15:guide>
        <p15:guide id="50" orient="horz" pos="3337" userDrawn="1">
          <p15:clr>
            <a:srgbClr val="A4A3A4"/>
          </p15:clr>
        </p15:guide>
        <p15:guide id="51" orient="horz" pos="3535" userDrawn="1">
          <p15:clr>
            <a:srgbClr val="A4A3A4"/>
          </p15:clr>
        </p15:guide>
        <p15:guide id="52" orient="horz" pos="3730" userDrawn="1">
          <p15:clr>
            <a:srgbClr val="A4A3A4"/>
          </p15:clr>
        </p15:guide>
        <p15:guide id="53" orient="horz" pos="3936" userDrawn="1">
          <p15:clr>
            <a:srgbClr val="A4A3A4"/>
          </p15:clr>
        </p15:guide>
        <p15:guide id="54" orient="horz" pos="187" userDrawn="1">
          <p15:clr>
            <a:srgbClr val="9FCC3B"/>
          </p15:clr>
        </p15:guide>
        <p15:guide id="55" pos="455" userDrawn="1">
          <p15:clr>
            <a:srgbClr val="9FCC3B"/>
          </p15:clr>
        </p15:guide>
        <p15:guide id="56" pos="1069" userDrawn="1">
          <p15:clr>
            <a:srgbClr val="9FCC3B"/>
          </p15:clr>
        </p15:guide>
        <p15:guide id="57" pos="1685" userDrawn="1">
          <p15:clr>
            <a:srgbClr val="9FCC3B"/>
          </p15:clr>
        </p15:guide>
        <p15:guide id="58" pos="2301" userDrawn="1">
          <p15:clr>
            <a:srgbClr val="9FCC3B"/>
          </p15:clr>
        </p15:guide>
        <p15:guide id="59" pos="2915" userDrawn="1">
          <p15:clr>
            <a:srgbClr val="9FCC3B"/>
          </p15:clr>
        </p15:guide>
        <p15:guide id="60" pos="3531" userDrawn="1">
          <p15:clr>
            <a:srgbClr val="9FCC3B"/>
          </p15:clr>
        </p15:guide>
        <p15:guide id="61" pos="4146" userDrawn="1">
          <p15:clr>
            <a:srgbClr val="9FCC3B"/>
          </p15:clr>
        </p15:guide>
        <p15:guide id="62" pos="4762" userDrawn="1">
          <p15:clr>
            <a:srgbClr val="9FCC3B"/>
          </p15:clr>
        </p15:guide>
        <p15:guide id="63" pos="5378" userDrawn="1">
          <p15:clr>
            <a:srgbClr val="9FCC3B"/>
          </p15:clr>
        </p15:guide>
        <p15:guide id="64" pos="5992" userDrawn="1">
          <p15:clr>
            <a:srgbClr val="9FCC3B"/>
          </p15:clr>
        </p15:guide>
        <p15:guide id="65" pos="6609" userDrawn="1">
          <p15:clr>
            <a:srgbClr val="9FCC3B"/>
          </p15:clr>
        </p15:guide>
        <p15:guide id="66" pos="7225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5275E-9A30-5EC6-6223-A546E1A44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CA99A7-E967-D32A-BC2F-27A53D87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49" y="1557338"/>
            <a:ext cx="7235826" cy="1554162"/>
          </a:xfrm>
        </p:spPr>
        <p:txBody>
          <a:bodyPr/>
          <a:lstStyle/>
          <a:p>
            <a:r>
              <a:rPr lang="en-US"/>
              <a:t>AI IDE(Snowflake) - Analysis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83D98EA-4B44-C0C5-EBE3-18CD7850F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Exploratory Tools Analysis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DAB44D2-FD86-F6B2-1D8A-6E45B5BB7A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June 4, 2025</a:t>
            </a:r>
          </a:p>
        </p:txBody>
      </p:sp>
    </p:spTree>
    <p:extLst>
      <p:ext uri="{BB962C8B-B14F-4D97-AF65-F5344CB8AC3E}">
        <p14:creationId xmlns:p14="http://schemas.microsoft.com/office/powerpoint/2010/main" val="3383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3A5AD-B79F-B855-EC20-89FA0E91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B72FCE2-2EDC-45E3-0DE2-24DED078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8146"/>
            <a:ext cx="11544300" cy="492443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6C642-B7C1-CA31-83A1-59C7E1318F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18794" y="1172210"/>
            <a:ext cx="9606534" cy="3216910"/>
          </a:xfrm>
        </p:spPr>
        <p:txBody>
          <a:bodyPr/>
          <a:lstStyle/>
          <a:p>
            <a:r>
              <a:rPr lang="en-US"/>
              <a:t>Following points were considered for this exercise :</a:t>
            </a:r>
          </a:p>
          <a:p>
            <a:pPr marL="285750" marR="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Snowflake Integration</a:t>
            </a:r>
            <a:endParaRPr lang="en-US" sz="180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AI-Assisted Development and Auto-Complete</a:t>
            </a:r>
            <a:endParaRPr lang="en-US" sz="1800">
              <a:solidFill>
                <a:srgbClr val="000000"/>
              </a:solidFill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Schema/Context awareness</a:t>
            </a:r>
            <a:endParaRPr lang="en-US" sz="18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Collaboration Features</a:t>
            </a:r>
            <a:endParaRPr lang="en-US" sz="18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85750" marR="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User Experience</a:t>
            </a:r>
          </a:p>
          <a:p>
            <a:pPr marL="285750" marR="0" lvl="0" indent="-285750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>
                <a:solidFill>
                  <a:srgbClr val="000000"/>
                </a:solidFill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Existing preferences/already available or licensed tools</a:t>
            </a:r>
            <a:endParaRPr lang="en-US" sz="1800">
              <a:solidFill>
                <a:srgbClr val="00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3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AD0D0-5343-040D-04D1-FCD79DDB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 Details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CCEA6-3D04-DBA4-590E-9024F5635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726067"/>
              </p:ext>
            </p:extLst>
          </p:nvPr>
        </p:nvGraphicFramePr>
        <p:xfrm>
          <a:off x="658090" y="785090"/>
          <a:ext cx="10847491" cy="380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043">
                  <a:extLst>
                    <a:ext uri="{9D8B030D-6E8A-4147-A177-3AD203B41FA5}">
                      <a16:colId xmlns:a16="http://schemas.microsoft.com/office/drawing/2014/main" val="2782561176"/>
                    </a:ext>
                  </a:extLst>
                </a:gridCol>
                <a:gridCol w="2169362">
                  <a:extLst>
                    <a:ext uri="{9D8B030D-6E8A-4147-A177-3AD203B41FA5}">
                      <a16:colId xmlns:a16="http://schemas.microsoft.com/office/drawing/2014/main" val="3160501105"/>
                    </a:ext>
                  </a:extLst>
                </a:gridCol>
                <a:gridCol w="2169362">
                  <a:extLst>
                    <a:ext uri="{9D8B030D-6E8A-4147-A177-3AD203B41FA5}">
                      <a16:colId xmlns:a16="http://schemas.microsoft.com/office/drawing/2014/main" val="2048455321"/>
                    </a:ext>
                  </a:extLst>
                </a:gridCol>
                <a:gridCol w="2169362">
                  <a:extLst>
                    <a:ext uri="{9D8B030D-6E8A-4147-A177-3AD203B41FA5}">
                      <a16:colId xmlns:a16="http://schemas.microsoft.com/office/drawing/2014/main" val="2083690097"/>
                    </a:ext>
                  </a:extLst>
                </a:gridCol>
                <a:gridCol w="2169362">
                  <a:extLst>
                    <a:ext uri="{9D8B030D-6E8A-4147-A177-3AD203B41FA5}">
                      <a16:colId xmlns:a16="http://schemas.microsoft.com/office/drawing/2014/main" val="665401796"/>
                    </a:ext>
                  </a:extLst>
                </a:gridCol>
              </a:tblGrid>
              <a:tr h="249811">
                <a:tc>
                  <a:txBody>
                    <a:bodyPr/>
                    <a:lstStyle/>
                    <a:p>
                      <a:r>
                        <a:rPr lang="en-US" sz="1600"/>
                        <a:t>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Key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AI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Pricing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5766"/>
                  </a:ext>
                </a:extLst>
              </a:tr>
              <a:tr h="579698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 Studio Code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Desktop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extensions for snowflake with auto completion and GIT integration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GitHub Copilot, other Opensource extensions like Continue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Free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7226048"/>
                  </a:ext>
                </a:extLst>
              </a:tr>
              <a:tr h="296178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Snowflake Copilot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Web-based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Native AI assistant within SF, secure and complaint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Uses cortex, Mistral models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Included with the subscription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5784242"/>
                  </a:ext>
                </a:extLst>
              </a:tr>
              <a:tr h="579698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Web-based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Unified platform where each cell can execute python, SQL and visualizations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prompts can be added to every cell, the tool is called Magic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Paid &amp; Free Trial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4317008"/>
                  </a:ext>
                </a:extLst>
              </a:tr>
              <a:tr h="721459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Navicat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Desktop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Comprehensive Database management tool with advanced data modelling and visualizations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AI assistant with support for ChatGPT,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Deepseek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Gemini and others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Paid and Free Trial (14 days)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1882769"/>
                  </a:ext>
                </a:extLst>
              </a:tr>
              <a:tr h="437938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Coginiti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Desktop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Advanced SQL editor with introspection and schema management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built AI Assistant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Paid &amp; Free Trial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34830735"/>
                  </a:ext>
                </a:extLst>
              </a:tr>
              <a:tr h="437938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DataGrip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Desktop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endParaRPr lang="en-US" sz="1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Paid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466255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6A2FF3B-14A3-E58A-1746-31EC9691B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2677"/>
              </p:ext>
            </p:extLst>
          </p:nvPr>
        </p:nvGraphicFramePr>
        <p:xfrm>
          <a:off x="672593" y="4616474"/>
          <a:ext cx="10846814" cy="1750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3407">
                  <a:extLst>
                    <a:ext uri="{9D8B030D-6E8A-4147-A177-3AD203B41FA5}">
                      <a16:colId xmlns:a16="http://schemas.microsoft.com/office/drawing/2014/main" val="4188498044"/>
                    </a:ext>
                  </a:extLst>
                </a:gridCol>
                <a:gridCol w="5423407">
                  <a:extLst>
                    <a:ext uri="{9D8B030D-6E8A-4147-A177-3AD203B41FA5}">
                      <a16:colId xmlns:a16="http://schemas.microsoft.com/office/drawing/2014/main" val="4266118764"/>
                    </a:ext>
                  </a:extLst>
                </a:gridCol>
              </a:tblGrid>
              <a:tr h="591206">
                <a:tc>
                  <a:txBody>
                    <a:bodyPr/>
                    <a:lstStyle/>
                    <a:p>
                      <a:r>
                        <a:rPr lang="en-US" sz="1400"/>
                        <a:t>Other IDE’s also available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Leading LLM’s for SQL Generation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81327"/>
                  </a:ext>
                </a:extLst>
              </a:tr>
              <a:tr h="1159457">
                <a:tc>
                  <a:txBody>
                    <a:bodyPr/>
                    <a:lstStyle/>
                    <a:p>
                      <a:r>
                        <a:rPr lang="en-US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Cursor AI and </a:t>
                      </a:r>
                      <a:r>
                        <a:rPr lang="en-US" sz="12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DBeaver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Claude Opus 4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Arctic-Text2SQL-R1 (32B and 14B)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GPT 4.1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Gemini 2.5 Pro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Qwen3 (when fine-tuned, performs better than GPT 4o)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74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4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79D0-D00F-925E-1064-948ADEED1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EAA3-15E4-212B-82E6-B0EB5B16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 Summary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613211-9594-9F5D-C887-3C16214D9709}"/>
              </a:ext>
            </a:extLst>
          </p:cNvPr>
          <p:cNvGraphicFramePr>
            <a:graphicFrameLocks noGrp="1"/>
          </p:cNvGraphicFramePr>
          <p:nvPr/>
        </p:nvGraphicFramePr>
        <p:xfrm>
          <a:off x="683766" y="1186010"/>
          <a:ext cx="11075418" cy="3065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806">
                  <a:extLst>
                    <a:ext uri="{9D8B030D-6E8A-4147-A177-3AD203B41FA5}">
                      <a16:colId xmlns:a16="http://schemas.microsoft.com/office/drawing/2014/main" val="2782561176"/>
                    </a:ext>
                  </a:extLst>
                </a:gridCol>
                <a:gridCol w="3691806">
                  <a:extLst>
                    <a:ext uri="{9D8B030D-6E8A-4147-A177-3AD203B41FA5}">
                      <a16:colId xmlns:a16="http://schemas.microsoft.com/office/drawing/2014/main" val="2048455321"/>
                    </a:ext>
                  </a:extLst>
                </a:gridCol>
                <a:gridCol w="3691806">
                  <a:extLst>
                    <a:ext uri="{9D8B030D-6E8A-4147-A177-3AD203B41FA5}">
                      <a16:colId xmlns:a16="http://schemas.microsoft.com/office/drawing/2014/main" val="2083690097"/>
                    </a:ext>
                  </a:extLst>
                </a:gridCol>
              </a:tblGrid>
              <a:tr h="1021983">
                <a:tc>
                  <a:txBody>
                    <a:bodyPr/>
                    <a:lstStyle/>
                    <a:p>
                      <a:r>
                        <a:rPr lang="en-US"/>
                        <a:t>Experience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5766"/>
                  </a:ext>
                </a:extLst>
              </a:tr>
              <a:tr h="1021983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 Level to Senior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Continue with their current preferred tool, cross referencing Claude Opus 4 independently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Next steps in DevOps process also needs to be considered to reduce overall timelines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7226048"/>
                  </a:ext>
                </a:extLst>
              </a:tr>
              <a:tr h="1021983"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Entry to Junior 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use the IDE’s finalized part of this analysis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defTabSz="914362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Risks over-reliance and reduced critical thinking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5784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08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4C85-438A-A03B-FDD3-37FE9EE8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68468-2514-53C7-5156-EEA4967B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iscoSansTT Thin"/>
              </a:rPr>
              <a:t>Criteria Breakdown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2A6BA4-CD9F-4C34-FBAF-030A928AE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650637"/>
              </p:ext>
            </p:extLst>
          </p:nvPr>
        </p:nvGraphicFramePr>
        <p:xfrm>
          <a:off x="507534" y="790589"/>
          <a:ext cx="11107024" cy="5925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460">
                  <a:extLst>
                    <a:ext uri="{9D8B030D-6E8A-4147-A177-3AD203B41FA5}">
                      <a16:colId xmlns:a16="http://schemas.microsoft.com/office/drawing/2014/main" val="2782561176"/>
                    </a:ext>
                  </a:extLst>
                </a:gridCol>
                <a:gridCol w="3367642">
                  <a:extLst>
                    <a:ext uri="{9D8B030D-6E8A-4147-A177-3AD203B41FA5}">
                      <a16:colId xmlns:a16="http://schemas.microsoft.com/office/drawing/2014/main" val="2048455321"/>
                    </a:ext>
                  </a:extLst>
                </a:gridCol>
                <a:gridCol w="5751922">
                  <a:extLst>
                    <a:ext uri="{9D8B030D-6E8A-4147-A177-3AD203B41FA5}">
                      <a16:colId xmlns:a16="http://schemas.microsoft.com/office/drawing/2014/main" val="2083690097"/>
                    </a:ext>
                  </a:extLst>
                </a:gridCol>
              </a:tblGrid>
              <a:tr h="396282">
                <a:tc>
                  <a:txBody>
                    <a:bodyPr/>
                    <a:lstStyle/>
                    <a:p>
                      <a:r>
                        <a:rPr lang="en-US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5766"/>
                  </a:ext>
                </a:extLst>
              </a:tr>
              <a:tr h="375053">
                <a:tc rowSpan="7"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Generation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from existing SQLs/ flowchart</a:t>
                      </a:r>
                    </a:p>
                  </a:txBody>
                  <a:tcPr marL="9525" marR="9525" marT="9525" marB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Using the existing data pipeline, IDE should understand and  generate similar SQL for other tables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7226048"/>
                  </a:ext>
                </a:extLst>
              </a:tr>
              <a:tr h="551965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Language to SQL Conversion</a:t>
                      </a:r>
                    </a:p>
                  </a:txBody>
                  <a:tcPr marL="9525" marR="9525" marT="9525" marB="9525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Input: Show total sales pers region</a:t>
                      </a:r>
                      <a:b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 should Generate:</a:t>
                      </a:r>
                      <a:b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region, sum(sales) ….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5784242"/>
                  </a:ext>
                </a:extLst>
              </a:tr>
              <a:tr h="368544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 Data modelling questions</a:t>
                      </a:r>
                    </a:p>
                  </a:txBody>
                  <a:tcPr marL="9524" marR="9524" marT="9524" marB="95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 should help suggest optimal schemas, relationships, overall design strategies based on user questions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562464419"/>
                  </a:ext>
                </a:extLst>
              </a:tr>
              <a:tr h="343766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Refactor/Lint existing SQL for better performance</a:t>
                      </a:r>
                    </a:p>
                  </a:txBody>
                  <a:tcPr marL="9524" marR="9524" marT="9524" marB="952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existing slow SQL and improve performance (CHNLPTNRIT_DB.CHNLPTNRIT_PXP_STG.PXP_BOOKINGS_DATA_LOAD_VW)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88580408"/>
                  </a:ext>
                </a:extLst>
              </a:tr>
              <a:tr h="3437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suggestions for Enhancements to existing SQL’s by using natural language</a:t>
                      </a:r>
                    </a:p>
                  </a:txBody>
                  <a:tcPr marL="9524" marR="9524" marT="9524" marB="9524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Improve existing queries and add additional logic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1298816769"/>
                  </a:ext>
                </a:extLst>
              </a:tr>
              <a:tr h="375053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Java Script using set of SQLs/flowchart / Natural Language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Java Script code for testing on subset data for overrides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755270338"/>
                  </a:ext>
                </a:extLst>
              </a:tr>
              <a:tr h="375053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Integration and version control</a:t>
                      </a:r>
                    </a:p>
                  </a:txBody>
                  <a:tcPr marL="9524" marR="9524" marT="9524" marB="952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Commit, push, pull code directly from the IDE, track history, review differences, revert changes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888490091"/>
                  </a:ext>
                </a:extLst>
              </a:tr>
              <a:tr h="375053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9524" marR="9524" marT="9524" marB="9524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test cases using code/ data flow</a:t>
                      </a:r>
                    </a:p>
                  </a:txBody>
                  <a:tcPr marL="9524" marR="9524" marT="9524" marB="952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 with empty tables, test negative or invalid revenue amounts, test boundary cases like end of month (sales opportunities)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991561898"/>
                  </a:ext>
                </a:extLst>
              </a:tr>
              <a:tr h="19814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SQL for test cases</a:t>
                      </a:r>
                    </a:p>
                  </a:txBody>
                  <a:tcPr marL="9524" marR="9524" marT="9524" marB="952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 ….. WHERE revenue &lt; 0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461298931"/>
                  </a:ext>
                </a:extLst>
              </a:tr>
              <a:tr h="375053">
                <a:tc rowSpan="5"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Debugging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errors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 should highlight the missing parenthesis and should suggest necessary corrections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040938538"/>
                  </a:ext>
                </a:extLst>
              </a:tr>
              <a:tr h="233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Summaries to Details comparison</a:t>
                      </a:r>
                    </a:p>
                  </a:txBody>
                  <a:tcPr marL="9524" marR="9524" marT="9524" marB="95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Compare the summary data to transaction level details for accuracy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4092802909"/>
                  </a:ext>
                </a:extLst>
              </a:tr>
              <a:tr h="3750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Extraction </a:t>
                      </a:r>
                      <a:r>
                        <a:rPr lang="en-US" sz="1100" b="0" i="0" u="none" strike="noStrike" kern="1200" noProof="0">
                          <a:solidFill>
                            <a:schemeClr val="dk1"/>
                          </a:solidFill>
                          <a:latin typeface="CiscoSansTT"/>
                        </a:rPr>
                        <a:t>comparison to sources</a:t>
                      </a: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highlight source to loaded table and highlight the mismatches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662917631"/>
                  </a:ext>
                </a:extLst>
              </a:tr>
              <a:tr h="233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issues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Should detect nulls, duplicates or give query</a:t>
                      </a:r>
                      <a:endParaRPr lang="en-US"/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4160392922"/>
                  </a:ext>
                </a:extLst>
              </a:tr>
              <a:tr h="2335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reviews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 should suggest best practices, issues with code.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786390874"/>
                  </a:ext>
                </a:extLst>
              </a:tr>
              <a:tr h="304287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Data Flow Charts</a:t>
                      </a:r>
                    </a:p>
                  </a:txBody>
                  <a:tcPr marL="9524" marR="9524" marT="9524" marB="9524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Visualize data transformation paths(source -&gt; staging -&gt; aggregated -&gt; reporting) (CPI data)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1371556164"/>
                  </a:ext>
                </a:extLst>
              </a:tr>
              <a:tr h="3962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 Modeling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ER diagrams representing data tables, relationships, keys</a:t>
                      </a: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45014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3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813D9-98FC-2579-9ED4-BA8FB417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DAFC-73FF-3431-3330-BC915CB9C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iscoSansTT Thin"/>
              </a:rPr>
              <a:t>IDE Suitability</a:t>
            </a:r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2E32B99-1022-71BA-2DFD-FADC28DDB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862852"/>
              </p:ext>
            </p:extLst>
          </p:nvPr>
        </p:nvGraphicFramePr>
        <p:xfrm>
          <a:off x="467105" y="790589"/>
          <a:ext cx="11013579" cy="5438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2769">
                  <a:extLst>
                    <a:ext uri="{9D8B030D-6E8A-4147-A177-3AD203B41FA5}">
                      <a16:colId xmlns:a16="http://schemas.microsoft.com/office/drawing/2014/main" val="2782561176"/>
                    </a:ext>
                  </a:extLst>
                </a:gridCol>
                <a:gridCol w="3312982">
                  <a:extLst>
                    <a:ext uri="{9D8B030D-6E8A-4147-A177-3AD203B41FA5}">
                      <a16:colId xmlns:a16="http://schemas.microsoft.com/office/drawing/2014/main" val="2048455321"/>
                    </a:ext>
                  </a:extLst>
                </a:gridCol>
                <a:gridCol w="1347188">
                  <a:extLst>
                    <a:ext uri="{9D8B030D-6E8A-4147-A177-3AD203B41FA5}">
                      <a16:colId xmlns:a16="http://schemas.microsoft.com/office/drawing/2014/main" val="2083690097"/>
                    </a:ext>
                  </a:extLst>
                </a:gridCol>
                <a:gridCol w="1099744">
                  <a:extLst>
                    <a:ext uri="{9D8B030D-6E8A-4147-A177-3AD203B41FA5}">
                      <a16:colId xmlns:a16="http://schemas.microsoft.com/office/drawing/2014/main" val="465861313"/>
                    </a:ext>
                  </a:extLst>
                </a:gridCol>
                <a:gridCol w="1271580">
                  <a:extLst>
                    <a:ext uri="{9D8B030D-6E8A-4147-A177-3AD203B41FA5}">
                      <a16:colId xmlns:a16="http://schemas.microsoft.com/office/drawing/2014/main" val="978389260"/>
                    </a:ext>
                  </a:extLst>
                </a:gridCol>
                <a:gridCol w="1305946">
                  <a:extLst>
                    <a:ext uri="{9D8B030D-6E8A-4147-A177-3AD203B41FA5}">
                      <a16:colId xmlns:a16="http://schemas.microsoft.com/office/drawing/2014/main" val="3303586905"/>
                    </a:ext>
                  </a:extLst>
                </a:gridCol>
                <a:gridCol w="1143370">
                  <a:extLst>
                    <a:ext uri="{9D8B030D-6E8A-4147-A177-3AD203B41FA5}">
                      <a16:colId xmlns:a16="http://schemas.microsoft.com/office/drawing/2014/main" val="49634004"/>
                    </a:ext>
                  </a:extLst>
                </a:gridCol>
              </a:tblGrid>
              <a:tr h="684570">
                <a:tc>
                  <a:txBody>
                    <a:bodyPr/>
                    <a:lstStyle/>
                    <a:p>
                      <a:r>
                        <a:rPr lang="en-US"/>
                        <a:t>Category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Coginiti Pro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DataGrip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VS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Navicat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675766"/>
                  </a:ext>
                </a:extLst>
              </a:tr>
              <a:tr h="358978">
                <a:tc rowSpan="6"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Generation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SQL from existing SQLs/ flowchart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157226048"/>
                  </a:ext>
                </a:extLst>
              </a:tr>
              <a:tr h="394173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Natural Language to SQL Conversion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l" rtl="0" eaLnBrk="1" latinLnBrk="0" hangingPunct="1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755784242"/>
                  </a:ext>
                </a:extLst>
              </a:tr>
              <a:tr h="358978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Answer Data modelling questions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562464419"/>
                  </a:ext>
                </a:extLst>
              </a:tr>
              <a:tr h="464561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Refactor/Lint existing SQL for better performance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88580408"/>
                  </a:ext>
                </a:extLst>
              </a:tr>
              <a:tr h="619415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noProof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Java Script using set of SQLs/flowchart / Natural Language</a:t>
                      </a: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755270338"/>
                  </a:ext>
                </a:extLst>
              </a:tr>
              <a:tr h="233628">
                <a:tc vMerge="1">
                  <a:txBody>
                    <a:bodyPr/>
                    <a:lstStyle/>
                    <a:p>
                      <a:pPr defTabSz="914362"/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Git Integration and version control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888490091"/>
                  </a:ext>
                </a:extLst>
              </a:tr>
              <a:tr h="394173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Testing</a:t>
                      </a:r>
                    </a:p>
                  </a:txBody>
                  <a:tcPr marL="9524" marR="9524" marT="9524" marB="9524" anchor="ctr"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test cases using code/ data flow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991561898"/>
                  </a:ext>
                </a:extLst>
              </a:tr>
              <a:tr h="2020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SQL for test cases</a:t>
                      </a:r>
                    </a:p>
                  </a:txBody>
                  <a:tcPr marL="9524" marR="9524" marT="9524" marB="9524" anchor="ctr"/>
                </a:tc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2461298931"/>
                  </a:ext>
                </a:extLst>
              </a:tr>
              <a:tr h="193483">
                <a:tc rowSpan="5"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Debugging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errors</a:t>
                      </a:r>
                    </a:p>
                  </a:txBody>
                  <a:tcPr marL="9524" marR="9524" marT="9524" marB="9524" anchor="ctr"/>
                </a:tc>
                <a:tc vMerge="1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vMerge="1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vMerge="1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vMerge="1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 vMerge="1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040938538"/>
                  </a:ext>
                </a:extLst>
              </a:tr>
              <a:tr h="358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Summaries to Details comparison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4092802909"/>
                  </a:ext>
                </a:extLst>
              </a:tr>
              <a:tr h="35897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Extraction </a:t>
                      </a:r>
                      <a:r>
                        <a:rPr lang="en-US" sz="1100" b="0" i="0" u="none" strike="noStrike" kern="1200" noProof="0" dirty="0">
                          <a:solidFill>
                            <a:schemeClr val="dk1"/>
                          </a:solidFill>
                          <a:latin typeface="CiscoSansTT"/>
                        </a:rPr>
                        <a:t>comparison to sources</a:t>
                      </a: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662917631"/>
                  </a:ext>
                </a:extLst>
              </a:tr>
              <a:tr h="193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issues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4160392922"/>
                  </a:ext>
                </a:extLst>
              </a:tr>
              <a:tr h="18995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Code reviews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786390874"/>
                  </a:ext>
                </a:extLst>
              </a:tr>
              <a:tr h="239319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4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Generate Data Flow Charts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1371556164"/>
                  </a:ext>
                </a:extLst>
              </a:tr>
              <a:tr h="193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r>
                        <a:rPr lang="en-US" sz="1100" b="0" i="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Schema Modeling</a:t>
                      </a: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100" b="0" i="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4" marR="9524" marT="9524" marB="9524" anchor="ctr"/>
                </a:tc>
                <a:extLst>
                  <a:ext uri="{0D108BD9-81ED-4DB2-BD59-A6C34878D82A}">
                    <a16:rowId xmlns:a16="http://schemas.microsoft.com/office/drawing/2014/main" val="3450141534"/>
                  </a:ext>
                </a:extLst>
              </a:tr>
            </a:tbl>
          </a:graphicData>
        </a:graphic>
      </p:graphicFrame>
      <p:pic>
        <p:nvPicPr>
          <p:cNvPr id="5" name="Graphic 4" descr="Badge Tick1 with solid fill">
            <a:extLst>
              <a:ext uri="{FF2B5EF4-FFF2-40B4-BE49-F238E27FC236}">
                <a16:creationId xmlns:a16="http://schemas.microsoft.com/office/drawing/2014/main" id="{E5E6A9F8-F63A-7048-AEC7-2BE6474BE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4547" y="1911425"/>
            <a:ext cx="235028" cy="235028"/>
          </a:xfrm>
          <a:prstGeom prst="rect">
            <a:avLst/>
          </a:prstGeom>
        </p:spPr>
      </p:pic>
      <p:pic>
        <p:nvPicPr>
          <p:cNvPr id="7" name="Graphic 6" descr="Badge Tick1 with solid fill">
            <a:extLst>
              <a:ext uri="{FF2B5EF4-FFF2-40B4-BE49-F238E27FC236}">
                <a16:creationId xmlns:a16="http://schemas.microsoft.com/office/drawing/2014/main" id="{FB81AC2E-E71B-6629-DBDF-1F04AB5CF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788" y="1911425"/>
            <a:ext cx="235028" cy="235028"/>
          </a:xfrm>
          <a:prstGeom prst="rect">
            <a:avLst/>
          </a:prstGeom>
        </p:spPr>
      </p:pic>
      <p:pic>
        <p:nvPicPr>
          <p:cNvPr id="8" name="Graphic 7" descr="Badge Tick1 with solid fill">
            <a:extLst>
              <a:ext uri="{FF2B5EF4-FFF2-40B4-BE49-F238E27FC236}">
                <a16:creationId xmlns:a16="http://schemas.microsoft.com/office/drawing/2014/main" id="{1A8D0D20-AE13-2B94-D8C3-B58FD44EE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944" y="1911425"/>
            <a:ext cx="235028" cy="235028"/>
          </a:xfrm>
          <a:prstGeom prst="rect">
            <a:avLst/>
          </a:prstGeom>
        </p:spPr>
      </p:pic>
      <p:pic>
        <p:nvPicPr>
          <p:cNvPr id="13" name="Graphic 12" descr="Badge Cross with solid fill">
            <a:extLst>
              <a:ext uri="{FF2B5EF4-FFF2-40B4-BE49-F238E27FC236}">
                <a16:creationId xmlns:a16="http://schemas.microsoft.com/office/drawing/2014/main" id="{4C5EE2C9-7C0B-CCCA-B746-BAC9B0E511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4713" y="3701391"/>
            <a:ext cx="244210" cy="230438"/>
          </a:xfrm>
          <a:prstGeom prst="rect">
            <a:avLst/>
          </a:prstGeom>
        </p:spPr>
      </p:pic>
      <p:pic>
        <p:nvPicPr>
          <p:cNvPr id="14" name="Graphic 13" descr="Badge Tick1 with solid fill">
            <a:extLst>
              <a:ext uri="{FF2B5EF4-FFF2-40B4-BE49-F238E27FC236}">
                <a16:creationId xmlns:a16="http://schemas.microsoft.com/office/drawing/2014/main" id="{1CCEBEF0-F55E-F3B4-538B-61CC8A873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439" y="1886594"/>
            <a:ext cx="235028" cy="235028"/>
          </a:xfrm>
          <a:prstGeom prst="rect">
            <a:avLst/>
          </a:prstGeom>
        </p:spPr>
      </p:pic>
      <p:pic>
        <p:nvPicPr>
          <p:cNvPr id="15" name="Graphic 14" descr="Badge Tick1 with solid fill">
            <a:extLst>
              <a:ext uri="{FF2B5EF4-FFF2-40B4-BE49-F238E27FC236}">
                <a16:creationId xmlns:a16="http://schemas.microsoft.com/office/drawing/2014/main" id="{ED5DBCED-A788-E813-9ED2-FA0D65792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1911425"/>
            <a:ext cx="235028" cy="235028"/>
          </a:xfrm>
          <a:prstGeom prst="rect">
            <a:avLst/>
          </a:prstGeom>
        </p:spPr>
      </p:pic>
      <p:pic>
        <p:nvPicPr>
          <p:cNvPr id="16" name="Graphic 15" descr="Badge Cross with solid fill">
            <a:extLst>
              <a:ext uri="{FF2B5EF4-FFF2-40B4-BE49-F238E27FC236}">
                <a16:creationId xmlns:a16="http://schemas.microsoft.com/office/drawing/2014/main" id="{4E85E21E-AC4E-52F3-C1CF-7D105E137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44267" y="3701391"/>
            <a:ext cx="244210" cy="230438"/>
          </a:xfrm>
          <a:prstGeom prst="rect">
            <a:avLst/>
          </a:prstGeom>
        </p:spPr>
      </p:pic>
      <p:pic>
        <p:nvPicPr>
          <p:cNvPr id="17" name="Graphic 16" descr="Badge Tick1 with solid fill">
            <a:extLst>
              <a:ext uri="{FF2B5EF4-FFF2-40B4-BE49-F238E27FC236}">
                <a16:creationId xmlns:a16="http://schemas.microsoft.com/office/drawing/2014/main" id="{53D8E58F-30C8-CED5-F5E0-1889A7AA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233" y="3198058"/>
            <a:ext cx="235028" cy="235028"/>
          </a:xfrm>
          <a:prstGeom prst="rect">
            <a:avLst/>
          </a:prstGeom>
        </p:spPr>
      </p:pic>
      <p:pic>
        <p:nvPicPr>
          <p:cNvPr id="18" name="Graphic 17" descr="Badge Tick1 with solid fill">
            <a:extLst>
              <a:ext uri="{FF2B5EF4-FFF2-40B4-BE49-F238E27FC236}">
                <a16:creationId xmlns:a16="http://schemas.microsoft.com/office/drawing/2014/main" id="{05560428-DE6A-6070-5771-4E37D6BE2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365" y="3696800"/>
            <a:ext cx="235028" cy="235028"/>
          </a:xfrm>
          <a:prstGeom prst="rect">
            <a:avLst/>
          </a:prstGeom>
        </p:spPr>
      </p:pic>
      <p:pic>
        <p:nvPicPr>
          <p:cNvPr id="19" name="Graphic 18" descr="Badge Tick1 with solid fill">
            <a:extLst>
              <a:ext uri="{FF2B5EF4-FFF2-40B4-BE49-F238E27FC236}">
                <a16:creationId xmlns:a16="http://schemas.microsoft.com/office/drawing/2014/main" id="{BFE1DFE5-89B1-8442-C097-E1C5E8CAC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606" y="3696799"/>
            <a:ext cx="235028" cy="235028"/>
          </a:xfrm>
          <a:prstGeom prst="rect">
            <a:avLst/>
          </a:prstGeom>
        </p:spPr>
      </p:pic>
      <p:pic>
        <p:nvPicPr>
          <p:cNvPr id="9" name="Graphic 8" descr="Badge Tick1 with solid fill">
            <a:extLst>
              <a:ext uri="{FF2B5EF4-FFF2-40B4-BE49-F238E27FC236}">
                <a16:creationId xmlns:a16="http://schemas.microsoft.com/office/drawing/2014/main" id="{29BAB95C-B5DC-46E3-8170-4134DE7E4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944" y="1533978"/>
            <a:ext cx="235028" cy="235028"/>
          </a:xfrm>
          <a:prstGeom prst="rect">
            <a:avLst/>
          </a:prstGeom>
        </p:spPr>
      </p:pic>
      <p:pic>
        <p:nvPicPr>
          <p:cNvPr id="10" name="Graphic 9" descr="Badge Tick1 with solid fill">
            <a:extLst>
              <a:ext uri="{FF2B5EF4-FFF2-40B4-BE49-F238E27FC236}">
                <a16:creationId xmlns:a16="http://schemas.microsoft.com/office/drawing/2014/main" id="{E3A86678-E85E-23DD-E59F-81C0EEC53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788" y="1516071"/>
            <a:ext cx="235028" cy="235028"/>
          </a:xfrm>
          <a:prstGeom prst="rect">
            <a:avLst/>
          </a:prstGeom>
        </p:spPr>
      </p:pic>
      <p:pic>
        <p:nvPicPr>
          <p:cNvPr id="21" name="Graphic 20" descr="Badge Tick1 with solid fill">
            <a:extLst>
              <a:ext uri="{FF2B5EF4-FFF2-40B4-BE49-F238E27FC236}">
                <a16:creationId xmlns:a16="http://schemas.microsoft.com/office/drawing/2014/main" id="{FA7F5EEE-1096-66A4-4BF1-46C226AB3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4547" y="6479558"/>
            <a:ext cx="235028" cy="2350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CDF675E-6ECC-57A4-228A-58E5A907B8A4}"/>
              </a:ext>
            </a:extLst>
          </p:cNvPr>
          <p:cNvSpPr txBox="1"/>
          <p:nvPr/>
        </p:nvSpPr>
        <p:spPr>
          <a:xfrm>
            <a:off x="9934579" y="6517309"/>
            <a:ext cx="763398" cy="23502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 defTabSz="912276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bg1"/>
              </a:buClr>
              <a:buSzPct val="100000"/>
            </a:pPr>
            <a:r>
              <a:rPr lang="en-US" sz="1050" kern="1200">
                <a:solidFill>
                  <a:schemeClr val="bg1"/>
                </a:solidFill>
                <a:latin typeface="+mn-lt"/>
                <a:ea typeface="ＭＳ Ｐゴシック" charset="0"/>
              </a:rPr>
              <a:t>Partial</a:t>
            </a:r>
            <a:endParaRPr lang="en-US" sz="1600" kern="1200">
              <a:solidFill>
                <a:schemeClr val="bg1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25" name="Graphic 24" descr="Badge Tick1 with solid fill">
            <a:extLst>
              <a:ext uri="{FF2B5EF4-FFF2-40B4-BE49-F238E27FC236}">
                <a16:creationId xmlns:a16="http://schemas.microsoft.com/office/drawing/2014/main" id="{105505FC-3AC6-FD3A-A0D7-C463390D2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6788" y="2259648"/>
            <a:ext cx="235028" cy="235028"/>
          </a:xfrm>
          <a:prstGeom prst="rect">
            <a:avLst/>
          </a:prstGeom>
        </p:spPr>
      </p:pic>
      <p:pic>
        <p:nvPicPr>
          <p:cNvPr id="26" name="Graphic 25" descr="Badge Tick1 with solid fill">
            <a:extLst>
              <a:ext uri="{FF2B5EF4-FFF2-40B4-BE49-F238E27FC236}">
                <a16:creationId xmlns:a16="http://schemas.microsoft.com/office/drawing/2014/main" id="{9ADD803C-393A-B5F3-B307-EEBAAC8687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928" y="2277367"/>
            <a:ext cx="235028" cy="235028"/>
          </a:xfrm>
          <a:prstGeom prst="rect">
            <a:avLst/>
          </a:prstGeom>
        </p:spPr>
      </p:pic>
      <p:pic>
        <p:nvPicPr>
          <p:cNvPr id="27" name="Graphic 26" descr="Badge Tick1 with solid fill">
            <a:extLst>
              <a:ext uri="{FF2B5EF4-FFF2-40B4-BE49-F238E27FC236}">
                <a16:creationId xmlns:a16="http://schemas.microsoft.com/office/drawing/2014/main" id="{0E07A02E-3477-F00A-C6EE-3B3E246AB3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64547" y="2245800"/>
            <a:ext cx="235028" cy="235028"/>
          </a:xfrm>
          <a:prstGeom prst="rect">
            <a:avLst/>
          </a:prstGeom>
        </p:spPr>
      </p:pic>
      <p:pic>
        <p:nvPicPr>
          <p:cNvPr id="28" name="Graphic 27" descr="Badge Tick1 with solid fill">
            <a:extLst>
              <a:ext uri="{FF2B5EF4-FFF2-40B4-BE49-F238E27FC236}">
                <a16:creationId xmlns:a16="http://schemas.microsoft.com/office/drawing/2014/main" id="{5A9FAFC4-4266-36E0-20F2-BDADB8E71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449" y="2250563"/>
            <a:ext cx="235028" cy="235028"/>
          </a:xfrm>
          <a:prstGeom prst="rect">
            <a:avLst/>
          </a:prstGeom>
        </p:spPr>
      </p:pic>
      <p:pic>
        <p:nvPicPr>
          <p:cNvPr id="29" name="Graphic 28" descr="Badge Tick1 with solid fill">
            <a:extLst>
              <a:ext uri="{FF2B5EF4-FFF2-40B4-BE49-F238E27FC236}">
                <a16:creationId xmlns:a16="http://schemas.microsoft.com/office/drawing/2014/main" id="{EBA4FB29-F7F3-8296-2EC8-C1A20CB0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4772" y="1911425"/>
            <a:ext cx="235028" cy="235028"/>
          </a:xfrm>
          <a:prstGeom prst="rect">
            <a:avLst/>
          </a:prstGeom>
        </p:spPr>
      </p:pic>
      <p:pic>
        <p:nvPicPr>
          <p:cNvPr id="30" name="Graphic 29" descr="Badge Tick1 with solid fill">
            <a:extLst>
              <a:ext uri="{FF2B5EF4-FFF2-40B4-BE49-F238E27FC236}">
                <a16:creationId xmlns:a16="http://schemas.microsoft.com/office/drawing/2014/main" id="{00861113-8A19-644D-E5E9-8E1A86F62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928" y="1911425"/>
            <a:ext cx="235028" cy="235028"/>
          </a:xfrm>
          <a:prstGeom prst="rect">
            <a:avLst/>
          </a:prstGeom>
        </p:spPr>
      </p:pic>
      <p:pic>
        <p:nvPicPr>
          <p:cNvPr id="31" name="Graphic 30" descr="Badge Tick1 with solid fill">
            <a:extLst>
              <a:ext uri="{FF2B5EF4-FFF2-40B4-BE49-F238E27FC236}">
                <a16:creationId xmlns:a16="http://schemas.microsoft.com/office/drawing/2014/main" id="{D6831EB8-7A1C-628D-DA3D-68A8C86D5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2423" y="1886594"/>
            <a:ext cx="235028" cy="235028"/>
          </a:xfrm>
          <a:prstGeom prst="rect">
            <a:avLst/>
          </a:prstGeom>
        </p:spPr>
      </p:pic>
      <p:pic>
        <p:nvPicPr>
          <p:cNvPr id="32" name="Graphic 31" descr="Badge Tick1 with solid fill">
            <a:extLst>
              <a:ext uri="{FF2B5EF4-FFF2-40B4-BE49-F238E27FC236}">
                <a16:creationId xmlns:a16="http://schemas.microsoft.com/office/drawing/2014/main" id="{40F82D0E-5C03-C604-0AE3-263C829912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55365" y="2681205"/>
            <a:ext cx="235028" cy="235028"/>
          </a:xfrm>
          <a:prstGeom prst="rect">
            <a:avLst/>
          </a:prstGeom>
        </p:spPr>
      </p:pic>
      <p:pic>
        <p:nvPicPr>
          <p:cNvPr id="33" name="Graphic 32" descr="Badge Tick1 with solid fill">
            <a:extLst>
              <a:ext uri="{FF2B5EF4-FFF2-40B4-BE49-F238E27FC236}">
                <a16:creationId xmlns:a16="http://schemas.microsoft.com/office/drawing/2014/main" id="{8F89476E-F01E-EED2-44FD-6946F87BF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449" y="2681205"/>
            <a:ext cx="235028" cy="235028"/>
          </a:xfrm>
          <a:prstGeom prst="rect">
            <a:avLst/>
          </a:prstGeom>
        </p:spPr>
      </p:pic>
      <p:pic>
        <p:nvPicPr>
          <p:cNvPr id="34" name="Graphic 33" descr="Badge Tick1 with solid fill">
            <a:extLst>
              <a:ext uri="{FF2B5EF4-FFF2-40B4-BE49-F238E27FC236}">
                <a16:creationId xmlns:a16="http://schemas.microsoft.com/office/drawing/2014/main" id="{6F118579-3D6B-1A59-7F9C-0A53D8B5D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05590" y="2681205"/>
            <a:ext cx="235028" cy="235028"/>
          </a:xfrm>
          <a:prstGeom prst="rect">
            <a:avLst/>
          </a:prstGeom>
        </p:spPr>
      </p:pic>
      <p:pic>
        <p:nvPicPr>
          <p:cNvPr id="35" name="Graphic 34" descr="Badge Tick1 with solid fill">
            <a:extLst>
              <a:ext uri="{FF2B5EF4-FFF2-40B4-BE49-F238E27FC236}">
                <a16:creationId xmlns:a16="http://schemas.microsoft.com/office/drawing/2014/main" id="{3CE3A166-F25A-481F-FB0C-DE21DEFD8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49746" y="2681205"/>
            <a:ext cx="235028" cy="235028"/>
          </a:xfrm>
          <a:prstGeom prst="rect">
            <a:avLst/>
          </a:prstGeom>
        </p:spPr>
      </p:pic>
      <p:pic>
        <p:nvPicPr>
          <p:cNvPr id="36" name="Graphic 35" descr="Badge Tick1 with solid fill">
            <a:extLst>
              <a:ext uri="{FF2B5EF4-FFF2-40B4-BE49-F238E27FC236}">
                <a16:creationId xmlns:a16="http://schemas.microsoft.com/office/drawing/2014/main" id="{C7FD05A8-9EB9-A56A-E9ED-BFA5E7F6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4439" y="2683501"/>
            <a:ext cx="235028" cy="235028"/>
          </a:xfrm>
          <a:prstGeom prst="rect">
            <a:avLst/>
          </a:prstGeom>
        </p:spPr>
      </p:pic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49486D28-7283-312C-26B7-7A962CC390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05590" y="3189754"/>
            <a:ext cx="235028" cy="235028"/>
          </a:xfrm>
          <a:prstGeom prst="rect">
            <a:avLst/>
          </a:prstGeom>
        </p:spPr>
      </p:pic>
      <p:pic>
        <p:nvPicPr>
          <p:cNvPr id="40" name="Graphic 39" descr="Badge Tick1 with solid fill">
            <a:extLst>
              <a:ext uri="{FF2B5EF4-FFF2-40B4-BE49-F238E27FC236}">
                <a16:creationId xmlns:a16="http://schemas.microsoft.com/office/drawing/2014/main" id="{9A7C45BB-A7B7-F9CB-7BA6-A859E5EC44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55365" y="3189754"/>
            <a:ext cx="235028" cy="235028"/>
          </a:xfrm>
          <a:prstGeom prst="rect">
            <a:avLst/>
          </a:prstGeom>
        </p:spPr>
      </p:pic>
      <p:pic>
        <p:nvPicPr>
          <p:cNvPr id="42" name="Graphic 41" descr="Badge Tick1 with solid fill">
            <a:extLst>
              <a:ext uri="{FF2B5EF4-FFF2-40B4-BE49-F238E27FC236}">
                <a16:creationId xmlns:a16="http://schemas.microsoft.com/office/drawing/2014/main" id="{BB28827B-75F1-BD42-15F1-482716D0F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4772" y="2681205"/>
            <a:ext cx="235028" cy="235028"/>
          </a:xfrm>
          <a:prstGeom prst="rect">
            <a:avLst/>
          </a:prstGeom>
        </p:spPr>
      </p:pic>
      <p:pic>
        <p:nvPicPr>
          <p:cNvPr id="43" name="Graphic 42" descr="Badge Tick1 with solid fill">
            <a:extLst>
              <a:ext uri="{FF2B5EF4-FFF2-40B4-BE49-F238E27FC236}">
                <a16:creationId xmlns:a16="http://schemas.microsoft.com/office/drawing/2014/main" id="{8BEE90B2-137F-EC3F-268E-CBB930F9B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928" y="2681205"/>
            <a:ext cx="235028" cy="235028"/>
          </a:xfrm>
          <a:prstGeom prst="rect">
            <a:avLst/>
          </a:prstGeom>
        </p:spPr>
      </p:pic>
      <p:pic>
        <p:nvPicPr>
          <p:cNvPr id="44" name="Graphic 43" descr="Badge Tick1 with solid fill">
            <a:extLst>
              <a:ext uri="{FF2B5EF4-FFF2-40B4-BE49-F238E27FC236}">
                <a16:creationId xmlns:a16="http://schemas.microsoft.com/office/drawing/2014/main" id="{C2B419C5-35D7-38B4-06B6-241DB3FF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621" y="2683501"/>
            <a:ext cx="235028" cy="235028"/>
          </a:xfrm>
          <a:prstGeom prst="rect">
            <a:avLst/>
          </a:prstGeom>
        </p:spPr>
      </p:pic>
      <p:pic>
        <p:nvPicPr>
          <p:cNvPr id="57" name="Graphic 56" descr="Badge Tick1 with solid fill">
            <a:extLst>
              <a:ext uri="{FF2B5EF4-FFF2-40B4-BE49-F238E27FC236}">
                <a16:creationId xmlns:a16="http://schemas.microsoft.com/office/drawing/2014/main" id="{2783CF84-2C60-F744-4DAA-446E1FE12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8446" y="4385779"/>
            <a:ext cx="235028" cy="235028"/>
          </a:xfrm>
          <a:prstGeom prst="rect">
            <a:avLst/>
          </a:prstGeom>
        </p:spPr>
      </p:pic>
      <p:pic>
        <p:nvPicPr>
          <p:cNvPr id="58" name="Graphic 57" descr="Badge Tick1 with solid fill">
            <a:extLst>
              <a:ext uri="{FF2B5EF4-FFF2-40B4-BE49-F238E27FC236}">
                <a16:creationId xmlns:a16="http://schemas.microsoft.com/office/drawing/2014/main" id="{20FFA639-9337-02C1-874B-B94C76EE1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4380580"/>
            <a:ext cx="235028" cy="235028"/>
          </a:xfrm>
          <a:prstGeom prst="rect">
            <a:avLst/>
          </a:prstGeom>
        </p:spPr>
      </p:pic>
      <p:pic>
        <p:nvPicPr>
          <p:cNvPr id="59" name="Graphic 58" descr="Badge Tick1 with solid fill">
            <a:extLst>
              <a:ext uri="{FF2B5EF4-FFF2-40B4-BE49-F238E27FC236}">
                <a16:creationId xmlns:a16="http://schemas.microsoft.com/office/drawing/2014/main" id="{7CF59E7D-384B-A997-E00B-BFA6A8F08E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1155" y="4380580"/>
            <a:ext cx="235028" cy="235028"/>
          </a:xfrm>
          <a:prstGeom prst="rect">
            <a:avLst/>
          </a:prstGeom>
        </p:spPr>
      </p:pic>
      <p:pic>
        <p:nvPicPr>
          <p:cNvPr id="60" name="Graphic 59" descr="Badge Tick1 with solid fill">
            <a:extLst>
              <a:ext uri="{FF2B5EF4-FFF2-40B4-BE49-F238E27FC236}">
                <a16:creationId xmlns:a16="http://schemas.microsoft.com/office/drawing/2014/main" id="{CB28D9BD-0E69-C673-A831-F0E35D8C6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3895" y="4382836"/>
            <a:ext cx="235028" cy="235028"/>
          </a:xfrm>
          <a:prstGeom prst="rect">
            <a:avLst/>
          </a:prstGeom>
        </p:spPr>
      </p:pic>
      <p:pic>
        <p:nvPicPr>
          <p:cNvPr id="3" name="Graphic 2" descr="Badge Tick1 with solid fill">
            <a:extLst>
              <a:ext uri="{FF2B5EF4-FFF2-40B4-BE49-F238E27FC236}">
                <a16:creationId xmlns:a16="http://schemas.microsoft.com/office/drawing/2014/main" id="{BE743414-D627-5FB7-C66A-36A15F1A5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1539637"/>
            <a:ext cx="235028" cy="235028"/>
          </a:xfrm>
          <a:prstGeom prst="rect">
            <a:avLst/>
          </a:prstGeom>
        </p:spPr>
      </p:pic>
      <p:pic>
        <p:nvPicPr>
          <p:cNvPr id="4" name="Graphic 3" descr="Badge Tick1 with solid fill">
            <a:extLst>
              <a:ext uri="{FF2B5EF4-FFF2-40B4-BE49-F238E27FC236}">
                <a16:creationId xmlns:a16="http://schemas.microsoft.com/office/drawing/2014/main" id="{57FFC347-3F0C-414D-0025-8F84D537A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3198058"/>
            <a:ext cx="235028" cy="235028"/>
          </a:xfrm>
          <a:prstGeom prst="rect">
            <a:avLst/>
          </a:prstGeom>
        </p:spPr>
      </p:pic>
      <p:pic>
        <p:nvPicPr>
          <p:cNvPr id="24" name="Graphic 23" descr="Badge Tick1 with solid fill">
            <a:extLst>
              <a:ext uri="{FF2B5EF4-FFF2-40B4-BE49-F238E27FC236}">
                <a16:creationId xmlns:a16="http://schemas.microsoft.com/office/drawing/2014/main" id="{6512E13C-0B54-F715-A881-348FA6B1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53449" y="4004630"/>
            <a:ext cx="235028" cy="235028"/>
          </a:xfrm>
          <a:prstGeom prst="rect">
            <a:avLst/>
          </a:prstGeom>
        </p:spPr>
      </p:pic>
      <p:pic>
        <p:nvPicPr>
          <p:cNvPr id="45" name="Graphic 44" descr="Badge Tick1 with solid fill">
            <a:extLst>
              <a:ext uri="{FF2B5EF4-FFF2-40B4-BE49-F238E27FC236}">
                <a16:creationId xmlns:a16="http://schemas.microsoft.com/office/drawing/2014/main" id="{A22F4E5B-CF98-3D2A-BD38-E5AA37802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4761809"/>
            <a:ext cx="235028" cy="235028"/>
          </a:xfrm>
          <a:prstGeom prst="rect">
            <a:avLst/>
          </a:prstGeom>
        </p:spPr>
      </p:pic>
      <p:pic>
        <p:nvPicPr>
          <p:cNvPr id="46" name="Graphic 45" descr="Badge Tick1 with solid fill">
            <a:extLst>
              <a:ext uri="{FF2B5EF4-FFF2-40B4-BE49-F238E27FC236}">
                <a16:creationId xmlns:a16="http://schemas.microsoft.com/office/drawing/2014/main" id="{EC9C1CC1-C320-FAEC-6B1E-E14F76078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5213" y="5108051"/>
            <a:ext cx="235028" cy="235028"/>
          </a:xfrm>
          <a:prstGeom prst="rect">
            <a:avLst/>
          </a:prstGeom>
        </p:spPr>
      </p:pic>
      <p:pic>
        <p:nvPicPr>
          <p:cNvPr id="48" name="Graphic 47" descr="Badge Tick1 with solid fill">
            <a:extLst>
              <a:ext uri="{FF2B5EF4-FFF2-40B4-BE49-F238E27FC236}">
                <a16:creationId xmlns:a16="http://schemas.microsoft.com/office/drawing/2014/main" id="{E7051E93-5458-86B4-9EE9-37EDF6B3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8928" y="3198058"/>
            <a:ext cx="235028" cy="235028"/>
          </a:xfrm>
          <a:prstGeom prst="rect">
            <a:avLst/>
          </a:prstGeom>
        </p:spPr>
      </p:pic>
      <p:pic>
        <p:nvPicPr>
          <p:cNvPr id="49" name="Graphic 48" descr="Badge Tick1 with solid fill">
            <a:extLst>
              <a:ext uri="{FF2B5EF4-FFF2-40B4-BE49-F238E27FC236}">
                <a16:creationId xmlns:a16="http://schemas.microsoft.com/office/drawing/2014/main" id="{D8828FE4-BEC7-B59B-6464-372601DC2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7668" y="4757425"/>
            <a:ext cx="235028" cy="235028"/>
          </a:xfrm>
          <a:prstGeom prst="rect">
            <a:avLst/>
          </a:prstGeom>
        </p:spPr>
      </p:pic>
      <p:pic>
        <p:nvPicPr>
          <p:cNvPr id="50" name="Graphic 49" descr="Badge Tick1 with solid fill">
            <a:extLst>
              <a:ext uri="{FF2B5EF4-FFF2-40B4-BE49-F238E27FC236}">
                <a16:creationId xmlns:a16="http://schemas.microsoft.com/office/drawing/2014/main" id="{9C3AAB53-F23A-7EFB-615C-67C79659F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9304" y="5132014"/>
            <a:ext cx="235028" cy="235028"/>
          </a:xfrm>
          <a:prstGeom prst="rect">
            <a:avLst/>
          </a:prstGeom>
        </p:spPr>
      </p:pic>
      <p:pic>
        <p:nvPicPr>
          <p:cNvPr id="51" name="Graphic 50" descr="Badge Tick1 with solid fill">
            <a:extLst>
              <a:ext uri="{FF2B5EF4-FFF2-40B4-BE49-F238E27FC236}">
                <a16:creationId xmlns:a16="http://schemas.microsoft.com/office/drawing/2014/main" id="{A0AF5128-44D0-C486-3889-92BBB2CE4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69304" y="5393806"/>
            <a:ext cx="235028" cy="235028"/>
          </a:xfrm>
          <a:prstGeom prst="rect">
            <a:avLst/>
          </a:prstGeom>
        </p:spPr>
      </p:pic>
      <p:pic>
        <p:nvPicPr>
          <p:cNvPr id="52" name="Graphic 51" descr="Badge Tick1 with solid fill">
            <a:extLst>
              <a:ext uri="{FF2B5EF4-FFF2-40B4-BE49-F238E27FC236}">
                <a16:creationId xmlns:a16="http://schemas.microsoft.com/office/drawing/2014/main" id="{193D7D5A-254E-E93A-8373-A9668658E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8486" y="5607397"/>
            <a:ext cx="235028" cy="235028"/>
          </a:xfrm>
          <a:prstGeom prst="rect">
            <a:avLst/>
          </a:prstGeom>
        </p:spPr>
      </p:pic>
      <p:pic>
        <p:nvPicPr>
          <p:cNvPr id="54" name="Graphic 53" descr="Badge Cross with solid fill">
            <a:extLst>
              <a:ext uri="{FF2B5EF4-FFF2-40B4-BE49-F238E27FC236}">
                <a16:creationId xmlns:a16="http://schemas.microsoft.com/office/drawing/2014/main" id="{FBA55697-E939-05C4-0B89-A4E98E8E95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3895" y="5805150"/>
            <a:ext cx="244210" cy="230438"/>
          </a:xfrm>
          <a:prstGeom prst="rect">
            <a:avLst/>
          </a:prstGeom>
        </p:spPr>
      </p:pic>
      <p:pic>
        <p:nvPicPr>
          <p:cNvPr id="55" name="Graphic 54" descr="Badge Cross with solid fill">
            <a:extLst>
              <a:ext uri="{FF2B5EF4-FFF2-40B4-BE49-F238E27FC236}">
                <a16:creationId xmlns:a16="http://schemas.microsoft.com/office/drawing/2014/main" id="{281A1E80-801D-3C05-2968-25855B59E5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8486" y="6024007"/>
            <a:ext cx="244210" cy="230438"/>
          </a:xfrm>
          <a:prstGeom prst="rect">
            <a:avLst/>
          </a:prstGeom>
        </p:spPr>
      </p:pic>
      <p:pic>
        <p:nvPicPr>
          <p:cNvPr id="56" name="Graphic 55" descr="Badge Tick1 with solid fill">
            <a:extLst>
              <a:ext uri="{FF2B5EF4-FFF2-40B4-BE49-F238E27FC236}">
                <a16:creationId xmlns:a16="http://schemas.microsoft.com/office/drawing/2014/main" id="{5FDB69C4-8631-F99E-1797-4403CC931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5389043"/>
            <a:ext cx="235028" cy="235028"/>
          </a:xfrm>
          <a:prstGeom prst="rect">
            <a:avLst/>
          </a:prstGeom>
        </p:spPr>
      </p:pic>
      <p:pic>
        <p:nvPicPr>
          <p:cNvPr id="62" name="Graphic 61" descr="Badge Tick1 with solid fill">
            <a:extLst>
              <a:ext uri="{FF2B5EF4-FFF2-40B4-BE49-F238E27FC236}">
                <a16:creationId xmlns:a16="http://schemas.microsoft.com/office/drawing/2014/main" id="{89B0729D-32F7-DDD2-6CBB-58009609A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62631" y="5570122"/>
            <a:ext cx="235028" cy="235028"/>
          </a:xfrm>
          <a:prstGeom prst="rect">
            <a:avLst/>
          </a:prstGeom>
        </p:spPr>
      </p:pic>
      <p:pic>
        <p:nvPicPr>
          <p:cNvPr id="63" name="Graphic 62" descr="Badge Tick1 with solid fill">
            <a:extLst>
              <a:ext uri="{FF2B5EF4-FFF2-40B4-BE49-F238E27FC236}">
                <a16:creationId xmlns:a16="http://schemas.microsoft.com/office/drawing/2014/main" id="{4B6D1B83-9A2E-B427-18A3-54BA52674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233" y="1510403"/>
            <a:ext cx="235028" cy="235028"/>
          </a:xfrm>
          <a:prstGeom prst="rect">
            <a:avLst/>
          </a:prstGeom>
        </p:spPr>
      </p:pic>
      <p:pic>
        <p:nvPicPr>
          <p:cNvPr id="64" name="Graphic 63" descr="Badge Tick1 with solid fill">
            <a:extLst>
              <a:ext uri="{FF2B5EF4-FFF2-40B4-BE49-F238E27FC236}">
                <a16:creationId xmlns:a16="http://schemas.microsoft.com/office/drawing/2014/main" id="{D463813E-9DAD-8F3B-51BF-D126A0A81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7342" y="1530274"/>
            <a:ext cx="235028" cy="235028"/>
          </a:xfrm>
          <a:prstGeom prst="rect">
            <a:avLst/>
          </a:prstGeom>
        </p:spPr>
      </p:pic>
      <p:pic>
        <p:nvPicPr>
          <p:cNvPr id="65" name="Graphic 64" descr="Badge Tick1 with solid fill">
            <a:extLst>
              <a:ext uri="{FF2B5EF4-FFF2-40B4-BE49-F238E27FC236}">
                <a16:creationId xmlns:a16="http://schemas.microsoft.com/office/drawing/2014/main" id="{DD13F6A4-2F1F-E258-A264-F382082931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4439" y="2255404"/>
            <a:ext cx="235028" cy="235028"/>
          </a:xfrm>
          <a:prstGeom prst="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4A2651C0-966B-26B7-EC8A-A7E4A7D9E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6233" y="3653237"/>
            <a:ext cx="235028" cy="235028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E8901DD7-5D9C-9B18-1751-45FBD725AE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0531" y="3994965"/>
            <a:ext cx="244210" cy="230438"/>
          </a:xfrm>
          <a:prstGeom prst="rect">
            <a:avLst/>
          </a:prstGeom>
        </p:spPr>
      </p:pic>
      <p:pic>
        <p:nvPicPr>
          <p:cNvPr id="68" name="Graphic 67" descr="Badge Cross with solid fill">
            <a:extLst>
              <a:ext uri="{FF2B5EF4-FFF2-40B4-BE49-F238E27FC236}">
                <a16:creationId xmlns:a16="http://schemas.microsoft.com/office/drawing/2014/main" id="{89CF1CF5-58AA-21BB-E874-544E89FCC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39848" y="4355603"/>
            <a:ext cx="244210" cy="230438"/>
          </a:xfrm>
          <a:prstGeom prst="rect">
            <a:avLst/>
          </a:prstGeom>
        </p:spPr>
      </p:pic>
      <p:pic>
        <p:nvPicPr>
          <p:cNvPr id="69" name="Graphic 68" descr="Badge Tick1 with solid fill">
            <a:extLst>
              <a:ext uri="{FF2B5EF4-FFF2-40B4-BE49-F238E27FC236}">
                <a16:creationId xmlns:a16="http://schemas.microsoft.com/office/drawing/2014/main" id="{B29A2AD0-4286-85A2-F5F2-41798F574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713" y="4759359"/>
            <a:ext cx="235028" cy="235028"/>
          </a:xfrm>
          <a:prstGeom prst="rect">
            <a:avLst/>
          </a:prstGeom>
        </p:spPr>
      </p:pic>
      <p:pic>
        <p:nvPicPr>
          <p:cNvPr id="70" name="Graphic 69" descr="Badge Tick1 with solid fill">
            <a:extLst>
              <a:ext uri="{FF2B5EF4-FFF2-40B4-BE49-F238E27FC236}">
                <a16:creationId xmlns:a16="http://schemas.microsoft.com/office/drawing/2014/main" id="{872415F1-F55C-00C3-DBFF-084B7C8DB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713" y="5132014"/>
            <a:ext cx="235028" cy="235028"/>
          </a:xfrm>
          <a:prstGeom prst="rect">
            <a:avLst/>
          </a:prstGeom>
        </p:spPr>
      </p:pic>
      <p:pic>
        <p:nvPicPr>
          <p:cNvPr id="71" name="Graphic 70" descr="Badge Tick1 with solid fill">
            <a:extLst>
              <a:ext uri="{FF2B5EF4-FFF2-40B4-BE49-F238E27FC236}">
                <a16:creationId xmlns:a16="http://schemas.microsoft.com/office/drawing/2014/main" id="{1DFEE2AA-327D-BE92-9D26-A5C788393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9713" y="5387155"/>
            <a:ext cx="235028" cy="235028"/>
          </a:xfrm>
          <a:prstGeom prst="rect">
            <a:avLst/>
          </a:prstGeom>
        </p:spPr>
      </p:pic>
      <p:pic>
        <p:nvPicPr>
          <p:cNvPr id="72" name="Graphic 71" descr="Badge Tick1 with solid fill">
            <a:extLst>
              <a:ext uri="{FF2B5EF4-FFF2-40B4-BE49-F238E27FC236}">
                <a16:creationId xmlns:a16="http://schemas.microsoft.com/office/drawing/2014/main" id="{C3F3E762-3F8F-5F05-9E60-7BCEE1885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8895" y="5587169"/>
            <a:ext cx="235028" cy="235028"/>
          </a:xfrm>
          <a:prstGeom prst="rect">
            <a:avLst/>
          </a:prstGeom>
        </p:spPr>
      </p:pic>
      <p:pic>
        <p:nvPicPr>
          <p:cNvPr id="74" name="Graphic 73" descr="Badge Tick1 with solid fill">
            <a:extLst>
              <a:ext uri="{FF2B5EF4-FFF2-40B4-BE49-F238E27FC236}">
                <a16:creationId xmlns:a16="http://schemas.microsoft.com/office/drawing/2014/main" id="{8DA9C582-F82D-0F45-44E6-8108BF2AF8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8895" y="5807296"/>
            <a:ext cx="235028" cy="235028"/>
          </a:xfrm>
          <a:prstGeom prst="rect">
            <a:avLst/>
          </a:prstGeom>
        </p:spPr>
      </p:pic>
      <p:pic>
        <p:nvPicPr>
          <p:cNvPr id="75" name="Graphic 74" descr="Badge Cross with solid fill">
            <a:extLst>
              <a:ext uri="{FF2B5EF4-FFF2-40B4-BE49-F238E27FC236}">
                <a16:creationId xmlns:a16="http://schemas.microsoft.com/office/drawing/2014/main" id="{A275C218-DB54-63F7-0742-2FF56F86D6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64304" y="6016901"/>
            <a:ext cx="244210" cy="230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64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8161E-C914-35C5-3BE2-E73504277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202D-3135-BF16-8EA8-6A38EEDF2C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idx="4294967295"/>
          </p:nvPr>
        </p:nvSpPr>
        <p:spPr>
          <a:xfrm>
            <a:off x="0" y="-685800"/>
            <a:ext cx="10972800" cy="685800"/>
          </a:xfrm>
          <a:noFill/>
        </p:spPr>
        <p:txBody>
          <a:bodyPr vert="horz" lIns="45720" tIns="0" rIns="45720" bIns="45720" rtlCol="0" anchor="b">
            <a:noAutofit/>
          </a:bodyPr>
          <a:lstStyle/>
          <a:p>
            <a:r>
              <a:rPr lang="en-US"/>
              <a:t>Cisco</a:t>
            </a:r>
          </a:p>
        </p:txBody>
      </p:sp>
    </p:spTree>
    <p:extLst>
      <p:ext uri="{BB962C8B-B14F-4D97-AF65-F5344CB8AC3E}">
        <p14:creationId xmlns:p14="http://schemas.microsoft.com/office/powerpoint/2010/main" val="3970031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sco Light 05-21-2025">
  <a:themeElements>
    <a:clrScheme name="Cisco Light 04-16-2025">
      <a:dk1>
        <a:srgbClr val="07182D"/>
      </a:dk1>
      <a:lt1>
        <a:srgbClr val="FFFFFF"/>
      </a:lt1>
      <a:dk2>
        <a:srgbClr val="525E6C"/>
      </a:dk2>
      <a:lt2>
        <a:srgbClr val="B4B9C0"/>
      </a:lt2>
      <a:accent1>
        <a:srgbClr val="02C8FF"/>
      </a:accent1>
      <a:accent2>
        <a:srgbClr val="0A60FF"/>
      </a:accent2>
      <a:accent3>
        <a:srgbClr val="FF007F"/>
      </a:accent3>
      <a:accent4>
        <a:srgbClr val="FF9000"/>
      </a:accent4>
      <a:accent5>
        <a:srgbClr val="D6D6D6"/>
      </a:accent5>
      <a:accent6>
        <a:srgbClr val="6B6B6B"/>
      </a:accent6>
      <a:hlink>
        <a:srgbClr val="07182D"/>
      </a:hlink>
      <a:folHlink>
        <a:srgbClr val="C0C0C0"/>
      </a:folHlink>
    </a:clrScheme>
    <a:fontScheme name="Cisco PowerPoint 02-26-2025">
      <a:majorFont>
        <a:latin typeface="CiscoSansTT Medium"/>
        <a:ea typeface=""/>
        <a:cs typeface=""/>
      </a:majorFont>
      <a:minorFont>
        <a:latin typeface="CiscoSans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bg2"/>
          </a:solidFill>
        </a:ln>
        <a:effectLst/>
      </a:spPr>
      <a:bodyPr lIns="182880" tIns="182880" rIns="182880" bIns="182880" rtlCol="0" anchor="t" anchorCtr="0">
        <a:noAutofit/>
      </a:bodyPr>
      <a:lstStyle>
        <a:defPPr marL="182880" indent="-182880" algn="l">
          <a:buFont typeface="Arial" panose="020B0604020202020204" pitchFamily="34" charset="0"/>
          <a:buChar char="•"/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182880" indent="-182880" algn="l" defTabSz="912276" rtl="0" eaLnBrk="1" fontAlgn="base" hangingPunct="1">
          <a:lnSpc>
            <a:spcPct val="100000"/>
          </a:lnSpc>
          <a:spcBef>
            <a:spcPts val="0"/>
          </a:spcBef>
          <a:spcAft>
            <a:spcPts val="1000"/>
          </a:spcAft>
          <a:buClr>
            <a:schemeClr val="bg1"/>
          </a:buClr>
          <a:buSzPct val="100000"/>
          <a:buFont typeface="Arial" panose="020B0604020202020204" pitchFamily="34" charset="0"/>
          <a:buChar char="•"/>
          <a:defRPr sz="1600" kern="1200" dirty="0" err="1" smtClean="0">
            <a:solidFill>
              <a:schemeClr val="bg1"/>
            </a:solidFill>
            <a:latin typeface="+mn-lt"/>
            <a:ea typeface="ＭＳ Ｐゴシック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_PowerPoint_Template_LIGHT_05-21-2025.pptx" id="{8FD33E5C-F332-4115-BD7A-CEF47ADE96BE}" vid="{46AEDF95-88B1-4DE1-B6E6-538D0A2251C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sco PowerPoint 02-26-2025">
      <a:majorFont>
        <a:latin typeface="CiscoSansTT Medium"/>
        <a:ea typeface=""/>
        <a:cs typeface=""/>
      </a:majorFont>
      <a:minorFont>
        <a:latin typeface="CiscoSans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CF20E28D75264F868B294D13657F89" ma:contentTypeVersion="21" ma:contentTypeDescription="Create a new document." ma:contentTypeScope="" ma:versionID="a0007eac6dfc6142bdcd80d8314734d8">
  <xsd:schema xmlns:xsd="http://www.w3.org/2001/XMLSchema" xmlns:xs="http://www.w3.org/2001/XMLSchema" xmlns:p="http://schemas.microsoft.com/office/2006/metadata/properties" xmlns:ns2="f8fdafde-56d1-43b3-9fa1-e3728136a798" xmlns:ns3="012538d5-371d-4389-b5ac-d4d6c0a333d4" targetNamespace="http://schemas.microsoft.com/office/2006/metadata/properties" ma:root="true" ma:fieldsID="a5e0139e7012b9a59cc15b1f08043d89" ns2:_="" ns3:_="">
    <xsd:import namespace="f8fdafde-56d1-43b3-9fa1-e3728136a798"/>
    <xsd:import namespace="012538d5-371d-4389-b5ac-d4d6c0a333d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COmme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fdafde-56d1-43b3-9fa1-e3728136a7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hidden="true" ma:internalName="MediaServiceKeyPoints" ma:readOnly="true">
      <xsd:simpleType>
        <xsd:restriction base="dms:Note"/>
      </xsd:simpleType>
    </xsd:element>
    <xsd:element name="COmments" ma:index="14" nillable="true" ma:displayName="Comments" ma:format="Dropdown" ma:hidden="true" ma:internalName="COmments" ma:readOnly="false">
      <xsd:simpleType>
        <xsd:restriction base="dms:Note"/>
      </xsd:simpleType>
    </xsd:element>
    <xsd:element name="MediaServiceAutoTags" ma:index="15" nillable="true" ma:displayName="Tags" ma:hidden="true" ma:internalName="MediaServiceAutoTags" ma:readOnly="true">
      <xsd:simpleType>
        <xsd:restriction base="dms:Text"/>
      </xsd:simpleType>
    </xsd:element>
    <xsd:element name="MediaServiceOCR" ma:index="16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710261dd-85c0-4e16-8580-30375acfae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2538d5-371d-4389-b5ac-d4d6c0a333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1" nillable="true" ma:displayName="Taxonomy Catch All Column" ma:hidden="true" ma:list="{f19676ab-3d61-4265-a426-a68021d737db}" ma:internalName="TaxCatchAll" ma:readOnly="false" ma:showField="CatchAllData" ma:web="012538d5-371d-4389-b5ac-d4d6c0a333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f8fdafde-56d1-43b3-9fa1-e3728136a798" xsi:nil="true"/>
    <lcf76f155ced4ddcb4097134ff3c332f xmlns="f8fdafde-56d1-43b3-9fa1-e3728136a798">
      <Terms xmlns="http://schemas.microsoft.com/office/infopath/2007/PartnerControls"/>
    </lcf76f155ced4ddcb4097134ff3c332f>
    <TaxCatchAll xmlns="012538d5-371d-4389-b5ac-d4d6c0a333d4" xsi:nil="true"/>
  </documentManagement>
</p:properties>
</file>

<file path=customXml/itemProps1.xml><?xml version="1.0" encoding="utf-8"?>
<ds:datastoreItem xmlns:ds="http://schemas.openxmlformats.org/officeDocument/2006/customXml" ds:itemID="{7A97C1D3-8DF6-4D61-8C0D-0226D4BBACE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0E7CD2-CF82-47B9-83F9-E92BB8BFD60B}">
  <ds:schemaRefs>
    <ds:schemaRef ds:uri="012538d5-371d-4389-b5ac-d4d6c0a333d4"/>
    <ds:schemaRef ds:uri="f8fdafde-56d1-43b3-9fa1-e3728136a7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FD1B12A-C844-4FF9-BE16-0F78C786F591}">
  <ds:schemaRefs>
    <ds:schemaRef ds:uri="http://purl.org/dc/terms/"/>
    <ds:schemaRef ds:uri="f8fdafde-56d1-43b3-9fa1-e3728136a798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012538d5-371d-4389-b5ac-d4d6c0a333d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PVI-Sensitivity-Analysis-Updates</Template>
  <TotalTime>0</TotalTime>
  <Words>686</Words>
  <Application>Microsoft Office PowerPoint</Application>
  <PresentationFormat>Widescreen</PresentationFormat>
  <Paragraphs>134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Cisco Light 05-21-2025</vt:lpstr>
      <vt:lpstr>AI IDE(Snowflake) - Analysis</vt:lpstr>
      <vt:lpstr>Overview</vt:lpstr>
      <vt:lpstr>Eval Details</vt:lpstr>
      <vt:lpstr>Eval Summary</vt:lpstr>
      <vt:lpstr>Criteria Breakdown</vt:lpstr>
      <vt:lpstr>IDE Suitability</vt:lpstr>
      <vt:lpstr>Cisco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Andrew Casey-Clyde -X (jcaseycl - Relanto Inc at Cisco)</dc:creator>
  <cp:keywords/>
  <dc:description/>
  <cp:lastModifiedBy>Rajaneesh -X (rajravi - Relanto Inc at Cisco)</cp:lastModifiedBy>
  <cp:revision>4</cp:revision>
  <dcterms:created xsi:type="dcterms:W3CDTF">2025-05-29T19:56:05Z</dcterms:created>
  <dcterms:modified xsi:type="dcterms:W3CDTF">2025-06-17T05:29:20Z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2025-05-15T22:28:44Z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92510540-f64b-4f3c-9d6f-2b7187ff8b35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10, 3, 0, 1</vt:lpwstr>
  </property>
  <property fmtid="{D5CDD505-2E9C-101B-9397-08002B2CF9AE}" pid="10" name="ClassificationContentMarkingFooterLocations">
    <vt:lpwstr>Cisco Light 05-15-2025:8</vt:lpwstr>
  </property>
  <property fmtid="{D5CDD505-2E9C-101B-9397-08002B2CF9AE}" pid="11" name="ClassificationContentMarkingFooterText">
    <vt:lpwstr>Cisco Confidential</vt:lpwstr>
  </property>
  <property fmtid="{D5CDD505-2E9C-101B-9397-08002B2CF9AE}" pid="12" name="ContentTypeId">
    <vt:lpwstr>0x010100FACF20E28D75264F868B294D13657F89</vt:lpwstr>
  </property>
  <property fmtid="{D5CDD505-2E9C-101B-9397-08002B2CF9AE}" pid="13" name="MediaServiceImageTags">
    <vt:lpwstr/>
  </property>
</Properties>
</file>