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8DE39-B585-FE45-9424-AE0F75B132A7}" v="13" dt="2023-05-08T13:31:19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49"/>
  </p:normalViewPr>
  <p:slideViewPr>
    <p:cSldViewPr snapToGrid="0" snapToObjects="1" showGuides="1">
      <p:cViewPr>
        <p:scale>
          <a:sx n="106" d="100"/>
          <a:sy n="106" d="100"/>
        </p:scale>
        <p:origin x="160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08.05.23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D03B3-4FFE-A64B-A1BB-631DFF5F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449"/>
          </a:xfrm>
        </p:spPr>
        <p:txBody>
          <a:bodyPr>
            <a:noAutofit/>
          </a:bodyPr>
          <a:lstStyle/>
          <a:p>
            <a:r>
              <a:rPr lang="de-DE" sz="2800" dirty="0" err="1"/>
              <a:t>Decision</a:t>
            </a:r>
            <a:r>
              <a:rPr lang="de-DE" sz="2800" dirty="0"/>
              <a:t> </a:t>
            </a:r>
            <a:r>
              <a:rPr lang="de-DE" sz="2800" dirty="0" err="1"/>
              <a:t>trees</a:t>
            </a:r>
            <a:endParaRPr lang="de-DE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4B0E848-E59C-8347-BA31-94706F772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6206"/>
                <a:ext cx="10515600" cy="526075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de-DE" dirty="0" err="1"/>
                  <a:t>conf.int</a:t>
                </a:r>
                <a:r>
                  <a:rPr lang="de-DE" dirty="0"/>
                  <a:t> . </a:t>
                </a:r>
              </a:p>
              <a:p>
                <a:r>
                  <a:rPr lang="de-DE" dirty="0"/>
                  <a:t>Below </a:t>
                </a:r>
                <a:r>
                  <a:rPr lang="de-DE" dirty="0" err="1"/>
                  <a:t>we</a:t>
                </a:r>
                <a:r>
                  <a:rPr lang="de-DE" dirty="0"/>
                  <a:t>  </a:t>
                </a:r>
                <a:r>
                  <a:rPr lang="de-DE" dirty="0" err="1"/>
                  <a:t>specify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feature</a:t>
                </a:r>
                <a:r>
                  <a:rPr lang="de-DE" dirty="0"/>
                  <a:t> </a:t>
                </a:r>
                <a:r>
                  <a:rPr lang="de-DE" dirty="0" err="1"/>
                  <a:t>and</a:t>
                </a:r>
                <a:r>
                  <a:rPr lang="de-DE" dirty="0"/>
                  <a:t> </a:t>
                </a:r>
                <a:r>
                  <a:rPr lang="de-DE" dirty="0" err="1"/>
                  <a:t>response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their</a:t>
                </a:r>
                <a:r>
                  <a:rPr lang="de-DE" dirty="0"/>
                  <a:t> </a:t>
                </a:r>
                <a:r>
                  <a:rPr lang="de-DE" dirty="0" err="1"/>
                  <a:t>data</a:t>
                </a:r>
                <a:r>
                  <a:rPr lang="de-DE" dirty="0"/>
                  <a:t> type `</a:t>
                </a:r>
                <a:r>
                  <a:rPr lang="de-DE" dirty="0" err="1"/>
                  <a:t>class</a:t>
                </a:r>
                <a:r>
                  <a:rPr lang="de-DE" dirty="0"/>
                  <a:t>`</a:t>
                </a:r>
              </a:p>
              <a:p>
                <a:r>
                  <a:rPr lang="de-DE" dirty="0" err="1"/>
                  <a:t>feature</a:t>
                </a:r>
                <a:r>
                  <a:rPr lang="de-DE" dirty="0"/>
                  <a:t>: </a:t>
                </a:r>
                <a:r>
                  <a:rPr lang="de-DE" dirty="0" err="1"/>
                  <a:t>factor</a:t>
                </a:r>
                <a:r>
                  <a:rPr lang="de-DE" dirty="0"/>
                  <a:t> </a:t>
                </a:r>
              </a:p>
              <a:p>
                <a:r>
                  <a:rPr lang="de-DE" dirty="0" err="1"/>
                  <a:t>response</a:t>
                </a:r>
                <a:r>
                  <a:rPr lang="de-DE" dirty="0"/>
                  <a:t>: </a:t>
                </a:r>
                <a:r>
                  <a:rPr lang="de-DE" dirty="0" err="1"/>
                  <a:t>numeric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integer</a:t>
                </a:r>
              </a:p>
              <a:p>
                <a:r>
                  <a:rPr lang="de-DE" dirty="0"/>
                  <a:t>Sample </a:t>
                </a:r>
                <a:r>
                  <a:rPr lang="de-DE" dirty="0" err="1"/>
                  <a:t>size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factor</a:t>
                </a:r>
                <a:r>
                  <a:rPr lang="de-DE" dirty="0"/>
                  <a:t>: </a:t>
                </a:r>
                <a:r>
                  <a:rPr lang="de-DE" dirty="0" err="1"/>
                  <a:t>n</a:t>
                </a:r>
                <a:endParaRPr lang="de-DE" dirty="0"/>
              </a:p>
              <a:p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44B0E848-E59C-8347-BA31-94706F772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6206"/>
                <a:ext cx="10515600" cy="5260757"/>
              </a:xfrm>
              <a:blipFill>
                <a:blip r:embed="rId2"/>
                <a:stretch>
                  <a:fillRect l="-1086" t="-21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44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954AB4D-A237-C043-A913-633703A9C26B}"/>
              </a:ext>
            </a:extLst>
          </p:cNvPr>
          <p:cNvSpPr txBox="1"/>
          <p:nvPr/>
        </p:nvSpPr>
        <p:spPr>
          <a:xfrm>
            <a:off x="5216223" y="256659"/>
            <a:ext cx="2181224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response</a:t>
            </a:r>
            <a:r>
              <a:rPr lang="de-DE" sz="1200" dirty="0"/>
              <a:t>: </a:t>
            </a:r>
            <a:r>
              <a:rPr lang="de-DE" sz="1200" dirty="0" err="1"/>
              <a:t>numeric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integer</a:t>
            </a:r>
          </a:p>
          <a:p>
            <a:pPr algn="ctr"/>
            <a:r>
              <a:rPr lang="de-DE" sz="1200" dirty="0" err="1"/>
              <a:t>feature</a:t>
            </a:r>
            <a:r>
              <a:rPr lang="de-DE" sz="1200" dirty="0"/>
              <a:t>:     </a:t>
            </a:r>
            <a:r>
              <a:rPr lang="de-DE" sz="1200" dirty="0" err="1"/>
              <a:t>factor</a:t>
            </a:r>
            <a:r>
              <a:rPr lang="de-DE" sz="1200" dirty="0"/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95FEA9A-D31C-504B-9808-C226C7EA0707}"/>
              </a:ext>
            </a:extLst>
          </p:cNvPr>
          <p:cNvSpPr txBox="1"/>
          <p:nvPr/>
        </p:nvSpPr>
        <p:spPr>
          <a:xfrm>
            <a:off x="2474450" y="1498349"/>
            <a:ext cx="1369438" cy="2770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200" dirty="0" err="1"/>
              <a:t>feature</a:t>
            </a:r>
            <a:r>
              <a:rPr lang="de-DE" sz="1200" dirty="0"/>
              <a:t>: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endParaRPr lang="de-DE" sz="12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348F7DE-DD58-0040-AD2D-ECF76CE16313}"/>
              </a:ext>
            </a:extLst>
          </p:cNvPr>
          <p:cNvSpPr txBox="1"/>
          <p:nvPr/>
        </p:nvSpPr>
        <p:spPr>
          <a:xfrm>
            <a:off x="7909308" y="1529568"/>
            <a:ext cx="2181222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feature</a:t>
            </a:r>
            <a:r>
              <a:rPr lang="de-DE" sz="1200" dirty="0"/>
              <a:t>:  </a:t>
            </a:r>
            <a:r>
              <a:rPr lang="de-DE" sz="1200" dirty="0" err="1"/>
              <a:t>more</a:t>
            </a:r>
            <a:r>
              <a:rPr lang="de-DE" sz="1200" dirty="0"/>
              <a:t> </a:t>
            </a:r>
            <a:r>
              <a:rPr lang="de-DE" sz="1200" dirty="0" err="1"/>
              <a:t>than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3D02EE-D20F-6749-A7FA-5999503CC955}"/>
              </a:ext>
            </a:extLst>
          </p:cNvPr>
          <p:cNvSpPr txBox="1"/>
          <p:nvPr/>
        </p:nvSpPr>
        <p:spPr>
          <a:xfrm>
            <a:off x="801606" y="5048320"/>
            <a:ext cx="642184" cy="280111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t.test</a:t>
            </a:r>
            <a:r>
              <a:rPr lang="de-DE" sz="1200" dirty="0"/>
              <a:t>()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A67BA80-9E95-9842-A47F-3FEB28489E11}"/>
              </a:ext>
            </a:extLst>
          </p:cNvPr>
          <p:cNvSpPr txBox="1"/>
          <p:nvPr/>
        </p:nvSpPr>
        <p:spPr>
          <a:xfrm>
            <a:off x="378459" y="1942249"/>
            <a:ext cx="2460993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200" dirty="0" err="1"/>
              <a:t>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both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r>
              <a:rPr lang="de-DE" sz="1200" dirty="0"/>
              <a:t>  </a:t>
            </a:r>
            <a:r>
              <a:rPr lang="de-DE" sz="1200" dirty="0" err="1"/>
              <a:t>greater</a:t>
            </a:r>
            <a:r>
              <a:rPr lang="de-DE" sz="1200" dirty="0"/>
              <a:t> </a:t>
            </a:r>
            <a:r>
              <a:rPr lang="de-DE" sz="1200" dirty="0" err="1"/>
              <a:t>than</a:t>
            </a:r>
            <a:r>
              <a:rPr lang="de-DE" sz="1200" dirty="0"/>
              <a:t> 100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8467891-55C0-5A49-B45B-A1069D545E73}"/>
              </a:ext>
            </a:extLst>
          </p:cNvPr>
          <p:cNvSpPr txBox="1"/>
          <p:nvPr/>
        </p:nvSpPr>
        <p:spPr>
          <a:xfrm>
            <a:off x="3470910" y="1943504"/>
            <a:ext cx="242667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200" dirty="0" err="1"/>
              <a:t>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one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r>
              <a:rPr lang="de-DE" sz="1200" dirty="0"/>
              <a:t> &lt;100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3457836" y="2381823"/>
            <a:ext cx="2426670" cy="461666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both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r>
              <a:rPr lang="de-DE" sz="1200" dirty="0"/>
              <a:t>: </a:t>
            </a:r>
            <a:r>
              <a:rPr lang="de-DE" sz="1200" dirty="0" err="1"/>
              <a:t>shapiro.test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4759984" y="3148889"/>
                <a:ext cx="1098815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84" y="3148889"/>
                <a:ext cx="1098815" cy="2801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3470909" y="3148889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09" y="3148889"/>
                <a:ext cx="108000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4859536" y="5052296"/>
            <a:ext cx="1024970" cy="280111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wilcox</a:t>
            </a:r>
            <a:r>
              <a:rPr lang="de-DE" sz="1200" dirty="0"/>
              <a:t>..</a:t>
            </a:r>
            <a:r>
              <a:rPr lang="de-DE" sz="1200" dirty="0" err="1"/>
              <a:t>test</a:t>
            </a:r>
            <a:r>
              <a:rPr lang="de-DE" sz="1200" dirty="0"/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7919919" y="2381823"/>
            <a:ext cx="2411266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shapiro.test</a:t>
            </a:r>
            <a:r>
              <a:rPr lang="de-DE" sz="1200" dirty="0"/>
              <a:t>(), </a:t>
            </a:r>
            <a:r>
              <a:rPr lang="de-DE" sz="1200" dirty="0" err="1"/>
              <a:t>ad.test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8EC19F6-2057-6349-841C-04A879848AF2}"/>
                  </a:ext>
                </a:extLst>
              </p:cNvPr>
              <p:cNvSpPr txBox="1"/>
              <p:nvPr/>
            </p:nvSpPr>
            <p:spPr>
              <a:xfrm>
                <a:off x="9251185" y="3171261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8EC19F6-2057-6349-841C-04A879848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185" y="3171261"/>
                <a:ext cx="1080000" cy="280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F274D45-13B9-644C-B350-B8E069E0F54B}"/>
                  </a:ext>
                </a:extLst>
              </p:cNvPr>
              <p:cNvSpPr txBox="1"/>
              <p:nvPr/>
            </p:nvSpPr>
            <p:spPr>
              <a:xfrm>
                <a:off x="7909308" y="3160003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F274D45-13B9-644C-B350-B8E069E0F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08" y="3160003"/>
                <a:ext cx="10800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6884338" y="5064327"/>
            <a:ext cx="1024970" cy="280111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kruskal.test</a:t>
            </a:r>
            <a:r>
              <a:rPr lang="de-DE" sz="1200" dirty="0"/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9251185" y="3686739"/>
            <a:ext cx="2357633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homoscedacity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bartlett.test</a:t>
            </a:r>
            <a:r>
              <a:rPr lang="de-DE" sz="1200" dirty="0"/>
              <a:t>()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10528818" y="4467361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818" y="4467361"/>
                <a:ext cx="1080000" cy="2801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9251185" y="4470473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185" y="4470473"/>
                <a:ext cx="108000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9251185" y="5064327"/>
            <a:ext cx="1080000" cy="283223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aov</a:t>
            </a:r>
            <a:r>
              <a:rPr lang="de-DE" sz="1200" dirty="0"/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10528818" y="5064327"/>
            <a:ext cx="1080000" cy="280111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oneway.test</a:t>
            </a:r>
            <a:r>
              <a:rPr lang="de-DE" sz="1200" dirty="0"/>
              <a:t>()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83126ED3-D190-3D4B-AC8D-BABC5F581622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4010909" y="2843489"/>
            <a:ext cx="660262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BB402729-29D2-D040-979E-F6FA1EFA792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4671171" y="2843489"/>
            <a:ext cx="638221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8A93A00F-EC31-5741-A46B-16F660B3DFCB}"/>
              </a:ext>
            </a:extLst>
          </p:cNvPr>
          <p:cNvCxnSpPr>
            <a:cxnSpLocks/>
          </p:cNvCxnSpPr>
          <p:nvPr/>
        </p:nvCxnSpPr>
        <p:spPr>
          <a:xfrm flipH="1">
            <a:off x="8349822" y="2821880"/>
            <a:ext cx="639486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E112BC7B-3B53-CE4C-A43F-7D52D1309C4A}"/>
              </a:ext>
            </a:extLst>
          </p:cNvPr>
          <p:cNvCxnSpPr>
            <a:cxnSpLocks/>
          </p:cNvCxnSpPr>
          <p:nvPr/>
        </p:nvCxnSpPr>
        <p:spPr>
          <a:xfrm>
            <a:off x="8989308" y="2821880"/>
            <a:ext cx="649590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66FE5CB-A394-F946-9E64-757F0968CA3E}"/>
              </a:ext>
            </a:extLst>
          </p:cNvPr>
          <p:cNvCxnSpPr>
            <a:cxnSpLocks/>
          </p:cNvCxnSpPr>
          <p:nvPr/>
        </p:nvCxnSpPr>
        <p:spPr>
          <a:xfrm flipH="1">
            <a:off x="9691699" y="4141923"/>
            <a:ext cx="639486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8DACB91-86B4-1542-824F-8D15D1646A1F}"/>
              </a:ext>
            </a:extLst>
          </p:cNvPr>
          <p:cNvCxnSpPr>
            <a:cxnSpLocks/>
          </p:cNvCxnSpPr>
          <p:nvPr/>
        </p:nvCxnSpPr>
        <p:spPr>
          <a:xfrm>
            <a:off x="10331185" y="4141923"/>
            <a:ext cx="649590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321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Macintosh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Decision trees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1</cp:revision>
  <dcterms:created xsi:type="dcterms:W3CDTF">2023-05-08T12:12:17Z</dcterms:created>
  <dcterms:modified xsi:type="dcterms:W3CDTF">2023-05-08T13:36:09Z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2023-05-08T12:12:19Z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</Properties>
</file>