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B6A71-7513-2F40-82C8-B9798DAD0967}" v="1" dt="2025-06-17T14:09:0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79428"/>
  </p:normalViewPr>
  <p:slideViewPr>
    <p:cSldViewPr snapToGrid="0" snapToObjects="1" showGuides="1">
      <p:cViewPr>
        <p:scale>
          <a:sx n="101" d="100"/>
          <a:sy n="101" d="100"/>
        </p:scale>
        <p:origin x="536" y="-840"/>
      </p:cViewPr>
      <p:guideLst>
        <p:guide orient="horz" pos="2205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34CB6A71-7513-2F40-82C8-B9798DAD0967}"/>
    <pc:docChg chg="addSld modSld">
      <pc:chgData name="Schilling Sabine HSLU W" userId="b0e2af5c-9187-4900-883a-c96514cd8e15" providerId="ADAL" clId="{34CB6A71-7513-2F40-82C8-B9798DAD0967}" dt="2025-06-17T14:09:11.698" v="14" actId="20577"/>
      <pc:docMkLst>
        <pc:docMk/>
      </pc:docMkLst>
      <pc:sldChg chg="modSp add mod">
        <pc:chgData name="Schilling Sabine HSLU W" userId="b0e2af5c-9187-4900-883a-c96514cd8e15" providerId="ADAL" clId="{34CB6A71-7513-2F40-82C8-B9798DAD0967}" dt="2025-06-17T14:09:11.698" v="14" actId="20577"/>
        <pc:sldMkLst>
          <pc:docMk/>
          <pc:sldMk cId="348234868" sldId="261"/>
        </pc:sldMkLst>
        <pc:spChg chg="mod">
          <ac:chgData name="Schilling Sabine HSLU W" userId="b0e2af5c-9187-4900-883a-c96514cd8e15" providerId="ADAL" clId="{34CB6A71-7513-2F40-82C8-B9798DAD0967}" dt="2025-06-17T14:09:11.698" v="14" actId="20577"/>
          <ac:spMkLst>
            <pc:docMk/>
            <pc:sldMk cId="348234868" sldId="261"/>
            <ac:spMk id="28" creationId="{DBB7D267-1E52-0B13-53D5-F9C1DDFB927A}"/>
          </ac:spMkLst>
        </pc:spChg>
      </pc:sldChg>
    </pc:docChg>
  </pc:docChgLst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CAC-38A9-4D47-4FB3-21F18E4F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1C89AC-1E0E-96D4-378E-71B115BFC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CE788D-7C9F-EA1C-69B3-A54098FA0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8C572-E14B-6AF1-3E30-32DA027B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77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F13F-07D4-A934-FD35-6ECF11F1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301AF7-AF76-5D7C-E948-42503E46B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E8C43C-7B26-055A-5544-B5D0DC4E1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2895C5-68DC-C717-7DB5-AC4DEF0DD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2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0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4617A-5AD3-C651-06BE-4114C5B4BFCF}"/>
              </a:ext>
            </a:extLst>
          </p:cNvPr>
          <p:cNvSpPr txBox="1"/>
          <p:nvPr/>
        </p:nvSpPr>
        <p:spPr>
          <a:xfrm>
            <a:off x="-1706853" y="2471738"/>
            <a:ext cx="184731" cy="215444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endParaRPr lang="de-DE" sz="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70BE-1640-9F73-D788-8A46DD31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D34CBB56-14B3-2DA6-2C01-C65D358BF1B9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79A448E-3101-CAB7-D021-1115A77D135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801521-3031-9E27-A997-448C5AD6BB77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4AABE-BA22-DA34-30B9-149C93C893D7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054EA2-1B0A-7D73-BA51-482017E880A4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4962E47A-D838-C779-D5B4-7C91FDFA8D4F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644D9CF-CD52-FF0C-4442-A4247BB3D4A1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0AEF4C-6AC0-4916-C978-C601B1A9FC6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35CC64A-5626-C143-9BE2-9D075A38E65A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568EBC00-FD00-E246-A517-9021CAF2EEED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5E6515F-83AA-08EF-8A65-00AE681B3602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3A534CE-84E6-368A-DD37-D6F5A126F136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07EAF21-9518-3159-BE43-A30A8AEA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62546CDC-7C3B-F9AE-901A-BBC57BD2E83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9DACF3C4-FAF8-1492-DA7F-B5BBFD222B05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96AD3D76-097F-C0EA-C7DD-0981F3E66582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8DD2B25-F231-6FE2-8E70-2894F8A7391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D907A8C-F56A-3B8D-43ED-DE56F55FF30F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9369E25-4BFC-28CB-8903-95F3A0AF4FA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F7D8173-989D-10CF-310E-FBD280ED595E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3DFB83-B73D-C907-0AC1-ED4C7C243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79EDE03-9D5A-4CBD-8BEB-F9F52F0AADD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55D4BC46-7BBE-D3F9-BDA9-AF61B5CB9651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671DC0B-98EA-AB7D-65B6-355C18DCDA54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CE1FEDEC-B92D-BD7A-7726-0F1EC8EF7C1A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5EC3D29-68E2-17B6-1748-38B8CC7178F0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5A11CD97-F054-F225-1DBF-67EFA6F48542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4B0BA790-441F-6198-AE12-BC42FC48AE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E12E9B3F-FCC3-612B-5C29-F2F0DE54673F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EBAAC66C-8BED-EAAE-1149-6326C244600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78B313-8FA0-6417-6650-04F8FE543C2B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D7AC8B7-7B80-A6EF-01DF-E98D1A1C4D0A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80A40E3-10CB-1273-98D2-08CCB29196B1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AC807ECB-FC40-C269-CE8F-FFEA920BDAD9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B4503C-4B3B-10E0-FDE3-8D464E5FD75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79827321-6213-5ED6-CA7E-C4EB130F0835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16A58645-1CDC-5688-788C-9141FE5CC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8A7D1534-4F84-E513-64D5-BFCE40C6B39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88C4B9E7-F944-F5A5-374F-D4BD03ACA07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0785F576-956F-B66A-DA20-F625740590F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F011261-4818-C92F-58C9-C7B25CDFDE35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B1436C2A-9649-39A1-69A1-D2558C1F5025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07351EF4-0BAD-6A84-9BEA-F079675CE45E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3056F5E5-586F-C220-7943-C7C7F9AC8D5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D34EA8C-CFAB-FAB2-DCD4-4CF7537C6E7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E0318E4-BC90-DAA1-B165-1528F8DBB633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E4453A76-E89A-BF08-4B09-EF6173FCD0FF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2906819-8555-A4E6-C8DA-A8AB35D898BE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6F22CE8-5044-57ED-E9E6-7BF99A4A9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3C77367-1FDC-FC74-5353-DAE4E9FD420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5427-4A64-702B-9163-D84D61A2F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6B313EE7-478A-0AAC-A308-F43BA3BD9FA8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D81EBD4-ABC7-BD04-F3FC-5DE26B768280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159668-ED57-4913-C175-44EB70EE5798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4802BBD-0262-E7F6-6C54-2597D007CE1E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46BE5EB-9EA9-6440-EB52-274F49A2AA2D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BC84E86-D454-4E88-1982-B7D0844FF7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BCD3EE2-CF4F-C458-FAE6-2B49D5E8CB09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4756C1F-A31C-5037-B552-BDE9328D426E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FAF1AC6-90E7-2A55-B785-52B2C29B18B8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030B03B-5138-C1B5-576C-D5123D95FDBA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743E7F75-A4AC-7D85-FEB9-2656D4688F17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9D1520-361E-ACB7-4450-5002EB1D23CC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BB7D267-1E52-0B13-53D5-F9C1DDFB927A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113821A-D6F4-A2CE-3EE0-34D6C3BFE470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C9A15C2-7CF0-23A3-D572-F3963B427E63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EC96271C-6ED1-D290-081B-E3C7E413F6D5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51ACE8-3789-7F14-1006-C88A2D2B6D83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09F6AFC-B815-576E-4600-FE8EFA1ABA3E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F310334-7163-DACC-E5C7-DBDACE235C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137AD157-3F86-DF6B-ECDD-49AF2DFF4C42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1816C4C5-9900-56B2-070D-4FC7DE63AB37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4816788-AF21-588C-C893-9A3FCC982798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42ABA59-9984-CC9C-22E8-4CD2259C18B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6B44DB3D-B95D-EFAC-75E5-157A6CC47CE5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6243798-860B-2ACA-D728-5E3E3765CAF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4B2A6BE-D508-A351-28B4-83ED32FE15FF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00E892-AEC3-6065-5388-73EFE83A9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8395A6F8-FDF1-5AAD-57E2-7013C1DC307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FF8AA592-C660-3782-5CA1-25F1FB0AAFB5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EA598DBA-4B0B-AAE3-7F99-27798F6877BE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034E0AE-CBAC-2B8E-9BAE-94624C86B232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60F1CCB-0E89-EC4D-FE95-51F423E84B3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E18EDFC7-E6F5-7AD6-1BF9-8BE154A0C051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01F2F02-B5B5-CDEA-DC9F-C49B13E8C5AC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2B1DB2AC-11C9-33FF-0221-1D77F8B25059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B4465E71-B3EF-DC5B-4146-90C0A29DC7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541C7AAA-B3A8-9D92-DE50-39F0A7FC41EC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0620544F-8BDB-0246-4FCA-0500489D7CD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7B9B6B0-E0F5-E570-B1D7-EFDDAC4CD8CE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C4D11F2-4EFC-38E2-5A76-DAD361E4EF56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9F8B6C9-4A2D-DF13-DB81-DAAAFFA4FF1C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98215D10-AA82-4137-BC4D-73F96F508950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694F209D-AE15-3C11-6D5D-136CF693359B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BEF4251-E783-6997-81AF-73FA2A62F8C2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2D3EC66-2791-4F1C-501D-1BB263EEE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625E0312-D230-8901-EE53-C7074AB39DF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B8535EFA-6F94-0EE5-B427-A5E577793C6E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D06C3080-1070-97B4-78A3-EB48C636F88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9B089EB-341B-4C1A-279C-AEFB2282C6A0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F87DBCB6-F331-0B0E-92E8-49B95251FE7D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C02C6353-A580-F09F-5950-72AFB94CF120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8B851C1B-D9B5-D945-19A5-F7938D5CD3A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58B5024-72E9-BF24-2F70-4C93506905A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976BA90-C577-0271-8A7E-30EDF616A86D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C688577-4FC9-203C-8BF7-B9332F066223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8F6590F-D0D3-C8CF-DA7E-CF6D94FE78DB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0AAC1B5-81A6-8756-6A74-272E6E3E8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5F189AB0-A0A6-23BC-E7AC-F37F653109E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3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Macintosh PowerPoint</Application>
  <PresentationFormat>Breitbild</PresentationFormat>
  <Paragraphs>109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33</cp:revision>
  <dcterms:created xsi:type="dcterms:W3CDTF">2023-05-08T12:12:17Z</dcterms:created>
  <dcterms:modified xsi:type="dcterms:W3CDTF">2025-06-17T14:09:20Z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