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C96C1-8C91-454F-AE14-4A89B17CB3FA}" v="20" dt="2025-05-25T17:04:2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4"/>
    <p:restoredTop sz="79300"/>
  </p:normalViewPr>
  <p:slideViewPr>
    <p:cSldViewPr snapToGrid="0" snapToObjects="1" showGuides="1">
      <p:cViewPr>
        <p:scale>
          <a:sx n="134" d="100"/>
          <a:sy n="134" d="100"/>
        </p:scale>
        <p:origin x="-1296" y="-1816"/>
      </p:cViewPr>
      <p:guideLst>
        <p:guide orient="horz" pos="2205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895C96C1-8C91-454F-AE14-4A89B17CB3FA}"/>
    <pc:docChg chg="modSld">
      <pc:chgData name="Schilling Sabine HSLU W" userId="b0e2af5c-9187-4900-883a-c96514cd8e15" providerId="ADAL" clId="{895C96C1-8C91-454F-AE14-4A89B17CB3FA}" dt="2025-05-25T17:04:25.327" v="1" actId="767"/>
      <pc:docMkLst>
        <pc:docMk/>
      </pc:docMkLst>
      <pc:sldChg chg="addSp modSp">
        <pc:chgData name="Schilling Sabine HSLU W" userId="b0e2af5c-9187-4900-883a-c96514cd8e15" providerId="ADAL" clId="{895C96C1-8C91-454F-AE14-4A89B17CB3FA}" dt="2025-05-25T17:04:25.327" v="1" actId="767"/>
        <pc:sldMkLst>
          <pc:docMk/>
          <pc:sldMk cId="2524729559" sldId="259"/>
        </pc:sldMkLst>
        <pc:spChg chg="add mod">
          <ac:chgData name="Schilling Sabine HSLU W" userId="b0e2af5c-9187-4900-883a-c96514cd8e15" providerId="ADAL" clId="{895C96C1-8C91-454F-AE14-4A89B17CB3FA}" dt="2025-05-25T17:04:25.327" v="1" actId="767"/>
          <ac:spMkLst>
            <pc:docMk/>
            <pc:sldMk cId="2524729559" sldId="259"/>
            <ac:spMk id="3" creationId="{13D4617A-5AD3-C651-06BE-4114C5B4BFCF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7" creationId="{9F3DB9C3-A6B3-DC3B-D937-ACB248DD1895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8" creationId="{706DE281-AE3D-2689-6BA1-030155DAFD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5CAC-38A9-4D47-4FB3-21F18E4F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1C89AC-1E0E-96D4-378E-71B115BFC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CE788D-7C9F-EA1C-69B3-A54098FA0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08C572-E14B-6AF1-3E30-32DA027B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77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02.06.25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6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/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53976" y="2532382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6107178" y="1314451"/>
            <a:ext cx="423063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R</a:t>
            </a:r>
            <a:r>
              <a:rPr lang="en-GB" noProof="0" dirty="0" err="1"/>
              <a:t>esiduals</a:t>
            </a:r>
            <a:r>
              <a:rPr lang="en-GB" noProof="0" dirty="0"/>
              <a:t>: </a:t>
            </a:r>
            <a:r>
              <a:rPr lang="en-GB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GB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6875443" y="3878295"/>
            <a:ext cx="34790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168872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B68CFD55-2D3B-E8A5-55C3-F9C2EE6228C8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866FE5CB-A394-F946-9E64-757F0968C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E8DACB91-86B4-1542-824F-8D15D1646A1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7588434" y="5449810"/>
            <a:ext cx="280665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4253522" y="2330710"/>
            <a:ext cx="7941" cy="263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666700"/>
            <a:ext cx="12191" cy="130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797750" y="2811600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8732343" y="2811600"/>
            <a:ext cx="1552400" cy="469922"/>
            <a:chOff x="2719570" y="1536945"/>
            <a:chExt cx="1289078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8667779" y="2520406"/>
            <a:ext cx="1692000" cy="278841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6299A32-4138-F675-63C9-DE05F94AAAA7}"/>
              </a:ext>
            </a:extLst>
          </p:cNvPr>
          <p:cNvSpPr txBox="1"/>
          <p:nvPr/>
        </p:nvSpPr>
        <p:spPr>
          <a:xfrm>
            <a:off x="10463276" y="5446449"/>
            <a:ext cx="158679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9FF9598E-DC95-D803-FDA6-DBC98AF6E263}"/>
              </a:ext>
            </a:extLst>
          </p:cNvPr>
          <p:cNvSpPr txBox="1"/>
          <p:nvPr/>
        </p:nvSpPr>
        <p:spPr>
          <a:xfrm>
            <a:off x="10463276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9D04761F-EA61-682D-CAD9-6C19AA7E7B02}"/>
              </a:ext>
            </a:extLst>
          </p:cNvPr>
          <p:cNvSpPr txBox="1"/>
          <p:nvPr/>
        </p:nvSpPr>
        <p:spPr>
          <a:xfrm>
            <a:off x="10463276" y="3876297"/>
            <a:ext cx="1618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BA42511-329B-1424-D1CC-0676012C24C0}"/>
              </a:ext>
            </a:extLst>
          </p:cNvPr>
          <p:cNvSpPr txBox="1"/>
          <p:nvPr/>
        </p:nvSpPr>
        <p:spPr>
          <a:xfrm>
            <a:off x="10476451" y="2518408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A1C7C149-0CBB-1AC2-D75A-7965B8784B12}"/>
              </a:ext>
            </a:extLst>
          </p:cNvPr>
          <p:cNvSpPr txBox="1"/>
          <p:nvPr/>
        </p:nvSpPr>
        <p:spPr>
          <a:xfrm>
            <a:off x="10463276" y="1331709"/>
            <a:ext cx="15707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normality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C6C9BD6C-BAB8-4DEF-FED0-D1A60CE69E3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E057A7E7-852A-338F-6791-4D4253850DE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0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>
            <a:extLst>
              <a:ext uri="{FF2B5EF4-FFF2-40B4-BE49-F238E27FC236}">
                <a16:creationId xmlns:a16="http://schemas.microsoft.com/office/drawing/2014/main" id="{2C8FC4BB-FA85-E0C4-815C-F68660135D0C}"/>
              </a:ext>
            </a:extLst>
          </p:cNvPr>
          <p:cNvSpPr txBox="1"/>
          <p:nvPr/>
        </p:nvSpPr>
        <p:spPr>
          <a:xfrm>
            <a:off x="6120351" y="2532382"/>
            <a:ext cx="1692000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71E87C9-C409-E29E-B2CB-77CB1D518B38}"/>
              </a:ext>
            </a:extLst>
          </p:cNvPr>
          <p:cNvCxnSpPr>
            <a:cxnSpLocks/>
          </p:cNvCxnSpPr>
          <p:nvPr/>
        </p:nvCxnSpPr>
        <p:spPr>
          <a:xfrm>
            <a:off x="6096000" y="3689038"/>
            <a:ext cx="0" cy="126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B770BF6-39F1-3C64-DA3C-EFA919242854}"/>
              </a:ext>
            </a:extLst>
          </p:cNvPr>
          <p:cNvGrpSpPr/>
          <p:nvPr/>
        </p:nvGrpSpPr>
        <p:grpSpPr>
          <a:xfrm>
            <a:off x="6128199" y="2811092"/>
            <a:ext cx="1552397" cy="469929"/>
            <a:chOff x="2719572" y="1536941"/>
            <a:chExt cx="1289076" cy="305404"/>
          </a:xfrm>
        </p:grpSpPr>
        <p:cxnSp>
          <p:nvCxnSpPr>
            <p:cNvPr id="337" name="Gerade Verbindung mit Pfeil 336">
              <a:extLst>
                <a:ext uri="{FF2B5EF4-FFF2-40B4-BE49-F238E27FC236}">
                  <a16:creationId xmlns:a16="http://schemas.microsoft.com/office/drawing/2014/main" id="{C5D0418F-4474-1484-7BE5-E3BC50274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mit Pfeil 337">
              <a:extLst>
                <a:ext uri="{FF2B5EF4-FFF2-40B4-BE49-F238E27FC236}">
                  <a16:creationId xmlns:a16="http://schemas.microsoft.com/office/drawing/2014/main" id="{3AFD355D-2E5C-A69A-B5C1-F17BDFE0102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6668860A-E524-D5A5-8EF8-520B3F1D28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66235" y="3666700"/>
            <a:ext cx="0" cy="129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00FAD28-E2B6-D848-F67E-5F362FF3CE86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B3021E0-E4C4-EFA1-793B-A287403B0A6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D6C39E3B-0276-97A5-F958-C30D28A109B0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18867B1-A1B1-ED28-D0D7-700441E63500}"/>
              </a:ext>
            </a:extLst>
          </p:cNvPr>
          <p:cNvGrpSpPr/>
          <p:nvPr/>
        </p:nvGrpSpPr>
        <p:grpSpPr>
          <a:xfrm>
            <a:off x="1578208" y="1127125"/>
            <a:ext cx="1873874" cy="876413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5E62458-BD47-A981-40D1-D265D454F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12FB3D87-CA70-7985-C783-7AB42AEB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EBE4812B-C5E4-82FB-B0EC-F48CB8D4367A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92705AF8-4F22-4931-DD8C-6A43AE285F25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1E90D488-093D-368C-2CD3-790D42B2BCBB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D2ADE654-A99F-6F36-6707-EE790E15521E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B0A7D5E8-BCFF-E296-AF48-95B6C1F1C43F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Gerade Verbindung mit Pfeil 470">
            <a:extLst>
              <a:ext uri="{FF2B5EF4-FFF2-40B4-BE49-F238E27FC236}">
                <a16:creationId xmlns:a16="http://schemas.microsoft.com/office/drawing/2014/main" id="{527E6271-BB20-7393-CA13-6C9EDE838A4F}"/>
              </a:ext>
            </a:extLst>
          </p:cNvPr>
          <p:cNvCxnSpPr>
            <a:cxnSpLocks/>
          </p:cNvCxnSpPr>
          <p:nvPr/>
        </p:nvCxnSpPr>
        <p:spPr>
          <a:xfrm flipH="1">
            <a:off x="7397454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 Verbindung mit Pfeil 471">
            <a:extLst>
              <a:ext uri="{FF2B5EF4-FFF2-40B4-BE49-F238E27FC236}">
                <a16:creationId xmlns:a16="http://schemas.microsoft.com/office/drawing/2014/main" id="{0846AFD2-A186-4223-9F77-C15AE9B7FD4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8222496" y="1109786"/>
            <a:ext cx="8321" cy="204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uppieren 473">
            <a:extLst>
              <a:ext uri="{FF2B5EF4-FFF2-40B4-BE49-F238E27FC236}">
                <a16:creationId xmlns:a16="http://schemas.microsoft.com/office/drawing/2014/main" id="{64563B05-3907-62F7-EF28-DBDED7B15149}"/>
              </a:ext>
            </a:extLst>
          </p:cNvPr>
          <p:cNvGrpSpPr/>
          <p:nvPr/>
        </p:nvGrpSpPr>
        <p:grpSpPr>
          <a:xfrm>
            <a:off x="7430382" y="1577477"/>
            <a:ext cx="1552397" cy="469929"/>
            <a:chOff x="2719572" y="1536941"/>
            <a:chExt cx="1289076" cy="305404"/>
          </a:xfrm>
        </p:grpSpPr>
        <p:cxnSp>
          <p:nvCxnSpPr>
            <p:cNvPr id="475" name="Gerade Verbindung mit Pfeil 474">
              <a:extLst>
                <a:ext uri="{FF2B5EF4-FFF2-40B4-BE49-F238E27FC236}">
                  <a16:creationId xmlns:a16="http://schemas.microsoft.com/office/drawing/2014/main" id="{6FFFF6C4-3F2D-C709-187E-C40B9D716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 Verbindung mit Pfeil 475">
              <a:extLst>
                <a:ext uri="{FF2B5EF4-FFF2-40B4-BE49-F238E27FC236}">
                  <a16:creationId xmlns:a16="http://schemas.microsoft.com/office/drawing/2014/main" id="{F8A3416A-3724-DC56-AB86-EA0F64A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8BEFE1DE-52B9-68AB-8D67-358998F2453B}"/>
              </a:ext>
            </a:extLst>
          </p:cNvPr>
          <p:cNvCxnSpPr>
            <a:cxnSpLocks/>
          </p:cNvCxnSpPr>
          <p:nvPr/>
        </p:nvCxnSpPr>
        <p:spPr>
          <a:xfrm flipH="1">
            <a:off x="8594488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C2D1E9A1-1460-A98D-84B0-C542BD6D76A4}"/>
              </a:ext>
            </a:extLst>
          </p:cNvPr>
          <p:cNvCxnSpPr>
            <a:cxnSpLocks/>
          </p:cNvCxnSpPr>
          <p:nvPr/>
        </p:nvCxnSpPr>
        <p:spPr>
          <a:xfrm flipH="1">
            <a:off x="9800237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F346EF4-54A3-B0CD-E36B-5A65556727C7}"/>
              </a:ext>
            </a:extLst>
          </p:cNvPr>
          <p:cNvCxnSpPr>
            <a:cxnSpLocks/>
          </p:cNvCxnSpPr>
          <p:nvPr/>
        </p:nvCxnSpPr>
        <p:spPr>
          <a:xfrm flipH="1">
            <a:off x="6904398" y="2347398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15A6482-982F-6590-713A-9C57F20765DC}"/>
              </a:ext>
            </a:extLst>
          </p:cNvPr>
          <p:cNvCxnSpPr>
            <a:cxnSpLocks/>
          </p:cNvCxnSpPr>
          <p:nvPr/>
        </p:nvCxnSpPr>
        <p:spPr>
          <a:xfrm flipH="1">
            <a:off x="9463821" y="235188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0EFD83D-C099-068B-0798-975CA59244A2}"/>
              </a:ext>
            </a:extLst>
          </p:cNvPr>
          <p:cNvCxnSpPr>
            <a:cxnSpLocks/>
          </p:cNvCxnSpPr>
          <p:nvPr/>
        </p:nvCxnSpPr>
        <p:spPr>
          <a:xfrm flipH="1">
            <a:off x="1563474" y="2347398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F8D5F0B8-766A-8274-70EB-909B50A94F94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D4617A-5AD3-C651-06BE-4114C5B4BFCF}"/>
              </a:ext>
            </a:extLst>
          </p:cNvPr>
          <p:cNvSpPr txBox="1"/>
          <p:nvPr/>
        </p:nvSpPr>
        <p:spPr>
          <a:xfrm>
            <a:off x="-1706853" y="2471738"/>
            <a:ext cx="184731" cy="215444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endParaRPr lang="de-DE" sz="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570BE-1640-9F73-D788-8A46DD31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D34CBB56-14B3-2DA6-2C01-C65D358BF1B9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79A448E-3101-CAB7-D021-1115A77D135F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801521-3031-9E27-A997-448C5AD6BB77}"/>
              </a:ext>
            </a:extLst>
          </p:cNvPr>
          <p:cNvSpPr txBox="1"/>
          <p:nvPr/>
        </p:nvSpPr>
        <p:spPr>
          <a:xfrm>
            <a:off x="5130837" y="2201318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04AABE-BA22-DA34-30B9-149C93C893D7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054EA2-1B0A-7D73-BA51-482017E880A4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/>
              <p:nvPr/>
            </p:nvSpPr>
            <p:spPr>
              <a:xfrm>
                <a:off x="5050390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90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4962E47A-D838-C779-D5B4-7C91FDFA8D4F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644D9CF-CD52-FF0C-4442-A4247BB3D4A1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0AEF4C-6AC0-4916-C978-C601B1A9FC63}"/>
              </a:ext>
            </a:extLst>
          </p:cNvPr>
          <p:cNvSpPr txBox="1"/>
          <p:nvPr/>
        </p:nvSpPr>
        <p:spPr>
          <a:xfrm>
            <a:off x="7636562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/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563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35CC64A-5626-C143-9BE2-9D075A38E65A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568EBC00-FD00-E246-A517-9021CAF2EEED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5E6515F-83AA-08EF-8A65-00AE681B3602}"/>
              </a:ext>
            </a:extLst>
          </p:cNvPr>
          <p:cNvSpPr txBox="1"/>
          <p:nvPr/>
        </p:nvSpPr>
        <p:spPr>
          <a:xfrm>
            <a:off x="9262621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D3A534CE-84E6-368A-DD37-D6F5A126F136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07EAF21-9518-3159-BE43-A30A8AEA8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62546CDC-7C3B-F9AE-901A-BBC57BD2E83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9DACF3C4-FAF8-1492-DA7F-B5BBFD222B05}"/>
              </a:ext>
            </a:extLst>
          </p:cNvPr>
          <p:cNvSpPr txBox="1"/>
          <p:nvPr/>
        </p:nvSpPr>
        <p:spPr>
          <a:xfrm>
            <a:off x="7588433" y="5449810"/>
            <a:ext cx="2838737" cy="28486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96AD3D76-097F-C0EA-C7DD-0981F3E66582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8DD2B25-F231-6FE2-8E70-2894F8A7391C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8D907A8C-F56A-3B8D-43ED-DE56F55FF30F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9369E25-4BFC-28CB-8903-95F3A0AF4FA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9F7D8173-989D-10CF-310E-FBD280ED595E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23DFB83-B73D-C907-0AC1-ED4C7C243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B79EDE03-9D5A-4CBD-8BEB-F9F52F0AADD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/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837" y="3111855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/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17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55D4BC46-7BBE-D3F9-BDA9-AF61B5CB9651}"/>
              </a:ext>
            </a:extLst>
          </p:cNvPr>
          <p:cNvSpPr txBox="1"/>
          <p:nvPr/>
        </p:nvSpPr>
        <p:spPr>
          <a:xfrm>
            <a:off x="10508557" y="5453366"/>
            <a:ext cx="1618426" cy="277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671DC0B-98EA-AB7D-65B6-355C18DCDA54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CE1FEDEC-B92D-BD7A-7726-0F1EC8EF7C1A}"/>
              </a:ext>
            </a:extLst>
          </p:cNvPr>
          <p:cNvSpPr txBox="1"/>
          <p:nvPr/>
        </p:nvSpPr>
        <p:spPr>
          <a:xfrm>
            <a:off x="10508891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85EC3D29-68E2-17B6-1748-38B8CC7178F0}"/>
              </a:ext>
            </a:extLst>
          </p:cNvPr>
          <p:cNvSpPr txBox="1"/>
          <p:nvPr/>
        </p:nvSpPr>
        <p:spPr>
          <a:xfrm>
            <a:off x="10508557" y="3876296"/>
            <a:ext cx="1618761" cy="27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5A11CD97-F054-F225-1DBF-67EFA6F48542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4B0BA790-441F-6198-AE12-BC42FC48AE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E12E9B3F-FCC3-612B-5C29-F2F0DE54673F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EBAAC66C-8BED-EAAE-1149-6326C244600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78B313-8FA0-6417-6650-04F8FE543C2B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D7AC8B7-7B80-A6EF-01DF-E98D1A1C4D0A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80A40E3-10CB-1273-98D2-08CCB29196B1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AC807ECB-FC40-C269-CE8F-FFEA920BDAD9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0BB4503C-4B3B-10E0-FDE3-8D464E5FD75F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79827321-6213-5ED6-CA7E-C4EB130F0835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16A58645-1CDC-5688-788C-9141FE5CC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8A7D1534-4F84-E513-64D5-BFCE40C6B39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88C4B9E7-F944-F5A5-374F-D4BD03ACA072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0785F576-956F-B66A-DA20-F625740590F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BF011261-4818-C92F-58C9-C7B25CDFDE35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B1436C2A-9649-39A1-69A1-D2558C1F5025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07351EF4-0BAD-6A84-9BEA-F079675CE45E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3056F5E5-586F-C220-7943-C7C7F9AC8D51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3D34EA8C-CFAB-FAB2-DCD4-4CF7537C6E7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02424" y="1109786"/>
            <a:ext cx="78776" cy="10915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E0318E4-BC90-DAA1-B165-1528F8DBB633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E4453A76-E89A-BF08-4B09-EF6173FCD0FF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2906819-8555-A4E6-C8DA-A8AB35D898BE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6F22CE8-5044-57ED-E9E6-7BF99A4A9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A3C77367-1FDC-FC74-5353-DAE4E9FD420E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98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Breitbild</PresentationFormat>
  <Paragraphs>75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31</cp:revision>
  <dcterms:created xsi:type="dcterms:W3CDTF">2023-05-08T12:12:17Z</dcterms:created>
  <dcterms:modified xsi:type="dcterms:W3CDTF">2025-06-02T17:58:11Z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2025-05-10T09:29:47Z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