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19" dt="2025-05-25T16:17:3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79234"/>
  </p:normalViewPr>
  <p:slideViewPr>
    <p:cSldViewPr snapToGrid="0" snapToObjects="1" showGuides="1">
      <p:cViewPr>
        <p:scale>
          <a:sx n="89" d="100"/>
          <a:sy n="89" d="100"/>
        </p:scale>
        <p:origin x="1256" y="144"/>
      </p:cViewPr>
      <p:guideLst>
        <p:guide orient="horz" pos="2183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6:17:38.340" v="0"/>
      <pc:docMkLst>
        <pc:docMk/>
      </pc:docMkLst>
      <pc:sldChg chg="modSp">
        <pc:chgData name="Schilling Sabine HSLU W" userId="b0e2af5c-9187-4900-883a-c96514cd8e15" providerId="ADAL" clId="{895C96C1-8C91-454F-AE14-4A89B17CB3FA}" dt="2025-05-25T16:17:38.340" v="0"/>
        <pc:sldMkLst>
          <pc:docMk/>
          <pc:sldMk cId="2524729559" sldId="259"/>
        </pc:sldMkLst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58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Breitbild</PresentationFormat>
  <Paragraphs>41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27</cp:revision>
  <dcterms:created xsi:type="dcterms:W3CDTF">2023-05-08T12:12:17Z</dcterms:created>
  <dcterms:modified xsi:type="dcterms:W3CDTF">2025-05-25T16:17:48Z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