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6A71-7513-2F40-82C8-B9798DAD0967}" v="76" dt="2025-07-02T23:42:3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4"/>
    <p:restoredTop sz="79428"/>
  </p:normalViewPr>
  <p:slideViewPr>
    <p:cSldViewPr snapToGrid="0" snapToObjects="1" showGuides="1">
      <p:cViewPr>
        <p:scale>
          <a:sx n="144" d="100"/>
          <a:sy n="144" d="100"/>
        </p:scale>
        <p:origin x="-984" y="-2128"/>
      </p:cViewPr>
      <p:guideLst>
        <p:guide orient="horz" pos="2228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34CB6A71-7513-2F40-82C8-B9798DAD0967}"/>
    <pc:docChg chg="undo custSel addSld delSld modSld sldOrd">
      <pc:chgData name="Schilling Sabine HSLU W" userId="b0e2af5c-9187-4900-883a-c96514cd8e15" providerId="ADAL" clId="{34CB6A71-7513-2F40-82C8-B9798DAD0967}" dt="2025-07-03T10:02:47.475" v="553" actId="20577"/>
      <pc:docMkLst>
        <pc:docMk/>
      </pc:docMkLst>
      <pc:sldChg chg="modSp mod">
        <pc:chgData name="Schilling Sabine HSLU W" userId="b0e2af5c-9187-4900-883a-c96514cd8e15" providerId="ADAL" clId="{34CB6A71-7513-2F40-82C8-B9798DAD0967}" dt="2025-07-01T10:49:23.224" v="245" actId="20577"/>
        <pc:sldMkLst>
          <pc:docMk/>
          <pc:sldMk cId="2524729559" sldId="259"/>
        </pc:sldMkLst>
        <pc:spChg chg="mod">
          <ac:chgData name="Schilling Sabine HSLU W" userId="b0e2af5c-9187-4900-883a-c96514cd8e15" providerId="ADAL" clId="{34CB6A71-7513-2F40-82C8-B9798DAD0967}" dt="2025-07-01T10:49:23.224" v="245" actId="20577"/>
          <ac:spMkLst>
            <pc:docMk/>
            <pc:sldMk cId="2524729559" sldId="259"/>
            <ac:spMk id="28" creationId="{7D4896EC-C7F6-524F-8A17-71B3C9850771}"/>
          </ac:spMkLst>
        </pc:spChg>
      </pc:sldChg>
      <pc:sldChg chg="modSp">
        <pc:chgData name="Schilling Sabine HSLU W" userId="b0e2af5c-9187-4900-883a-c96514cd8e15" providerId="ADAL" clId="{34CB6A71-7513-2F40-82C8-B9798DAD0967}" dt="2025-07-01T10:49:11.592" v="237"/>
        <pc:sldMkLst>
          <pc:docMk/>
          <pc:sldMk cId="638986528" sldId="260"/>
        </pc:sldMkLst>
        <pc:spChg chg="mod">
          <ac:chgData name="Schilling Sabine HSLU W" userId="b0e2af5c-9187-4900-883a-c96514cd8e15" providerId="ADAL" clId="{34CB6A71-7513-2F40-82C8-B9798DAD0967}" dt="2025-07-01T10:49:11.592" v="237"/>
          <ac:spMkLst>
            <pc:docMk/>
            <pc:sldMk cId="638986528" sldId="260"/>
            <ac:spMk id="28" creationId="{0F0AEF4C-6AC0-4916-C978-C601B1A9FC63}"/>
          </ac:spMkLst>
        </pc:spChg>
      </pc:sldChg>
      <pc:sldChg chg="modSp add mod ord">
        <pc:chgData name="Schilling Sabine HSLU W" userId="b0e2af5c-9187-4900-883a-c96514cd8e15" providerId="ADAL" clId="{34CB6A71-7513-2F40-82C8-B9798DAD0967}" dt="2025-07-01T10:49:57.757" v="254"/>
        <pc:sldMkLst>
          <pc:docMk/>
          <pc:sldMk cId="348234868" sldId="261"/>
        </pc:sldMkLst>
        <pc:spChg chg="mod">
          <ac:chgData name="Schilling Sabine HSLU W" userId="b0e2af5c-9187-4900-883a-c96514cd8e15" providerId="ADAL" clId="{34CB6A71-7513-2F40-82C8-B9798DAD0967}" dt="2025-07-01T10:49:57.757" v="254"/>
          <ac:spMkLst>
            <pc:docMk/>
            <pc:sldMk cId="348234868" sldId="261"/>
            <ac:spMk id="28" creationId="{DBB7D267-1E52-0B13-53D5-F9C1DDFB927A}"/>
          </ac:spMkLst>
        </pc:spChg>
      </pc:sldChg>
      <pc:sldChg chg="addSp delSp modSp add mod ord">
        <pc:chgData name="Schilling Sabine HSLU W" userId="b0e2af5c-9187-4900-883a-c96514cd8e15" providerId="ADAL" clId="{34CB6A71-7513-2F40-82C8-B9798DAD0967}" dt="2025-07-01T10:53:12.023" v="285" actId="20577"/>
        <pc:sldMkLst>
          <pc:docMk/>
          <pc:sldMk cId="1204678845" sldId="262"/>
        </pc:sldMkLst>
        <pc:spChg chg="mod">
          <ac:chgData name="Schilling Sabine HSLU W" userId="b0e2af5c-9187-4900-883a-c96514cd8e15" providerId="ADAL" clId="{34CB6A71-7513-2F40-82C8-B9798DAD0967}" dt="2025-07-01T10:53:03.314" v="284" actId="20577"/>
          <ac:spMkLst>
            <pc:docMk/>
            <pc:sldMk cId="1204678845" sldId="262"/>
            <ac:spMk id="4" creationId="{0940C7E3-0BA3-52FD-64E5-ABCBE0F0FA9F}"/>
          </ac:spMkLst>
        </pc:spChg>
        <pc:spChg chg="mod">
          <ac:chgData name="Schilling Sabine HSLU W" userId="b0e2af5c-9187-4900-883a-c96514cd8e15" providerId="ADAL" clId="{34CB6A71-7513-2F40-82C8-B9798DAD0967}" dt="2025-07-01T10:51:27.769" v="272" actId="20577"/>
          <ac:spMkLst>
            <pc:docMk/>
            <pc:sldMk cId="1204678845" sldId="262"/>
            <ac:spMk id="6" creationId="{5041E22F-3BF9-36A5-A02E-A1CA5CD6355B}"/>
          </ac:spMkLst>
        </pc:spChg>
        <pc:spChg chg="mod">
          <ac:chgData name="Schilling Sabine HSLU W" userId="b0e2af5c-9187-4900-883a-c96514cd8e15" providerId="ADAL" clId="{34CB6A71-7513-2F40-82C8-B9798DAD0967}" dt="2025-06-26T23:03:25.913" v="174" actId="20577"/>
          <ac:spMkLst>
            <pc:docMk/>
            <pc:sldMk cId="1204678845" sldId="262"/>
            <ac:spMk id="8" creationId="{E3318CDC-A259-D024-A26F-5F4347C6CF44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12" creationId="{9ADEF9D0-00F0-F5EA-9D10-3147669DA4E9}"/>
          </ac:spMkLst>
        </pc:spChg>
        <pc:spChg chg="add mod">
          <ac:chgData name="Schilling Sabine HSLU W" userId="b0e2af5c-9187-4900-883a-c96514cd8e15" providerId="ADAL" clId="{34CB6A71-7513-2F40-82C8-B9798DAD0967}" dt="2025-07-01T10:49:57.757" v="254"/>
          <ac:spMkLst>
            <pc:docMk/>
            <pc:sldMk cId="1204678845" sldId="262"/>
            <ac:spMk id="14" creationId="{20846030-859A-E241-EBA5-3995AF805E12}"/>
          </ac:spMkLst>
        </pc:spChg>
        <pc:spChg chg="mod">
          <ac:chgData name="Schilling Sabine HSLU W" userId="b0e2af5c-9187-4900-883a-c96514cd8e15" providerId="ADAL" clId="{34CB6A71-7513-2F40-82C8-B9798DAD0967}" dt="2025-07-01T10:51:21.802" v="263" actId="20577"/>
          <ac:spMkLst>
            <pc:docMk/>
            <pc:sldMk cId="1204678845" sldId="262"/>
            <ac:spMk id="18" creationId="{BF899660-D5DA-809D-E6C3-AC322CD5001E}"/>
          </ac:spMkLst>
        </pc:spChg>
        <pc:spChg chg="add mod">
          <ac:chgData name="Schilling Sabine HSLU W" userId="b0e2af5c-9187-4900-883a-c96514cd8e15" providerId="ADAL" clId="{34CB6A71-7513-2F40-82C8-B9798DAD0967}" dt="2025-07-01T10:52:35.991" v="282"/>
          <ac:spMkLst>
            <pc:docMk/>
            <pc:sldMk cId="1204678845" sldId="262"/>
            <ac:spMk id="19" creationId="{622FDE0D-BD7C-E8CD-FF26-A795DA69B98F}"/>
          </ac:spMkLst>
        </pc:spChg>
        <pc:spChg chg="mod">
          <ac:chgData name="Schilling Sabine HSLU W" userId="b0e2af5c-9187-4900-883a-c96514cd8e15" providerId="ADAL" clId="{34CB6A71-7513-2F40-82C8-B9798DAD0967}" dt="2025-06-26T23:02:14.811" v="172" actId="20577"/>
          <ac:spMkLst>
            <pc:docMk/>
            <pc:sldMk cId="1204678845" sldId="262"/>
            <ac:spMk id="22" creationId="{2DFF59E4-1F7A-7BA6-163B-D7AE2EBD1C6B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3" creationId="{5C7CDA5D-7A7D-7660-6170-8CB90A2D0316}"/>
          </ac:spMkLst>
        </pc:spChg>
        <pc:spChg chg="add mod">
          <ac:chgData name="Schilling Sabine HSLU W" userId="b0e2af5c-9187-4900-883a-c96514cd8e15" providerId="ADAL" clId="{34CB6A71-7513-2F40-82C8-B9798DAD0967}" dt="2025-06-27T06:33:06.682" v="204" actId="552"/>
          <ac:spMkLst>
            <pc:docMk/>
            <pc:sldMk cId="1204678845" sldId="262"/>
            <ac:spMk id="26" creationId="{C791BA0E-61FE-5A8C-2CB4-D292E35798B4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7" creationId="{83832513-0975-978B-6D9C-26E68B595B89}"/>
          </ac:spMkLst>
        </pc:spChg>
        <pc:spChg chg="mod">
          <ac:chgData name="Schilling Sabine HSLU W" userId="b0e2af5c-9187-4900-883a-c96514cd8e15" providerId="ADAL" clId="{34CB6A71-7513-2F40-82C8-B9798DAD0967}" dt="2025-07-01T10:49:57.757" v="254"/>
          <ac:spMkLst>
            <pc:docMk/>
            <pc:sldMk cId="1204678845" sldId="262"/>
            <ac:spMk id="28" creationId="{D48FDD05-23D7-C71E-4750-65EE696E1333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33" creationId="{B1D95190-09EF-418D-E636-63CC490EF370}"/>
          </ac:spMkLst>
        </pc:spChg>
        <pc:spChg chg="add mod">
          <ac:chgData name="Schilling Sabine HSLU W" userId="b0e2af5c-9187-4900-883a-c96514cd8e15" providerId="ADAL" clId="{34CB6A71-7513-2F40-82C8-B9798DAD0967}" dt="2025-06-26T22:07:04.482" v="157" actId="20577"/>
          <ac:spMkLst>
            <pc:docMk/>
            <pc:sldMk cId="1204678845" sldId="262"/>
            <ac:spMk id="36" creationId="{ECCE17DD-B46E-1702-6EFD-95736ECEC4B3}"/>
          </ac:spMkLst>
        </pc:spChg>
        <pc:spChg chg="mod">
          <ac:chgData name="Schilling Sabine HSLU W" userId="b0e2af5c-9187-4900-883a-c96514cd8e15" providerId="ADAL" clId="{34CB6A71-7513-2F40-82C8-B9798DAD0967}" dt="2025-06-27T06:33:19.523" v="205" actId="14100"/>
          <ac:spMkLst>
            <pc:docMk/>
            <pc:sldMk cId="1204678845" sldId="262"/>
            <ac:spMk id="50" creationId="{63257200-026C-C81B-39C8-2A4C202CF0F9}"/>
          </ac:spMkLst>
        </pc:spChg>
        <pc:spChg chg="mod">
          <ac:chgData name="Schilling Sabine HSLU W" userId="b0e2af5c-9187-4900-883a-c96514cd8e15" providerId="ADAL" clId="{34CB6A71-7513-2F40-82C8-B9798DAD0967}" dt="2025-06-27T06:33:36.720" v="207" actId="14100"/>
          <ac:spMkLst>
            <pc:docMk/>
            <pc:sldMk cId="1204678845" sldId="262"/>
            <ac:spMk id="79" creationId="{DB134487-4303-3E7F-8FC9-C1FD88E16AE7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2" creationId="{BF04DA9D-97D8-96F5-84BA-59A3F0B6A5DF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8" creationId="{41945B6E-45C9-794B-1A21-D189DCDB5BE8}"/>
          </ac:spMkLst>
        </pc:spChg>
        <pc:spChg chg="mod">
          <ac:chgData name="Schilling Sabine HSLU W" userId="b0e2af5c-9187-4900-883a-c96514cd8e15" providerId="ADAL" clId="{34CB6A71-7513-2F40-82C8-B9798DAD0967}" dt="2025-07-01T10:52:56.784" v="283" actId="20577"/>
          <ac:spMkLst>
            <pc:docMk/>
            <pc:sldMk cId="1204678845" sldId="262"/>
            <ac:spMk id="93" creationId="{7708DC37-9234-BC67-127C-4642706A18FC}"/>
          </ac:spMkLst>
        </pc:spChg>
        <pc:spChg chg="mod">
          <ac:chgData name="Schilling Sabine HSLU W" userId="b0e2af5c-9187-4900-883a-c96514cd8e15" providerId="ADAL" clId="{34CB6A71-7513-2F40-82C8-B9798DAD0967}" dt="2025-07-01T10:53:12.023" v="285" actId="20577"/>
          <ac:spMkLst>
            <pc:docMk/>
            <pc:sldMk cId="1204678845" sldId="262"/>
            <ac:spMk id="94" creationId="{B7A4F597-3E68-A6EE-9101-C8C5204C1A6B}"/>
          </ac:spMkLst>
        </pc:spChg>
        <pc:grpChg chg="add mod">
          <ac:chgData name="Schilling Sabine HSLU W" userId="b0e2af5c-9187-4900-883a-c96514cd8e15" providerId="ADAL" clId="{34CB6A71-7513-2F40-82C8-B9798DAD0967}" dt="2025-06-27T06:30:38.606" v="200" actId="14100"/>
          <ac:grpSpMkLst>
            <pc:docMk/>
            <pc:sldMk cId="1204678845" sldId="262"/>
            <ac:grpSpMk id="16" creationId="{667E95F6-12FE-A5E6-67AD-7C94BA056D3F}"/>
          </ac:grpSpMkLst>
        </pc:grpChg>
        <pc:grpChg chg="add mod">
          <ac:chgData name="Schilling Sabine HSLU W" userId="b0e2af5c-9187-4900-883a-c96514cd8e15" providerId="ADAL" clId="{34CB6A71-7513-2F40-82C8-B9798DAD0967}" dt="2025-06-27T06:34:18.237" v="210" actId="1076"/>
          <ac:grpSpMkLst>
            <pc:docMk/>
            <pc:sldMk cId="1204678845" sldId="262"/>
            <ac:grpSpMk id="57" creationId="{01FC98A0-BDB2-25D2-3518-C27C2726AFCF}"/>
          </ac:grpSpMkLst>
        </pc:grpChg>
        <pc:grpChg chg="mod">
          <ac:chgData name="Schilling Sabine HSLU W" userId="b0e2af5c-9187-4900-883a-c96514cd8e15" providerId="ADAL" clId="{34CB6A71-7513-2F40-82C8-B9798DAD0967}" dt="2025-06-27T06:37:40.870" v="220" actId="1076"/>
          <ac:grpSpMkLst>
            <pc:docMk/>
            <pc:sldMk cId="1204678845" sldId="262"/>
            <ac:grpSpMk id="69" creationId="{57E5ABF6-2388-8290-B995-48621E50BDEC}"/>
          </ac:grpSpMkLst>
        </pc:grpChg>
        <pc:cxnChg chg="add mod">
          <ac:chgData name="Schilling Sabine HSLU W" userId="b0e2af5c-9187-4900-883a-c96514cd8e15" providerId="ADAL" clId="{34CB6A71-7513-2F40-82C8-B9798DAD0967}" dt="2025-06-26T22:08:18.546" v="167" actId="14100"/>
          <ac:cxnSpMkLst>
            <pc:docMk/>
            <pc:sldMk cId="1204678845" sldId="262"/>
            <ac:cxnSpMk id="3" creationId="{05C779A5-B34F-864A-0CAB-7AFCA830E194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4" creationId="{F0AE9472-DA04-78A1-2986-01745AB9E436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5" creationId="{F4E91BD4-F4B4-B717-0859-CDB99694ED57}"/>
          </ac:cxnSpMkLst>
        </pc:cxnChg>
        <pc:cxnChg chg="add mod">
          <ac:chgData name="Schilling Sabine HSLU W" userId="b0e2af5c-9187-4900-883a-c96514cd8e15" providerId="ADAL" clId="{34CB6A71-7513-2F40-82C8-B9798DAD0967}" dt="2025-06-27T06:33:27.617" v="206" actId="14100"/>
          <ac:cxnSpMkLst>
            <pc:docMk/>
            <pc:sldMk cId="1204678845" sldId="262"/>
            <ac:cxnSpMk id="40" creationId="{787E0C3B-0116-A2D3-3D80-CF65AE9D7AE0}"/>
          </ac:cxnSpMkLst>
        </pc:cxnChg>
        <pc:cxnChg chg="mod">
          <ac:chgData name="Schilling Sabine HSLU W" userId="b0e2af5c-9187-4900-883a-c96514cd8e15" providerId="ADAL" clId="{34CB6A71-7513-2F40-82C8-B9798DAD0967}" dt="2025-06-26T22:06:23.723" v="151" actId="554"/>
          <ac:cxnSpMkLst>
            <pc:docMk/>
            <pc:sldMk cId="1204678845" sldId="262"/>
            <ac:cxnSpMk id="51" creationId="{B64620E3-C3F3-26A1-3DC6-C038F86008C7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4" creationId="{250D7122-8362-8B6B-4A89-AE6123EB8F25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5" creationId="{3B29FFA1-43D8-9BB2-2E35-D7479D90DE01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8" creationId="{7B62125E-5BA9-467A-866A-F8C6E3647308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9" creationId="{3925CEE0-FAD2-06DF-B64B-C112E8F63EC5}"/>
          </ac:cxnSpMkLst>
        </pc:cxnChg>
        <pc:cxnChg chg="mod">
          <ac:chgData name="Schilling Sabine HSLU W" userId="b0e2af5c-9187-4900-883a-c96514cd8e15" providerId="ADAL" clId="{34CB6A71-7513-2F40-82C8-B9798DAD0967}" dt="2025-06-27T06:37:23.226" v="218" actId="14100"/>
          <ac:cxnSpMkLst>
            <pc:docMk/>
            <pc:sldMk cId="1204678845" sldId="262"/>
            <ac:cxnSpMk id="70" creationId="{2C86DC12-7910-1467-92D6-CD01203D9E2B}"/>
          </ac:cxnSpMkLst>
        </pc:cxnChg>
        <pc:cxnChg chg="mod">
          <ac:chgData name="Schilling Sabine HSLU W" userId="b0e2af5c-9187-4900-883a-c96514cd8e15" providerId="ADAL" clId="{34CB6A71-7513-2F40-82C8-B9798DAD0967}" dt="2025-06-27T06:37:29.759" v="219" actId="14100"/>
          <ac:cxnSpMkLst>
            <pc:docMk/>
            <pc:sldMk cId="1204678845" sldId="262"/>
            <ac:cxnSpMk id="71" creationId="{A4669E96-C593-4D5F-A250-763437FF4C81}"/>
          </ac:cxnSpMkLst>
        </pc:cxnChg>
        <pc:cxnChg chg="mod">
          <ac:chgData name="Schilling Sabine HSLU W" userId="b0e2af5c-9187-4900-883a-c96514cd8e15" providerId="ADAL" clId="{34CB6A71-7513-2F40-82C8-B9798DAD0967}" dt="2025-06-26T22:08:12.533" v="165" actId="14100"/>
          <ac:cxnSpMkLst>
            <pc:docMk/>
            <pc:sldMk cId="1204678845" sldId="262"/>
            <ac:cxnSpMk id="182" creationId="{B5752629-A8C9-A04A-AE7D-53CABD92F13A}"/>
          </ac:cxnSpMkLst>
        </pc:cxnChg>
        <pc:cxnChg chg="mod">
          <ac:chgData name="Schilling Sabine HSLU W" userId="b0e2af5c-9187-4900-883a-c96514cd8e15" providerId="ADAL" clId="{34CB6A71-7513-2F40-82C8-B9798DAD0967}" dt="2025-06-26T22:06:40.279" v="154" actId="1076"/>
          <ac:cxnSpMkLst>
            <pc:docMk/>
            <pc:sldMk cId="1204678845" sldId="262"/>
            <ac:cxnSpMk id="496" creationId="{143F93D8-224B-C8B5-CA7E-A1A281B60DBA}"/>
          </ac:cxnSpMkLst>
        </pc:cxnChg>
      </pc:sldChg>
      <pc:sldChg chg="add del">
        <pc:chgData name="Schilling Sabine HSLU W" userId="b0e2af5c-9187-4900-883a-c96514cd8e15" providerId="ADAL" clId="{34CB6A71-7513-2F40-82C8-B9798DAD0967}" dt="2025-06-29T21:47:44.878" v="222" actId="2696"/>
        <pc:sldMkLst>
          <pc:docMk/>
          <pc:sldMk cId="1919702519" sldId="263"/>
        </pc:sldMkLst>
      </pc:sldChg>
      <pc:sldChg chg="modSp add">
        <pc:chgData name="Schilling Sabine HSLU W" userId="b0e2af5c-9187-4900-883a-c96514cd8e15" providerId="ADAL" clId="{34CB6A71-7513-2F40-82C8-B9798DAD0967}" dt="2025-07-01T10:49:57.757" v="254"/>
        <pc:sldMkLst>
          <pc:docMk/>
          <pc:sldMk cId="2466277124" sldId="263"/>
        </pc:sldMkLst>
        <pc:spChg chg="mod">
          <ac:chgData name="Schilling Sabine HSLU W" userId="b0e2af5c-9187-4900-883a-c96514cd8e15" providerId="ADAL" clId="{34CB6A71-7513-2F40-82C8-B9798DAD0967}" dt="2025-07-01T10:49:57.757" v="254"/>
          <ac:spMkLst>
            <pc:docMk/>
            <pc:sldMk cId="2466277124" sldId="263"/>
            <ac:spMk id="28" creationId="{5EA86F72-8DEC-9E26-7B92-C8A6805A32A3}"/>
          </ac:spMkLst>
        </pc:spChg>
      </pc:sldChg>
      <pc:sldChg chg="addSp modSp add mod">
        <pc:chgData name="Schilling Sabine HSLU W" userId="b0e2af5c-9187-4900-883a-c96514cd8e15" providerId="ADAL" clId="{34CB6A71-7513-2F40-82C8-B9798DAD0967}" dt="2025-07-01T10:53:48.065" v="288" actId="20577"/>
        <pc:sldMkLst>
          <pc:docMk/>
          <pc:sldMk cId="3711392071" sldId="264"/>
        </pc:sldMkLst>
        <pc:spChg chg="add mod">
          <ac:chgData name="Schilling Sabine HSLU W" userId="b0e2af5c-9187-4900-883a-c96514cd8e15" providerId="ADAL" clId="{34CB6A71-7513-2F40-82C8-B9798DAD0967}" dt="2025-06-30T13:23:56.015" v="235" actId="108"/>
          <ac:spMkLst>
            <pc:docMk/>
            <pc:sldMk cId="3711392071" sldId="264"/>
            <ac:spMk id="3" creationId="{0848997D-2A7B-5A3A-76E7-8D36465BB89D}"/>
          </ac:spMkLst>
        </pc:spChg>
        <pc:spChg chg="mod">
          <ac:chgData name="Schilling Sabine HSLU W" userId="b0e2af5c-9187-4900-883a-c96514cd8e15" providerId="ADAL" clId="{34CB6A71-7513-2F40-82C8-B9798DAD0967}" dt="2025-07-01T10:53:48.065" v="288" actId="20577"/>
          <ac:spMkLst>
            <pc:docMk/>
            <pc:sldMk cId="3711392071" sldId="264"/>
            <ac:spMk id="4" creationId="{BE93523C-92EA-69E3-BB8D-8951470DE99A}"/>
          </ac:spMkLst>
        </pc:spChg>
        <pc:spChg chg="mod">
          <ac:chgData name="Schilling Sabine HSLU W" userId="b0e2af5c-9187-4900-883a-c96514cd8e15" providerId="ADAL" clId="{34CB6A71-7513-2F40-82C8-B9798DAD0967}" dt="2025-07-01T10:49:32.059" v="253" actId="20577"/>
          <ac:spMkLst>
            <pc:docMk/>
            <pc:sldMk cId="3711392071" sldId="264"/>
            <ac:spMk id="28" creationId="{25869A53-102C-813B-0FC5-B16A82D31971}"/>
          </ac:spMkLst>
        </pc:spChg>
        <pc:spChg chg="mod">
          <ac:chgData name="Schilling Sabine HSLU W" userId="b0e2af5c-9187-4900-883a-c96514cd8e15" providerId="ADAL" clId="{34CB6A71-7513-2F40-82C8-B9798DAD0967}" dt="2025-07-01T10:53:45.570" v="287" actId="20577"/>
          <ac:spMkLst>
            <pc:docMk/>
            <pc:sldMk cId="3711392071" sldId="264"/>
            <ac:spMk id="93" creationId="{02D8217C-2F28-A45A-5A43-EB734B924FB2}"/>
          </ac:spMkLst>
        </pc:spChg>
        <pc:spChg chg="mod">
          <ac:chgData name="Schilling Sabine HSLU W" userId="b0e2af5c-9187-4900-883a-c96514cd8e15" providerId="ADAL" clId="{34CB6A71-7513-2F40-82C8-B9798DAD0967}" dt="2025-07-01T10:53:42.279" v="286" actId="20577"/>
          <ac:spMkLst>
            <pc:docMk/>
            <pc:sldMk cId="3711392071" sldId="264"/>
            <ac:spMk id="94" creationId="{8621BBAF-542A-BDE9-771D-E05B3CB6844B}"/>
          </ac:spMkLst>
        </pc:spChg>
      </pc:sldChg>
      <pc:sldChg chg="addSp delSp modSp add mod">
        <pc:chgData name="Schilling Sabine HSLU W" userId="b0e2af5c-9187-4900-883a-c96514cd8e15" providerId="ADAL" clId="{34CB6A71-7513-2F40-82C8-B9798DAD0967}" dt="2025-07-03T10:02:47.475" v="553" actId="20577"/>
        <pc:sldMkLst>
          <pc:docMk/>
          <pc:sldMk cId="1828137815" sldId="265"/>
        </pc:sldMkLst>
        <pc:spChg chg="add mod">
          <ac:chgData name="Schilling Sabine HSLU W" userId="b0e2af5c-9187-4900-883a-c96514cd8e15" providerId="ADAL" clId="{34CB6A71-7513-2F40-82C8-B9798DAD0967}" dt="2025-07-01T12:26:05.111" v="354" actId="1076"/>
          <ac:spMkLst>
            <pc:docMk/>
            <pc:sldMk cId="1828137815" sldId="265"/>
            <ac:spMk id="2" creationId="{E2C21C08-CF03-387F-6343-A8F91E432D79}"/>
          </ac:spMkLst>
        </pc:spChg>
        <pc:spChg chg="mod">
          <ac:chgData name="Schilling Sabine HSLU W" userId="b0e2af5c-9187-4900-883a-c96514cd8e15" providerId="ADAL" clId="{34CB6A71-7513-2F40-82C8-B9798DAD0967}" dt="2025-07-02T23:41:53.273" v="518" actId="20577"/>
          <ac:spMkLst>
            <pc:docMk/>
            <pc:sldMk cId="1828137815" sldId="265"/>
            <ac:spMk id="6" creationId="{2703551A-808A-3F9D-9AB1-6BA52C79F5E7}"/>
          </ac:spMkLst>
        </pc:spChg>
        <pc:spChg chg="mod">
          <ac:chgData name="Schilling Sabine HSLU W" userId="b0e2af5c-9187-4900-883a-c96514cd8e15" providerId="ADAL" clId="{34CB6A71-7513-2F40-82C8-B9798DAD0967}" dt="2025-07-02T23:41:00.781" v="482" actId="20577"/>
          <ac:spMkLst>
            <pc:docMk/>
            <pc:sldMk cId="1828137815" sldId="265"/>
            <ac:spMk id="7" creationId="{03CCF03B-77F2-6EBB-FE18-A3FCBCBF5C22}"/>
          </ac:spMkLst>
        </pc:spChg>
        <pc:spChg chg="add del">
          <ac:chgData name="Schilling Sabine HSLU W" userId="b0e2af5c-9187-4900-883a-c96514cd8e15" providerId="ADAL" clId="{34CB6A71-7513-2F40-82C8-B9798DAD0967}" dt="2025-07-01T12:23:23.438" v="291" actId="478"/>
          <ac:spMkLst>
            <pc:docMk/>
            <pc:sldMk cId="1828137815" sldId="265"/>
            <ac:spMk id="8" creationId="{2B6ACD7C-D981-6154-B178-ADEF9BD46B0C}"/>
          </ac:spMkLst>
        </pc:spChg>
        <pc:spChg chg="add mod">
          <ac:chgData name="Schilling Sabine HSLU W" userId="b0e2af5c-9187-4900-883a-c96514cd8e15" providerId="ADAL" clId="{34CB6A71-7513-2F40-82C8-B9798DAD0967}" dt="2025-07-02T23:42:38.401" v="534" actId="20577"/>
          <ac:spMkLst>
            <pc:docMk/>
            <pc:sldMk cId="1828137815" sldId="265"/>
            <ac:spMk id="13" creationId="{16616957-3A05-E818-30D6-B5191CA1A856}"/>
          </ac:spMkLst>
        </pc:spChg>
        <pc:spChg chg="mod">
          <ac:chgData name="Schilling Sabine HSLU W" userId="b0e2af5c-9187-4900-883a-c96514cd8e15" providerId="ADAL" clId="{34CB6A71-7513-2F40-82C8-B9798DAD0967}" dt="2025-07-02T23:41:47.766" v="501" actId="20577"/>
          <ac:spMkLst>
            <pc:docMk/>
            <pc:sldMk cId="1828137815" sldId="265"/>
            <ac:spMk id="18" creationId="{CCFAE5A3-E165-6DF8-9354-6B49BC544EC6}"/>
          </ac:spMkLst>
        </pc:spChg>
        <pc:spChg chg="mod">
          <ac:chgData name="Schilling Sabine HSLU W" userId="b0e2af5c-9187-4900-883a-c96514cd8e15" providerId="ADAL" clId="{34CB6A71-7513-2F40-82C8-B9798DAD0967}" dt="2025-07-03T10:02:47.475" v="553" actId="20577"/>
          <ac:spMkLst>
            <pc:docMk/>
            <pc:sldMk cId="1828137815" sldId="265"/>
            <ac:spMk id="19" creationId="{A86F8CA8-F51A-93C0-9A97-1D25AA2B0D0B}"/>
          </ac:spMkLst>
        </pc:spChg>
        <pc:spChg chg="mod">
          <ac:chgData name="Schilling Sabine HSLU W" userId="b0e2af5c-9187-4900-883a-c96514cd8e15" providerId="ADAL" clId="{34CB6A71-7513-2F40-82C8-B9798DAD0967}" dt="2025-07-02T11:23:27.063" v="390" actId="20577"/>
          <ac:spMkLst>
            <pc:docMk/>
            <pc:sldMk cId="1828137815" sldId="265"/>
            <ac:spMk id="82" creationId="{9C25654E-F664-05A8-3D52-E7B333E9A593}"/>
          </ac:spMkLst>
        </pc:spChg>
        <pc:cxnChg chg="mod">
          <ac:chgData name="Schilling Sabine HSLU W" userId="b0e2af5c-9187-4900-883a-c96514cd8e15" providerId="ADAL" clId="{34CB6A71-7513-2F40-82C8-B9798DAD0967}" dt="2025-07-01T12:23:23.438" v="291" actId="478"/>
          <ac:cxnSpMkLst>
            <pc:docMk/>
            <pc:sldMk cId="1828137815" sldId="265"/>
            <ac:cxnSpMk id="3" creationId="{1D82C32F-8C50-C19B-6D45-B567760C1559}"/>
          </ac:cxnSpMkLst>
        </pc:cxnChg>
        <pc:cxnChg chg="add mod">
          <ac:chgData name="Schilling Sabine HSLU W" userId="b0e2af5c-9187-4900-883a-c96514cd8e15" providerId="ADAL" clId="{34CB6A71-7513-2F40-82C8-B9798DAD0967}" dt="2025-07-01T15:36:39.551" v="361" actId="1076"/>
          <ac:cxnSpMkLst>
            <pc:docMk/>
            <pc:sldMk cId="1828137815" sldId="265"/>
            <ac:cxnSpMk id="15" creationId="{C6F204B0-F4C1-377D-D0BE-BC46E15716B4}"/>
          </ac:cxnSpMkLst>
        </pc:cxnChg>
        <pc:cxnChg chg="mod">
          <ac:chgData name="Schilling Sabine HSLU W" userId="b0e2af5c-9187-4900-883a-c96514cd8e15" providerId="ADAL" clId="{34CB6A71-7513-2F40-82C8-B9798DAD0967}" dt="2025-07-01T12:25:41.843" v="348" actId="478"/>
          <ac:cxnSpMkLst>
            <pc:docMk/>
            <pc:sldMk cId="1828137815" sldId="265"/>
            <ac:cxnSpMk id="51" creationId="{B612C935-461A-6A23-D546-61FA4DC81220}"/>
          </ac:cxnSpMkLst>
        </pc:cxnChg>
        <pc:cxnChg chg="mod">
          <ac:chgData name="Schilling Sabine HSLU W" userId="b0e2af5c-9187-4900-883a-c96514cd8e15" providerId="ADAL" clId="{34CB6A71-7513-2F40-82C8-B9798DAD0967}" dt="2025-07-02T23:40:41.975" v="418" actId="20577"/>
          <ac:cxnSpMkLst>
            <pc:docMk/>
            <pc:sldMk cId="1828137815" sldId="265"/>
            <ac:cxnSpMk id="182" creationId="{C7F03C2F-14DF-BD5B-FC21-CC8F4B4CC715}"/>
          </ac:cxnSpMkLst>
        </pc:cxnChg>
        <pc:cxnChg chg="mod">
          <ac:chgData name="Schilling Sabine HSLU W" userId="b0e2af5c-9187-4900-883a-c96514cd8e15" providerId="ADAL" clId="{34CB6A71-7513-2F40-82C8-B9798DAD0967}" dt="2025-07-02T11:18:51.312" v="389" actId="14100"/>
          <ac:cxnSpMkLst>
            <pc:docMk/>
            <pc:sldMk cId="1828137815" sldId="265"/>
            <ac:cxnSpMk id="185" creationId="{8955165D-BAE7-24B7-44EA-5D41B135D83A}"/>
          </ac:cxnSpMkLst>
        </pc:cxnChg>
      </pc:sldChg>
    </pc:docChg>
  </pc:docChgLst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F13F-07D4-A934-FD35-6ECF11F1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301AF7-AF76-5D7C-E948-42503E46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E8C43C-7B26-055A-5544-B5D0DC4E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895C5-68DC-C717-7DB5-AC4DEF0DD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CBAC-80CA-C9E5-1A92-02ABE05A3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042F94E-FBA1-6FD3-2FDD-8FD64E13A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313A6E-DF05-61B9-CCCC-E311E1AB0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6AFF59-FEAA-3522-91AB-6633E0E54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86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229C-38DD-E5F5-2ACB-25FB7BC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799395-08EA-6E51-1926-E87465F94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02A7C5-CA24-B077-5200-60BE9136C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A2F2B4-D161-A903-5C82-B927887DE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957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B978-4465-4555-E314-226F7052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5BF8F9-F2D5-7FF6-A7FE-14DA655C2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BDC049-2C4D-3550-80F6-0B6A1F50D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EE3348-4D6E-45AD-3017-7C3367EC5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06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471F-9245-8DF5-A25A-09D6A416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7C7E23-995F-24B1-3084-1DF701442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5A16A5-53FA-463C-35DA-CFAE6D89B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4A9092-A764-C81E-6011-6DEF83BBF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4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01.07.25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23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3" Type="http://schemas.openxmlformats.org/officeDocument/2006/relationships/image" Target="../media/image34.png"/><Relationship Id="rId12" Type="http://schemas.openxmlformats.org/officeDocument/2006/relationships/image" Target="../media/image35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.png"/><Relationship Id="rId24" Type="http://schemas.openxmlformats.org/officeDocument/2006/relationships/image" Target="../media/image36.png"/><Relationship Id="rId5" Type="http://schemas.openxmlformats.org/officeDocument/2006/relationships/image" Target="../media/image19.png"/><Relationship Id="rId23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427-4A64-702B-9163-D84D61A2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6B313EE7-478A-0AAC-A308-F43BA3BD9FA8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D81EBD4-ABC7-BD04-F3FC-5DE26B76828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159668-ED57-4913-C175-44EB70EE5798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4802BBD-0262-E7F6-6C54-2597D007CE1E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46BE5EB-9EA9-6440-EB52-274F49A2AA2D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BC84E86-D454-4E88-1982-B7D0844FF7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BCD3EE2-CF4F-C458-FAE6-2B49D5E8CB09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4756C1F-A31C-5037-B552-BDE9328D426E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FAF1AC6-90E7-2A55-B785-52B2C29B18B8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030B03B-5138-C1B5-576C-D5123D95FDBA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43E7F75-A4AC-7D85-FEB9-2656D4688F1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9D1520-361E-ACB7-4450-5002EB1D23CC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B7D267-1E52-0B13-53D5-F9C1DDFB927A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113821A-D6F4-A2CE-3EE0-34D6C3BFE470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9A15C2-7CF0-23A3-D572-F3963B427E63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C96271C-6ED1-D290-081B-E3C7E413F6D5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51ACE8-3789-7F14-1006-C88A2D2B6D8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09F6AFC-B815-576E-4600-FE8EFA1ABA3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F310334-7163-DACC-E5C7-DBDACE235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137AD157-3F86-DF6B-ECDD-49AF2DFF4C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1816C4C5-9900-56B2-070D-4FC7DE63AB37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4816788-AF21-588C-C893-9A3FCC982798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42ABA59-9984-CC9C-22E8-4CD2259C18B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6B44DB3D-B95D-EFAC-75E5-157A6CC47CE5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43798-860B-2ACA-D728-5E3E3765CA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4B2A6BE-D508-A351-28B4-83ED32FE15FF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00E892-AEC3-6065-5388-73EFE83A9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395A6F8-FDF1-5AAD-57E2-7013C1DC30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F8AA592-C660-3782-5CA1-25F1FB0AAFB5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A598DBA-4B0B-AAE3-7F99-27798F6877BE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034E0AE-CBAC-2B8E-9BAE-94624C86B232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60F1CCB-0E89-EC4D-FE95-51F423E84B3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E18EDFC7-E6F5-7AD6-1BF9-8BE154A0C05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01F2F02-B5B5-CDEA-DC9F-C49B13E8C5AC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2B1DB2AC-11C9-33FF-0221-1D77F8B25059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B4465E71-B3EF-DC5B-4146-90C0A29DC7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541C7AAA-B3A8-9D92-DE50-39F0A7FC41E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0620544F-8BDB-0246-4FCA-0500489D7C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B9B6B0-E0F5-E570-B1D7-EFDDAC4CD8CE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C4D11F2-4EFC-38E2-5A76-DAD361E4EF56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F8B6C9-4A2D-DF13-DB81-DAAAFFA4FF1C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98215D10-AA82-4137-BC4D-73F96F508950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694F209D-AE15-3C11-6D5D-136CF693359B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BEF4251-E783-6997-81AF-73FA2A62F8C2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2D3EC66-2791-4F1C-501D-1BB263EE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625E0312-D230-8901-EE53-C7074AB39DF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8535EFA-6F94-0EE5-B427-A5E577793C6E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D06C3080-1070-97B4-78A3-EB48C636F88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9B089EB-341B-4C1A-279C-AEFB2282C6A0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87DBCB6-F331-0B0E-92E8-49B95251FE7D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C02C6353-A580-F09F-5950-72AFB94CF12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B851C1B-D9B5-D945-19A5-F7938D5CD3A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8B5024-72E9-BF24-2F70-4C93506905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976BA90-C577-0271-8A7E-30EDF616A86D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C688577-4FC9-203C-8BF7-B9332F066223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F6590F-D0D3-C8CF-DA7E-CF6D94FE78D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0AAC1B5-81A6-8756-6A74-272E6E3E8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F189AB0-A0A6-23BC-E7AC-F37F65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E5473-8372-0CB0-FE4D-728CA10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5E35EA9C-FEBE-F7AA-BDC9-ED635780E393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8C569E1-DB23-CB0C-A928-57D8BBA49D6A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E9B517-669A-A3E8-F15A-202DABAD7FF4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2EC0F17-6444-0146-79F6-B0A0994E06CF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73D3A366-6D44-C26E-6E05-62A8E58EE9A0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B24B84B-57BA-D657-EE83-DC6EA07ECD63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989A3D29-1F28-5710-4322-8E0E843FD63E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7925C57-B83F-F4ED-E44E-2D5AFFE41E46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093B7A-6007-2278-6E11-375A18299E1E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2EA55DF-447D-32B6-2670-C126520193D4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2B274C57-47A5-0ABA-DFF5-81AAB63B3B9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A91E6A1-C0DD-A8BF-FDE5-EF1CAEFB82C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A86F72-8DEC-9E26-7B92-C8A6805A32A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99A58F1-01F8-4DBA-2D1D-988946B9BD12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41C1E7D8-E33E-CC3D-E8E0-DCB76ABCD3E1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0379432-4374-6AE3-86A1-F42903CFF5C6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6F34D79-5CDD-0689-6F44-C61920B40278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2EA0EA9D-5FDD-E9DD-B4FD-BC8D1109708C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5E55242-8FEE-C716-197D-84242C8979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27FA3C4D-2D8F-FA43-4753-4E4263927BD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EBFAA465-492F-79DA-DAEC-99C7CFF168FB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43673E2-5838-CB1B-F1EC-DA40D4442EB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7A395117-29A5-67C2-D655-F21F5248D8DA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107BE33-5F0E-0B16-46BA-9A49241DD8D8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5DFC6D8-0DD5-6B4B-5B93-49719EF391A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DA53DAE-E716-E427-B882-40E7846D7FBB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A4BEFDE1-F611-30A7-9CD5-DA3B588D9F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7B772305-1CE9-CCF4-F9F3-1FFD1173E9E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AD6D20C0-C256-5115-7C27-86F3B7ED4CE6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544F275D-B8E4-7AF3-D04D-F6AEE1A74FC2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5FBAA0A-4C91-C249-6337-082A6C113E9D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19C72BB-9E44-2D20-AF7C-1861A2F5A8AD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273F74C-1571-139D-1F0B-19208F3E1D8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19AA40CE-7A40-924F-336E-94C4F2CAB151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FE3309F6-0EE8-5E2C-AD82-03DFBC40BA1F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6B29723A-91FD-720B-C456-74289C7ECE3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01CE49E9-A60B-4E73-FB07-684539534307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3EB721E9-D597-9613-FA0A-FB6AD278B9E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4AC7D614-E1DB-4BC0-616B-DC2A395F7239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9BAC8A48-0ACF-3143-9D20-B737A9C1918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F4E3AFD6-CA5A-EEED-1733-9FF6C0B3FD10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381CB54D-CA19-996C-B3BE-8DF8B63153F3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777EA6-19F2-E874-204F-646EC1A02411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B93FC86A-558E-D7EC-B464-F59F6AFA4123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402B47C1-CE38-711E-9CB3-A6884AE48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9F6A4626-37AD-E831-FC98-2DD7A9779D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1FEA84E7-3312-B918-AA56-41FEC8BF6477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ECE5EB49-AD5A-BEB2-5D0B-54321CE4865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A92DDC36-A79D-8A9E-2E72-D086E5D5B063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07A7613D-DE2D-0E14-3906-D084E6AFB2E3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6FDDA7AC-5983-20E7-25C7-95261A18365D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4CE60F72-BD69-479D-537D-5139143210F5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8365221F-68D1-CF4F-1F64-3E730F1492F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259B30F-FD48-CC56-E299-9C67857DBBA5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0CC0A9A9-2F6E-C5DA-3CA7-43172D8E36EC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BD88BE5-F3C3-7F3B-4D2E-DD503DC300B8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354D577-C14C-4B2E-AC54-4E5E8655D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4DBC2560-38BF-85A3-1E53-70453BB01498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627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76B19-9EB6-367C-3688-0E19617D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F0615FFF-EAB5-979B-1FE9-E688C74C3762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5078F819-1DA6-E5BD-8F36-094716CA0D67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759B10-A734-01A1-2E66-A7D73F5A3630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FB9AFC3-2E72-16CF-040A-9B8F7B4773DA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CF2AC07-18C7-A6AD-3E42-9769A8900DEC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238163A-D8D6-EE1D-DE98-F02D4EDE526C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BA1EEC69-E818-89AD-5332-04134FE73D83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9C9CE8B-F778-A13F-127A-289F9ADAAC27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A6B0B48-DF38-0A22-0849-95F0E247F225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CAD502-E436-C48A-808A-61153AE752F5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8C310D63-B076-F2BC-FBF4-276162F29F5C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771DD0C-3F41-1C0A-7881-1C43F4CAE416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5869A53-102C-813B-0FC5-B16A82D31971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C806B25-C320-3BEA-BEE7-0C3822594F6F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310E0D0-1D9E-A7E1-624F-7CC510F22F1C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8957BAC0-EFA3-EB38-A967-3D441A6B4243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3614CB9-FDB3-96EE-55DB-65DF2A874A4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FFF5D145-59E3-4C61-F02A-3D484C2E7B7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60AA9CD1-AD88-2C47-EA89-EF9DEF661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DA74E068-C51C-730C-A535-1EB33C5ADA0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02D8217C-2F28-A45A-5A43-EB734B924FB2}"/>
              </a:ext>
            </a:extLst>
          </p:cNvPr>
          <p:cNvSpPr txBox="1"/>
          <p:nvPr/>
        </p:nvSpPr>
        <p:spPr>
          <a:xfrm>
            <a:off x="9258228" y="5449810"/>
            <a:ext cx="116894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endParaRPr lang="en-GB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8621BBAF-542A-BDE9-771D-E05B3CB6844B}"/>
              </a:ext>
            </a:extLst>
          </p:cNvPr>
          <p:cNvSpPr txBox="1"/>
          <p:nvPr/>
        </p:nvSpPr>
        <p:spPr>
          <a:xfrm>
            <a:off x="5130837" y="5449811"/>
            <a:ext cx="2341205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GB" sz="1200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E090A779-E4CC-193E-2D02-2C749893FD23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1A73B326-F4EE-F136-3767-96173D5A09E6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2EFC703-CDB9-68B7-95C8-111DA21BB28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BE76A1F-E3AE-6524-12FA-FA912E7B2FA7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94FD871-4E91-9344-0AB8-54B0349C0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63C88718-A448-BEEB-1FAE-22C4A0A6B067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070ED78-451D-8570-1F10-C41AB56FE711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1B57349D-EB3F-8BAD-D8EB-66A2C24B5B3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BE93523C-92EA-69E3-BB8D-8951470DE99A}"/>
              </a:ext>
            </a:extLst>
          </p:cNvPr>
          <p:cNvSpPr txBox="1"/>
          <p:nvPr/>
        </p:nvSpPr>
        <p:spPr>
          <a:xfrm>
            <a:off x="10508557" y="5453366"/>
            <a:ext cx="161842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</a:t>
            </a:r>
          </a:p>
          <a:p>
            <a:r>
              <a:rPr lang="en-GB" noProof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endParaRPr lang="en-GB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864EECD2-B554-4DB9-AC29-5E641E219333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6E2FD541-53DB-EBE7-922C-686917C2AFC4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259A7A9E-84D4-3BD9-2FA2-527EF76E8CD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FC06B042-C9B9-645D-D440-2F7CAE77C3C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1F199A1C-56A8-B8BF-A193-5694825BC04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36849B53-8B0D-B813-3D86-56CA306A60A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3C613781-6AA3-B919-B99B-4130839C3CCE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1F522118-5F69-7026-B48F-F16A2624393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6FD07858-0467-A470-29F4-82F972DCF08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60315C98-4399-D980-9309-92D29AE77C89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1E691F88-461B-3100-8B5D-B6F9A7B0D61F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BC352A83-710C-BCEE-5755-60380861D0D6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53979AEB-3BE3-59CC-DB9D-125C064426E3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80AFACBC-C102-D72C-F602-53CD763D7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C04B7736-EE57-242C-6293-9C6F480D0E87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11E92552-1658-B551-D47B-F569FEC0D701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D411EAE-E3A0-F518-BEE2-9CD442B6779C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0B0A66A-0D28-883A-B20F-0B06EBF36A7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57353224-8739-6D81-28DA-7604BCDB5B30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D3FD9BB3-E1EC-5700-81FE-997141A16A0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C23B15B-C955-D3E2-5A79-2E2347193294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84CA1A5-822B-5B6A-37E1-3E97EEF78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EF721C9D-652A-E3A2-CE56-74D0319DA498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92A0EC4B-157C-F880-804E-3A7AAF39BB9B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C4FA50B-7818-FB3D-018B-A172D54BB60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AE42E8A-ADBE-C0CB-C70C-6CFAB6D48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F996312E-B613-1AF0-4ECD-6838FAC911B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0848997D-2A7B-5A3A-76E7-8D36465BB89D}"/>
              </a:ext>
            </a:extLst>
          </p:cNvPr>
          <p:cNvSpPr txBox="1"/>
          <p:nvPr/>
        </p:nvSpPr>
        <p:spPr>
          <a:xfrm>
            <a:off x="7607145" y="5435385"/>
            <a:ext cx="142161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CH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games_howell_test</a:t>
            </a:r>
            <a:r>
              <a:rPr lang="en-GB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139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8B6A-AC86-46AF-1D42-C6835BE6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BF899660-D5DA-809D-E6C3-AC322CD5001E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 of </a:t>
            </a:r>
            <a:r>
              <a:rPr lang="en-GB" sz="12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aov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40BC452-7426-C6AC-A346-1FB4E0D6180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1E22F-3BF9-36A5-A02E-A1CA5CD6355B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 of </a:t>
            </a:r>
            <a:r>
              <a:rPr lang="en-GB" sz="12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aov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A40098-BD80-C1D3-2ED8-B3ADA97680A3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909FEF4-8F2C-4C2E-2F3C-E170D9E6B63E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/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5C7CDA5D-7A7D-7660-6170-8CB90A2D0316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832513-0975-978B-6D9C-26E68B595B8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8FDD05-23D7-C71E-4750-65EE696E133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C4F2B37-5EA8-E1D5-E2FC-28541A35E4A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00568AD-275D-9930-D410-65EB12E656DD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9C09EE9D-042C-AB6E-A71E-CE2C7FFBF6D8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C84AB5-23E9-5BD9-1A22-36FF58C1D6A4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708DC37-9234-BC67-127C-4642706A18FC}"/>
              </a:ext>
            </a:extLst>
          </p:cNvPr>
          <p:cNvSpPr txBox="1"/>
          <p:nvPr/>
        </p:nvSpPr>
        <p:spPr>
          <a:xfrm>
            <a:off x="9258228" y="5473937"/>
            <a:ext cx="116894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endParaRPr lang="en-GB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7A4F597-3E68-A6EE-9101-C8C5204C1A6B}"/>
              </a:ext>
            </a:extLst>
          </p:cNvPr>
          <p:cNvSpPr txBox="1"/>
          <p:nvPr/>
        </p:nvSpPr>
        <p:spPr>
          <a:xfrm>
            <a:off x="5130837" y="5449811"/>
            <a:ext cx="2341205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GB" sz="1200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3257200-026C-C81B-39C8-2A4C202CF0F9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4620E3-C3F3-26A1-3DC6-C038F86008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7E5ABF6-2388-8290-B995-48621E50BDEC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2C86DC12-7910-1467-92D6-CD01203D9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A4669E96-C593-4D5F-A250-763437FF4C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940C7E3-0BA3-52FD-64E5-ABCBE0F0FA9F}"/>
              </a:ext>
            </a:extLst>
          </p:cNvPr>
          <p:cNvSpPr txBox="1"/>
          <p:nvPr/>
        </p:nvSpPr>
        <p:spPr>
          <a:xfrm>
            <a:off x="10508557" y="5453366"/>
            <a:ext cx="161842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</a:t>
            </a:r>
          </a:p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DA0602-FB07-ED0F-0E93-2EB2AC443C1A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38F75F8-9363-DEBF-02AA-BB85A8D153B8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5B0DF0A-3BF2-0260-F569-CE3208F12E6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B5752629-A8C9-A04A-AE7D-53CABD92F13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6" y="499147"/>
            <a:ext cx="1410132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5D015B63-1D2E-94A9-400F-AE5761A3DF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A75AA5EB-258A-12CF-2AB8-86028E0A4D4A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65C4D10-DE8F-3A6B-C37B-6E40B8A849AD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8C21D95-28DD-B762-C6D6-F32C505AB015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F13D0A5-217D-5D16-19A1-015D2A681CF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BA708414-72DA-52CC-30DE-48D5798E0B7D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5E04AD3D-E659-F224-A766-37F34C0155C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BC7957C-90B8-5BAE-1222-ACC23C2E3BD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57C8422-D454-1ADF-2C73-9037576004D7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5E94092-5771-798A-C4D3-3BF747BAA164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154AB36B-7780-0837-7934-A3EE6376C7A2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861D7C3F-5E57-CF28-9B0A-0E9E594A598B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143F93D8-224B-C8B5-CA7E-A1A281B60DBA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879E07C-EBE3-9494-451B-3A8F51CD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B134487-4303-3E7F-8FC9-C1FD88E16AE7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1291D9-3B8E-EED2-1ADC-EA393B642B20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3CDF20-DD35-EA40-C0A7-D219E06CB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9B6784-B6EC-E7C9-1356-95E71887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C779A5-B34F-864A-0CAB-7AFCA830E1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/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0846030-859A-E241-EBA5-3995AF805E12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7E95F6-12FE-A5E6-67AD-7C94BA056D3F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0AE9472-DA04-78A1-2986-01745AB9E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4E91BD4-F4B4-B717-0859-CDB99694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ECCE17DD-B46E-1702-6EFD-95736ECEC4B3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7E0C3B-0116-A2D3-3D80-CF65AE9D7AE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12659" y="3386493"/>
            <a:ext cx="22649" cy="4918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50D7122-8362-8B6B-4A89-AE6123EB8F25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29FFA1-43D8-9BB2-2E35-D7479D90DE01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1FC98A0-BDB2-25D2-3518-C27C2726AFCF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B62125E-5BA9-467A-866A-F8C6E364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925CEE0-FAD2-06DF-B64B-C112E8F63EC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22FDE0D-BD7C-E8CD-FF26-A795DA69B98F}"/>
              </a:ext>
            </a:extLst>
          </p:cNvPr>
          <p:cNvSpPr txBox="1"/>
          <p:nvPr/>
        </p:nvSpPr>
        <p:spPr>
          <a:xfrm>
            <a:off x="7607145" y="5435385"/>
            <a:ext cx="1421611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CH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games_howell_test</a:t>
            </a:r>
            <a:r>
              <a:rPr lang="en-GB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467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A189-F4C8-2168-61FC-4092E937D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CCFAE5A3-E165-6DF8-9354-6B49BC544EC6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residuals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D3BEDEF2-42A0-F9D6-B0F4-A57D8290C77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03551A-808A-3F9D-9AB1-6BA52C79F5E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 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CCF03B-77F2-6EBB-FE18-A3FCBCBF5C22}"/>
                  </a:ext>
                </a:extLst>
              </p:cNvPr>
              <p:cNvSpPr txBox="1"/>
              <p:nvPr/>
            </p:nvSpPr>
            <p:spPr>
              <a:xfrm>
                <a:off x="3982497" y="268315"/>
                <a:ext cx="4824151" cy="830997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                                Groupwise comparisons: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(=groups)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”, see page 11.4, </a:t>
                </a:r>
                <a:r>
                  <a:rPr lang="en-GB" sz="12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kronthaler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3CCF03B-77F2-6EBB-FE18-A3FCBCBF5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7" y="268315"/>
                <a:ext cx="4824151" cy="830997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B6ACD7C-D981-6154-B178-ADEF9BD46B0C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3C585E6-26BA-5485-3E03-C0320CBB5416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EEE94D3-821C-FFF1-5A0F-7595A88D6648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F1400A7-F288-EC3B-65FB-EA205E86D833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F09F512-728A-F197-6464-94B062183B61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D4624334-55AC-4F96-430D-2D03888A6E8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D5B9DD-D6B0-F309-6AC6-EDA03190F02F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196E083-09E3-D547-9B11-3052695D3402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A145700-EF74-0C62-8936-88C6B61FD44E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148E5C0-9896-1D5C-E10C-BD73E2A246B1}"/>
              </a:ext>
            </a:extLst>
          </p:cNvPr>
          <p:cNvSpPr txBox="1"/>
          <p:nvPr/>
        </p:nvSpPr>
        <p:spPr>
          <a:xfrm>
            <a:off x="9258228" y="5473937"/>
            <a:ext cx="1168942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endParaRPr lang="en-GB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E66CC5B-3264-4DB8-6081-EFC15F4E1B2B}"/>
              </a:ext>
            </a:extLst>
          </p:cNvPr>
          <p:cNvSpPr txBox="1"/>
          <p:nvPr/>
        </p:nvSpPr>
        <p:spPr>
          <a:xfrm>
            <a:off x="5130837" y="5449811"/>
            <a:ext cx="2341205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  <a:p>
            <a:pPr algn="ctr"/>
            <a:endParaRPr lang="en-GB" sz="1200" noProof="0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DC4E89A-BC47-E850-372F-5A58330FA2C4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12C935-461A-6A23-D546-61FA4DC8122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8E172A8C-0691-615F-B54A-0E8A831834C8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05AD08A1-11BD-3B60-90C5-7BEB03E6F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15918706-100D-DE6A-4837-3BCCF7418317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C25654E-F664-05A8-3D52-E7B333E9A593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C25654E-F664-05A8-3D52-E7B333E9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5B2A4572-7605-73EA-327A-4C99388EFBBE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B6BE80BC-72CF-FFF3-77B6-28A96CFC077F}"/>
              </a:ext>
            </a:extLst>
          </p:cNvPr>
          <p:cNvSpPr txBox="1"/>
          <p:nvPr/>
        </p:nvSpPr>
        <p:spPr>
          <a:xfrm>
            <a:off x="10508557" y="5453366"/>
            <a:ext cx="1618426" cy="4616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</a:t>
            </a:r>
          </a:p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D50A09E-84F0-3914-56B0-495A16553A6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917CE28-24DE-2131-045B-A83EED2A8DB3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79F9719B-0697-BD90-8F10-BADFF8A3F04B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7F03C2F-14DF-BD5B-FC21-CC8F4B4CC715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7" y="683813"/>
            <a:ext cx="1410131" cy="14897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8955165D-BAE7-24B7-44EA-5D41B135D83A}"/>
              </a:ext>
            </a:extLst>
          </p:cNvPr>
          <p:cNvCxnSpPr>
            <a:cxnSpLocks/>
          </p:cNvCxnSpPr>
          <p:nvPr/>
        </p:nvCxnSpPr>
        <p:spPr>
          <a:xfrm>
            <a:off x="8806648" y="461424"/>
            <a:ext cx="993589" cy="334194"/>
          </a:xfrm>
          <a:prstGeom prst="bentConnector3">
            <a:avLst>
              <a:gd name="adj1" fmla="val 1000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E4D134C-E382-6E32-8954-985B87F9776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115577B-1AA8-85DE-D5B5-8C921A5AE6B0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6719B483-F431-1003-EF32-B8CA77B8A20B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29692F-F68A-B78E-5C10-9D88AC1A8B9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539248F3-41EC-C995-5B15-1B04540AEE82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E193B930-EB57-3994-244B-976D25F2EA66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5683417-6E53-76FC-068D-CB2EEBCCA651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E90E018-04DD-37C9-3835-969E4D84EF2B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A4CE199A-5057-FE35-87D0-01A0029D9959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F0E691F-9CFC-EF9D-2EA8-91C8D635F38C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12016908-CBF1-4886-C603-56D637A070D1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53CE0147-B50E-CF6C-B9C7-B14F35410860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F0439EB-FA68-3017-FEDD-096CB32EEEB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8A12CB72-D5EC-AEC4-7D7C-78EFF8041750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7648C3A-7CE2-4B61-983F-3A7E51AA6319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02793A1-54BD-BD59-DA2E-64BDEFCB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22D3FE18-6FBF-10AB-8D6C-820B712920A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D82C32F-8C50-C19B-6D45-B567760C1559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2B385C5-CB98-5ED1-2853-02B6AEE7CAB8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51B9CDD-421C-C192-EAED-CFFF4A46956A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27E590E-4579-218C-099E-B48743C29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3DC77E36-BA02-6375-88F4-9B71B853AABC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E58F37FE-1874-3C4F-5E56-42F70043438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00F5EFD-913F-AEFF-1D5F-FA5F04B959AF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7A24986F-F623-7377-1052-D5A560E2E0CB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B2B96925-D4B3-B97E-3E84-13BAC60A4D58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BF93ACC-A049-9D98-3060-5B66855F303F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22A3C6B-D07A-36CF-E119-FCEC6246A6B7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D2F07890-6B7C-3BC0-B5E9-B0E5D9A25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F2C7FF94-2C1E-029C-6252-22F916042A29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A86F8CA8-F51A-93C0-9A97-1D25AA2B0D0B}"/>
              </a:ext>
            </a:extLst>
          </p:cNvPr>
          <p:cNvSpPr txBox="1"/>
          <p:nvPr/>
        </p:nvSpPr>
        <p:spPr>
          <a:xfrm>
            <a:off x="7607145" y="5435385"/>
            <a:ext cx="1421611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CH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games_howell_test</a:t>
            </a:r>
            <a:r>
              <a:rPr lang="en-GB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(), </a:t>
            </a:r>
            <a:r>
              <a:rPr lang="en-GB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Dunnet’s test</a:t>
            </a:r>
            <a:endParaRPr lang="en-GB" dirty="0"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C21C08-CF03-387F-6343-A8F91E432D79}"/>
                  </a:ext>
                </a:extLst>
              </p:cNvPr>
              <p:cNvSpPr txBox="1"/>
              <p:nvPr/>
            </p:nvSpPr>
            <p:spPr>
              <a:xfrm>
                <a:off x="1760437" y="3107851"/>
                <a:ext cx="3196131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E2C21C08-CF03-387F-6343-A8F91E43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37" y="3107851"/>
                <a:ext cx="3196131" cy="274639"/>
              </a:xfrm>
              <a:prstGeom prst="rect">
                <a:avLst/>
              </a:prstGeom>
              <a:blipFill>
                <a:blip r:embed="rId2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6616957-3A05-E818-30D6-B5191CA1A856}"/>
                  </a:ext>
                </a:extLst>
              </p:cNvPr>
              <p:cNvSpPr txBox="1"/>
              <p:nvPr/>
            </p:nvSpPr>
            <p:spPr>
              <a:xfrm>
                <a:off x="233303" y="311963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2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 </m:t>
                          </m:r>
                        </m:e>
                        <m:sub/>
                      </m:sSub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6616957-3A05-E818-30D6-B5191CA1A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03" y="3119635"/>
                <a:ext cx="1440000" cy="276999"/>
              </a:xfrm>
              <a:prstGeom prst="rect">
                <a:avLst/>
              </a:prstGeom>
              <a:blipFill>
                <a:blip r:embed="rId25"/>
                <a:stretch>
                  <a:fillRect b="-869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6F204B0-F4C1-377D-D0BE-BC46E15716B4}"/>
              </a:ext>
            </a:extLst>
          </p:cNvPr>
          <p:cNvCxnSpPr>
            <a:cxnSpLocks/>
          </p:cNvCxnSpPr>
          <p:nvPr/>
        </p:nvCxnSpPr>
        <p:spPr>
          <a:xfrm>
            <a:off x="3095876" y="3373552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13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1230</Words>
  <Application>Microsoft Macintosh PowerPoint</Application>
  <PresentationFormat>Breitbild</PresentationFormat>
  <Paragraphs>256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2025-07-03T10:02:53Z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