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4"/>
    <p:sldId id="262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B6A71-7513-2F40-82C8-B9798DAD0967}" v="23" dt="2025-06-29T21:47:49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79428"/>
  </p:normalViewPr>
  <p:slideViewPr>
    <p:cSldViewPr snapToGrid="0" snapToObjects="1" showGuides="1">
      <p:cViewPr>
        <p:scale>
          <a:sx n="102" d="100"/>
          <a:sy n="102" d="100"/>
        </p:scale>
        <p:origin x="336" y="-104"/>
      </p:cViewPr>
      <p:guideLst>
        <p:guide orient="horz" pos="2228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34CB6A71-7513-2F40-82C8-B9798DAD0967}"/>
    <pc:docChg chg="undo custSel addSld delSld modSld">
      <pc:chgData name="Schilling Sabine HSLU W" userId="b0e2af5c-9187-4900-883a-c96514cd8e15" providerId="ADAL" clId="{34CB6A71-7513-2F40-82C8-B9798DAD0967}" dt="2025-06-29T21:47:49.817" v="223"/>
      <pc:docMkLst>
        <pc:docMk/>
      </pc:docMkLst>
      <pc:sldChg chg="modSp add mod">
        <pc:chgData name="Schilling Sabine HSLU W" userId="b0e2af5c-9187-4900-883a-c96514cd8e15" providerId="ADAL" clId="{34CB6A71-7513-2F40-82C8-B9798DAD0967}" dt="2025-06-17T14:09:11.698" v="14" actId="20577"/>
        <pc:sldMkLst>
          <pc:docMk/>
          <pc:sldMk cId="348234868" sldId="261"/>
        </pc:sldMkLst>
        <pc:spChg chg="mod">
          <ac:chgData name="Schilling Sabine HSLU W" userId="b0e2af5c-9187-4900-883a-c96514cd8e15" providerId="ADAL" clId="{34CB6A71-7513-2F40-82C8-B9798DAD0967}" dt="2025-06-17T14:09:11.698" v="14" actId="20577"/>
          <ac:spMkLst>
            <pc:docMk/>
            <pc:sldMk cId="348234868" sldId="261"/>
            <ac:spMk id="28" creationId="{DBB7D267-1E52-0B13-53D5-F9C1DDFB927A}"/>
          </ac:spMkLst>
        </pc:spChg>
      </pc:sldChg>
      <pc:sldChg chg="addSp delSp modSp add mod">
        <pc:chgData name="Schilling Sabine HSLU W" userId="b0e2af5c-9187-4900-883a-c96514cd8e15" providerId="ADAL" clId="{34CB6A71-7513-2F40-82C8-B9798DAD0967}" dt="2025-06-27T06:37:40.870" v="220" actId="1076"/>
        <pc:sldMkLst>
          <pc:docMk/>
          <pc:sldMk cId="1204678845" sldId="262"/>
        </pc:sldMkLst>
        <pc:spChg chg="mod">
          <ac:chgData name="Schilling Sabine HSLU W" userId="b0e2af5c-9187-4900-883a-c96514cd8e15" providerId="ADAL" clId="{34CB6A71-7513-2F40-82C8-B9798DAD0967}" dt="2025-06-26T23:04:34.009" v="198" actId="20577"/>
          <ac:spMkLst>
            <pc:docMk/>
            <pc:sldMk cId="1204678845" sldId="262"/>
            <ac:spMk id="6" creationId="{5041E22F-3BF9-36A5-A02E-A1CA5CD6355B}"/>
          </ac:spMkLst>
        </pc:spChg>
        <pc:spChg chg="mod">
          <ac:chgData name="Schilling Sabine HSLU W" userId="b0e2af5c-9187-4900-883a-c96514cd8e15" providerId="ADAL" clId="{34CB6A71-7513-2F40-82C8-B9798DAD0967}" dt="2025-06-26T23:03:25.913" v="174" actId="20577"/>
          <ac:spMkLst>
            <pc:docMk/>
            <pc:sldMk cId="1204678845" sldId="262"/>
            <ac:spMk id="8" creationId="{E3318CDC-A259-D024-A26F-5F4347C6CF44}"/>
          </ac:spMkLst>
        </pc:spChg>
        <pc:spChg chg="add mod">
          <ac:chgData name="Schilling Sabine HSLU W" userId="b0e2af5c-9187-4900-883a-c96514cd8e15" providerId="ADAL" clId="{34CB6A71-7513-2F40-82C8-B9798DAD0967}" dt="2025-06-26T23:02:56.272" v="173" actId="692"/>
          <ac:spMkLst>
            <pc:docMk/>
            <pc:sldMk cId="1204678845" sldId="262"/>
            <ac:spMk id="12" creationId="{9ADEF9D0-00F0-F5EA-9D10-3147669DA4E9}"/>
          </ac:spMkLst>
        </pc:spChg>
        <pc:spChg chg="add mod">
          <ac:chgData name="Schilling Sabine HSLU W" userId="b0e2af5c-9187-4900-883a-c96514cd8e15" providerId="ADAL" clId="{34CB6A71-7513-2F40-82C8-B9798DAD0967}" dt="2025-06-27T06:33:27.617" v="206" actId="14100"/>
          <ac:spMkLst>
            <pc:docMk/>
            <pc:sldMk cId="1204678845" sldId="262"/>
            <ac:spMk id="14" creationId="{20846030-859A-E241-EBA5-3995AF805E12}"/>
          </ac:spMkLst>
        </pc:spChg>
        <pc:spChg chg="mod">
          <ac:chgData name="Schilling Sabine HSLU W" userId="b0e2af5c-9187-4900-883a-c96514cd8e15" providerId="ADAL" clId="{34CB6A71-7513-2F40-82C8-B9798DAD0967}" dt="2025-06-27T06:36:42.485" v="215" actId="1076"/>
          <ac:spMkLst>
            <pc:docMk/>
            <pc:sldMk cId="1204678845" sldId="262"/>
            <ac:spMk id="18" creationId="{BF899660-D5DA-809D-E6C3-AC322CD5001E}"/>
          </ac:spMkLst>
        </pc:spChg>
        <pc:spChg chg="mod">
          <ac:chgData name="Schilling Sabine HSLU W" userId="b0e2af5c-9187-4900-883a-c96514cd8e15" providerId="ADAL" clId="{34CB6A71-7513-2F40-82C8-B9798DAD0967}" dt="2025-06-26T23:02:14.811" v="172" actId="20577"/>
          <ac:spMkLst>
            <pc:docMk/>
            <pc:sldMk cId="1204678845" sldId="262"/>
            <ac:spMk id="22" creationId="{2DFF59E4-1F7A-7BA6-163B-D7AE2EBD1C6B}"/>
          </ac:spMkLst>
        </pc:spChg>
        <pc:spChg chg="mod">
          <ac:chgData name="Schilling Sabine HSLU W" userId="b0e2af5c-9187-4900-883a-c96514cd8e15" providerId="ADAL" clId="{34CB6A71-7513-2F40-82C8-B9798DAD0967}" dt="2025-06-26T22:05:45.039" v="146" actId="555"/>
          <ac:spMkLst>
            <pc:docMk/>
            <pc:sldMk cId="1204678845" sldId="262"/>
            <ac:spMk id="23" creationId="{5C7CDA5D-7A7D-7660-6170-8CB90A2D0316}"/>
          </ac:spMkLst>
        </pc:spChg>
        <pc:spChg chg="add mod">
          <ac:chgData name="Schilling Sabine HSLU W" userId="b0e2af5c-9187-4900-883a-c96514cd8e15" providerId="ADAL" clId="{34CB6A71-7513-2F40-82C8-B9798DAD0967}" dt="2025-06-27T06:33:06.682" v="204" actId="552"/>
          <ac:spMkLst>
            <pc:docMk/>
            <pc:sldMk cId="1204678845" sldId="262"/>
            <ac:spMk id="26" creationId="{C791BA0E-61FE-5A8C-2CB4-D292E35798B4}"/>
          </ac:spMkLst>
        </pc:spChg>
        <pc:spChg chg="mod">
          <ac:chgData name="Schilling Sabine HSLU W" userId="b0e2af5c-9187-4900-883a-c96514cd8e15" providerId="ADAL" clId="{34CB6A71-7513-2F40-82C8-B9798DAD0967}" dt="2025-06-26T22:05:45.039" v="146" actId="555"/>
          <ac:spMkLst>
            <pc:docMk/>
            <pc:sldMk cId="1204678845" sldId="262"/>
            <ac:spMk id="27" creationId="{83832513-0975-978B-6D9C-26E68B595B89}"/>
          </ac:spMkLst>
        </pc:spChg>
        <pc:spChg chg="mod">
          <ac:chgData name="Schilling Sabine HSLU W" userId="b0e2af5c-9187-4900-883a-c96514cd8e15" providerId="ADAL" clId="{34CB6A71-7513-2F40-82C8-B9798DAD0967}" dt="2025-06-27T06:30:56.232" v="201" actId="554"/>
          <ac:spMkLst>
            <pc:docMk/>
            <pc:sldMk cId="1204678845" sldId="262"/>
            <ac:spMk id="28" creationId="{D48FDD05-23D7-C71E-4750-65EE696E1333}"/>
          </ac:spMkLst>
        </pc:spChg>
        <pc:spChg chg="add mod">
          <ac:chgData name="Schilling Sabine HSLU W" userId="b0e2af5c-9187-4900-883a-c96514cd8e15" providerId="ADAL" clId="{34CB6A71-7513-2F40-82C8-B9798DAD0967}" dt="2025-06-26T23:02:56.272" v="173" actId="692"/>
          <ac:spMkLst>
            <pc:docMk/>
            <pc:sldMk cId="1204678845" sldId="262"/>
            <ac:spMk id="33" creationId="{B1D95190-09EF-418D-E636-63CC490EF370}"/>
          </ac:spMkLst>
        </pc:spChg>
        <pc:spChg chg="add mod">
          <ac:chgData name="Schilling Sabine HSLU W" userId="b0e2af5c-9187-4900-883a-c96514cd8e15" providerId="ADAL" clId="{34CB6A71-7513-2F40-82C8-B9798DAD0967}" dt="2025-06-26T22:07:04.482" v="157" actId="20577"/>
          <ac:spMkLst>
            <pc:docMk/>
            <pc:sldMk cId="1204678845" sldId="262"/>
            <ac:spMk id="36" creationId="{ECCE17DD-B46E-1702-6EFD-95736ECEC4B3}"/>
          </ac:spMkLst>
        </pc:spChg>
        <pc:spChg chg="mod">
          <ac:chgData name="Schilling Sabine HSLU W" userId="b0e2af5c-9187-4900-883a-c96514cd8e15" providerId="ADAL" clId="{34CB6A71-7513-2F40-82C8-B9798DAD0967}" dt="2025-06-27T06:33:19.523" v="205" actId="14100"/>
          <ac:spMkLst>
            <pc:docMk/>
            <pc:sldMk cId="1204678845" sldId="262"/>
            <ac:spMk id="50" creationId="{63257200-026C-C81B-39C8-2A4C202CF0F9}"/>
          </ac:spMkLst>
        </pc:spChg>
        <pc:spChg chg="mod">
          <ac:chgData name="Schilling Sabine HSLU W" userId="b0e2af5c-9187-4900-883a-c96514cd8e15" providerId="ADAL" clId="{34CB6A71-7513-2F40-82C8-B9798DAD0967}" dt="2025-06-27T06:33:36.720" v="207" actId="14100"/>
          <ac:spMkLst>
            <pc:docMk/>
            <pc:sldMk cId="1204678845" sldId="262"/>
            <ac:spMk id="79" creationId="{DB134487-4303-3E7F-8FC9-C1FD88E16AE7}"/>
          </ac:spMkLst>
        </pc:spChg>
        <pc:spChg chg="mod">
          <ac:chgData name="Schilling Sabine HSLU W" userId="b0e2af5c-9187-4900-883a-c96514cd8e15" providerId="ADAL" clId="{34CB6A71-7513-2F40-82C8-B9798DAD0967}" dt="2025-06-26T22:06:23.723" v="151" actId="554"/>
          <ac:spMkLst>
            <pc:docMk/>
            <pc:sldMk cId="1204678845" sldId="262"/>
            <ac:spMk id="82" creationId="{BF04DA9D-97D8-96F5-84BA-59A3F0B6A5DF}"/>
          </ac:spMkLst>
        </pc:spChg>
        <pc:spChg chg="mod">
          <ac:chgData name="Schilling Sabine HSLU W" userId="b0e2af5c-9187-4900-883a-c96514cd8e15" providerId="ADAL" clId="{34CB6A71-7513-2F40-82C8-B9798DAD0967}" dt="2025-06-26T22:06:23.723" v="151" actId="554"/>
          <ac:spMkLst>
            <pc:docMk/>
            <pc:sldMk cId="1204678845" sldId="262"/>
            <ac:spMk id="88" creationId="{41945B6E-45C9-794B-1A21-D189DCDB5BE8}"/>
          </ac:spMkLst>
        </pc:spChg>
        <pc:grpChg chg="add mod">
          <ac:chgData name="Schilling Sabine HSLU W" userId="b0e2af5c-9187-4900-883a-c96514cd8e15" providerId="ADAL" clId="{34CB6A71-7513-2F40-82C8-B9798DAD0967}" dt="2025-06-27T06:30:38.606" v="200" actId="14100"/>
          <ac:grpSpMkLst>
            <pc:docMk/>
            <pc:sldMk cId="1204678845" sldId="262"/>
            <ac:grpSpMk id="16" creationId="{667E95F6-12FE-A5E6-67AD-7C94BA056D3F}"/>
          </ac:grpSpMkLst>
        </pc:grpChg>
        <pc:grpChg chg="add mod">
          <ac:chgData name="Schilling Sabine HSLU W" userId="b0e2af5c-9187-4900-883a-c96514cd8e15" providerId="ADAL" clId="{34CB6A71-7513-2F40-82C8-B9798DAD0967}" dt="2025-06-27T06:34:18.237" v="210" actId="1076"/>
          <ac:grpSpMkLst>
            <pc:docMk/>
            <pc:sldMk cId="1204678845" sldId="262"/>
            <ac:grpSpMk id="57" creationId="{01FC98A0-BDB2-25D2-3518-C27C2726AFCF}"/>
          </ac:grpSpMkLst>
        </pc:grpChg>
        <pc:grpChg chg="mod">
          <ac:chgData name="Schilling Sabine HSLU W" userId="b0e2af5c-9187-4900-883a-c96514cd8e15" providerId="ADAL" clId="{34CB6A71-7513-2F40-82C8-B9798DAD0967}" dt="2025-06-27T06:37:40.870" v="220" actId="1076"/>
          <ac:grpSpMkLst>
            <pc:docMk/>
            <pc:sldMk cId="1204678845" sldId="262"/>
            <ac:grpSpMk id="69" creationId="{57E5ABF6-2388-8290-B995-48621E50BDEC}"/>
          </ac:grpSpMkLst>
        </pc:grpChg>
        <pc:cxnChg chg="add mod">
          <ac:chgData name="Schilling Sabine HSLU W" userId="b0e2af5c-9187-4900-883a-c96514cd8e15" providerId="ADAL" clId="{34CB6A71-7513-2F40-82C8-B9798DAD0967}" dt="2025-06-26T22:08:18.546" v="167" actId="14100"/>
          <ac:cxnSpMkLst>
            <pc:docMk/>
            <pc:sldMk cId="1204678845" sldId="262"/>
            <ac:cxnSpMk id="3" creationId="{05C779A5-B34F-864A-0CAB-7AFCA830E194}"/>
          </ac:cxnSpMkLst>
        </pc:cxnChg>
        <pc:cxnChg chg="mod">
          <ac:chgData name="Schilling Sabine HSLU W" userId="b0e2af5c-9187-4900-883a-c96514cd8e15" providerId="ADAL" clId="{34CB6A71-7513-2F40-82C8-B9798DAD0967}" dt="2025-06-27T06:30:29.058" v="199" actId="692"/>
          <ac:cxnSpMkLst>
            <pc:docMk/>
            <pc:sldMk cId="1204678845" sldId="262"/>
            <ac:cxnSpMk id="24" creationId="{F0AE9472-DA04-78A1-2986-01745AB9E436}"/>
          </ac:cxnSpMkLst>
        </pc:cxnChg>
        <pc:cxnChg chg="mod">
          <ac:chgData name="Schilling Sabine HSLU W" userId="b0e2af5c-9187-4900-883a-c96514cd8e15" providerId="ADAL" clId="{34CB6A71-7513-2F40-82C8-B9798DAD0967}" dt="2025-06-27T06:30:29.058" v="199" actId="692"/>
          <ac:cxnSpMkLst>
            <pc:docMk/>
            <pc:sldMk cId="1204678845" sldId="262"/>
            <ac:cxnSpMk id="25" creationId="{F4E91BD4-F4B4-B717-0859-CDB99694ED57}"/>
          </ac:cxnSpMkLst>
        </pc:cxnChg>
        <pc:cxnChg chg="add mod">
          <ac:chgData name="Schilling Sabine HSLU W" userId="b0e2af5c-9187-4900-883a-c96514cd8e15" providerId="ADAL" clId="{34CB6A71-7513-2F40-82C8-B9798DAD0967}" dt="2025-06-27T06:33:27.617" v="206" actId="14100"/>
          <ac:cxnSpMkLst>
            <pc:docMk/>
            <pc:sldMk cId="1204678845" sldId="262"/>
            <ac:cxnSpMk id="40" creationId="{787E0C3B-0116-A2D3-3D80-CF65AE9D7AE0}"/>
          </ac:cxnSpMkLst>
        </pc:cxnChg>
        <pc:cxnChg chg="mod">
          <ac:chgData name="Schilling Sabine HSLU W" userId="b0e2af5c-9187-4900-883a-c96514cd8e15" providerId="ADAL" clId="{34CB6A71-7513-2F40-82C8-B9798DAD0967}" dt="2025-06-26T22:06:23.723" v="151" actId="554"/>
          <ac:cxnSpMkLst>
            <pc:docMk/>
            <pc:sldMk cId="1204678845" sldId="262"/>
            <ac:cxnSpMk id="51" creationId="{B64620E3-C3F3-26A1-3DC6-C038F86008C7}"/>
          </ac:cxnSpMkLst>
        </pc:cxnChg>
        <pc:cxnChg chg="add mod">
          <ac:chgData name="Schilling Sabine HSLU W" userId="b0e2af5c-9187-4900-883a-c96514cd8e15" providerId="ADAL" clId="{34CB6A71-7513-2F40-82C8-B9798DAD0967}" dt="2025-06-27T06:31:30.104" v="203" actId="1076"/>
          <ac:cxnSpMkLst>
            <pc:docMk/>
            <pc:sldMk cId="1204678845" sldId="262"/>
            <ac:cxnSpMk id="54" creationId="{250D7122-8362-8B6B-4A89-AE6123EB8F25}"/>
          </ac:cxnSpMkLst>
        </pc:cxnChg>
        <pc:cxnChg chg="add mod">
          <ac:chgData name="Schilling Sabine HSLU W" userId="b0e2af5c-9187-4900-883a-c96514cd8e15" providerId="ADAL" clId="{34CB6A71-7513-2F40-82C8-B9798DAD0967}" dt="2025-06-27T06:31:30.104" v="203" actId="1076"/>
          <ac:cxnSpMkLst>
            <pc:docMk/>
            <pc:sldMk cId="1204678845" sldId="262"/>
            <ac:cxnSpMk id="55" creationId="{3B29FFA1-43D8-9BB2-2E35-D7479D90DE01}"/>
          </ac:cxnSpMkLst>
        </pc:cxnChg>
        <pc:cxnChg chg="mod">
          <ac:chgData name="Schilling Sabine HSLU W" userId="b0e2af5c-9187-4900-883a-c96514cd8e15" providerId="ADAL" clId="{34CB6A71-7513-2F40-82C8-B9798DAD0967}" dt="2025-06-27T06:34:27.209" v="211" actId="692"/>
          <ac:cxnSpMkLst>
            <pc:docMk/>
            <pc:sldMk cId="1204678845" sldId="262"/>
            <ac:cxnSpMk id="58" creationId="{7B62125E-5BA9-467A-866A-F8C6E3647308}"/>
          </ac:cxnSpMkLst>
        </pc:cxnChg>
        <pc:cxnChg chg="mod">
          <ac:chgData name="Schilling Sabine HSLU W" userId="b0e2af5c-9187-4900-883a-c96514cd8e15" providerId="ADAL" clId="{34CB6A71-7513-2F40-82C8-B9798DAD0967}" dt="2025-06-27T06:34:27.209" v="211" actId="692"/>
          <ac:cxnSpMkLst>
            <pc:docMk/>
            <pc:sldMk cId="1204678845" sldId="262"/>
            <ac:cxnSpMk id="59" creationId="{3925CEE0-FAD2-06DF-B64B-C112E8F63EC5}"/>
          </ac:cxnSpMkLst>
        </pc:cxnChg>
        <pc:cxnChg chg="mod">
          <ac:chgData name="Schilling Sabine HSLU W" userId="b0e2af5c-9187-4900-883a-c96514cd8e15" providerId="ADAL" clId="{34CB6A71-7513-2F40-82C8-B9798DAD0967}" dt="2025-06-27T06:37:23.226" v="218" actId="14100"/>
          <ac:cxnSpMkLst>
            <pc:docMk/>
            <pc:sldMk cId="1204678845" sldId="262"/>
            <ac:cxnSpMk id="70" creationId="{2C86DC12-7910-1467-92D6-CD01203D9E2B}"/>
          </ac:cxnSpMkLst>
        </pc:cxnChg>
        <pc:cxnChg chg="mod">
          <ac:chgData name="Schilling Sabine HSLU W" userId="b0e2af5c-9187-4900-883a-c96514cd8e15" providerId="ADAL" clId="{34CB6A71-7513-2F40-82C8-B9798DAD0967}" dt="2025-06-27T06:37:29.759" v="219" actId="14100"/>
          <ac:cxnSpMkLst>
            <pc:docMk/>
            <pc:sldMk cId="1204678845" sldId="262"/>
            <ac:cxnSpMk id="71" creationId="{A4669E96-C593-4D5F-A250-763437FF4C81}"/>
          </ac:cxnSpMkLst>
        </pc:cxnChg>
        <pc:cxnChg chg="mod">
          <ac:chgData name="Schilling Sabine HSLU W" userId="b0e2af5c-9187-4900-883a-c96514cd8e15" providerId="ADAL" clId="{34CB6A71-7513-2F40-82C8-B9798DAD0967}" dt="2025-06-26T22:08:12.533" v="165" actId="14100"/>
          <ac:cxnSpMkLst>
            <pc:docMk/>
            <pc:sldMk cId="1204678845" sldId="262"/>
            <ac:cxnSpMk id="182" creationId="{B5752629-A8C9-A04A-AE7D-53CABD92F13A}"/>
          </ac:cxnSpMkLst>
        </pc:cxnChg>
        <pc:cxnChg chg="mod">
          <ac:chgData name="Schilling Sabine HSLU W" userId="b0e2af5c-9187-4900-883a-c96514cd8e15" providerId="ADAL" clId="{34CB6A71-7513-2F40-82C8-B9798DAD0967}" dt="2025-06-26T22:06:40.279" v="154" actId="1076"/>
          <ac:cxnSpMkLst>
            <pc:docMk/>
            <pc:sldMk cId="1204678845" sldId="262"/>
            <ac:cxnSpMk id="496" creationId="{143F93D8-224B-C8B5-CA7E-A1A281B60DBA}"/>
          </ac:cxnSpMkLst>
        </pc:cxnChg>
      </pc:sldChg>
      <pc:sldChg chg="add del">
        <pc:chgData name="Schilling Sabine HSLU W" userId="b0e2af5c-9187-4900-883a-c96514cd8e15" providerId="ADAL" clId="{34CB6A71-7513-2F40-82C8-B9798DAD0967}" dt="2025-06-29T21:47:44.878" v="222" actId="2696"/>
        <pc:sldMkLst>
          <pc:docMk/>
          <pc:sldMk cId="1919702519" sldId="263"/>
        </pc:sldMkLst>
      </pc:sldChg>
      <pc:sldChg chg="add">
        <pc:chgData name="Schilling Sabine HSLU W" userId="b0e2af5c-9187-4900-883a-c96514cd8e15" providerId="ADAL" clId="{34CB6A71-7513-2F40-82C8-B9798DAD0967}" dt="2025-06-29T21:47:49.817" v="223"/>
        <pc:sldMkLst>
          <pc:docMk/>
          <pc:sldMk cId="2466277124" sldId="263"/>
        </pc:sldMkLst>
      </pc:sldChg>
    </pc:docChg>
  </pc:docChgLst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F13F-07D4-A934-FD35-6ECF11F1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301AF7-AF76-5D7C-E948-42503E46B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E8C43C-7B26-055A-5544-B5D0DC4E1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2895C5-68DC-C717-7DB5-AC4DEF0DD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2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B978-4465-4555-E314-226F7052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5BF8F9-F2D5-7FF6-A7FE-14DA655C2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BDC049-2C4D-3550-80F6-0B6A1F50D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EE3348-4D6E-45AD-3017-7C3367EC5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70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CBAC-80CA-C9E5-1A92-02ABE05A3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042F94E-FBA1-6FD3-2FDD-8FD64E13A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313A6E-DF05-61B9-CCCC-E311E1AB0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6AFF59-FEAA-3522-91AB-6633E0E54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86909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29.06.25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1" Type="http://schemas.openxmlformats.org/officeDocument/2006/relationships/image" Target="../media/image9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1" Type="http://schemas.openxmlformats.org/officeDocument/2006/relationships/image" Target="../media/image9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18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11" Type="http://schemas.openxmlformats.org/officeDocument/2006/relationships/image" Target="../media/image9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5427-4A64-702B-9163-D84D61A2F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6B313EE7-478A-0AAC-A308-F43BA3BD9FA8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D81EBD4-ABC7-BD04-F3FC-5DE26B768280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159668-ED57-4913-C175-44EB70EE5798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4802BBD-0262-E7F6-6C54-2597D007CE1E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46BE5EB-9EA9-6440-EB52-274F49A2AA2D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BC84E86-D454-4E88-1982-B7D0844FF7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BCD3EE2-CF4F-C458-FAE6-2B49D5E8CB09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4756C1F-A31C-5037-B552-BDE9328D426E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FAF1AC6-90E7-2A55-B785-52B2C29B18B8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030B03B-5138-C1B5-576C-D5123D95FDBA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743E7F75-A4AC-7D85-FEB9-2656D4688F17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9D1520-361E-ACB7-4450-5002EB1D23CC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BB7D267-1E52-0B13-53D5-F9C1DDFB927A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113821A-D6F4-A2CE-3EE0-34D6C3BFE470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C9A15C2-7CF0-23A3-D572-F3963B427E63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EC96271C-6ED1-D290-081B-E3C7E413F6D5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51ACE8-3789-7F14-1006-C88A2D2B6D83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09F6AFC-B815-576E-4600-FE8EFA1ABA3E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F310334-7163-DACC-E5C7-DBDACE235C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137AD157-3F86-DF6B-ECDD-49AF2DFF4C42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1816C4C5-9900-56B2-070D-4FC7DE63AB37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4816788-AF21-588C-C893-9A3FCC982798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42ABA59-9984-CC9C-22E8-4CD2259C18B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6B44DB3D-B95D-EFAC-75E5-157A6CC47CE5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6243798-860B-2ACA-D728-5E3E3765CAF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4B2A6BE-D508-A351-28B4-83ED32FE15FF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00E892-AEC3-6065-5388-73EFE83A9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8395A6F8-FDF1-5AAD-57E2-7013C1DC307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FF8AA592-C660-3782-5CA1-25F1FB0AAFB5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EA598DBA-4B0B-AAE3-7F99-27798F6877BE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034E0AE-CBAC-2B8E-9BAE-94624C86B232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60F1CCB-0E89-EC4D-FE95-51F423E84B3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E18EDFC7-E6F5-7AD6-1BF9-8BE154A0C051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01F2F02-B5B5-CDEA-DC9F-C49B13E8C5AC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2B1DB2AC-11C9-33FF-0221-1D77F8B25059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B4465E71-B3EF-DC5B-4146-90C0A29DC7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541C7AAA-B3A8-9D92-DE50-39F0A7FC41EC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0620544F-8BDB-0246-4FCA-0500489D7CD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7B9B6B0-E0F5-E570-B1D7-EFDDAC4CD8CE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C4D11F2-4EFC-38E2-5A76-DAD361E4EF56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9F8B6C9-4A2D-DF13-DB81-DAAAFFA4FF1C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98215D10-AA82-4137-BC4D-73F96F508950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694F209D-AE15-3C11-6D5D-136CF693359B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BEF4251-E783-6997-81AF-73FA2A62F8C2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2D3EC66-2791-4F1C-501D-1BB263EEE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625E0312-D230-8901-EE53-C7074AB39DF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B8535EFA-6F94-0EE5-B427-A5E577793C6E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D06C3080-1070-97B4-78A3-EB48C636F88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9B089EB-341B-4C1A-279C-AEFB2282C6A0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F87DBCB6-F331-0B0E-92E8-49B95251FE7D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C02C6353-A580-F09F-5950-72AFB94CF120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8B851C1B-D9B5-D945-19A5-F7938D5CD3A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58B5024-72E9-BF24-2F70-4C93506905A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976BA90-C577-0271-8A7E-30EDF616A86D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C688577-4FC9-203C-8BF7-B9332F066223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8F6590F-D0D3-C8CF-DA7E-CF6D94FE78DB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0AAC1B5-81A6-8756-6A74-272E6E3E8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5F189AB0-A0A6-23BC-E7AC-F37F653109E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3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8B6A-AC86-46AF-1D42-C6835BE6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BF899660-D5DA-809D-E6C3-AC322CD5001E}"/>
              </a:ext>
            </a:extLst>
          </p:cNvPr>
          <p:cNvSpPr txBox="1"/>
          <p:nvPr/>
        </p:nvSpPr>
        <p:spPr>
          <a:xfrm>
            <a:off x="262793" y="2202514"/>
            <a:ext cx="4657526" cy="27463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E40BC452-7426-C6AC-A346-1FB4E0D6180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41E22F-3BF9-36A5-A02E-A1CA5CD6355B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AA40098-BD80-C1D3-2ED8-B3ADA97680A3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/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909FEF4-8F2C-4C2E-2F3C-E170D9E6B63E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/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5C7CDA5D-7A7D-7660-6170-8CB90A2D0316}"/>
              </a:ext>
            </a:extLst>
          </p:cNvPr>
          <p:cNvSpPr txBox="1"/>
          <p:nvPr/>
        </p:nvSpPr>
        <p:spPr>
          <a:xfrm>
            <a:off x="243603" y="4971019"/>
            <a:ext cx="13964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3832513-0975-978B-6D9C-26E68B595B89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8FDD05-23D7-C71E-4750-65EE696E133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C4F2B37-5EA8-E1D5-E2FC-28541A35E4A6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00568AD-275D-9930-D410-65EB12E656DD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9C09EE9D-042C-AB6E-A71E-CE2C7FFBF6D8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CC84AB5-23E9-5BD9-1A22-36FF58C1D6A4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708DC37-9234-BC67-127C-4642706A18FC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7A4F597-3E68-A6EE-9101-C8C5204C1A6B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3257200-026C-C81B-39C8-2A4C202CF0F9}"/>
              </a:ext>
            </a:extLst>
          </p:cNvPr>
          <p:cNvSpPr txBox="1"/>
          <p:nvPr/>
        </p:nvSpPr>
        <p:spPr>
          <a:xfrm>
            <a:off x="2919113" y="4971019"/>
            <a:ext cx="1986643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(…,</a:t>
            </a:r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var=equal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64620E3-C3F3-26A1-3DC6-C038F86008C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39834" y="3388854"/>
            <a:ext cx="1982" cy="158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7E5ABF6-2388-8290-B995-48621E50BDEC}"/>
              </a:ext>
            </a:extLst>
          </p:cNvPr>
          <p:cNvGrpSpPr/>
          <p:nvPr/>
        </p:nvGrpSpPr>
        <p:grpSpPr>
          <a:xfrm>
            <a:off x="1550017" y="2483715"/>
            <a:ext cx="1993496" cy="575761"/>
            <a:chOff x="2504578" y="1536945"/>
            <a:chExt cx="1655355" cy="374184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2C86DC12-7910-1467-92D6-CD01203D9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4578" y="1536945"/>
              <a:ext cx="854480" cy="37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A4669E96-C593-4D5F-A250-763437FF4C8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800875" cy="366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/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940C7E3-0BA3-52FD-64E5-ABCBE0F0FA9F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1DA0602-FB07-ED0F-0E93-2EB2AC443C1A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438F75F8-9363-DEBF-02AA-BB85A8D153B8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F5B0DF0A-3BF2-0260-F569-CE3208F12E64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B5752629-A8C9-A04A-AE7D-53CABD92F13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72366" y="499147"/>
            <a:ext cx="1410132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5D015B63-1D2E-94A9-400F-AE5761A3DF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A75AA5EB-258A-12CF-2AB8-86028E0A4D4A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65C4D10-DE8F-3A6B-C37B-6E40B8A849AD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8C21D95-28DD-B762-C6D6-F32C505AB015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F13D0A5-217D-5D16-19A1-015D2A681CF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BA708414-72DA-52CC-30DE-48D5798E0B7D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5E04AD3D-E659-F224-A766-37F34C0155C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DBC7957C-90B8-5BAE-1222-ACC23C2E3BD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C57C8422-D454-1ADF-2C73-9037576004D7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35E94092-5771-798A-C4D3-3BF747BAA164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154AB36B-7780-0837-7934-A3EE6376C7A2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861D7C3F-5E57-CF28-9B0A-0E9E594A598B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143F93D8-224B-C8B5-CA7E-A1A281B60DBA}"/>
              </a:ext>
            </a:extLst>
          </p:cNvPr>
          <p:cNvCxnSpPr>
            <a:cxnSpLocks/>
          </p:cNvCxnSpPr>
          <p:nvPr/>
        </p:nvCxnSpPr>
        <p:spPr>
          <a:xfrm>
            <a:off x="8987173" y="3402561"/>
            <a:ext cx="10944" cy="4385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879E07C-EBE3-9494-451B-3A8F51CD588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B134487-4303-3E7F-8FC9-C1FD88E16AE7}"/>
              </a:ext>
            </a:extLst>
          </p:cNvPr>
          <p:cNvSpPr/>
          <p:nvPr/>
        </p:nvSpPr>
        <p:spPr>
          <a:xfrm>
            <a:off x="243603" y="5730875"/>
            <a:ext cx="4676716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1291D9-3B8E-EED2-1ADC-EA393B642B20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93CDF20-DD35-EA40-C0A7-D219E06CB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79B6784-B6EC-E7C9-1356-95E7188752A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5C779A5-B34F-864A-0CAB-7AFCA830E1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72366" y="1107426"/>
            <a:ext cx="8548" cy="1105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/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0846030-859A-E241-EBA5-3995AF805E12}"/>
              </a:ext>
            </a:extLst>
          </p:cNvPr>
          <p:cNvSpPr txBox="1"/>
          <p:nvPr/>
        </p:nvSpPr>
        <p:spPr>
          <a:xfrm>
            <a:off x="1724188" y="3878295"/>
            <a:ext cx="31769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67E95F6-12FE-A5E6-67AD-7C94BA056D3F}"/>
              </a:ext>
            </a:extLst>
          </p:cNvPr>
          <p:cNvGrpSpPr/>
          <p:nvPr/>
        </p:nvGrpSpPr>
        <p:grpSpPr>
          <a:xfrm>
            <a:off x="2545133" y="4153496"/>
            <a:ext cx="1435382" cy="253246"/>
            <a:chOff x="8002301" y="4581613"/>
            <a:chExt cx="1289076" cy="305400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F0AE9472-DA04-78A1-2986-01745AB9E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4E91BD4-F4B4-B717-0859-CDB99694ED57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/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/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feld 35">
            <a:extLst>
              <a:ext uri="{FF2B5EF4-FFF2-40B4-BE49-F238E27FC236}">
                <a16:creationId xmlns:a16="http://schemas.microsoft.com/office/drawing/2014/main" id="{ECCE17DD-B46E-1702-6EFD-95736ECEC4B3}"/>
              </a:ext>
            </a:extLst>
          </p:cNvPr>
          <p:cNvSpPr txBox="1"/>
          <p:nvPr/>
        </p:nvSpPr>
        <p:spPr>
          <a:xfrm>
            <a:off x="1750297" y="4971019"/>
            <a:ext cx="1101257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87E0C3B-0116-A2D3-3D80-CF65AE9D7AE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312659" y="3386493"/>
            <a:ext cx="22649" cy="4918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50D7122-8362-8B6B-4A89-AE6123EB8F25}"/>
              </a:ext>
            </a:extLst>
          </p:cNvPr>
          <p:cNvCxnSpPr>
            <a:cxnSpLocks/>
          </p:cNvCxnSpPr>
          <p:nvPr/>
        </p:nvCxnSpPr>
        <p:spPr>
          <a:xfrm flipH="1">
            <a:off x="2412864" y="4735169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B29FFA1-43D8-9BB2-2E35-D7479D90DE01}"/>
              </a:ext>
            </a:extLst>
          </p:cNvPr>
          <p:cNvCxnSpPr>
            <a:cxnSpLocks/>
          </p:cNvCxnSpPr>
          <p:nvPr/>
        </p:nvCxnSpPr>
        <p:spPr>
          <a:xfrm flipH="1">
            <a:off x="3892694" y="473993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1FC98A0-BDB2-25D2-3518-C27C2726AFCF}"/>
              </a:ext>
            </a:extLst>
          </p:cNvPr>
          <p:cNvGrpSpPr/>
          <p:nvPr/>
        </p:nvGrpSpPr>
        <p:grpSpPr>
          <a:xfrm>
            <a:off x="8269482" y="4174551"/>
            <a:ext cx="1435382" cy="253246"/>
            <a:chOff x="8002301" y="4581613"/>
            <a:chExt cx="1289076" cy="305400"/>
          </a:xfrm>
        </p:grpSpPr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B62125E-5BA9-467A-866A-F8C6E3647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925CEE0-FAD2-06DF-B64B-C112E8F63EC5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6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E5473-8372-0CB0-FE4D-728CA10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5E35EA9C-FEBE-F7AA-BDC9-ED635780E393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78C569E1-DB23-CB0C-A928-57D8BBA49D6A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9E9B517-669A-A3E8-F15A-202DABAD7FF4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2EC0F17-6444-0146-79F6-B0A0994E06CF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3D3A366-6D44-C26E-6E05-62A8E58EE9A0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24B84B-57BA-D657-EE83-DC6EA07ECD63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89A3D29-1F28-5710-4322-8E0E843FD63E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7925C57-B83F-F4ED-E44E-2D5AFFE41E46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093B7A-6007-2278-6E11-375A18299E1E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2EA55DF-447D-32B6-2670-C126520193D4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2B274C57-47A5-0ABA-DFF5-81AAB63B3B97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91E6A1-C0DD-A8BF-FDE5-EF1CAEFB82C9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A86F72-8DEC-9E26-7B92-C8A6805A32A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99A58F1-01F8-4DBA-2D1D-988946B9BD12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1C1E7D8-E33E-CC3D-E8E0-DCB76ABCD3E1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E0379432-4374-6AE3-86A1-F42903CFF5C6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6F34D79-5CDD-0689-6F44-C61920B40278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2EA0EA9D-5FDD-E9DD-B4FD-BC8D1109708C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5E55242-8FEE-C716-197D-84242C897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27FA3C4D-2D8F-FA43-4753-4E4263927BD2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EBFAA465-492F-79DA-DAEC-99C7CFF168FB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43673E2-5838-CB1B-F1EC-DA40D4442EBB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7A395117-29A5-67C2-D655-F21F5248D8DA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1107BE33-5F0E-0B16-46BA-9A49241DD8D8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5DFC6D8-0DD5-6B4B-5B93-49719EF391A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DA53DAE-E716-E427-B882-40E7846D7FBB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4BEFDE1-F611-30A7-9CD5-DA3B588D9F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B772305-1CE9-CCF4-F9F3-1FFD1173E9E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AD6D20C0-C256-5115-7C27-86F3B7ED4CE6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544F275D-B8E4-7AF3-D04D-F6AEE1A74FC2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5FBAA0A-4C91-C249-6337-082A6C113E9D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19C72BB-9E44-2D20-AF7C-1861A2F5A8AD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4273F74C-1571-139D-1F0B-19208F3E1D81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19AA40CE-7A40-924F-336E-94C4F2CAB151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FE3309F6-0EE8-5E2C-AD82-03DFBC40BA1F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6B29723A-91FD-720B-C456-74289C7ECE3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01CE49E9-A60B-4E73-FB07-684539534307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3EB721E9-D597-9613-FA0A-FB6AD278B9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AC7D614-E1DB-4BC0-616B-DC2A395F7239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9BAC8A48-0ACF-3143-9D20-B737A9C1918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F4E3AFD6-CA5A-EEED-1733-9FF6C0B3FD10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381CB54D-CA19-996C-B3BE-8DF8B63153F3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777EA6-19F2-E874-204F-646EC1A02411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B93FC86A-558E-D7EC-B464-F59F6AFA4123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402B47C1-CE38-711E-9CB3-A6884AE48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9F6A4626-37AD-E831-FC98-2DD7A9779D7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1FEA84E7-3312-B918-AA56-41FEC8BF6477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ECE5EB49-AD5A-BEB2-5D0B-54321CE4865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A92DDC36-A79D-8A9E-2E72-D086E5D5B063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07A7613D-DE2D-0E14-3906-D084E6AFB2E3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6FDDA7AC-5983-20E7-25C7-95261A18365D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4CE60F72-BD69-479D-537D-5139143210F5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8365221F-68D1-CF4F-1F64-3E730F1492F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259B30F-FD48-CC56-E299-9C67857DBBA5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0CC0A9A9-2F6E-C5DA-3CA7-43172D8E36EC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BD88BE5-F3C3-7F3B-4D2E-DD503DC300B8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354D577-C14C-4B2E-AC54-4E5E8655D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4DBC2560-38BF-85A3-1E53-70453BB01498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27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Macintosh PowerPoint</Application>
  <PresentationFormat>Breitbild</PresentationFormat>
  <Paragraphs>179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33</cp:revision>
  <dcterms:created xsi:type="dcterms:W3CDTF">2023-05-08T12:12:17Z</dcterms:created>
  <dcterms:modified xsi:type="dcterms:W3CDTF">2025-06-29T21:47:55Z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