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9" r:id="rId2"/>
    <p:sldId id="260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C96C1-8C91-454F-AE14-4A89B17CB3FA}" v="20" dt="2025-05-25T17:04:25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81"/>
    <p:restoredTop sz="79249"/>
  </p:normalViewPr>
  <p:slideViewPr>
    <p:cSldViewPr snapToGrid="0" snapToObjects="1" showGuides="1">
      <p:cViewPr>
        <p:scale>
          <a:sx n="112" d="100"/>
          <a:sy n="112" d="100"/>
        </p:scale>
        <p:origin x="176" y="-456"/>
      </p:cViewPr>
      <p:guideLst>
        <p:guide orient="horz" pos="2205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illing Sabine HSLU W" userId="b0e2af5c-9187-4900-883a-c96514cd8e15" providerId="ADAL" clId="{895C96C1-8C91-454F-AE14-4A89B17CB3FA}"/>
    <pc:docChg chg="modSld">
      <pc:chgData name="Schilling Sabine HSLU W" userId="b0e2af5c-9187-4900-883a-c96514cd8e15" providerId="ADAL" clId="{895C96C1-8C91-454F-AE14-4A89B17CB3FA}" dt="2025-05-25T17:04:25.327" v="1" actId="767"/>
      <pc:docMkLst>
        <pc:docMk/>
      </pc:docMkLst>
      <pc:sldChg chg="addSp modSp">
        <pc:chgData name="Schilling Sabine HSLU W" userId="b0e2af5c-9187-4900-883a-c96514cd8e15" providerId="ADAL" clId="{895C96C1-8C91-454F-AE14-4A89B17CB3FA}" dt="2025-05-25T17:04:25.327" v="1" actId="767"/>
        <pc:sldMkLst>
          <pc:docMk/>
          <pc:sldMk cId="2524729559" sldId="259"/>
        </pc:sldMkLst>
        <pc:spChg chg="add mod">
          <ac:chgData name="Schilling Sabine HSLU W" userId="b0e2af5c-9187-4900-883a-c96514cd8e15" providerId="ADAL" clId="{895C96C1-8C91-454F-AE14-4A89B17CB3FA}" dt="2025-05-25T17:04:25.327" v="1" actId="767"/>
          <ac:spMkLst>
            <pc:docMk/>
            <pc:sldMk cId="2524729559" sldId="259"/>
            <ac:spMk id="3" creationId="{13D4617A-5AD3-C651-06BE-4114C5B4BFCF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7" creationId="{D954AB4D-A237-C043-A913-633703A9C26B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8" creationId="{295FEA9A-D31C-504B-9808-C226C7EA0707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9" creationId="{8348F7DE-DD58-0040-AD2D-ECF76CE16313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467" creationId="{9F3DB9C3-A6B3-DC3B-D937-ACB248DD1895}"/>
          </ac:spMkLst>
        </pc:spChg>
        <pc:spChg chg="mod">
          <ac:chgData name="Schilling Sabine HSLU W" userId="b0e2af5c-9187-4900-883a-c96514cd8e15" providerId="ADAL" clId="{895C96C1-8C91-454F-AE14-4A89B17CB3FA}" dt="2025-05-25T16:17:38.340" v="0"/>
          <ac:spMkLst>
            <pc:docMk/>
            <pc:sldMk cId="2524729559" sldId="259"/>
            <ac:spMk id="468" creationId="{706DE281-AE3D-2689-6BA1-030155DAFD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CA108-3915-9043-8428-B4BE4472B821}" type="datetimeFigureOut">
              <a:rPr lang="de-DE" smtClean="0"/>
              <a:t>29.05.25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21A6D-3249-074E-BBD6-BCFA953678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666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305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E5CAC-38A9-4D47-4FB3-21F18E4FC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11C89AC-1E0E-96D4-378E-71B115BFCD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CCE788D-7C9F-EA1C-69B3-A54098FA02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B08C572-E14B-6AF1-3E30-32DA027BA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B21A6D-3249-074E-BBD6-BCFA95367850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9778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CEF21-0523-3245-A3FA-5D78C65A5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75FCB35-54D7-B745-9657-FF74691F5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FB4C31-A070-E749-B7E9-CAD5936A1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4BDDB1-76AF-F240-BE46-91A5D3ACF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ED5B39-7F00-5F46-862B-911988D34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4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9C4A6-64B8-904B-959B-523D6331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A91367-9EA8-B14F-A1E3-0D7488D175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95B52B-F627-0243-95BF-CAF30A424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7D948D-68F0-444F-A060-6F3ECCFE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557819-4A50-7C44-911B-582581B3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412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74BDCF-A048-7341-8942-C4374B848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7FF7B22-2769-8144-A326-25919C1D0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5B7B6A-9CEB-6C42-9C7B-F9ED38263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8C4A24-0F26-0840-A896-381E0715D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41010-5E03-FB4F-AE26-6B22D37B1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587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554BE9-111B-6643-8D26-3DD596FE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77CD3-C0E5-484B-AA36-1FAB6E941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AE1DB2-DB10-BF4C-875B-98CAE475B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9CC44-0F69-3747-A15E-BACC7779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55398D-D950-0B47-9A96-AABF434F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793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DCAD7-127F-4A49-A00E-1493C9F4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93E74A8-D7E8-5E47-9B26-F406CD93C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EC5F87-4EBC-EC46-BC69-2EA7086C5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F350A8-A53D-4D41-A2F9-A9AFF938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818D8E7-39AC-0B46-987D-0950F1CD0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826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F7841-3B2B-604F-815C-62EC3AAFD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4B11C0-B11E-F540-81AE-52BAEDA20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9245B3-41C8-C343-88E2-BE23F220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19DD4A7-C44D-9E43-BF1E-F13205AEE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4D8E9D-4D59-1F45-8E08-61D1A8B6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2EFA05-29DD-0641-A620-7019B4A0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8413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FB19D6-A6D2-AF40-A13C-FA7BE88B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ACBB3E-E485-5F42-BEC1-669009E5F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E955C11-20E8-0348-A806-9CDE1284CE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2D82558-8DBB-944E-BBE0-6A7C6E8343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5F790C5-2F18-8E45-94AA-64F30C096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BFF6501-64C2-C943-A8E9-C5E1B7491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29.05.25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95BB371-362A-B645-9C58-F190A3C77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3A6B4C4-5B8D-2241-A404-A2768A84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205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CD577-05C9-164F-939D-D883FFD2C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0782072-9B65-E543-BC58-68B5955A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29.05.25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A1934E-231F-354D-B826-E7AD8E44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3B6EAF-2961-3F47-B50E-4F501253E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9639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11E0EEA-87BD-7E4D-BDD1-E816BF786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29.05.25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FA06A65-624C-EA4B-936E-DBCEC9D5E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982C9F7-D6EF-DC40-B7B5-4E48A458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1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B16D9-E2F7-324E-A99A-47378B2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B2D12D-5159-294F-8EA7-5F484B348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48EA53-C77F-FF44-992C-A85A3C70F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BCC8764-0DBF-344B-912D-C3453B17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220CBC3-1569-3744-9FB2-E12E54EAA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50A68D-38F0-CC4E-8DE1-604F3C84E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96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F1231F-387B-1544-82E5-776081E5C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BE53984-9ED8-374C-9F9D-A49EB58D00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27C99D1-BB16-F749-B0AB-0A6B34283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531638-E076-814A-870C-37518A177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97422-92ED-3D47-BF28-17000E80E497}" type="datetimeFigureOut">
              <a:rPr lang="de-DE" smtClean="0"/>
              <a:t>29.05.25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3AFDA6-425A-4C48-A64B-2FC02B245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CAA1C2-0368-3F42-B248-087F91717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4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8E2AF2-F7FF-0F4F-A4BE-509679ACA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2B262F-55F8-F14A-9AC3-B59BB1C13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21F1D78-192B-D042-83F5-BB397139B2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97422-92ED-3D47-BF28-17000E80E497}" type="datetimeFigureOut">
              <a:rPr lang="de-DE" smtClean="0"/>
              <a:t>29.05.25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94F689-F2F7-294B-8BF5-FD360E11C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D99928-F7B0-4B46-865C-13B1B95B4C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C396-ED43-1B46-9C39-098C07AA861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065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9.png"/><Relationship Id="rId5" Type="http://schemas.openxmlformats.org/officeDocument/2006/relationships/image" Target="../media/image19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348F7DE-DD58-0040-AD2D-ECF76CE16313}"/>
                  </a:ext>
                </a:extLst>
              </p:cNvPr>
              <p:cNvSpPr txBox="1"/>
              <p:nvPr/>
            </p:nvSpPr>
            <p:spPr>
              <a:xfrm>
                <a:off x="6107177" y="832787"/>
                <a:ext cx="424728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348F7DE-DD58-0040-AD2D-ECF76CE16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77" y="832787"/>
                <a:ext cx="4247280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/>
              <p:nvPr/>
            </p:nvSpPr>
            <p:spPr>
              <a:xfrm>
                <a:off x="3287869" y="2071954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A67BA80-9E95-9842-A47F-3FEB28489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869" y="2071954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/>
              <p:nvPr/>
            </p:nvSpPr>
            <p:spPr>
              <a:xfrm>
                <a:off x="262792" y="2071954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58467891-55C0-5A49-B45B-A1069D545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2" y="2071954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feld 17">
            <a:extLst>
              <a:ext uri="{FF2B5EF4-FFF2-40B4-BE49-F238E27FC236}">
                <a16:creationId xmlns:a16="http://schemas.microsoft.com/office/drawing/2014/main" id="{2335DB6E-64F6-8949-ABC8-401B69001A05}"/>
              </a:ext>
            </a:extLst>
          </p:cNvPr>
          <p:cNvSpPr txBox="1"/>
          <p:nvPr/>
        </p:nvSpPr>
        <p:spPr>
          <a:xfrm>
            <a:off x="253976" y="2532382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/>
              <p:nvPr/>
            </p:nvSpPr>
            <p:spPr>
              <a:xfrm>
                <a:off x="1746235" y="3389701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27AFF27F-0DD9-524C-897D-E4669B9A9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235" y="3389701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/>
              <p:nvPr/>
            </p:nvSpPr>
            <p:spPr>
              <a:xfrm>
                <a:off x="235529" y="3389701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25BBDB14-38E4-0647-AC5E-BCFF1B8D2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9" y="3389701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36EF0048-2E31-5040-B491-130A578F1E88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8E8A1CE-2F5B-CA41-BF4F-D564FE688F4A}"/>
              </a:ext>
            </a:extLst>
          </p:cNvPr>
          <p:cNvSpPr txBox="1"/>
          <p:nvPr/>
        </p:nvSpPr>
        <p:spPr>
          <a:xfrm>
            <a:off x="6107178" y="1314451"/>
            <a:ext cx="4230636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defRPr>
            </a:lvl1pPr>
          </a:lstStyle>
          <a:p>
            <a:r>
              <a:rPr lang="en-GB" dirty="0"/>
              <a:t>R</a:t>
            </a:r>
            <a:r>
              <a:rPr lang="en-GB" noProof="0" dirty="0" err="1"/>
              <a:t>esiduals</a:t>
            </a:r>
            <a:r>
              <a:rPr lang="en-GB" noProof="0" dirty="0"/>
              <a:t>: </a:t>
            </a:r>
            <a:r>
              <a:rPr lang="en-GB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GB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54F606E-7DC7-FF4E-A02F-7F533D595B92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D4896EC-C7F6-524F-8A17-71B3C9850771}"/>
              </a:ext>
            </a:extLst>
          </p:cNvPr>
          <p:cNvSpPr txBox="1"/>
          <p:nvPr/>
        </p:nvSpPr>
        <p:spPr>
          <a:xfrm>
            <a:off x="6875443" y="3878295"/>
            <a:ext cx="3479014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/>
              <p:nvPr/>
            </p:nvSpPr>
            <p:spPr>
              <a:xfrm>
                <a:off x="9261991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991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A84A5B24-3EDF-024C-BA56-40AE6A36DAEC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71DF41B-9DEB-6D43-B3A8-72AD854F6F00}"/>
              </a:ext>
            </a:extLst>
          </p:cNvPr>
          <p:cNvSpPr txBox="1"/>
          <p:nvPr/>
        </p:nvSpPr>
        <p:spPr>
          <a:xfrm>
            <a:off x="9168872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B68CFD55-2D3B-E8A5-55C3-F9C2EE6228C8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866FE5CB-A394-F946-9E64-757F0968CA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E8DACB91-86B4-1542-824F-8D15D1646A1F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487C5E26-0FCA-9D43-9804-1F43DC2563A0}"/>
              </a:ext>
            </a:extLst>
          </p:cNvPr>
          <p:cNvSpPr txBox="1"/>
          <p:nvPr/>
        </p:nvSpPr>
        <p:spPr>
          <a:xfrm>
            <a:off x="7588434" y="5449810"/>
            <a:ext cx="2806654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0A82FAB2-00BE-5946-BC39-F6CE2D795AEE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C01A1D17-F046-0EEE-5C75-C706EDB2C4C0}"/>
              </a:ext>
            </a:extLst>
          </p:cNvPr>
          <p:cNvCxnSpPr>
            <a:cxnSpLocks/>
          </p:cNvCxnSpPr>
          <p:nvPr/>
        </p:nvCxnSpPr>
        <p:spPr>
          <a:xfrm>
            <a:off x="4253522" y="2330710"/>
            <a:ext cx="7941" cy="2639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EDADB854-50AC-BA4C-8480-8C0EC7EFB4F3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10858E2-0DAE-5740-8F45-DA7EDB18787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666700"/>
            <a:ext cx="12191" cy="13043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F293F561-4FC8-2849-9124-4C6573975351}"/>
              </a:ext>
            </a:extLst>
          </p:cNvPr>
          <p:cNvGrpSpPr/>
          <p:nvPr/>
        </p:nvGrpSpPr>
        <p:grpSpPr>
          <a:xfrm>
            <a:off x="797750" y="2811600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CC334861-ED68-7941-9F58-2045C34910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0F8CA815-6FE7-3341-8C10-AE6DF72039A1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/>
              <p:nvPr/>
            </p:nvSpPr>
            <p:spPr>
              <a:xfrm>
                <a:off x="6107177" y="2071954"/>
                <a:ext cx="1692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058ACE3D-4E4D-8A41-B7BD-3A0C51AE99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177" y="2071954"/>
                <a:ext cx="1692000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/>
              <p:nvPr/>
            </p:nvSpPr>
            <p:spPr>
              <a:xfrm>
                <a:off x="9275501" y="3411967"/>
                <a:ext cx="1080000" cy="27565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Textfeld 86">
                <a:extLst>
                  <a:ext uri="{FF2B5EF4-FFF2-40B4-BE49-F238E27FC236}">
                    <a16:creationId xmlns:a16="http://schemas.microsoft.com/office/drawing/2014/main" id="{B8B2C9CD-29A4-BA45-90B4-448E4B36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501" y="3411967"/>
                <a:ext cx="1080000" cy="2756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/>
              <p:nvPr/>
            </p:nvSpPr>
            <p:spPr>
              <a:xfrm>
                <a:off x="8662543" y="2071954"/>
                <a:ext cx="1692000" cy="28128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0E5AFE29-9DE7-3648-9268-979960C55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543" y="2071954"/>
                <a:ext cx="1692000" cy="2812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/>
              <p:nvPr/>
            </p:nvSpPr>
            <p:spPr>
              <a:xfrm>
                <a:off x="8070735" y="3399454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9" name="Textfeld 88">
                <a:extLst>
                  <a:ext uri="{FF2B5EF4-FFF2-40B4-BE49-F238E27FC236}">
                    <a16:creationId xmlns:a16="http://schemas.microsoft.com/office/drawing/2014/main" id="{7CB6C8CE-EEA2-CD43-A414-C375E3700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735" y="3399454"/>
                <a:ext cx="108000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7B8FC5AF-7834-A64B-84B2-D8DA87C86379}"/>
              </a:ext>
            </a:extLst>
          </p:cNvPr>
          <p:cNvGrpSpPr/>
          <p:nvPr/>
        </p:nvGrpSpPr>
        <p:grpSpPr>
          <a:xfrm>
            <a:off x="8732343" y="2811600"/>
            <a:ext cx="1552400" cy="469922"/>
            <a:chOff x="2719570" y="1536945"/>
            <a:chExt cx="1289078" cy="305400"/>
          </a:xfrm>
        </p:grpSpPr>
        <p:cxnSp>
          <p:nvCxnSpPr>
            <p:cNvPr id="95" name="Gerade Verbindung mit Pfeil 94">
              <a:extLst>
                <a:ext uri="{FF2B5EF4-FFF2-40B4-BE49-F238E27FC236}">
                  <a16:creationId xmlns:a16="http://schemas.microsoft.com/office/drawing/2014/main" id="{B21550C8-3070-B74D-822D-3A9803CDC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mit Pfeil 95">
              <a:extLst>
                <a:ext uri="{FF2B5EF4-FFF2-40B4-BE49-F238E27FC236}">
                  <a16:creationId xmlns:a16="http://schemas.microsoft.com/office/drawing/2014/main" id="{30235B87-65EF-9344-A704-ADE2FAFDA3DA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feld 96">
            <a:extLst>
              <a:ext uri="{FF2B5EF4-FFF2-40B4-BE49-F238E27FC236}">
                <a16:creationId xmlns:a16="http://schemas.microsoft.com/office/drawing/2014/main" id="{34ABFF97-4EDA-8A46-924C-6C1AB82DDAE0}"/>
              </a:ext>
            </a:extLst>
          </p:cNvPr>
          <p:cNvSpPr txBox="1"/>
          <p:nvPr/>
        </p:nvSpPr>
        <p:spPr>
          <a:xfrm>
            <a:off x="8667779" y="2520406"/>
            <a:ext cx="1692000" cy="278841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GB" sz="12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esiduals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/>
              <p:nvPr/>
            </p:nvSpPr>
            <p:spPr>
              <a:xfrm>
                <a:off x="6875443" y="3396342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8" name="Textfeld 97">
                <a:extLst>
                  <a:ext uri="{FF2B5EF4-FFF2-40B4-BE49-F238E27FC236}">
                    <a16:creationId xmlns:a16="http://schemas.microsoft.com/office/drawing/2014/main" id="{BC90166D-F1CA-654E-8180-7CE0DAAAC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443" y="3396342"/>
                <a:ext cx="1080000" cy="2772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/>
              <p:nvPr/>
            </p:nvSpPr>
            <p:spPr>
              <a:xfrm>
                <a:off x="5537395" y="3399454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9" name="Textfeld 98">
                <a:extLst>
                  <a:ext uri="{FF2B5EF4-FFF2-40B4-BE49-F238E27FC236}">
                    <a16:creationId xmlns:a16="http://schemas.microsoft.com/office/drawing/2014/main" id="{C388AAB4-9470-B240-BB73-85115F4C0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395" y="3399454"/>
                <a:ext cx="1080000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76299A32-4138-F675-63C9-DE05F94AAAA7}"/>
              </a:ext>
            </a:extLst>
          </p:cNvPr>
          <p:cNvSpPr txBox="1"/>
          <p:nvPr/>
        </p:nvSpPr>
        <p:spPr>
          <a:xfrm>
            <a:off x="10463276" y="5446449"/>
            <a:ext cx="1586791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9FF9598E-DC95-D803-FDA6-DBC98AF6E263}"/>
              </a:ext>
            </a:extLst>
          </p:cNvPr>
          <p:cNvSpPr txBox="1"/>
          <p:nvPr/>
        </p:nvSpPr>
        <p:spPr>
          <a:xfrm>
            <a:off x="10463276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9D04761F-EA61-682D-CAD9-6C19AA7E7B02}"/>
              </a:ext>
            </a:extLst>
          </p:cNvPr>
          <p:cNvSpPr txBox="1"/>
          <p:nvPr/>
        </p:nvSpPr>
        <p:spPr>
          <a:xfrm>
            <a:off x="10463276" y="3876297"/>
            <a:ext cx="161876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BA42511-329B-1424-D1CC-0676012C24C0}"/>
              </a:ext>
            </a:extLst>
          </p:cNvPr>
          <p:cNvSpPr txBox="1"/>
          <p:nvPr/>
        </p:nvSpPr>
        <p:spPr>
          <a:xfrm>
            <a:off x="10476451" y="2518408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166" name="Textfeld 165">
            <a:extLst>
              <a:ext uri="{FF2B5EF4-FFF2-40B4-BE49-F238E27FC236}">
                <a16:creationId xmlns:a16="http://schemas.microsoft.com/office/drawing/2014/main" id="{A1C7C149-0CBB-1AC2-D75A-7965B8784B12}"/>
              </a:ext>
            </a:extLst>
          </p:cNvPr>
          <p:cNvSpPr txBox="1"/>
          <p:nvPr/>
        </p:nvSpPr>
        <p:spPr>
          <a:xfrm>
            <a:off x="10463276" y="1331709"/>
            <a:ext cx="1570772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normality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C6C9BD6C-BAB8-4DEF-FED0-D1A60CE69E3B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E057A7E7-852A-338F-6791-4D4253850DE4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01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feld 257">
            <a:extLst>
              <a:ext uri="{FF2B5EF4-FFF2-40B4-BE49-F238E27FC236}">
                <a16:creationId xmlns:a16="http://schemas.microsoft.com/office/drawing/2014/main" id="{2C8FC4BB-FA85-E0C4-815C-F68660135D0C}"/>
              </a:ext>
            </a:extLst>
          </p:cNvPr>
          <p:cNvSpPr txBox="1"/>
          <p:nvPr/>
        </p:nvSpPr>
        <p:spPr>
          <a:xfrm>
            <a:off x="6120351" y="2532382"/>
            <a:ext cx="1692000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GB" sz="1200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esiduals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ad.test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971E87C9-C409-E29E-B2CB-77CB1D518B38}"/>
              </a:ext>
            </a:extLst>
          </p:cNvPr>
          <p:cNvCxnSpPr>
            <a:cxnSpLocks/>
          </p:cNvCxnSpPr>
          <p:nvPr/>
        </p:nvCxnSpPr>
        <p:spPr>
          <a:xfrm>
            <a:off x="6096000" y="3689038"/>
            <a:ext cx="0" cy="12626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uppieren 335">
            <a:extLst>
              <a:ext uri="{FF2B5EF4-FFF2-40B4-BE49-F238E27FC236}">
                <a16:creationId xmlns:a16="http://schemas.microsoft.com/office/drawing/2014/main" id="{2B770BF6-39F1-3C64-DA3C-EFA919242854}"/>
              </a:ext>
            </a:extLst>
          </p:cNvPr>
          <p:cNvGrpSpPr/>
          <p:nvPr/>
        </p:nvGrpSpPr>
        <p:grpSpPr>
          <a:xfrm>
            <a:off x="6128199" y="2811092"/>
            <a:ext cx="1552397" cy="469929"/>
            <a:chOff x="2719572" y="1536941"/>
            <a:chExt cx="1289076" cy="305404"/>
          </a:xfrm>
        </p:grpSpPr>
        <p:cxnSp>
          <p:nvCxnSpPr>
            <p:cNvPr id="337" name="Gerade Verbindung mit Pfeil 336">
              <a:extLst>
                <a:ext uri="{FF2B5EF4-FFF2-40B4-BE49-F238E27FC236}">
                  <a16:creationId xmlns:a16="http://schemas.microsoft.com/office/drawing/2014/main" id="{C5D0418F-4474-1484-7BE5-E3BC50274B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Gerade Verbindung mit Pfeil 337">
              <a:extLst>
                <a:ext uri="{FF2B5EF4-FFF2-40B4-BE49-F238E27FC236}">
                  <a16:creationId xmlns:a16="http://schemas.microsoft.com/office/drawing/2014/main" id="{3AFD355D-2E5C-A69A-B5C1-F17BDFE0102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6668860A-E524-D5A5-8EF8-520B3F1D28F3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466235" y="3666700"/>
            <a:ext cx="0" cy="12983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300FAD28-E2B6-D848-F67E-5F362FF3CE86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7B3021E0-E4C4-EFA1-793B-A287403B0A6E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D6C39E3B-0276-97A5-F958-C30D28A109B0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318867B1-A1B1-ED28-D0D7-700441E63500}"/>
              </a:ext>
            </a:extLst>
          </p:cNvPr>
          <p:cNvGrpSpPr/>
          <p:nvPr/>
        </p:nvGrpSpPr>
        <p:grpSpPr>
          <a:xfrm>
            <a:off x="1578208" y="1127125"/>
            <a:ext cx="1873874" cy="876413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C5E62458-BD47-A981-40D1-D265D454FF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12FB3D87-CA70-7985-C783-7AB42AEB3E66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EBE4812B-C5E4-82FB-B0EC-F48CB8D4367A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92705AF8-4F22-4931-DD8C-6A43AE285F25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1E90D488-093D-368C-2CD3-790D42B2BCBB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D2ADE654-A99F-6F36-6707-EE790E15521E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B0A7D5E8-BCFF-E296-AF48-95B6C1F1C43F}"/>
              </a:ext>
            </a:extLst>
          </p:cNvPr>
          <p:cNvCxnSpPr>
            <a:cxnSpLocks/>
          </p:cNvCxnSpPr>
          <p:nvPr/>
        </p:nvCxnSpPr>
        <p:spPr>
          <a:xfrm flipH="1">
            <a:off x="608681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Gerade Verbindung mit Pfeil 470">
            <a:extLst>
              <a:ext uri="{FF2B5EF4-FFF2-40B4-BE49-F238E27FC236}">
                <a16:creationId xmlns:a16="http://schemas.microsoft.com/office/drawing/2014/main" id="{527E6271-BB20-7393-CA13-6C9EDE838A4F}"/>
              </a:ext>
            </a:extLst>
          </p:cNvPr>
          <p:cNvCxnSpPr>
            <a:cxnSpLocks/>
          </p:cNvCxnSpPr>
          <p:nvPr/>
        </p:nvCxnSpPr>
        <p:spPr>
          <a:xfrm flipH="1">
            <a:off x="7397454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Gerade Verbindung mit Pfeil 471">
            <a:extLst>
              <a:ext uri="{FF2B5EF4-FFF2-40B4-BE49-F238E27FC236}">
                <a16:creationId xmlns:a16="http://schemas.microsoft.com/office/drawing/2014/main" id="{0846AFD2-A186-4223-9F77-C15AE9B7FD4E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 flipH="1">
            <a:off x="8222496" y="1109786"/>
            <a:ext cx="8321" cy="204665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4" name="Gruppieren 473">
            <a:extLst>
              <a:ext uri="{FF2B5EF4-FFF2-40B4-BE49-F238E27FC236}">
                <a16:creationId xmlns:a16="http://schemas.microsoft.com/office/drawing/2014/main" id="{64563B05-3907-62F7-EF28-DBDED7B15149}"/>
              </a:ext>
            </a:extLst>
          </p:cNvPr>
          <p:cNvGrpSpPr/>
          <p:nvPr/>
        </p:nvGrpSpPr>
        <p:grpSpPr>
          <a:xfrm>
            <a:off x="7430382" y="1577477"/>
            <a:ext cx="1552397" cy="469929"/>
            <a:chOff x="2719572" y="1536941"/>
            <a:chExt cx="1289076" cy="305404"/>
          </a:xfrm>
        </p:grpSpPr>
        <p:cxnSp>
          <p:nvCxnSpPr>
            <p:cNvPr id="475" name="Gerade Verbindung mit Pfeil 474">
              <a:extLst>
                <a:ext uri="{FF2B5EF4-FFF2-40B4-BE49-F238E27FC236}">
                  <a16:creationId xmlns:a16="http://schemas.microsoft.com/office/drawing/2014/main" id="{6FFFF6C4-3F2D-C709-187E-C40B9D7160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Gerade Verbindung mit Pfeil 475">
              <a:extLst>
                <a:ext uri="{FF2B5EF4-FFF2-40B4-BE49-F238E27FC236}">
                  <a16:creationId xmlns:a16="http://schemas.microsoft.com/office/drawing/2014/main" id="{F8A3416A-3724-DC56-AB86-EA0F64A88B5D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4" name="Gerade Verbindung mit Pfeil 493">
            <a:extLst>
              <a:ext uri="{FF2B5EF4-FFF2-40B4-BE49-F238E27FC236}">
                <a16:creationId xmlns:a16="http://schemas.microsoft.com/office/drawing/2014/main" id="{8BEFE1DE-52B9-68AB-8D67-358998F2453B}"/>
              </a:ext>
            </a:extLst>
          </p:cNvPr>
          <p:cNvCxnSpPr>
            <a:cxnSpLocks/>
          </p:cNvCxnSpPr>
          <p:nvPr/>
        </p:nvCxnSpPr>
        <p:spPr>
          <a:xfrm flipH="1">
            <a:off x="8594488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C2D1E9A1-1460-A98D-84B0-C542BD6D76A4}"/>
              </a:ext>
            </a:extLst>
          </p:cNvPr>
          <p:cNvCxnSpPr>
            <a:cxnSpLocks/>
          </p:cNvCxnSpPr>
          <p:nvPr/>
        </p:nvCxnSpPr>
        <p:spPr>
          <a:xfrm flipH="1">
            <a:off x="9800237" y="368761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3F346EF4-54A3-B0CD-E36B-5A65556727C7}"/>
              </a:ext>
            </a:extLst>
          </p:cNvPr>
          <p:cNvCxnSpPr>
            <a:cxnSpLocks/>
          </p:cNvCxnSpPr>
          <p:nvPr/>
        </p:nvCxnSpPr>
        <p:spPr>
          <a:xfrm flipH="1">
            <a:off x="6904398" y="2347398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E15A6482-982F-6590-713A-9C57F20765DC}"/>
              </a:ext>
            </a:extLst>
          </p:cNvPr>
          <p:cNvCxnSpPr>
            <a:cxnSpLocks/>
          </p:cNvCxnSpPr>
          <p:nvPr/>
        </p:nvCxnSpPr>
        <p:spPr>
          <a:xfrm flipH="1">
            <a:off x="9463821" y="2351881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0EFD83D-C099-068B-0798-975CA59244A2}"/>
              </a:ext>
            </a:extLst>
          </p:cNvPr>
          <p:cNvCxnSpPr>
            <a:cxnSpLocks/>
          </p:cNvCxnSpPr>
          <p:nvPr/>
        </p:nvCxnSpPr>
        <p:spPr>
          <a:xfrm flipH="1">
            <a:off x="1563474" y="2347398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F8D5F0B8-766A-8274-70EB-909B50A94F94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D4617A-5AD3-C651-06BE-4114C5B4BFCF}"/>
              </a:ext>
            </a:extLst>
          </p:cNvPr>
          <p:cNvSpPr txBox="1"/>
          <p:nvPr/>
        </p:nvSpPr>
        <p:spPr>
          <a:xfrm>
            <a:off x="-1706853" y="2471738"/>
            <a:ext cx="184731" cy="215444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none" rtlCol="0">
            <a:spAutoFit/>
          </a:bodyPr>
          <a:lstStyle/>
          <a:p>
            <a:pPr algn="ctr"/>
            <a:endParaRPr lang="de-DE" sz="8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4729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570BE-1640-9F73-D788-8A46DD315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feld 17">
            <a:extLst>
              <a:ext uri="{FF2B5EF4-FFF2-40B4-BE49-F238E27FC236}">
                <a16:creationId xmlns:a16="http://schemas.microsoft.com/office/drawing/2014/main" id="{D34CBB56-14B3-2DA6-2C01-C65D358BF1B9}"/>
              </a:ext>
            </a:extLst>
          </p:cNvPr>
          <p:cNvSpPr txBox="1"/>
          <p:nvPr/>
        </p:nvSpPr>
        <p:spPr>
          <a:xfrm>
            <a:off x="262794" y="2202514"/>
            <a:ext cx="2959748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for both levels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279A448E-3101-CAB7-D021-1115A77D135F}"/>
              </a:ext>
            </a:extLst>
          </p:cNvPr>
          <p:cNvSpPr txBox="1"/>
          <p:nvPr/>
        </p:nvSpPr>
        <p:spPr>
          <a:xfrm>
            <a:off x="10508890" y="2202514"/>
            <a:ext cx="1618428" cy="276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Check normality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6801521-3031-9E27-A997-448C5AD6BB77}"/>
              </a:ext>
            </a:extLst>
          </p:cNvPr>
          <p:cNvSpPr txBox="1"/>
          <p:nvPr/>
        </p:nvSpPr>
        <p:spPr>
          <a:xfrm>
            <a:off x="5037088" y="2202514"/>
            <a:ext cx="5300726" cy="276999"/>
          </a:xfrm>
          <a:prstGeom prst="rect">
            <a:avLst/>
          </a:prstGeom>
          <a:solidFill>
            <a:schemeClr val="accent2">
              <a:alpha val="19906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shapiro.test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en-GB" sz="12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residuals</a:t>
            </a:r>
            <a:endParaRPr lang="en-GB" sz="1200" noProof="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C04AABE-BA22-DA34-30B9-149C93C893D7}"/>
                  </a:ext>
                </a:extLst>
              </p:cNvPr>
              <p:cNvSpPr txBox="1"/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ategorical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predictor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factor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  with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</a:t>
                </a:r>
                <a:r>
                  <a:rPr lang="en-GB" sz="1200" noProof="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umeric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response of 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class 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numeric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r>
                  <a:rPr lang="en-GB" sz="120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 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“</a:t>
                </a:r>
                <a:r>
                  <a:rPr lang="en-GB" sz="1200" noProof="0" dirty="0">
                    <a:latin typeface="Courier New" panose="02070309020205020404" pitchFamily="49" charset="0"/>
                    <a:ea typeface="Cambria Math" panose="02040503050406030204" pitchFamily="18" charset="0"/>
                    <a:cs typeface="Courier New" panose="02070309020205020404" pitchFamily="49" charset="0"/>
                  </a:rPr>
                  <a:t>integer</a:t>
                </a:r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”</a:t>
                </a:r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D954AB4D-A237-C043-A913-633703A9C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498" y="268315"/>
                <a:ext cx="4305145" cy="461665"/>
              </a:xfrm>
              <a:prstGeom prst="rect">
                <a:avLst/>
              </a:prstGeom>
              <a:blipFill>
                <a:blip r:embed="rId3"/>
                <a:stretch>
                  <a:fillRect b="-5263"/>
                </a:stretch>
              </a:blipFill>
              <a:ln w="6350"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E054EA2-1B0A-7D73-BA51-482017E880A4}"/>
                  </a:ext>
                </a:extLst>
              </p:cNvPr>
              <p:cNvSpPr txBox="1"/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resp.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entries in each level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295FEA9A-D31C-504B-9808-C226C7EA07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4" y="832787"/>
                <a:ext cx="4514400" cy="27699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/>
              <p:nvPr/>
            </p:nvSpPr>
            <p:spPr>
              <a:xfrm>
                <a:off x="5050390" y="832787"/>
                <a:ext cx="5304067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GB" sz="12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</a:t>
                </a:r>
              </a:p>
            </p:txBody>
          </p:sp>
        </mc:Choice>
        <mc:Fallback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8503CA89-315E-D465-88DB-CCE4B3127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390" y="832787"/>
                <a:ext cx="5304067" cy="276999"/>
              </a:xfrm>
              <a:prstGeom prst="rect">
                <a:avLst/>
              </a:prstGeom>
              <a:blipFill>
                <a:blip r:embed="rId5"/>
                <a:stretch>
                  <a:fillRect b="-13043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/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&gt;30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E013A2E8-9419-9082-A924-2FDA53C06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687" y="1721123"/>
                <a:ext cx="1490532" cy="276999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/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</a:lstStyle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≤30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2A7C589D-90CE-28E1-F515-49850CAAB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1721123"/>
                <a:ext cx="2950932" cy="276999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/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738B4D66-E2FD-3D06-F527-A82D7C3BD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316" y="3003780"/>
                <a:ext cx="1440000" cy="276999"/>
              </a:xfrm>
              <a:prstGeom prst="rect">
                <a:avLst/>
              </a:prstGeom>
              <a:blipFill>
                <a:blip r:embed="rId8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/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22" name="Textfeld 21">
                <a:extLst>
                  <a:ext uri="{FF2B5EF4-FFF2-40B4-BE49-F238E27FC236}">
                    <a16:creationId xmlns:a16="http://schemas.microsoft.com/office/drawing/2014/main" id="{935D93BB-1C95-A787-6B51-42A0FF2A9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610" y="3003780"/>
                <a:ext cx="1440000" cy="276999"/>
              </a:xfrm>
              <a:prstGeom prst="rect">
                <a:avLst/>
              </a:prstGeom>
              <a:blipFill>
                <a:blip r:embed="rId9"/>
                <a:stretch>
                  <a:fillRect b="-1304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feld 22">
            <a:extLst>
              <a:ext uri="{FF2B5EF4-FFF2-40B4-BE49-F238E27FC236}">
                <a16:creationId xmlns:a16="http://schemas.microsoft.com/office/drawing/2014/main" id="{4962E47A-D838-C779-D5B4-7C91FDFA8D4F}"/>
              </a:ext>
            </a:extLst>
          </p:cNvPr>
          <p:cNvSpPr txBox="1"/>
          <p:nvPr/>
        </p:nvSpPr>
        <p:spPr>
          <a:xfrm>
            <a:off x="219834" y="4971020"/>
            <a:ext cx="1447008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wilcox.test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0644D9CF-CD52-FF0C-4442-A4247BB3D4A1}"/>
              </a:ext>
            </a:extLst>
          </p:cNvPr>
          <p:cNvSpPr txBox="1"/>
          <p:nvPr/>
        </p:nvSpPr>
        <p:spPr>
          <a:xfrm>
            <a:off x="5130837" y="4971019"/>
            <a:ext cx="2338435" cy="27699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kruskal.test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F0AEF4C-6AC0-4916-C978-C601B1A9FC63}"/>
              </a:ext>
            </a:extLst>
          </p:cNvPr>
          <p:cNvSpPr txBox="1"/>
          <p:nvPr/>
        </p:nvSpPr>
        <p:spPr>
          <a:xfrm>
            <a:off x="7559455" y="3878295"/>
            <a:ext cx="2795001" cy="2808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bartlett.test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6A843E82-AE36-2049-F32E-7DB7C257BD0C}"/>
                  </a:ext>
                </a:extLst>
              </p:cNvPr>
              <p:cNvSpPr txBox="1"/>
              <p:nvPr/>
            </p:nvSpPr>
            <p:spPr>
              <a:xfrm>
                <a:off x="9261991" y="4482840"/>
                <a:ext cx="1080000" cy="277200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A1E211F9-17D8-404F-BDD9-8FA1CF6DE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991" y="4482840"/>
                <a:ext cx="1080000" cy="2772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35CC64A-5626-C143-9BE2-9D075A38E65A}"/>
                  </a:ext>
                </a:extLst>
              </p:cNvPr>
              <p:cNvSpPr txBox="1"/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5E44A5B4-1C65-9447-A4FA-813B5715A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2544" y="4472251"/>
                <a:ext cx="108000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feld 30">
            <a:extLst>
              <a:ext uri="{FF2B5EF4-FFF2-40B4-BE49-F238E27FC236}">
                <a16:creationId xmlns:a16="http://schemas.microsoft.com/office/drawing/2014/main" id="{568EBC00-FD00-E246-A517-9021CAF2EEED}"/>
              </a:ext>
            </a:extLst>
          </p:cNvPr>
          <p:cNvSpPr txBox="1"/>
          <p:nvPr/>
        </p:nvSpPr>
        <p:spPr>
          <a:xfrm>
            <a:off x="7579542" y="4968485"/>
            <a:ext cx="145799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oneway.test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5E6515F-83AA-08EF-8A65-00AE681B3602}"/>
              </a:ext>
            </a:extLst>
          </p:cNvPr>
          <p:cNvSpPr txBox="1"/>
          <p:nvPr/>
        </p:nvSpPr>
        <p:spPr>
          <a:xfrm>
            <a:off x="9168872" y="4968284"/>
            <a:ext cx="1168942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aov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grpSp>
        <p:nvGrpSpPr>
          <p:cNvPr id="427" name="Gruppieren 426">
            <a:extLst>
              <a:ext uri="{FF2B5EF4-FFF2-40B4-BE49-F238E27FC236}">
                <a16:creationId xmlns:a16="http://schemas.microsoft.com/office/drawing/2014/main" id="{D3A534CE-84E6-368A-DD37-D6F5A126F136}"/>
              </a:ext>
            </a:extLst>
          </p:cNvPr>
          <p:cNvGrpSpPr/>
          <p:nvPr/>
        </p:nvGrpSpPr>
        <p:grpSpPr>
          <a:xfrm>
            <a:off x="8296125" y="4173488"/>
            <a:ext cx="1289076" cy="305400"/>
            <a:chOff x="8002301" y="4581613"/>
            <a:chExt cx="1289076" cy="305400"/>
          </a:xfrm>
        </p:grpSpPr>
        <p:cxnSp>
          <p:nvCxnSpPr>
            <p:cNvPr id="85" name="Gerade Verbindung mit Pfeil 84">
              <a:extLst>
                <a:ext uri="{FF2B5EF4-FFF2-40B4-BE49-F238E27FC236}">
                  <a16:creationId xmlns:a16="http://schemas.microsoft.com/office/drawing/2014/main" id="{707EAF21-9518-3159-BE43-A30A8AEA8F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2301" y="4581613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>
              <a:extLst>
                <a:ext uri="{FF2B5EF4-FFF2-40B4-BE49-F238E27FC236}">
                  <a16:creationId xmlns:a16="http://schemas.microsoft.com/office/drawing/2014/main" id="{62546CDC-7C3B-F9AE-901A-BBC57BD2E83B}"/>
                </a:ext>
              </a:extLst>
            </p:cNvPr>
            <p:cNvCxnSpPr>
              <a:cxnSpLocks/>
            </p:cNvCxnSpPr>
            <p:nvPr/>
          </p:nvCxnSpPr>
          <p:spPr>
            <a:xfrm>
              <a:off x="8641787" y="4581613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Textfeld 92">
            <a:extLst>
              <a:ext uri="{FF2B5EF4-FFF2-40B4-BE49-F238E27FC236}">
                <a16:creationId xmlns:a16="http://schemas.microsoft.com/office/drawing/2014/main" id="{9DACF3C4-FAF8-1492-DA7F-B5BBFD222B05}"/>
              </a:ext>
            </a:extLst>
          </p:cNvPr>
          <p:cNvSpPr txBox="1"/>
          <p:nvPr/>
        </p:nvSpPr>
        <p:spPr>
          <a:xfrm>
            <a:off x="7588434" y="5449810"/>
            <a:ext cx="2795000" cy="28086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TukeyHSD</a:t>
            </a:r>
            <a:r>
              <a:rPr lang="en-GB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4" name="Textfeld 93">
            <a:extLst>
              <a:ext uri="{FF2B5EF4-FFF2-40B4-BE49-F238E27FC236}">
                <a16:creationId xmlns:a16="http://schemas.microsoft.com/office/drawing/2014/main" id="{96AD3D76-097F-C0EA-C7DD-0981F3E66582}"/>
              </a:ext>
            </a:extLst>
          </p:cNvPr>
          <p:cNvSpPr txBox="1"/>
          <p:nvPr/>
        </p:nvSpPr>
        <p:spPr>
          <a:xfrm>
            <a:off x="5130837" y="5449811"/>
            <a:ext cx="2341205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pairwise.wilcox.test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" name="Gerade Verbindung mit Pfeil 1">
            <a:extLst>
              <a:ext uri="{FF2B5EF4-FFF2-40B4-BE49-F238E27FC236}">
                <a16:creationId xmlns:a16="http://schemas.microsoft.com/office/drawing/2014/main" id="{68DD2B25-F231-6FE2-8E70-2894F8A7391C}"/>
              </a:ext>
            </a:extLst>
          </p:cNvPr>
          <p:cNvCxnSpPr>
            <a:cxnSpLocks/>
          </p:cNvCxnSpPr>
          <p:nvPr/>
        </p:nvCxnSpPr>
        <p:spPr>
          <a:xfrm flipH="1">
            <a:off x="4041194" y="1992541"/>
            <a:ext cx="15604" cy="2920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feld 49">
            <a:extLst>
              <a:ext uri="{FF2B5EF4-FFF2-40B4-BE49-F238E27FC236}">
                <a16:creationId xmlns:a16="http://schemas.microsoft.com/office/drawing/2014/main" id="{8D907A8C-F56A-3B8D-43ED-DE56F55FF30F}"/>
              </a:ext>
            </a:extLst>
          </p:cNvPr>
          <p:cNvSpPr txBox="1"/>
          <p:nvPr/>
        </p:nvSpPr>
        <p:spPr>
          <a:xfrm>
            <a:off x="1792997" y="4971020"/>
            <a:ext cx="3053668" cy="276999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 err="1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t.test</a:t>
            </a:r>
            <a:r>
              <a:rPr lang="en-GB" sz="1200" noProof="0" dirty="0">
                <a:latin typeface="Courier New" panose="02070309020205020404" pitchFamily="49" charset="0"/>
                <a:ea typeface="Cambria Math" panose="02040503050406030204" pitchFamily="18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C9369E25-4BFC-28CB-8903-95F3A0AF4FA4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943338" y="3280779"/>
            <a:ext cx="48272" cy="1690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9F7D8173-989D-10CF-310E-FBD280ED595E}"/>
              </a:ext>
            </a:extLst>
          </p:cNvPr>
          <p:cNvGrpSpPr/>
          <p:nvPr/>
        </p:nvGrpSpPr>
        <p:grpSpPr>
          <a:xfrm>
            <a:off x="824372" y="2492447"/>
            <a:ext cx="1552397" cy="469922"/>
            <a:chOff x="2719572" y="1536945"/>
            <a:chExt cx="1289076" cy="305400"/>
          </a:xfrm>
        </p:grpSpPr>
        <p:cxnSp>
          <p:nvCxnSpPr>
            <p:cNvPr id="70" name="Gerade Verbindung mit Pfeil 69">
              <a:extLst>
                <a:ext uri="{FF2B5EF4-FFF2-40B4-BE49-F238E27FC236}">
                  <a16:creationId xmlns:a16="http://schemas.microsoft.com/office/drawing/2014/main" id="{D23DFB83-B73D-C907-0AC1-ED4C7C2435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Gerade Verbindung mit Pfeil 70">
              <a:extLst>
                <a:ext uri="{FF2B5EF4-FFF2-40B4-BE49-F238E27FC236}">
                  <a16:creationId xmlns:a16="http://schemas.microsoft.com/office/drawing/2014/main" id="{B79EDE03-9D5A-4CBD-8BEB-F9F52F0AADD2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/>
              <p:nvPr/>
            </p:nvSpPr>
            <p:spPr>
              <a:xfrm>
                <a:off x="5037088" y="3113051"/>
                <a:ext cx="2338425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GB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2" name="Textfeld 81">
                <a:extLst>
                  <a:ext uri="{FF2B5EF4-FFF2-40B4-BE49-F238E27FC236}">
                    <a16:creationId xmlns:a16="http://schemas.microsoft.com/office/drawing/2014/main" id="{74CB43FD-F472-800C-0BC9-D288FF873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088" y="3113051"/>
                <a:ext cx="2338425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/>
              <p:nvPr/>
            </p:nvSpPr>
            <p:spPr>
              <a:xfrm>
                <a:off x="7588434" y="3100255"/>
                <a:ext cx="28056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GB" sz="1200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GB" sz="12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88" name="Textfeld 87">
                <a:extLst>
                  <a:ext uri="{FF2B5EF4-FFF2-40B4-BE49-F238E27FC236}">
                    <a16:creationId xmlns:a16="http://schemas.microsoft.com/office/drawing/2014/main" id="{436DE9B5-559B-6581-9440-FF83D251A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434" y="3100255"/>
                <a:ext cx="2805646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feld 3">
            <a:extLst>
              <a:ext uri="{FF2B5EF4-FFF2-40B4-BE49-F238E27FC236}">
                <a16:creationId xmlns:a16="http://schemas.microsoft.com/office/drawing/2014/main" id="{55D4BC46-7BBE-D3F9-BDA9-AF61B5CB9651}"/>
              </a:ext>
            </a:extLst>
          </p:cNvPr>
          <p:cNvSpPr txBox="1"/>
          <p:nvPr/>
        </p:nvSpPr>
        <p:spPr>
          <a:xfrm>
            <a:off x="10463276" y="5446449"/>
            <a:ext cx="1586791" cy="276999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Post-hoc test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0671DC0B-98EA-AB7D-65B6-355C18DCDA54}"/>
                  </a:ext>
                </a:extLst>
              </p:cNvPr>
              <p:cNvSpPr txBox="1"/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sz="1200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</m:oMath>
                </a14:m>
                <a:r>
                  <a:rPr lang="en-GB" sz="12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GB" sz="1200" noProof="0" dirty="0" err="1">
                    <a:latin typeface="Courier New" panose="02070309020205020404" pitchFamily="49" charset="0"/>
                    <a:ea typeface="CMU Bright Roman" panose="02000603000000000000" pitchFamily="2" charset="0"/>
                    <a:cs typeface="Courier New" panose="02070309020205020404" pitchFamily="49" charset="0"/>
                  </a:rPr>
                  <a:t>conf.level</a:t>
                </a:r>
                <a:r>
                  <a:rPr lang="en-GB" sz="800" noProof="0" dirty="0">
                    <a:latin typeface="CMU Bright Roman" panose="02000603000000000000" pitchFamily="2" charset="0"/>
                    <a:ea typeface="CMU Bright Roman" panose="02000603000000000000" pitchFamily="2" charset="0"/>
                    <a:cs typeface="CMU Bright Roman" panose="02000603000000000000" pitchFamily="2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2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200" b="0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-value of level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200" noProof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GB" sz="12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</m:t>
                    </m:r>
                  </m:oMath>
                </a14:m>
                <a:endParaRPr lang="en-GB" sz="1200" noProof="0" dirty="0">
                  <a:latin typeface="CMU Bright Roman" panose="02000603000000000000" pitchFamily="2" charset="0"/>
                  <a:ea typeface="CMU Bright Roman" panose="02000603000000000000" pitchFamily="2" charset="0"/>
                  <a:cs typeface="CMU Bright Roman" panose="02000603000000000000" pitchFamily="2" charset="0"/>
                </a:endParaRPr>
              </a:p>
            </p:txBody>
          </p:sp>
        </mc:Choice>
        <mc:Fallback xmlns="">
          <p:sp>
            <p:nvSpPr>
              <p:cNvPr id="11" name="Textfeld 10">
                <a:extLst>
                  <a:ext uri="{FF2B5EF4-FFF2-40B4-BE49-F238E27FC236}">
                    <a16:creationId xmlns:a16="http://schemas.microsoft.com/office/drawing/2014/main" id="{BEADCB87-2FE2-B735-89A2-59CFEE3B9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683" y="5959220"/>
                <a:ext cx="2082384" cy="461665"/>
              </a:xfrm>
              <a:prstGeom prst="rect">
                <a:avLst/>
              </a:prstGeom>
              <a:blipFill>
                <a:blip r:embed="rId18"/>
                <a:stretch>
                  <a:fillRect t="-2703" b="-1081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9" name="Textfeld 148">
            <a:extLst>
              <a:ext uri="{FF2B5EF4-FFF2-40B4-BE49-F238E27FC236}">
                <a16:creationId xmlns:a16="http://schemas.microsoft.com/office/drawing/2014/main" id="{CE1FEDEC-B92D-BD7A-7726-0F1EC8EF7C1A}"/>
              </a:ext>
            </a:extLst>
          </p:cNvPr>
          <p:cNvSpPr txBox="1"/>
          <p:nvPr/>
        </p:nvSpPr>
        <p:spPr>
          <a:xfrm>
            <a:off x="10463276" y="4951684"/>
            <a:ext cx="1618427" cy="276999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Final test selected 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85EC3D29-68E2-17B6-1748-38B8CC7178F0}"/>
              </a:ext>
            </a:extLst>
          </p:cNvPr>
          <p:cNvSpPr txBox="1"/>
          <p:nvPr/>
        </p:nvSpPr>
        <p:spPr>
          <a:xfrm>
            <a:off x="10463276" y="3876297"/>
            <a:ext cx="1618761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heck </a:t>
            </a:r>
            <a:r>
              <a:rPr lang="en-GB" noProof="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homoscedacity</a:t>
            </a:r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</p:txBody>
      </p:sp>
      <p:cxnSp>
        <p:nvCxnSpPr>
          <p:cNvPr id="182" name="Gewinkelte Verbindung 181">
            <a:extLst>
              <a:ext uri="{FF2B5EF4-FFF2-40B4-BE49-F238E27FC236}">
                <a16:creationId xmlns:a16="http://schemas.microsoft.com/office/drawing/2014/main" id="{5A11CD97-F054-F225-1DBF-67EFA6F48542}"/>
              </a:ext>
            </a:extLst>
          </p:cNvPr>
          <p:cNvCxnSpPr>
            <a:cxnSpLocks/>
            <a:stCxn id="7" idx="1"/>
            <a:endCxn id="8" idx="0"/>
          </p:cNvCxnSpPr>
          <p:nvPr/>
        </p:nvCxnSpPr>
        <p:spPr>
          <a:xfrm rot="10800000" flipV="1">
            <a:off x="2519994" y="499147"/>
            <a:ext cx="1462504" cy="3336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winkelte Verbindung 184">
            <a:extLst>
              <a:ext uri="{FF2B5EF4-FFF2-40B4-BE49-F238E27FC236}">
                <a16:creationId xmlns:a16="http://schemas.microsoft.com/office/drawing/2014/main" id="{4B0BA790-441F-6198-AE12-BC42FC48AE9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8287643" y="499148"/>
            <a:ext cx="1512594" cy="334194"/>
          </a:xfrm>
          <a:prstGeom prst="bentConnector3">
            <a:avLst>
              <a:gd name="adj1" fmla="val 1014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Gerade Verbindung mit Pfeil 319">
            <a:extLst>
              <a:ext uri="{FF2B5EF4-FFF2-40B4-BE49-F238E27FC236}">
                <a16:creationId xmlns:a16="http://schemas.microsoft.com/office/drawing/2014/main" id="{E12E9B3F-FCC3-612B-5C29-F2F0DE54673F}"/>
              </a:ext>
            </a:extLst>
          </p:cNvPr>
          <p:cNvCxnSpPr>
            <a:cxnSpLocks/>
          </p:cNvCxnSpPr>
          <p:nvPr/>
        </p:nvCxnSpPr>
        <p:spPr>
          <a:xfrm>
            <a:off x="6189491" y="3402561"/>
            <a:ext cx="0" cy="1510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Gerade Verbindung mit Pfeil 362">
            <a:extLst>
              <a:ext uri="{FF2B5EF4-FFF2-40B4-BE49-F238E27FC236}">
                <a16:creationId xmlns:a16="http://schemas.microsoft.com/office/drawing/2014/main" id="{EBAAC66C-8BED-EAAE-1149-6326C244600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502316" y="3280779"/>
            <a:ext cx="0" cy="16709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78B313-8FA0-6417-6650-04F8FE543C2B}"/>
              </a:ext>
            </a:extLst>
          </p:cNvPr>
          <p:cNvSpPr txBox="1"/>
          <p:nvPr/>
        </p:nvSpPr>
        <p:spPr>
          <a:xfrm>
            <a:off x="305981" y="6396835"/>
            <a:ext cx="1868481" cy="2818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non-parametric tests </a:t>
            </a:r>
          </a:p>
        </p:txBody>
      </p:sp>
      <p:sp>
        <p:nvSpPr>
          <p:cNvPr id="148" name="Textfeld 147">
            <a:extLst>
              <a:ext uri="{FF2B5EF4-FFF2-40B4-BE49-F238E27FC236}">
                <a16:creationId xmlns:a16="http://schemas.microsoft.com/office/drawing/2014/main" id="{CD7AC8B7-7B80-A6EF-01DF-E98D1A1C4D0A}"/>
              </a:ext>
            </a:extLst>
          </p:cNvPr>
          <p:cNvSpPr txBox="1"/>
          <p:nvPr/>
        </p:nvSpPr>
        <p:spPr>
          <a:xfrm>
            <a:off x="305981" y="5974839"/>
            <a:ext cx="1859022" cy="281831"/>
          </a:xfrm>
          <a:prstGeom prst="rect">
            <a:avLst/>
          </a:prstGeom>
          <a:solidFill>
            <a:schemeClr val="accent4">
              <a:alpha val="19758"/>
            </a:schemeClr>
          </a:solidFill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2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parametric tests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280A40E3-10CB-1273-98D2-08CCB29196B1}"/>
                  </a:ext>
                </a:extLst>
              </p:cNvPr>
              <p:cNvSpPr txBox="1"/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=2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levels </a:t>
                </a:r>
              </a:p>
            </p:txBody>
          </p:sp>
        </mc:Choice>
        <mc:Fallback xmlns="">
          <p:sp>
            <p:nvSpPr>
              <p:cNvPr id="467" name="Textfeld 466">
                <a:extLst>
                  <a:ext uri="{FF2B5EF4-FFF2-40B4-BE49-F238E27FC236}">
                    <a16:creationId xmlns:a16="http://schemas.microsoft.com/office/drawing/2014/main" id="{9F3DB9C3-A6B3-DC3B-D937-ACB248DD1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8265" y="5954905"/>
                <a:ext cx="2538462" cy="281831"/>
              </a:xfrm>
              <a:prstGeom prst="rect">
                <a:avLst/>
              </a:prstGeom>
              <a:blipFill>
                <a:blip r:embed="rId19"/>
                <a:stretch>
                  <a:fillRect b="-833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AC807ECB-FC40-C269-CE8F-FFEA920BDAD9}"/>
                  </a:ext>
                </a:extLst>
              </p:cNvPr>
              <p:cNvSpPr txBox="1"/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noFill/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de-DE"/>
                </a:defPPr>
                <a:lvl1pPr algn="ctr">
                  <a:defRPr sz="1200"/>
                </a:lvl1pPr>
              </a:lstStyle>
              <a:p>
                <a:r>
                  <a:rPr lang="en-GB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predictor</a:t>
                </a:r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GB" i="1" noProof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2 </m:t>
                    </m:r>
                  </m:oMath>
                </a14:m>
                <a:r>
                  <a:rPr lang="en-GB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</a:t>
                </a:r>
              </a:p>
            </p:txBody>
          </p:sp>
        </mc:Choice>
        <mc:Fallback xmlns="">
          <p:sp>
            <p:nvSpPr>
              <p:cNvPr id="468" name="Textfeld 467">
                <a:extLst>
                  <a:ext uri="{FF2B5EF4-FFF2-40B4-BE49-F238E27FC236}">
                    <a16:creationId xmlns:a16="http://schemas.microsoft.com/office/drawing/2014/main" id="{706DE281-AE3D-2689-6BA1-030155DAF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790" y="6376901"/>
                <a:ext cx="2543546" cy="27699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  <a:ln w="12700">
                <a:solidFill>
                  <a:schemeClr val="accent1">
                    <a:lumMod val="40000"/>
                    <a:lumOff val="6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7" name="Textfeld 476">
            <a:extLst>
              <a:ext uri="{FF2B5EF4-FFF2-40B4-BE49-F238E27FC236}">
                <a16:creationId xmlns:a16="http://schemas.microsoft.com/office/drawing/2014/main" id="{0BB4503C-4B3B-10E0-FDE3-8D464E5FD75F}"/>
              </a:ext>
            </a:extLst>
          </p:cNvPr>
          <p:cNvSpPr txBox="1"/>
          <p:nvPr/>
        </p:nvSpPr>
        <p:spPr>
          <a:xfrm>
            <a:off x="305981" y="5743382"/>
            <a:ext cx="1091245" cy="281831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>
            <a:defPPr>
              <a:defRPr lang="de-DE"/>
            </a:defPPr>
            <a:lvl1pPr algn="ctr">
              <a:defRPr sz="1200"/>
            </a:lvl1pPr>
          </a:lstStyle>
          <a:p>
            <a:pPr algn="l"/>
            <a:r>
              <a:rPr lang="en-GB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Colour code: </a:t>
            </a:r>
          </a:p>
        </p:txBody>
      </p:sp>
      <p:grpSp>
        <p:nvGrpSpPr>
          <p:cNvPr id="491" name="Gruppieren 490">
            <a:extLst>
              <a:ext uri="{FF2B5EF4-FFF2-40B4-BE49-F238E27FC236}">
                <a16:creationId xmlns:a16="http://schemas.microsoft.com/office/drawing/2014/main" id="{79827321-6213-5ED6-CA7E-C4EB130F0835}"/>
              </a:ext>
            </a:extLst>
          </p:cNvPr>
          <p:cNvGrpSpPr/>
          <p:nvPr/>
        </p:nvGrpSpPr>
        <p:grpSpPr>
          <a:xfrm>
            <a:off x="1666842" y="1127125"/>
            <a:ext cx="1785240" cy="542165"/>
            <a:chOff x="2719572" y="1536945"/>
            <a:chExt cx="1289076" cy="305400"/>
          </a:xfrm>
        </p:grpSpPr>
        <p:cxnSp>
          <p:nvCxnSpPr>
            <p:cNvPr id="492" name="Gerade Verbindung mit Pfeil 491">
              <a:extLst>
                <a:ext uri="{FF2B5EF4-FFF2-40B4-BE49-F238E27FC236}">
                  <a16:creationId xmlns:a16="http://schemas.microsoft.com/office/drawing/2014/main" id="{16A58645-1CDC-5688-788C-9141FE5CCB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Gerade Verbindung mit Pfeil 492">
              <a:extLst>
                <a:ext uri="{FF2B5EF4-FFF2-40B4-BE49-F238E27FC236}">
                  <a16:creationId xmlns:a16="http://schemas.microsoft.com/office/drawing/2014/main" id="{8A7D1534-4F84-E513-64D5-BFCE40C6B39B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1" name="Gerade Verbindung mit Pfeil 460">
            <a:extLst>
              <a:ext uri="{FF2B5EF4-FFF2-40B4-BE49-F238E27FC236}">
                <a16:creationId xmlns:a16="http://schemas.microsoft.com/office/drawing/2014/main" id="{88C4B9E7-F944-F5A5-374F-D4BD03ACA072}"/>
              </a:ext>
            </a:extLst>
          </p:cNvPr>
          <p:cNvCxnSpPr>
            <a:cxnSpLocks/>
          </p:cNvCxnSpPr>
          <p:nvPr/>
        </p:nvCxnSpPr>
        <p:spPr>
          <a:xfrm flipH="1">
            <a:off x="8287643" y="47586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Gerade Verbindung mit Pfeil 464">
            <a:extLst>
              <a:ext uri="{FF2B5EF4-FFF2-40B4-BE49-F238E27FC236}">
                <a16:creationId xmlns:a16="http://schemas.microsoft.com/office/drawing/2014/main" id="{0785F576-956F-B66A-DA20-F625740590FF}"/>
              </a:ext>
            </a:extLst>
          </p:cNvPr>
          <p:cNvCxnSpPr>
            <a:cxnSpLocks/>
          </p:cNvCxnSpPr>
          <p:nvPr/>
        </p:nvCxnSpPr>
        <p:spPr>
          <a:xfrm flipH="1">
            <a:off x="9767473" y="4763372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Gerade Verbindung mit Pfeil 465">
            <a:extLst>
              <a:ext uri="{FF2B5EF4-FFF2-40B4-BE49-F238E27FC236}">
                <a16:creationId xmlns:a16="http://schemas.microsoft.com/office/drawing/2014/main" id="{BF011261-4818-C92F-58C9-C7B25CDFDE35}"/>
              </a:ext>
            </a:extLst>
          </p:cNvPr>
          <p:cNvCxnSpPr>
            <a:cxnSpLocks/>
          </p:cNvCxnSpPr>
          <p:nvPr/>
        </p:nvCxnSpPr>
        <p:spPr>
          <a:xfrm flipH="1">
            <a:off x="8287643" y="524648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mit Pfeil 468">
            <a:extLst>
              <a:ext uri="{FF2B5EF4-FFF2-40B4-BE49-F238E27FC236}">
                <a16:creationId xmlns:a16="http://schemas.microsoft.com/office/drawing/2014/main" id="{B1436C2A-9649-39A1-69A1-D2558C1F5025}"/>
              </a:ext>
            </a:extLst>
          </p:cNvPr>
          <p:cNvCxnSpPr>
            <a:cxnSpLocks/>
          </p:cNvCxnSpPr>
          <p:nvPr/>
        </p:nvCxnSpPr>
        <p:spPr>
          <a:xfrm flipH="1">
            <a:off x="9767473" y="5251947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Gerade Verbindung mit Pfeil 469">
            <a:extLst>
              <a:ext uri="{FF2B5EF4-FFF2-40B4-BE49-F238E27FC236}">
                <a16:creationId xmlns:a16="http://schemas.microsoft.com/office/drawing/2014/main" id="{07351EF4-0BAD-6A84-9BEA-F079675CE45E}"/>
              </a:ext>
            </a:extLst>
          </p:cNvPr>
          <p:cNvCxnSpPr>
            <a:cxnSpLocks/>
          </p:cNvCxnSpPr>
          <p:nvPr/>
        </p:nvCxnSpPr>
        <p:spPr>
          <a:xfrm flipH="1">
            <a:off x="6086811" y="5264410"/>
            <a:ext cx="4391" cy="180489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Gerade Verbindung mit Pfeil 495">
            <a:extLst>
              <a:ext uri="{FF2B5EF4-FFF2-40B4-BE49-F238E27FC236}">
                <a16:creationId xmlns:a16="http://schemas.microsoft.com/office/drawing/2014/main" id="{3056F5E5-586F-C220-7943-C7C7F9AC8D51}"/>
              </a:ext>
            </a:extLst>
          </p:cNvPr>
          <p:cNvCxnSpPr>
            <a:cxnSpLocks/>
          </p:cNvCxnSpPr>
          <p:nvPr/>
        </p:nvCxnSpPr>
        <p:spPr>
          <a:xfrm flipH="1">
            <a:off x="8946555" y="3270049"/>
            <a:ext cx="7967" cy="597516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3D34EA8C-CFAB-FAB2-DCD4-4CF7537C6E76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7687451" y="1109786"/>
            <a:ext cx="14973" cy="109272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1E0318E4-BC90-DAA1-B165-1528F8DBB633}"/>
              </a:ext>
            </a:extLst>
          </p:cNvPr>
          <p:cNvCxnSpPr>
            <a:cxnSpLocks/>
          </p:cNvCxnSpPr>
          <p:nvPr/>
        </p:nvCxnSpPr>
        <p:spPr>
          <a:xfrm flipH="1">
            <a:off x="1572292" y="1996567"/>
            <a:ext cx="4391" cy="180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E4453A76-E89A-BF08-4B09-EF6173FCD0FF}"/>
              </a:ext>
            </a:extLst>
          </p:cNvPr>
          <p:cNvSpPr/>
          <p:nvPr/>
        </p:nvSpPr>
        <p:spPr>
          <a:xfrm>
            <a:off x="243603" y="5730875"/>
            <a:ext cx="4603061" cy="999264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62906819-8555-A4E6-C8DA-A8AB35D898BE}"/>
              </a:ext>
            </a:extLst>
          </p:cNvPr>
          <p:cNvGrpSpPr/>
          <p:nvPr/>
        </p:nvGrpSpPr>
        <p:grpSpPr>
          <a:xfrm>
            <a:off x="6911252" y="2511762"/>
            <a:ext cx="1552397" cy="469922"/>
            <a:chOff x="2719572" y="1536945"/>
            <a:chExt cx="1289076" cy="305400"/>
          </a:xfrm>
        </p:grpSpPr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66F22CE8-5044-57ED-E9E6-7BF99A4A9B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572" y="1536945"/>
              <a:ext cx="639486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mit Pfeil 20">
              <a:extLst>
                <a:ext uri="{FF2B5EF4-FFF2-40B4-BE49-F238E27FC236}">
                  <a16:creationId xmlns:a16="http://schemas.microsoft.com/office/drawing/2014/main" id="{A3C77367-1FDC-FC74-5353-DAE4E9FD420E}"/>
                </a:ext>
              </a:extLst>
            </p:cNvPr>
            <p:cNvCxnSpPr>
              <a:cxnSpLocks/>
            </p:cNvCxnSpPr>
            <p:nvPr/>
          </p:nvCxnSpPr>
          <p:spPr>
            <a:xfrm>
              <a:off x="3359058" y="1536945"/>
              <a:ext cx="649590" cy="3054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8986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accent4">
            <a:alpha val="19758"/>
          </a:schemeClr>
        </a:solidFill>
        <a:ln w="12700">
          <a:noFill/>
        </a:ln>
      </a:spPr>
      <a:bodyPr wrap="square">
        <a:spAutoFit/>
      </a:bodyPr>
      <a:lstStyle>
        <a:defPPr algn="ctr">
          <a:defRPr sz="800" noProof="0" dirty="0" smtClean="0">
            <a:latin typeface="Calibri" panose="020F0502020204030204" pitchFamily="34" charset="0"/>
            <a:ea typeface="Cambria Math" panose="02040503050406030204" pitchFamily="18" charset="0"/>
            <a:cs typeface="Calibri" panose="020F0502020204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628DB25-49C7-9C48-9DEB-221973F78786}">
  <we:reference id="wa104381909" version="3.1.0.0" store="en-US" storeType="OMEX"/>
  <we:alternateReferences>
    <we:reference id="WA104381909" version="3.1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364</Words>
  <Application>Microsoft Macintosh PowerPoint</Application>
  <PresentationFormat>Breitbild</PresentationFormat>
  <Paragraphs>75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CMU Bright Roman</vt:lpstr>
      <vt:lpstr>Courier New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Decision trees</dc:title>
  <dc:creator>Schilling Sabine HSLU W</dc:creator>
  <cp:lastModifiedBy>Schilling Sabine HSLU W</cp:lastModifiedBy>
  <cp:revision>30</cp:revision>
  <dcterms:created xsi:type="dcterms:W3CDTF">2023-05-08T12:12:17Z</dcterms:created>
  <dcterms:modified xsi:type="dcterms:W3CDTF">2025-05-29T08:30:57Z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2025-05-10T09:29:47Z</vt:lpwstr>
  </property>
  <property fmtid="{D5CDD505-2E9C-101B-9397-08002B2CF9AE}" pid="4" name="MSIP_Label_e8b0afbd-3cf7-4707-aee4-8dc9d855de29_Method">
    <vt:lpwstr>Privileged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8647766f-e017-41ca-968f-3e61e90fbd83</vt:lpwstr>
  </property>
  <property fmtid="{D5CDD505-2E9C-101B-9397-08002B2CF9AE}" pid="8" name="MSIP_Label_e8b0afbd-3cf7-4707-aee4-8dc9d855de29_ContentBits">
    <vt:lpwstr>0</vt:lpwstr>
  </property>
  <property fmtid="{D5CDD505-2E9C-101B-9397-08002B2CF9AE}" pid="9" name="MSIP_Label_e8b0afbd-3cf7-4707-aee4-8dc9d855de29_Tag">
    <vt:lpwstr>50, 0, 1, 1</vt:lpwstr>
  </property>
</Properties>
</file>