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18" dt="2025-05-10T11:35:50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4"/>
    <p:restoredTop sz="79178"/>
  </p:normalViewPr>
  <p:slideViewPr>
    <p:cSldViewPr snapToGrid="0" snapToObjects="1" showGuides="1">
      <p:cViewPr>
        <p:scale>
          <a:sx n="138" d="100"/>
          <a:sy n="138" d="100"/>
        </p:scale>
        <p:origin x="1704" y="-1488"/>
      </p:cViewPr>
      <p:guideLst>
        <p:guide orient="horz" pos="2183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10.05.25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feature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eature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eature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58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GB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eature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GB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eature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Breitbild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27</cp:revision>
  <dcterms:created xsi:type="dcterms:W3CDTF">2023-05-08T12:12:17Z</dcterms:created>
  <dcterms:modified xsi:type="dcterms:W3CDTF">2025-05-10T11:37:42Z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