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B6A71-7513-2F40-82C8-B9798DAD0967}" v="21" dt="2025-06-27T06:34:11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6"/>
    <p:restoredTop sz="79428"/>
  </p:normalViewPr>
  <p:slideViewPr>
    <p:cSldViewPr snapToGrid="0" snapToObjects="1" showGuides="1">
      <p:cViewPr>
        <p:scale>
          <a:sx n="146" d="100"/>
          <a:sy n="146" d="100"/>
        </p:scale>
        <p:origin x="144" y="-1984"/>
      </p:cViewPr>
      <p:guideLst>
        <p:guide orient="horz" pos="2228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lling Sabine HSLU W" userId="b0e2af5c-9187-4900-883a-c96514cd8e15" providerId="ADAL" clId="{34CB6A71-7513-2F40-82C8-B9798DAD0967}"/>
    <pc:docChg chg="undo custSel addSld modSld">
      <pc:chgData name="Schilling Sabine HSLU W" userId="b0e2af5c-9187-4900-883a-c96514cd8e15" providerId="ADAL" clId="{34CB6A71-7513-2F40-82C8-B9798DAD0967}" dt="2025-06-27T06:37:40.870" v="220" actId="1076"/>
      <pc:docMkLst>
        <pc:docMk/>
      </pc:docMkLst>
      <pc:sldChg chg="modSp add mod">
        <pc:chgData name="Schilling Sabine HSLU W" userId="b0e2af5c-9187-4900-883a-c96514cd8e15" providerId="ADAL" clId="{34CB6A71-7513-2F40-82C8-B9798DAD0967}" dt="2025-06-17T14:09:11.698" v="14" actId="20577"/>
        <pc:sldMkLst>
          <pc:docMk/>
          <pc:sldMk cId="348234868" sldId="261"/>
        </pc:sldMkLst>
        <pc:spChg chg="mod">
          <ac:chgData name="Schilling Sabine HSLU W" userId="b0e2af5c-9187-4900-883a-c96514cd8e15" providerId="ADAL" clId="{34CB6A71-7513-2F40-82C8-B9798DAD0967}" dt="2025-06-17T14:09:11.698" v="14" actId="20577"/>
          <ac:spMkLst>
            <pc:docMk/>
            <pc:sldMk cId="348234868" sldId="261"/>
            <ac:spMk id="28" creationId="{DBB7D267-1E52-0B13-53D5-F9C1DDFB927A}"/>
          </ac:spMkLst>
        </pc:spChg>
      </pc:sldChg>
      <pc:sldChg chg="addSp delSp modSp add mod">
        <pc:chgData name="Schilling Sabine HSLU W" userId="b0e2af5c-9187-4900-883a-c96514cd8e15" providerId="ADAL" clId="{34CB6A71-7513-2F40-82C8-B9798DAD0967}" dt="2025-06-27T06:37:40.870" v="220" actId="1076"/>
        <pc:sldMkLst>
          <pc:docMk/>
          <pc:sldMk cId="1204678845" sldId="262"/>
        </pc:sldMkLst>
        <pc:spChg chg="mod">
          <ac:chgData name="Schilling Sabine HSLU W" userId="b0e2af5c-9187-4900-883a-c96514cd8e15" providerId="ADAL" clId="{34CB6A71-7513-2F40-82C8-B9798DAD0967}" dt="2025-06-26T23:04:34.009" v="198" actId="20577"/>
          <ac:spMkLst>
            <pc:docMk/>
            <pc:sldMk cId="1204678845" sldId="262"/>
            <ac:spMk id="6" creationId="{5041E22F-3BF9-36A5-A02E-A1CA5CD6355B}"/>
          </ac:spMkLst>
        </pc:spChg>
        <pc:spChg chg="mod">
          <ac:chgData name="Schilling Sabine HSLU W" userId="b0e2af5c-9187-4900-883a-c96514cd8e15" providerId="ADAL" clId="{34CB6A71-7513-2F40-82C8-B9798DAD0967}" dt="2025-06-26T23:03:25.913" v="174" actId="20577"/>
          <ac:spMkLst>
            <pc:docMk/>
            <pc:sldMk cId="1204678845" sldId="262"/>
            <ac:spMk id="8" creationId="{E3318CDC-A259-D024-A26F-5F4347C6CF44}"/>
          </ac:spMkLst>
        </pc:spChg>
        <pc:spChg chg="add mod">
          <ac:chgData name="Schilling Sabine HSLU W" userId="b0e2af5c-9187-4900-883a-c96514cd8e15" providerId="ADAL" clId="{34CB6A71-7513-2F40-82C8-B9798DAD0967}" dt="2025-06-26T23:02:56.272" v="173" actId="692"/>
          <ac:spMkLst>
            <pc:docMk/>
            <pc:sldMk cId="1204678845" sldId="262"/>
            <ac:spMk id="12" creationId="{9ADEF9D0-00F0-F5EA-9D10-3147669DA4E9}"/>
          </ac:spMkLst>
        </pc:spChg>
        <pc:spChg chg="del">
          <ac:chgData name="Schilling Sabine HSLU W" userId="b0e2af5c-9187-4900-883a-c96514cd8e15" providerId="ADAL" clId="{34CB6A71-7513-2F40-82C8-B9798DAD0967}" dt="2025-06-26T21:40:54.611" v="16" actId="478"/>
          <ac:spMkLst>
            <pc:docMk/>
            <pc:sldMk cId="1204678845" sldId="262"/>
            <ac:spMk id="13" creationId="{C38BDB07-B7DB-532B-ACED-180D4FF70E8E}"/>
          </ac:spMkLst>
        </pc:spChg>
        <pc:spChg chg="add mod">
          <ac:chgData name="Schilling Sabine HSLU W" userId="b0e2af5c-9187-4900-883a-c96514cd8e15" providerId="ADAL" clId="{34CB6A71-7513-2F40-82C8-B9798DAD0967}" dt="2025-06-27T06:33:27.617" v="206" actId="14100"/>
          <ac:spMkLst>
            <pc:docMk/>
            <pc:sldMk cId="1204678845" sldId="262"/>
            <ac:spMk id="14" creationId="{20846030-859A-E241-EBA5-3995AF805E12}"/>
          </ac:spMkLst>
        </pc:spChg>
        <pc:spChg chg="del">
          <ac:chgData name="Schilling Sabine HSLU W" userId="b0e2af5c-9187-4900-883a-c96514cd8e15" providerId="ADAL" clId="{34CB6A71-7513-2F40-82C8-B9798DAD0967}" dt="2025-06-26T21:41:13.705" v="31" actId="478"/>
          <ac:spMkLst>
            <pc:docMk/>
            <pc:sldMk cId="1204678845" sldId="262"/>
            <ac:spMk id="15" creationId="{A9ECC120-19D1-5C25-47A8-15EEE221650B}"/>
          </ac:spMkLst>
        </pc:spChg>
        <pc:spChg chg="mod">
          <ac:chgData name="Schilling Sabine HSLU W" userId="b0e2af5c-9187-4900-883a-c96514cd8e15" providerId="ADAL" clId="{34CB6A71-7513-2F40-82C8-B9798DAD0967}" dt="2025-06-27T06:36:42.485" v="215" actId="1076"/>
          <ac:spMkLst>
            <pc:docMk/>
            <pc:sldMk cId="1204678845" sldId="262"/>
            <ac:spMk id="18" creationId="{BF899660-D5DA-809D-E6C3-AC322CD5001E}"/>
          </ac:spMkLst>
        </pc:spChg>
        <pc:spChg chg="del">
          <ac:chgData name="Schilling Sabine HSLU W" userId="b0e2af5c-9187-4900-883a-c96514cd8e15" providerId="ADAL" clId="{34CB6A71-7513-2F40-82C8-B9798DAD0967}" dt="2025-06-26T21:42:03.736" v="42" actId="478"/>
          <ac:spMkLst>
            <pc:docMk/>
            <pc:sldMk cId="1204678845" sldId="262"/>
            <ac:spMk id="19" creationId="{CC1A8505-EE17-4D59-04CC-180E1A9A58F1}"/>
          </ac:spMkLst>
        </pc:spChg>
        <pc:spChg chg="mod">
          <ac:chgData name="Schilling Sabine HSLU W" userId="b0e2af5c-9187-4900-883a-c96514cd8e15" providerId="ADAL" clId="{34CB6A71-7513-2F40-82C8-B9798DAD0967}" dt="2025-06-26T23:02:14.811" v="172" actId="20577"/>
          <ac:spMkLst>
            <pc:docMk/>
            <pc:sldMk cId="1204678845" sldId="262"/>
            <ac:spMk id="22" creationId="{2DFF59E4-1F7A-7BA6-163B-D7AE2EBD1C6B}"/>
          </ac:spMkLst>
        </pc:spChg>
        <pc:spChg chg="mod">
          <ac:chgData name="Schilling Sabine HSLU W" userId="b0e2af5c-9187-4900-883a-c96514cd8e15" providerId="ADAL" clId="{34CB6A71-7513-2F40-82C8-B9798DAD0967}" dt="2025-06-26T22:05:45.039" v="146" actId="555"/>
          <ac:spMkLst>
            <pc:docMk/>
            <pc:sldMk cId="1204678845" sldId="262"/>
            <ac:spMk id="23" creationId="{5C7CDA5D-7A7D-7660-6170-8CB90A2D0316}"/>
          </ac:spMkLst>
        </pc:spChg>
        <pc:spChg chg="add mod">
          <ac:chgData name="Schilling Sabine HSLU W" userId="b0e2af5c-9187-4900-883a-c96514cd8e15" providerId="ADAL" clId="{34CB6A71-7513-2F40-82C8-B9798DAD0967}" dt="2025-06-27T06:33:06.682" v="204" actId="552"/>
          <ac:spMkLst>
            <pc:docMk/>
            <pc:sldMk cId="1204678845" sldId="262"/>
            <ac:spMk id="26" creationId="{C791BA0E-61FE-5A8C-2CB4-D292E35798B4}"/>
          </ac:spMkLst>
        </pc:spChg>
        <pc:spChg chg="mod">
          <ac:chgData name="Schilling Sabine HSLU W" userId="b0e2af5c-9187-4900-883a-c96514cd8e15" providerId="ADAL" clId="{34CB6A71-7513-2F40-82C8-B9798DAD0967}" dt="2025-06-26T22:05:45.039" v="146" actId="555"/>
          <ac:spMkLst>
            <pc:docMk/>
            <pc:sldMk cId="1204678845" sldId="262"/>
            <ac:spMk id="27" creationId="{83832513-0975-978B-6D9C-26E68B595B89}"/>
          </ac:spMkLst>
        </pc:spChg>
        <pc:spChg chg="mod">
          <ac:chgData name="Schilling Sabine HSLU W" userId="b0e2af5c-9187-4900-883a-c96514cd8e15" providerId="ADAL" clId="{34CB6A71-7513-2F40-82C8-B9798DAD0967}" dt="2025-06-27T06:30:56.232" v="201" actId="554"/>
          <ac:spMkLst>
            <pc:docMk/>
            <pc:sldMk cId="1204678845" sldId="262"/>
            <ac:spMk id="28" creationId="{D48FDD05-23D7-C71E-4750-65EE696E1333}"/>
          </ac:spMkLst>
        </pc:spChg>
        <pc:spChg chg="add mod">
          <ac:chgData name="Schilling Sabine HSLU W" userId="b0e2af5c-9187-4900-883a-c96514cd8e15" providerId="ADAL" clId="{34CB6A71-7513-2F40-82C8-B9798DAD0967}" dt="2025-06-26T23:02:56.272" v="173" actId="692"/>
          <ac:spMkLst>
            <pc:docMk/>
            <pc:sldMk cId="1204678845" sldId="262"/>
            <ac:spMk id="33" creationId="{B1D95190-09EF-418D-E636-63CC490EF370}"/>
          </ac:spMkLst>
        </pc:spChg>
        <pc:spChg chg="add mod">
          <ac:chgData name="Schilling Sabine HSLU W" userId="b0e2af5c-9187-4900-883a-c96514cd8e15" providerId="ADAL" clId="{34CB6A71-7513-2F40-82C8-B9798DAD0967}" dt="2025-06-26T22:07:04.482" v="157" actId="20577"/>
          <ac:spMkLst>
            <pc:docMk/>
            <pc:sldMk cId="1204678845" sldId="262"/>
            <ac:spMk id="36" creationId="{ECCE17DD-B46E-1702-6EFD-95736ECEC4B3}"/>
          </ac:spMkLst>
        </pc:spChg>
        <pc:spChg chg="mod">
          <ac:chgData name="Schilling Sabine HSLU W" userId="b0e2af5c-9187-4900-883a-c96514cd8e15" providerId="ADAL" clId="{34CB6A71-7513-2F40-82C8-B9798DAD0967}" dt="2025-06-27T06:33:19.523" v="205" actId="14100"/>
          <ac:spMkLst>
            <pc:docMk/>
            <pc:sldMk cId="1204678845" sldId="262"/>
            <ac:spMk id="50" creationId="{63257200-026C-C81B-39C8-2A4C202CF0F9}"/>
          </ac:spMkLst>
        </pc:spChg>
        <pc:spChg chg="mod">
          <ac:chgData name="Schilling Sabine HSLU W" userId="b0e2af5c-9187-4900-883a-c96514cd8e15" providerId="ADAL" clId="{34CB6A71-7513-2F40-82C8-B9798DAD0967}" dt="2025-06-27T06:33:36.720" v="207" actId="14100"/>
          <ac:spMkLst>
            <pc:docMk/>
            <pc:sldMk cId="1204678845" sldId="262"/>
            <ac:spMk id="79" creationId="{DB134487-4303-3E7F-8FC9-C1FD88E16AE7}"/>
          </ac:spMkLst>
        </pc:spChg>
        <pc:spChg chg="mod">
          <ac:chgData name="Schilling Sabine HSLU W" userId="b0e2af5c-9187-4900-883a-c96514cd8e15" providerId="ADAL" clId="{34CB6A71-7513-2F40-82C8-B9798DAD0967}" dt="2025-06-26T22:06:23.723" v="151" actId="554"/>
          <ac:spMkLst>
            <pc:docMk/>
            <pc:sldMk cId="1204678845" sldId="262"/>
            <ac:spMk id="82" creationId="{BF04DA9D-97D8-96F5-84BA-59A3F0B6A5DF}"/>
          </ac:spMkLst>
        </pc:spChg>
        <pc:spChg chg="mod">
          <ac:chgData name="Schilling Sabine HSLU W" userId="b0e2af5c-9187-4900-883a-c96514cd8e15" providerId="ADAL" clId="{34CB6A71-7513-2F40-82C8-B9798DAD0967}" dt="2025-06-26T22:06:23.723" v="151" actId="554"/>
          <ac:spMkLst>
            <pc:docMk/>
            <pc:sldMk cId="1204678845" sldId="262"/>
            <ac:spMk id="88" creationId="{41945B6E-45C9-794B-1A21-D189DCDB5BE8}"/>
          </ac:spMkLst>
        </pc:spChg>
        <pc:grpChg chg="add mod">
          <ac:chgData name="Schilling Sabine HSLU W" userId="b0e2af5c-9187-4900-883a-c96514cd8e15" providerId="ADAL" clId="{34CB6A71-7513-2F40-82C8-B9798DAD0967}" dt="2025-06-27T06:30:38.606" v="200" actId="14100"/>
          <ac:grpSpMkLst>
            <pc:docMk/>
            <pc:sldMk cId="1204678845" sldId="262"/>
            <ac:grpSpMk id="16" creationId="{667E95F6-12FE-A5E6-67AD-7C94BA056D3F}"/>
          </ac:grpSpMkLst>
        </pc:grpChg>
        <pc:grpChg chg="add mod">
          <ac:chgData name="Schilling Sabine HSLU W" userId="b0e2af5c-9187-4900-883a-c96514cd8e15" providerId="ADAL" clId="{34CB6A71-7513-2F40-82C8-B9798DAD0967}" dt="2025-06-27T06:34:18.237" v="210" actId="1076"/>
          <ac:grpSpMkLst>
            <pc:docMk/>
            <pc:sldMk cId="1204678845" sldId="262"/>
            <ac:grpSpMk id="57" creationId="{01FC98A0-BDB2-25D2-3518-C27C2726AFCF}"/>
          </ac:grpSpMkLst>
        </pc:grpChg>
        <pc:grpChg chg="mod">
          <ac:chgData name="Schilling Sabine HSLU W" userId="b0e2af5c-9187-4900-883a-c96514cd8e15" providerId="ADAL" clId="{34CB6A71-7513-2F40-82C8-B9798DAD0967}" dt="2025-06-27T06:37:40.870" v="220" actId="1076"/>
          <ac:grpSpMkLst>
            <pc:docMk/>
            <pc:sldMk cId="1204678845" sldId="262"/>
            <ac:grpSpMk id="69" creationId="{57E5ABF6-2388-8290-B995-48621E50BDEC}"/>
          </ac:grpSpMkLst>
        </pc:grpChg>
        <pc:grpChg chg="del">
          <ac:chgData name="Schilling Sabine HSLU W" userId="b0e2af5c-9187-4900-883a-c96514cd8e15" providerId="ADAL" clId="{34CB6A71-7513-2F40-82C8-B9798DAD0967}" dt="2025-06-27T06:34:06.054" v="208" actId="478"/>
          <ac:grpSpMkLst>
            <pc:docMk/>
            <pc:sldMk cId="1204678845" sldId="262"/>
            <ac:grpSpMk id="427" creationId="{7E460D15-FB50-6343-3DDD-0EFFED5442B2}"/>
          </ac:grpSpMkLst>
        </pc:grpChg>
        <pc:grpChg chg="del">
          <ac:chgData name="Schilling Sabine HSLU W" userId="b0e2af5c-9187-4900-883a-c96514cd8e15" providerId="ADAL" clId="{34CB6A71-7513-2F40-82C8-B9798DAD0967}" dt="2025-06-26T21:41:28.797" v="35" actId="478"/>
          <ac:grpSpMkLst>
            <pc:docMk/>
            <pc:sldMk cId="1204678845" sldId="262"/>
            <ac:grpSpMk id="491" creationId="{BD8542B9-B982-B516-3810-AA0FBABFA8FD}"/>
          </ac:grpSpMkLst>
        </pc:grpChg>
        <pc:cxnChg chg="del">
          <ac:chgData name="Schilling Sabine HSLU W" userId="b0e2af5c-9187-4900-883a-c96514cd8e15" providerId="ADAL" clId="{34CB6A71-7513-2F40-82C8-B9798DAD0967}" dt="2025-06-26T21:41:22.493" v="33" actId="478"/>
          <ac:cxnSpMkLst>
            <pc:docMk/>
            <pc:sldMk cId="1204678845" sldId="262"/>
            <ac:cxnSpMk id="2" creationId="{EFB4117E-6BCA-F98C-6BD6-9026D64FD882}"/>
          </ac:cxnSpMkLst>
        </pc:cxnChg>
        <pc:cxnChg chg="add mod">
          <ac:chgData name="Schilling Sabine HSLU W" userId="b0e2af5c-9187-4900-883a-c96514cd8e15" providerId="ADAL" clId="{34CB6A71-7513-2F40-82C8-B9798DAD0967}" dt="2025-06-26T22:08:18.546" v="167" actId="14100"/>
          <ac:cxnSpMkLst>
            <pc:docMk/>
            <pc:sldMk cId="1204678845" sldId="262"/>
            <ac:cxnSpMk id="3" creationId="{05C779A5-B34F-864A-0CAB-7AFCA830E194}"/>
          </ac:cxnSpMkLst>
        </pc:cxnChg>
        <pc:cxnChg chg="mod">
          <ac:chgData name="Schilling Sabine HSLU W" userId="b0e2af5c-9187-4900-883a-c96514cd8e15" providerId="ADAL" clId="{34CB6A71-7513-2F40-82C8-B9798DAD0967}" dt="2025-06-27T06:30:29.058" v="199" actId="692"/>
          <ac:cxnSpMkLst>
            <pc:docMk/>
            <pc:sldMk cId="1204678845" sldId="262"/>
            <ac:cxnSpMk id="24" creationId="{F0AE9472-DA04-78A1-2986-01745AB9E436}"/>
          </ac:cxnSpMkLst>
        </pc:cxnChg>
        <pc:cxnChg chg="mod">
          <ac:chgData name="Schilling Sabine HSLU W" userId="b0e2af5c-9187-4900-883a-c96514cd8e15" providerId="ADAL" clId="{34CB6A71-7513-2F40-82C8-B9798DAD0967}" dt="2025-06-27T06:30:29.058" v="199" actId="692"/>
          <ac:cxnSpMkLst>
            <pc:docMk/>
            <pc:sldMk cId="1204678845" sldId="262"/>
            <ac:cxnSpMk id="25" creationId="{F4E91BD4-F4B4-B717-0859-CDB99694ED57}"/>
          </ac:cxnSpMkLst>
        </pc:cxnChg>
        <pc:cxnChg chg="add mod">
          <ac:chgData name="Schilling Sabine HSLU W" userId="b0e2af5c-9187-4900-883a-c96514cd8e15" providerId="ADAL" clId="{34CB6A71-7513-2F40-82C8-B9798DAD0967}" dt="2025-06-27T06:33:27.617" v="206" actId="14100"/>
          <ac:cxnSpMkLst>
            <pc:docMk/>
            <pc:sldMk cId="1204678845" sldId="262"/>
            <ac:cxnSpMk id="40" creationId="{787E0C3B-0116-A2D3-3D80-CF65AE9D7AE0}"/>
          </ac:cxnSpMkLst>
        </pc:cxnChg>
        <pc:cxnChg chg="mod">
          <ac:chgData name="Schilling Sabine HSLU W" userId="b0e2af5c-9187-4900-883a-c96514cd8e15" providerId="ADAL" clId="{34CB6A71-7513-2F40-82C8-B9798DAD0967}" dt="2025-06-26T22:06:23.723" v="151" actId="554"/>
          <ac:cxnSpMkLst>
            <pc:docMk/>
            <pc:sldMk cId="1204678845" sldId="262"/>
            <ac:cxnSpMk id="51" creationId="{B64620E3-C3F3-26A1-3DC6-C038F86008C7}"/>
          </ac:cxnSpMkLst>
        </pc:cxnChg>
        <pc:cxnChg chg="add mod">
          <ac:chgData name="Schilling Sabine HSLU W" userId="b0e2af5c-9187-4900-883a-c96514cd8e15" providerId="ADAL" clId="{34CB6A71-7513-2F40-82C8-B9798DAD0967}" dt="2025-06-27T06:31:30.104" v="203" actId="1076"/>
          <ac:cxnSpMkLst>
            <pc:docMk/>
            <pc:sldMk cId="1204678845" sldId="262"/>
            <ac:cxnSpMk id="54" creationId="{250D7122-8362-8B6B-4A89-AE6123EB8F25}"/>
          </ac:cxnSpMkLst>
        </pc:cxnChg>
        <pc:cxnChg chg="add mod">
          <ac:chgData name="Schilling Sabine HSLU W" userId="b0e2af5c-9187-4900-883a-c96514cd8e15" providerId="ADAL" clId="{34CB6A71-7513-2F40-82C8-B9798DAD0967}" dt="2025-06-27T06:31:30.104" v="203" actId="1076"/>
          <ac:cxnSpMkLst>
            <pc:docMk/>
            <pc:sldMk cId="1204678845" sldId="262"/>
            <ac:cxnSpMk id="55" creationId="{3B29FFA1-43D8-9BB2-2E35-D7479D90DE01}"/>
          </ac:cxnSpMkLst>
        </pc:cxnChg>
        <pc:cxnChg chg="mod">
          <ac:chgData name="Schilling Sabine HSLU W" userId="b0e2af5c-9187-4900-883a-c96514cd8e15" providerId="ADAL" clId="{34CB6A71-7513-2F40-82C8-B9798DAD0967}" dt="2025-06-27T06:34:27.209" v="211" actId="692"/>
          <ac:cxnSpMkLst>
            <pc:docMk/>
            <pc:sldMk cId="1204678845" sldId="262"/>
            <ac:cxnSpMk id="58" creationId="{7B62125E-5BA9-467A-866A-F8C6E3647308}"/>
          </ac:cxnSpMkLst>
        </pc:cxnChg>
        <pc:cxnChg chg="mod">
          <ac:chgData name="Schilling Sabine HSLU W" userId="b0e2af5c-9187-4900-883a-c96514cd8e15" providerId="ADAL" clId="{34CB6A71-7513-2F40-82C8-B9798DAD0967}" dt="2025-06-27T06:34:27.209" v="211" actId="692"/>
          <ac:cxnSpMkLst>
            <pc:docMk/>
            <pc:sldMk cId="1204678845" sldId="262"/>
            <ac:cxnSpMk id="59" creationId="{3925CEE0-FAD2-06DF-B64B-C112E8F63EC5}"/>
          </ac:cxnSpMkLst>
        </pc:cxnChg>
        <pc:cxnChg chg="mod">
          <ac:chgData name="Schilling Sabine HSLU W" userId="b0e2af5c-9187-4900-883a-c96514cd8e15" providerId="ADAL" clId="{34CB6A71-7513-2F40-82C8-B9798DAD0967}" dt="2025-06-27T06:37:23.226" v="218" actId="14100"/>
          <ac:cxnSpMkLst>
            <pc:docMk/>
            <pc:sldMk cId="1204678845" sldId="262"/>
            <ac:cxnSpMk id="70" creationId="{2C86DC12-7910-1467-92D6-CD01203D9E2B}"/>
          </ac:cxnSpMkLst>
        </pc:cxnChg>
        <pc:cxnChg chg="mod">
          <ac:chgData name="Schilling Sabine HSLU W" userId="b0e2af5c-9187-4900-883a-c96514cd8e15" providerId="ADAL" clId="{34CB6A71-7513-2F40-82C8-B9798DAD0967}" dt="2025-06-27T06:37:29.759" v="219" actId="14100"/>
          <ac:cxnSpMkLst>
            <pc:docMk/>
            <pc:sldMk cId="1204678845" sldId="262"/>
            <ac:cxnSpMk id="71" creationId="{A4669E96-C593-4D5F-A250-763437FF4C81}"/>
          </ac:cxnSpMkLst>
        </pc:cxnChg>
        <pc:cxnChg chg="del">
          <ac:chgData name="Schilling Sabine HSLU W" userId="b0e2af5c-9187-4900-883a-c96514cd8e15" providerId="ADAL" clId="{34CB6A71-7513-2F40-82C8-B9798DAD0967}" dt="2025-06-26T21:41:16.975" v="32" actId="478"/>
          <ac:cxnSpMkLst>
            <pc:docMk/>
            <pc:sldMk cId="1204678845" sldId="262"/>
            <ac:cxnSpMk id="78" creationId="{50E3D762-1A29-F869-E211-8704E91E1940}"/>
          </ac:cxnSpMkLst>
        </pc:cxnChg>
        <pc:cxnChg chg="mod">
          <ac:chgData name="Schilling Sabine HSLU W" userId="b0e2af5c-9187-4900-883a-c96514cd8e15" providerId="ADAL" clId="{34CB6A71-7513-2F40-82C8-B9798DAD0967}" dt="2025-06-26T22:08:12.533" v="165" actId="14100"/>
          <ac:cxnSpMkLst>
            <pc:docMk/>
            <pc:sldMk cId="1204678845" sldId="262"/>
            <ac:cxnSpMk id="182" creationId="{B5752629-A8C9-A04A-AE7D-53CABD92F13A}"/>
          </ac:cxnSpMkLst>
        </pc:cxnChg>
        <pc:cxnChg chg="del mod">
          <ac:chgData name="Schilling Sabine HSLU W" userId="b0e2af5c-9187-4900-883a-c96514cd8e15" providerId="ADAL" clId="{34CB6A71-7513-2F40-82C8-B9798DAD0967}" dt="2025-06-26T21:43:30.314" v="84" actId="478"/>
          <ac:cxnSpMkLst>
            <pc:docMk/>
            <pc:sldMk cId="1204678845" sldId="262"/>
            <ac:cxnSpMk id="363" creationId="{9A687757-C8FD-8058-C611-3A4D40D3006E}"/>
          </ac:cxnSpMkLst>
        </pc:cxnChg>
        <pc:cxnChg chg="mod">
          <ac:chgData name="Schilling Sabine HSLU W" userId="b0e2af5c-9187-4900-883a-c96514cd8e15" providerId="ADAL" clId="{34CB6A71-7513-2F40-82C8-B9798DAD0967}" dt="2025-06-26T22:06:40.279" v="154" actId="1076"/>
          <ac:cxnSpMkLst>
            <pc:docMk/>
            <pc:sldMk cId="1204678845" sldId="262"/>
            <ac:cxnSpMk id="496" creationId="{143F93D8-224B-C8B5-CA7E-A1A281B60DBA}"/>
          </ac:cxnSpMkLst>
        </pc:cxnChg>
      </pc:sldChg>
    </pc:docChg>
  </pc:docChgLst>
  <pc:docChgLst>
    <pc:chgData name="Schilling Sabine HSLU W" userId="b0e2af5c-9187-4900-883a-c96514cd8e15" providerId="ADAL" clId="{895C96C1-8C91-454F-AE14-4A89B17CB3FA}"/>
    <pc:docChg chg="modSld">
      <pc:chgData name="Schilling Sabine HSLU W" userId="b0e2af5c-9187-4900-883a-c96514cd8e15" providerId="ADAL" clId="{895C96C1-8C91-454F-AE14-4A89B17CB3FA}" dt="2025-05-25T17:04:25.327" v="1" actId="767"/>
      <pc:docMkLst>
        <pc:docMk/>
      </pc:docMkLst>
      <pc:sldChg chg="addSp modSp">
        <pc:chgData name="Schilling Sabine HSLU W" userId="b0e2af5c-9187-4900-883a-c96514cd8e15" providerId="ADAL" clId="{895C96C1-8C91-454F-AE14-4A89B17CB3FA}" dt="2025-05-25T17:04:25.327" v="1" actId="767"/>
        <pc:sldMkLst>
          <pc:docMk/>
          <pc:sldMk cId="2524729559" sldId="259"/>
        </pc:sldMkLst>
        <pc:spChg chg="add mod">
          <ac:chgData name="Schilling Sabine HSLU W" userId="b0e2af5c-9187-4900-883a-c96514cd8e15" providerId="ADAL" clId="{895C96C1-8C91-454F-AE14-4A89B17CB3FA}" dt="2025-05-25T17:04:25.327" v="1" actId="767"/>
          <ac:spMkLst>
            <pc:docMk/>
            <pc:sldMk cId="2524729559" sldId="259"/>
            <ac:spMk id="3" creationId="{13D4617A-5AD3-C651-06BE-4114C5B4BFCF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7" creationId="{D954AB4D-A237-C043-A913-633703A9C26B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8" creationId="{295FEA9A-D31C-504B-9808-C226C7EA0707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9" creationId="{8348F7DE-DD58-0040-AD2D-ECF76CE16313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467" creationId="{9F3DB9C3-A6B3-DC3B-D937-ACB248DD1895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468" creationId="{706DE281-AE3D-2689-6BA1-030155DAFD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CA108-3915-9043-8428-B4BE4472B821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21A6D-3249-074E-BBD6-BCFA95367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66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30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E5CAC-38A9-4D47-4FB3-21F18E4FC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1C89AC-1E0E-96D4-378E-71B115BFCD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CCE788D-7C9F-EA1C-69B3-A54098FA0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08C572-E14B-6AF1-3E30-32DA027BA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778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1F13F-07D4-A934-FD35-6ECF11F11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D301AF7-AF76-5D7C-E948-42503E46B2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4E8C43C-7B26-055A-5544-B5D0DC4E1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2895C5-68DC-C717-7DB5-AC4DEF0DD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21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FB978-4465-4555-E314-226F70529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5BF8F9-F2D5-7FF6-A7FE-14DA655C2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BDC049-2C4D-3550-80F6-0B6A1F50D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EE3348-4D6E-45AD-3017-7C3367EC5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70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CEF21-0523-3245-A3FA-5D78C65A5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5FCB35-54D7-B745-9657-FF74691F5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B4C31-A070-E749-B7E9-CAD5936A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BDDB1-76AF-F240-BE46-91A5D3AC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D5B39-7F00-5F46-862B-911988D3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9C4A6-64B8-904B-959B-523D6331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A91367-9EA8-B14F-A1E3-0D7488D1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5B52B-F627-0243-95BF-CAF30A42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D948D-68F0-444F-A060-6F3ECCFE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57819-4A50-7C44-911B-582581B3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4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74BDCF-A048-7341-8942-C4374B848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FF7B22-2769-8144-A326-25919C1D0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B7B6A-9CEB-6C42-9C7B-F9ED382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C4A24-0F26-0840-A896-381E0715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41010-5E03-FB4F-AE26-6B22D37B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87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54BE9-111B-6643-8D26-3DD596FE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77CD3-C0E5-484B-AA36-1FAB6E94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E1DB2-DB10-BF4C-875B-98CAE47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9CC44-0F69-3747-A15E-BACC7779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5398D-D950-0B47-9A96-AABF434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CAD7-127F-4A49-A00E-1493C9F4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3E74A8-D7E8-5E47-9B26-F406CD93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C5F87-4EBC-EC46-BC69-2EA7086C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350A8-A53D-4D41-A2F9-A9AFF938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8D8E7-39AC-0B46-987D-0950F1CD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7841-3B2B-604F-815C-62EC3AA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B11C0-B11E-F540-81AE-52BAEDA2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9245B3-41C8-C343-88E2-BE23F220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DD4A7-C44D-9E43-BF1E-F13205A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4D8E9D-4D59-1F45-8E08-61D1A8B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2EFA05-29DD-0641-A620-7019B4A0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41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B19D6-A6D2-AF40-A13C-FA7BE88B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CBB3E-E485-5F42-BEC1-669009E5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55C11-20E8-0348-A806-9CDE1284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D82558-8DBB-944E-BBE0-6A7C6E83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F790C5-2F18-8E45-94AA-64F30C09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FF6501-64C2-C943-A8E9-C5E1B749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5BB371-362A-B645-9C58-F190A3C7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A6B4C4-5B8D-2241-A404-A2768A84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D577-05C9-164F-939D-D883FFD2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782072-9B65-E543-BC58-68B5955A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A1934E-231F-354D-B826-E7AD8E4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B6EAF-2961-3F47-B50E-4F501253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1E0EEA-87BD-7E4D-BDD1-E816BF78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A06A65-624C-EA4B-936E-DBCEC9D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C9F7-D6EF-DC40-B7B5-4E48A458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1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16D9-E2F7-324E-A99A-47378B2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2D12D-5159-294F-8EA7-5F484B34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48EA53-C77F-FF44-992C-A85A3C70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CC8764-0DBF-344B-912D-C3453B1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0CBC3-1569-3744-9FB2-E12E54E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0A68D-38F0-CC4E-8DE1-604F3C84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9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1231F-387B-1544-82E5-776081E5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E53984-9ED8-374C-9F9D-A49EB58D0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C99D1-BB16-F749-B0AB-0A6B3428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31638-E076-814A-870C-37518A17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AFDA6-425A-4C48-A64B-2FC02B24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AA1C2-0368-3F42-B248-087F917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8E2AF2-F7FF-0F4F-A4BE-509679AC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B262F-55F8-F14A-9AC3-B59BB1C1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1D78-192B-D042-83F5-BB397139B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7422-92ED-3D47-BF28-17000E80E497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4F689-F2F7-294B-8BF5-FD360E11C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99928-F7B0-4B46-865C-13B1B95B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31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23" Type="http://schemas.openxmlformats.org/officeDocument/2006/relationships/image" Target="../media/image33.png"/><Relationship Id="rId10" Type="http://schemas.openxmlformats.org/officeDocument/2006/relationships/image" Target="../media/image24.png"/><Relationship Id="rId19" Type="http://schemas.openxmlformats.org/officeDocument/2006/relationships/image" Target="../media/image17.png"/><Relationship Id="rId4" Type="http://schemas.openxmlformats.org/officeDocument/2006/relationships/image" Target="../media/image27.png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348F7DE-DD58-0040-AD2D-ECF76CE16313}"/>
                  </a:ext>
                </a:extLst>
              </p:cNvPr>
              <p:cNvSpPr txBox="1"/>
              <p:nvPr/>
            </p:nvSpPr>
            <p:spPr>
              <a:xfrm>
                <a:off x="6107177" y="832787"/>
                <a:ext cx="424728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348F7DE-DD58-0040-AD2D-ECF76CE16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77" y="832787"/>
                <a:ext cx="4247280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/>
              <p:nvPr/>
            </p:nvSpPr>
            <p:spPr>
              <a:xfrm>
                <a:off x="3287869" y="2071954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869" y="2071954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/>
              <p:nvPr/>
            </p:nvSpPr>
            <p:spPr>
              <a:xfrm>
                <a:off x="262792" y="2071954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2" y="2071954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2335DB6E-64F6-8949-ABC8-401B69001A05}"/>
              </a:ext>
            </a:extLst>
          </p:cNvPr>
          <p:cNvSpPr txBox="1"/>
          <p:nvPr/>
        </p:nvSpPr>
        <p:spPr>
          <a:xfrm>
            <a:off x="253976" y="2532382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/>
              <p:nvPr/>
            </p:nvSpPr>
            <p:spPr>
              <a:xfrm>
                <a:off x="1746235" y="3389701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35" y="3389701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/>
              <p:nvPr/>
            </p:nvSpPr>
            <p:spPr>
              <a:xfrm>
                <a:off x="235529" y="3389701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9" y="3389701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36EF0048-2E31-5040-B491-130A578F1E88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8E8A1CE-2F5B-CA41-BF4F-D564FE688F4A}"/>
              </a:ext>
            </a:extLst>
          </p:cNvPr>
          <p:cNvSpPr txBox="1"/>
          <p:nvPr/>
        </p:nvSpPr>
        <p:spPr>
          <a:xfrm>
            <a:off x="6107178" y="1314451"/>
            <a:ext cx="423063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R</a:t>
            </a:r>
            <a:r>
              <a:rPr lang="en-GB" noProof="0" dirty="0" err="1"/>
              <a:t>esiduals</a:t>
            </a:r>
            <a:r>
              <a:rPr lang="en-GB" noProof="0" dirty="0"/>
              <a:t>: </a:t>
            </a:r>
            <a:r>
              <a:rPr lang="en-GB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GB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4F606E-7DC7-FF4E-A02F-7F533D595B92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4896EC-C7F6-524F-8A17-71B3C9850771}"/>
              </a:ext>
            </a:extLst>
          </p:cNvPr>
          <p:cNvSpPr txBox="1"/>
          <p:nvPr/>
        </p:nvSpPr>
        <p:spPr>
          <a:xfrm>
            <a:off x="6875443" y="3878295"/>
            <a:ext cx="347901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/>
              <p:nvPr/>
            </p:nvSpPr>
            <p:spPr>
              <a:xfrm>
                <a:off x="9261991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991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84A5B24-3EDF-024C-BA56-40AE6A36DAEC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71DF41B-9DEB-6D43-B3A8-72AD854F6F00}"/>
              </a:ext>
            </a:extLst>
          </p:cNvPr>
          <p:cNvSpPr txBox="1"/>
          <p:nvPr/>
        </p:nvSpPr>
        <p:spPr>
          <a:xfrm>
            <a:off x="9168872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B68CFD55-2D3B-E8A5-55C3-F9C2EE6228C8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866FE5CB-A394-F946-9E64-757F0968CA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E8DACB91-86B4-1542-824F-8D15D1646A1F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487C5E26-0FCA-9D43-9804-1F43DC2563A0}"/>
              </a:ext>
            </a:extLst>
          </p:cNvPr>
          <p:cNvSpPr txBox="1"/>
          <p:nvPr/>
        </p:nvSpPr>
        <p:spPr>
          <a:xfrm>
            <a:off x="7588434" y="5449810"/>
            <a:ext cx="2806654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A82FAB2-00BE-5946-BC39-F6CE2D795AEE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C01A1D17-F046-0EEE-5C75-C706EDB2C4C0}"/>
              </a:ext>
            </a:extLst>
          </p:cNvPr>
          <p:cNvCxnSpPr>
            <a:cxnSpLocks/>
          </p:cNvCxnSpPr>
          <p:nvPr/>
        </p:nvCxnSpPr>
        <p:spPr>
          <a:xfrm>
            <a:off x="4253522" y="2330710"/>
            <a:ext cx="7941" cy="2639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EDADB854-50AC-BA4C-8480-8C0EC7EFB4F3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10858E2-0DAE-5740-8F45-DA7EDB18787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666700"/>
            <a:ext cx="12191" cy="1304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93F561-4FC8-2849-9124-4C6573975351}"/>
              </a:ext>
            </a:extLst>
          </p:cNvPr>
          <p:cNvGrpSpPr/>
          <p:nvPr/>
        </p:nvGrpSpPr>
        <p:grpSpPr>
          <a:xfrm>
            <a:off x="797750" y="2811600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CC334861-ED68-7941-9F58-2045C349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F8CA815-6FE7-3341-8C10-AE6DF72039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/>
              <p:nvPr/>
            </p:nvSpPr>
            <p:spPr>
              <a:xfrm>
                <a:off x="6107177" y="2071954"/>
                <a:ext cx="1692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77" y="2071954"/>
                <a:ext cx="169200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/>
              <p:nvPr/>
            </p:nvSpPr>
            <p:spPr>
              <a:xfrm>
                <a:off x="9275501" y="3411967"/>
                <a:ext cx="1080000" cy="27565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501" y="3411967"/>
                <a:ext cx="1080000" cy="2756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/>
              <p:nvPr/>
            </p:nvSpPr>
            <p:spPr>
              <a:xfrm>
                <a:off x="8662543" y="2071954"/>
                <a:ext cx="1692000" cy="28128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543" y="2071954"/>
                <a:ext cx="1692000" cy="2812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/>
              <p:nvPr/>
            </p:nvSpPr>
            <p:spPr>
              <a:xfrm>
                <a:off x="8070735" y="3399454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35" y="3399454"/>
                <a:ext cx="108000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B8FC5AF-7834-A64B-84B2-D8DA87C86379}"/>
              </a:ext>
            </a:extLst>
          </p:cNvPr>
          <p:cNvGrpSpPr/>
          <p:nvPr/>
        </p:nvGrpSpPr>
        <p:grpSpPr>
          <a:xfrm>
            <a:off x="8732343" y="2811600"/>
            <a:ext cx="1552400" cy="469922"/>
            <a:chOff x="2719570" y="1536945"/>
            <a:chExt cx="1289078" cy="305400"/>
          </a:xfrm>
        </p:grpSpPr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B21550C8-3070-B74D-822D-3A9803CDC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30235B87-65EF-9344-A704-ADE2FAFDA3DA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feld 96">
            <a:extLst>
              <a:ext uri="{FF2B5EF4-FFF2-40B4-BE49-F238E27FC236}">
                <a16:creationId xmlns:a16="http://schemas.microsoft.com/office/drawing/2014/main" id="{34ABFF97-4EDA-8A46-924C-6C1AB82DDAE0}"/>
              </a:ext>
            </a:extLst>
          </p:cNvPr>
          <p:cNvSpPr txBox="1"/>
          <p:nvPr/>
        </p:nvSpPr>
        <p:spPr>
          <a:xfrm>
            <a:off x="8667779" y="2520406"/>
            <a:ext cx="1692000" cy="278841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GB" sz="12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esiduals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/>
              <p:nvPr/>
            </p:nvSpPr>
            <p:spPr>
              <a:xfrm>
                <a:off x="6875443" y="3396342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43" y="3396342"/>
                <a:ext cx="1080000" cy="2772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/>
              <p:nvPr/>
            </p:nvSpPr>
            <p:spPr>
              <a:xfrm>
                <a:off x="5537395" y="3399454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395" y="3399454"/>
                <a:ext cx="108000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76299A32-4138-F675-63C9-DE05F94AAAA7}"/>
              </a:ext>
            </a:extLst>
          </p:cNvPr>
          <p:cNvSpPr txBox="1"/>
          <p:nvPr/>
        </p:nvSpPr>
        <p:spPr>
          <a:xfrm>
            <a:off x="10463276" y="5446449"/>
            <a:ext cx="1586791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9FF9598E-DC95-D803-FDA6-DBC98AF6E263}"/>
              </a:ext>
            </a:extLst>
          </p:cNvPr>
          <p:cNvSpPr txBox="1"/>
          <p:nvPr/>
        </p:nvSpPr>
        <p:spPr>
          <a:xfrm>
            <a:off x="10463276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9D04761F-EA61-682D-CAD9-6C19AA7E7B02}"/>
              </a:ext>
            </a:extLst>
          </p:cNvPr>
          <p:cNvSpPr txBox="1"/>
          <p:nvPr/>
        </p:nvSpPr>
        <p:spPr>
          <a:xfrm>
            <a:off x="10463276" y="3876297"/>
            <a:ext cx="161876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BA42511-329B-1424-D1CC-0676012C24C0}"/>
              </a:ext>
            </a:extLst>
          </p:cNvPr>
          <p:cNvSpPr txBox="1"/>
          <p:nvPr/>
        </p:nvSpPr>
        <p:spPr>
          <a:xfrm>
            <a:off x="10476451" y="2518408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A1C7C149-0CBB-1AC2-D75A-7965B8784B12}"/>
              </a:ext>
            </a:extLst>
          </p:cNvPr>
          <p:cNvSpPr txBox="1"/>
          <p:nvPr/>
        </p:nvSpPr>
        <p:spPr>
          <a:xfrm>
            <a:off x="10463276" y="1331709"/>
            <a:ext cx="157077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normality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C6C9BD6C-BAB8-4DEF-FED0-D1A60CE69E3B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E057A7E7-852A-338F-6791-4D4253850DE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01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feld 257">
            <a:extLst>
              <a:ext uri="{FF2B5EF4-FFF2-40B4-BE49-F238E27FC236}">
                <a16:creationId xmlns:a16="http://schemas.microsoft.com/office/drawing/2014/main" id="{2C8FC4BB-FA85-E0C4-815C-F68660135D0C}"/>
              </a:ext>
            </a:extLst>
          </p:cNvPr>
          <p:cNvSpPr txBox="1"/>
          <p:nvPr/>
        </p:nvSpPr>
        <p:spPr>
          <a:xfrm>
            <a:off x="6120351" y="2532382"/>
            <a:ext cx="1692000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GB" sz="12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esiduals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971E87C9-C409-E29E-B2CB-77CB1D518B38}"/>
              </a:ext>
            </a:extLst>
          </p:cNvPr>
          <p:cNvCxnSpPr>
            <a:cxnSpLocks/>
          </p:cNvCxnSpPr>
          <p:nvPr/>
        </p:nvCxnSpPr>
        <p:spPr>
          <a:xfrm>
            <a:off x="6096000" y="3689038"/>
            <a:ext cx="0" cy="126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uppieren 335">
            <a:extLst>
              <a:ext uri="{FF2B5EF4-FFF2-40B4-BE49-F238E27FC236}">
                <a16:creationId xmlns:a16="http://schemas.microsoft.com/office/drawing/2014/main" id="{2B770BF6-39F1-3C64-DA3C-EFA919242854}"/>
              </a:ext>
            </a:extLst>
          </p:cNvPr>
          <p:cNvGrpSpPr/>
          <p:nvPr/>
        </p:nvGrpSpPr>
        <p:grpSpPr>
          <a:xfrm>
            <a:off x="6128199" y="2811092"/>
            <a:ext cx="1552397" cy="469929"/>
            <a:chOff x="2719572" y="1536941"/>
            <a:chExt cx="1289076" cy="305404"/>
          </a:xfrm>
        </p:grpSpPr>
        <p:cxnSp>
          <p:nvCxnSpPr>
            <p:cNvPr id="337" name="Gerade Verbindung mit Pfeil 336">
              <a:extLst>
                <a:ext uri="{FF2B5EF4-FFF2-40B4-BE49-F238E27FC236}">
                  <a16:creationId xmlns:a16="http://schemas.microsoft.com/office/drawing/2014/main" id="{C5D0418F-4474-1484-7BE5-E3BC50274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Gerade Verbindung mit Pfeil 337">
              <a:extLst>
                <a:ext uri="{FF2B5EF4-FFF2-40B4-BE49-F238E27FC236}">
                  <a16:creationId xmlns:a16="http://schemas.microsoft.com/office/drawing/2014/main" id="{3AFD355D-2E5C-A69A-B5C1-F17BDFE0102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6668860A-E524-D5A5-8EF8-520B3F1D28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66235" y="3666700"/>
            <a:ext cx="0" cy="1298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300FAD28-E2B6-D848-F67E-5F362FF3CE86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B3021E0-E4C4-EFA1-793B-A287403B0A6E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D6C39E3B-0276-97A5-F958-C30D28A109B0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318867B1-A1B1-ED28-D0D7-700441E63500}"/>
              </a:ext>
            </a:extLst>
          </p:cNvPr>
          <p:cNvGrpSpPr/>
          <p:nvPr/>
        </p:nvGrpSpPr>
        <p:grpSpPr>
          <a:xfrm>
            <a:off x="1578208" y="1127125"/>
            <a:ext cx="1873874" cy="876413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C5E62458-BD47-A981-40D1-D265D454F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12FB3D87-CA70-7985-C783-7AB42AEB3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EBE4812B-C5E4-82FB-B0EC-F48CB8D4367A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92705AF8-4F22-4931-DD8C-6A43AE285F25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1E90D488-093D-368C-2CD3-790D42B2BCBB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D2ADE654-A99F-6F36-6707-EE790E15521E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B0A7D5E8-BCFF-E296-AF48-95B6C1F1C43F}"/>
              </a:ext>
            </a:extLst>
          </p:cNvPr>
          <p:cNvCxnSpPr>
            <a:cxnSpLocks/>
          </p:cNvCxnSpPr>
          <p:nvPr/>
        </p:nvCxnSpPr>
        <p:spPr>
          <a:xfrm flipH="1">
            <a:off x="608681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Gerade Verbindung mit Pfeil 470">
            <a:extLst>
              <a:ext uri="{FF2B5EF4-FFF2-40B4-BE49-F238E27FC236}">
                <a16:creationId xmlns:a16="http://schemas.microsoft.com/office/drawing/2014/main" id="{527E6271-BB20-7393-CA13-6C9EDE838A4F}"/>
              </a:ext>
            </a:extLst>
          </p:cNvPr>
          <p:cNvCxnSpPr>
            <a:cxnSpLocks/>
          </p:cNvCxnSpPr>
          <p:nvPr/>
        </p:nvCxnSpPr>
        <p:spPr>
          <a:xfrm flipH="1">
            <a:off x="7397454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 Verbindung mit Pfeil 471">
            <a:extLst>
              <a:ext uri="{FF2B5EF4-FFF2-40B4-BE49-F238E27FC236}">
                <a16:creationId xmlns:a16="http://schemas.microsoft.com/office/drawing/2014/main" id="{0846AFD2-A186-4223-9F77-C15AE9B7FD4E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 flipH="1">
            <a:off x="8222496" y="1109786"/>
            <a:ext cx="8321" cy="2046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Gruppieren 473">
            <a:extLst>
              <a:ext uri="{FF2B5EF4-FFF2-40B4-BE49-F238E27FC236}">
                <a16:creationId xmlns:a16="http://schemas.microsoft.com/office/drawing/2014/main" id="{64563B05-3907-62F7-EF28-DBDED7B15149}"/>
              </a:ext>
            </a:extLst>
          </p:cNvPr>
          <p:cNvGrpSpPr/>
          <p:nvPr/>
        </p:nvGrpSpPr>
        <p:grpSpPr>
          <a:xfrm>
            <a:off x="7430382" y="1577477"/>
            <a:ext cx="1552397" cy="469929"/>
            <a:chOff x="2719572" y="1536941"/>
            <a:chExt cx="1289076" cy="305404"/>
          </a:xfrm>
        </p:grpSpPr>
        <p:cxnSp>
          <p:nvCxnSpPr>
            <p:cNvPr id="475" name="Gerade Verbindung mit Pfeil 474">
              <a:extLst>
                <a:ext uri="{FF2B5EF4-FFF2-40B4-BE49-F238E27FC236}">
                  <a16:creationId xmlns:a16="http://schemas.microsoft.com/office/drawing/2014/main" id="{6FFFF6C4-3F2D-C709-187E-C40B9D716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Gerade Verbindung mit Pfeil 475">
              <a:extLst>
                <a:ext uri="{FF2B5EF4-FFF2-40B4-BE49-F238E27FC236}">
                  <a16:creationId xmlns:a16="http://schemas.microsoft.com/office/drawing/2014/main" id="{F8A3416A-3724-DC56-AB86-EA0F64A88B5D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Gerade Verbindung mit Pfeil 493">
            <a:extLst>
              <a:ext uri="{FF2B5EF4-FFF2-40B4-BE49-F238E27FC236}">
                <a16:creationId xmlns:a16="http://schemas.microsoft.com/office/drawing/2014/main" id="{8BEFE1DE-52B9-68AB-8D67-358998F2453B}"/>
              </a:ext>
            </a:extLst>
          </p:cNvPr>
          <p:cNvCxnSpPr>
            <a:cxnSpLocks/>
          </p:cNvCxnSpPr>
          <p:nvPr/>
        </p:nvCxnSpPr>
        <p:spPr>
          <a:xfrm flipH="1">
            <a:off x="8594488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C2D1E9A1-1460-A98D-84B0-C542BD6D76A4}"/>
              </a:ext>
            </a:extLst>
          </p:cNvPr>
          <p:cNvCxnSpPr>
            <a:cxnSpLocks/>
          </p:cNvCxnSpPr>
          <p:nvPr/>
        </p:nvCxnSpPr>
        <p:spPr>
          <a:xfrm flipH="1">
            <a:off x="9800237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F346EF4-54A3-B0CD-E36B-5A65556727C7}"/>
              </a:ext>
            </a:extLst>
          </p:cNvPr>
          <p:cNvCxnSpPr>
            <a:cxnSpLocks/>
          </p:cNvCxnSpPr>
          <p:nvPr/>
        </p:nvCxnSpPr>
        <p:spPr>
          <a:xfrm flipH="1">
            <a:off x="6904398" y="2347398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15A6482-982F-6590-713A-9C57F20765DC}"/>
              </a:ext>
            </a:extLst>
          </p:cNvPr>
          <p:cNvCxnSpPr>
            <a:cxnSpLocks/>
          </p:cNvCxnSpPr>
          <p:nvPr/>
        </p:nvCxnSpPr>
        <p:spPr>
          <a:xfrm flipH="1">
            <a:off x="9463821" y="2351881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0EFD83D-C099-068B-0798-975CA59244A2}"/>
              </a:ext>
            </a:extLst>
          </p:cNvPr>
          <p:cNvCxnSpPr>
            <a:cxnSpLocks/>
          </p:cNvCxnSpPr>
          <p:nvPr/>
        </p:nvCxnSpPr>
        <p:spPr>
          <a:xfrm flipH="1">
            <a:off x="1563474" y="2347398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F8D5F0B8-766A-8274-70EB-909B50A94F94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D4617A-5AD3-C651-06BE-4114C5B4BFCF}"/>
              </a:ext>
            </a:extLst>
          </p:cNvPr>
          <p:cNvSpPr txBox="1"/>
          <p:nvPr/>
        </p:nvSpPr>
        <p:spPr>
          <a:xfrm>
            <a:off x="-1706853" y="2471738"/>
            <a:ext cx="184731" cy="215444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endParaRPr lang="de-DE" sz="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2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570BE-1640-9F73-D788-8A46DD315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D34CBB56-14B3-2DA6-2C01-C65D358BF1B9}"/>
              </a:ext>
            </a:extLst>
          </p:cNvPr>
          <p:cNvSpPr txBox="1"/>
          <p:nvPr/>
        </p:nvSpPr>
        <p:spPr>
          <a:xfrm>
            <a:off x="262794" y="2202514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79A448E-3101-CAB7-D021-1115A77D135F}"/>
              </a:ext>
            </a:extLst>
          </p:cNvPr>
          <p:cNvSpPr txBox="1"/>
          <p:nvPr/>
        </p:nvSpPr>
        <p:spPr>
          <a:xfrm>
            <a:off x="10508890" y="2202514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6801521-3031-9E27-A997-448C5AD6BB77}"/>
              </a:ext>
            </a:extLst>
          </p:cNvPr>
          <p:cNvSpPr txBox="1"/>
          <p:nvPr/>
        </p:nvSpPr>
        <p:spPr>
          <a:xfrm>
            <a:off x="5130837" y="2201318"/>
            <a:ext cx="530072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C04AABE-BA22-DA34-30B9-149C93C893D7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E054EA2-1B0A-7D73-BA51-482017E880A4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/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/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/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/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/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4962E47A-D838-C779-D5B4-7C91FDFA8D4F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644D9CF-CD52-FF0C-4442-A4247BB3D4A1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F0AEF4C-6AC0-4916-C978-C601B1A9FC63}"/>
              </a:ext>
            </a:extLst>
          </p:cNvPr>
          <p:cNvSpPr txBox="1"/>
          <p:nvPr/>
        </p:nvSpPr>
        <p:spPr>
          <a:xfrm>
            <a:off x="7636562" y="3878295"/>
            <a:ext cx="2795001" cy="28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/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35CC64A-5626-C143-9BE2-9D075A38E65A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568EBC00-FD00-E246-A517-9021CAF2EEED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5E6515F-83AA-08EF-8A65-00AE681B3602}"/>
              </a:ext>
            </a:extLst>
          </p:cNvPr>
          <p:cNvSpPr txBox="1"/>
          <p:nvPr/>
        </p:nvSpPr>
        <p:spPr>
          <a:xfrm>
            <a:off x="9262621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D3A534CE-84E6-368A-DD37-D6F5A126F136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707EAF21-9518-3159-BE43-A30A8AEA8F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62546CDC-7C3B-F9AE-901A-BBC57BD2E83B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9DACF3C4-FAF8-1492-DA7F-B5BBFD222B05}"/>
              </a:ext>
            </a:extLst>
          </p:cNvPr>
          <p:cNvSpPr txBox="1"/>
          <p:nvPr/>
        </p:nvSpPr>
        <p:spPr>
          <a:xfrm>
            <a:off x="7588433" y="5449810"/>
            <a:ext cx="2838737" cy="28486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96AD3D76-097F-C0EA-C7DD-0981F3E66582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8DD2B25-F231-6FE2-8E70-2894F8A7391C}"/>
              </a:ext>
            </a:extLst>
          </p:cNvPr>
          <p:cNvCxnSpPr>
            <a:cxnSpLocks/>
          </p:cNvCxnSpPr>
          <p:nvPr/>
        </p:nvCxnSpPr>
        <p:spPr>
          <a:xfrm flipH="1">
            <a:off x="4041194" y="1992541"/>
            <a:ext cx="15604" cy="2920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8D907A8C-F56A-3B8D-43ED-DE56F55FF30F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9369E25-4BFC-28CB-8903-95F3A0AF4FA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280779"/>
            <a:ext cx="48272" cy="169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9F7D8173-989D-10CF-310E-FBD280ED595E}"/>
              </a:ext>
            </a:extLst>
          </p:cNvPr>
          <p:cNvGrpSpPr/>
          <p:nvPr/>
        </p:nvGrpSpPr>
        <p:grpSpPr>
          <a:xfrm>
            <a:off x="824372" y="2492447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D23DFB83-B73D-C907-0AC1-ED4C7C243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B79EDE03-9D5A-4CBD-8BEB-F9F52F0AADD2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/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/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55D4BC46-7BBE-D3F9-BDA9-AF61B5CB9651}"/>
              </a:ext>
            </a:extLst>
          </p:cNvPr>
          <p:cNvSpPr txBox="1"/>
          <p:nvPr/>
        </p:nvSpPr>
        <p:spPr>
          <a:xfrm>
            <a:off x="10508557" y="5453366"/>
            <a:ext cx="1618426" cy="277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0671DC0B-98EA-AB7D-65B6-355C18DCDA54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CE1FEDEC-B92D-BD7A-7726-0F1EC8EF7C1A}"/>
              </a:ext>
            </a:extLst>
          </p:cNvPr>
          <p:cNvSpPr txBox="1"/>
          <p:nvPr/>
        </p:nvSpPr>
        <p:spPr>
          <a:xfrm>
            <a:off x="10508891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85EC3D29-68E2-17B6-1748-38B8CC7178F0}"/>
              </a:ext>
            </a:extLst>
          </p:cNvPr>
          <p:cNvSpPr txBox="1"/>
          <p:nvPr/>
        </p:nvSpPr>
        <p:spPr>
          <a:xfrm>
            <a:off x="10508557" y="3876296"/>
            <a:ext cx="1618761" cy="27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5A11CD97-F054-F225-1DBF-67EFA6F48542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4B0BA790-441F-6198-AE12-BC42FC48AE9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E12E9B3F-FCC3-612B-5C29-F2F0DE54673F}"/>
              </a:ext>
            </a:extLst>
          </p:cNvPr>
          <p:cNvCxnSpPr>
            <a:cxnSpLocks/>
          </p:cNvCxnSpPr>
          <p:nvPr/>
        </p:nvCxnSpPr>
        <p:spPr>
          <a:xfrm>
            <a:off x="6189491" y="3402561"/>
            <a:ext cx="0" cy="1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EBAAC66C-8BED-EAAE-1149-6326C244600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502316" y="3280779"/>
            <a:ext cx="0" cy="167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78B313-8FA0-6417-6650-04F8FE543C2B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CD7AC8B7-7B80-A6EF-01DF-E98D1A1C4D0A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280A40E3-10CB-1273-98D2-08CCB29196B1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AC807ECB-FC40-C269-CE8F-FFEA920BDAD9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0BB4503C-4B3B-10E0-FDE3-8D464E5FD75F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79827321-6213-5ED6-CA7E-C4EB130F0835}"/>
              </a:ext>
            </a:extLst>
          </p:cNvPr>
          <p:cNvGrpSpPr/>
          <p:nvPr/>
        </p:nvGrpSpPr>
        <p:grpSpPr>
          <a:xfrm>
            <a:off x="1666842" y="1127125"/>
            <a:ext cx="1785240" cy="542165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16A58645-1CDC-5688-788C-9141FE5CCB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8A7D1534-4F84-E513-64D5-BFCE40C6B39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88C4B9E7-F944-F5A5-374F-D4BD03ACA072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0785F576-956F-B66A-DA20-F625740590FF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BF011261-4818-C92F-58C9-C7B25CDFDE35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B1436C2A-9649-39A1-69A1-D2558C1F5025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07351EF4-0BAD-6A84-9BEA-F079675CE45E}"/>
              </a:ext>
            </a:extLst>
          </p:cNvPr>
          <p:cNvCxnSpPr>
            <a:cxnSpLocks/>
          </p:cNvCxnSpPr>
          <p:nvPr/>
        </p:nvCxnSpPr>
        <p:spPr>
          <a:xfrm flipH="1">
            <a:off x="618206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3056F5E5-586F-C220-7943-C7C7F9AC8D51}"/>
              </a:ext>
            </a:extLst>
          </p:cNvPr>
          <p:cNvCxnSpPr>
            <a:cxnSpLocks/>
          </p:cNvCxnSpPr>
          <p:nvPr/>
        </p:nvCxnSpPr>
        <p:spPr>
          <a:xfrm flipH="1">
            <a:off x="8946555" y="3270049"/>
            <a:ext cx="7967" cy="5975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3D34EA8C-CFAB-FAB2-DCD4-4CF7537C6E76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79530" y="1109786"/>
            <a:ext cx="1670" cy="10915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E0318E4-BC90-DAA1-B165-1528F8DBB633}"/>
              </a:ext>
            </a:extLst>
          </p:cNvPr>
          <p:cNvCxnSpPr>
            <a:cxnSpLocks/>
          </p:cNvCxnSpPr>
          <p:nvPr/>
        </p:nvCxnSpPr>
        <p:spPr>
          <a:xfrm flipH="1">
            <a:off x="1572292" y="1996567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E4453A76-E89A-BF08-4B09-EF6173FCD0FF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2906819-8555-A4E6-C8DA-A8AB35D898BE}"/>
              </a:ext>
            </a:extLst>
          </p:cNvPr>
          <p:cNvGrpSpPr/>
          <p:nvPr/>
        </p:nvGrpSpPr>
        <p:grpSpPr>
          <a:xfrm>
            <a:off x="6911252" y="2511762"/>
            <a:ext cx="1552397" cy="469922"/>
            <a:chOff x="2719572" y="1536945"/>
            <a:chExt cx="1289076" cy="30540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66F22CE8-5044-57ED-E9E6-7BF99A4A9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A3C77367-1FDC-FC74-5353-DAE4E9FD420E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898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85427-4A64-702B-9163-D84D61A2F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6B313EE7-478A-0AAC-A308-F43BA3BD9FA8}"/>
              </a:ext>
            </a:extLst>
          </p:cNvPr>
          <p:cNvSpPr txBox="1"/>
          <p:nvPr/>
        </p:nvSpPr>
        <p:spPr>
          <a:xfrm>
            <a:off x="262794" y="2202514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D81EBD4-ABC7-BD04-F3FC-5DE26B768280}"/>
              </a:ext>
            </a:extLst>
          </p:cNvPr>
          <p:cNvSpPr txBox="1"/>
          <p:nvPr/>
        </p:nvSpPr>
        <p:spPr>
          <a:xfrm>
            <a:off x="10508890" y="2202514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159668-ED57-4913-C175-44EB70EE5798}"/>
              </a:ext>
            </a:extLst>
          </p:cNvPr>
          <p:cNvSpPr txBox="1"/>
          <p:nvPr/>
        </p:nvSpPr>
        <p:spPr>
          <a:xfrm>
            <a:off x="5130837" y="2201318"/>
            <a:ext cx="530072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4802BBD-0262-E7F6-6C54-2597D007CE1E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C46BE5EB-9EA9-6440-EB52-274F49A2AA2D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BC84E86-D454-4E88-1982-B7D0844FF777}"/>
                  </a:ext>
                </a:extLst>
              </p:cNvPr>
              <p:cNvSpPr txBox="1"/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BCD3EE2-CF4F-C458-FAE6-2B49D5E8CB09}"/>
                  </a:ext>
                </a:extLst>
              </p:cNvPr>
              <p:cNvSpPr txBox="1"/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4756C1F-A31C-5037-B552-BDE9328D426E}"/>
                  </a:ext>
                </a:extLst>
              </p:cNvPr>
              <p:cNvSpPr txBox="1"/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EFAF1AC6-90E7-2A55-B785-52B2C29B18B8}"/>
                  </a:ext>
                </a:extLst>
              </p:cNvPr>
              <p:cNvSpPr txBox="1"/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030B03B-5138-C1B5-576C-D5123D95FDBA}"/>
                  </a:ext>
                </a:extLst>
              </p:cNvPr>
              <p:cNvSpPr txBox="1"/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743E7F75-A4AC-7D85-FEB9-2656D4688F17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49D1520-361E-ACB7-4450-5002EB1D23CC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BB7D267-1E52-0B13-53D5-F9C1DDFB927A}"/>
              </a:ext>
            </a:extLst>
          </p:cNvPr>
          <p:cNvSpPr txBox="1"/>
          <p:nvPr/>
        </p:nvSpPr>
        <p:spPr>
          <a:xfrm>
            <a:off x="7636562" y="3878295"/>
            <a:ext cx="2795001" cy="28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levene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.test()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8113821A-D6F4-A2CE-3EE0-34D6C3BFE470}"/>
                  </a:ext>
                </a:extLst>
              </p:cNvPr>
              <p:cNvSpPr txBox="1"/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C9A15C2-7CF0-23A3-D572-F3963B427E63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EC96271C-6ED1-D290-081B-E3C7E413F6D5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851ACE8-3789-7F14-1006-C88A2D2B6D83}"/>
              </a:ext>
            </a:extLst>
          </p:cNvPr>
          <p:cNvSpPr txBox="1"/>
          <p:nvPr/>
        </p:nvSpPr>
        <p:spPr>
          <a:xfrm>
            <a:off x="9262621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D09F6AFC-B815-576E-4600-FE8EFA1ABA3E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CF310334-7163-DACC-E5C7-DBDACE235C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137AD157-3F86-DF6B-ECDD-49AF2DFF4C42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1816C4C5-9900-56B2-070D-4FC7DE63AB37}"/>
              </a:ext>
            </a:extLst>
          </p:cNvPr>
          <p:cNvSpPr txBox="1"/>
          <p:nvPr/>
        </p:nvSpPr>
        <p:spPr>
          <a:xfrm>
            <a:off x="7588433" y="5449810"/>
            <a:ext cx="2838737" cy="28486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4816788-AF21-588C-C893-9A3FCC982798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442ABA59-9984-CC9C-22E8-4CD2259C18BC}"/>
              </a:ext>
            </a:extLst>
          </p:cNvPr>
          <p:cNvCxnSpPr>
            <a:cxnSpLocks/>
          </p:cNvCxnSpPr>
          <p:nvPr/>
        </p:nvCxnSpPr>
        <p:spPr>
          <a:xfrm flipH="1">
            <a:off x="4041194" y="1992541"/>
            <a:ext cx="15604" cy="2920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6B44DB3D-B95D-EFAC-75E5-157A6CC47CE5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6243798-860B-2ACA-D728-5E3E3765CAF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280779"/>
            <a:ext cx="48272" cy="169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54B2A6BE-D508-A351-28B4-83ED32FE15FF}"/>
              </a:ext>
            </a:extLst>
          </p:cNvPr>
          <p:cNvGrpSpPr/>
          <p:nvPr/>
        </p:nvGrpSpPr>
        <p:grpSpPr>
          <a:xfrm>
            <a:off x="824372" y="2492447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D200E892-AEC3-6065-5388-73EFE83A92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8395A6F8-FDF1-5AAD-57E2-7013C1DC307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FF8AA592-C660-3782-5CA1-25F1FB0AAFB5}"/>
                  </a:ext>
                </a:extLst>
              </p:cNvPr>
              <p:cNvSpPr txBox="1"/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EA598DBA-4B0B-AAE3-7F99-27798F6877BE}"/>
                  </a:ext>
                </a:extLst>
              </p:cNvPr>
              <p:cNvSpPr txBox="1"/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8034E0AE-CBAC-2B8E-9BAE-94624C86B232}"/>
              </a:ext>
            </a:extLst>
          </p:cNvPr>
          <p:cNvSpPr txBox="1"/>
          <p:nvPr/>
        </p:nvSpPr>
        <p:spPr>
          <a:xfrm>
            <a:off x="10508557" y="5453366"/>
            <a:ext cx="1618426" cy="277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660F1CCB-0E89-EC4D-FE95-51F423E84B38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E18EDFC7-E6F5-7AD6-1BF9-8BE154A0C051}"/>
              </a:ext>
            </a:extLst>
          </p:cNvPr>
          <p:cNvSpPr txBox="1"/>
          <p:nvPr/>
        </p:nvSpPr>
        <p:spPr>
          <a:xfrm>
            <a:off x="10508891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D01F2F02-B5B5-CDEA-DC9F-C49B13E8C5AC}"/>
              </a:ext>
            </a:extLst>
          </p:cNvPr>
          <p:cNvSpPr txBox="1"/>
          <p:nvPr/>
        </p:nvSpPr>
        <p:spPr>
          <a:xfrm>
            <a:off x="10508557" y="3876296"/>
            <a:ext cx="1618761" cy="27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2B1DB2AC-11C9-33FF-0221-1D77F8B25059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B4465E71-B3EF-DC5B-4146-90C0A29DC7E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541C7AAA-B3A8-9D92-DE50-39F0A7FC41EC}"/>
              </a:ext>
            </a:extLst>
          </p:cNvPr>
          <p:cNvCxnSpPr>
            <a:cxnSpLocks/>
          </p:cNvCxnSpPr>
          <p:nvPr/>
        </p:nvCxnSpPr>
        <p:spPr>
          <a:xfrm>
            <a:off x="6189491" y="3402561"/>
            <a:ext cx="0" cy="1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0620544F-8BDB-0246-4FCA-0500489D7CD2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502316" y="3280779"/>
            <a:ext cx="0" cy="167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C7B9B6B0-E0F5-E570-B1D7-EFDDAC4CD8CE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2C4D11F2-4EFC-38E2-5A76-DAD361E4EF56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29F8B6C9-4A2D-DF13-DB81-DAAAFFA4FF1C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98215D10-AA82-4137-BC4D-73F96F508950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694F209D-AE15-3C11-6D5D-136CF693359B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3BEF4251-E783-6997-81AF-73FA2A62F8C2}"/>
              </a:ext>
            </a:extLst>
          </p:cNvPr>
          <p:cNvGrpSpPr/>
          <p:nvPr/>
        </p:nvGrpSpPr>
        <p:grpSpPr>
          <a:xfrm>
            <a:off x="1666842" y="1127125"/>
            <a:ext cx="1785240" cy="542165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C2D3EC66-2791-4F1C-501D-1BB263EEE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625E0312-D230-8901-EE53-C7074AB39DF3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B8535EFA-6F94-0EE5-B427-A5E577793C6E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D06C3080-1070-97B4-78A3-EB48C636F88F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B9B089EB-341B-4C1A-279C-AEFB2282C6A0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F87DBCB6-F331-0B0E-92E8-49B95251FE7D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C02C6353-A580-F09F-5950-72AFB94CF120}"/>
              </a:ext>
            </a:extLst>
          </p:cNvPr>
          <p:cNvCxnSpPr>
            <a:cxnSpLocks/>
          </p:cNvCxnSpPr>
          <p:nvPr/>
        </p:nvCxnSpPr>
        <p:spPr>
          <a:xfrm flipH="1">
            <a:off x="618206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8B851C1B-D9B5-D945-19A5-F7938D5CD3A1}"/>
              </a:ext>
            </a:extLst>
          </p:cNvPr>
          <p:cNvCxnSpPr>
            <a:cxnSpLocks/>
          </p:cNvCxnSpPr>
          <p:nvPr/>
        </p:nvCxnSpPr>
        <p:spPr>
          <a:xfrm flipH="1">
            <a:off x="8946555" y="3270049"/>
            <a:ext cx="7967" cy="5975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58B5024-72E9-BF24-2F70-4C93506905A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79530" y="1109786"/>
            <a:ext cx="1670" cy="10915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A976BA90-C577-0271-8A7E-30EDF616A86D}"/>
              </a:ext>
            </a:extLst>
          </p:cNvPr>
          <p:cNvCxnSpPr>
            <a:cxnSpLocks/>
          </p:cNvCxnSpPr>
          <p:nvPr/>
        </p:nvCxnSpPr>
        <p:spPr>
          <a:xfrm flipH="1">
            <a:off x="1572292" y="1996567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DC688577-4FC9-203C-8BF7-B9332F066223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8F6590F-D0D3-C8CF-DA7E-CF6D94FE78DB}"/>
              </a:ext>
            </a:extLst>
          </p:cNvPr>
          <p:cNvGrpSpPr/>
          <p:nvPr/>
        </p:nvGrpSpPr>
        <p:grpSpPr>
          <a:xfrm>
            <a:off x="6911252" y="2511762"/>
            <a:ext cx="1552397" cy="469922"/>
            <a:chOff x="2719572" y="1536945"/>
            <a:chExt cx="1289076" cy="30540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90AAC1B5-81A6-8756-6A74-272E6E3E8F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5F189AB0-A0A6-23BC-E7AC-F37F653109ED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3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38B6A-AC86-46AF-1D42-C6835BE66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BF899660-D5DA-809D-E6C3-AC322CD5001E}"/>
              </a:ext>
            </a:extLst>
          </p:cNvPr>
          <p:cNvSpPr txBox="1"/>
          <p:nvPr/>
        </p:nvSpPr>
        <p:spPr>
          <a:xfrm>
            <a:off x="262793" y="2202514"/>
            <a:ext cx="4657526" cy="27463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E40BC452-7426-C6AC-A346-1FB4E0D6180F}"/>
              </a:ext>
            </a:extLst>
          </p:cNvPr>
          <p:cNvSpPr txBox="1"/>
          <p:nvPr/>
        </p:nvSpPr>
        <p:spPr>
          <a:xfrm>
            <a:off x="10508890" y="2202514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41E22F-3BF9-36A5-A02E-A1CA5CD6355B}"/>
              </a:ext>
            </a:extLst>
          </p:cNvPr>
          <p:cNvSpPr txBox="1"/>
          <p:nvPr/>
        </p:nvSpPr>
        <p:spPr>
          <a:xfrm>
            <a:off x="5130837" y="2201318"/>
            <a:ext cx="530072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AA40098-BD80-C1D3-2ED8-B3ADA97680A3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3318CDC-A259-D024-A26F-5F4347C6CF44}"/>
                  </a:ext>
                </a:extLst>
              </p:cNvPr>
              <p:cNvSpPr txBox="1"/>
              <p:nvPr/>
            </p:nvSpPr>
            <p:spPr>
              <a:xfrm>
                <a:off x="243603" y="832787"/>
                <a:ext cx="4657526" cy="27463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3318CDC-A259-D024-A26F-5F4347C6C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03" y="832787"/>
                <a:ext cx="4657526" cy="27463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909FEF4-8F2C-4C2E-2F3C-E170D9E6B63E}"/>
                  </a:ext>
                </a:extLst>
              </p:cNvPr>
              <p:cNvSpPr txBox="1"/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496" y="832787"/>
                <a:ext cx="5304067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DFF59E4-1F7A-7BA6-163B-D7AE2EBD1C6B}"/>
                  </a:ext>
                </a:extLst>
              </p:cNvPr>
              <p:cNvSpPr txBox="1"/>
              <p:nvPr/>
            </p:nvSpPr>
            <p:spPr>
              <a:xfrm>
                <a:off x="219834" y="3111855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DFF59E4-1F7A-7BA6-163B-D7AE2EBD1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34" y="3111855"/>
                <a:ext cx="144000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5C7CDA5D-7A7D-7660-6170-8CB90A2D0316}"/>
              </a:ext>
            </a:extLst>
          </p:cNvPr>
          <p:cNvSpPr txBox="1"/>
          <p:nvPr/>
        </p:nvSpPr>
        <p:spPr>
          <a:xfrm>
            <a:off x="243603" y="4971019"/>
            <a:ext cx="139642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3832513-0975-978B-6D9C-26E68B595B89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8FDD05-23D7-C71E-4750-65EE696E1333}"/>
              </a:ext>
            </a:extLst>
          </p:cNvPr>
          <p:cNvSpPr txBox="1"/>
          <p:nvPr/>
        </p:nvSpPr>
        <p:spPr>
          <a:xfrm>
            <a:off x="7636562" y="3878295"/>
            <a:ext cx="2795001" cy="28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levene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.test()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FC4F2B37-5EA8-E1D5-E2FC-28541A35E4A6}"/>
                  </a:ext>
                </a:extLst>
              </p:cNvPr>
              <p:cNvSpPr txBox="1"/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00568AD-275D-9930-D410-65EB12E656DD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9C09EE9D-042C-AB6E-A71E-CE2C7FFBF6D8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CC84AB5-23E9-5BD9-1A22-36FF58C1D6A4}"/>
              </a:ext>
            </a:extLst>
          </p:cNvPr>
          <p:cNvSpPr txBox="1"/>
          <p:nvPr/>
        </p:nvSpPr>
        <p:spPr>
          <a:xfrm>
            <a:off x="9262621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7708DC37-9234-BC67-127C-4642706A18FC}"/>
              </a:ext>
            </a:extLst>
          </p:cNvPr>
          <p:cNvSpPr txBox="1"/>
          <p:nvPr/>
        </p:nvSpPr>
        <p:spPr>
          <a:xfrm>
            <a:off x="7588433" y="5449810"/>
            <a:ext cx="2838737" cy="28486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B7A4F597-3E68-A6EE-9101-C8C5204C1A6B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63257200-026C-C81B-39C8-2A4C202CF0F9}"/>
              </a:ext>
            </a:extLst>
          </p:cNvPr>
          <p:cNvSpPr txBox="1"/>
          <p:nvPr/>
        </p:nvSpPr>
        <p:spPr>
          <a:xfrm>
            <a:off x="2919113" y="4971019"/>
            <a:ext cx="1986643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(…,</a:t>
            </a:r>
            <a:r>
              <a:rPr lang="en-GB" sz="120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var=equal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64620E3-C3F3-26A1-3DC6-C038F86008C7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939834" y="3388854"/>
            <a:ext cx="1982" cy="1582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57E5ABF6-2388-8290-B995-48621E50BDEC}"/>
              </a:ext>
            </a:extLst>
          </p:cNvPr>
          <p:cNvGrpSpPr/>
          <p:nvPr/>
        </p:nvGrpSpPr>
        <p:grpSpPr>
          <a:xfrm>
            <a:off x="1550017" y="2483715"/>
            <a:ext cx="1993496" cy="575761"/>
            <a:chOff x="2504578" y="1536945"/>
            <a:chExt cx="1655355" cy="374184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2C86DC12-7910-1467-92D6-CD01203D9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4578" y="1536945"/>
              <a:ext cx="854480" cy="3741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A4669E96-C593-4D5F-A250-763437FF4C8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800875" cy="366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BF04DA9D-97D8-96F5-84BA-59A3F0B6A5DF}"/>
                  </a:ext>
                </a:extLst>
              </p:cNvPr>
              <p:cNvSpPr txBox="1"/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BF04DA9D-97D8-96F5-84BA-59A3F0B6A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1945B6E-45C9-794B-1A21-D189DCDB5BE8}"/>
                  </a:ext>
                </a:extLst>
              </p:cNvPr>
              <p:cNvSpPr txBox="1"/>
              <p:nvPr/>
            </p:nvSpPr>
            <p:spPr>
              <a:xfrm>
                <a:off x="7625917" y="3111855"/>
                <a:ext cx="28056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1945B6E-45C9-794B-1A21-D189DCDB5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17" y="3111855"/>
                <a:ext cx="28056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0940C7E3-0BA3-52FD-64E5-ABCBE0F0FA9F}"/>
              </a:ext>
            </a:extLst>
          </p:cNvPr>
          <p:cNvSpPr txBox="1"/>
          <p:nvPr/>
        </p:nvSpPr>
        <p:spPr>
          <a:xfrm>
            <a:off x="10508557" y="5453366"/>
            <a:ext cx="1618426" cy="277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41DA0602-FB07-ED0F-0E93-2EB2AC443C1A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438F75F8-9363-DEBF-02AA-BB85A8D153B8}"/>
              </a:ext>
            </a:extLst>
          </p:cNvPr>
          <p:cNvSpPr txBox="1"/>
          <p:nvPr/>
        </p:nvSpPr>
        <p:spPr>
          <a:xfrm>
            <a:off x="10508891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F5B0DF0A-3BF2-0260-F569-CE3208F12E64}"/>
              </a:ext>
            </a:extLst>
          </p:cNvPr>
          <p:cNvSpPr txBox="1"/>
          <p:nvPr/>
        </p:nvSpPr>
        <p:spPr>
          <a:xfrm>
            <a:off x="10508557" y="3876296"/>
            <a:ext cx="1618761" cy="27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B5752629-A8C9-A04A-AE7D-53CABD92F13A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72366" y="499147"/>
            <a:ext cx="1410132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5D015B63-1D2E-94A9-400F-AE5761A3DF1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A75AA5EB-258A-12CF-2AB8-86028E0A4D4A}"/>
              </a:ext>
            </a:extLst>
          </p:cNvPr>
          <p:cNvCxnSpPr>
            <a:cxnSpLocks/>
          </p:cNvCxnSpPr>
          <p:nvPr/>
        </p:nvCxnSpPr>
        <p:spPr>
          <a:xfrm>
            <a:off x="6189491" y="3402561"/>
            <a:ext cx="0" cy="1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365C4D10-DE8F-3A6B-C37B-6E40B8A849AD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8C21D95-28DD-B762-C6D6-F32C505AB015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2F13D0A5-217D-5D16-19A1-015D2A681CF5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BA708414-72DA-52CC-30DE-48D5798E0B7D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5E04AD3D-E659-F224-A766-37F34C0155CF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DBC7957C-90B8-5BAE-1222-ACC23C2E3BD2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C57C8422-D454-1ADF-2C73-9037576004D7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35E94092-5771-798A-C4D3-3BF747BAA164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154AB36B-7780-0837-7934-A3EE6376C7A2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861D7C3F-5E57-CF28-9B0A-0E9E594A598B}"/>
              </a:ext>
            </a:extLst>
          </p:cNvPr>
          <p:cNvCxnSpPr>
            <a:cxnSpLocks/>
          </p:cNvCxnSpPr>
          <p:nvPr/>
        </p:nvCxnSpPr>
        <p:spPr>
          <a:xfrm flipH="1">
            <a:off x="618206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143F93D8-224B-C8B5-CA7E-A1A281B60DBA}"/>
              </a:ext>
            </a:extLst>
          </p:cNvPr>
          <p:cNvCxnSpPr>
            <a:cxnSpLocks/>
          </p:cNvCxnSpPr>
          <p:nvPr/>
        </p:nvCxnSpPr>
        <p:spPr>
          <a:xfrm>
            <a:off x="8987173" y="3402561"/>
            <a:ext cx="10944" cy="4385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7879E07C-EBE3-9494-451B-3A8F51CD588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79530" y="1109786"/>
            <a:ext cx="1670" cy="10915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DB134487-4303-3E7F-8FC9-C1FD88E16AE7}"/>
              </a:ext>
            </a:extLst>
          </p:cNvPr>
          <p:cNvSpPr/>
          <p:nvPr/>
        </p:nvSpPr>
        <p:spPr>
          <a:xfrm>
            <a:off x="243603" y="5730875"/>
            <a:ext cx="4676716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D71291D9-3B8E-EED2-1ADC-EA393B642B20}"/>
              </a:ext>
            </a:extLst>
          </p:cNvPr>
          <p:cNvGrpSpPr/>
          <p:nvPr/>
        </p:nvGrpSpPr>
        <p:grpSpPr>
          <a:xfrm>
            <a:off x="6911252" y="2511762"/>
            <a:ext cx="1552397" cy="469922"/>
            <a:chOff x="2719572" y="1536945"/>
            <a:chExt cx="1289076" cy="30540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C93CDF20-DD35-EA40-C0A7-D219E06CB3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179B6784-B6EC-E7C9-1356-95E7188752A5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5C779A5-B34F-864A-0CAB-7AFCA830E19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572366" y="1107426"/>
            <a:ext cx="8548" cy="1105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ADEF9D0-00F0-F5EA-9D10-3147669DA4E9}"/>
                  </a:ext>
                </a:extLst>
              </p:cNvPr>
              <p:cNvSpPr txBox="1"/>
              <p:nvPr/>
            </p:nvSpPr>
            <p:spPr>
              <a:xfrm>
                <a:off x="1750297" y="3111855"/>
                <a:ext cx="3170022" cy="2746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ADEF9D0-00F0-F5EA-9D10-3147669DA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297" y="3111855"/>
                <a:ext cx="3170022" cy="2746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20846030-859A-E241-EBA5-3995AF805E12}"/>
              </a:ext>
            </a:extLst>
          </p:cNvPr>
          <p:cNvSpPr txBox="1"/>
          <p:nvPr/>
        </p:nvSpPr>
        <p:spPr>
          <a:xfrm>
            <a:off x="1724188" y="3878295"/>
            <a:ext cx="317694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levene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.test() 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67E95F6-12FE-A5E6-67AD-7C94BA056D3F}"/>
              </a:ext>
            </a:extLst>
          </p:cNvPr>
          <p:cNvGrpSpPr/>
          <p:nvPr/>
        </p:nvGrpSpPr>
        <p:grpSpPr>
          <a:xfrm>
            <a:off x="2545133" y="4153496"/>
            <a:ext cx="1435382" cy="253246"/>
            <a:chOff x="8002301" y="4581613"/>
            <a:chExt cx="1289076" cy="305400"/>
          </a:xfrm>
        </p:grpSpPr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F0AE9472-DA04-78A1-2986-01745AB9E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F4E91BD4-F4B4-B717-0859-CDB99694ED57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791BA0E-61FE-5A8C-2CB4-D292E35798B4}"/>
                  </a:ext>
                </a:extLst>
              </p:cNvPr>
              <p:cNvSpPr txBox="1"/>
              <p:nvPr/>
            </p:nvSpPr>
            <p:spPr>
              <a:xfrm>
                <a:off x="2919113" y="4450028"/>
                <a:ext cx="2001206" cy="27679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C791BA0E-61FE-5A8C-2CB4-D292E3579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113" y="4450028"/>
                <a:ext cx="2001206" cy="2767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1D95190-09EF-418D-E636-63CC490EF370}"/>
                  </a:ext>
                </a:extLst>
              </p:cNvPr>
              <p:cNvSpPr txBox="1"/>
              <p:nvPr/>
            </p:nvSpPr>
            <p:spPr>
              <a:xfrm>
                <a:off x="1750926" y="4450028"/>
                <a:ext cx="1090718" cy="27679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B1D95190-09EF-418D-E636-63CC490EF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926" y="4450028"/>
                <a:ext cx="1090718" cy="27679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feld 35">
            <a:extLst>
              <a:ext uri="{FF2B5EF4-FFF2-40B4-BE49-F238E27FC236}">
                <a16:creationId xmlns:a16="http://schemas.microsoft.com/office/drawing/2014/main" id="{ECCE17DD-B46E-1702-6EFD-95736ECEC4B3}"/>
              </a:ext>
            </a:extLst>
          </p:cNvPr>
          <p:cNvSpPr txBox="1"/>
          <p:nvPr/>
        </p:nvSpPr>
        <p:spPr>
          <a:xfrm>
            <a:off x="1750297" y="4971019"/>
            <a:ext cx="1101257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87E0C3B-0116-A2D3-3D80-CF65AE9D7AE0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3312659" y="3386493"/>
            <a:ext cx="22649" cy="49180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50D7122-8362-8B6B-4A89-AE6123EB8F25}"/>
              </a:ext>
            </a:extLst>
          </p:cNvPr>
          <p:cNvCxnSpPr>
            <a:cxnSpLocks/>
          </p:cNvCxnSpPr>
          <p:nvPr/>
        </p:nvCxnSpPr>
        <p:spPr>
          <a:xfrm flipH="1">
            <a:off x="2412864" y="4735169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B29FFA1-43D8-9BB2-2E35-D7479D90DE01}"/>
              </a:ext>
            </a:extLst>
          </p:cNvPr>
          <p:cNvCxnSpPr>
            <a:cxnSpLocks/>
          </p:cNvCxnSpPr>
          <p:nvPr/>
        </p:nvCxnSpPr>
        <p:spPr>
          <a:xfrm flipH="1">
            <a:off x="3892694" y="4739931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01FC98A0-BDB2-25D2-3518-C27C2726AFCF}"/>
              </a:ext>
            </a:extLst>
          </p:cNvPr>
          <p:cNvGrpSpPr/>
          <p:nvPr/>
        </p:nvGrpSpPr>
        <p:grpSpPr>
          <a:xfrm>
            <a:off x="8269482" y="4174551"/>
            <a:ext cx="1435382" cy="253246"/>
            <a:chOff x="8002301" y="4581613"/>
            <a:chExt cx="1289076" cy="305400"/>
          </a:xfrm>
        </p:grpSpPr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7B62125E-5BA9-467A-866A-F8C6E36473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3925CEE0-FAD2-06DF-B64B-C112E8F63EC5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467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4">
            <a:alpha val="19758"/>
          </a:schemeClr>
        </a:solidFill>
        <a:ln w="12700">
          <a:noFill/>
        </a:ln>
      </a:spPr>
      <a:bodyPr wrap="square">
        <a:spAutoFit/>
      </a:bodyPr>
      <a:lstStyle>
        <a:defPPr algn="ctr">
          <a:defRPr sz="800" noProof="0" dirty="0" smtClean="0">
            <a:latin typeface="Calibri" panose="020F0502020204030204" pitchFamily="34" charset="0"/>
            <a:ea typeface="Cambria Math" panose="02040503050406030204" pitchFamily="18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28DB25-49C7-9C48-9DEB-221973F78786}">
  <we:reference id="wa104381909" version="3.1.0.0" store="en-US" storeType="OMEX"/>
  <we:alternateReferences>
    <we:reference id="WA104381909" version="3.1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Macintosh PowerPoint</Application>
  <PresentationFormat>Breitbild</PresentationFormat>
  <Paragraphs>145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CMU Bright Roman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Schilling Sabine HSLU W</dc:creator>
  <cp:lastModifiedBy>Schilling Sabine HSLU W</cp:lastModifiedBy>
  <cp:revision>33</cp:revision>
  <dcterms:created xsi:type="dcterms:W3CDTF">2023-05-08T12:12:17Z</dcterms:created>
  <dcterms:modified xsi:type="dcterms:W3CDTF">2025-06-27T06:37:46Z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2025-05-10T09:29:47Z</vt:lpwstr>
  </property>
  <property fmtid="{D5CDD505-2E9C-101B-9397-08002B2CF9AE}" pid="4" name="MSIP_Label_e8b0afbd-3cf7-4707-aee4-8dc9d855de29_Method">
    <vt:lpwstr>Privileged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8647766f-e017-41ca-968f-3e61e90fbd83</vt:lpwstr>
  </property>
  <property fmtid="{D5CDD505-2E9C-101B-9397-08002B2CF9AE}" pid="8" name="MSIP_Label_e8b0afbd-3cf7-4707-aee4-8dc9d855de29_ContentBits">
    <vt:lpwstr>0</vt:lpwstr>
  </property>
  <property fmtid="{D5CDD505-2E9C-101B-9397-08002B2CF9AE}" pid="9" name="MSIP_Label_e8b0afbd-3cf7-4707-aee4-8dc9d855de29_Tag">
    <vt:lpwstr>50, 0, 1, 1</vt:lpwstr>
  </property>
</Properties>
</file>