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0" r:id="rId3"/>
    <p:sldId id="259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18DE39-B585-FE45-9424-AE0F75B132A7}" v="373" dt="2023-06-05T21:55:20.9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48"/>
    <p:restoredTop sz="78832"/>
  </p:normalViewPr>
  <p:slideViewPr>
    <p:cSldViewPr snapToGrid="0" snapToObjects="1" showGuides="1">
      <p:cViewPr>
        <p:scale>
          <a:sx n="126" d="100"/>
          <a:sy n="126" d="100"/>
        </p:scale>
        <p:origin x="1584" y="-2000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lling Sabine HSLU W" userId="b0e2af5c-9187-4900-883a-c96514cd8e15" providerId="ADAL" clId="{A718DE39-B585-FE45-9424-AE0F75B132A7}"/>
    <pc:docChg chg="undo custSel addSld delSld modSld sldOrd">
      <pc:chgData name="Schilling Sabine HSLU W" userId="b0e2af5c-9187-4900-883a-c96514cd8e15" providerId="ADAL" clId="{A718DE39-B585-FE45-9424-AE0F75B132A7}" dt="2023-06-05T21:56:51.479" v="2427" actId="478"/>
      <pc:docMkLst>
        <pc:docMk/>
      </pc:docMkLst>
      <pc:sldChg chg="addSp delSp modSp del mod">
        <pc:chgData name="Schilling Sabine HSLU W" userId="b0e2af5c-9187-4900-883a-c96514cd8e15" providerId="ADAL" clId="{A718DE39-B585-FE45-9424-AE0F75B132A7}" dt="2023-06-05T21:55:29.935" v="2389" actId="2696"/>
        <pc:sldMkLst>
          <pc:docMk/>
          <pc:sldMk cId="1883446362" sldId="257"/>
        </pc:sldMkLst>
        <pc:spChg chg="mod">
          <ac:chgData name="Schilling Sabine HSLU W" userId="b0e2af5c-9187-4900-883a-c96514cd8e15" providerId="ADAL" clId="{A718DE39-B585-FE45-9424-AE0F75B132A7}" dt="2023-06-05T21:53:31.572" v="2370" actId="20577"/>
          <ac:spMkLst>
            <pc:docMk/>
            <pc:sldMk cId="1883446362" sldId="257"/>
            <ac:spMk id="3" creationId="{44B0E848-E59C-8347-BA31-94706F772E15}"/>
          </ac:spMkLst>
        </pc:spChg>
        <pc:spChg chg="add del mod">
          <ac:chgData name="Schilling Sabine HSLU W" userId="b0e2af5c-9187-4900-883a-c96514cd8e15" providerId="ADAL" clId="{A718DE39-B585-FE45-9424-AE0F75B132A7}" dt="2023-06-05T21:53:38.669" v="2372"/>
          <ac:spMkLst>
            <pc:docMk/>
            <pc:sldMk cId="1883446362" sldId="257"/>
            <ac:spMk id="5" creationId="{4E77BCD1-E1BF-0447-962F-E3FB7ECBBA55}"/>
          </ac:spMkLst>
        </pc:spChg>
      </pc:sldChg>
      <pc:sldChg chg="del">
        <pc:chgData name="Schilling Sabine HSLU W" userId="b0e2af5c-9187-4900-883a-c96514cd8e15" providerId="ADAL" clId="{A718DE39-B585-FE45-9424-AE0F75B132A7}" dt="2023-05-08T15:43:58.684" v="4" actId="2696"/>
        <pc:sldMkLst>
          <pc:docMk/>
          <pc:sldMk cId="448321463" sldId="258"/>
        </pc:sldMkLst>
      </pc:sldChg>
      <pc:sldChg chg="addSp delSp modSp add mod ord">
        <pc:chgData name="Schilling Sabine HSLU W" userId="b0e2af5c-9187-4900-883a-c96514cd8e15" providerId="ADAL" clId="{A718DE39-B585-FE45-9424-AE0F75B132A7}" dt="2023-06-04T13:51:29.765" v="1682" actId="20578"/>
        <pc:sldMkLst>
          <pc:docMk/>
          <pc:sldMk cId="2524729559" sldId="259"/>
        </pc:sldMkLst>
        <pc:spChg chg="add del mod">
          <ac:chgData name="Schilling Sabine HSLU W" userId="b0e2af5c-9187-4900-883a-c96514cd8e15" providerId="ADAL" clId="{A718DE39-B585-FE45-9424-AE0F75B132A7}" dt="2023-06-04T11:49:01.387" v="1598" actId="478"/>
          <ac:spMkLst>
            <pc:docMk/>
            <pc:sldMk cId="2524729559" sldId="259"/>
            <ac:spMk id="3" creationId="{122298F2-B3D8-A042-8325-238F79D977F7}"/>
          </ac:spMkLst>
        </pc:spChg>
        <pc:spChg chg="mod">
          <ac:chgData name="Schilling Sabine HSLU W" userId="b0e2af5c-9187-4900-883a-c96514cd8e15" providerId="ADAL" clId="{A718DE39-B585-FE45-9424-AE0F75B132A7}" dt="2023-05-23T19:56:09.547" v="959" actId="20577"/>
          <ac:spMkLst>
            <pc:docMk/>
            <pc:sldMk cId="2524729559" sldId="259"/>
            <ac:spMk id="7" creationId="{D954AB4D-A237-C043-A913-633703A9C26B}"/>
          </ac:spMkLst>
        </pc:spChg>
        <pc:spChg chg="mod">
          <ac:chgData name="Schilling Sabine HSLU W" userId="b0e2af5c-9187-4900-883a-c96514cd8e15" providerId="ADAL" clId="{A718DE39-B585-FE45-9424-AE0F75B132A7}" dt="2023-06-04T11:56:55.047" v="1619" actId="20577"/>
          <ac:spMkLst>
            <pc:docMk/>
            <pc:sldMk cId="2524729559" sldId="259"/>
            <ac:spMk id="8" creationId="{295FEA9A-D31C-504B-9808-C226C7EA0707}"/>
          </ac:spMkLst>
        </pc:spChg>
        <pc:spChg chg="mod">
          <ac:chgData name="Schilling Sabine HSLU W" userId="b0e2af5c-9187-4900-883a-c96514cd8e15" providerId="ADAL" clId="{A718DE39-B585-FE45-9424-AE0F75B132A7}" dt="2023-05-23T20:05:37.624" v="1383" actId="20577"/>
          <ac:spMkLst>
            <pc:docMk/>
            <pc:sldMk cId="2524729559" sldId="259"/>
            <ac:spMk id="9" creationId="{8348F7DE-DD58-0040-AD2D-ECF76CE16313}"/>
          </ac:spMkLst>
        </pc:spChg>
        <pc:spChg chg="mod">
          <ac:chgData name="Schilling Sabine HSLU W" userId="b0e2af5c-9187-4900-883a-c96514cd8e15" providerId="ADAL" clId="{A718DE39-B585-FE45-9424-AE0F75B132A7}" dt="2023-05-08T16:00:29.453" v="114" actId="1076"/>
          <ac:spMkLst>
            <pc:docMk/>
            <pc:sldMk cId="2524729559" sldId="259"/>
            <ac:spMk id="12" creationId="{5B3D02EE-D20F-6749-A7FA-5999503CC955}"/>
          </ac:spMkLst>
        </pc:spChg>
        <pc:spChg chg="mod">
          <ac:chgData name="Schilling Sabine HSLU W" userId="b0e2af5c-9187-4900-883a-c96514cd8e15" providerId="ADAL" clId="{A718DE39-B585-FE45-9424-AE0F75B132A7}" dt="2023-06-04T12:25:00.862" v="1624" actId="20577"/>
          <ac:spMkLst>
            <pc:docMk/>
            <pc:sldMk cId="2524729559" sldId="259"/>
            <ac:spMk id="13" creationId="{EA67BA80-9E95-9842-A47F-3FEB28489E11}"/>
          </ac:spMkLst>
        </pc:spChg>
        <pc:spChg chg="mod">
          <ac:chgData name="Schilling Sabine HSLU W" userId="b0e2af5c-9187-4900-883a-c96514cd8e15" providerId="ADAL" clId="{A718DE39-B585-FE45-9424-AE0F75B132A7}" dt="2023-06-04T12:25:06.867" v="1629" actId="20577"/>
          <ac:spMkLst>
            <pc:docMk/>
            <pc:sldMk cId="2524729559" sldId="259"/>
            <ac:spMk id="15" creationId="{58467891-55C0-5A49-B45B-A1069D545E73}"/>
          </ac:spMkLst>
        </pc:spChg>
        <pc:spChg chg="mod">
          <ac:chgData name="Schilling Sabine HSLU W" userId="b0e2af5c-9187-4900-883a-c96514cd8e15" providerId="ADAL" clId="{A718DE39-B585-FE45-9424-AE0F75B132A7}" dt="2023-06-04T13:43:39.190" v="1672" actId="20577"/>
          <ac:spMkLst>
            <pc:docMk/>
            <pc:sldMk cId="2524729559" sldId="259"/>
            <ac:spMk id="18" creationId="{2335DB6E-64F6-8949-ABC8-401B69001A05}"/>
          </ac:spMkLst>
        </pc:spChg>
        <pc:spChg chg="mod">
          <ac:chgData name="Schilling Sabine HSLU W" userId="b0e2af5c-9187-4900-883a-c96514cd8e15" providerId="ADAL" clId="{A718DE39-B585-FE45-9424-AE0F75B132A7}" dt="2023-06-04T13:20:04.762" v="1634" actId="120"/>
          <ac:spMkLst>
            <pc:docMk/>
            <pc:sldMk cId="2524729559" sldId="259"/>
            <ac:spMk id="19" creationId="{27AFF27F-0DD9-524C-897D-E4669B9A95DF}"/>
          </ac:spMkLst>
        </pc:spChg>
        <pc:spChg chg="mod">
          <ac:chgData name="Schilling Sabine HSLU W" userId="b0e2af5c-9187-4900-883a-c96514cd8e15" providerId="ADAL" clId="{A718DE39-B585-FE45-9424-AE0F75B132A7}" dt="2023-06-04T13:20:02.162" v="1633" actId="120"/>
          <ac:spMkLst>
            <pc:docMk/>
            <pc:sldMk cId="2524729559" sldId="259"/>
            <ac:spMk id="22" creationId="{25BBDB14-38E4-0647-AC5E-BCFF1B8D2112}"/>
          </ac:spMkLst>
        </pc:spChg>
        <pc:spChg chg="mod">
          <ac:chgData name="Schilling Sabine HSLU W" userId="b0e2af5c-9187-4900-883a-c96514cd8e15" providerId="ADAL" clId="{A718DE39-B585-FE45-9424-AE0F75B132A7}" dt="2023-05-23T20:16:11.549" v="1417" actId="20577"/>
          <ac:spMkLst>
            <pc:docMk/>
            <pc:sldMk cId="2524729559" sldId="259"/>
            <ac:spMk id="23" creationId="{36EF0048-2E31-5040-B491-130A578F1E88}"/>
          </ac:spMkLst>
        </pc:spChg>
        <pc:spChg chg="mod">
          <ac:chgData name="Schilling Sabine HSLU W" userId="b0e2af5c-9187-4900-883a-c96514cd8e15" providerId="ADAL" clId="{A718DE39-B585-FE45-9424-AE0F75B132A7}" dt="2023-05-08T23:14:34.824" v="851" actId="1076"/>
          <ac:spMkLst>
            <pc:docMk/>
            <pc:sldMk cId="2524729559" sldId="259"/>
            <ac:spMk id="24" creationId="{28E8A1CE-2F5B-CA41-BF4F-D564FE688F4A}"/>
          </ac:spMkLst>
        </pc:spChg>
        <pc:spChg chg="del mod">
          <ac:chgData name="Schilling Sabine HSLU W" userId="b0e2af5c-9187-4900-883a-c96514cd8e15" providerId="ADAL" clId="{A718DE39-B585-FE45-9424-AE0F75B132A7}" dt="2023-05-08T22:41:30.989" v="562" actId="478"/>
          <ac:spMkLst>
            <pc:docMk/>
            <pc:sldMk cId="2524729559" sldId="259"/>
            <ac:spMk id="25" creationId="{18EC19F6-2057-6349-841C-04A879848AF2}"/>
          </ac:spMkLst>
        </pc:spChg>
        <pc:spChg chg="del mod">
          <ac:chgData name="Schilling Sabine HSLU W" userId="b0e2af5c-9187-4900-883a-c96514cd8e15" providerId="ADAL" clId="{A718DE39-B585-FE45-9424-AE0F75B132A7}" dt="2023-05-08T22:41:14.060" v="559" actId="478"/>
          <ac:spMkLst>
            <pc:docMk/>
            <pc:sldMk cId="2524729559" sldId="259"/>
            <ac:spMk id="26" creationId="{4F274D45-13B9-644C-B350-B8E069E0F54B}"/>
          </ac:spMkLst>
        </pc:spChg>
        <pc:spChg chg="mod">
          <ac:chgData name="Schilling Sabine HSLU W" userId="b0e2af5c-9187-4900-883a-c96514cd8e15" providerId="ADAL" clId="{A718DE39-B585-FE45-9424-AE0F75B132A7}" dt="2023-05-08T22:55:41.410" v="662" actId="1076"/>
          <ac:spMkLst>
            <pc:docMk/>
            <pc:sldMk cId="2524729559" sldId="259"/>
            <ac:spMk id="27" creationId="{154F606E-7DC7-FF4E-A02F-7F533D595B92}"/>
          </ac:spMkLst>
        </pc:spChg>
        <pc:spChg chg="mod">
          <ac:chgData name="Schilling Sabine HSLU W" userId="b0e2af5c-9187-4900-883a-c96514cd8e15" providerId="ADAL" clId="{A718DE39-B585-FE45-9424-AE0F75B132A7}" dt="2023-05-08T16:10:40.344" v="165" actId="1076"/>
          <ac:spMkLst>
            <pc:docMk/>
            <pc:sldMk cId="2524729559" sldId="259"/>
            <ac:spMk id="28" creationId="{7D4896EC-C7F6-524F-8A17-71B3C9850771}"/>
          </ac:spMkLst>
        </pc:spChg>
        <pc:spChg chg="mod">
          <ac:chgData name="Schilling Sabine HSLU W" userId="b0e2af5c-9187-4900-883a-c96514cd8e15" providerId="ADAL" clId="{A718DE39-B585-FE45-9424-AE0F75B132A7}" dt="2023-05-08T22:42:10.723" v="584" actId="20577"/>
          <ac:spMkLst>
            <pc:docMk/>
            <pc:sldMk cId="2524729559" sldId="259"/>
            <ac:spMk id="29" creationId="{A1E211F9-17D8-404F-BDD9-8FA1CF6DEBDF}"/>
          </ac:spMkLst>
        </pc:spChg>
        <pc:spChg chg="mod">
          <ac:chgData name="Schilling Sabine HSLU W" userId="b0e2af5c-9187-4900-883a-c96514cd8e15" providerId="ADAL" clId="{A718DE39-B585-FE45-9424-AE0F75B132A7}" dt="2023-05-08T16:10:40.344" v="165" actId="1076"/>
          <ac:spMkLst>
            <pc:docMk/>
            <pc:sldMk cId="2524729559" sldId="259"/>
            <ac:spMk id="30" creationId="{5E44A5B4-1C65-9447-A4FA-813B5715A602}"/>
          </ac:spMkLst>
        </pc:spChg>
        <pc:spChg chg="mod">
          <ac:chgData name="Schilling Sabine HSLU W" userId="b0e2af5c-9187-4900-883a-c96514cd8e15" providerId="ADAL" clId="{A718DE39-B585-FE45-9424-AE0F75B132A7}" dt="2023-05-08T16:10:40.344" v="165" actId="1076"/>
          <ac:spMkLst>
            <pc:docMk/>
            <pc:sldMk cId="2524729559" sldId="259"/>
            <ac:spMk id="31" creationId="{A84A5B24-3EDF-024C-BA56-40AE6A36DAEC}"/>
          </ac:spMkLst>
        </pc:spChg>
        <pc:spChg chg="add del mod">
          <ac:chgData name="Schilling Sabine HSLU W" userId="b0e2af5c-9187-4900-883a-c96514cd8e15" providerId="ADAL" clId="{A718DE39-B585-FE45-9424-AE0F75B132A7}" dt="2023-05-08T16:10:40.344" v="165" actId="1076"/>
          <ac:spMkLst>
            <pc:docMk/>
            <pc:sldMk cId="2524729559" sldId="259"/>
            <ac:spMk id="32" creationId="{071DF41B-9DEB-6D43-B3A8-72AD854F6F00}"/>
          </ac:spMkLst>
        </pc:spChg>
        <pc:spChg chg="add mod">
          <ac:chgData name="Schilling Sabine HSLU W" userId="b0e2af5c-9187-4900-883a-c96514cd8e15" providerId="ADAL" clId="{A718DE39-B585-FE45-9424-AE0F75B132A7}" dt="2023-05-08T16:06:31.132" v="146" actId="1076"/>
          <ac:spMkLst>
            <pc:docMk/>
            <pc:sldMk cId="2524729559" sldId="259"/>
            <ac:spMk id="50" creationId="{EDADB854-50AC-BA4C-8480-8C0EC7EFB4F3}"/>
          </ac:spMkLst>
        </pc:spChg>
        <pc:spChg chg="add del mod">
          <ac:chgData name="Schilling Sabine HSLU W" userId="b0e2af5c-9187-4900-883a-c96514cd8e15" providerId="ADAL" clId="{A718DE39-B585-FE45-9424-AE0F75B132A7}" dt="2023-05-08T22:57:52.095" v="671" actId="478"/>
          <ac:spMkLst>
            <pc:docMk/>
            <pc:sldMk cId="2524729559" sldId="259"/>
            <ac:spMk id="78" creationId="{0F06C551-4449-5949-BF67-889550F51913}"/>
          </ac:spMkLst>
        </pc:spChg>
        <pc:spChg chg="add del">
          <ac:chgData name="Schilling Sabine HSLU W" userId="b0e2af5c-9187-4900-883a-c96514cd8e15" providerId="ADAL" clId="{A718DE39-B585-FE45-9424-AE0F75B132A7}" dt="2023-05-08T22:40:07.547" v="548" actId="22"/>
          <ac:spMkLst>
            <pc:docMk/>
            <pc:sldMk cId="2524729559" sldId="259"/>
            <ac:spMk id="79" creationId="{56228979-00BD-0446-9B99-57ECA0035424}"/>
          </ac:spMkLst>
        </pc:spChg>
        <pc:spChg chg="add del mod">
          <ac:chgData name="Schilling Sabine HSLU W" userId="b0e2af5c-9187-4900-883a-c96514cd8e15" providerId="ADAL" clId="{A718DE39-B585-FE45-9424-AE0F75B132A7}" dt="2023-06-04T13:43:21.042" v="1662" actId="478"/>
          <ac:spMkLst>
            <pc:docMk/>
            <pc:sldMk cId="2524729559" sldId="259"/>
            <ac:spMk id="80" creationId="{21BB76EE-C80E-914A-A835-D90D262EF5C4}"/>
          </ac:spMkLst>
        </pc:spChg>
        <pc:spChg chg="add del mod">
          <ac:chgData name="Schilling Sabine HSLU W" userId="b0e2af5c-9187-4900-883a-c96514cd8e15" providerId="ADAL" clId="{A718DE39-B585-FE45-9424-AE0F75B132A7}" dt="2023-05-08T22:46:34.321" v="603" actId="478"/>
          <ac:spMkLst>
            <pc:docMk/>
            <pc:sldMk cId="2524729559" sldId="259"/>
            <ac:spMk id="81" creationId="{50D1DC8C-2203-1445-BD73-A73F6B15EDF3}"/>
          </ac:spMkLst>
        </pc:spChg>
        <pc:spChg chg="add mod">
          <ac:chgData name="Schilling Sabine HSLU W" userId="b0e2af5c-9187-4900-883a-c96514cd8e15" providerId="ADAL" clId="{A718DE39-B585-FE45-9424-AE0F75B132A7}" dt="2023-05-08T23:14:21.116" v="849" actId="1076"/>
          <ac:spMkLst>
            <pc:docMk/>
            <pc:sldMk cId="2524729559" sldId="259"/>
            <ac:spMk id="82" creationId="{058ACE3D-4E4D-8A41-B7BD-3A0C51AE99CF}"/>
          </ac:spMkLst>
        </pc:spChg>
        <pc:spChg chg="add mod">
          <ac:chgData name="Schilling Sabine HSLU W" userId="b0e2af5c-9187-4900-883a-c96514cd8e15" providerId="ADAL" clId="{A718DE39-B585-FE45-9424-AE0F75B132A7}" dt="2023-05-08T22:56:54.649" v="667" actId="1076"/>
          <ac:spMkLst>
            <pc:docMk/>
            <pc:sldMk cId="2524729559" sldId="259"/>
            <ac:spMk id="87" creationId="{B8B2C9CD-29A4-BA45-90B4-448E4B36BF59}"/>
          </ac:spMkLst>
        </pc:spChg>
        <pc:spChg chg="add mod">
          <ac:chgData name="Schilling Sabine HSLU W" userId="b0e2af5c-9187-4900-883a-c96514cd8e15" providerId="ADAL" clId="{A718DE39-B585-FE45-9424-AE0F75B132A7}" dt="2023-05-08T23:15:07.311" v="854" actId="1076"/>
          <ac:spMkLst>
            <pc:docMk/>
            <pc:sldMk cId="2524729559" sldId="259"/>
            <ac:spMk id="88" creationId="{0E5AFE29-9DE7-3648-9268-979960C55ADC}"/>
          </ac:spMkLst>
        </pc:spChg>
        <pc:spChg chg="add mod">
          <ac:chgData name="Schilling Sabine HSLU W" userId="b0e2af5c-9187-4900-883a-c96514cd8e15" providerId="ADAL" clId="{A718DE39-B585-FE45-9424-AE0F75B132A7}" dt="2023-05-08T22:46:45.919" v="605" actId="1076"/>
          <ac:spMkLst>
            <pc:docMk/>
            <pc:sldMk cId="2524729559" sldId="259"/>
            <ac:spMk id="89" creationId="{7CB6C8CE-EEA2-CD43-A414-C375E3700667}"/>
          </ac:spMkLst>
        </pc:spChg>
        <pc:spChg chg="mod">
          <ac:chgData name="Schilling Sabine HSLU W" userId="b0e2af5c-9187-4900-883a-c96514cd8e15" providerId="ADAL" clId="{A718DE39-B585-FE45-9424-AE0F75B132A7}" dt="2023-05-08T16:10:40.344" v="165" actId="1076"/>
          <ac:spMkLst>
            <pc:docMk/>
            <pc:sldMk cId="2524729559" sldId="259"/>
            <ac:spMk id="91" creationId="{CA845AB3-04D9-1F49-BCF4-C436B10CBCD7}"/>
          </ac:spMkLst>
        </pc:spChg>
        <pc:spChg chg="del mod">
          <ac:chgData name="Schilling Sabine HSLU W" userId="b0e2af5c-9187-4900-883a-c96514cd8e15" providerId="ADAL" clId="{A718DE39-B585-FE45-9424-AE0F75B132A7}" dt="2023-05-08T16:08:17.705" v="158" actId="478"/>
          <ac:spMkLst>
            <pc:docMk/>
            <pc:sldMk cId="2524729559" sldId="259"/>
            <ac:spMk id="92" creationId="{E7B47004-76A2-C34B-8B17-4B35C6438D10}"/>
          </ac:spMkLst>
        </pc:spChg>
        <pc:spChg chg="mod">
          <ac:chgData name="Schilling Sabine HSLU W" userId="b0e2af5c-9187-4900-883a-c96514cd8e15" providerId="ADAL" clId="{A718DE39-B585-FE45-9424-AE0F75B132A7}" dt="2023-05-08T16:10:40.344" v="165" actId="1076"/>
          <ac:spMkLst>
            <pc:docMk/>
            <pc:sldMk cId="2524729559" sldId="259"/>
            <ac:spMk id="93" creationId="{487C5E26-0FCA-9D43-9804-1F43DC2563A0}"/>
          </ac:spMkLst>
        </pc:spChg>
        <pc:spChg chg="mod">
          <ac:chgData name="Schilling Sabine HSLU W" userId="b0e2af5c-9187-4900-883a-c96514cd8e15" providerId="ADAL" clId="{A718DE39-B585-FE45-9424-AE0F75B132A7}" dt="2023-06-01T10:18:04.579" v="1428" actId="692"/>
          <ac:spMkLst>
            <pc:docMk/>
            <pc:sldMk cId="2524729559" sldId="259"/>
            <ac:spMk id="94" creationId="{0A82FAB2-00BE-5946-BC39-F6CE2D795AEE}"/>
          </ac:spMkLst>
        </pc:spChg>
        <pc:spChg chg="add del mod">
          <ac:chgData name="Schilling Sabine HSLU W" userId="b0e2af5c-9187-4900-883a-c96514cd8e15" providerId="ADAL" clId="{A718DE39-B585-FE45-9424-AE0F75B132A7}" dt="2023-06-04T13:43:18.731" v="1658" actId="478"/>
          <ac:spMkLst>
            <pc:docMk/>
            <pc:sldMk cId="2524729559" sldId="259"/>
            <ac:spMk id="97" creationId="{34ABFF97-4EDA-8A46-924C-6C1AB82DDAE0}"/>
          </ac:spMkLst>
        </pc:spChg>
        <pc:spChg chg="add del mod">
          <ac:chgData name="Schilling Sabine HSLU W" userId="b0e2af5c-9187-4900-883a-c96514cd8e15" providerId="ADAL" clId="{A718DE39-B585-FE45-9424-AE0F75B132A7}" dt="2023-06-04T13:43:19.135" v="1659" actId="478"/>
          <ac:spMkLst>
            <pc:docMk/>
            <pc:sldMk cId="2524729559" sldId="259"/>
            <ac:spMk id="98" creationId="{BC90166D-F1CA-654E-8180-7CE0DAAACBBC}"/>
          </ac:spMkLst>
        </pc:spChg>
        <pc:spChg chg="add del mod">
          <ac:chgData name="Schilling Sabine HSLU W" userId="b0e2af5c-9187-4900-883a-c96514cd8e15" providerId="ADAL" clId="{A718DE39-B585-FE45-9424-AE0F75B132A7}" dt="2023-06-04T13:43:19.539" v="1660" actId="478"/>
          <ac:spMkLst>
            <pc:docMk/>
            <pc:sldMk cId="2524729559" sldId="259"/>
            <ac:spMk id="99" creationId="{C388AAB4-9470-B240-BB73-85115F4C036C}"/>
          </ac:spMkLst>
        </pc:spChg>
        <pc:grpChg chg="add mod">
          <ac:chgData name="Schilling Sabine HSLU W" userId="b0e2af5c-9187-4900-883a-c96514cd8e15" providerId="ADAL" clId="{A718DE39-B585-FE45-9424-AE0F75B132A7}" dt="2023-05-08T22:59:21.991" v="681" actId="1076"/>
          <ac:grpSpMkLst>
            <pc:docMk/>
            <pc:sldMk cId="2524729559" sldId="259"/>
            <ac:grpSpMk id="41" creationId="{83F09A16-73FE-ED4E-AD69-4F9A3E85F4FB}"/>
          </ac:grpSpMkLst>
        </pc:grpChg>
        <pc:grpChg chg="add mod">
          <ac:chgData name="Schilling Sabine HSLU W" userId="b0e2af5c-9187-4900-883a-c96514cd8e15" providerId="ADAL" clId="{A718DE39-B585-FE45-9424-AE0F75B132A7}" dt="2023-05-08T23:14:40.167" v="852" actId="14100"/>
          <ac:grpSpMkLst>
            <pc:docMk/>
            <pc:sldMk cId="2524729559" sldId="259"/>
            <ac:grpSpMk id="66" creationId="{281344E7-7346-ED47-88F2-43CF23662C53}"/>
          </ac:grpSpMkLst>
        </pc:grpChg>
        <pc:grpChg chg="add mod">
          <ac:chgData name="Schilling Sabine HSLU W" userId="b0e2af5c-9187-4900-883a-c96514cd8e15" providerId="ADAL" clId="{A718DE39-B585-FE45-9424-AE0F75B132A7}" dt="2023-05-08T16:05:56.995" v="143" actId="1076"/>
          <ac:grpSpMkLst>
            <pc:docMk/>
            <pc:sldMk cId="2524729559" sldId="259"/>
            <ac:grpSpMk id="69" creationId="{F293F561-4FC8-2849-9124-4C6573975351}"/>
          </ac:grpSpMkLst>
        </pc:grpChg>
        <pc:grpChg chg="add mod">
          <ac:chgData name="Schilling Sabine HSLU W" userId="b0e2af5c-9187-4900-883a-c96514cd8e15" providerId="ADAL" clId="{A718DE39-B585-FE45-9424-AE0F75B132A7}" dt="2023-05-08T23:00:52.974" v="690" actId="1076"/>
          <ac:grpSpMkLst>
            <pc:docMk/>
            <pc:sldMk cId="2524729559" sldId="259"/>
            <ac:grpSpMk id="90" creationId="{7B8FC5AF-7834-A64B-84B2-D8DA87C86379}"/>
          </ac:grpSpMkLst>
        </pc:grpChg>
        <pc:grpChg chg="add del mod">
          <ac:chgData name="Schilling Sabine HSLU W" userId="b0e2af5c-9187-4900-883a-c96514cd8e15" providerId="ADAL" clId="{A718DE39-B585-FE45-9424-AE0F75B132A7}" dt="2023-06-04T13:43:20.292" v="1661" actId="478"/>
          <ac:grpSpMkLst>
            <pc:docMk/>
            <pc:sldMk cId="2524729559" sldId="259"/>
            <ac:grpSpMk id="100" creationId="{C3286D5F-EDC9-C940-883C-2F2105ED3C14}"/>
          </ac:grpSpMkLst>
        </pc:grpChg>
        <pc:cxnChg chg="mod">
          <ac:chgData name="Schilling Sabine HSLU W" userId="b0e2af5c-9187-4900-883a-c96514cd8e15" providerId="ADAL" clId="{A718DE39-B585-FE45-9424-AE0F75B132A7}" dt="2023-05-08T15:48:38.419" v="37" actId="1076"/>
          <ac:cxnSpMkLst>
            <pc:docMk/>
            <pc:sldMk cId="2524729559" sldId="259"/>
            <ac:cxnSpMk id="2" creationId="{C01A1D17-F046-0EEE-5C75-C706EDB2C4C0}"/>
          </ac:cxnSpMkLst>
        </pc:cxnChg>
        <pc:cxnChg chg="mod">
          <ac:chgData name="Schilling Sabine HSLU W" userId="b0e2af5c-9187-4900-883a-c96514cd8e15" providerId="ADAL" clId="{A718DE39-B585-FE45-9424-AE0F75B132A7}" dt="2023-05-08T23:14:01.212" v="844" actId="1076"/>
          <ac:cxnSpMkLst>
            <pc:docMk/>
            <pc:sldMk cId="2524729559" sldId="259"/>
            <ac:cxnSpMk id="20" creationId="{7D99A9B4-E07A-52B7-4249-35305B9F71C3}"/>
          </ac:cxnSpMkLst>
        </pc:cxnChg>
        <pc:cxnChg chg="add del mod">
          <ac:chgData name="Schilling Sabine HSLU W" userId="b0e2af5c-9187-4900-883a-c96514cd8e15" providerId="ADAL" clId="{A718DE39-B585-FE45-9424-AE0F75B132A7}" dt="2023-05-08T15:46:57.525" v="21" actId="478"/>
          <ac:cxnSpMkLst>
            <pc:docMk/>
            <pc:sldMk cId="2524729559" sldId="259"/>
            <ac:cxnSpMk id="38" creationId="{F1828BB2-687C-2E40-9DA1-FBE182E6431B}"/>
          </ac:cxnSpMkLst>
        </pc:cxnChg>
        <pc:cxnChg chg="add del mod">
          <ac:chgData name="Schilling Sabine HSLU W" userId="b0e2af5c-9187-4900-883a-c96514cd8e15" providerId="ADAL" clId="{A718DE39-B585-FE45-9424-AE0F75B132A7}" dt="2023-05-08T15:46:38.096" v="16"/>
          <ac:cxnSpMkLst>
            <pc:docMk/>
            <pc:sldMk cId="2524729559" sldId="259"/>
            <ac:cxnSpMk id="39" creationId="{B8E1317E-B14E-414C-AA97-102724F72EFA}"/>
          </ac:cxnSpMkLst>
        </pc:cxnChg>
        <pc:cxnChg chg="add mod">
          <ac:chgData name="Schilling Sabine HSLU W" userId="b0e2af5c-9187-4900-883a-c96514cd8e15" providerId="ADAL" clId="{A718DE39-B585-FE45-9424-AE0F75B132A7}" dt="2023-05-08T22:56:59.346" v="668" actId="1076"/>
          <ac:cxnSpMkLst>
            <pc:docMk/>
            <pc:sldMk cId="2524729559" sldId="259"/>
            <ac:cxnSpMk id="40" creationId="{0D10A4BB-670F-5F4A-A0F3-729FC94455AB}"/>
          </ac:cxnSpMkLst>
        </pc:cxnChg>
        <pc:cxnChg chg="mod">
          <ac:chgData name="Schilling Sabine HSLU W" userId="b0e2af5c-9187-4900-883a-c96514cd8e15" providerId="ADAL" clId="{A718DE39-B585-FE45-9424-AE0F75B132A7}" dt="2023-05-08T16:10:40.344" v="165" actId="1076"/>
          <ac:cxnSpMkLst>
            <pc:docMk/>
            <pc:sldMk cId="2524729559" sldId="259"/>
            <ac:cxnSpMk id="44" creationId="{41CB2540-231C-6703-779B-A332362CCCD0}"/>
          </ac:cxnSpMkLst>
        </pc:cxnChg>
        <pc:cxnChg chg="mod">
          <ac:chgData name="Schilling Sabine HSLU W" userId="b0e2af5c-9187-4900-883a-c96514cd8e15" providerId="ADAL" clId="{A718DE39-B585-FE45-9424-AE0F75B132A7}" dt="2023-05-08T16:10:40.344" v="165" actId="1076"/>
          <ac:cxnSpMkLst>
            <pc:docMk/>
            <pc:sldMk cId="2524729559" sldId="259"/>
            <ac:cxnSpMk id="45" creationId="{C345531F-D218-6149-D0A2-593D71DD481A}"/>
          </ac:cxnSpMkLst>
        </pc:cxnChg>
        <pc:cxnChg chg="mod">
          <ac:chgData name="Schilling Sabine HSLU W" userId="b0e2af5c-9187-4900-883a-c96514cd8e15" providerId="ADAL" clId="{A718DE39-B585-FE45-9424-AE0F75B132A7}" dt="2023-05-08T16:10:40.344" v="165" actId="1076"/>
          <ac:cxnSpMkLst>
            <pc:docMk/>
            <pc:sldMk cId="2524729559" sldId="259"/>
            <ac:cxnSpMk id="46" creationId="{2C705129-730D-E48F-BAF5-71C823C4600D}"/>
          </ac:cxnSpMkLst>
        </pc:cxnChg>
        <pc:cxnChg chg="add del mod">
          <ac:chgData name="Schilling Sabine HSLU W" userId="b0e2af5c-9187-4900-883a-c96514cd8e15" providerId="ADAL" clId="{A718DE39-B585-FE45-9424-AE0F75B132A7}" dt="2023-05-08T22:55:49.576" v="665" actId="1076"/>
          <ac:cxnSpMkLst>
            <pc:docMk/>
            <pc:sldMk cId="2524729559" sldId="259"/>
            <ac:cxnSpMk id="47" creationId="{C197452A-EA6E-C347-904C-AB87B9A22813}"/>
          </ac:cxnSpMkLst>
        </pc:cxnChg>
        <pc:cxnChg chg="del mod">
          <ac:chgData name="Schilling Sabine HSLU W" userId="b0e2af5c-9187-4900-883a-c96514cd8e15" providerId="ADAL" clId="{A718DE39-B585-FE45-9424-AE0F75B132A7}" dt="2023-05-08T15:51:34.567" v="63" actId="478"/>
          <ac:cxnSpMkLst>
            <pc:docMk/>
            <pc:sldMk cId="2524729559" sldId="259"/>
            <ac:cxnSpMk id="48" creationId="{6C29ED71-33AA-C180-FF26-C7CAE86159C1}"/>
          </ac:cxnSpMkLst>
        </pc:cxnChg>
        <pc:cxnChg chg="add mod">
          <ac:chgData name="Schilling Sabine HSLU W" userId="b0e2af5c-9187-4900-883a-c96514cd8e15" providerId="ADAL" clId="{A718DE39-B585-FE45-9424-AE0F75B132A7}" dt="2023-06-04T11:48:39.110" v="1595"/>
          <ac:cxnSpMkLst>
            <pc:docMk/>
            <pc:sldMk cId="2524729559" sldId="259"/>
            <ac:cxnSpMk id="51" creationId="{210858E2-0DAE-5740-8F45-DA7EDB187874}"/>
          </ac:cxnSpMkLst>
        </pc:cxnChg>
        <pc:cxnChg chg="del mod">
          <ac:chgData name="Schilling Sabine HSLU W" userId="b0e2af5c-9187-4900-883a-c96514cd8e15" providerId="ADAL" clId="{A718DE39-B585-FE45-9424-AE0F75B132A7}" dt="2023-05-08T23:01:03.284" v="691" actId="478"/>
          <ac:cxnSpMkLst>
            <pc:docMk/>
            <pc:sldMk cId="2524729559" sldId="259"/>
            <ac:cxnSpMk id="52" creationId="{AAF424F0-2224-B62C-343E-4D506937AB0E}"/>
          </ac:cxnSpMkLst>
        </pc:cxnChg>
        <pc:cxnChg chg="add del mod">
          <ac:chgData name="Schilling Sabine HSLU W" userId="b0e2af5c-9187-4900-883a-c96514cd8e15" providerId="ADAL" clId="{A718DE39-B585-FE45-9424-AE0F75B132A7}" dt="2023-05-08T16:01:21.977" v="116" actId="21"/>
          <ac:cxnSpMkLst>
            <pc:docMk/>
            <pc:sldMk cId="2524729559" sldId="259"/>
            <ac:cxnSpMk id="53" creationId="{5417200D-FA5B-AB40-9966-50ECC2037E5F}"/>
          </ac:cxnSpMkLst>
        </pc:cxnChg>
        <pc:cxnChg chg="add del mod">
          <ac:chgData name="Schilling Sabine HSLU W" userId="b0e2af5c-9187-4900-883a-c96514cd8e15" providerId="ADAL" clId="{A718DE39-B585-FE45-9424-AE0F75B132A7}" dt="2023-05-08T16:01:21.977" v="116" actId="21"/>
          <ac:cxnSpMkLst>
            <pc:docMk/>
            <pc:sldMk cId="2524729559" sldId="259"/>
            <ac:cxnSpMk id="54" creationId="{B695B70E-87A2-8440-9CB0-989B6EF081A5}"/>
          </ac:cxnSpMkLst>
        </pc:cxnChg>
        <pc:cxnChg chg="add mod">
          <ac:chgData name="Schilling Sabine HSLU W" userId="b0e2af5c-9187-4900-883a-c96514cd8e15" providerId="ADAL" clId="{A718DE39-B585-FE45-9424-AE0F75B132A7}" dt="2023-05-08T16:05:13.416" v="136" actId="164"/>
          <ac:cxnSpMkLst>
            <pc:docMk/>
            <pc:sldMk cId="2524729559" sldId="259"/>
            <ac:cxnSpMk id="55" creationId="{C4510D76-DEA6-7B42-BACA-4FAE57148F1D}"/>
          </ac:cxnSpMkLst>
        </pc:cxnChg>
        <pc:cxnChg chg="add mod">
          <ac:chgData name="Schilling Sabine HSLU W" userId="b0e2af5c-9187-4900-883a-c96514cd8e15" providerId="ADAL" clId="{A718DE39-B585-FE45-9424-AE0F75B132A7}" dt="2023-05-08T16:05:13.416" v="136" actId="164"/>
          <ac:cxnSpMkLst>
            <pc:docMk/>
            <pc:sldMk cId="2524729559" sldId="259"/>
            <ac:cxnSpMk id="56" creationId="{BF552937-9F27-6A4D-9881-C91D182A811D}"/>
          </ac:cxnSpMkLst>
        </pc:cxnChg>
        <pc:cxnChg chg="add del mod">
          <ac:chgData name="Schilling Sabine HSLU W" userId="b0e2af5c-9187-4900-883a-c96514cd8e15" providerId="ADAL" clId="{A718DE39-B585-FE45-9424-AE0F75B132A7}" dt="2023-05-08T16:02:29.054" v="122"/>
          <ac:cxnSpMkLst>
            <pc:docMk/>
            <pc:sldMk cId="2524729559" sldId="259"/>
            <ac:cxnSpMk id="57" creationId="{2EA13C13-6E46-0B4D-8954-24232ACC52BD}"/>
          </ac:cxnSpMkLst>
        </pc:cxnChg>
        <pc:cxnChg chg="add del mod">
          <ac:chgData name="Schilling Sabine HSLU W" userId="b0e2af5c-9187-4900-883a-c96514cd8e15" providerId="ADAL" clId="{A718DE39-B585-FE45-9424-AE0F75B132A7}" dt="2023-05-08T22:44:52.839" v="586" actId="478"/>
          <ac:cxnSpMkLst>
            <pc:docMk/>
            <pc:sldMk cId="2524729559" sldId="259"/>
            <ac:cxnSpMk id="58" creationId="{100B85B9-5549-6342-9960-452F4F034086}"/>
          </ac:cxnSpMkLst>
        </pc:cxnChg>
        <pc:cxnChg chg="mod">
          <ac:chgData name="Schilling Sabine HSLU W" userId="b0e2af5c-9187-4900-883a-c96514cd8e15" providerId="ADAL" clId="{A718DE39-B585-FE45-9424-AE0F75B132A7}" dt="2023-05-08T16:05:33.141" v="139"/>
          <ac:cxnSpMkLst>
            <pc:docMk/>
            <pc:sldMk cId="2524729559" sldId="259"/>
            <ac:cxnSpMk id="67" creationId="{93126234-22BE-3949-BAF8-B4C411866FCB}"/>
          </ac:cxnSpMkLst>
        </pc:cxnChg>
        <pc:cxnChg chg="mod">
          <ac:chgData name="Schilling Sabine HSLU W" userId="b0e2af5c-9187-4900-883a-c96514cd8e15" providerId="ADAL" clId="{A718DE39-B585-FE45-9424-AE0F75B132A7}" dt="2023-05-08T16:05:33.141" v="139"/>
          <ac:cxnSpMkLst>
            <pc:docMk/>
            <pc:sldMk cId="2524729559" sldId="259"/>
            <ac:cxnSpMk id="68" creationId="{B2E274A3-C15A-4348-BD99-2CCC41CC9CB5}"/>
          </ac:cxnSpMkLst>
        </pc:cxnChg>
        <pc:cxnChg chg="mod">
          <ac:chgData name="Schilling Sabine HSLU W" userId="b0e2af5c-9187-4900-883a-c96514cd8e15" providerId="ADAL" clId="{A718DE39-B585-FE45-9424-AE0F75B132A7}" dt="2023-05-08T16:05:49.587" v="142"/>
          <ac:cxnSpMkLst>
            <pc:docMk/>
            <pc:sldMk cId="2524729559" sldId="259"/>
            <ac:cxnSpMk id="70" creationId="{CC334861-ED68-7941-9F58-2045C34910FB}"/>
          </ac:cxnSpMkLst>
        </pc:cxnChg>
        <pc:cxnChg chg="mod">
          <ac:chgData name="Schilling Sabine HSLU W" userId="b0e2af5c-9187-4900-883a-c96514cd8e15" providerId="ADAL" clId="{A718DE39-B585-FE45-9424-AE0F75B132A7}" dt="2023-05-08T16:05:49.587" v="142"/>
          <ac:cxnSpMkLst>
            <pc:docMk/>
            <pc:sldMk cId="2524729559" sldId="259"/>
            <ac:cxnSpMk id="71" creationId="{0F8CA815-6FE7-3341-8C10-AE6DF72039A1}"/>
          </ac:cxnSpMkLst>
        </pc:cxnChg>
        <pc:cxnChg chg="del mod">
          <ac:chgData name="Schilling Sabine HSLU W" userId="b0e2af5c-9187-4900-883a-c96514cd8e15" providerId="ADAL" clId="{A718DE39-B585-FE45-9424-AE0F75B132A7}" dt="2023-05-08T16:05:45.287" v="141" actId="478"/>
          <ac:cxnSpMkLst>
            <pc:docMk/>
            <pc:sldMk cId="2524729559" sldId="259"/>
            <ac:cxnSpMk id="75" creationId="{83126ED3-D190-3D4B-AC8D-BABC5F581622}"/>
          </ac:cxnSpMkLst>
        </pc:cxnChg>
        <pc:cxnChg chg="del mod">
          <ac:chgData name="Schilling Sabine HSLU W" userId="b0e2af5c-9187-4900-883a-c96514cd8e15" providerId="ADAL" clId="{A718DE39-B585-FE45-9424-AE0F75B132A7}" dt="2023-05-08T16:05:45.287" v="141" actId="478"/>
          <ac:cxnSpMkLst>
            <pc:docMk/>
            <pc:sldMk cId="2524729559" sldId="259"/>
            <ac:cxnSpMk id="76" creationId="{BB402729-29D2-D040-979E-F6FA1EFA792B}"/>
          </ac:cxnSpMkLst>
        </pc:cxnChg>
        <pc:cxnChg chg="add mod">
          <ac:chgData name="Schilling Sabine HSLU W" userId="b0e2af5c-9187-4900-883a-c96514cd8e15" providerId="ADAL" clId="{A718DE39-B585-FE45-9424-AE0F75B132A7}" dt="2023-05-08T16:09:50.645" v="164" actId="1076"/>
          <ac:cxnSpMkLst>
            <pc:docMk/>
            <pc:sldMk cId="2524729559" sldId="259"/>
            <ac:cxnSpMk id="77" creationId="{B3DE73AB-F7BE-824E-91E5-4E8A0CDAB16C}"/>
          </ac:cxnSpMkLst>
        </pc:cxnChg>
        <pc:cxnChg chg="del">
          <ac:chgData name="Schilling Sabine HSLU W" userId="b0e2af5c-9187-4900-883a-c96514cd8e15" providerId="ADAL" clId="{A718DE39-B585-FE45-9424-AE0F75B132A7}" dt="2023-05-08T16:05:28.632" v="138" actId="478"/>
          <ac:cxnSpMkLst>
            <pc:docMk/>
            <pc:sldMk cId="2524729559" sldId="259"/>
            <ac:cxnSpMk id="83" creationId="{8A93A00F-EC31-5741-A46B-16F660B3DFCB}"/>
          </ac:cxnSpMkLst>
        </pc:cxnChg>
        <pc:cxnChg chg="del">
          <ac:chgData name="Schilling Sabine HSLU W" userId="b0e2af5c-9187-4900-883a-c96514cd8e15" providerId="ADAL" clId="{A718DE39-B585-FE45-9424-AE0F75B132A7}" dt="2023-05-08T16:05:28.632" v="138" actId="478"/>
          <ac:cxnSpMkLst>
            <pc:docMk/>
            <pc:sldMk cId="2524729559" sldId="259"/>
            <ac:cxnSpMk id="84" creationId="{E112BC7B-3B53-CE4C-A43F-7D52D1309C4A}"/>
          </ac:cxnSpMkLst>
        </pc:cxnChg>
        <pc:cxnChg chg="mod">
          <ac:chgData name="Schilling Sabine HSLU W" userId="b0e2af5c-9187-4900-883a-c96514cd8e15" providerId="ADAL" clId="{A718DE39-B585-FE45-9424-AE0F75B132A7}" dt="2023-05-08T16:10:40.344" v="165" actId="1076"/>
          <ac:cxnSpMkLst>
            <pc:docMk/>
            <pc:sldMk cId="2524729559" sldId="259"/>
            <ac:cxnSpMk id="85" creationId="{866FE5CB-A394-F946-9E64-757F0968CA3E}"/>
          </ac:cxnSpMkLst>
        </pc:cxnChg>
        <pc:cxnChg chg="mod">
          <ac:chgData name="Schilling Sabine HSLU W" userId="b0e2af5c-9187-4900-883a-c96514cd8e15" providerId="ADAL" clId="{A718DE39-B585-FE45-9424-AE0F75B132A7}" dt="2023-05-08T16:10:40.344" v="165" actId="1076"/>
          <ac:cxnSpMkLst>
            <pc:docMk/>
            <pc:sldMk cId="2524729559" sldId="259"/>
            <ac:cxnSpMk id="86" creationId="{E8DACB91-86B4-1542-824F-8D15D1646A1F}"/>
          </ac:cxnSpMkLst>
        </pc:cxnChg>
        <pc:cxnChg chg="mod">
          <ac:chgData name="Schilling Sabine HSLU W" userId="b0e2af5c-9187-4900-883a-c96514cd8e15" providerId="ADAL" clId="{A718DE39-B585-FE45-9424-AE0F75B132A7}" dt="2023-05-08T22:46:55.378" v="607"/>
          <ac:cxnSpMkLst>
            <pc:docMk/>
            <pc:sldMk cId="2524729559" sldId="259"/>
            <ac:cxnSpMk id="95" creationId="{B21550C8-3070-B74D-822D-3A9803CDC2DC}"/>
          </ac:cxnSpMkLst>
        </pc:cxnChg>
        <pc:cxnChg chg="mod">
          <ac:chgData name="Schilling Sabine HSLU W" userId="b0e2af5c-9187-4900-883a-c96514cd8e15" providerId="ADAL" clId="{A718DE39-B585-FE45-9424-AE0F75B132A7}" dt="2023-05-08T22:46:55.378" v="607"/>
          <ac:cxnSpMkLst>
            <pc:docMk/>
            <pc:sldMk cId="2524729559" sldId="259"/>
            <ac:cxnSpMk id="96" creationId="{30235B87-65EF-9344-A704-ADE2FAFDA3DA}"/>
          </ac:cxnSpMkLst>
        </pc:cxnChg>
        <pc:cxnChg chg="mod">
          <ac:chgData name="Schilling Sabine HSLU W" userId="b0e2af5c-9187-4900-883a-c96514cd8e15" providerId="ADAL" clId="{A718DE39-B585-FE45-9424-AE0F75B132A7}" dt="2023-05-08T22:54:34.981" v="655"/>
          <ac:cxnSpMkLst>
            <pc:docMk/>
            <pc:sldMk cId="2524729559" sldId="259"/>
            <ac:cxnSpMk id="101" creationId="{081A7D4F-3955-7B45-99A7-D179FFD3CAF3}"/>
          </ac:cxnSpMkLst>
        </pc:cxnChg>
        <pc:cxnChg chg="mod">
          <ac:chgData name="Schilling Sabine HSLU W" userId="b0e2af5c-9187-4900-883a-c96514cd8e15" providerId="ADAL" clId="{A718DE39-B585-FE45-9424-AE0F75B132A7}" dt="2023-05-08T22:54:34.981" v="655"/>
          <ac:cxnSpMkLst>
            <pc:docMk/>
            <pc:sldMk cId="2524729559" sldId="259"/>
            <ac:cxnSpMk id="102" creationId="{632E964A-6AC1-DE4F-9999-AF9328E116CF}"/>
          </ac:cxnSpMkLst>
        </pc:cxnChg>
        <pc:cxnChg chg="add mod">
          <ac:chgData name="Schilling Sabine HSLU W" userId="b0e2af5c-9187-4900-883a-c96514cd8e15" providerId="ADAL" clId="{A718DE39-B585-FE45-9424-AE0F75B132A7}" dt="2023-05-08T22:55:02.127" v="658"/>
          <ac:cxnSpMkLst>
            <pc:docMk/>
            <pc:sldMk cId="2524729559" sldId="259"/>
            <ac:cxnSpMk id="103" creationId="{E5A1592E-E2D0-D047-A37B-6903D4C5AE83}"/>
          </ac:cxnSpMkLst>
        </pc:cxnChg>
        <pc:cxnChg chg="add mod">
          <ac:chgData name="Schilling Sabine HSLU W" userId="b0e2af5c-9187-4900-883a-c96514cd8e15" providerId="ADAL" clId="{A718DE39-B585-FE45-9424-AE0F75B132A7}" dt="2023-05-08T22:55:28.424" v="661" actId="1076"/>
          <ac:cxnSpMkLst>
            <pc:docMk/>
            <pc:sldMk cId="2524729559" sldId="259"/>
            <ac:cxnSpMk id="104" creationId="{CF429E8F-7133-3F4E-959E-01A0C3122673}"/>
          </ac:cxnSpMkLst>
        </pc:cxnChg>
        <pc:cxnChg chg="add mod">
          <ac:chgData name="Schilling Sabine HSLU W" userId="b0e2af5c-9187-4900-883a-c96514cd8e15" providerId="ADAL" clId="{A718DE39-B585-FE45-9424-AE0F75B132A7}" dt="2023-05-08T22:57:21.208" v="670" actId="1076"/>
          <ac:cxnSpMkLst>
            <pc:docMk/>
            <pc:sldMk cId="2524729559" sldId="259"/>
            <ac:cxnSpMk id="105" creationId="{1465166C-CF18-664E-A6E3-32EB0E33B980}"/>
          </ac:cxnSpMkLst>
        </pc:cxnChg>
        <pc:cxnChg chg="add mod">
          <ac:chgData name="Schilling Sabine HSLU W" userId="b0e2af5c-9187-4900-883a-c96514cd8e15" providerId="ADAL" clId="{A718DE39-B585-FE45-9424-AE0F75B132A7}" dt="2023-06-04T13:43:19.135" v="1659" actId="478"/>
          <ac:cxnSpMkLst>
            <pc:docMk/>
            <pc:sldMk cId="2524729559" sldId="259"/>
            <ac:cxnSpMk id="106" creationId="{C90D454B-D6FF-5C46-9462-9CFB0F03BFEC}"/>
          </ac:cxnSpMkLst>
        </pc:cxnChg>
      </pc:sldChg>
      <pc:sldChg chg="addSp delSp modSp add mod">
        <pc:chgData name="Schilling Sabine HSLU W" userId="b0e2af5c-9187-4900-883a-c96514cd8e15" providerId="ADAL" clId="{A718DE39-B585-FE45-9424-AE0F75B132A7}" dt="2023-06-05T21:56:51.479" v="2427" actId="478"/>
        <pc:sldMkLst>
          <pc:docMk/>
          <pc:sldMk cId="1088011539" sldId="260"/>
        </pc:sldMkLst>
        <pc:spChg chg="del mod">
          <ac:chgData name="Schilling Sabine HSLU W" userId="b0e2af5c-9187-4900-883a-c96514cd8e15" providerId="ADAL" clId="{A718DE39-B585-FE45-9424-AE0F75B132A7}" dt="2023-05-08T16:58:49.198" v="491" actId="478"/>
          <ac:spMkLst>
            <pc:docMk/>
            <pc:sldMk cId="1088011539" sldId="260"/>
            <ac:spMk id="7" creationId="{D954AB4D-A237-C043-A913-633703A9C26B}"/>
          </ac:spMkLst>
        </pc:spChg>
        <pc:spChg chg="mod">
          <ac:chgData name="Schilling Sabine HSLU W" userId="b0e2af5c-9187-4900-883a-c96514cd8e15" providerId="ADAL" clId="{A718DE39-B585-FE45-9424-AE0F75B132A7}" dt="2023-06-05T21:08:17.390" v="2358" actId="20577"/>
          <ac:spMkLst>
            <pc:docMk/>
            <pc:sldMk cId="1088011539" sldId="260"/>
            <ac:spMk id="8" creationId="{295FEA9A-D31C-504B-9808-C226C7EA0707}"/>
          </ac:spMkLst>
        </pc:spChg>
        <pc:spChg chg="del">
          <ac:chgData name="Schilling Sabine HSLU W" userId="b0e2af5c-9187-4900-883a-c96514cd8e15" providerId="ADAL" clId="{A718DE39-B585-FE45-9424-AE0F75B132A7}" dt="2023-06-05T15:02:24.387" v="2198" actId="478"/>
          <ac:spMkLst>
            <pc:docMk/>
            <pc:sldMk cId="1088011539" sldId="260"/>
            <ac:spMk id="12" creationId="{5B3D02EE-D20F-6749-A7FA-5999503CC955}"/>
          </ac:spMkLst>
        </pc:spChg>
        <pc:spChg chg="del mod">
          <ac:chgData name="Schilling Sabine HSLU W" userId="b0e2af5c-9187-4900-883a-c96514cd8e15" providerId="ADAL" clId="{A718DE39-B585-FE45-9424-AE0F75B132A7}" dt="2023-05-08T16:53:47.294" v="413" actId="478"/>
          <ac:spMkLst>
            <pc:docMk/>
            <pc:sldMk cId="1088011539" sldId="260"/>
            <ac:spMk id="13" creationId="{EA67BA80-9E95-9842-A47F-3FEB28489E11}"/>
          </ac:spMkLst>
        </pc:spChg>
        <pc:spChg chg="del">
          <ac:chgData name="Schilling Sabine HSLU W" userId="b0e2af5c-9187-4900-883a-c96514cd8e15" providerId="ADAL" clId="{A718DE39-B585-FE45-9424-AE0F75B132A7}" dt="2023-05-08T16:53:49.480" v="414" actId="478"/>
          <ac:spMkLst>
            <pc:docMk/>
            <pc:sldMk cId="1088011539" sldId="260"/>
            <ac:spMk id="15" creationId="{58467891-55C0-5A49-B45B-A1069D545E73}"/>
          </ac:spMkLst>
        </pc:spChg>
        <pc:spChg chg="mod">
          <ac:chgData name="Schilling Sabine HSLU W" userId="b0e2af5c-9187-4900-883a-c96514cd8e15" providerId="ADAL" clId="{A718DE39-B585-FE45-9424-AE0F75B132A7}" dt="2023-06-05T15:09:12.157" v="2353" actId="1076"/>
          <ac:spMkLst>
            <pc:docMk/>
            <pc:sldMk cId="1088011539" sldId="260"/>
            <ac:spMk id="18" creationId="{2335DB6E-64F6-8949-ABC8-401B69001A05}"/>
          </ac:spMkLst>
        </pc:spChg>
        <pc:spChg chg="del mod">
          <ac:chgData name="Schilling Sabine HSLU W" userId="b0e2af5c-9187-4900-883a-c96514cd8e15" providerId="ADAL" clId="{A718DE39-B585-FE45-9424-AE0F75B132A7}" dt="2023-06-05T21:56:35.144" v="2425" actId="478"/>
          <ac:spMkLst>
            <pc:docMk/>
            <pc:sldMk cId="1088011539" sldId="260"/>
            <ac:spMk id="23" creationId="{36EF0048-2E31-5040-B491-130A578F1E88}"/>
          </ac:spMkLst>
        </pc:spChg>
        <pc:spChg chg="mod">
          <ac:chgData name="Schilling Sabine HSLU W" userId="b0e2af5c-9187-4900-883a-c96514cd8e15" providerId="ADAL" clId="{A718DE39-B585-FE45-9424-AE0F75B132A7}" dt="2023-05-08T16:53:30.293" v="402" actId="20577"/>
          <ac:spMkLst>
            <pc:docMk/>
            <pc:sldMk cId="1088011539" sldId="260"/>
            <ac:spMk id="24" creationId="{28E8A1CE-2F5B-CA41-BF4F-D564FE688F4A}"/>
          </ac:spMkLst>
        </pc:spChg>
        <pc:spChg chg="add del mod">
          <ac:chgData name="Schilling Sabine HSLU W" userId="b0e2af5c-9187-4900-883a-c96514cd8e15" providerId="ADAL" clId="{A718DE39-B585-FE45-9424-AE0F75B132A7}" dt="2023-05-08T16:55:10.501" v="419" actId="478"/>
          <ac:spMkLst>
            <pc:docMk/>
            <pc:sldMk cId="1088011539" sldId="260"/>
            <ac:spMk id="48" creationId="{13DA8944-F7A5-4040-9550-D11D579973D9}"/>
          </ac:spMkLst>
        </pc:spChg>
        <pc:spChg chg="add del mod">
          <ac:chgData name="Schilling Sabine HSLU W" userId="b0e2af5c-9187-4900-883a-c96514cd8e15" providerId="ADAL" clId="{A718DE39-B585-FE45-9424-AE0F75B132A7}" dt="2023-05-08T16:57:26.287" v="436" actId="478"/>
          <ac:spMkLst>
            <pc:docMk/>
            <pc:sldMk cId="1088011539" sldId="260"/>
            <ac:spMk id="49" creationId="{EACFC4C8-EF57-834C-ADE6-C40978CA162D}"/>
          </ac:spMkLst>
        </pc:spChg>
        <pc:spChg chg="mod">
          <ac:chgData name="Schilling Sabine HSLU W" userId="b0e2af5c-9187-4900-883a-c96514cd8e15" providerId="ADAL" clId="{A718DE39-B585-FE45-9424-AE0F75B132A7}" dt="2023-06-05T15:03:47.009" v="2208" actId="20577"/>
          <ac:spMkLst>
            <pc:docMk/>
            <pc:sldMk cId="1088011539" sldId="260"/>
            <ac:spMk id="50" creationId="{EDADB854-50AC-BA4C-8480-8C0EC7EFB4F3}"/>
          </ac:spMkLst>
        </pc:spChg>
        <pc:spChg chg="add mod">
          <ac:chgData name="Schilling Sabine HSLU W" userId="b0e2af5c-9187-4900-883a-c96514cd8e15" providerId="ADAL" clId="{A718DE39-B585-FE45-9424-AE0F75B132A7}" dt="2023-05-08T23:03:13.292" v="767" actId="20577"/>
          <ac:spMkLst>
            <pc:docMk/>
            <pc:sldMk cId="1088011539" sldId="260"/>
            <ac:spMk id="54" creationId="{09096385-B072-5849-911C-33206C250362}"/>
          </ac:spMkLst>
        </pc:spChg>
        <pc:spChg chg="add del mod">
          <ac:chgData name="Schilling Sabine HSLU W" userId="b0e2af5c-9187-4900-883a-c96514cd8e15" providerId="ADAL" clId="{A718DE39-B585-FE45-9424-AE0F75B132A7}" dt="2023-06-05T15:02:51.520" v="2199" actId="478"/>
          <ac:spMkLst>
            <pc:docMk/>
            <pc:sldMk cId="1088011539" sldId="260"/>
            <ac:spMk id="57" creationId="{4457E915-8121-894F-B1A5-3CF85CF037C9}"/>
          </ac:spMkLst>
        </pc:spChg>
        <pc:spChg chg="del">
          <ac:chgData name="Schilling Sabine HSLU W" userId="b0e2af5c-9187-4900-883a-c96514cd8e15" providerId="ADAL" clId="{A718DE39-B585-FE45-9424-AE0F75B132A7}" dt="2023-06-05T21:56:51.479" v="2427" actId="478"/>
          <ac:spMkLst>
            <pc:docMk/>
            <pc:sldMk cId="1088011539" sldId="260"/>
            <ac:spMk id="78" creationId="{0F06C551-4449-5949-BF67-889550F51913}"/>
          </ac:spMkLst>
        </pc:spChg>
        <pc:grpChg chg="del">
          <ac:chgData name="Schilling Sabine HSLU W" userId="b0e2af5c-9187-4900-883a-c96514cd8e15" providerId="ADAL" clId="{A718DE39-B585-FE45-9424-AE0F75B132A7}" dt="2023-05-08T16:54:44.628" v="418" actId="478"/>
          <ac:grpSpMkLst>
            <pc:docMk/>
            <pc:sldMk cId="1088011539" sldId="260"/>
            <ac:grpSpMk id="41" creationId="{83F09A16-73FE-ED4E-AD69-4F9A3E85F4FB}"/>
          </ac:grpSpMkLst>
        </pc:grpChg>
        <pc:cxnChg chg="del">
          <ac:chgData name="Schilling Sabine HSLU W" userId="b0e2af5c-9187-4900-883a-c96514cd8e15" providerId="ADAL" clId="{A718DE39-B585-FE45-9424-AE0F75B132A7}" dt="2023-05-08T23:19:36.695" v="933" actId="478"/>
          <ac:cxnSpMkLst>
            <pc:docMk/>
            <pc:sldMk cId="1088011539" sldId="260"/>
            <ac:cxnSpMk id="2" creationId="{C01A1D17-F046-0EEE-5C75-C706EDB2C4C0}"/>
          </ac:cxnSpMkLst>
        </pc:cxnChg>
        <pc:cxnChg chg="del mod">
          <ac:chgData name="Schilling Sabine HSLU W" userId="b0e2af5c-9187-4900-883a-c96514cd8e15" providerId="ADAL" clId="{A718DE39-B585-FE45-9424-AE0F75B132A7}" dt="2023-06-05T21:56:37.160" v="2426" actId="478"/>
          <ac:cxnSpMkLst>
            <pc:docMk/>
            <pc:sldMk cId="1088011539" sldId="260"/>
            <ac:cxnSpMk id="51" creationId="{210858E2-0DAE-5740-8F45-DA7EDB187874}"/>
          </ac:cxnSpMkLst>
        </pc:cxnChg>
        <pc:cxnChg chg="add mod">
          <ac:chgData name="Schilling Sabine HSLU W" userId="b0e2af5c-9187-4900-883a-c96514cd8e15" providerId="ADAL" clId="{A718DE39-B585-FE45-9424-AE0F75B132A7}" dt="2023-05-08T17:00:00.884" v="508" actId="1076"/>
          <ac:cxnSpMkLst>
            <pc:docMk/>
            <pc:sldMk cId="1088011539" sldId="260"/>
            <ac:cxnSpMk id="53" creationId="{4A5D2D83-247F-C742-B9A2-04A821DA6B77}"/>
          </ac:cxnSpMkLst>
        </pc:cxnChg>
        <pc:cxnChg chg="add mod">
          <ac:chgData name="Schilling Sabine HSLU W" userId="b0e2af5c-9187-4900-883a-c96514cd8e15" providerId="ADAL" clId="{A718DE39-B585-FE45-9424-AE0F75B132A7}" dt="2023-05-08T17:00:14.931" v="512" actId="14100"/>
          <ac:cxnSpMkLst>
            <pc:docMk/>
            <pc:sldMk cId="1088011539" sldId="260"/>
            <ac:cxnSpMk id="59" creationId="{4E3787B7-BCD5-A84C-BE86-030976E593D5}"/>
          </ac:cxnSpMkLst>
        </pc:cxnChg>
        <pc:cxnChg chg="add del mod">
          <ac:chgData name="Schilling Sabine HSLU W" userId="b0e2af5c-9187-4900-883a-c96514cd8e15" providerId="ADAL" clId="{A718DE39-B585-FE45-9424-AE0F75B132A7}" dt="2023-05-08T23:16:12.979" v="861"/>
          <ac:cxnSpMkLst>
            <pc:docMk/>
            <pc:sldMk cId="1088011539" sldId="260"/>
            <ac:cxnSpMk id="60" creationId="{517092F1-E631-4648-B3B8-05F496899A1A}"/>
          </ac:cxnSpMkLst>
        </pc:cxnChg>
      </pc:sldChg>
      <pc:sldChg chg="addSp delSp modSp add mod modNotesTx">
        <pc:chgData name="Schilling Sabine HSLU W" userId="b0e2af5c-9187-4900-883a-c96514cd8e15" providerId="ADAL" clId="{A718DE39-B585-FE45-9424-AE0F75B132A7}" dt="2023-06-05T21:55:20.992" v="2388" actId="255"/>
        <pc:sldMkLst>
          <pc:docMk/>
          <pc:sldMk cId="2124167232" sldId="261"/>
        </pc:sldMkLst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7" creationId="{D954AB4D-A237-C043-A913-633703A9C26B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8" creationId="{295FEA9A-D31C-504B-9808-C226C7EA0707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9" creationId="{8348F7DE-DD58-0040-AD2D-ECF76CE16313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12" creationId="{5B3D02EE-D20F-6749-A7FA-5999503CC955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13" creationId="{EA67BA80-9E95-9842-A47F-3FEB28489E11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15" creationId="{58467891-55C0-5A49-B45B-A1069D545E73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18" creationId="{2335DB6E-64F6-8949-ABC8-401B69001A05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19" creationId="{27AFF27F-0DD9-524C-897D-E4669B9A95DF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22" creationId="{25BBDB14-38E4-0647-AC5E-BCFF1B8D2112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23" creationId="{36EF0048-2E31-5040-B491-130A578F1E88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24" creationId="{28E8A1CE-2F5B-CA41-BF4F-D564FE688F4A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27" creationId="{154F606E-7DC7-FF4E-A02F-7F533D595B92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28" creationId="{7D4896EC-C7F6-524F-8A17-71B3C9850771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29" creationId="{A1E211F9-17D8-404F-BDD9-8FA1CF6DEBDF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30" creationId="{5E44A5B4-1C65-9447-A4FA-813B5715A602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31" creationId="{A84A5B24-3EDF-024C-BA56-40AE6A36DAEC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32" creationId="{071DF41B-9DEB-6D43-B3A8-72AD854F6F00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50" creationId="{EDADB854-50AC-BA4C-8480-8C0EC7EFB4F3}"/>
          </ac:spMkLst>
        </pc:spChg>
        <pc:spChg chg="add del mod">
          <ac:chgData name="Schilling Sabine HSLU W" userId="b0e2af5c-9187-4900-883a-c96514cd8e15" providerId="ADAL" clId="{A718DE39-B585-FE45-9424-AE0F75B132A7}" dt="2023-06-05T09:44:15.447" v="1853"/>
          <ac:spMkLst>
            <pc:docMk/>
            <pc:sldMk cId="2124167232" sldId="261"/>
            <ac:spMk id="64" creationId="{FD37AB60-79C4-0D43-9ECA-2917170161CE}"/>
          </ac:spMkLst>
        </pc:spChg>
        <pc:spChg chg="del">
          <ac:chgData name="Schilling Sabine HSLU W" userId="b0e2af5c-9187-4900-883a-c96514cd8e15" providerId="ADAL" clId="{A718DE39-B585-FE45-9424-AE0F75B132A7}" dt="2023-06-04T13:52:59.548" v="1722" actId="478"/>
          <ac:spMkLst>
            <pc:docMk/>
            <pc:sldMk cId="2124167232" sldId="261"/>
            <ac:spMk id="80" creationId="{21BB76EE-C80E-914A-A835-D90D262EF5C4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82" creationId="{058ACE3D-4E4D-8A41-B7BD-3A0C51AE99CF}"/>
          </ac:spMkLst>
        </pc:spChg>
        <pc:spChg chg="del">
          <ac:chgData name="Schilling Sabine HSLU W" userId="b0e2af5c-9187-4900-883a-c96514cd8e15" providerId="ADAL" clId="{A718DE39-B585-FE45-9424-AE0F75B132A7}" dt="2023-06-05T10:20:00.311" v="1924" actId="478"/>
          <ac:spMkLst>
            <pc:docMk/>
            <pc:sldMk cId="2124167232" sldId="261"/>
            <ac:spMk id="87" creationId="{B8B2C9CD-29A4-BA45-90B4-448E4B36BF59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88" creationId="{0E5AFE29-9DE7-3648-9268-979960C55ADC}"/>
          </ac:spMkLst>
        </pc:spChg>
        <pc:spChg chg="del">
          <ac:chgData name="Schilling Sabine HSLU W" userId="b0e2af5c-9187-4900-883a-c96514cd8e15" providerId="ADAL" clId="{A718DE39-B585-FE45-9424-AE0F75B132A7}" dt="2023-06-05T10:19:57.793" v="1923" actId="478"/>
          <ac:spMkLst>
            <pc:docMk/>
            <pc:sldMk cId="2124167232" sldId="261"/>
            <ac:spMk id="89" creationId="{7CB6C8CE-EEA2-CD43-A414-C375E3700667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91" creationId="{CA845AB3-04D9-1F49-BCF4-C436B10CBCD7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93" creationId="{487C5E26-0FCA-9D43-9804-1F43DC2563A0}"/>
          </ac:spMkLst>
        </pc:spChg>
        <pc:spChg chg="mod">
          <ac:chgData name="Schilling Sabine HSLU W" userId="b0e2af5c-9187-4900-883a-c96514cd8e15" providerId="ADAL" clId="{A718DE39-B585-FE45-9424-AE0F75B132A7}" dt="2023-06-05T21:54:45.075" v="2382" actId="1076"/>
          <ac:spMkLst>
            <pc:docMk/>
            <pc:sldMk cId="2124167232" sldId="261"/>
            <ac:spMk id="94" creationId="{0A82FAB2-00BE-5946-BC39-F6CE2D795AEE}"/>
          </ac:spMkLst>
        </pc:spChg>
        <pc:spChg chg="del">
          <ac:chgData name="Schilling Sabine HSLU W" userId="b0e2af5c-9187-4900-883a-c96514cd8e15" providerId="ADAL" clId="{A718DE39-B585-FE45-9424-AE0F75B132A7}" dt="2023-06-04T13:53:03.366" v="1723" actId="478"/>
          <ac:spMkLst>
            <pc:docMk/>
            <pc:sldMk cId="2124167232" sldId="261"/>
            <ac:spMk id="97" creationId="{34ABFF97-4EDA-8A46-924C-6C1AB82DDAE0}"/>
          </ac:spMkLst>
        </pc:spChg>
        <pc:spChg chg="del">
          <ac:chgData name="Schilling Sabine HSLU W" userId="b0e2af5c-9187-4900-883a-c96514cd8e15" providerId="ADAL" clId="{A718DE39-B585-FE45-9424-AE0F75B132A7}" dt="2023-06-05T09:45:01.218" v="1856" actId="478"/>
          <ac:spMkLst>
            <pc:docMk/>
            <pc:sldMk cId="2124167232" sldId="261"/>
            <ac:spMk id="98" creationId="{BC90166D-F1CA-654E-8180-7CE0DAAACBBC}"/>
          </ac:spMkLst>
        </pc:spChg>
        <pc:spChg chg="del">
          <ac:chgData name="Schilling Sabine HSLU W" userId="b0e2af5c-9187-4900-883a-c96514cd8e15" providerId="ADAL" clId="{A718DE39-B585-FE45-9424-AE0F75B132A7}" dt="2023-06-05T09:44:55.176" v="1855" actId="478"/>
          <ac:spMkLst>
            <pc:docMk/>
            <pc:sldMk cId="2124167232" sldId="261"/>
            <ac:spMk id="99" creationId="{C388AAB4-9470-B240-BB73-85115F4C036C}"/>
          </ac:spMkLst>
        </pc:spChg>
        <pc:spChg chg="add mod">
          <ac:chgData name="Schilling Sabine HSLU W" userId="b0e2af5c-9187-4900-883a-c96514cd8e15" providerId="ADAL" clId="{A718DE39-B585-FE45-9424-AE0F75B132A7}" dt="2023-06-05T21:54:55.693" v="2384" actId="1076"/>
          <ac:spMkLst>
            <pc:docMk/>
            <pc:sldMk cId="2124167232" sldId="261"/>
            <ac:spMk id="120" creationId="{5BF71A48-A690-3F44-A027-26FB590AED49}"/>
          </ac:spMkLst>
        </pc:spChg>
        <pc:spChg chg="add mod">
          <ac:chgData name="Schilling Sabine HSLU W" userId="b0e2af5c-9187-4900-883a-c96514cd8e15" providerId="ADAL" clId="{A718DE39-B585-FE45-9424-AE0F75B132A7}" dt="2023-06-05T21:54:59.499" v="2385" actId="1076"/>
          <ac:spMkLst>
            <pc:docMk/>
            <pc:sldMk cId="2124167232" sldId="261"/>
            <ac:spMk id="121" creationId="{47917634-4AB2-2B4C-9DB5-726D47A410C7}"/>
          </ac:spMkLst>
        </pc:spChg>
        <pc:spChg chg="add mod">
          <ac:chgData name="Schilling Sabine HSLU W" userId="b0e2af5c-9187-4900-883a-c96514cd8e15" providerId="ADAL" clId="{A718DE39-B585-FE45-9424-AE0F75B132A7}" dt="2023-06-05T21:54:53.022" v="2383" actId="1076"/>
          <ac:spMkLst>
            <pc:docMk/>
            <pc:sldMk cId="2124167232" sldId="261"/>
            <ac:spMk id="122" creationId="{60669524-F80D-B648-BDD7-AE34244714A6}"/>
          </ac:spMkLst>
        </pc:spChg>
        <pc:spChg chg="add mod">
          <ac:chgData name="Schilling Sabine HSLU W" userId="b0e2af5c-9187-4900-883a-c96514cd8e15" providerId="ADAL" clId="{A718DE39-B585-FE45-9424-AE0F75B132A7}" dt="2023-06-05T21:55:20.992" v="2388" actId="255"/>
          <ac:spMkLst>
            <pc:docMk/>
            <pc:sldMk cId="2124167232" sldId="261"/>
            <ac:spMk id="124" creationId="{503B046D-58C0-0D47-AA46-B1416D553991}"/>
          </ac:spMkLst>
        </pc:spChg>
        <pc:grpChg chg="mod">
          <ac:chgData name="Schilling Sabine HSLU W" userId="b0e2af5c-9187-4900-883a-c96514cd8e15" providerId="ADAL" clId="{A718DE39-B585-FE45-9424-AE0F75B132A7}" dt="2023-06-05T21:54:45.075" v="2382" actId="1076"/>
          <ac:grpSpMkLst>
            <pc:docMk/>
            <pc:sldMk cId="2124167232" sldId="261"/>
            <ac:grpSpMk id="41" creationId="{83F09A16-73FE-ED4E-AD69-4F9A3E85F4FB}"/>
          </ac:grpSpMkLst>
        </pc:grpChg>
        <pc:grpChg chg="mod">
          <ac:chgData name="Schilling Sabine HSLU W" userId="b0e2af5c-9187-4900-883a-c96514cd8e15" providerId="ADAL" clId="{A718DE39-B585-FE45-9424-AE0F75B132A7}" dt="2023-06-05T21:54:45.075" v="2382" actId="1076"/>
          <ac:grpSpMkLst>
            <pc:docMk/>
            <pc:sldMk cId="2124167232" sldId="261"/>
            <ac:grpSpMk id="66" creationId="{281344E7-7346-ED47-88F2-43CF23662C53}"/>
          </ac:grpSpMkLst>
        </pc:grpChg>
        <pc:grpChg chg="mod">
          <ac:chgData name="Schilling Sabine HSLU W" userId="b0e2af5c-9187-4900-883a-c96514cd8e15" providerId="ADAL" clId="{A718DE39-B585-FE45-9424-AE0F75B132A7}" dt="2023-06-05T21:54:45.075" v="2382" actId="1076"/>
          <ac:grpSpMkLst>
            <pc:docMk/>
            <pc:sldMk cId="2124167232" sldId="261"/>
            <ac:grpSpMk id="69" creationId="{F293F561-4FC8-2849-9124-4C6573975351}"/>
          </ac:grpSpMkLst>
        </pc:grpChg>
        <pc:grpChg chg="del">
          <ac:chgData name="Schilling Sabine HSLU W" userId="b0e2af5c-9187-4900-883a-c96514cd8e15" providerId="ADAL" clId="{A718DE39-B585-FE45-9424-AE0F75B132A7}" dt="2023-06-05T10:19:48.774" v="1922" actId="478"/>
          <ac:grpSpMkLst>
            <pc:docMk/>
            <pc:sldMk cId="2124167232" sldId="261"/>
            <ac:grpSpMk id="90" creationId="{7B8FC5AF-7834-A64B-84B2-D8DA87C86379}"/>
          </ac:grpSpMkLst>
        </pc:grpChg>
        <pc:grpChg chg="del">
          <ac:chgData name="Schilling Sabine HSLU W" userId="b0e2af5c-9187-4900-883a-c96514cd8e15" providerId="ADAL" clId="{A718DE39-B585-FE45-9424-AE0F75B132A7}" dt="2023-06-05T09:44:51.300" v="1854" actId="478"/>
          <ac:grpSpMkLst>
            <pc:docMk/>
            <pc:sldMk cId="2124167232" sldId="261"/>
            <ac:grpSpMk id="100" creationId="{C3286D5F-EDC9-C940-883C-2F2105ED3C14}"/>
          </ac:grpSpMkLst>
        </pc:grpChg>
        <pc:grpChg chg="add mod">
          <ac:chgData name="Schilling Sabine HSLU W" userId="b0e2af5c-9187-4900-883a-c96514cd8e15" providerId="ADAL" clId="{A718DE39-B585-FE45-9424-AE0F75B132A7}" dt="2023-06-05T21:54:45.075" v="2382" actId="1076"/>
          <ac:grpSpMkLst>
            <pc:docMk/>
            <pc:sldMk cId="2124167232" sldId="261"/>
            <ac:grpSpMk id="108" creationId="{92E4899E-5A66-2644-8DA1-99351EF0D72D}"/>
          </ac:grpSpMkLst>
        </pc:grpChg>
        <pc:cxnChg chg="mod">
          <ac:chgData name="Schilling Sabine HSLU W" userId="b0e2af5c-9187-4900-883a-c96514cd8e15" providerId="ADAL" clId="{A718DE39-B585-FE45-9424-AE0F75B132A7}" dt="2023-06-05T21:54:45.075" v="2382" actId="1076"/>
          <ac:cxnSpMkLst>
            <pc:docMk/>
            <pc:sldMk cId="2124167232" sldId="261"/>
            <ac:cxnSpMk id="2" creationId="{C01A1D17-F046-0EEE-5C75-C706EDB2C4C0}"/>
          </ac:cxnSpMkLst>
        </pc:cxnChg>
        <pc:cxnChg chg="mod">
          <ac:chgData name="Schilling Sabine HSLU W" userId="b0e2af5c-9187-4900-883a-c96514cd8e15" providerId="ADAL" clId="{A718DE39-B585-FE45-9424-AE0F75B132A7}" dt="2023-06-05T21:54:45.075" v="2382" actId="1076"/>
          <ac:cxnSpMkLst>
            <pc:docMk/>
            <pc:sldMk cId="2124167232" sldId="261"/>
            <ac:cxnSpMk id="20" creationId="{7D99A9B4-E07A-52B7-4249-35305B9F71C3}"/>
          </ac:cxnSpMkLst>
        </pc:cxnChg>
        <pc:cxnChg chg="del">
          <ac:chgData name="Schilling Sabine HSLU W" userId="b0e2af5c-9187-4900-883a-c96514cd8e15" providerId="ADAL" clId="{A718DE39-B585-FE45-9424-AE0F75B132A7}" dt="2023-06-05T10:20:12.706" v="1926" actId="478"/>
          <ac:cxnSpMkLst>
            <pc:docMk/>
            <pc:sldMk cId="2124167232" sldId="261"/>
            <ac:cxnSpMk id="40" creationId="{0D10A4BB-670F-5F4A-A0F3-729FC94455AB}"/>
          </ac:cxnSpMkLst>
        </pc:cxnChg>
        <pc:cxnChg chg="mod">
          <ac:chgData name="Schilling Sabine HSLU W" userId="b0e2af5c-9187-4900-883a-c96514cd8e15" providerId="ADAL" clId="{A718DE39-B585-FE45-9424-AE0F75B132A7}" dt="2023-06-05T21:54:45.075" v="2382" actId="1076"/>
          <ac:cxnSpMkLst>
            <pc:docMk/>
            <pc:sldMk cId="2124167232" sldId="261"/>
            <ac:cxnSpMk id="44" creationId="{41CB2540-231C-6703-779B-A332362CCCD0}"/>
          </ac:cxnSpMkLst>
        </pc:cxnChg>
        <pc:cxnChg chg="mod">
          <ac:chgData name="Schilling Sabine HSLU W" userId="b0e2af5c-9187-4900-883a-c96514cd8e15" providerId="ADAL" clId="{A718DE39-B585-FE45-9424-AE0F75B132A7}" dt="2023-06-05T21:54:45.075" v="2382" actId="1076"/>
          <ac:cxnSpMkLst>
            <pc:docMk/>
            <pc:sldMk cId="2124167232" sldId="261"/>
            <ac:cxnSpMk id="45" creationId="{C345531F-D218-6149-D0A2-593D71DD481A}"/>
          </ac:cxnSpMkLst>
        </pc:cxnChg>
        <pc:cxnChg chg="mod">
          <ac:chgData name="Schilling Sabine HSLU W" userId="b0e2af5c-9187-4900-883a-c96514cd8e15" providerId="ADAL" clId="{A718DE39-B585-FE45-9424-AE0F75B132A7}" dt="2023-06-05T21:54:45.075" v="2382" actId="1076"/>
          <ac:cxnSpMkLst>
            <pc:docMk/>
            <pc:sldMk cId="2124167232" sldId="261"/>
            <ac:cxnSpMk id="46" creationId="{2C705129-730D-E48F-BAF5-71C823C4600D}"/>
          </ac:cxnSpMkLst>
        </pc:cxnChg>
        <pc:cxnChg chg="del mod">
          <ac:chgData name="Schilling Sabine HSLU W" userId="b0e2af5c-9187-4900-883a-c96514cd8e15" providerId="ADAL" clId="{A718DE39-B585-FE45-9424-AE0F75B132A7}" dt="2023-06-05T09:45:25.315" v="1864" actId="478"/>
          <ac:cxnSpMkLst>
            <pc:docMk/>
            <pc:sldMk cId="2124167232" sldId="261"/>
            <ac:cxnSpMk id="47" creationId="{C197452A-EA6E-C347-904C-AB87B9A22813}"/>
          </ac:cxnSpMkLst>
        </pc:cxnChg>
        <pc:cxnChg chg="mod">
          <ac:chgData name="Schilling Sabine HSLU W" userId="b0e2af5c-9187-4900-883a-c96514cd8e15" providerId="ADAL" clId="{A718DE39-B585-FE45-9424-AE0F75B132A7}" dt="2023-06-05T21:54:45.075" v="2382" actId="1076"/>
          <ac:cxnSpMkLst>
            <pc:docMk/>
            <pc:sldMk cId="2124167232" sldId="261"/>
            <ac:cxnSpMk id="51" creationId="{210858E2-0DAE-5740-8F45-DA7EDB187874}"/>
          </ac:cxnSpMkLst>
        </pc:cxnChg>
        <pc:cxnChg chg="add mod">
          <ac:chgData name="Schilling Sabine HSLU W" userId="b0e2af5c-9187-4900-883a-c96514cd8e15" providerId="ADAL" clId="{A718DE39-B585-FE45-9424-AE0F75B132A7}" dt="2023-06-05T21:54:45.075" v="2382" actId="1076"/>
          <ac:cxnSpMkLst>
            <pc:docMk/>
            <pc:sldMk cId="2124167232" sldId="261"/>
            <ac:cxnSpMk id="61" creationId="{D5F34D77-97A5-5748-A006-464A7F69597C}"/>
          </ac:cxnSpMkLst>
        </pc:cxnChg>
        <pc:cxnChg chg="mod">
          <ac:chgData name="Schilling Sabine HSLU W" userId="b0e2af5c-9187-4900-883a-c96514cd8e15" providerId="ADAL" clId="{A718DE39-B585-FE45-9424-AE0F75B132A7}" dt="2023-06-05T21:54:45.075" v="2382" actId="1076"/>
          <ac:cxnSpMkLst>
            <pc:docMk/>
            <pc:sldMk cId="2124167232" sldId="261"/>
            <ac:cxnSpMk id="77" creationId="{B3DE73AB-F7BE-824E-91E5-4E8A0CDAB16C}"/>
          </ac:cxnSpMkLst>
        </pc:cxnChg>
        <pc:cxnChg chg="del mod">
          <ac:chgData name="Schilling Sabine HSLU W" userId="b0e2af5c-9187-4900-883a-c96514cd8e15" providerId="ADAL" clId="{A718DE39-B585-FE45-9424-AE0F75B132A7}" dt="2023-06-05T12:03:39.404" v="2020" actId="478"/>
          <ac:cxnSpMkLst>
            <pc:docMk/>
            <pc:sldMk cId="2124167232" sldId="261"/>
            <ac:cxnSpMk id="85" creationId="{866FE5CB-A394-F946-9E64-757F0968CA3E}"/>
          </ac:cxnSpMkLst>
        </pc:cxnChg>
        <pc:cxnChg chg="del mod">
          <ac:chgData name="Schilling Sabine HSLU W" userId="b0e2af5c-9187-4900-883a-c96514cd8e15" providerId="ADAL" clId="{A718DE39-B585-FE45-9424-AE0F75B132A7}" dt="2023-06-05T12:03:41.148" v="2021" actId="478"/>
          <ac:cxnSpMkLst>
            <pc:docMk/>
            <pc:sldMk cId="2124167232" sldId="261"/>
            <ac:cxnSpMk id="86" creationId="{E8DACB91-86B4-1542-824F-8D15D1646A1F}"/>
          </ac:cxnSpMkLst>
        </pc:cxnChg>
        <pc:cxnChg chg="mod">
          <ac:chgData name="Schilling Sabine HSLU W" userId="b0e2af5c-9187-4900-883a-c96514cd8e15" providerId="ADAL" clId="{A718DE39-B585-FE45-9424-AE0F75B132A7}" dt="2023-06-05T21:54:45.075" v="2382" actId="1076"/>
          <ac:cxnSpMkLst>
            <pc:docMk/>
            <pc:sldMk cId="2124167232" sldId="261"/>
            <ac:cxnSpMk id="103" creationId="{E5A1592E-E2D0-D047-A37B-6903D4C5AE83}"/>
          </ac:cxnSpMkLst>
        </pc:cxnChg>
        <pc:cxnChg chg="mod">
          <ac:chgData name="Schilling Sabine HSLU W" userId="b0e2af5c-9187-4900-883a-c96514cd8e15" providerId="ADAL" clId="{A718DE39-B585-FE45-9424-AE0F75B132A7}" dt="2023-06-05T21:54:45.075" v="2382" actId="1076"/>
          <ac:cxnSpMkLst>
            <pc:docMk/>
            <pc:sldMk cId="2124167232" sldId="261"/>
            <ac:cxnSpMk id="104" creationId="{CF429E8F-7133-3F4E-959E-01A0C3122673}"/>
          </ac:cxnSpMkLst>
        </pc:cxnChg>
        <pc:cxnChg chg="del">
          <ac:chgData name="Schilling Sabine HSLU W" userId="b0e2af5c-9187-4900-883a-c96514cd8e15" providerId="ADAL" clId="{A718DE39-B585-FE45-9424-AE0F75B132A7}" dt="2023-06-05T10:20:14.807" v="1927" actId="478"/>
          <ac:cxnSpMkLst>
            <pc:docMk/>
            <pc:sldMk cId="2124167232" sldId="261"/>
            <ac:cxnSpMk id="105" creationId="{1465166C-CF18-664E-A6E3-32EB0E33B980}"/>
          </ac:cxnSpMkLst>
        </pc:cxnChg>
        <pc:cxnChg chg="del mod">
          <ac:chgData name="Schilling Sabine HSLU W" userId="b0e2af5c-9187-4900-883a-c96514cd8e15" providerId="ADAL" clId="{A718DE39-B585-FE45-9424-AE0F75B132A7}" dt="2023-06-05T09:46:10.628" v="1873" actId="478"/>
          <ac:cxnSpMkLst>
            <pc:docMk/>
            <pc:sldMk cId="2124167232" sldId="261"/>
            <ac:cxnSpMk id="106" creationId="{C90D454B-D6FF-5C46-9462-9CFB0F03BFEC}"/>
          </ac:cxnSpMkLst>
        </pc:cxnChg>
        <pc:cxnChg chg="add mod">
          <ac:chgData name="Schilling Sabine HSLU W" userId="b0e2af5c-9187-4900-883a-c96514cd8e15" providerId="ADAL" clId="{A718DE39-B585-FE45-9424-AE0F75B132A7}" dt="2023-06-05T21:54:45.075" v="2382" actId="1076"/>
          <ac:cxnSpMkLst>
            <pc:docMk/>
            <pc:sldMk cId="2124167232" sldId="261"/>
            <ac:cxnSpMk id="107" creationId="{E29BA28E-23C2-6E41-AF56-5E1EBCBA2A94}"/>
          </ac:cxnSpMkLst>
        </pc:cxnChg>
        <pc:cxnChg chg="mod">
          <ac:chgData name="Schilling Sabine HSLU W" userId="b0e2af5c-9187-4900-883a-c96514cd8e15" providerId="ADAL" clId="{A718DE39-B585-FE45-9424-AE0F75B132A7}" dt="2023-06-05T12:03:51.336" v="2023"/>
          <ac:cxnSpMkLst>
            <pc:docMk/>
            <pc:sldMk cId="2124167232" sldId="261"/>
            <ac:cxnSpMk id="109" creationId="{FAF19563-767B-CA4D-ADCE-25B2F272A461}"/>
          </ac:cxnSpMkLst>
        </pc:cxnChg>
        <pc:cxnChg chg="mod">
          <ac:chgData name="Schilling Sabine HSLU W" userId="b0e2af5c-9187-4900-883a-c96514cd8e15" providerId="ADAL" clId="{A718DE39-B585-FE45-9424-AE0F75B132A7}" dt="2023-06-05T12:03:51.336" v="2023"/>
          <ac:cxnSpMkLst>
            <pc:docMk/>
            <pc:sldMk cId="2124167232" sldId="261"/>
            <ac:cxnSpMk id="110" creationId="{B3651020-8A7C-AB47-BE26-D080FD6A7A52}"/>
          </ac:cxnSpMkLst>
        </pc:cxnChg>
      </pc:sldChg>
      <pc:sldChg chg="new del">
        <pc:chgData name="Schilling Sabine HSLU W" userId="b0e2af5c-9187-4900-883a-c96514cd8e15" providerId="ADAL" clId="{A718DE39-B585-FE45-9424-AE0F75B132A7}" dt="2023-06-05T17:20:57.100" v="2355" actId="2696"/>
        <pc:sldMkLst>
          <pc:docMk/>
          <pc:sldMk cId="2974073124" sldId="262"/>
        </pc:sldMkLst>
      </pc:sldChg>
      <pc:sldChg chg="modSp new del mod">
        <pc:chgData name="Schilling Sabine HSLU W" userId="b0e2af5c-9187-4900-883a-c96514cd8e15" providerId="ADAL" clId="{A718DE39-B585-FE45-9424-AE0F75B132A7}" dt="2023-06-05T17:20:58.062" v="2356" actId="2696"/>
        <pc:sldMkLst>
          <pc:docMk/>
          <pc:sldMk cId="1105313096" sldId="263"/>
        </pc:sldMkLst>
        <pc:spChg chg="mod">
          <ac:chgData name="Schilling Sabine HSLU W" userId="b0e2af5c-9187-4900-883a-c96514cd8e15" providerId="ADAL" clId="{A718DE39-B585-FE45-9424-AE0F75B132A7}" dt="2023-06-04T13:51:58.253" v="1687" actId="20577"/>
          <ac:spMkLst>
            <pc:docMk/>
            <pc:sldMk cId="1105313096" sldId="263"/>
            <ac:spMk id="2" creationId="{0ABCBDB6-E35D-6E4F-AC9B-BED33066BD7B}"/>
          </ac:spMkLst>
        </pc:spChg>
      </pc:sldChg>
    </pc:docChg>
  </pc:docChgLst>
  <pc:docChgLst>
    <pc:chgData name="Sabine" userId="b0e2af5c-9187-4900-883a-c96514cd8e15" providerId="ADAL" clId="{B26FB922-3B4D-4BEB-9B56-C16FD5403E13}"/>
    <pc:docChg chg="undo custSel modSld">
      <pc:chgData name="Sabine" userId="b0e2af5c-9187-4900-883a-c96514cd8e15" providerId="ADAL" clId="{B26FB922-3B4D-4BEB-9B56-C16FD5403E13}" dt="2023-05-08T14:40:48.912" v="70" actId="14100"/>
      <pc:docMkLst>
        <pc:docMk/>
      </pc:docMkLst>
      <pc:sldChg chg="addSp delSp modSp mod">
        <pc:chgData name="Sabine" userId="b0e2af5c-9187-4900-883a-c96514cd8e15" providerId="ADAL" clId="{B26FB922-3B4D-4BEB-9B56-C16FD5403E13}" dt="2023-05-08T14:40:48.912" v="70" actId="14100"/>
        <pc:sldMkLst>
          <pc:docMk/>
          <pc:sldMk cId="448321463" sldId="258"/>
        </pc:sldMkLst>
        <pc:spChg chg="mod">
          <ac:chgData name="Sabine" userId="b0e2af5c-9187-4900-883a-c96514cd8e15" providerId="ADAL" clId="{B26FB922-3B4D-4BEB-9B56-C16FD5403E13}" dt="2023-05-08T14:40:05.045" v="63" actId="1076"/>
          <ac:spMkLst>
            <pc:docMk/>
            <pc:sldMk cId="448321463" sldId="258"/>
            <ac:spMk id="27" creationId="{154F606E-7DC7-FF4E-A02F-7F533D595B92}"/>
          </ac:spMkLst>
        </pc:spChg>
        <pc:spChg chg="mod">
          <ac:chgData name="Sabine" userId="b0e2af5c-9187-4900-883a-c96514cd8e15" providerId="ADAL" clId="{B26FB922-3B4D-4BEB-9B56-C16FD5403E13}" dt="2023-05-08T14:37:02.838" v="38" actId="1076"/>
          <ac:spMkLst>
            <pc:docMk/>
            <pc:sldMk cId="448321463" sldId="258"/>
            <ac:spMk id="28" creationId="{7D4896EC-C7F6-524F-8A17-71B3C9850771}"/>
          </ac:spMkLst>
        </pc:spChg>
        <pc:spChg chg="mod">
          <ac:chgData name="Sabine" userId="b0e2af5c-9187-4900-883a-c96514cd8e15" providerId="ADAL" clId="{B26FB922-3B4D-4BEB-9B56-C16FD5403E13}" dt="2023-05-08T14:36:52.534" v="34" actId="14100"/>
          <ac:spMkLst>
            <pc:docMk/>
            <pc:sldMk cId="448321463" sldId="258"/>
            <ac:spMk id="30" creationId="{5E44A5B4-1C65-9447-A4FA-813B5715A602}"/>
          </ac:spMkLst>
        </pc:spChg>
        <pc:spChg chg="mod">
          <ac:chgData name="Sabine" userId="b0e2af5c-9187-4900-883a-c96514cd8e15" providerId="ADAL" clId="{B26FB922-3B4D-4BEB-9B56-C16FD5403E13}" dt="2023-05-08T14:37:09.461" v="40" actId="14100"/>
          <ac:spMkLst>
            <pc:docMk/>
            <pc:sldMk cId="448321463" sldId="258"/>
            <ac:spMk id="31" creationId="{A84A5B24-3EDF-024C-BA56-40AE6A36DAEC}"/>
          </ac:spMkLst>
        </pc:spChg>
        <pc:spChg chg="mod">
          <ac:chgData name="Sabine" userId="b0e2af5c-9187-4900-883a-c96514cd8e15" providerId="ADAL" clId="{B26FB922-3B4D-4BEB-9B56-C16FD5403E13}" dt="2023-05-08T14:39:32.485" v="59" actId="14100"/>
          <ac:spMkLst>
            <pc:docMk/>
            <pc:sldMk cId="448321463" sldId="258"/>
            <ac:spMk id="32" creationId="{071DF41B-9DEB-6D43-B3A8-72AD854F6F00}"/>
          </ac:spMkLst>
        </pc:spChg>
        <pc:spChg chg="mod">
          <ac:chgData name="Sabine" userId="b0e2af5c-9187-4900-883a-c96514cd8e15" providerId="ADAL" clId="{B26FB922-3B4D-4BEB-9B56-C16FD5403E13}" dt="2023-05-08T14:40:43.318" v="68" actId="14100"/>
          <ac:spMkLst>
            <pc:docMk/>
            <pc:sldMk cId="448321463" sldId="258"/>
            <ac:spMk id="91" creationId="{CA845AB3-04D9-1F49-BCF4-C436B10CBCD7}"/>
          </ac:spMkLst>
        </pc:spChg>
        <pc:spChg chg="mod">
          <ac:chgData name="Sabine" userId="b0e2af5c-9187-4900-883a-c96514cd8e15" providerId="ADAL" clId="{B26FB922-3B4D-4BEB-9B56-C16FD5403E13}" dt="2023-05-08T14:38:52.653" v="58" actId="554"/>
          <ac:spMkLst>
            <pc:docMk/>
            <pc:sldMk cId="448321463" sldId="258"/>
            <ac:spMk id="92" creationId="{E7B47004-76A2-C34B-8B17-4B35C6438D10}"/>
          </ac:spMkLst>
        </pc:spChg>
        <pc:spChg chg="mod">
          <ac:chgData name="Sabine" userId="b0e2af5c-9187-4900-883a-c96514cd8e15" providerId="ADAL" clId="{B26FB922-3B4D-4BEB-9B56-C16FD5403E13}" dt="2023-05-08T14:40:43.318" v="68" actId="14100"/>
          <ac:spMkLst>
            <pc:docMk/>
            <pc:sldMk cId="448321463" sldId="258"/>
            <ac:spMk id="93" creationId="{487C5E26-0FCA-9D43-9804-1F43DC2563A0}"/>
          </ac:spMkLst>
        </pc:spChg>
        <pc:spChg chg="mod">
          <ac:chgData name="Sabine" userId="b0e2af5c-9187-4900-883a-c96514cd8e15" providerId="ADAL" clId="{B26FB922-3B4D-4BEB-9B56-C16FD5403E13}" dt="2023-05-08T14:40:48.912" v="70" actId="14100"/>
          <ac:spMkLst>
            <pc:docMk/>
            <pc:sldMk cId="448321463" sldId="258"/>
            <ac:spMk id="94" creationId="{0A82FAB2-00BE-5946-BC39-F6CE2D795AEE}"/>
          </ac:spMkLst>
        </pc:spChg>
        <pc:cxnChg chg="add mod">
          <ac:chgData name="Sabine" userId="b0e2af5c-9187-4900-883a-c96514cd8e15" providerId="ADAL" clId="{B26FB922-3B4D-4BEB-9B56-C16FD5403E13}" dt="2023-05-08T14:40:05.045" v="63" actId="1076"/>
          <ac:cxnSpMkLst>
            <pc:docMk/>
            <pc:sldMk cId="448321463" sldId="258"/>
            <ac:cxnSpMk id="2" creationId="{C01A1D17-F046-0EEE-5C75-C706EDB2C4C0}"/>
          </ac:cxnSpMkLst>
        </pc:cxnChg>
        <pc:cxnChg chg="add mod">
          <ac:chgData name="Sabine" userId="b0e2af5c-9187-4900-883a-c96514cd8e15" providerId="ADAL" clId="{B26FB922-3B4D-4BEB-9B56-C16FD5403E13}" dt="2023-05-08T14:37:20.190" v="43" actId="14100"/>
          <ac:cxnSpMkLst>
            <pc:docMk/>
            <pc:sldMk cId="448321463" sldId="258"/>
            <ac:cxnSpMk id="20" creationId="{7D99A9B4-E07A-52B7-4249-35305B9F71C3}"/>
          </ac:cxnSpMkLst>
        </pc:cxnChg>
        <pc:cxnChg chg="add mod">
          <ac:chgData name="Sabine" userId="b0e2af5c-9187-4900-883a-c96514cd8e15" providerId="ADAL" clId="{B26FB922-3B4D-4BEB-9B56-C16FD5403E13}" dt="2023-05-08T14:37:29.317" v="45" actId="1076"/>
          <ac:cxnSpMkLst>
            <pc:docMk/>
            <pc:sldMk cId="448321463" sldId="258"/>
            <ac:cxnSpMk id="44" creationId="{41CB2540-231C-6703-779B-A332362CCCD0}"/>
          </ac:cxnSpMkLst>
        </pc:cxnChg>
        <pc:cxnChg chg="add mod">
          <ac:chgData name="Sabine" userId="b0e2af5c-9187-4900-883a-c96514cd8e15" providerId="ADAL" clId="{B26FB922-3B4D-4BEB-9B56-C16FD5403E13}" dt="2023-05-08T14:38:13.799" v="50" actId="1076"/>
          <ac:cxnSpMkLst>
            <pc:docMk/>
            <pc:sldMk cId="448321463" sldId="258"/>
            <ac:cxnSpMk id="45" creationId="{C345531F-D218-6149-D0A2-593D71DD481A}"/>
          </ac:cxnSpMkLst>
        </pc:cxnChg>
        <pc:cxnChg chg="add mod">
          <ac:chgData name="Sabine" userId="b0e2af5c-9187-4900-883a-c96514cd8e15" providerId="ADAL" clId="{B26FB922-3B4D-4BEB-9B56-C16FD5403E13}" dt="2023-05-08T14:38:13.799" v="50" actId="1076"/>
          <ac:cxnSpMkLst>
            <pc:docMk/>
            <pc:sldMk cId="448321463" sldId="258"/>
            <ac:cxnSpMk id="46" creationId="{2C705129-730D-E48F-BAF5-71C823C4600D}"/>
          </ac:cxnSpMkLst>
        </pc:cxnChg>
        <pc:cxnChg chg="add del mod">
          <ac:chgData name="Sabine" userId="b0e2af5c-9187-4900-883a-c96514cd8e15" providerId="ADAL" clId="{B26FB922-3B4D-4BEB-9B56-C16FD5403E13}" dt="2023-05-08T14:39:43.012" v="61" actId="478"/>
          <ac:cxnSpMkLst>
            <pc:docMk/>
            <pc:sldMk cId="448321463" sldId="258"/>
            <ac:cxnSpMk id="47" creationId="{65285B71-77B1-563D-F346-822BB352C23C}"/>
          </ac:cxnSpMkLst>
        </pc:cxnChg>
        <pc:cxnChg chg="add mod">
          <ac:chgData name="Sabine" userId="b0e2af5c-9187-4900-883a-c96514cd8e15" providerId="ADAL" clId="{B26FB922-3B4D-4BEB-9B56-C16FD5403E13}" dt="2023-05-08T14:38:20.007" v="53" actId="14100"/>
          <ac:cxnSpMkLst>
            <pc:docMk/>
            <pc:sldMk cId="448321463" sldId="258"/>
            <ac:cxnSpMk id="48" creationId="{6C29ED71-33AA-C180-FF26-C7CAE86159C1}"/>
          </ac:cxnSpMkLst>
        </pc:cxnChg>
        <pc:cxnChg chg="add del mod">
          <ac:chgData name="Sabine" userId="b0e2af5c-9187-4900-883a-c96514cd8e15" providerId="ADAL" clId="{B26FB922-3B4D-4BEB-9B56-C16FD5403E13}" dt="2023-05-08T14:38:33.667" v="56" actId="478"/>
          <ac:cxnSpMkLst>
            <pc:docMk/>
            <pc:sldMk cId="448321463" sldId="258"/>
            <ac:cxnSpMk id="51" creationId="{7194104D-2DA5-618E-4791-98B02E23BDAB}"/>
          </ac:cxnSpMkLst>
        </pc:cxnChg>
        <pc:cxnChg chg="add mod">
          <ac:chgData name="Sabine" userId="b0e2af5c-9187-4900-883a-c96514cd8e15" providerId="ADAL" clId="{B26FB922-3B4D-4BEB-9B56-C16FD5403E13}" dt="2023-05-08T14:40:19.660" v="65" actId="14100"/>
          <ac:cxnSpMkLst>
            <pc:docMk/>
            <pc:sldMk cId="448321463" sldId="258"/>
            <ac:cxnSpMk id="52" creationId="{AAF424F0-2224-B62C-343E-4D506937AB0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CA108-3915-9043-8428-B4BE4472B821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1A6D-3249-074E-BBD6-BCFA95367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66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tats.stackexchange.com/questions/12262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stats.stackexchange.com/questions/45671/normality-of-residuals-vs-sample-data-what-about-t-tests#comment101931_45671" TargetMode="External"/><Relationship Id="rId4" Type="http://schemas.openxmlformats.org/officeDocument/2006/relationships/hyperlink" Target="https://stats.stackexchange.com/users/7290/gung-reinstate-monica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Note </a:t>
            </a:r>
            <a:r>
              <a:rPr lang="de-CH" dirty="0" err="1"/>
              <a:t>that</a:t>
            </a:r>
            <a:r>
              <a:rPr lang="de-CH" dirty="0"/>
              <a:t> a t-test </a:t>
            </a:r>
            <a:r>
              <a:rPr lang="de-CH" dirty="0" err="1"/>
              <a:t>is</a:t>
            </a:r>
            <a:r>
              <a:rPr lang="de-CH" dirty="0"/>
              <a:t> a </a:t>
            </a:r>
            <a:r>
              <a:rPr lang="de-CH" dirty="0" err="1"/>
              <a:t>special</a:t>
            </a:r>
            <a:r>
              <a:rPr lang="de-CH" dirty="0"/>
              <a:t> </a:t>
            </a:r>
            <a:r>
              <a:rPr lang="de-CH" dirty="0" err="1"/>
              <a:t>case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regression</a:t>
            </a:r>
            <a:r>
              <a:rPr lang="de-CH" dirty="0"/>
              <a:t>, &amp; </a:t>
            </a:r>
            <a:r>
              <a:rPr lang="de-CH" dirty="0" err="1"/>
              <a:t>that</a:t>
            </a:r>
            <a:r>
              <a:rPr lang="de-CH" dirty="0"/>
              <a:t>, </a:t>
            </a:r>
            <a:r>
              <a:rPr lang="de-CH" dirty="0" err="1"/>
              <a:t>since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predicted</a:t>
            </a:r>
            <a:r>
              <a:rPr lang="de-CH" dirty="0"/>
              <a:t> </a:t>
            </a:r>
            <a:r>
              <a:rPr lang="de-CH" dirty="0" err="1"/>
              <a:t>value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mean</a:t>
            </a:r>
            <a:r>
              <a:rPr lang="de-CH" dirty="0"/>
              <a:t>, </a:t>
            </a:r>
            <a:r>
              <a:rPr lang="de-CH" dirty="0" err="1"/>
              <a:t>the</a:t>
            </a:r>
            <a:r>
              <a:rPr lang="de-CH" dirty="0"/>
              <a:t> sample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w</a:t>
            </a:r>
            <a:r>
              <a:rPr lang="de-CH" dirty="0"/>
              <a:t>/in </a:t>
            </a:r>
            <a:r>
              <a:rPr lang="de-CH" dirty="0" err="1"/>
              <a:t>each</a:t>
            </a:r>
            <a:r>
              <a:rPr lang="de-CH" dirty="0"/>
              <a:t> </a:t>
            </a:r>
            <a:r>
              <a:rPr lang="de-CH" dirty="0" err="1"/>
              <a:t>group</a:t>
            </a:r>
            <a:r>
              <a:rPr lang="de-CH" dirty="0"/>
              <a:t> </a:t>
            </a:r>
            <a:r>
              <a:rPr lang="de-CH" i="1" dirty="0" err="1"/>
              <a:t>is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residuals</a:t>
            </a:r>
            <a:r>
              <a:rPr lang="de-CH" dirty="0"/>
              <a:t>. The 2 </a:t>
            </a:r>
            <a:r>
              <a:rPr lang="de-CH" dirty="0" err="1"/>
              <a:t>groups</a:t>
            </a:r>
            <a:r>
              <a:rPr lang="de-CH" dirty="0"/>
              <a:t> </a:t>
            </a:r>
            <a:r>
              <a:rPr lang="de-CH" dirty="0" err="1"/>
              <a:t>taken</a:t>
            </a:r>
            <a:r>
              <a:rPr lang="de-CH" dirty="0"/>
              <a:t> </a:t>
            </a:r>
            <a:r>
              <a:rPr lang="de-CH" dirty="0" err="1"/>
              <a:t>together</a:t>
            </a:r>
            <a:r>
              <a:rPr lang="de-CH" dirty="0"/>
              <a:t> </a:t>
            </a:r>
            <a:r>
              <a:rPr lang="de-CH" i="1" dirty="0"/>
              <a:t>do not</a:t>
            </a:r>
            <a:r>
              <a:rPr lang="de-CH" dirty="0"/>
              <a:t> </a:t>
            </a:r>
            <a:r>
              <a:rPr lang="de-CH" dirty="0" err="1"/>
              <a:t>need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normally</a:t>
            </a:r>
            <a:r>
              <a:rPr lang="de-CH" dirty="0"/>
              <a:t> </a:t>
            </a:r>
            <a:r>
              <a:rPr lang="de-CH" dirty="0" err="1"/>
              <a:t>distributed</a:t>
            </a:r>
            <a:r>
              <a:rPr lang="de-CH" dirty="0"/>
              <a:t>, </a:t>
            </a:r>
            <a:r>
              <a:rPr lang="de-CH" dirty="0" err="1"/>
              <a:t>however</a:t>
            </a:r>
            <a:r>
              <a:rPr lang="de-CH" dirty="0"/>
              <a:t>. </a:t>
            </a:r>
            <a:r>
              <a:rPr lang="de-CH" dirty="0" err="1"/>
              <a:t>If</a:t>
            </a:r>
            <a:r>
              <a:rPr lang="de-CH" dirty="0"/>
              <a:t> </a:t>
            </a:r>
            <a:r>
              <a:rPr lang="de-CH" dirty="0" err="1"/>
              <a:t>you</a:t>
            </a:r>
            <a:r>
              <a:rPr lang="de-CH" dirty="0"/>
              <a:t> </a:t>
            </a:r>
            <a:r>
              <a:rPr lang="de-CH" dirty="0" err="1"/>
              <a:t>are</a:t>
            </a:r>
            <a:r>
              <a:rPr lang="de-CH" dirty="0"/>
              <a:t> </a:t>
            </a:r>
            <a:r>
              <a:rPr lang="de-CH" dirty="0" err="1"/>
              <a:t>interested</a:t>
            </a:r>
            <a:r>
              <a:rPr lang="de-CH" dirty="0"/>
              <a:t> in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dependent</a:t>
            </a:r>
            <a:r>
              <a:rPr lang="de-CH" dirty="0"/>
              <a:t> </a:t>
            </a:r>
            <a:r>
              <a:rPr lang="de-CH" dirty="0" err="1"/>
              <a:t>samples</a:t>
            </a:r>
            <a:r>
              <a:rPr lang="de-CH" dirty="0"/>
              <a:t> t-test,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distribution</a:t>
            </a:r>
            <a:r>
              <a:rPr lang="de-CH" dirty="0"/>
              <a:t>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i="1" dirty="0" err="1"/>
              <a:t>differences</a:t>
            </a:r>
            <a:r>
              <a:rPr lang="de-CH" dirty="0"/>
              <a:t> </a:t>
            </a:r>
            <a:r>
              <a:rPr lang="de-CH" dirty="0" err="1"/>
              <a:t>is</a:t>
            </a:r>
            <a:r>
              <a:rPr lang="de-CH" dirty="0"/>
              <a:t> </a:t>
            </a:r>
            <a:r>
              <a:rPr lang="de-CH" dirty="0" err="1"/>
              <a:t>assumed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normal. </a:t>
            </a:r>
            <a:r>
              <a:rPr lang="de-CH" dirty="0" err="1"/>
              <a:t>For</a:t>
            </a:r>
            <a:r>
              <a:rPr lang="de-CH" dirty="0"/>
              <a:t> </a:t>
            </a:r>
            <a:r>
              <a:rPr lang="de-CH" dirty="0" err="1"/>
              <a:t>more</a:t>
            </a:r>
            <a:r>
              <a:rPr lang="de-CH" dirty="0"/>
              <a:t> </a:t>
            </a:r>
            <a:r>
              <a:rPr lang="de-CH" dirty="0" err="1"/>
              <a:t>info</a:t>
            </a:r>
            <a:r>
              <a:rPr lang="de-CH" dirty="0"/>
              <a:t> on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assumption</a:t>
            </a:r>
            <a:r>
              <a:rPr lang="de-CH" dirty="0"/>
              <a:t> </a:t>
            </a:r>
            <a:r>
              <a:rPr lang="de-CH" dirty="0" err="1"/>
              <a:t>pertaining</a:t>
            </a:r>
            <a:r>
              <a:rPr lang="de-CH" dirty="0"/>
              <a:t> </a:t>
            </a:r>
            <a:r>
              <a:rPr lang="de-CH" dirty="0" err="1"/>
              <a:t>only</a:t>
            </a:r>
            <a:r>
              <a:rPr lang="de-CH" dirty="0"/>
              <a:t> </a:t>
            </a:r>
            <a:r>
              <a:rPr lang="de-CH" dirty="0" err="1"/>
              <a:t>to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</a:t>
            </a:r>
            <a:r>
              <a:rPr lang="de-CH" dirty="0" err="1"/>
              <a:t>residuals</a:t>
            </a:r>
            <a:r>
              <a:rPr lang="de-CH" dirty="0"/>
              <a:t>, </a:t>
            </a:r>
            <a:r>
              <a:rPr lang="de-CH" dirty="0" err="1"/>
              <a:t>this</a:t>
            </a:r>
            <a:r>
              <a:rPr lang="de-CH" dirty="0"/>
              <a:t> </a:t>
            </a:r>
            <a:r>
              <a:rPr lang="de-CH" dirty="0" err="1"/>
              <a:t>thread</a:t>
            </a:r>
            <a:r>
              <a:rPr lang="de-CH" dirty="0"/>
              <a:t> </a:t>
            </a:r>
            <a:r>
              <a:rPr lang="de-CH" dirty="0" err="1"/>
              <a:t>may</a:t>
            </a:r>
            <a:r>
              <a:rPr lang="de-CH" dirty="0"/>
              <a:t> </a:t>
            </a:r>
            <a:r>
              <a:rPr lang="de-CH" dirty="0" err="1"/>
              <a:t>be</a:t>
            </a:r>
            <a:r>
              <a:rPr lang="de-CH" dirty="0"/>
              <a:t> </a:t>
            </a:r>
            <a:r>
              <a:rPr lang="de-CH" dirty="0" err="1"/>
              <a:t>helpful</a:t>
            </a:r>
            <a:r>
              <a:rPr lang="de-CH" dirty="0"/>
              <a:t>: </a:t>
            </a:r>
            <a:r>
              <a:rPr lang="de-CH" dirty="0">
                <a:hlinkClick r:id="rId3"/>
              </a:rPr>
              <a:t>what-if-residuals-are-normally-distributed-but-y-is-not</a:t>
            </a:r>
            <a:r>
              <a:rPr lang="de-CH" dirty="0"/>
              <a:t>. – </a:t>
            </a:r>
            <a:r>
              <a:rPr lang="de-CH" dirty="0">
                <a:hlinkClick r:id="rId4" tooltip="140,508 reputation"/>
              </a:rPr>
              <a:t>gung - Reinstate Monica</a:t>
            </a:r>
            <a:r>
              <a:rPr lang="de-CH" dirty="0"/>
              <a:t> </a:t>
            </a:r>
          </a:p>
          <a:p>
            <a:r>
              <a:rPr lang="de-CH" dirty="0">
                <a:hlinkClick r:id="rId5"/>
              </a:rPr>
              <a:t>Mar 14, 2013 at 5:02</a:t>
            </a:r>
            <a:endParaRPr lang="de-CH" dirty="0"/>
          </a:p>
          <a:p>
            <a:endParaRPr lang="de-CH" dirty="0"/>
          </a:p>
          <a:p>
            <a:r>
              <a:rPr lang="de-DE" dirty="0"/>
              <a:t>https://</a:t>
            </a:r>
            <a:r>
              <a:rPr lang="de-DE" dirty="0" err="1"/>
              <a:t>stats.stackexchange.com</a:t>
            </a:r>
            <a:r>
              <a:rPr lang="de-DE" dirty="0"/>
              <a:t>/</a:t>
            </a:r>
            <a:r>
              <a:rPr lang="de-DE" dirty="0" err="1"/>
              <a:t>questions</a:t>
            </a:r>
            <a:r>
              <a:rPr lang="de-DE" dirty="0"/>
              <a:t>/45671/</a:t>
            </a:r>
            <a:r>
              <a:rPr lang="de-DE" dirty="0" err="1"/>
              <a:t>normality</a:t>
            </a:r>
            <a:r>
              <a:rPr lang="de-DE" dirty="0"/>
              <a:t>-</a:t>
            </a:r>
            <a:r>
              <a:rPr lang="de-DE" dirty="0" err="1"/>
              <a:t>of</a:t>
            </a:r>
            <a:r>
              <a:rPr lang="de-DE" dirty="0"/>
              <a:t>-</a:t>
            </a:r>
            <a:r>
              <a:rPr lang="de-DE" dirty="0" err="1"/>
              <a:t>residuals</a:t>
            </a:r>
            <a:r>
              <a:rPr lang="de-DE" dirty="0"/>
              <a:t>-</a:t>
            </a:r>
            <a:r>
              <a:rPr lang="de-DE" dirty="0" err="1"/>
              <a:t>vs</a:t>
            </a:r>
            <a:r>
              <a:rPr lang="de-DE" dirty="0"/>
              <a:t>-sample-</a:t>
            </a:r>
            <a:r>
              <a:rPr lang="de-DE" dirty="0" err="1"/>
              <a:t>data</a:t>
            </a:r>
            <a:r>
              <a:rPr lang="de-DE" dirty="0"/>
              <a:t>-</a:t>
            </a:r>
            <a:r>
              <a:rPr lang="de-DE" dirty="0" err="1"/>
              <a:t>what</a:t>
            </a:r>
            <a:r>
              <a:rPr lang="de-DE" dirty="0"/>
              <a:t>-</a:t>
            </a:r>
            <a:r>
              <a:rPr lang="de-DE" dirty="0" err="1"/>
              <a:t>about</a:t>
            </a:r>
            <a:r>
              <a:rPr lang="de-DE" dirty="0"/>
              <a:t>-t-tests</a:t>
            </a:r>
          </a:p>
          <a:p>
            <a:endParaRPr lang="de-DE" dirty="0"/>
          </a:p>
          <a:p>
            <a:endParaRPr lang="de-DE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https://</a:t>
            </a:r>
            <a:r>
              <a:rPr lang="de-DE" dirty="0" err="1"/>
              <a:t>www.theanalysisfactor.com</a:t>
            </a:r>
            <a:r>
              <a:rPr lang="de-DE" dirty="0"/>
              <a:t>/</a:t>
            </a:r>
            <a:r>
              <a:rPr lang="de-DE" dirty="0" err="1"/>
              <a:t>checking</a:t>
            </a:r>
            <a:r>
              <a:rPr lang="de-DE" dirty="0"/>
              <a:t>-</a:t>
            </a:r>
            <a:r>
              <a:rPr lang="de-DE" dirty="0" err="1"/>
              <a:t>normality</a:t>
            </a:r>
            <a:r>
              <a:rPr lang="de-DE" dirty="0"/>
              <a:t>-</a:t>
            </a:r>
            <a:r>
              <a:rPr lang="de-DE" dirty="0" err="1"/>
              <a:t>anova</a:t>
            </a:r>
            <a:r>
              <a:rPr lang="de-DE" dirty="0"/>
              <a:t>-model/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972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734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305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CEF21-0523-3245-A3FA-5D78C65A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FCB35-54D7-B745-9657-FF74691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B4C31-A070-E749-B7E9-CAD5936A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BDDB1-76AF-F240-BE46-91A5D3A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D5B39-7F00-5F46-862B-911988D3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C4A6-64B8-904B-959B-523D633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A91367-9EA8-B14F-A1E3-0D7488D1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5B52B-F627-0243-95BF-CAF30A4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D948D-68F0-444F-A060-6F3ECCF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57819-4A50-7C44-911B-582581B3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4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4BDCF-A048-7341-8942-C4374B848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FF7B22-2769-8144-A326-25919C1D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B7B6A-9CEB-6C42-9C7B-F9ED382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C4A24-0F26-0840-A896-381E071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41010-5E03-FB4F-AE26-6B22D37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BE9-111B-6643-8D26-3DD596FE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77CD3-C0E5-484B-AA36-1FAB6E94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E1DB2-DB10-BF4C-875B-98CAE47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9CC44-0F69-3747-A15E-BACC777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5398D-D950-0B47-9A96-AABF434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CAD7-127F-4A49-A00E-1493C9F4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E74A8-D7E8-5E47-9B26-F406CD93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C5F87-4EBC-EC46-BC69-2EA7086C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350A8-A53D-4D41-A2F9-A9AFF938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8D8E7-39AC-0B46-987D-0950F1C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7841-3B2B-604F-815C-62EC3AA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B11C0-B11E-F540-81AE-52BAEDA2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245B3-41C8-C343-88E2-BE23F220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DD4A7-C44D-9E43-BF1E-F13205A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D8E9D-4D59-1F45-8E08-61D1A8B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EFA05-29DD-0641-A620-7019B4A0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B19D6-A6D2-AF40-A13C-FA7BE88B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CBB3E-E485-5F42-BEC1-669009E5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55C11-20E8-0348-A806-9CDE1284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D82558-8DBB-944E-BBE0-6A7C6E83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F790C5-2F18-8E45-94AA-64F30C09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FF6501-64C2-C943-A8E9-C5E1B74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5BB371-362A-B645-9C58-F190A3C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A6B4C4-5B8D-2241-A404-A2768A84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D577-05C9-164F-939D-D883FFD2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82072-9B65-E543-BC58-68B5955A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1934E-231F-354D-B826-E7AD8E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B6EAF-2961-3F47-B50E-4F50125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1E0EEA-87BD-7E4D-BDD1-E816BF7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06A65-624C-EA4B-936E-DBCEC9D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C9F7-D6EF-DC40-B7B5-4E48A45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16D9-E2F7-324E-A99A-47378B2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2D12D-5159-294F-8EA7-5F484B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8EA53-C77F-FF44-992C-A85A3C70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CC8764-0DBF-344B-912D-C3453B1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0CBC3-1569-3744-9FB2-E12E54E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0A68D-38F0-CC4E-8DE1-604F3C84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9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231F-387B-1544-82E5-776081E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E53984-9ED8-374C-9F9D-A49EB58D0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C99D1-BB16-F749-B0AB-0A6B342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31638-E076-814A-870C-37518A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AFDA6-425A-4C48-A64B-2FC02B2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AA1C2-0368-3F42-B248-087F917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8E2AF2-F7FF-0F4F-A4BE-509679A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B262F-55F8-F14A-9AC3-B59BB1C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1D78-192B-D042-83F5-BB397139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7422-92ED-3D47-BF28-17000E80E497}" type="datetimeFigureOut">
              <a:rPr lang="de-DE" smtClean="0"/>
              <a:t>04.06.23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4F689-F2F7-294B-8BF5-FD360E11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99928-F7B0-4B46-865C-13B1B95B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30.png"/><Relationship Id="rId4" Type="http://schemas.openxmlformats.org/officeDocument/2006/relationships/image" Target="../media/image13.png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90.png"/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12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70.png"/><Relationship Id="rId5" Type="http://schemas.openxmlformats.org/officeDocument/2006/relationships/image" Target="../media/image18.png"/><Relationship Id="rId15" Type="http://schemas.openxmlformats.org/officeDocument/2006/relationships/image" Target="../media/image110.png"/><Relationship Id="rId10" Type="http://schemas.openxmlformats.org/officeDocument/2006/relationships/image" Target="../media/image60.png"/><Relationship Id="rId4" Type="http://schemas.openxmlformats.org/officeDocument/2006/relationships/image" Target="../media/image17.png"/><Relationship Id="rId9" Type="http://schemas.openxmlformats.org/officeDocument/2006/relationships/image" Target="../media/image50.png"/><Relationship Id="rId1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954AB4D-A237-C043-A913-633703A9C26B}"/>
              </a:ext>
            </a:extLst>
          </p:cNvPr>
          <p:cNvSpPr txBox="1"/>
          <p:nvPr/>
        </p:nvSpPr>
        <p:spPr>
          <a:xfrm>
            <a:off x="4536121" y="960693"/>
            <a:ext cx="216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 err="1"/>
              <a:t>feature</a:t>
            </a:r>
            <a:r>
              <a:rPr lang="de-DE" sz="1200" dirty="0"/>
              <a:t>:    </a:t>
            </a:r>
            <a:r>
              <a:rPr lang="de-DE" sz="1200" dirty="0" err="1"/>
              <a:t>factor</a:t>
            </a:r>
            <a:endParaRPr lang="de-DE" sz="1200" dirty="0"/>
          </a:p>
          <a:p>
            <a:r>
              <a:rPr lang="de-DE" sz="1200" dirty="0" err="1"/>
              <a:t>response</a:t>
            </a:r>
            <a:r>
              <a:rPr lang="de-DE" sz="1200" dirty="0"/>
              <a:t>: </a:t>
            </a:r>
            <a:r>
              <a:rPr lang="de-DE" sz="1200" dirty="0" err="1"/>
              <a:t>numeric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integer 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/>
              <p:nvPr/>
            </p:nvSpPr>
            <p:spPr>
              <a:xfrm>
                <a:off x="581491" y="1517318"/>
                <a:ext cx="2520000" cy="461665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de-DE" sz="1200" dirty="0"/>
                  <a:t>feature: N=2 </a:t>
                </a:r>
                <a:r>
                  <a:rPr lang="de-DE" sz="1200" dirty="0" err="1"/>
                  <a:t>levels</a:t>
                </a:r>
                <a:r>
                  <a:rPr lang="de-DE" sz="1200" dirty="0"/>
                  <a:t>  </a:t>
                </a:r>
                <a:r>
                  <a:rPr lang="de-DE" sz="1200" dirty="0" err="1"/>
                  <a:t>with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</a:t>
                </a:r>
                <a:r>
                  <a:rPr lang="de-DE" sz="1200" dirty="0" err="1"/>
                  <a:t>resp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b="0" dirty="0"/>
              </a:p>
              <a:p>
                <a:pPr algn="ctr"/>
                <a:r>
                  <a:rPr lang="de-DE" sz="1200" dirty="0"/>
                  <a:t> </a:t>
                </a:r>
                <a:r>
                  <a:rPr lang="de-DE" sz="1200" dirty="0" err="1"/>
                  <a:t>entries</a:t>
                </a:r>
                <a:r>
                  <a:rPr lang="de-DE" sz="1200" dirty="0"/>
                  <a:t> in </a:t>
                </a:r>
                <a:r>
                  <a:rPr lang="de-DE" sz="1200" dirty="0" err="1"/>
                  <a:t>each</a:t>
                </a:r>
                <a:r>
                  <a:rPr lang="de-DE" sz="1200" dirty="0"/>
                  <a:t> </a:t>
                </a:r>
                <a:r>
                  <a:rPr lang="de-DE" sz="1200" dirty="0" err="1"/>
                  <a:t>level</a:t>
                </a:r>
                <a:endParaRPr lang="de-DE" sz="1200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91" y="1517318"/>
                <a:ext cx="2520000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8348F7DE-DD58-0040-AD2D-ECF76CE16313}"/>
              </a:ext>
            </a:extLst>
          </p:cNvPr>
          <p:cNvSpPr txBox="1"/>
          <p:nvPr/>
        </p:nvSpPr>
        <p:spPr>
          <a:xfrm>
            <a:off x="7052542" y="1573839"/>
            <a:ext cx="252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feature</a:t>
            </a:r>
            <a:r>
              <a:rPr lang="de-DE" sz="1200" dirty="0"/>
              <a:t>:  N&gt;2 </a:t>
            </a:r>
            <a:r>
              <a:rPr lang="de-DE" sz="1200" dirty="0" err="1"/>
              <a:t>levels</a:t>
            </a:r>
            <a:endParaRPr lang="de-DE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3D02EE-D20F-6749-A7FA-5999503CC955}"/>
              </a:ext>
            </a:extLst>
          </p:cNvPr>
          <p:cNvSpPr txBox="1"/>
          <p:nvPr/>
        </p:nvSpPr>
        <p:spPr>
          <a:xfrm>
            <a:off x="117625" y="4836127"/>
            <a:ext cx="1852626" cy="277723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t.test</a:t>
            </a:r>
            <a:r>
              <a:rPr lang="de-DE" sz="1200" dirty="0"/>
              <a:t>()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/>
              <p:nvPr/>
            </p:nvSpPr>
            <p:spPr>
              <a:xfrm>
                <a:off x="96567" y="2876760"/>
                <a:ext cx="1873684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de-DE" sz="1200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</a:t>
                </a:r>
                <a:r>
                  <a:rPr lang="de-DE" sz="1200" dirty="0" err="1"/>
                  <a:t>and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7" y="2876760"/>
                <a:ext cx="1873684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/>
              <p:nvPr/>
            </p:nvSpPr>
            <p:spPr>
              <a:xfrm>
                <a:off x="2030737" y="2863332"/>
                <a:ext cx="2910371" cy="284268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≤30:</m:t>
                    </m:r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737" y="2863332"/>
                <a:ext cx="2910371" cy="284268"/>
              </a:xfrm>
              <a:prstGeom prst="rect">
                <a:avLst/>
              </a:prstGeom>
              <a:blipFill>
                <a:blip r:embed="rId5"/>
                <a:stretch>
                  <a:fillRect b="-833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2041234" y="3225096"/>
            <a:ext cx="2899874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both</a:t>
            </a:r>
            <a:r>
              <a:rPr lang="de-DE" sz="1200" dirty="0"/>
              <a:t> </a:t>
            </a:r>
            <a:r>
              <a:rPr lang="de-DE" sz="1200" dirty="0" err="1"/>
              <a:t>feature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r>
              <a:rPr lang="de-DE" sz="1200" dirty="0"/>
              <a:t>: </a:t>
            </a:r>
            <a:r>
              <a:rPr lang="de-DE" sz="1200" dirty="0" err="1"/>
              <a:t>shapiro.test</a:t>
            </a:r>
            <a:r>
              <a:rPr lang="de-DE" sz="1200" dirty="0"/>
              <a:t>():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3568659" y="4096145"/>
                <a:ext cx="140612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659" y="4096145"/>
                <a:ext cx="1406120" cy="276999"/>
              </a:xfrm>
              <a:prstGeom prst="rect">
                <a:avLst/>
              </a:prstGeom>
              <a:blipFill>
                <a:blip r:embed="rId6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2030737" y="4096145"/>
                <a:ext cx="13512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sz="12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737" y="4096145"/>
                <a:ext cx="1351200" cy="276999"/>
              </a:xfrm>
              <a:prstGeom prst="rect">
                <a:avLst/>
              </a:prstGeom>
              <a:blipFill>
                <a:blip r:embed="rId7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6EF0048-2E31-5040-B491-130A578F1E88}"/>
              </a:ext>
            </a:extLst>
          </p:cNvPr>
          <p:cNvSpPr txBox="1"/>
          <p:nvPr/>
        </p:nvSpPr>
        <p:spPr>
          <a:xfrm>
            <a:off x="2036673" y="4836851"/>
            <a:ext cx="1317867" cy="27699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wilcox.test</a:t>
            </a:r>
            <a:r>
              <a:rPr lang="de-DE" sz="1200" dirty="0"/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7080973" y="1911028"/>
            <a:ext cx="252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aov</a:t>
            </a:r>
            <a:r>
              <a:rPr lang="de-DE" sz="1200" dirty="0"/>
              <a:t>()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shapiro.test</a:t>
            </a:r>
            <a:r>
              <a:rPr lang="de-DE" sz="1200" dirty="0"/>
              <a:t>()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6214080" y="4885345"/>
            <a:ext cx="1080000" cy="27699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kruskal.test</a:t>
            </a:r>
            <a:r>
              <a:rPr lang="de-DE" sz="1200" dirty="0"/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7816469" y="3295112"/>
            <a:ext cx="2412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homoscedacity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bartlett.test</a:t>
            </a:r>
            <a:r>
              <a:rPr lang="de-DE" sz="1200" dirty="0"/>
              <a:t>()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9288368" y="4131722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368" y="4131722"/>
                <a:ext cx="1080000" cy="2801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7931039" y="413483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039" y="4134834"/>
                <a:ext cx="108000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7942469" y="4875540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oneway.test</a:t>
            </a:r>
            <a:r>
              <a:rPr lang="de-DE" sz="1200" dirty="0"/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9298801" y="4875339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aov</a:t>
            </a:r>
            <a:r>
              <a:rPr lang="de-DE" sz="1200" dirty="0"/>
              <a:t>()</a:t>
            </a:r>
          </a:p>
        </p:txBody>
      </p:sp>
      <p:sp>
        <p:nvSpPr>
          <p:cNvPr id="91" name="Textfeld 90">
            <a:extLst>
              <a:ext uri="{FF2B5EF4-FFF2-40B4-BE49-F238E27FC236}">
                <a16:creationId xmlns:a16="http://schemas.microsoft.com/office/drawing/2014/main" id="{CA845AB3-04D9-1F49-BCF4-C436B10CBCD7}"/>
              </a:ext>
            </a:extLst>
          </p:cNvPr>
          <p:cNvSpPr txBox="1"/>
          <p:nvPr/>
        </p:nvSpPr>
        <p:spPr>
          <a:xfrm>
            <a:off x="7868852" y="5502151"/>
            <a:ext cx="1080000" cy="2769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de-DE"/>
              <a:t>TukeyHSD</a:t>
            </a:r>
            <a:r>
              <a:rPr lang="de-DE" dirty="0"/>
              <a:t>()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9288368" y="5536494"/>
            <a:ext cx="1080000" cy="2769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de-DE"/>
              <a:t>TukeyHSD</a:t>
            </a:r>
            <a:r>
              <a:rPr lang="de-DE" dirty="0"/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6214080" y="5502151"/>
            <a:ext cx="1571618" cy="2769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pairwise.wilcox.test</a:t>
            </a:r>
            <a:r>
              <a:rPr lang="de-DE" sz="1200" dirty="0"/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01A1D17-F046-0EEE-5C75-C706EDB2C4C0}"/>
              </a:ext>
            </a:extLst>
          </p:cNvPr>
          <p:cNvCxnSpPr>
            <a:cxnSpLocks/>
            <a:stCxn id="13" idx="2"/>
            <a:endCxn id="12" idx="0"/>
          </p:cNvCxnSpPr>
          <p:nvPr/>
        </p:nvCxnSpPr>
        <p:spPr>
          <a:xfrm>
            <a:off x="1033409" y="3153759"/>
            <a:ext cx="10529" cy="168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D99A9B4-E07A-52B7-4249-35305B9F71C3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6715917" y="3228406"/>
            <a:ext cx="0" cy="1661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1CB2540-231C-6703-779B-A332362CCCD0}"/>
              </a:ext>
            </a:extLst>
          </p:cNvPr>
          <p:cNvCxnSpPr>
            <a:cxnSpLocks/>
          </p:cNvCxnSpPr>
          <p:nvPr/>
        </p:nvCxnSpPr>
        <p:spPr>
          <a:xfrm>
            <a:off x="9786629" y="4438313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345531F-D218-6149-D0A2-593D71DD481A}"/>
              </a:ext>
            </a:extLst>
          </p:cNvPr>
          <p:cNvCxnSpPr>
            <a:cxnSpLocks/>
          </p:cNvCxnSpPr>
          <p:nvPr/>
        </p:nvCxnSpPr>
        <p:spPr>
          <a:xfrm>
            <a:off x="8408852" y="5106950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C705129-730D-E48F-BAF5-71C823C4600D}"/>
              </a:ext>
            </a:extLst>
          </p:cNvPr>
          <p:cNvCxnSpPr>
            <a:cxnSpLocks/>
          </p:cNvCxnSpPr>
          <p:nvPr/>
        </p:nvCxnSpPr>
        <p:spPr>
          <a:xfrm>
            <a:off x="9786629" y="5191181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DADB854-50AC-BA4C-8480-8C0EC7EFB4F3}"/>
              </a:ext>
            </a:extLst>
          </p:cNvPr>
          <p:cNvSpPr txBox="1"/>
          <p:nvPr/>
        </p:nvSpPr>
        <p:spPr>
          <a:xfrm>
            <a:off x="3595406" y="4829582"/>
            <a:ext cx="1406120" cy="284268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t.test</a:t>
            </a:r>
            <a:r>
              <a:rPr lang="de-DE" sz="1200" dirty="0"/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10858E2-0DAE-5740-8F45-DA7EDB18787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2695607" y="4373144"/>
            <a:ext cx="10730" cy="463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83F09A16-73FE-ED4E-AD69-4F9A3E85F4FB}"/>
              </a:ext>
            </a:extLst>
          </p:cNvPr>
          <p:cNvGrpSpPr/>
          <p:nvPr/>
        </p:nvGrpSpPr>
        <p:grpSpPr>
          <a:xfrm>
            <a:off x="745534" y="1972176"/>
            <a:ext cx="2355957" cy="841135"/>
            <a:chOff x="2719572" y="1536945"/>
            <a:chExt cx="1289076" cy="305400"/>
          </a:xfrm>
        </p:grpSpPr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C4510D76-DEA6-7B42-BACA-4FAE57148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BF552937-9F27-6A4D-9881-C91D182A811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81344E7-7346-ED47-88F2-43CF23662C53}"/>
              </a:ext>
            </a:extLst>
          </p:cNvPr>
          <p:cNvGrpSpPr/>
          <p:nvPr/>
        </p:nvGrpSpPr>
        <p:grpSpPr>
          <a:xfrm>
            <a:off x="7315412" y="2434194"/>
            <a:ext cx="1443451" cy="367790"/>
            <a:chOff x="2719572" y="1536945"/>
            <a:chExt cx="1289076" cy="305400"/>
          </a:xfrm>
        </p:grpSpPr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93126234-22BE-3949-BAF8-B4C411866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B2E274A3-C15A-4348-BD99-2CCC41CC9CB5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93F561-4FC8-2849-9124-4C6573975351}"/>
              </a:ext>
            </a:extLst>
          </p:cNvPr>
          <p:cNvGrpSpPr/>
          <p:nvPr/>
        </p:nvGrpSpPr>
        <p:grpSpPr>
          <a:xfrm>
            <a:off x="2997119" y="3708669"/>
            <a:ext cx="1289076" cy="305400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C334861-ED68-7941-9F58-2045C349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F8CA815-6FE7-3341-8C10-AE6DF7203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3DE73AB-F7BE-824E-91E5-4E8A0CDAB16C}"/>
              </a:ext>
            </a:extLst>
          </p:cNvPr>
          <p:cNvCxnSpPr>
            <a:cxnSpLocks/>
            <a:stCxn id="19" idx="2"/>
            <a:endCxn id="50" idx="0"/>
          </p:cNvCxnSpPr>
          <p:nvPr/>
        </p:nvCxnSpPr>
        <p:spPr>
          <a:xfrm>
            <a:off x="4271719" y="4373144"/>
            <a:ext cx="26747" cy="456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/>
              <p:nvPr/>
            </p:nvSpPr>
            <p:spPr>
              <a:xfrm>
                <a:off x="6175917" y="2951407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5917" y="2951407"/>
                <a:ext cx="108000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/>
              <p:nvPr/>
            </p:nvSpPr>
            <p:spPr>
              <a:xfrm>
                <a:off x="8312428" y="2952935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428" y="2952935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E5A1592E-E2D0-D047-A37B-6903D4C5AE83}"/>
              </a:ext>
            </a:extLst>
          </p:cNvPr>
          <p:cNvCxnSpPr>
            <a:cxnSpLocks/>
          </p:cNvCxnSpPr>
          <p:nvPr/>
        </p:nvCxnSpPr>
        <p:spPr>
          <a:xfrm>
            <a:off x="8408852" y="4445699"/>
            <a:ext cx="0" cy="3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CF429E8F-7133-3F4E-959E-01A0C3122673}"/>
              </a:ext>
            </a:extLst>
          </p:cNvPr>
          <p:cNvCxnSpPr>
            <a:cxnSpLocks/>
          </p:cNvCxnSpPr>
          <p:nvPr/>
        </p:nvCxnSpPr>
        <p:spPr>
          <a:xfrm>
            <a:off x="8849491" y="2973366"/>
            <a:ext cx="0" cy="3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D5F34D77-97A5-5748-A006-464A7F69597C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3304932" y="3032794"/>
            <a:ext cx="186239" cy="192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E29BA28E-23C2-6E41-AF56-5E1EBCBA2A94}"/>
              </a:ext>
            </a:extLst>
          </p:cNvPr>
          <p:cNvCxnSpPr>
            <a:cxnSpLocks/>
          </p:cNvCxnSpPr>
          <p:nvPr/>
        </p:nvCxnSpPr>
        <p:spPr>
          <a:xfrm>
            <a:off x="6696121" y="5163967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8" name="Gruppieren 107">
            <a:extLst>
              <a:ext uri="{FF2B5EF4-FFF2-40B4-BE49-F238E27FC236}">
                <a16:creationId xmlns:a16="http://schemas.microsoft.com/office/drawing/2014/main" id="{92E4899E-5A66-2644-8DA1-99351EF0D72D}"/>
              </a:ext>
            </a:extLst>
          </p:cNvPr>
          <p:cNvGrpSpPr/>
          <p:nvPr/>
        </p:nvGrpSpPr>
        <p:grpSpPr>
          <a:xfrm>
            <a:off x="8217841" y="3679030"/>
            <a:ext cx="1289076" cy="305400"/>
            <a:chOff x="2719572" y="1536945"/>
            <a:chExt cx="1289076" cy="305400"/>
          </a:xfrm>
        </p:grpSpPr>
        <p:cxnSp>
          <p:nvCxnSpPr>
            <p:cNvPr id="109" name="Gerade Verbindung mit Pfeil 108">
              <a:extLst>
                <a:ext uri="{FF2B5EF4-FFF2-40B4-BE49-F238E27FC236}">
                  <a16:creationId xmlns:a16="http://schemas.microsoft.com/office/drawing/2014/main" id="{FAF19563-767B-CA4D-ADCE-25B2F272A4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Gerade Verbindung mit Pfeil 109">
              <a:extLst>
                <a:ext uri="{FF2B5EF4-FFF2-40B4-BE49-F238E27FC236}">
                  <a16:creationId xmlns:a16="http://schemas.microsoft.com/office/drawing/2014/main" id="{B3651020-8A7C-AB47-BE26-D080FD6A7A52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0" name="Textfeld 119">
            <a:extLst>
              <a:ext uri="{FF2B5EF4-FFF2-40B4-BE49-F238E27FC236}">
                <a16:creationId xmlns:a16="http://schemas.microsoft.com/office/drawing/2014/main" id="{5BF71A48-A690-3F44-A027-26FB590AED49}"/>
              </a:ext>
            </a:extLst>
          </p:cNvPr>
          <p:cNvSpPr txBox="1"/>
          <p:nvPr/>
        </p:nvSpPr>
        <p:spPr>
          <a:xfrm>
            <a:off x="1997041" y="6358778"/>
            <a:ext cx="1571618" cy="2769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Post-hoc 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47917634-4AB2-2B4C-9DB5-726D47A410C7}"/>
              </a:ext>
            </a:extLst>
          </p:cNvPr>
          <p:cNvSpPr txBox="1"/>
          <p:nvPr/>
        </p:nvSpPr>
        <p:spPr>
          <a:xfrm>
            <a:off x="3744054" y="6358777"/>
            <a:ext cx="1571618" cy="276999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Non-</a:t>
            </a:r>
            <a:r>
              <a:rPr lang="de-DE" sz="1200" dirty="0" err="1"/>
              <a:t>parametric</a:t>
            </a:r>
            <a:r>
              <a:rPr lang="de-DE" sz="1200" dirty="0"/>
              <a:t> </a:t>
            </a:r>
            <a:r>
              <a:rPr lang="de-DE" sz="1200" dirty="0" err="1"/>
              <a:t>tests</a:t>
            </a:r>
            <a:r>
              <a:rPr lang="de-DE" sz="1200" dirty="0"/>
              <a:t> </a:t>
            </a:r>
          </a:p>
        </p:txBody>
      </p:sp>
      <p:sp>
        <p:nvSpPr>
          <p:cNvPr id="122" name="Textfeld 121">
            <a:extLst>
              <a:ext uri="{FF2B5EF4-FFF2-40B4-BE49-F238E27FC236}">
                <a16:creationId xmlns:a16="http://schemas.microsoft.com/office/drawing/2014/main" id="{60669524-F80D-B648-BDD7-AE34244714A6}"/>
              </a:ext>
            </a:extLst>
          </p:cNvPr>
          <p:cNvSpPr txBox="1"/>
          <p:nvPr/>
        </p:nvSpPr>
        <p:spPr>
          <a:xfrm>
            <a:off x="247600" y="6379995"/>
            <a:ext cx="1571618" cy="2769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Colour</a:t>
            </a:r>
            <a:r>
              <a:rPr lang="de-DE" sz="1200" dirty="0"/>
              <a:t> </a:t>
            </a:r>
            <a:r>
              <a:rPr lang="de-DE" sz="1200" dirty="0" err="1"/>
              <a:t>codes</a:t>
            </a:r>
            <a:r>
              <a:rPr lang="de-DE" sz="1200" dirty="0"/>
              <a:t>: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feld 123">
                <a:extLst>
                  <a:ext uri="{FF2B5EF4-FFF2-40B4-BE49-F238E27FC236}">
                    <a16:creationId xmlns:a16="http://schemas.microsoft.com/office/drawing/2014/main" id="{503B046D-58C0-0D47-AA46-B1416D553991}"/>
                  </a:ext>
                </a:extLst>
              </p:cNvPr>
              <p:cNvSpPr txBox="1"/>
              <p:nvPr/>
            </p:nvSpPr>
            <p:spPr>
              <a:xfrm>
                <a:off x="333937" y="-2028"/>
                <a:ext cx="609600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000" b="0" i="1" smtClean="0">
                        <a:latin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de-DE" sz="1000" dirty="0" err="1"/>
                  <a:t>conf.int</a:t>
                </a:r>
                <a:r>
                  <a:rPr lang="de-DE" sz="1000" dirty="0"/>
                  <a:t> . </a:t>
                </a:r>
              </a:p>
              <a:p>
                <a:r>
                  <a:rPr lang="de-DE" sz="1000" dirty="0" err="1"/>
                  <a:t>feature</a:t>
                </a:r>
                <a:r>
                  <a:rPr lang="de-DE" sz="1000" dirty="0"/>
                  <a:t> </a:t>
                </a:r>
                <a:r>
                  <a:rPr lang="de-DE" sz="1000" dirty="0" err="1"/>
                  <a:t>and</a:t>
                </a:r>
                <a:r>
                  <a:rPr lang="de-DE" sz="1000" dirty="0"/>
                  <a:t> </a:t>
                </a:r>
                <a:r>
                  <a:rPr lang="de-DE" sz="1000" dirty="0" err="1"/>
                  <a:t>response</a:t>
                </a:r>
                <a:r>
                  <a:rPr lang="de-DE" sz="1000" dirty="0"/>
                  <a:t> </a:t>
                </a:r>
                <a:r>
                  <a:rPr lang="de-DE" sz="1000" dirty="0" err="1"/>
                  <a:t>are</a:t>
                </a:r>
                <a:r>
                  <a:rPr lang="de-DE" sz="1000" dirty="0"/>
                  <a:t> </a:t>
                </a:r>
                <a:r>
                  <a:rPr lang="de-DE" sz="1000" dirty="0" err="1"/>
                  <a:t>characterized</a:t>
                </a:r>
                <a:r>
                  <a:rPr lang="de-DE" sz="1000" dirty="0"/>
                  <a:t> </a:t>
                </a:r>
                <a:r>
                  <a:rPr lang="de-DE" sz="1000" dirty="0" err="1"/>
                  <a:t>by</a:t>
                </a:r>
                <a:r>
                  <a:rPr lang="de-DE" sz="1000" dirty="0"/>
                  <a:t> </a:t>
                </a:r>
                <a:r>
                  <a:rPr lang="de-DE" sz="1000" dirty="0" err="1"/>
                  <a:t>their</a:t>
                </a:r>
                <a:r>
                  <a:rPr lang="de-DE" sz="1000" dirty="0"/>
                  <a:t> </a:t>
                </a:r>
                <a:r>
                  <a:rPr lang="de-DE" sz="1000" dirty="0" err="1"/>
                  <a:t>data</a:t>
                </a:r>
                <a:r>
                  <a:rPr lang="de-DE" sz="1000" dirty="0"/>
                  <a:t> type `</a:t>
                </a:r>
                <a:r>
                  <a:rPr lang="de-DE" sz="1000" dirty="0" err="1"/>
                  <a:t>class</a:t>
                </a:r>
                <a:r>
                  <a:rPr lang="de-DE" sz="1000" dirty="0"/>
                  <a:t>`</a:t>
                </a:r>
              </a:p>
              <a:p>
                <a:r>
                  <a:rPr lang="de-DE" sz="1000" dirty="0" err="1"/>
                  <a:t>feature</a:t>
                </a:r>
                <a:r>
                  <a:rPr lang="de-DE" sz="1000" dirty="0"/>
                  <a:t>  </a:t>
                </a:r>
                <a:r>
                  <a:rPr lang="de-DE" sz="1000" dirty="0" err="1"/>
                  <a:t>of</a:t>
                </a:r>
                <a:r>
                  <a:rPr lang="de-DE" sz="1000" dirty="0"/>
                  <a:t> </a:t>
                </a:r>
                <a:r>
                  <a:rPr lang="de-DE" sz="1000" dirty="0" err="1"/>
                  <a:t>class</a:t>
                </a:r>
                <a:r>
                  <a:rPr lang="de-DE" sz="1000" dirty="0"/>
                  <a:t>  `</a:t>
                </a:r>
                <a:r>
                  <a:rPr lang="de-DE" sz="1000" dirty="0" err="1"/>
                  <a:t>factor</a:t>
                </a:r>
                <a:r>
                  <a:rPr lang="de-DE" sz="1000" dirty="0"/>
                  <a:t>` </a:t>
                </a:r>
                <a:r>
                  <a:rPr lang="de-DE" sz="1000" dirty="0" err="1"/>
                  <a:t>can</a:t>
                </a:r>
                <a:r>
                  <a:rPr lang="de-DE" sz="1000" dirty="0"/>
                  <a:t> </a:t>
                </a:r>
                <a:r>
                  <a:rPr lang="de-DE" sz="1000" dirty="0" err="1"/>
                  <a:t>have</a:t>
                </a:r>
                <a:r>
                  <a:rPr lang="de-DE" sz="1000" dirty="0"/>
                  <a:t> N </a:t>
                </a:r>
                <a:r>
                  <a:rPr lang="de-DE" sz="1000" dirty="0" err="1"/>
                  <a:t>factor</a:t>
                </a:r>
                <a:r>
                  <a:rPr lang="de-DE" sz="1000" dirty="0"/>
                  <a:t> </a:t>
                </a:r>
                <a:r>
                  <a:rPr lang="de-DE" sz="1000" dirty="0" err="1"/>
                  <a:t>levels</a:t>
                </a:r>
                <a:r>
                  <a:rPr lang="de-DE" sz="1000" dirty="0"/>
                  <a:t> (</a:t>
                </a:r>
                <a:r>
                  <a:rPr lang="de-DE" sz="1000" dirty="0" err="1"/>
                  <a:t>groups</a:t>
                </a:r>
                <a:r>
                  <a:rPr lang="de-DE" sz="1000" dirty="0"/>
                  <a:t>) </a:t>
                </a:r>
                <a:r>
                  <a:rPr lang="de-DE" sz="1000" dirty="0" err="1"/>
                  <a:t>with</a:t>
                </a:r>
                <a:r>
                  <a:rPr lang="de-DE" sz="1000" dirty="0"/>
                  <a:t> </a:t>
                </a:r>
              </a:p>
              <a:p>
                <a:pPr marL="0" indent="0">
                  <a:buNone/>
                </a:pPr>
                <a:r>
                  <a:rPr lang="de-DE" sz="1000" dirty="0" err="1"/>
                  <a:t>N_i</a:t>
                </a:r>
                <a:r>
                  <a:rPr lang="de-DE" sz="1000" dirty="0"/>
                  <a:t>, i=1,...N </a:t>
                </a:r>
                <a:r>
                  <a:rPr lang="de-DE" sz="1000" dirty="0" err="1"/>
                  <a:t>number</a:t>
                </a:r>
                <a:r>
                  <a:rPr lang="de-DE" sz="1000" dirty="0"/>
                  <a:t> </a:t>
                </a:r>
                <a:r>
                  <a:rPr lang="de-DE" sz="1000" dirty="0" err="1"/>
                  <a:t>of</a:t>
                </a:r>
                <a:r>
                  <a:rPr lang="de-DE" sz="1000" dirty="0"/>
                  <a:t> </a:t>
                </a:r>
                <a:r>
                  <a:rPr lang="de-DE" sz="1000" dirty="0" err="1"/>
                  <a:t>entries</a:t>
                </a:r>
                <a:r>
                  <a:rPr lang="de-DE" sz="1000" dirty="0"/>
                  <a:t> in </a:t>
                </a:r>
                <a:r>
                  <a:rPr lang="de-DE" sz="1000" dirty="0" err="1"/>
                  <a:t>each</a:t>
                </a:r>
                <a:r>
                  <a:rPr lang="de-DE" sz="1000" dirty="0"/>
                  <a:t> </a:t>
                </a:r>
                <a:r>
                  <a:rPr lang="de-DE" sz="1000" dirty="0" err="1"/>
                  <a:t>group</a:t>
                </a:r>
                <a:endParaRPr lang="de-DE" sz="1000" dirty="0"/>
              </a:p>
            </p:txBody>
          </p:sp>
        </mc:Choice>
        <mc:Fallback>
          <p:sp>
            <p:nvSpPr>
              <p:cNvPr id="124" name="Textfeld 123">
                <a:extLst>
                  <a:ext uri="{FF2B5EF4-FFF2-40B4-BE49-F238E27FC236}">
                    <a16:creationId xmlns:a16="http://schemas.microsoft.com/office/drawing/2014/main" id="{503B046D-58C0-0D47-AA46-B1416D553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7" y="-2028"/>
                <a:ext cx="6096000" cy="707886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416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/>
              <p:nvPr/>
            </p:nvSpPr>
            <p:spPr>
              <a:xfrm>
                <a:off x="1599288" y="1609614"/>
                <a:ext cx="4378548" cy="830997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de-DE" sz="1200" dirty="0"/>
                  <a:t>Simple linear  </a:t>
                </a:r>
                <a:r>
                  <a:rPr lang="de-DE" sz="1200" dirty="0" err="1"/>
                  <a:t>regression</a:t>
                </a:r>
                <a:r>
                  <a:rPr lang="de-DE" sz="1200" dirty="0"/>
                  <a:t> </a:t>
                </a:r>
                <a:r>
                  <a:rPr lang="de-DE" sz="1200" dirty="0" err="1"/>
                  <a:t>with</a:t>
                </a:r>
                <a:r>
                  <a:rPr lang="de-DE" sz="1200" dirty="0"/>
                  <a:t> </a:t>
                </a:r>
                <a:r>
                  <a:rPr lang="de-DE" sz="1200" dirty="0" err="1"/>
                  <a:t>reponse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y</a:t>
                </a:r>
                <a:r>
                  <a:rPr lang="de-DE" sz="1200" dirty="0"/>
                  <a:t> </a:t>
                </a:r>
                <a:r>
                  <a:rPr lang="de-DE" sz="1200" dirty="0" err="1"/>
                  <a:t>and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feature</a:t>
                </a:r>
                <a:r>
                  <a:rPr lang="de-DE" sz="1200" dirty="0"/>
                  <a:t> x</a:t>
                </a:r>
                <a:br>
                  <a:rPr lang="de-DE" sz="1200" dirty="0"/>
                </a:b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200" b="0" dirty="0"/>
                  <a:t>:</a:t>
                </a:r>
              </a:p>
              <a:p>
                <a:pPr algn="ctr"/>
                <a:r>
                  <a:rPr lang="de-DE" sz="1200" dirty="0"/>
                  <a:t>Output: Point </a:t>
                </a:r>
                <a:r>
                  <a:rPr lang="de-DE" sz="1200" dirty="0" err="1"/>
                  <a:t>estimates</a:t>
                </a:r>
                <a:r>
                  <a:rPr lang="de-DE" sz="1200" dirty="0"/>
                  <a:t>  </a:t>
                </a:r>
                <a:r>
                  <a:rPr lang="de-DE" sz="1200" dirty="0" err="1"/>
                  <a:t>and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confidence</a:t>
                </a:r>
                <a:r>
                  <a:rPr lang="de-DE" sz="1200" dirty="0"/>
                  <a:t> </a:t>
                </a:r>
                <a:r>
                  <a:rPr lang="de-DE" sz="1200" dirty="0" err="1"/>
                  <a:t>intervals</a:t>
                </a:r>
                <a:r>
                  <a:rPr lang="de-DE" sz="1200" dirty="0"/>
                  <a:t> </a:t>
                </a:r>
                <a:r>
                  <a:rPr lang="de-DE" sz="1200" dirty="0" err="1"/>
                  <a:t>of</a:t>
                </a:r>
                <a:r>
                  <a:rPr lang="de-DE" sz="1200" dirty="0"/>
                  <a:t> </a:t>
                </a:r>
                <a:r>
                  <a:rPr lang="de-DE" sz="1200" dirty="0" err="1"/>
                  <a:t>slope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 </a:t>
                </a:r>
                <a:r>
                  <a:rPr lang="de-DE" sz="1200" dirty="0" err="1"/>
                  <a:t>and</a:t>
                </a:r>
                <a:r>
                  <a:rPr lang="de-DE" sz="1200" dirty="0"/>
                  <a:t> </a:t>
                </a:r>
                <a:r>
                  <a:rPr lang="de-DE" sz="1200" dirty="0" err="1"/>
                  <a:t>intercept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200" b="0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288" y="1609614"/>
                <a:ext cx="4378548" cy="830997"/>
              </a:xfrm>
              <a:prstGeom prst="rect">
                <a:avLst/>
              </a:prstGeom>
              <a:blipFill>
                <a:blip r:embed="rId3"/>
                <a:stretch>
                  <a:fillRect b="-2985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8348F7DE-DD58-0040-AD2D-ECF76CE16313}"/>
              </a:ext>
            </a:extLst>
          </p:cNvPr>
          <p:cNvSpPr txBox="1"/>
          <p:nvPr/>
        </p:nvSpPr>
        <p:spPr>
          <a:xfrm>
            <a:off x="8166165" y="1209366"/>
            <a:ext cx="252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feature</a:t>
            </a:r>
            <a:r>
              <a:rPr lang="de-DE" sz="1200" dirty="0"/>
              <a:t>:  </a:t>
            </a:r>
            <a:r>
              <a:rPr lang="de-DE" sz="1200" dirty="0" err="1"/>
              <a:t>more</a:t>
            </a:r>
            <a:r>
              <a:rPr lang="de-DE" sz="1200" dirty="0"/>
              <a:t> </a:t>
            </a:r>
            <a:r>
              <a:rPr lang="de-DE" sz="1200" dirty="0" err="1"/>
              <a:t>than</a:t>
            </a:r>
            <a:r>
              <a:rPr lang="de-DE" sz="1200" dirty="0"/>
              <a:t> </a:t>
            </a:r>
            <a:r>
              <a:rPr lang="de-DE" sz="1200" dirty="0" err="1"/>
              <a:t>two</a:t>
            </a:r>
            <a:r>
              <a:rPr lang="de-DE" sz="1200" dirty="0"/>
              <a:t> </a:t>
            </a:r>
            <a:r>
              <a:rPr lang="de-DE" sz="1200" dirty="0" err="1"/>
              <a:t>levels</a:t>
            </a:r>
            <a:endParaRPr lang="de-DE" sz="12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1599288" y="2652143"/>
            <a:ext cx="4378548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linear </a:t>
            </a:r>
            <a:r>
              <a:rPr lang="de-DE" sz="1200" dirty="0" err="1"/>
              <a:t>regression</a:t>
            </a:r>
            <a:endParaRPr lang="de-DE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4759984" y="3148889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84" y="3148889"/>
                <a:ext cx="1080000" cy="2801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3470909" y="3148889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09" y="3148889"/>
                <a:ext cx="108000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8166165" y="2345417"/>
            <a:ext cx="252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shapiro.test</a:t>
            </a:r>
            <a:r>
              <a:rPr lang="de-DE" sz="1200" dirty="0"/>
              <a:t>(), </a:t>
            </a:r>
            <a:r>
              <a:rPr lang="de-DE" sz="1200" dirty="0" err="1"/>
              <a:t>ad.test</a:t>
            </a:r>
            <a:r>
              <a:rPr lang="de-DE" sz="1200" dirty="0"/>
              <a:t>():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8EC19F6-2057-6349-841C-04A879848AF2}"/>
                  </a:ext>
                </a:extLst>
              </p:cNvPr>
              <p:cNvSpPr txBox="1"/>
              <p:nvPr/>
            </p:nvSpPr>
            <p:spPr>
              <a:xfrm>
                <a:off x="9508042" y="3134855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18EC19F6-2057-6349-841C-04A879848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042" y="3134855"/>
                <a:ext cx="1080000" cy="2801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F274D45-13B9-644C-B350-B8E069E0F54B}"/>
                  </a:ext>
                </a:extLst>
              </p:cNvPr>
              <p:cNvSpPr txBox="1"/>
              <p:nvPr/>
            </p:nvSpPr>
            <p:spPr>
              <a:xfrm>
                <a:off x="8166165" y="3123597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4F274D45-13B9-644C-B350-B8E069E0F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165" y="3123597"/>
                <a:ext cx="108000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8105817" y="5191594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kruskal.test</a:t>
            </a:r>
            <a:r>
              <a:rPr lang="de-DE" sz="1200" dirty="0"/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9508042" y="3780482"/>
            <a:ext cx="2412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homoscedacity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bartlett.test</a:t>
            </a:r>
            <a:r>
              <a:rPr lang="de-DE" sz="1200" dirty="0"/>
              <a:t>()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10840042" y="4579160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042" y="4579160"/>
                <a:ext cx="1080000" cy="2801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9508043" y="4582272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043" y="4582272"/>
                <a:ext cx="108000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9508043" y="5176327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oneway.test</a:t>
            </a:r>
            <a:r>
              <a:rPr lang="de-DE" sz="1200" dirty="0"/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10840042" y="5176126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aov</a:t>
            </a:r>
            <a:r>
              <a:rPr lang="de-DE" sz="1200" dirty="0"/>
              <a:t>()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66FE5CB-A394-F946-9E64-757F0968CA3E}"/>
              </a:ext>
            </a:extLst>
          </p:cNvPr>
          <p:cNvCxnSpPr>
            <a:cxnSpLocks/>
          </p:cNvCxnSpPr>
          <p:nvPr/>
        </p:nvCxnSpPr>
        <p:spPr>
          <a:xfrm flipH="1">
            <a:off x="9948557" y="4253722"/>
            <a:ext cx="639486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8DACB91-86B4-1542-824F-8D15D1646A1F}"/>
              </a:ext>
            </a:extLst>
          </p:cNvPr>
          <p:cNvCxnSpPr>
            <a:cxnSpLocks/>
          </p:cNvCxnSpPr>
          <p:nvPr/>
        </p:nvCxnSpPr>
        <p:spPr>
          <a:xfrm>
            <a:off x="10588043" y="4253722"/>
            <a:ext cx="649590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CA845AB3-04D9-1F49-BCF4-C436B10CBCD7}"/>
              </a:ext>
            </a:extLst>
          </p:cNvPr>
          <p:cNvSpPr txBox="1"/>
          <p:nvPr/>
        </p:nvSpPr>
        <p:spPr>
          <a:xfrm>
            <a:off x="9517460" y="5808706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TukeyHSD</a:t>
            </a:r>
            <a:r>
              <a:rPr lang="de-DE" sz="1200" dirty="0"/>
              <a:t>()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10840042" y="5808706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TukeyHSD</a:t>
            </a:r>
            <a:r>
              <a:rPr lang="de-DE" sz="1200" dirty="0"/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7567390" y="5778060"/>
            <a:ext cx="162755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pairwise.wilcox.test</a:t>
            </a:r>
            <a:r>
              <a:rPr lang="de-DE" sz="1200" dirty="0"/>
              <a:t>()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D99A9B4-E07A-52B7-4249-35305B9F71C3}"/>
              </a:ext>
            </a:extLst>
          </p:cNvPr>
          <p:cNvCxnSpPr>
            <a:cxnSpLocks/>
            <a:stCxn id="30" idx="2"/>
            <a:endCxn id="31" idx="0"/>
          </p:cNvCxnSpPr>
          <p:nvPr/>
        </p:nvCxnSpPr>
        <p:spPr>
          <a:xfrm>
            <a:off x="10048043" y="4859271"/>
            <a:ext cx="0" cy="3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1CB2540-231C-6703-779B-A332362CCCD0}"/>
              </a:ext>
            </a:extLst>
          </p:cNvPr>
          <p:cNvCxnSpPr>
            <a:cxnSpLocks/>
          </p:cNvCxnSpPr>
          <p:nvPr/>
        </p:nvCxnSpPr>
        <p:spPr>
          <a:xfrm>
            <a:off x="11320191" y="4863246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345531F-D218-6149-D0A2-593D71DD481A}"/>
              </a:ext>
            </a:extLst>
          </p:cNvPr>
          <p:cNvCxnSpPr>
            <a:cxnSpLocks/>
          </p:cNvCxnSpPr>
          <p:nvPr/>
        </p:nvCxnSpPr>
        <p:spPr>
          <a:xfrm>
            <a:off x="10022680" y="5456237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C705129-730D-E48F-BAF5-71C823C4600D}"/>
              </a:ext>
            </a:extLst>
          </p:cNvPr>
          <p:cNvCxnSpPr>
            <a:cxnSpLocks/>
          </p:cNvCxnSpPr>
          <p:nvPr/>
        </p:nvCxnSpPr>
        <p:spPr>
          <a:xfrm>
            <a:off x="11294828" y="5460212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AF424F0-2224-B62C-343E-4D506937AB0E}"/>
              </a:ext>
            </a:extLst>
          </p:cNvPr>
          <p:cNvCxnSpPr>
            <a:cxnSpLocks/>
          </p:cNvCxnSpPr>
          <p:nvPr/>
        </p:nvCxnSpPr>
        <p:spPr>
          <a:xfrm>
            <a:off x="8716777" y="5483861"/>
            <a:ext cx="0" cy="27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D10A4BB-670F-5F4A-A0F3-729FC94455AB}"/>
              </a:ext>
            </a:extLst>
          </p:cNvPr>
          <p:cNvCxnSpPr>
            <a:cxnSpLocks/>
          </p:cNvCxnSpPr>
          <p:nvPr/>
        </p:nvCxnSpPr>
        <p:spPr>
          <a:xfrm>
            <a:off x="9945539" y="3414966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197452A-EA6E-C347-904C-AB87B9A22813}"/>
              </a:ext>
            </a:extLst>
          </p:cNvPr>
          <p:cNvCxnSpPr>
            <a:cxnSpLocks/>
          </p:cNvCxnSpPr>
          <p:nvPr/>
        </p:nvCxnSpPr>
        <p:spPr>
          <a:xfrm>
            <a:off x="8706165" y="3433319"/>
            <a:ext cx="10612" cy="1762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DADB854-50AC-BA4C-8480-8C0EC7EFB4F3}"/>
              </a:ext>
            </a:extLst>
          </p:cNvPr>
          <p:cNvSpPr txBox="1"/>
          <p:nvPr/>
        </p:nvSpPr>
        <p:spPr>
          <a:xfrm>
            <a:off x="4730909" y="5181248"/>
            <a:ext cx="1265895" cy="646331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Show </a:t>
            </a:r>
            <a:r>
              <a:rPr lang="de-DE" sz="1200" dirty="0" err="1"/>
              <a:t>regression</a:t>
            </a:r>
            <a:r>
              <a:rPr lang="de-DE" sz="1200" dirty="0"/>
              <a:t> </a:t>
            </a:r>
            <a:r>
              <a:rPr lang="de-DE" sz="1200" dirty="0" err="1"/>
              <a:t>and</a:t>
            </a:r>
            <a:r>
              <a:rPr lang="de-DE" sz="1200" dirty="0"/>
              <a:t> </a:t>
            </a:r>
            <a:r>
              <a:rPr lang="de-DE" sz="1200" dirty="0" err="1"/>
              <a:t>prognosis</a:t>
            </a:r>
            <a:r>
              <a:rPr lang="de-DE" sz="1200" dirty="0"/>
              <a:t> </a:t>
            </a:r>
            <a:r>
              <a:rPr lang="de-DE" sz="1200" dirty="0" err="1"/>
              <a:t>bands</a:t>
            </a:r>
            <a:r>
              <a:rPr lang="de-DE" sz="1200" dirty="0"/>
              <a:t>  in </a:t>
            </a:r>
            <a:r>
              <a:rPr lang="de-DE" sz="1200" dirty="0" err="1"/>
              <a:t>grap</a:t>
            </a:r>
            <a:endParaRPr lang="de-DE" sz="1200" dirty="0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100B85B9-5549-6342-9960-452F4F034086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9426165" y="1500539"/>
            <a:ext cx="0" cy="844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81344E7-7346-ED47-88F2-43CF23662C53}"/>
              </a:ext>
            </a:extLst>
          </p:cNvPr>
          <p:cNvGrpSpPr/>
          <p:nvPr/>
        </p:nvGrpSpPr>
        <p:grpSpPr>
          <a:xfrm>
            <a:off x="8781627" y="2822748"/>
            <a:ext cx="1289076" cy="305400"/>
            <a:chOff x="2719572" y="1536945"/>
            <a:chExt cx="1289076" cy="305400"/>
          </a:xfrm>
        </p:grpSpPr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93126234-22BE-3949-BAF8-B4C411866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B2E274A3-C15A-4348-BD99-2CCC41CC9CB5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93F561-4FC8-2849-9124-4C6573975351}"/>
              </a:ext>
            </a:extLst>
          </p:cNvPr>
          <p:cNvGrpSpPr/>
          <p:nvPr/>
        </p:nvGrpSpPr>
        <p:grpSpPr>
          <a:xfrm>
            <a:off x="3906371" y="2825308"/>
            <a:ext cx="1289076" cy="305400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C334861-ED68-7941-9F58-2045C349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F8CA815-6FE7-3341-8C10-AE6DF7203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3DE73AB-F7BE-824E-91E5-4E8A0CDAB16C}"/>
              </a:ext>
            </a:extLst>
          </p:cNvPr>
          <p:cNvCxnSpPr>
            <a:cxnSpLocks/>
          </p:cNvCxnSpPr>
          <p:nvPr/>
        </p:nvCxnSpPr>
        <p:spPr>
          <a:xfrm>
            <a:off x="5216817" y="3425888"/>
            <a:ext cx="14928" cy="171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4A5D2D83-247F-C742-B9A2-04A821DA6B77}"/>
              </a:ext>
            </a:extLst>
          </p:cNvPr>
          <p:cNvCxnSpPr>
            <a:cxnSpLocks/>
          </p:cNvCxnSpPr>
          <p:nvPr/>
        </p:nvCxnSpPr>
        <p:spPr>
          <a:xfrm flipH="1">
            <a:off x="3302670" y="1320418"/>
            <a:ext cx="22635" cy="410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feld 53">
            <a:extLst>
              <a:ext uri="{FF2B5EF4-FFF2-40B4-BE49-F238E27FC236}">
                <a16:creationId xmlns:a16="http://schemas.microsoft.com/office/drawing/2014/main" id="{09096385-B072-5849-911C-33206C250362}"/>
              </a:ext>
            </a:extLst>
          </p:cNvPr>
          <p:cNvSpPr txBox="1"/>
          <p:nvPr/>
        </p:nvSpPr>
        <p:spPr>
          <a:xfrm>
            <a:off x="2233988" y="416937"/>
            <a:ext cx="216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 err="1"/>
              <a:t>response</a:t>
            </a:r>
            <a:r>
              <a:rPr lang="de-DE" sz="1200" dirty="0"/>
              <a:t>: </a:t>
            </a:r>
            <a:r>
              <a:rPr lang="de-DE" sz="1200" dirty="0" err="1"/>
              <a:t>numeric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integer: </a:t>
            </a:r>
          </a:p>
          <a:p>
            <a:r>
              <a:rPr lang="de-DE" sz="1200" dirty="0" err="1"/>
              <a:t>feature</a:t>
            </a:r>
            <a:r>
              <a:rPr lang="de-DE" sz="1200" dirty="0"/>
              <a:t>:    </a:t>
            </a:r>
            <a:r>
              <a:rPr lang="de-DE" sz="1200" dirty="0" err="1"/>
              <a:t>numeric</a:t>
            </a:r>
            <a:r>
              <a:rPr lang="de-DE" sz="1200" dirty="0"/>
              <a:t>  </a:t>
            </a:r>
            <a:r>
              <a:rPr lang="de-DE" sz="1200" dirty="0" err="1"/>
              <a:t>or</a:t>
            </a:r>
            <a:r>
              <a:rPr lang="de-DE" sz="1200" dirty="0"/>
              <a:t> integer:   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4E3787B7-BCD5-A84C-BE86-030976E593D5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3313988" y="878602"/>
            <a:ext cx="11318" cy="269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1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954AB4D-A237-C043-A913-633703A9C26B}"/>
              </a:ext>
            </a:extLst>
          </p:cNvPr>
          <p:cNvSpPr txBox="1"/>
          <p:nvPr/>
        </p:nvSpPr>
        <p:spPr>
          <a:xfrm>
            <a:off x="5231745" y="69886"/>
            <a:ext cx="216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de-DE" sz="1200" dirty="0" err="1"/>
              <a:t>feature</a:t>
            </a:r>
            <a:r>
              <a:rPr lang="de-DE" sz="1200" dirty="0"/>
              <a:t>:    </a:t>
            </a:r>
            <a:r>
              <a:rPr lang="de-DE" sz="1200" dirty="0" err="1"/>
              <a:t>factor</a:t>
            </a:r>
            <a:endParaRPr lang="de-DE" sz="1200" dirty="0"/>
          </a:p>
          <a:p>
            <a:r>
              <a:rPr lang="de-DE" sz="1200" dirty="0" err="1"/>
              <a:t>response</a:t>
            </a:r>
            <a:r>
              <a:rPr lang="de-DE" sz="1200" dirty="0"/>
              <a:t>: </a:t>
            </a:r>
            <a:r>
              <a:rPr lang="de-DE" sz="1200" dirty="0" err="1"/>
              <a:t>numeric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integer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/>
              <p:nvPr/>
            </p:nvSpPr>
            <p:spPr>
              <a:xfrm>
                <a:off x="2197836" y="447097"/>
                <a:ext cx="2520000" cy="461665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de-DE" sz="1200" dirty="0"/>
                  <a:t>feature: N=2 </a:t>
                </a:r>
                <a:r>
                  <a:rPr lang="de-DE" sz="1200" dirty="0" err="1"/>
                  <a:t>levels</a:t>
                </a:r>
                <a:r>
                  <a:rPr lang="de-DE" sz="1200" dirty="0"/>
                  <a:t>  </a:t>
                </a:r>
                <a:r>
                  <a:rPr lang="de-DE" sz="1200" dirty="0" err="1"/>
                  <a:t>with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</a:t>
                </a:r>
                <a:r>
                  <a:rPr lang="de-DE" sz="1200" dirty="0" err="1"/>
                  <a:t>resp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200" b="0" dirty="0"/>
              </a:p>
              <a:p>
                <a:pPr algn="ctr"/>
                <a:r>
                  <a:rPr lang="de-DE" sz="1200" dirty="0"/>
                  <a:t> </a:t>
                </a:r>
                <a:r>
                  <a:rPr lang="de-DE" sz="1200" dirty="0" err="1"/>
                  <a:t>entries</a:t>
                </a:r>
                <a:r>
                  <a:rPr lang="de-DE" sz="1200" dirty="0"/>
                  <a:t> in </a:t>
                </a:r>
                <a:r>
                  <a:rPr lang="de-DE" sz="1200" dirty="0" err="1"/>
                  <a:t>each</a:t>
                </a:r>
                <a:r>
                  <a:rPr lang="de-DE" sz="1200" dirty="0"/>
                  <a:t> </a:t>
                </a:r>
                <a:r>
                  <a:rPr lang="de-DE" sz="1200" dirty="0" err="1"/>
                  <a:t>level</a:t>
                </a:r>
                <a:endParaRPr lang="de-DE" sz="1200" dirty="0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836" y="447097"/>
                <a:ext cx="2520000" cy="461665"/>
              </a:xfrm>
              <a:prstGeom prst="rect">
                <a:avLst/>
              </a:prstGeom>
              <a:blipFill>
                <a:blip r:embed="rId3"/>
                <a:stretch>
                  <a:fillRect b="-7895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feld 8">
            <a:extLst>
              <a:ext uri="{FF2B5EF4-FFF2-40B4-BE49-F238E27FC236}">
                <a16:creationId xmlns:a16="http://schemas.microsoft.com/office/drawing/2014/main" id="{8348F7DE-DD58-0040-AD2D-ECF76CE16313}"/>
              </a:ext>
            </a:extLst>
          </p:cNvPr>
          <p:cNvSpPr txBox="1"/>
          <p:nvPr/>
        </p:nvSpPr>
        <p:spPr>
          <a:xfrm>
            <a:off x="8137090" y="507278"/>
            <a:ext cx="252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feature</a:t>
            </a:r>
            <a:r>
              <a:rPr lang="de-DE" sz="1200" dirty="0"/>
              <a:t>:  N&gt;2 </a:t>
            </a:r>
            <a:r>
              <a:rPr lang="de-DE" sz="1200" dirty="0" err="1"/>
              <a:t>levels</a:t>
            </a:r>
            <a:endParaRPr lang="de-DE" sz="12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3D02EE-D20F-6749-A7FA-5999503CC955}"/>
              </a:ext>
            </a:extLst>
          </p:cNvPr>
          <p:cNvSpPr txBox="1"/>
          <p:nvPr/>
        </p:nvSpPr>
        <p:spPr>
          <a:xfrm>
            <a:off x="1153988" y="5188654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t.test</a:t>
            </a:r>
            <a:r>
              <a:rPr lang="de-DE" sz="1200" dirty="0"/>
              <a:t>()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/>
              <p:nvPr/>
            </p:nvSpPr>
            <p:spPr>
              <a:xfrm>
                <a:off x="433988" y="1943504"/>
                <a:ext cx="252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de-DE" sz="1200" dirty="0"/>
                  <a:t>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</a:t>
                </a:r>
                <a:r>
                  <a:rPr lang="de-DE" sz="1200" dirty="0" err="1"/>
                  <a:t>and</a:t>
                </a:r>
                <a:r>
                  <a:rPr lang="de-DE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88" y="1943504"/>
                <a:ext cx="2520000" cy="276999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/>
              <p:nvPr/>
            </p:nvSpPr>
            <p:spPr>
              <a:xfrm>
                <a:off x="3470910" y="1943504"/>
                <a:ext cx="2520000" cy="461665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de-DE" sz="12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≤30</m:t>
                    </m:r>
                  </m:oMath>
                </a14:m>
                <a:r>
                  <a:rPr lang="de-DE" sz="1200" dirty="0"/>
                  <a:t> </a:t>
                </a:r>
              </a:p>
              <a:p>
                <a:pPr algn="ctr"/>
                <a:endParaRPr lang="de-DE" sz="1200" dirty="0"/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10" y="1943504"/>
                <a:ext cx="252000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3457836" y="2381823"/>
            <a:ext cx="252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: </a:t>
            </a:r>
            <a:r>
              <a:rPr lang="de-DE" sz="1200" dirty="0" err="1"/>
              <a:t>shapiro.test</a:t>
            </a:r>
            <a:r>
              <a:rPr lang="de-DE" sz="1200" dirty="0"/>
              <a:t>():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4759984" y="3148889"/>
                <a:ext cx="1080000" cy="461665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9984" y="3148889"/>
                <a:ext cx="1080000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3470909" y="3148889"/>
                <a:ext cx="1080000" cy="461665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de-DE" sz="1200" dirty="0"/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de-DE" sz="1200" dirty="0"/>
                  <a:t> </a:t>
                </a: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909" y="3148889"/>
                <a:ext cx="1080000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6EF0048-2E31-5040-B491-130A578F1E88}"/>
              </a:ext>
            </a:extLst>
          </p:cNvPr>
          <p:cNvSpPr txBox="1"/>
          <p:nvPr/>
        </p:nvSpPr>
        <p:spPr>
          <a:xfrm>
            <a:off x="3465857" y="5181248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wilcox.test</a:t>
            </a:r>
            <a:r>
              <a:rPr lang="de-DE" sz="1200" dirty="0"/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8127617" y="967203"/>
            <a:ext cx="252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shapiro.test</a:t>
            </a:r>
            <a:r>
              <a:rPr lang="de-DE" sz="1200" dirty="0"/>
              <a:t>()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6281633" y="5182647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kruskal.test</a:t>
            </a:r>
            <a:r>
              <a:rPr lang="de-DE" sz="1200" dirty="0"/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9508042" y="3780482"/>
            <a:ext cx="2412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homoscedacity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bartlett.test</a:t>
            </a:r>
            <a:r>
              <a:rPr lang="de-DE" sz="1200" dirty="0"/>
              <a:t>()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10840042" y="4579160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0042" y="4579160"/>
                <a:ext cx="1080000" cy="2801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9508043" y="4582272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8043" y="4582272"/>
                <a:ext cx="108000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9508043" y="5176327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oneway.test</a:t>
            </a:r>
            <a:r>
              <a:rPr lang="de-DE" sz="1200" dirty="0"/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10840042" y="5176126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aov</a:t>
            </a:r>
            <a:r>
              <a:rPr lang="de-DE" sz="1200" dirty="0"/>
              <a:t>()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866FE5CB-A394-F946-9E64-757F0968CA3E}"/>
              </a:ext>
            </a:extLst>
          </p:cNvPr>
          <p:cNvCxnSpPr>
            <a:cxnSpLocks/>
          </p:cNvCxnSpPr>
          <p:nvPr/>
        </p:nvCxnSpPr>
        <p:spPr>
          <a:xfrm flipH="1">
            <a:off x="9948557" y="4253722"/>
            <a:ext cx="639486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E8DACB91-86B4-1542-824F-8D15D1646A1F}"/>
              </a:ext>
            </a:extLst>
          </p:cNvPr>
          <p:cNvCxnSpPr>
            <a:cxnSpLocks/>
          </p:cNvCxnSpPr>
          <p:nvPr/>
        </p:nvCxnSpPr>
        <p:spPr>
          <a:xfrm>
            <a:off x="10588043" y="4253722"/>
            <a:ext cx="649590" cy="305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90">
            <a:extLst>
              <a:ext uri="{FF2B5EF4-FFF2-40B4-BE49-F238E27FC236}">
                <a16:creationId xmlns:a16="http://schemas.microsoft.com/office/drawing/2014/main" id="{CA845AB3-04D9-1F49-BCF4-C436B10CBCD7}"/>
              </a:ext>
            </a:extLst>
          </p:cNvPr>
          <p:cNvSpPr txBox="1"/>
          <p:nvPr/>
        </p:nvSpPr>
        <p:spPr>
          <a:xfrm>
            <a:off x="9517460" y="5808706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TukeyHSD</a:t>
            </a:r>
            <a:r>
              <a:rPr lang="de-DE" sz="1200" dirty="0"/>
              <a:t>()</a:t>
            </a:r>
          </a:p>
        </p:txBody>
      </p: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10840042" y="5808706"/>
            <a:ext cx="1080000" cy="276999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TukeyHSD</a:t>
            </a:r>
            <a:r>
              <a:rPr lang="de-DE" sz="1200" dirty="0"/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6278328" y="5762996"/>
            <a:ext cx="1627550" cy="276999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pairwise.wilcox.test</a:t>
            </a:r>
            <a:r>
              <a:rPr lang="de-DE" sz="1200" dirty="0"/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01A1D17-F046-0EEE-5C75-C706EDB2C4C0}"/>
              </a:ext>
            </a:extLst>
          </p:cNvPr>
          <p:cNvCxnSpPr>
            <a:cxnSpLocks/>
          </p:cNvCxnSpPr>
          <p:nvPr/>
        </p:nvCxnSpPr>
        <p:spPr>
          <a:xfrm>
            <a:off x="1583958" y="2369672"/>
            <a:ext cx="0" cy="2676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D99A9B4-E07A-52B7-4249-35305B9F71C3}"/>
              </a:ext>
            </a:extLst>
          </p:cNvPr>
          <p:cNvCxnSpPr>
            <a:cxnSpLocks/>
          </p:cNvCxnSpPr>
          <p:nvPr/>
        </p:nvCxnSpPr>
        <p:spPr>
          <a:xfrm>
            <a:off x="7811237" y="2082003"/>
            <a:ext cx="0" cy="3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41CB2540-231C-6703-779B-A332362CCCD0}"/>
              </a:ext>
            </a:extLst>
          </p:cNvPr>
          <p:cNvCxnSpPr>
            <a:cxnSpLocks/>
          </p:cNvCxnSpPr>
          <p:nvPr/>
        </p:nvCxnSpPr>
        <p:spPr>
          <a:xfrm>
            <a:off x="11320191" y="4863246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C345531F-D218-6149-D0A2-593D71DD481A}"/>
              </a:ext>
            </a:extLst>
          </p:cNvPr>
          <p:cNvCxnSpPr>
            <a:cxnSpLocks/>
          </p:cNvCxnSpPr>
          <p:nvPr/>
        </p:nvCxnSpPr>
        <p:spPr>
          <a:xfrm>
            <a:off x="10022680" y="5456237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C705129-730D-E48F-BAF5-71C823C4600D}"/>
              </a:ext>
            </a:extLst>
          </p:cNvPr>
          <p:cNvCxnSpPr>
            <a:cxnSpLocks/>
          </p:cNvCxnSpPr>
          <p:nvPr/>
        </p:nvCxnSpPr>
        <p:spPr>
          <a:xfrm>
            <a:off x="11294828" y="5460212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0D10A4BB-670F-5F4A-A0F3-729FC94455AB}"/>
              </a:ext>
            </a:extLst>
          </p:cNvPr>
          <p:cNvCxnSpPr>
            <a:cxnSpLocks/>
          </p:cNvCxnSpPr>
          <p:nvPr/>
        </p:nvCxnSpPr>
        <p:spPr>
          <a:xfrm>
            <a:off x="10016551" y="3465513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C197452A-EA6E-C347-904C-AB87B9A22813}"/>
              </a:ext>
            </a:extLst>
          </p:cNvPr>
          <p:cNvCxnSpPr>
            <a:cxnSpLocks/>
          </p:cNvCxnSpPr>
          <p:nvPr/>
        </p:nvCxnSpPr>
        <p:spPr>
          <a:xfrm>
            <a:off x="6714458" y="3414966"/>
            <a:ext cx="11181" cy="1710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DADB854-50AC-BA4C-8480-8C0EC7EFB4F3}"/>
              </a:ext>
            </a:extLst>
          </p:cNvPr>
          <p:cNvSpPr txBox="1"/>
          <p:nvPr/>
        </p:nvSpPr>
        <p:spPr>
          <a:xfrm>
            <a:off x="4730910" y="5181248"/>
            <a:ext cx="1080000" cy="277200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 err="1"/>
              <a:t>t.test</a:t>
            </a:r>
            <a:r>
              <a:rPr lang="de-DE" sz="1200" dirty="0"/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10858E2-0DAE-5740-8F45-DA7EDB18787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4010909" y="3610554"/>
            <a:ext cx="14928" cy="152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83F09A16-73FE-ED4E-AD69-4F9A3E85F4FB}"/>
              </a:ext>
            </a:extLst>
          </p:cNvPr>
          <p:cNvGrpSpPr/>
          <p:nvPr/>
        </p:nvGrpSpPr>
        <p:grpSpPr>
          <a:xfrm>
            <a:off x="1950886" y="715698"/>
            <a:ext cx="2519999" cy="1183724"/>
            <a:chOff x="2719572" y="1536945"/>
            <a:chExt cx="1289076" cy="305400"/>
          </a:xfrm>
        </p:grpSpPr>
        <p:cxnSp>
          <p:nvCxnSpPr>
            <p:cNvPr id="55" name="Gerade Verbindung mit Pfeil 54">
              <a:extLst>
                <a:ext uri="{FF2B5EF4-FFF2-40B4-BE49-F238E27FC236}">
                  <a16:creationId xmlns:a16="http://schemas.microsoft.com/office/drawing/2014/main" id="{C4510D76-DEA6-7B42-BACA-4FAE57148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Gerade Verbindung mit Pfeil 55">
              <a:extLst>
                <a:ext uri="{FF2B5EF4-FFF2-40B4-BE49-F238E27FC236}">
                  <a16:creationId xmlns:a16="http://schemas.microsoft.com/office/drawing/2014/main" id="{BF552937-9F27-6A4D-9881-C91D182A811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uppieren 65">
            <a:extLst>
              <a:ext uri="{FF2B5EF4-FFF2-40B4-BE49-F238E27FC236}">
                <a16:creationId xmlns:a16="http://schemas.microsoft.com/office/drawing/2014/main" id="{281344E7-7346-ED47-88F2-43CF23662C53}"/>
              </a:ext>
            </a:extLst>
          </p:cNvPr>
          <p:cNvGrpSpPr/>
          <p:nvPr/>
        </p:nvGrpSpPr>
        <p:grpSpPr>
          <a:xfrm>
            <a:off x="8414437" y="1428867"/>
            <a:ext cx="1614303" cy="404339"/>
            <a:chOff x="2719572" y="1536945"/>
            <a:chExt cx="1289076" cy="305400"/>
          </a:xfrm>
        </p:grpSpPr>
        <p:cxnSp>
          <p:nvCxnSpPr>
            <p:cNvPr id="67" name="Gerade Verbindung mit Pfeil 66">
              <a:extLst>
                <a:ext uri="{FF2B5EF4-FFF2-40B4-BE49-F238E27FC236}">
                  <a16:creationId xmlns:a16="http://schemas.microsoft.com/office/drawing/2014/main" id="{93126234-22BE-3949-BAF8-B4C411866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Gerade Verbindung mit Pfeil 67">
              <a:extLst>
                <a:ext uri="{FF2B5EF4-FFF2-40B4-BE49-F238E27FC236}">
                  <a16:creationId xmlns:a16="http://schemas.microsoft.com/office/drawing/2014/main" id="{B2E274A3-C15A-4348-BD99-2CCC41CC9CB5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93F561-4FC8-2849-9124-4C6573975351}"/>
              </a:ext>
            </a:extLst>
          </p:cNvPr>
          <p:cNvGrpSpPr/>
          <p:nvPr/>
        </p:nvGrpSpPr>
        <p:grpSpPr>
          <a:xfrm>
            <a:off x="3906371" y="2825308"/>
            <a:ext cx="1289076" cy="305400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C334861-ED68-7941-9F58-2045C349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F8CA815-6FE7-3341-8C10-AE6DF7203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B3DE73AB-F7BE-824E-91E5-4E8A0CDAB16C}"/>
              </a:ext>
            </a:extLst>
          </p:cNvPr>
          <p:cNvCxnSpPr>
            <a:cxnSpLocks/>
          </p:cNvCxnSpPr>
          <p:nvPr/>
        </p:nvCxnSpPr>
        <p:spPr>
          <a:xfrm>
            <a:off x="5216817" y="3425888"/>
            <a:ext cx="14928" cy="1711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feld 79">
            <a:extLst>
              <a:ext uri="{FF2B5EF4-FFF2-40B4-BE49-F238E27FC236}">
                <a16:creationId xmlns:a16="http://schemas.microsoft.com/office/drawing/2014/main" id="{21BB76EE-C80E-914A-A835-D90D262EF5C4}"/>
              </a:ext>
            </a:extLst>
          </p:cNvPr>
          <p:cNvSpPr txBox="1"/>
          <p:nvPr/>
        </p:nvSpPr>
        <p:spPr>
          <a:xfrm>
            <a:off x="6228404" y="2353600"/>
            <a:ext cx="252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ad.test</a:t>
            </a:r>
            <a:r>
              <a:rPr lang="de-DE" sz="1200" dirty="0"/>
              <a:t>():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/>
              <p:nvPr/>
            </p:nvSpPr>
            <p:spPr>
              <a:xfrm>
                <a:off x="7289392" y="1799152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392" y="1799152"/>
                <a:ext cx="1080000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/>
              <p:nvPr/>
            </p:nvSpPr>
            <p:spPr>
              <a:xfrm>
                <a:off x="10597460" y="3164071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7460" y="3164071"/>
                <a:ext cx="1080000" cy="2801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/>
              <p:nvPr/>
            </p:nvSpPr>
            <p:spPr>
              <a:xfrm>
                <a:off x="9387617" y="1773958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617" y="1773958"/>
                <a:ext cx="1080000" cy="276999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/>
              <p:nvPr/>
            </p:nvSpPr>
            <p:spPr>
              <a:xfrm>
                <a:off x="9397090" y="3137967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7090" y="3137967"/>
                <a:ext cx="1080000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B8FC5AF-7834-A64B-84B2-D8DA87C86379}"/>
              </a:ext>
            </a:extLst>
          </p:cNvPr>
          <p:cNvGrpSpPr/>
          <p:nvPr/>
        </p:nvGrpSpPr>
        <p:grpSpPr>
          <a:xfrm>
            <a:off x="9772922" y="2794714"/>
            <a:ext cx="1289076" cy="305400"/>
            <a:chOff x="2719572" y="1536945"/>
            <a:chExt cx="1289076" cy="305400"/>
          </a:xfrm>
        </p:grpSpPr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B21550C8-3070-B74D-822D-3A9803CDC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30235B87-65EF-9344-A704-ADE2FAFDA3DA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34ABFF97-4EDA-8A46-924C-6C1AB82DDAE0}"/>
              </a:ext>
            </a:extLst>
          </p:cNvPr>
          <p:cNvSpPr txBox="1"/>
          <p:nvPr/>
        </p:nvSpPr>
        <p:spPr>
          <a:xfrm>
            <a:off x="9157460" y="2321093"/>
            <a:ext cx="2520000" cy="461665"/>
          </a:xfrm>
          <a:prstGeom prst="rect">
            <a:avLst/>
          </a:prstGeom>
          <a:noFill/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de-DE" sz="1200" dirty="0"/>
              <a:t>Check </a:t>
            </a:r>
            <a:r>
              <a:rPr lang="de-DE" sz="1200" dirty="0" err="1"/>
              <a:t>for</a:t>
            </a:r>
            <a:r>
              <a:rPr lang="de-DE" sz="1200" dirty="0"/>
              <a:t> </a:t>
            </a:r>
            <a:r>
              <a:rPr lang="de-DE" sz="1200" dirty="0" err="1"/>
              <a:t>normaliy</a:t>
            </a:r>
            <a:r>
              <a:rPr lang="de-DE" sz="1200" dirty="0"/>
              <a:t> 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residuals</a:t>
            </a:r>
            <a:r>
              <a:rPr lang="de-DE" sz="1200" dirty="0"/>
              <a:t>: </a:t>
            </a:r>
            <a:r>
              <a:rPr lang="de-DE" sz="1200" dirty="0" err="1"/>
              <a:t>ad.test</a:t>
            </a:r>
            <a:r>
              <a:rPr lang="de-DE" sz="1200" dirty="0"/>
              <a:t>():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/>
              <p:nvPr/>
            </p:nvSpPr>
            <p:spPr>
              <a:xfrm>
                <a:off x="7548490" y="3147332"/>
                <a:ext cx="1080000" cy="280111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8490" y="3147332"/>
                <a:ext cx="1080000" cy="28011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/>
              <p:nvPr/>
            </p:nvSpPr>
            <p:spPr>
              <a:xfrm>
                <a:off x="6228404" y="313401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de-DE" sz="1200" dirty="0"/>
              </a:p>
            </p:txBody>
          </p:sp>
        </mc:Choice>
        <mc:Fallback xmlns="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404" y="3134011"/>
                <a:ext cx="108000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uppieren 99">
            <a:extLst>
              <a:ext uri="{FF2B5EF4-FFF2-40B4-BE49-F238E27FC236}">
                <a16:creationId xmlns:a16="http://schemas.microsoft.com/office/drawing/2014/main" id="{C3286D5F-EDC9-C940-883C-2F2105ED3C14}"/>
              </a:ext>
            </a:extLst>
          </p:cNvPr>
          <p:cNvGrpSpPr/>
          <p:nvPr/>
        </p:nvGrpSpPr>
        <p:grpSpPr>
          <a:xfrm>
            <a:off x="6677380" y="2803710"/>
            <a:ext cx="1289076" cy="305400"/>
            <a:chOff x="2719572" y="1536945"/>
            <a:chExt cx="1289076" cy="305400"/>
          </a:xfrm>
        </p:grpSpPr>
        <p:cxnSp>
          <p:nvCxnSpPr>
            <p:cNvPr id="101" name="Gerade Verbindung mit Pfeil 100">
              <a:extLst>
                <a:ext uri="{FF2B5EF4-FFF2-40B4-BE49-F238E27FC236}">
                  <a16:creationId xmlns:a16="http://schemas.microsoft.com/office/drawing/2014/main" id="{081A7D4F-3955-7B45-99A7-D179FFD3CA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mit Pfeil 101">
              <a:extLst>
                <a:ext uri="{FF2B5EF4-FFF2-40B4-BE49-F238E27FC236}">
                  <a16:creationId xmlns:a16="http://schemas.microsoft.com/office/drawing/2014/main" id="{632E964A-6AC1-DE4F-9999-AF9328E116CF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E5A1592E-E2D0-D047-A37B-6903D4C5AE83}"/>
              </a:ext>
            </a:extLst>
          </p:cNvPr>
          <p:cNvCxnSpPr>
            <a:cxnSpLocks/>
          </p:cNvCxnSpPr>
          <p:nvPr/>
        </p:nvCxnSpPr>
        <p:spPr>
          <a:xfrm>
            <a:off x="10200443" y="5011671"/>
            <a:ext cx="0" cy="3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CF429E8F-7133-3F4E-959E-01A0C3122673}"/>
              </a:ext>
            </a:extLst>
          </p:cNvPr>
          <p:cNvCxnSpPr>
            <a:cxnSpLocks/>
          </p:cNvCxnSpPr>
          <p:nvPr/>
        </p:nvCxnSpPr>
        <p:spPr>
          <a:xfrm>
            <a:off x="10041495" y="2086064"/>
            <a:ext cx="0" cy="317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1465166C-CF18-664E-A6E3-32EB0E33B980}"/>
              </a:ext>
            </a:extLst>
          </p:cNvPr>
          <p:cNvCxnSpPr>
            <a:cxnSpLocks/>
          </p:cNvCxnSpPr>
          <p:nvPr/>
        </p:nvCxnSpPr>
        <p:spPr>
          <a:xfrm>
            <a:off x="11079226" y="3425888"/>
            <a:ext cx="0" cy="30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C90D454B-D6FF-5C46-9462-9CFB0F03BFEC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8088490" y="3427443"/>
            <a:ext cx="1430564" cy="561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729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608</Words>
  <Application>Microsoft Macintosh PowerPoint</Application>
  <PresentationFormat>Breitbild</PresentationFormat>
  <Paragraphs>94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Schilling Sabine HSLU W</dc:creator>
  <cp:lastModifiedBy>Schilling Sabine HSLU W</cp:lastModifiedBy>
  <cp:revision>1</cp:revision>
  <dcterms:created xsi:type="dcterms:W3CDTF">2023-05-08T12:12:17Z</dcterms:created>
  <dcterms:modified xsi:type="dcterms:W3CDTF">2023-06-05T21:56:52Z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2023-05-08T12:12:19Z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8647766f-e017-41ca-968f-3e61e90fbd83</vt:lpwstr>
  </property>
  <property fmtid="{D5CDD505-2E9C-101B-9397-08002B2CF9AE}" pid="8" name="MSIP_Label_e8b0afbd-3cf7-4707-aee4-8dc9d855de29_ContentBits">
    <vt:lpwstr>0</vt:lpwstr>
  </property>
</Properties>
</file>