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18DE39-B585-FE45-9424-AE0F75B132A7}" v="18" dt="2023-05-08T13:55:32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49"/>
  </p:normalViewPr>
  <p:slideViewPr>
    <p:cSldViewPr snapToGrid="0" snapToObjects="1" showGuides="1">
      <p:cViewPr>
        <p:scale>
          <a:sx n="106" d="100"/>
          <a:sy n="106" d="100"/>
        </p:scale>
        <p:origin x="160" y="-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CEF21-0523-3245-A3FA-5D78C65A5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5FCB35-54D7-B745-9657-FF74691F5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FB4C31-A070-E749-B7E9-CAD5936A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4BDDB1-76AF-F240-BE46-91A5D3AC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ED5B39-7F00-5F46-862B-911988D3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9C4A6-64B8-904B-959B-523D6331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A91367-9EA8-B14F-A1E3-0D7488D1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5B52B-F627-0243-95BF-CAF30A42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7D948D-68F0-444F-A060-6F3ECCFE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57819-4A50-7C44-911B-582581B3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41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74BDCF-A048-7341-8942-C4374B848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FF7B22-2769-8144-A326-25919C1D0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B7B6A-9CEB-6C42-9C7B-F9ED3826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C4A24-0F26-0840-A896-381E0715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41010-5E03-FB4F-AE26-6B22D37B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87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54BE9-111B-6643-8D26-3DD596FE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B77CD3-C0E5-484B-AA36-1FAB6E941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AE1DB2-DB10-BF4C-875B-98CAE475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9CC44-0F69-3747-A15E-BACC7779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55398D-D950-0B47-9A96-AABF434F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79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DCAD7-127F-4A49-A00E-1493C9F4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3E74A8-D7E8-5E47-9B26-F406CD93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EC5F87-4EBC-EC46-BC69-2EA7086C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350A8-A53D-4D41-A2F9-A9AFF938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8D8E7-39AC-0B46-987D-0950F1CD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26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F7841-3B2B-604F-815C-62EC3AAF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B11C0-B11E-F540-81AE-52BAEDA20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9245B3-41C8-C343-88E2-BE23F220E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9DD4A7-C44D-9E43-BF1E-F13205AE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4D8E9D-4D59-1F45-8E08-61D1A8B6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2EFA05-29DD-0641-A620-7019B4A0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41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B19D6-A6D2-AF40-A13C-FA7BE88B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ACBB3E-E485-5F42-BEC1-669009E5F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955C11-20E8-0348-A806-9CDE1284C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D82558-8DBB-944E-BBE0-6A7C6E834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F790C5-2F18-8E45-94AA-64F30C096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FF6501-64C2-C943-A8E9-C5E1B749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5BB371-362A-B645-9C58-F190A3C7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A6B4C4-5B8D-2241-A404-A2768A84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20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D577-05C9-164F-939D-D883FFD2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782072-9B65-E543-BC58-68B5955A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A1934E-231F-354D-B826-E7AD8E44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3B6EAF-2961-3F47-B50E-4F501253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63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1E0EEA-87BD-7E4D-BDD1-E816BF78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A06A65-624C-EA4B-936E-DBCEC9D5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82C9F7-D6EF-DC40-B7B5-4E48A458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1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B16D9-E2F7-324E-A99A-47378B28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2D12D-5159-294F-8EA7-5F484B34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48EA53-C77F-FF44-992C-A85A3C70F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CC8764-0DBF-344B-912D-C3453B17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20CBC3-1569-3744-9FB2-E12E54EA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50A68D-38F0-CC4E-8DE1-604F3C84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96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1231F-387B-1544-82E5-776081E5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E53984-9ED8-374C-9F9D-A49EB58D0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7C99D1-BB16-F749-B0AB-0A6B3428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531638-E076-814A-870C-37518A17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3AFDA6-425A-4C48-A64B-2FC02B24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AA1C2-0368-3F42-B248-087F9171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8E2AF2-F7FF-0F4F-A4BE-509679AC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B262F-55F8-F14A-9AC3-B59BB1C13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1D78-192B-D042-83F5-BB397139B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94F689-F2F7-294B-8BF5-FD360E11C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99928-F7B0-4B46-865C-13B1B95B4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0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D03B3-4FFE-A64B-A1BB-631DFF5F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49"/>
          </a:xfrm>
        </p:spPr>
        <p:txBody>
          <a:bodyPr>
            <a:noAutofit/>
          </a:bodyPr>
          <a:lstStyle/>
          <a:p>
            <a:r>
              <a:rPr lang="de-DE" sz="2800" dirty="0" err="1"/>
              <a:t>Decision</a:t>
            </a:r>
            <a:r>
              <a:rPr lang="de-DE" sz="2800" dirty="0"/>
              <a:t> </a:t>
            </a:r>
            <a:r>
              <a:rPr lang="de-DE" sz="2800" dirty="0" err="1"/>
              <a:t>trees</a:t>
            </a:r>
            <a:endParaRPr lang="de-DE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4B0E848-E59C-8347-BA31-94706F772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6206"/>
                <a:ext cx="10515600" cy="526075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de-DE" dirty="0" err="1"/>
                  <a:t>conf.int</a:t>
                </a:r>
                <a:r>
                  <a:rPr lang="de-DE" dirty="0"/>
                  <a:t> . </a:t>
                </a:r>
              </a:p>
              <a:p>
                <a:r>
                  <a:rPr lang="de-DE" dirty="0"/>
                  <a:t>Below </a:t>
                </a:r>
                <a:r>
                  <a:rPr lang="de-DE" dirty="0" err="1"/>
                  <a:t>we</a:t>
                </a:r>
                <a:r>
                  <a:rPr lang="de-DE" dirty="0"/>
                  <a:t>  </a:t>
                </a:r>
                <a:r>
                  <a:rPr lang="de-DE" dirty="0" err="1"/>
                  <a:t>specify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feature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response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 type `</a:t>
                </a:r>
                <a:r>
                  <a:rPr lang="de-DE" dirty="0" err="1"/>
                  <a:t>class</a:t>
                </a:r>
                <a:r>
                  <a:rPr lang="de-DE" dirty="0"/>
                  <a:t>`</a:t>
                </a:r>
              </a:p>
              <a:p>
                <a:r>
                  <a:rPr lang="de-DE" dirty="0" err="1"/>
                  <a:t>feature</a:t>
                </a:r>
                <a:r>
                  <a:rPr lang="de-DE" dirty="0"/>
                  <a:t>: </a:t>
                </a:r>
                <a:r>
                  <a:rPr lang="de-DE" dirty="0" err="1"/>
                  <a:t>factor</a:t>
                </a:r>
                <a:r>
                  <a:rPr lang="de-DE" dirty="0"/>
                  <a:t> </a:t>
                </a:r>
              </a:p>
              <a:p>
                <a:r>
                  <a:rPr lang="de-DE" dirty="0" err="1"/>
                  <a:t>response</a:t>
                </a:r>
                <a:r>
                  <a:rPr lang="de-DE" dirty="0"/>
                  <a:t>: </a:t>
                </a:r>
                <a:r>
                  <a:rPr lang="de-DE" dirty="0" err="1"/>
                  <a:t>numeric</a:t>
                </a:r>
                <a:r>
                  <a:rPr lang="de-DE" dirty="0"/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integer</a:t>
                </a:r>
              </a:p>
              <a:p>
                <a:r>
                  <a:rPr lang="de-DE" dirty="0"/>
                  <a:t>Sample </a:t>
                </a:r>
                <a:r>
                  <a:rPr lang="de-DE" dirty="0" err="1"/>
                  <a:t>size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factor</a:t>
                </a:r>
                <a:r>
                  <a:rPr lang="de-DE" dirty="0"/>
                  <a:t>: </a:t>
                </a:r>
                <a:r>
                  <a:rPr lang="de-DE" dirty="0" err="1"/>
                  <a:t>n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4B0E848-E59C-8347-BA31-94706F772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6206"/>
                <a:ext cx="10515600" cy="5260757"/>
              </a:xfrm>
              <a:blipFill>
                <a:blip r:embed="rId2"/>
                <a:stretch>
                  <a:fillRect l="-1086" t="-21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44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954AB4D-A237-C043-A913-633703A9C26B}"/>
              </a:ext>
            </a:extLst>
          </p:cNvPr>
          <p:cNvSpPr txBox="1"/>
          <p:nvPr/>
        </p:nvSpPr>
        <p:spPr>
          <a:xfrm>
            <a:off x="5216223" y="256659"/>
            <a:ext cx="2181224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response</a:t>
            </a:r>
            <a:r>
              <a:rPr lang="de-DE" sz="1200" dirty="0"/>
              <a:t>: </a:t>
            </a:r>
            <a:r>
              <a:rPr lang="de-DE" sz="1200" dirty="0" err="1"/>
              <a:t>numeric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integer</a:t>
            </a:r>
          </a:p>
          <a:p>
            <a:pPr algn="ctr"/>
            <a:r>
              <a:rPr lang="de-DE" sz="1200" dirty="0" err="1"/>
              <a:t>feature</a:t>
            </a:r>
            <a:r>
              <a:rPr lang="de-DE" sz="1200" dirty="0"/>
              <a:t>:     </a:t>
            </a:r>
            <a:r>
              <a:rPr lang="de-DE" sz="1200" dirty="0" err="1"/>
              <a:t>factor</a:t>
            </a:r>
            <a:r>
              <a:rPr lang="de-DE" sz="1200" dirty="0"/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5FEA9A-D31C-504B-9808-C226C7EA0707}"/>
              </a:ext>
            </a:extLst>
          </p:cNvPr>
          <p:cNvSpPr txBox="1"/>
          <p:nvPr/>
        </p:nvSpPr>
        <p:spPr>
          <a:xfrm>
            <a:off x="2474450" y="1498349"/>
            <a:ext cx="1369438" cy="277000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200" dirty="0" err="1"/>
              <a:t>feature</a:t>
            </a:r>
            <a:r>
              <a:rPr lang="de-DE" sz="1200" dirty="0"/>
              <a:t>: </a:t>
            </a:r>
            <a:r>
              <a:rPr lang="de-DE" sz="1200" dirty="0" err="1"/>
              <a:t>two</a:t>
            </a:r>
            <a:r>
              <a:rPr lang="de-DE" sz="1200" dirty="0"/>
              <a:t> </a:t>
            </a:r>
            <a:r>
              <a:rPr lang="de-DE" sz="1200" dirty="0" err="1"/>
              <a:t>levels</a:t>
            </a:r>
            <a:endParaRPr lang="de-DE" sz="12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348F7DE-DD58-0040-AD2D-ECF76CE16313}"/>
              </a:ext>
            </a:extLst>
          </p:cNvPr>
          <p:cNvSpPr txBox="1"/>
          <p:nvPr/>
        </p:nvSpPr>
        <p:spPr>
          <a:xfrm>
            <a:off x="7909308" y="1529568"/>
            <a:ext cx="2181222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feature</a:t>
            </a:r>
            <a:r>
              <a:rPr lang="de-DE" sz="1200" dirty="0"/>
              <a:t>:  </a:t>
            </a:r>
            <a:r>
              <a:rPr lang="de-DE" sz="1200" dirty="0" err="1"/>
              <a:t>more</a:t>
            </a:r>
            <a:r>
              <a:rPr lang="de-DE" sz="1200" dirty="0"/>
              <a:t> </a:t>
            </a:r>
            <a:r>
              <a:rPr lang="de-DE" sz="1200" dirty="0" err="1"/>
              <a:t>than</a:t>
            </a:r>
            <a:r>
              <a:rPr lang="de-DE" sz="1200" dirty="0"/>
              <a:t> </a:t>
            </a:r>
            <a:r>
              <a:rPr lang="de-DE" sz="1200" dirty="0" err="1"/>
              <a:t>two</a:t>
            </a:r>
            <a:r>
              <a:rPr lang="de-DE" sz="1200" dirty="0"/>
              <a:t> </a:t>
            </a:r>
            <a:r>
              <a:rPr lang="de-DE" sz="1200" dirty="0" err="1"/>
              <a:t>levels</a:t>
            </a:r>
            <a:endParaRPr lang="de-DE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3D02EE-D20F-6749-A7FA-5999503CC955}"/>
              </a:ext>
            </a:extLst>
          </p:cNvPr>
          <p:cNvSpPr txBox="1"/>
          <p:nvPr/>
        </p:nvSpPr>
        <p:spPr>
          <a:xfrm>
            <a:off x="801606" y="5048320"/>
            <a:ext cx="642184" cy="280111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t.test</a:t>
            </a:r>
            <a:r>
              <a:rPr lang="de-DE" sz="1200" dirty="0"/>
              <a:t>()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A67BA80-9E95-9842-A47F-3FEB28489E11}"/>
              </a:ext>
            </a:extLst>
          </p:cNvPr>
          <p:cNvSpPr txBox="1"/>
          <p:nvPr/>
        </p:nvSpPr>
        <p:spPr>
          <a:xfrm>
            <a:off x="378459" y="1942249"/>
            <a:ext cx="2460993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200" dirty="0" err="1"/>
              <a:t>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both</a:t>
            </a:r>
            <a:r>
              <a:rPr lang="de-DE" sz="1200" dirty="0"/>
              <a:t> </a:t>
            </a:r>
            <a:r>
              <a:rPr lang="de-DE" sz="1200" dirty="0" err="1"/>
              <a:t>levels</a:t>
            </a:r>
            <a:r>
              <a:rPr lang="de-DE" sz="1200" dirty="0"/>
              <a:t>  </a:t>
            </a:r>
            <a:r>
              <a:rPr lang="de-DE" sz="1200" dirty="0" err="1"/>
              <a:t>greater</a:t>
            </a:r>
            <a:r>
              <a:rPr lang="de-DE" sz="1200" dirty="0"/>
              <a:t> </a:t>
            </a:r>
            <a:r>
              <a:rPr lang="de-DE" sz="1200" dirty="0" err="1"/>
              <a:t>than</a:t>
            </a:r>
            <a:r>
              <a:rPr lang="de-DE" sz="1200" dirty="0"/>
              <a:t> 100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8467891-55C0-5A49-B45B-A1069D545E73}"/>
              </a:ext>
            </a:extLst>
          </p:cNvPr>
          <p:cNvSpPr txBox="1"/>
          <p:nvPr/>
        </p:nvSpPr>
        <p:spPr>
          <a:xfrm>
            <a:off x="3470910" y="1943504"/>
            <a:ext cx="242667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200" dirty="0" err="1"/>
              <a:t>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one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levels</a:t>
            </a:r>
            <a:r>
              <a:rPr lang="de-DE" sz="1200" dirty="0"/>
              <a:t> &lt;100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335DB6E-64F6-8949-ABC8-401B69001A05}"/>
              </a:ext>
            </a:extLst>
          </p:cNvPr>
          <p:cNvSpPr txBox="1"/>
          <p:nvPr/>
        </p:nvSpPr>
        <p:spPr>
          <a:xfrm>
            <a:off x="3457836" y="2381823"/>
            <a:ext cx="2426670" cy="461666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normaliy</a:t>
            </a:r>
            <a:r>
              <a:rPr lang="de-DE" sz="1200" dirty="0"/>
              <a:t> 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both</a:t>
            </a:r>
            <a:r>
              <a:rPr lang="de-DE" sz="1200" dirty="0"/>
              <a:t> </a:t>
            </a:r>
            <a:r>
              <a:rPr lang="de-DE" sz="1200" dirty="0" err="1"/>
              <a:t>levels</a:t>
            </a:r>
            <a:r>
              <a:rPr lang="de-DE" sz="1200" dirty="0"/>
              <a:t>: </a:t>
            </a:r>
            <a:r>
              <a:rPr lang="de-DE" sz="1200" dirty="0" err="1"/>
              <a:t>shapiro.test</a:t>
            </a:r>
            <a:r>
              <a:rPr lang="de-DE" sz="1200" dirty="0"/>
              <a:t>():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/>
              <p:nvPr/>
            </p:nvSpPr>
            <p:spPr>
              <a:xfrm>
                <a:off x="4759984" y="3148889"/>
                <a:ext cx="1098815" cy="28011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984" y="3148889"/>
                <a:ext cx="1098815" cy="2801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/>
              <p:nvPr/>
            </p:nvSpPr>
            <p:spPr>
              <a:xfrm>
                <a:off x="3470909" y="3148889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909" y="3148889"/>
                <a:ext cx="108000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36EF0048-2E31-5040-B491-130A578F1E88}"/>
              </a:ext>
            </a:extLst>
          </p:cNvPr>
          <p:cNvSpPr txBox="1"/>
          <p:nvPr/>
        </p:nvSpPr>
        <p:spPr>
          <a:xfrm>
            <a:off x="4859536" y="5052296"/>
            <a:ext cx="1024970" cy="280111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wilcox</a:t>
            </a:r>
            <a:r>
              <a:rPr lang="de-DE" sz="1200" dirty="0"/>
              <a:t>..</a:t>
            </a:r>
            <a:r>
              <a:rPr lang="de-DE" sz="1200" dirty="0" err="1"/>
              <a:t>test</a:t>
            </a:r>
            <a:r>
              <a:rPr lang="de-DE" sz="1200" dirty="0"/>
              <a:t>()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8E8A1CE-2F5B-CA41-BF4F-D564FE688F4A}"/>
              </a:ext>
            </a:extLst>
          </p:cNvPr>
          <p:cNvSpPr txBox="1"/>
          <p:nvPr/>
        </p:nvSpPr>
        <p:spPr>
          <a:xfrm>
            <a:off x="7919919" y="2381823"/>
            <a:ext cx="2411266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normaliy</a:t>
            </a:r>
            <a:r>
              <a:rPr lang="de-DE" sz="1200" dirty="0"/>
              <a:t> 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: </a:t>
            </a:r>
            <a:r>
              <a:rPr lang="de-DE" sz="1200" dirty="0" err="1"/>
              <a:t>shapiro.test</a:t>
            </a:r>
            <a:r>
              <a:rPr lang="de-DE" sz="1200" dirty="0"/>
              <a:t>(), </a:t>
            </a:r>
            <a:r>
              <a:rPr lang="de-DE" sz="1200" dirty="0" err="1"/>
              <a:t>ad.test</a:t>
            </a:r>
            <a:r>
              <a:rPr lang="de-DE" sz="1200" dirty="0"/>
              <a:t>():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8EC19F6-2057-6349-841C-04A879848AF2}"/>
                  </a:ext>
                </a:extLst>
              </p:cNvPr>
              <p:cNvSpPr txBox="1"/>
              <p:nvPr/>
            </p:nvSpPr>
            <p:spPr>
              <a:xfrm>
                <a:off x="9251185" y="3171261"/>
                <a:ext cx="1080000" cy="28011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8EC19F6-2057-6349-841C-04A879848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185" y="3171261"/>
                <a:ext cx="1080000" cy="2801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4F274D45-13B9-644C-B350-B8E069E0F54B}"/>
                  </a:ext>
                </a:extLst>
              </p:cNvPr>
              <p:cNvSpPr txBox="1"/>
              <p:nvPr/>
            </p:nvSpPr>
            <p:spPr>
              <a:xfrm>
                <a:off x="7909308" y="3160003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4F274D45-13B9-644C-B350-B8E069E0F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08" y="3160003"/>
                <a:ext cx="108000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154F606E-7DC7-FF4E-A02F-7F533D595B92}"/>
              </a:ext>
            </a:extLst>
          </p:cNvPr>
          <p:cNvSpPr txBox="1"/>
          <p:nvPr/>
        </p:nvSpPr>
        <p:spPr>
          <a:xfrm>
            <a:off x="7507033" y="5064328"/>
            <a:ext cx="1634563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kruskal.test</a:t>
            </a:r>
            <a:r>
              <a:rPr lang="de-DE" sz="1200" dirty="0"/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D4896EC-C7F6-524F-8A17-71B3C9850771}"/>
              </a:ext>
            </a:extLst>
          </p:cNvPr>
          <p:cNvSpPr txBox="1"/>
          <p:nvPr/>
        </p:nvSpPr>
        <p:spPr>
          <a:xfrm>
            <a:off x="9251185" y="3686739"/>
            <a:ext cx="2357633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homoscedacity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: </a:t>
            </a:r>
            <a:r>
              <a:rPr lang="de-DE" sz="1200" dirty="0" err="1"/>
              <a:t>bartlett.test</a:t>
            </a:r>
            <a:r>
              <a:rPr lang="de-DE" sz="1200" dirty="0"/>
              <a:t>()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/>
              <p:nvPr/>
            </p:nvSpPr>
            <p:spPr>
              <a:xfrm>
                <a:off x="10528818" y="4467361"/>
                <a:ext cx="1080000" cy="28011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818" y="4467361"/>
                <a:ext cx="1080000" cy="2801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/>
              <p:nvPr/>
            </p:nvSpPr>
            <p:spPr>
              <a:xfrm>
                <a:off x="9251185" y="4470473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185" y="4470473"/>
                <a:ext cx="108000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A84A5B24-3EDF-024C-BA56-40AE6A36DAEC}"/>
              </a:ext>
            </a:extLst>
          </p:cNvPr>
          <p:cNvSpPr txBox="1"/>
          <p:nvPr/>
        </p:nvSpPr>
        <p:spPr>
          <a:xfrm>
            <a:off x="9251185" y="5064327"/>
            <a:ext cx="1080000" cy="283223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aov</a:t>
            </a:r>
            <a:r>
              <a:rPr lang="de-DE" sz="1200" dirty="0"/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71DF41B-9DEB-6D43-B3A8-72AD854F6F00}"/>
              </a:ext>
            </a:extLst>
          </p:cNvPr>
          <p:cNvSpPr txBox="1"/>
          <p:nvPr/>
        </p:nvSpPr>
        <p:spPr>
          <a:xfrm>
            <a:off x="10528818" y="5064327"/>
            <a:ext cx="1080000" cy="280111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oneway.test</a:t>
            </a:r>
            <a:r>
              <a:rPr lang="de-DE" sz="1200" dirty="0"/>
              <a:t>()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83126ED3-D190-3D4B-AC8D-BABC5F581622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4010909" y="2843489"/>
            <a:ext cx="660262" cy="30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BB402729-29D2-D040-979E-F6FA1EFA792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4671171" y="2843489"/>
            <a:ext cx="638221" cy="30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8A93A00F-EC31-5741-A46B-16F660B3DFCB}"/>
              </a:ext>
            </a:extLst>
          </p:cNvPr>
          <p:cNvCxnSpPr>
            <a:cxnSpLocks/>
          </p:cNvCxnSpPr>
          <p:nvPr/>
        </p:nvCxnSpPr>
        <p:spPr>
          <a:xfrm flipH="1">
            <a:off x="8349822" y="2821880"/>
            <a:ext cx="639486" cy="30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E112BC7B-3B53-CE4C-A43F-7D52D1309C4A}"/>
              </a:ext>
            </a:extLst>
          </p:cNvPr>
          <p:cNvCxnSpPr>
            <a:cxnSpLocks/>
          </p:cNvCxnSpPr>
          <p:nvPr/>
        </p:nvCxnSpPr>
        <p:spPr>
          <a:xfrm>
            <a:off x="8989308" y="2821880"/>
            <a:ext cx="649590" cy="30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66FE5CB-A394-F946-9E64-757F0968CA3E}"/>
              </a:ext>
            </a:extLst>
          </p:cNvPr>
          <p:cNvCxnSpPr>
            <a:cxnSpLocks/>
          </p:cNvCxnSpPr>
          <p:nvPr/>
        </p:nvCxnSpPr>
        <p:spPr>
          <a:xfrm flipH="1">
            <a:off x="9691699" y="4141923"/>
            <a:ext cx="639486" cy="30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E8DACB91-86B4-1542-824F-8D15D1646A1F}"/>
              </a:ext>
            </a:extLst>
          </p:cNvPr>
          <p:cNvCxnSpPr>
            <a:cxnSpLocks/>
          </p:cNvCxnSpPr>
          <p:nvPr/>
        </p:nvCxnSpPr>
        <p:spPr>
          <a:xfrm>
            <a:off x="10331185" y="4141923"/>
            <a:ext cx="649590" cy="30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CA845AB3-04D9-1F49-BCF4-C436B10CBCD7}"/>
              </a:ext>
            </a:extLst>
          </p:cNvPr>
          <p:cNvSpPr txBox="1"/>
          <p:nvPr/>
        </p:nvSpPr>
        <p:spPr>
          <a:xfrm>
            <a:off x="9251185" y="6091124"/>
            <a:ext cx="108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TukeyHSD</a:t>
            </a:r>
            <a:r>
              <a:rPr lang="de-DE" sz="1200" dirty="0"/>
              <a:t>()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E7B47004-76A2-C34B-8B17-4B35C6438D10}"/>
              </a:ext>
            </a:extLst>
          </p:cNvPr>
          <p:cNvSpPr txBox="1"/>
          <p:nvPr/>
        </p:nvSpPr>
        <p:spPr>
          <a:xfrm>
            <a:off x="6095999" y="6091124"/>
            <a:ext cx="1301447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Post-hoc </a:t>
            </a:r>
            <a:r>
              <a:rPr lang="de-DE" sz="1200" dirty="0" err="1"/>
              <a:t>analysis</a:t>
            </a:r>
            <a:endParaRPr lang="de-DE" sz="1200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487C5E26-0FCA-9D43-9804-1F43DC2563A0}"/>
              </a:ext>
            </a:extLst>
          </p:cNvPr>
          <p:cNvSpPr txBox="1"/>
          <p:nvPr/>
        </p:nvSpPr>
        <p:spPr>
          <a:xfrm>
            <a:off x="10550361" y="6088389"/>
            <a:ext cx="108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TukeyHSD</a:t>
            </a:r>
            <a:r>
              <a:rPr lang="de-DE" sz="1200" dirty="0"/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0A82FAB2-00BE-5946-BC39-F6CE2D795AEE}"/>
              </a:ext>
            </a:extLst>
          </p:cNvPr>
          <p:cNvSpPr txBox="1"/>
          <p:nvPr/>
        </p:nvSpPr>
        <p:spPr>
          <a:xfrm>
            <a:off x="7507034" y="6108041"/>
            <a:ext cx="1634563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pairwise.wilcox.test</a:t>
            </a:r>
            <a:r>
              <a:rPr lang="de-DE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4832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Macintosh PowerPoint</Application>
  <PresentationFormat>Breitbild</PresentationFormat>
  <Paragraphs>30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Decision trees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Schilling Sabine HSLU W</dc:creator>
  <cp:lastModifiedBy>Schilling Sabine HSLU W</cp:lastModifiedBy>
  <cp:revision>1</cp:revision>
  <dcterms:created xsi:type="dcterms:W3CDTF">2023-05-08T12:12:17Z</dcterms:created>
  <dcterms:modified xsi:type="dcterms:W3CDTF">2023-05-08T13:56:13Z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2023-05-08T12:12:19Z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8647766f-e017-41ca-968f-3e61e90fbd83</vt:lpwstr>
  </property>
  <property fmtid="{D5CDD505-2E9C-101B-9397-08002B2CF9AE}" pid="8" name="MSIP_Label_e8b0afbd-3cf7-4707-aee4-8dc9d855de29_ContentBits">
    <vt:lpwstr>0</vt:lpwstr>
  </property>
</Properties>
</file>