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20" dt="2025-05-25T17:0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/>
    <p:restoredTop sz="79348"/>
  </p:normalViewPr>
  <p:slideViewPr>
    <p:cSldViewPr snapToGrid="0" snapToObjects="1" showGuides="1">
      <p:cViewPr>
        <p:scale>
          <a:sx n="134" d="100"/>
          <a:sy n="134" d="100"/>
        </p:scale>
        <p:origin x="-1304" y="128"/>
      </p:cViewPr>
      <p:guideLst>
        <p:guide orient="horz" pos="2205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Breitbild</PresentationFormat>
  <Paragraphs>75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32</cp:revision>
  <dcterms:created xsi:type="dcterms:W3CDTF">2023-05-08T12:12:17Z</dcterms:created>
  <dcterms:modified xsi:type="dcterms:W3CDTF">2025-06-02T20:06:03Z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