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1"/>
    <p:restoredTop sz="79141"/>
  </p:normalViewPr>
  <p:slideViewPr>
    <p:cSldViewPr snapToGrid="0" snapToObjects="1" showGuides="1">
      <p:cViewPr>
        <p:scale>
          <a:sx n="145" d="100"/>
          <a:sy n="145" d="100"/>
        </p:scale>
        <p:origin x="1008" y="144"/>
      </p:cViewPr>
      <p:guideLst>
        <p:guide orient="horz" pos="2183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CA108-3915-9043-8428-B4BE4472B821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21A6D-3249-074E-BBD6-BCFA95367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66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30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CEF21-0523-3245-A3FA-5D78C65A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5FCB35-54D7-B745-9657-FF74691F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B4C31-A070-E749-B7E9-CAD5936A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BDDB1-76AF-F240-BE46-91A5D3A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D5B39-7F00-5F46-862B-911988D3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C4A6-64B8-904B-959B-523D6331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A91367-9EA8-B14F-A1E3-0D7488D1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5B52B-F627-0243-95BF-CAF30A42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D948D-68F0-444F-A060-6F3ECCF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57819-4A50-7C44-911B-582581B3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4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4BDCF-A048-7341-8942-C4374B848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FF7B22-2769-8144-A326-25919C1D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B7B6A-9CEB-6C42-9C7B-F9ED382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C4A24-0F26-0840-A896-381E0715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41010-5E03-FB4F-AE26-6B22D37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87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4BE9-111B-6643-8D26-3DD596FE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77CD3-C0E5-484B-AA36-1FAB6E94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E1DB2-DB10-BF4C-875B-98CAE47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9CC44-0F69-3747-A15E-BACC7779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5398D-D950-0B47-9A96-AABF434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CAD7-127F-4A49-A00E-1493C9F4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E74A8-D7E8-5E47-9B26-F406CD93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C5F87-4EBC-EC46-BC69-2EA7086C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350A8-A53D-4D41-A2F9-A9AFF938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8D8E7-39AC-0B46-987D-0950F1CD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7841-3B2B-604F-815C-62EC3AA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B11C0-B11E-F540-81AE-52BAEDA2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9245B3-41C8-C343-88E2-BE23F220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DD4A7-C44D-9E43-BF1E-F13205A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4D8E9D-4D59-1F45-8E08-61D1A8B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EFA05-29DD-0641-A620-7019B4A0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B19D6-A6D2-AF40-A13C-FA7BE88B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CBB3E-E485-5F42-BEC1-669009E5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55C11-20E8-0348-A806-9CDE1284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D82558-8DBB-944E-BBE0-6A7C6E83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F790C5-2F18-8E45-94AA-64F30C09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FF6501-64C2-C943-A8E9-C5E1B74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5BB371-362A-B645-9C58-F190A3C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A6B4C4-5B8D-2241-A404-A2768A84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D577-05C9-164F-939D-D883FFD2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82072-9B65-E543-BC58-68B5955A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1934E-231F-354D-B826-E7AD8E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B6EAF-2961-3F47-B50E-4F50125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1E0EEA-87BD-7E4D-BDD1-E816BF7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06A65-624C-EA4B-936E-DBCEC9D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C9F7-D6EF-DC40-B7B5-4E48A458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16D9-E2F7-324E-A99A-47378B2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2D12D-5159-294F-8EA7-5F484B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48EA53-C77F-FF44-992C-A85A3C70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CC8764-0DBF-344B-912D-C3453B1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0CBC3-1569-3744-9FB2-E12E54E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0A68D-38F0-CC4E-8DE1-604F3C84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9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1231F-387B-1544-82E5-776081E5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E53984-9ED8-374C-9F9D-A49EB58D0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C99D1-BB16-F749-B0AB-0A6B3428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31638-E076-814A-870C-37518A1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AFDA6-425A-4C48-A64B-2FC02B2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AA1C2-0368-3F42-B248-087F917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8E2AF2-F7FF-0F4F-A4BE-509679A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B262F-55F8-F14A-9AC3-B59BB1C1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1D78-192B-D042-83F5-BB397139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7422-92ED-3D47-BF28-17000E80E497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4F689-F2F7-294B-8BF5-FD360E11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99928-F7B0-4B46-865C-13B1B95B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feld 477">
            <a:extLst>
              <a:ext uri="{FF2B5EF4-FFF2-40B4-BE49-F238E27FC236}">
                <a16:creationId xmlns:a16="http://schemas.microsoft.com/office/drawing/2014/main" id="{2C1AD950-5BB5-E759-0F77-BD7A7C7AC0FC}"/>
              </a:ext>
            </a:extLst>
          </p:cNvPr>
          <p:cNvSpPr txBox="1"/>
          <p:nvPr/>
        </p:nvSpPr>
        <p:spPr>
          <a:xfrm>
            <a:off x="203334" y="6061620"/>
            <a:ext cx="4575067" cy="55287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sz="6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endParaRPr lang="en-GB" sz="6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endParaRPr lang="en-GB" sz="6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endParaRPr lang="en-GB" sz="6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r>
              <a:rPr lang="en-GB" sz="6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/>
              <p:nvPr/>
            </p:nvSpPr>
            <p:spPr>
              <a:xfrm>
                <a:off x="3988064" y="147863"/>
                <a:ext cx="4305145" cy="461665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feature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064" y="147863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/>
              <p:nvPr/>
            </p:nvSpPr>
            <p:spPr>
              <a:xfrm>
                <a:off x="262794" y="914665"/>
                <a:ext cx="4515607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eature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914665"/>
                <a:ext cx="4515607" cy="276999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/>
              <p:nvPr/>
            </p:nvSpPr>
            <p:spPr>
              <a:xfrm>
                <a:off x="6107177" y="914665"/>
                <a:ext cx="386598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eature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914665"/>
                <a:ext cx="3865986" cy="276999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/>
              <p:nvPr/>
            </p:nvSpPr>
            <p:spPr>
              <a:xfrm>
                <a:off x="3165134" y="2326137"/>
                <a:ext cx="1613268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134" y="2326137"/>
                <a:ext cx="1613268" cy="276999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/>
              <p:nvPr/>
            </p:nvSpPr>
            <p:spPr>
              <a:xfrm>
                <a:off x="262793" y="2326137"/>
                <a:ext cx="2826716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3" y="2326137"/>
                <a:ext cx="2826716" cy="276999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265255" y="2882126"/>
            <a:ext cx="282671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1721282" y="3669155"/>
                <a:ext cx="1392139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82" y="3669155"/>
                <a:ext cx="1392139" cy="276999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259983" y="3681148"/>
                <a:ext cx="1392138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83" y="3681148"/>
                <a:ext cx="1392138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36EF0048-2E31-5040-B491-130A578F1E88}"/>
              </a:ext>
            </a:extLst>
          </p:cNvPr>
          <p:cNvSpPr txBox="1"/>
          <p:nvPr/>
        </p:nvSpPr>
        <p:spPr>
          <a:xfrm>
            <a:off x="245234" y="5479157"/>
            <a:ext cx="1410303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6111764" y="1569959"/>
            <a:ext cx="383906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R</a:t>
            </a:r>
            <a:r>
              <a:rPr lang="en-GB" noProof="0" dirty="0" err="1"/>
              <a:t>esiduals</a:t>
            </a:r>
            <a:r>
              <a:rPr lang="en-GB" noProof="0" dirty="0"/>
              <a:t>: </a:t>
            </a:r>
            <a:r>
              <a:rPr lang="en-GB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GB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5106256" y="5479157"/>
            <a:ext cx="233334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6886834" y="4310757"/>
            <a:ext cx="347450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9191618" y="4889916"/>
                <a:ext cx="1179759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618" y="4889916"/>
                <a:ext cx="1179759" cy="2801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7591834" y="4893028"/>
                <a:ext cx="144754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834" y="4893028"/>
                <a:ext cx="144754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7581381" y="5479157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9170710" y="5478956"/>
            <a:ext cx="1200667" cy="277200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B68CFD55-2D3B-E8A5-55C3-F9C2EE6228C8}"/>
              </a:ext>
            </a:extLst>
          </p:cNvPr>
          <p:cNvGrpSpPr/>
          <p:nvPr/>
        </p:nvGrpSpPr>
        <p:grpSpPr>
          <a:xfrm>
            <a:off x="8439041" y="4581613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866FE5CB-A394-F946-9E64-757F0968CA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E8DACB91-86B4-1542-824F-8D15D1646A1F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487C5E26-0FCA-9D43-9804-1F43DC2563A0}"/>
              </a:ext>
            </a:extLst>
          </p:cNvPr>
          <p:cNvSpPr txBox="1"/>
          <p:nvPr/>
        </p:nvSpPr>
        <p:spPr>
          <a:xfrm>
            <a:off x="7516789" y="6064544"/>
            <a:ext cx="2806654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82FAB2-00BE-5946-BC39-F6CE2D795AEE}"/>
              </a:ext>
            </a:extLst>
          </p:cNvPr>
          <p:cNvSpPr txBox="1"/>
          <p:nvPr/>
        </p:nvSpPr>
        <p:spPr>
          <a:xfrm>
            <a:off x="5072470" y="6064544"/>
            <a:ext cx="235632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01A1D17-F046-0EEE-5C75-C706EDB2C4C0}"/>
              </a:ext>
            </a:extLst>
          </p:cNvPr>
          <p:cNvCxnSpPr>
            <a:cxnSpLocks/>
          </p:cNvCxnSpPr>
          <p:nvPr/>
        </p:nvCxnSpPr>
        <p:spPr>
          <a:xfrm flipH="1">
            <a:off x="3906939" y="2631273"/>
            <a:ext cx="11864" cy="28558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D99A9B4-E07A-52B7-4249-35305B9F71C3}"/>
              </a:ext>
            </a:extLst>
          </p:cNvPr>
          <p:cNvCxnSpPr>
            <a:cxnSpLocks/>
          </p:cNvCxnSpPr>
          <p:nvPr/>
        </p:nvCxnSpPr>
        <p:spPr>
          <a:xfrm>
            <a:off x="1473584" y="2576742"/>
            <a:ext cx="7760" cy="274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1CB2540-231C-6703-779B-A332362CCCD0}"/>
              </a:ext>
            </a:extLst>
          </p:cNvPr>
          <p:cNvCxnSpPr>
            <a:cxnSpLocks/>
          </p:cNvCxnSpPr>
          <p:nvPr/>
        </p:nvCxnSpPr>
        <p:spPr>
          <a:xfrm>
            <a:off x="9771526" y="5159190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345531F-D218-6149-D0A2-593D71DD481A}"/>
              </a:ext>
            </a:extLst>
          </p:cNvPr>
          <p:cNvCxnSpPr>
            <a:cxnSpLocks/>
          </p:cNvCxnSpPr>
          <p:nvPr/>
        </p:nvCxnSpPr>
        <p:spPr>
          <a:xfrm>
            <a:off x="8474015" y="5752181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C705129-730D-E48F-BAF5-71C823C4600D}"/>
              </a:ext>
            </a:extLst>
          </p:cNvPr>
          <p:cNvCxnSpPr>
            <a:cxnSpLocks/>
          </p:cNvCxnSpPr>
          <p:nvPr/>
        </p:nvCxnSpPr>
        <p:spPr>
          <a:xfrm>
            <a:off x="9746163" y="5756156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DADB854-50AC-BA4C-8480-8C0EC7EFB4F3}"/>
              </a:ext>
            </a:extLst>
          </p:cNvPr>
          <p:cNvSpPr txBox="1"/>
          <p:nvPr/>
        </p:nvSpPr>
        <p:spPr>
          <a:xfrm>
            <a:off x="2204419" y="5479157"/>
            <a:ext cx="2580111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10858E2-0DAE-5740-8F45-DA7EDB187874}"/>
              </a:ext>
            </a:extLst>
          </p:cNvPr>
          <p:cNvCxnSpPr>
            <a:cxnSpLocks/>
          </p:cNvCxnSpPr>
          <p:nvPr/>
        </p:nvCxnSpPr>
        <p:spPr>
          <a:xfrm>
            <a:off x="866235" y="3939660"/>
            <a:ext cx="17560" cy="1479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93F561-4FC8-2849-9124-4C6573975351}"/>
              </a:ext>
            </a:extLst>
          </p:cNvPr>
          <p:cNvGrpSpPr/>
          <p:nvPr/>
        </p:nvGrpSpPr>
        <p:grpSpPr>
          <a:xfrm>
            <a:off x="723538" y="3163329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C334861-ED68-7941-9F58-2045C349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F8CA815-6FE7-3341-8C10-AE6DF7203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/>
              <p:nvPr/>
            </p:nvSpPr>
            <p:spPr>
              <a:xfrm>
                <a:off x="6105189" y="2326137"/>
                <a:ext cx="1718829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189" y="2326137"/>
                <a:ext cx="171882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/>
              <p:nvPr/>
            </p:nvSpPr>
            <p:spPr>
              <a:xfrm>
                <a:off x="9370968" y="3666043"/>
                <a:ext cx="995666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968" y="3666043"/>
                <a:ext cx="995666" cy="28011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/>
              <p:nvPr/>
            </p:nvSpPr>
            <p:spPr>
              <a:xfrm>
                <a:off x="8231994" y="2326137"/>
                <a:ext cx="171883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994" y="2326137"/>
                <a:ext cx="1718830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/>
              <p:nvPr/>
            </p:nvSpPr>
            <p:spPr>
              <a:xfrm>
                <a:off x="8084087" y="3669155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087" y="3669155"/>
                <a:ext cx="108000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B8FC5AF-7834-A64B-84B2-D8DA87C86379}"/>
              </a:ext>
            </a:extLst>
          </p:cNvPr>
          <p:cNvGrpSpPr/>
          <p:nvPr/>
        </p:nvGrpSpPr>
        <p:grpSpPr>
          <a:xfrm>
            <a:off x="8398424" y="3171156"/>
            <a:ext cx="1552400" cy="469922"/>
            <a:chOff x="2719570" y="1536945"/>
            <a:chExt cx="1289078" cy="305400"/>
          </a:xfrm>
        </p:grpSpPr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B21550C8-3070-B74D-822D-3A9803CDC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30235B87-65EF-9344-A704-ADE2FAFDA3DA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34ABFF97-4EDA-8A46-924C-6C1AB82DDAE0}"/>
              </a:ext>
            </a:extLst>
          </p:cNvPr>
          <p:cNvSpPr txBox="1"/>
          <p:nvPr/>
        </p:nvSpPr>
        <p:spPr>
          <a:xfrm>
            <a:off x="8231994" y="2882126"/>
            <a:ext cx="1718830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/>
              <p:nvPr/>
            </p:nvSpPr>
            <p:spPr>
              <a:xfrm>
                <a:off x="6888795" y="3666043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795" y="3666043"/>
                <a:ext cx="1080000" cy="28011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/>
              <p:nvPr/>
            </p:nvSpPr>
            <p:spPr>
              <a:xfrm>
                <a:off x="5550747" y="3669155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747" y="3669155"/>
                <a:ext cx="108000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E5A1592E-E2D0-D047-A37B-6903D4C5AE83}"/>
              </a:ext>
            </a:extLst>
          </p:cNvPr>
          <p:cNvCxnSpPr>
            <a:cxnSpLocks/>
          </p:cNvCxnSpPr>
          <p:nvPr/>
        </p:nvCxnSpPr>
        <p:spPr>
          <a:xfrm>
            <a:off x="8482162" y="5170027"/>
            <a:ext cx="0" cy="3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C90D454B-D6FF-5C46-9462-9CFB0F03BFEC}"/>
              </a:ext>
            </a:extLst>
          </p:cNvPr>
          <p:cNvCxnSpPr>
            <a:cxnSpLocks/>
          </p:cNvCxnSpPr>
          <p:nvPr/>
        </p:nvCxnSpPr>
        <p:spPr>
          <a:xfrm>
            <a:off x="7428795" y="3940917"/>
            <a:ext cx="0" cy="38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76299A32-4138-F675-63C9-DE05F94AAAA7}"/>
              </a:ext>
            </a:extLst>
          </p:cNvPr>
          <p:cNvSpPr txBox="1"/>
          <p:nvPr/>
        </p:nvSpPr>
        <p:spPr>
          <a:xfrm>
            <a:off x="10490435" y="6064544"/>
            <a:ext cx="161842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0FAD28-E2B6-D848-F67E-5F362FF3CE86}"/>
              </a:ext>
            </a:extLst>
          </p:cNvPr>
          <p:cNvSpPr txBox="1"/>
          <p:nvPr/>
        </p:nvSpPr>
        <p:spPr>
          <a:xfrm>
            <a:off x="1724895" y="6095554"/>
            <a:ext cx="862287" cy="1846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sz="6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/>
              <p:nvPr/>
            </p:nvSpPr>
            <p:spPr>
              <a:xfrm>
                <a:off x="245234" y="6362687"/>
                <a:ext cx="2806655" cy="222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GB" sz="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8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8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800" noProof="0" dirty="0">
                    <a:ea typeface="Cambria Math" panose="02040503050406030204" pitchFamily="18" charset="0"/>
                  </a:rPr>
                  <a:t>: p-value of level </a:t>
                </a:r>
                <a14:m>
                  <m:oMath xmlns:m="http://schemas.openxmlformats.org/officeDocument/2006/math">
                    <m:r>
                      <a:rPr lang="en-GB" sz="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8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r>
                  <a:rPr lang="en-GB" sz="800" noProof="0" dirty="0">
                    <a:ea typeface="Cambria Math" panose="02040503050406030204" pitchFamily="18" charset="0"/>
                  </a:rPr>
                  <a:t>.</a:t>
                </a:r>
                <a:endParaRPr lang="en-GB" sz="8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34" y="6362687"/>
                <a:ext cx="2806655" cy="222112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30BDEAE-91B3-6AE4-7A92-0833A53EA55A}"/>
              </a:ext>
            </a:extLst>
          </p:cNvPr>
          <p:cNvCxnSpPr>
            <a:cxnSpLocks/>
            <a:stCxn id="88" idx="2"/>
            <a:endCxn id="97" idx="0"/>
          </p:cNvCxnSpPr>
          <p:nvPr/>
        </p:nvCxnSpPr>
        <p:spPr>
          <a:xfrm>
            <a:off x="9091409" y="2603136"/>
            <a:ext cx="0" cy="27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feld 147">
            <a:extLst>
              <a:ext uri="{FF2B5EF4-FFF2-40B4-BE49-F238E27FC236}">
                <a16:creationId xmlns:a16="http://schemas.microsoft.com/office/drawing/2014/main" id="{7B3021E0-E4C4-EFA1-793B-A287403B0A6E}"/>
              </a:ext>
            </a:extLst>
          </p:cNvPr>
          <p:cNvSpPr txBox="1"/>
          <p:nvPr/>
        </p:nvSpPr>
        <p:spPr>
          <a:xfrm>
            <a:off x="828752" y="6095554"/>
            <a:ext cx="713096" cy="184666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6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9FF9598E-DC95-D803-FDA6-DBC98AF6E263}"/>
              </a:ext>
            </a:extLst>
          </p:cNvPr>
          <p:cNvSpPr txBox="1"/>
          <p:nvPr/>
        </p:nvSpPr>
        <p:spPr>
          <a:xfrm>
            <a:off x="10462343" y="5479157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9D04761F-EA61-682D-CAD9-6C19AA7E7B02}"/>
              </a:ext>
            </a:extLst>
          </p:cNvPr>
          <p:cNvSpPr txBox="1"/>
          <p:nvPr/>
        </p:nvSpPr>
        <p:spPr>
          <a:xfrm>
            <a:off x="10480686" y="4310757"/>
            <a:ext cx="161876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BA42511-329B-1424-D1CC-0676012C24C0}"/>
              </a:ext>
            </a:extLst>
          </p:cNvPr>
          <p:cNvSpPr txBox="1"/>
          <p:nvPr/>
        </p:nvSpPr>
        <p:spPr>
          <a:xfrm>
            <a:off x="10481019" y="2882126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A1C7C149-0CBB-1AC2-D75A-7965B8784B12}"/>
              </a:ext>
            </a:extLst>
          </p:cNvPr>
          <p:cNvSpPr txBox="1"/>
          <p:nvPr/>
        </p:nvSpPr>
        <p:spPr>
          <a:xfrm>
            <a:off x="10477374" y="1569959"/>
            <a:ext cx="157077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normality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C6C9BD6C-BAB8-4DEF-FED0-D1A60CE69E3B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20598" y="378695"/>
            <a:ext cx="1467466" cy="53596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E057A7E7-852A-338F-6791-4D4253850DE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93209" y="378696"/>
            <a:ext cx="446345" cy="535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feld 257">
            <a:extLst>
              <a:ext uri="{FF2B5EF4-FFF2-40B4-BE49-F238E27FC236}">
                <a16:creationId xmlns:a16="http://schemas.microsoft.com/office/drawing/2014/main" id="{2C8FC4BB-FA85-E0C4-815C-F68660135D0C}"/>
              </a:ext>
            </a:extLst>
          </p:cNvPr>
          <p:cNvSpPr txBox="1"/>
          <p:nvPr/>
        </p:nvSpPr>
        <p:spPr>
          <a:xfrm>
            <a:off x="6111764" y="2882126"/>
            <a:ext cx="1712254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87" name="Gewinkelte Verbindung 286">
            <a:extLst>
              <a:ext uri="{FF2B5EF4-FFF2-40B4-BE49-F238E27FC236}">
                <a16:creationId xmlns:a16="http://schemas.microsoft.com/office/drawing/2014/main" id="{6B9BC73F-DFF1-F5AA-5CA0-DC8D3040E211}"/>
              </a:ext>
            </a:extLst>
          </p:cNvPr>
          <p:cNvCxnSpPr>
            <a:cxnSpLocks/>
          </p:cNvCxnSpPr>
          <p:nvPr/>
        </p:nvCxnSpPr>
        <p:spPr>
          <a:xfrm rot="5400000">
            <a:off x="9693457" y="4130985"/>
            <a:ext cx="380243" cy="15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Gerade Verbindung mit Pfeil 301">
            <a:extLst>
              <a:ext uri="{FF2B5EF4-FFF2-40B4-BE49-F238E27FC236}">
                <a16:creationId xmlns:a16="http://schemas.microsoft.com/office/drawing/2014/main" id="{7FFFF3E6-60B2-7782-3791-E6AC3CD4277E}"/>
              </a:ext>
            </a:extLst>
          </p:cNvPr>
          <p:cNvCxnSpPr>
            <a:cxnSpLocks/>
          </p:cNvCxnSpPr>
          <p:nvPr/>
        </p:nvCxnSpPr>
        <p:spPr>
          <a:xfrm flipH="1">
            <a:off x="7697348" y="1201191"/>
            <a:ext cx="3424" cy="36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971E87C9-C409-E29E-B2CB-77CB1D518B38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6090747" y="3946154"/>
            <a:ext cx="10454" cy="1530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Gerade Verbindung mit Pfeil 321">
            <a:extLst>
              <a:ext uri="{FF2B5EF4-FFF2-40B4-BE49-F238E27FC236}">
                <a16:creationId xmlns:a16="http://schemas.microsoft.com/office/drawing/2014/main" id="{AD199641-5F95-95AB-C352-85AD0FEAA090}"/>
              </a:ext>
            </a:extLst>
          </p:cNvPr>
          <p:cNvCxnSpPr>
            <a:cxnSpLocks/>
          </p:cNvCxnSpPr>
          <p:nvPr/>
        </p:nvCxnSpPr>
        <p:spPr>
          <a:xfrm>
            <a:off x="6099867" y="5818632"/>
            <a:ext cx="0" cy="3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3" name="Gruppieren 332">
            <a:extLst>
              <a:ext uri="{FF2B5EF4-FFF2-40B4-BE49-F238E27FC236}">
                <a16:creationId xmlns:a16="http://schemas.microsoft.com/office/drawing/2014/main" id="{C9197E31-204B-D229-9C93-3BF87C0E5742}"/>
              </a:ext>
            </a:extLst>
          </p:cNvPr>
          <p:cNvGrpSpPr/>
          <p:nvPr/>
        </p:nvGrpSpPr>
        <p:grpSpPr>
          <a:xfrm>
            <a:off x="6884690" y="1846956"/>
            <a:ext cx="2206719" cy="479180"/>
            <a:chOff x="2719572" y="1540556"/>
            <a:chExt cx="1832411" cy="311417"/>
          </a:xfrm>
        </p:grpSpPr>
        <p:cxnSp>
          <p:nvCxnSpPr>
            <p:cNvPr id="334" name="Gerade Verbindung mit Pfeil 333">
              <a:extLst>
                <a:ext uri="{FF2B5EF4-FFF2-40B4-BE49-F238E27FC236}">
                  <a16:creationId xmlns:a16="http://schemas.microsoft.com/office/drawing/2014/main" id="{253FB2D2-3A99-05FD-3A47-DDCF98953555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 flipH="1">
              <a:off x="2719572" y="1540556"/>
              <a:ext cx="952115" cy="30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Gerade Verbindung mit Pfeil 334">
              <a:extLst>
                <a:ext uri="{FF2B5EF4-FFF2-40B4-BE49-F238E27FC236}">
                  <a16:creationId xmlns:a16="http://schemas.microsoft.com/office/drawing/2014/main" id="{468B44B6-FC7B-49C7-1D9F-6864BA2C77BB}"/>
                </a:ext>
              </a:extLst>
            </p:cNvPr>
            <p:cNvCxnSpPr>
              <a:cxnSpLocks/>
              <a:stCxn id="24" idx="2"/>
              <a:endCxn id="88" idx="0"/>
            </p:cNvCxnSpPr>
            <p:nvPr/>
          </p:nvCxnSpPr>
          <p:spPr>
            <a:xfrm>
              <a:off x="3671687" y="1540557"/>
              <a:ext cx="880296" cy="311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6" name="Gruppieren 335">
            <a:extLst>
              <a:ext uri="{FF2B5EF4-FFF2-40B4-BE49-F238E27FC236}">
                <a16:creationId xmlns:a16="http://schemas.microsoft.com/office/drawing/2014/main" id="{2B770BF6-39F1-3C64-DA3C-EFA919242854}"/>
              </a:ext>
            </a:extLst>
          </p:cNvPr>
          <p:cNvGrpSpPr/>
          <p:nvPr/>
        </p:nvGrpSpPr>
        <p:grpSpPr>
          <a:xfrm>
            <a:off x="6158637" y="3156755"/>
            <a:ext cx="1552397" cy="469929"/>
            <a:chOff x="2719572" y="1536941"/>
            <a:chExt cx="1289076" cy="305404"/>
          </a:xfrm>
        </p:grpSpPr>
        <p:cxnSp>
          <p:nvCxnSpPr>
            <p:cNvPr id="337" name="Gerade Verbindung mit Pfeil 336">
              <a:extLst>
                <a:ext uri="{FF2B5EF4-FFF2-40B4-BE49-F238E27FC236}">
                  <a16:creationId xmlns:a16="http://schemas.microsoft.com/office/drawing/2014/main" id="{C5D0418F-4474-1484-7BE5-E3BC50274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Gerade Verbindung mit Pfeil 337">
              <a:extLst>
                <a:ext uri="{FF2B5EF4-FFF2-40B4-BE49-F238E27FC236}">
                  <a16:creationId xmlns:a16="http://schemas.microsoft.com/office/drawing/2014/main" id="{3AFD355D-2E5C-A69A-B5C1-F17BDFE0102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6668860A-E524-D5A5-8EF8-520B3F1D28F3}"/>
              </a:ext>
            </a:extLst>
          </p:cNvPr>
          <p:cNvCxnSpPr>
            <a:cxnSpLocks/>
          </p:cNvCxnSpPr>
          <p:nvPr/>
        </p:nvCxnSpPr>
        <p:spPr>
          <a:xfrm>
            <a:off x="2539599" y="3969061"/>
            <a:ext cx="0" cy="1434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mit Pfeil 373">
            <a:extLst>
              <a:ext uri="{FF2B5EF4-FFF2-40B4-BE49-F238E27FC236}">
                <a16:creationId xmlns:a16="http://schemas.microsoft.com/office/drawing/2014/main" id="{F3BE7B47-7088-A9B5-F165-78C0B9262577}"/>
              </a:ext>
            </a:extLst>
          </p:cNvPr>
          <p:cNvCxnSpPr>
            <a:cxnSpLocks/>
          </p:cNvCxnSpPr>
          <p:nvPr/>
        </p:nvCxnSpPr>
        <p:spPr>
          <a:xfrm>
            <a:off x="6853479" y="2603136"/>
            <a:ext cx="7760" cy="27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Textfeld 466">
            <a:extLst>
              <a:ext uri="{FF2B5EF4-FFF2-40B4-BE49-F238E27FC236}">
                <a16:creationId xmlns:a16="http://schemas.microsoft.com/office/drawing/2014/main" id="{9F3DB9C3-A6B3-DC3B-D937-ACB248DD1895}"/>
              </a:ext>
            </a:extLst>
          </p:cNvPr>
          <p:cNvSpPr txBox="1"/>
          <p:nvPr/>
        </p:nvSpPr>
        <p:spPr>
          <a:xfrm>
            <a:off x="2770229" y="6085906"/>
            <a:ext cx="837225" cy="1846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sz="6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</a:t>
            </a:r>
            <a:r>
              <a:rPr lang="en-GB" sz="6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eature</a:t>
            </a:r>
            <a:r>
              <a:rPr lang="en-GB" sz="6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with 2 levels </a:t>
            </a:r>
          </a:p>
        </p:txBody>
      </p:sp>
      <p:sp>
        <p:nvSpPr>
          <p:cNvPr id="468" name="Textfeld 467">
            <a:extLst>
              <a:ext uri="{FF2B5EF4-FFF2-40B4-BE49-F238E27FC236}">
                <a16:creationId xmlns:a16="http://schemas.microsoft.com/office/drawing/2014/main" id="{706DE281-AE3D-2689-6BA1-030155DAFDD8}"/>
              </a:ext>
            </a:extLst>
          </p:cNvPr>
          <p:cNvSpPr txBox="1"/>
          <p:nvPr/>
        </p:nvSpPr>
        <p:spPr>
          <a:xfrm>
            <a:off x="3790502" y="6098039"/>
            <a:ext cx="956958" cy="184666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sz="6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</a:t>
            </a:r>
            <a:r>
              <a:rPr lang="en-GB" sz="6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eature</a:t>
            </a:r>
            <a:r>
              <a:rPr lang="en-GB" sz="6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with N&gt; 2 levels </a:t>
            </a:r>
          </a:p>
        </p:txBody>
      </p:sp>
      <p:cxnSp>
        <p:nvCxnSpPr>
          <p:cNvPr id="473" name="Gerade Verbindung mit Pfeil 472">
            <a:extLst>
              <a:ext uri="{FF2B5EF4-FFF2-40B4-BE49-F238E27FC236}">
                <a16:creationId xmlns:a16="http://schemas.microsoft.com/office/drawing/2014/main" id="{3FA5F827-FBAC-4A9B-DAFF-6D0B0D8DBBEC}"/>
              </a:ext>
            </a:extLst>
          </p:cNvPr>
          <p:cNvCxnSpPr>
            <a:cxnSpLocks/>
          </p:cNvCxnSpPr>
          <p:nvPr/>
        </p:nvCxnSpPr>
        <p:spPr>
          <a:xfrm>
            <a:off x="8601102" y="3926003"/>
            <a:ext cx="0" cy="38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feld 476">
            <a:extLst>
              <a:ext uri="{FF2B5EF4-FFF2-40B4-BE49-F238E27FC236}">
                <a16:creationId xmlns:a16="http://schemas.microsoft.com/office/drawing/2014/main" id="{D6C39E3B-0276-97A5-F958-C30D28A109B0}"/>
              </a:ext>
            </a:extLst>
          </p:cNvPr>
          <p:cNvSpPr txBox="1"/>
          <p:nvPr/>
        </p:nvSpPr>
        <p:spPr>
          <a:xfrm>
            <a:off x="250383" y="6100120"/>
            <a:ext cx="956958" cy="184666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sz="6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318867B1-A1B1-ED28-D0D7-700441E63500}"/>
              </a:ext>
            </a:extLst>
          </p:cNvPr>
          <p:cNvGrpSpPr/>
          <p:nvPr/>
        </p:nvGrpSpPr>
        <p:grpSpPr>
          <a:xfrm>
            <a:off x="1733580" y="1198019"/>
            <a:ext cx="1873874" cy="1123913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C5E62458-BD47-A981-40D1-D265D454F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12FB3D87-CA70-7985-C783-7AB42AEB3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472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4">
            <a:alpha val="19758"/>
          </a:schemeClr>
        </a:solidFill>
        <a:ln w="12700">
          <a:noFill/>
        </a:ln>
      </a:spPr>
      <a:bodyPr wrap="square">
        <a:spAutoFit/>
      </a:bodyPr>
      <a:lstStyle>
        <a:defPPr algn="ctr">
          <a:defRPr sz="800" noProof="0" dirty="0" smtClean="0">
            <a:latin typeface="Calibri" panose="020F0502020204030204" pitchFamily="34" charset="0"/>
            <a:ea typeface="Cambria Math" panose="02040503050406030204" pitchFamily="18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28DB25-49C7-9C48-9DEB-221973F78786}">
  <we:reference id="wa104381909" version="3.1.0.0" store="en-US" storeType="OMEX"/>
  <we:alternateReferences>
    <we:reference id="WA104381909" version="3.1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Macintosh PowerPoint</Application>
  <PresentationFormat>Breitbild</PresentationFormat>
  <Paragraphs>45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CMU Bright Roman</vt:lpstr>
      <vt:lpstr>Courier New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Schilling Sabine HSLU W</dc:creator>
  <cp:lastModifiedBy>Schilling Sabine HSLU W</cp:lastModifiedBy>
  <cp:revision>24</cp:revision>
  <dcterms:created xsi:type="dcterms:W3CDTF">2023-05-08T12:12:17Z</dcterms:created>
  <dcterms:modified xsi:type="dcterms:W3CDTF">2025-05-08T01:37:32Z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2025-05-07T13:39:17Z</vt:lpwstr>
  </property>
  <property fmtid="{D5CDD505-2E9C-101B-9397-08002B2CF9AE}" pid="4" name="MSIP_Label_e8b0afbd-3cf7-4707-aee4-8dc9d855de29_Method">
    <vt:lpwstr>Privileged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8647766f-e017-41ca-968f-3e61e90fbd83</vt:lpwstr>
  </property>
  <property fmtid="{D5CDD505-2E9C-101B-9397-08002B2CF9AE}" pid="8" name="MSIP_Label_e8b0afbd-3cf7-4707-aee4-8dc9d855de29_ContentBits">
    <vt:lpwstr>0</vt:lpwstr>
  </property>
  <property fmtid="{D5CDD505-2E9C-101B-9397-08002B2CF9AE}" pid="9" name="MSIP_Label_e8b0afbd-3cf7-4707-aee4-8dc9d855de29_Tag">
    <vt:lpwstr>50, 0, 1, 1</vt:lpwstr>
  </property>
</Properties>
</file>