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18DE39-B585-FE45-9424-AE0F75B132A7}" v="183" dt="2023-05-08T23:19:14.580"/>
    <p1510:client id="{B26FB922-3B4D-4BEB-9B56-C16FD5403E13}" v="6" dt="2023-05-08T14:38:25.1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52"/>
    <p:restoredTop sz="94617"/>
  </p:normalViewPr>
  <p:slideViewPr>
    <p:cSldViewPr snapToGrid="0" snapToObjects="1" showGuides="1">
      <p:cViewPr>
        <p:scale>
          <a:sx n="112" d="100"/>
          <a:sy n="112" d="100"/>
        </p:scale>
        <p:origin x="256" y="11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illing Sabine HSLU W" userId="b0e2af5c-9187-4900-883a-c96514cd8e15" providerId="ADAL" clId="{A718DE39-B585-FE45-9424-AE0F75B132A7}"/>
    <pc:docChg chg="undo custSel addSld delSld modSld">
      <pc:chgData name="Schilling Sabine HSLU W" userId="b0e2af5c-9187-4900-883a-c96514cd8e15" providerId="ADAL" clId="{A718DE39-B585-FE45-9424-AE0F75B132A7}" dt="2023-05-08T23:19:56.529" v="953" actId="20577"/>
      <pc:docMkLst>
        <pc:docMk/>
      </pc:docMkLst>
      <pc:sldChg chg="del">
        <pc:chgData name="Schilling Sabine HSLU W" userId="b0e2af5c-9187-4900-883a-c96514cd8e15" providerId="ADAL" clId="{A718DE39-B585-FE45-9424-AE0F75B132A7}" dt="2023-05-08T15:43:58.684" v="4" actId="2696"/>
        <pc:sldMkLst>
          <pc:docMk/>
          <pc:sldMk cId="448321463" sldId="258"/>
        </pc:sldMkLst>
      </pc:sldChg>
      <pc:sldChg chg="addSp delSp modSp add mod">
        <pc:chgData name="Schilling Sabine HSLU W" userId="b0e2af5c-9187-4900-883a-c96514cd8e15" providerId="ADAL" clId="{A718DE39-B585-FE45-9424-AE0F75B132A7}" dt="2023-05-08T23:15:07.311" v="854" actId="1076"/>
        <pc:sldMkLst>
          <pc:docMk/>
          <pc:sldMk cId="2524729559" sldId="259"/>
        </pc:sldMkLst>
        <pc:spChg chg="mod">
          <ac:chgData name="Schilling Sabine HSLU W" userId="b0e2af5c-9187-4900-883a-c96514cd8e15" providerId="ADAL" clId="{A718DE39-B585-FE45-9424-AE0F75B132A7}" dt="2023-05-08T22:58:38.040" v="674" actId="1076"/>
          <ac:spMkLst>
            <pc:docMk/>
            <pc:sldMk cId="2524729559" sldId="259"/>
            <ac:spMk id="7" creationId="{D954AB4D-A237-C043-A913-633703A9C26B}"/>
          </ac:spMkLst>
        </pc:spChg>
        <pc:spChg chg="mod">
          <ac:chgData name="Schilling Sabine HSLU W" userId="b0e2af5c-9187-4900-883a-c96514cd8e15" providerId="ADAL" clId="{A718DE39-B585-FE45-9424-AE0F75B132A7}" dt="2023-05-08T22:58:33.693" v="673" actId="1076"/>
          <ac:spMkLst>
            <pc:docMk/>
            <pc:sldMk cId="2524729559" sldId="259"/>
            <ac:spMk id="8" creationId="{295FEA9A-D31C-504B-9808-C226C7EA0707}"/>
          </ac:spMkLst>
        </pc:spChg>
        <pc:spChg chg="mod">
          <ac:chgData name="Schilling Sabine HSLU W" userId="b0e2af5c-9187-4900-883a-c96514cd8e15" providerId="ADAL" clId="{A718DE39-B585-FE45-9424-AE0F75B132A7}" dt="2023-05-08T22:45:07.679" v="587" actId="1076"/>
          <ac:spMkLst>
            <pc:docMk/>
            <pc:sldMk cId="2524729559" sldId="259"/>
            <ac:spMk id="9" creationId="{8348F7DE-DD58-0040-AD2D-ECF76CE16313}"/>
          </ac:spMkLst>
        </pc:spChg>
        <pc:spChg chg="mod">
          <ac:chgData name="Schilling Sabine HSLU W" userId="b0e2af5c-9187-4900-883a-c96514cd8e15" providerId="ADAL" clId="{A718DE39-B585-FE45-9424-AE0F75B132A7}" dt="2023-05-08T16:00:29.453" v="114" actId="1076"/>
          <ac:spMkLst>
            <pc:docMk/>
            <pc:sldMk cId="2524729559" sldId="259"/>
            <ac:spMk id="12" creationId="{5B3D02EE-D20F-6749-A7FA-5999503CC955}"/>
          </ac:spMkLst>
        </pc:spChg>
        <pc:spChg chg="mod">
          <ac:chgData name="Schilling Sabine HSLU W" userId="b0e2af5c-9187-4900-883a-c96514cd8e15" providerId="ADAL" clId="{A718DE39-B585-FE45-9424-AE0F75B132A7}" dt="2023-05-08T16:00:35.121" v="115" actId="1076"/>
          <ac:spMkLst>
            <pc:docMk/>
            <pc:sldMk cId="2524729559" sldId="259"/>
            <ac:spMk id="13" creationId="{EA67BA80-9E95-9842-A47F-3FEB28489E11}"/>
          </ac:spMkLst>
        </pc:spChg>
        <pc:spChg chg="mod">
          <ac:chgData name="Schilling Sabine HSLU W" userId="b0e2af5c-9187-4900-883a-c96514cd8e15" providerId="ADAL" clId="{A718DE39-B585-FE45-9424-AE0F75B132A7}" dt="2023-05-08T15:58:29.538" v="104" actId="14100"/>
          <ac:spMkLst>
            <pc:docMk/>
            <pc:sldMk cId="2524729559" sldId="259"/>
            <ac:spMk id="15" creationId="{58467891-55C0-5A49-B45B-A1069D545E73}"/>
          </ac:spMkLst>
        </pc:spChg>
        <pc:spChg chg="mod">
          <ac:chgData name="Schilling Sabine HSLU W" userId="b0e2af5c-9187-4900-883a-c96514cd8e15" providerId="ADAL" clId="{A718DE39-B585-FE45-9424-AE0F75B132A7}" dt="2023-05-08T15:58:34.580" v="105" actId="14100"/>
          <ac:spMkLst>
            <pc:docMk/>
            <pc:sldMk cId="2524729559" sldId="259"/>
            <ac:spMk id="18" creationId="{2335DB6E-64F6-8949-ABC8-401B69001A05}"/>
          </ac:spMkLst>
        </pc:spChg>
        <pc:spChg chg="mod">
          <ac:chgData name="Schilling Sabine HSLU W" userId="b0e2af5c-9187-4900-883a-c96514cd8e15" providerId="ADAL" clId="{A718DE39-B585-FE45-9424-AE0F75B132A7}" dt="2023-05-08T22:41:50.977" v="569" actId="20577"/>
          <ac:spMkLst>
            <pc:docMk/>
            <pc:sldMk cId="2524729559" sldId="259"/>
            <ac:spMk id="19" creationId="{27AFF27F-0DD9-524C-897D-E4669B9A95DF}"/>
          </ac:spMkLst>
        </pc:spChg>
        <pc:spChg chg="mod">
          <ac:chgData name="Schilling Sabine HSLU W" userId="b0e2af5c-9187-4900-883a-c96514cd8e15" providerId="ADAL" clId="{A718DE39-B585-FE45-9424-AE0F75B132A7}" dt="2023-05-08T15:54:35.292" v="90" actId="1076"/>
          <ac:spMkLst>
            <pc:docMk/>
            <pc:sldMk cId="2524729559" sldId="259"/>
            <ac:spMk id="22" creationId="{25BBDB14-38E4-0647-AC5E-BCFF1B8D2112}"/>
          </ac:spMkLst>
        </pc:spChg>
        <pc:spChg chg="mod">
          <ac:chgData name="Schilling Sabine HSLU W" userId="b0e2af5c-9187-4900-883a-c96514cd8e15" providerId="ADAL" clId="{A718DE39-B585-FE45-9424-AE0F75B132A7}" dt="2023-05-08T16:06:26.808" v="145" actId="1076"/>
          <ac:spMkLst>
            <pc:docMk/>
            <pc:sldMk cId="2524729559" sldId="259"/>
            <ac:spMk id="23" creationId="{36EF0048-2E31-5040-B491-130A578F1E88}"/>
          </ac:spMkLst>
        </pc:spChg>
        <pc:spChg chg="mod">
          <ac:chgData name="Schilling Sabine HSLU W" userId="b0e2af5c-9187-4900-883a-c96514cd8e15" providerId="ADAL" clId="{A718DE39-B585-FE45-9424-AE0F75B132A7}" dt="2023-05-08T23:14:34.824" v="851" actId="1076"/>
          <ac:spMkLst>
            <pc:docMk/>
            <pc:sldMk cId="2524729559" sldId="259"/>
            <ac:spMk id="24" creationId="{28E8A1CE-2F5B-CA41-BF4F-D564FE688F4A}"/>
          </ac:spMkLst>
        </pc:spChg>
        <pc:spChg chg="del mod">
          <ac:chgData name="Schilling Sabine HSLU W" userId="b0e2af5c-9187-4900-883a-c96514cd8e15" providerId="ADAL" clId="{A718DE39-B585-FE45-9424-AE0F75B132A7}" dt="2023-05-08T22:41:30.989" v="562" actId="478"/>
          <ac:spMkLst>
            <pc:docMk/>
            <pc:sldMk cId="2524729559" sldId="259"/>
            <ac:spMk id="25" creationId="{18EC19F6-2057-6349-841C-04A879848AF2}"/>
          </ac:spMkLst>
        </pc:spChg>
        <pc:spChg chg="del mod">
          <ac:chgData name="Schilling Sabine HSLU W" userId="b0e2af5c-9187-4900-883a-c96514cd8e15" providerId="ADAL" clId="{A718DE39-B585-FE45-9424-AE0F75B132A7}" dt="2023-05-08T22:41:14.060" v="559" actId="478"/>
          <ac:spMkLst>
            <pc:docMk/>
            <pc:sldMk cId="2524729559" sldId="259"/>
            <ac:spMk id="26" creationId="{4F274D45-13B9-644C-B350-B8E069E0F54B}"/>
          </ac:spMkLst>
        </pc:spChg>
        <pc:spChg chg="mod">
          <ac:chgData name="Schilling Sabine HSLU W" userId="b0e2af5c-9187-4900-883a-c96514cd8e15" providerId="ADAL" clId="{A718DE39-B585-FE45-9424-AE0F75B132A7}" dt="2023-05-08T22:55:41.410" v="662" actId="1076"/>
          <ac:spMkLst>
            <pc:docMk/>
            <pc:sldMk cId="2524729559" sldId="259"/>
            <ac:spMk id="27" creationId="{154F606E-7DC7-FF4E-A02F-7F533D595B92}"/>
          </ac:spMkLst>
        </pc:spChg>
        <pc:spChg chg="mod">
          <ac:chgData name="Schilling Sabine HSLU W" userId="b0e2af5c-9187-4900-883a-c96514cd8e15" providerId="ADAL" clId="{A718DE39-B585-FE45-9424-AE0F75B132A7}" dt="2023-05-08T16:10:40.344" v="165" actId="1076"/>
          <ac:spMkLst>
            <pc:docMk/>
            <pc:sldMk cId="2524729559" sldId="259"/>
            <ac:spMk id="28" creationId="{7D4896EC-C7F6-524F-8A17-71B3C9850771}"/>
          </ac:spMkLst>
        </pc:spChg>
        <pc:spChg chg="mod">
          <ac:chgData name="Schilling Sabine HSLU W" userId="b0e2af5c-9187-4900-883a-c96514cd8e15" providerId="ADAL" clId="{A718DE39-B585-FE45-9424-AE0F75B132A7}" dt="2023-05-08T22:42:10.723" v="584" actId="20577"/>
          <ac:spMkLst>
            <pc:docMk/>
            <pc:sldMk cId="2524729559" sldId="259"/>
            <ac:spMk id="29" creationId="{A1E211F9-17D8-404F-BDD9-8FA1CF6DEBDF}"/>
          </ac:spMkLst>
        </pc:spChg>
        <pc:spChg chg="mod">
          <ac:chgData name="Schilling Sabine HSLU W" userId="b0e2af5c-9187-4900-883a-c96514cd8e15" providerId="ADAL" clId="{A718DE39-B585-FE45-9424-AE0F75B132A7}" dt="2023-05-08T16:10:40.344" v="165" actId="1076"/>
          <ac:spMkLst>
            <pc:docMk/>
            <pc:sldMk cId="2524729559" sldId="259"/>
            <ac:spMk id="30" creationId="{5E44A5B4-1C65-9447-A4FA-813B5715A602}"/>
          </ac:spMkLst>
        </pc:spChg>
        <pc:spChg chg="mod">
          <ac:chgData name="Schilling Sabine HSLU W" userId="b0e2af5c-9187-4900-883a-c96514cd8e15" providerId="ADAL" clId="{A718DE39-B585-FE45-9424-AE0F75B132A7}" dt="2023-05-08T16:10:40.344" v="165" actId="1076"/>
          <ac:spMkLst>
            <pc:docMk/>
            <pc:sldMk cId="2524729559" sldId="259"/>
            <ac:spMk id="31" creationId="{A84A5B24-3EDF-024C-BA56-40AE6A36DAEC}"/>
          </ac:spMkLst>
        </pc:spChg>
        <pc:spChg chg="add del mod">
          <ac:chgData name="Schilling Sabine HSLU W" userId="b0e2af5c-9187-4900-883a-c96514cd8e15" providerId="ADAL" clId="{A718DE39-B585-FE45-9424-AE0F75B132A7}" dt="2023-05-08T16:10:40.344" v="165" actId="1076"/>
          <ac:spMkLst>
            <pc:docMk/>
            <pc:sldMk cId="2524729559" sldId="259"/>
            <ac:spMk id="32" creationId="{071DF41B-9DEB-6D43-B3A8-72AD854F6F00}"/>
          </ac:spMkLst>
        </pc:spChg>
        <pc:spChg chg="add mod">
          <ac:chgData name="Schilling Sabine HSLU W" userId="b0e2af5c-9187-4900-883a-c96514cd8e15" providerId="ADAL" clId="{A718DE39-B585-FE45-9424-AE0F75B132A7}" dt="2023-05-08T16:06:31.132" v="146" actId="1076"/>
          <ac:spMkLst>
            <pc:docMk/>
            <pc:sldMk cId="2524729559" sldId="259"/>
            <ac:spMk id="50" creationId="{EDADB854-50AC-BA4C-8480-8C0EC7EFB4F3}"/>
          </ac:spMkLst>
        </pc:spChg>
        <pc:spChg chg="add del mod">
          <ac:chgData name="Schilling Sabine HSLU W" userId="b0e2af5c-9187-4900-883a-c96514cd8e15" providerId="ADAL" clId="{A718DE39-B585-FE45-9424-AE0F75B132A7}" dt="2023-05-08T22:57:52.095" v="671" actId="478"/>
          <ac:spMkLst>
            <pc:docMk/>
            <pc:sldMk cId="2524729559" sldId="259"/>
            <ac:spMk id="78" creationId="{0F06C551-4449-5949-BF67-889550F51913}"/>
          </ac:spMkLst>
        </pc:spChg>
        <pc:spChg chg="add del">
          <ac:chgData name="Schilling Sabine HSLU W" userId="b0e2af5c-9187-4900-883a-c96514cd8e15" providerId="ADAL" clId="{A718DE39-B585-FE45-9424-AE0F75B132A7}" dt="2023-05-08T22:40:07.547" v="548" actId="22"/>
          <ac:spMkLst>
            <pc:docMk/>
            <pc:sldMk cId="2524729559" sldId="259"/>
            <ac:spMk id="79" creationId="{56228979-00BD-0446-9B99-57ECA0035424}"/>
          </ac:spMkLst>
        </pc:spChg>
        <pc:spChg chg="add mod">
          <ac:chgData name="Schilling Sabine HSLU W" userId="b0e2af5c-9187-4900-883a-c96514cd8e15" providerId="ADAL" clId="{A718DE39-B585-FE45-9424-AE0F75B132A7}" dt="2023-05-08T23:14:50.636" v="853" actId="1076"/>
          <ac:spMkLst>
            <pc:docMk/>
            <pc:sldMk cId="2524729559" sldId="259"/>
            <ac:spMk id="80" creationId="{21BB76EE-C80E-914A-A835-D90D262EF5C4}"/>
          </ac:spMkLst>
        </pc:spChg>
        <pc:spChg chg="add del mod">
          <ac:chgData name="Schilling Sabine HSLU W" userId="b0e2af5c-9187-4900-883a-c96514cd8e15" providerId="ADAL" clId="{A718DE39-B585-FE45-9424-AE0F75B132A7}" dt="2023-05-08T22:46:34.321" v="603" actId="478"/>
          <ac:spMkLst>
            <pc:docMk/>
            <pc:sldMk cId="2524729559" sldId="259"/>
            <ac:spMk id="81" creationId="{50D1DC8C-2203-1445-BD73-A73F6B15EDF3}"/>
          </ac:spMkLst>
        </pc:spChg>
        <pc:spChg chg="add mod">
          <ac:chgData name="Schilling Sabine HSLU W" userId="b0e2af5c-9187-4900-883a-c96514cd8e15" providerId="ADAL" clId="{A718DE39-B585-FE45-9424-AE0F75B132A7}" dt="2023-05-08T23:14:21.116" v="849" actId="1076"/>
          <ac:spMkLst>
            <pc:docMk/>
            <pc:sldMk cId="2524729559" sldId="259"/>
            <ac:spMk id="82" creationId="{058ACE3D-4E4D-8A41-B7BD-3A0C51AE99CF}"/>
          </ac:spMkLst>
        </pc:spChg>
        <pc:spChg chg="add mod">
          <ac:chgData name="Schilling Sabine HSLU W" userId="b0e2af5c-9187-4900-883a-c96514cd8e15" providerId="ADAL" clId="{A718DE39-B585-FE45-9424-AE0F75B132A7}" dt="2023-05-08T22:56:54.649" v="667" actId="1076"/>
          <ac:spMkLst>
            <pc:docMk/>
            <pc:sldMk cId="2524729559" sldId="259"/>
            <ac:spMk id="87" creationId="{B8B2C9CD-29A4-BA45-90B4-448E4B36BF59}"/>
          </ac:spMkLst>
        </pc:spChg>
        <pc:spChg chg="add mod">
          <ac:chgData name="Schilling Sabine HSLU W" userId="b0e2af5c-9187-4900-883a-c96514cd8e15" providerId="ADAL" clId="{A718DE39-B585-FE45-9424-AE0F75B132A7}" dt="2023-05-08T23:15:07.311" v="854" actId="1076"/>
          <ac:spMkLst>
            <pc:docMk/>
            <pc:sldMk cId="2524729559" sldId="259"/>
            <ac:spMk id="88" creationId="{0E5AFE29-9DE7-3648-9268-979960C55ADC}"/>
          </ac:spMkLst>
        </pc:spChg>
        <pc:spChg chg="add mod">
          <ac:chgData name="Schilling Sabine HSLU W" userId="b0e2af5c-9187-4900-883a-c96514cd8e15" providerId="ADAL" clId="{A718DE39-B585-FE45-9424-AE0F75B132A7}" dt="2023-05-08T22:46:45.919" v="605" actId="1076"/>
          <ac:spMkLst>
            <pc:docMk/>
            <pc:sldMk cId="2524729559" sldId="259"/>
            <ac:spMk id="89" creationId="{7CB6C8CE-EEA2-CD43-A414-C375E3700667}"/>
          </ac:spMkLst>
        </pc:spChg>
        <pc:spChg chg="mod">
          <ac:chgData name="Schilling Sabine HSLU W" userId="b0e2af5c-9187-4900-883a-c96514cd8e15" providerId="ADAL" clId="{A718DE39-B585-FE45-9424-AE0F75B132A7}" dt="2023-05-08T16:10:40.344" v="165" actId="1076"/>
          <ac:spMkLst>
            <pc:docMk/>
            <pc:sldMk cId="2524729559" sldId="259"/>
            <ac:spMk id="91" creationId="{CA845AB3-04D9-1F49-BCF4-C436B10CBCD7}"/>
          </ac:spMkLst>
        </pc:spChg>
        <pc:spChg chg="del mod">
          <ac:chgData name="Schilling Sabine HSLU W" userId="b0e2af5c-9187-4900-883a-c96514cd8e15" providerId="ADAL" clId="{A718DE39-B585-FE45-9424-AE0F75B132A7}" dt="2023-05-08T16:08:17.705" v="158" actId="478"/>
          <ac:spMkLst>
            <pc:docMk/>
            <pc:sldMk cId="2524729559" sldId="259"/>
            <ac:spMk id="92" creationId="{E7B47004-76A2-C34B-8B17-4B35C6438D10}"/>
          </ac:spMkLst>
        </pc:spChg>
        <pc:spChg chg="mod">
          <ac:chgData name="Schilling Sabine HSLU W" userId="b0e2af5c-9187-4900-883a-c96514cd8e15" providerId="ADAL" clId="{A718DE39-B585-FE45-9424-AE0F75B132A7}" dt="2023-05-08T16:10:40.344" v="165" actId="1076"/>
          <ac:spMkLst>
            <pc:docMk/>
            <pc:sldMk cId="2524729559" sldId="259"/>
            <ac:spMk id="93" creationId="{487C5E26-0FCA-9D43-9804-1F43DC2563A0}"/>
          </ac:spMkLst>
        </pc:spChg>
        <pc:spChg chg="mod">
          <ac:chgData name="Schilling Sabine HSLU W" userId="b0e2af5c-9187-4900-883a-c96514cd8e15" providerId="ADAL" clId="{A718DE39-B585-FE45-9424-AE0F75B132A7}" dt="2023-05-08T22:57:59.098" v="672" actId="1076"/>
          <ac:spMkLst>
            <pc:docMk/>
            <pc:sldMk cId="2524729559" sldId="259"/>
            <ac:spMk id="94" creationId="{0A82FAB2-00BE-5946-BC39-F6CE2D795AEE}"/>
          </ac:spMkLst>
        </pc:spChg>
        <pc:spChg chg="add mod">
          <ac:chgData name="Schilling Sabine HSLU W" userId="b0e2af5c-9187-4900-883a-c96514cd8e15" providerId="ADAL" clId="{A718DE39-B585-FE45-9424-AE0F75B132A7}" dt="2023-05-08T22:54:24.226" v="652" actId="1076"/>
          <ac:spMkLst>
            <pc:docMk/>
            <pc:sldMk cId="2524729559" sldId="259"/>
            <ac:spMk id="97" creationId="{34ABFF97-4EDA-8A46-924C-6C1AB82DDAE0}"/>
          </ac:spMkLst>
        </pc:spChg>
        <pc:spChg chg="add mod">
          <ac:chgData name="Schilling Sabine HSLU W" userId="b0e2af5c-9187-4900-883a-c96514cd8e15" providerId="ADAL" clId="{A718DE39-B585-FE45-9424-AE0F75B132A7}" dt="2023-05-08T23:00:32.484" v="687" actId="1076"/>
          <ac:spMkLst>
            <pc:docMk/>
            <pc:sldMk cId="2524729559" sldId="259"/>
            <ac:spMk id="98" creationId="{BC90166D-F1CA-654E-8180-7CE0DAAACBBC}"/>
          </ac:spMkLst>
        </pc:spChg>
        <pc:spChg chg="add mod">
          <ac:chgData name="Schilling Sabine HSLU W" userId="b0e2af5c-9187-4900-883a-c96514cd8e15" providerId="ADAL" clId="{A718DE39-B585-FE45-9424-AE0F75B132A7}" dt="2023-05-08T23:00:28.551" v="686" actId="1076"/>
          <ac:spMkLst>
            <pc:docMk/>
            <pc:sldMk cId="2524729559" sldId="259"/>
            <ac:spMk id="99" creationId="{C388AAB4-9470-B240-BB73-85115F4C036C}"/>
          </ac:spMkLst>
        </pc:spChg>
        <pc:grpChg chg="add mod">
          <ac:chgData name="Schilling Sabine HSLU W" userId="b0e2af5c-9187-4900-883a-c96514cd8e15" providerId="ADAL" clId="{A718DE39-B585-FE45-9424-AE0F75B132A7}" dt="2023-05-08T22:59:21.991" v="681" actId="1076"/>
          <ac:grpSpMkLst>
            <pc:docMk/>
            <pc:sldMk cId="2524729559" sldId="259"/>
            <ac:grpSpMk id="41" creationId="{83F09A16-73FE-ED4E-AD69-4F9A3E85F4FB}"/>
          </ac:grpSpMkLst>
        </pc:grpChg>
        <pc:grpChg chg="add mod">
          <ac:chgData name="Schilling Sabine HSLU W" userId="b0e2af5c-9187-4900-883a-c96514cd8e15" providerId="ADAL" clId="{A718DE39-B585-FE45-9424-AE0F75B132A7}" dt="2023-05-08T23:14:40.167" v="852" actId="14100"/>
          <ac:grpSpMkLst>
            <pc:docMk/>
            <pc:sldMk cId="2524729559" sldId="259"/>
            <ac:grpSpMk id="66" creationId="{281344E7-7346-ED47-88F2-43CF23662C53}"/>
          </ac:grpSpMkLst>
        </pc:grpChg>
        <pc:grpChg chg="add mod">
          <ac:chgData name="Schilling Sabine HSLU W" userId="b0e2af5c-9187-4900-883a-c96514cd8e15" providerId="ADAL" clId="{A718DE39-B585-FE45-9424-AE0F75B132A7}" dt="2023-05-08T16:05:56.995" v="143" actId="1076"/>
          <ac:grpSpMkLst>
            <pc:docMk/>
            <pc:sldMk cId="2524729559" sldId="259"/>
            <ac:grpSpMk id="69" creationId="{F293F561-4FC8-2849-9124-4C6573975351}"/>
          </ac:grpSpMkLst>
        </pc:grpChg>
        <pc:grpChg chg="add mod">
          <ac:chgData name="Schilling Sabine HSLU W" userId="b0e2af5c-9187-4900-883a-c96514cd8e15" providerId="ADAL" clId="{A718DE39-B585-FE45-9424-AE0F75B132A7}" dt="2023-05-08T23:00:52.974" v="690" actId="1076"/>
          <ac:grpSpMkLst>
            <pc:docMk/>
            <pc:sldMk cId="2524729559" sldId="259"/>
            <ac:grpSpMk id="90" creationId="{7B8FC5AF-7834-A64B-84B2-D8DA87C86379}"/>
          </ac:grpSpMkLst>
        </pc:grpChg>
        <pc:grpChg chg="add mod">
          <ac:chgData name="Schilling Sabine HSLU W" userId="b0e2af5c-9187-4900-883a-c96514cd8e15" providerId="ADAL" clId="{A718DE39-B585-FE45-9424-AE0F75B132A7}" dt="2023-05-08T23:00:45.810" v="689" actId="1076"/>
          <ac:grpSpMkLst>
            <pc:docMk/>
            <pc:sldMk cId="2524729559" sldId="259"/>
            <ac:grpSpMk id="100" creationId="{C3286D5F-EDC9-C940-883C-2F2105ED3C14}"/>
          </ac:grpSpMkLst>
        </pc:grpChg>
        <pc:cxnChg chg="mod">
          <ac:chgData name="Schilling Sabine HSLU W" userId="b0e2af5c-9187-4900-883a-c96514cd8e15" providerId="ADAL" clId="{A718DE39-B585-FE45-9424-AE0F75B132A7}" dt="2023-05-08T15:48:38.419" v="37" actId="1076"/>
          <ac:cxnSpMkLst>
            <pc:docMk/>
            <pc:sldMk cId="2524729559" sldId="259"/>
            <ac:cxnSpMk id="2" creationId="{C01A1D17-F046-0EEE-5C75-C706EDB2C4C0}"/>
          </ac:cxnSpMkLst>
        </pc:cxnChg>
        <pc:cxnChg chg="mod">
          <ac:chgData name="Schilling Sabine HSLU W" userId="b0e2af5c-9187-4900-883a-c96514cd8e15" providerId="ADAL" clId="{A718DE39-B585-FE45-9424-AE0F75B132A7}" dt="2023-05-08T23:14:01.212" v="844" actId="1076"/>
          <ac:cxnSpMkLst>
            <pc:docMk/>
            <pc:sldMk cId="2524729559" sldId="259"/>
            <ac:cxnSpMk id="20" creationId="{7D99A9B4-E07A-52B7-4249-35305B9F71C3}"/>
          </ac:cxnSpMkLst>
        </pc:cxnChg>
        <pc:cxnChg chg="add del mod">
          <ac:chgData name="Schilling Sabine HSLU W" userId="b0e2af5c-9187-4900-883a-c96514cd8e15" providerId="ADAL" clId="{A718DE39-B585-FE45-9424-AE0F75B132A7}" dt="2023-05-08T15:46:57.525" v="21" actId="478"/>
          <ac:cxnSpMkLst>
            <pc:docMk/>
            <pc:sldMk cId="2524729559" sldId="259"/>
            <ac:cxnSpMk id="38" creationId="{F1828BB2-687C-2E40-9DA1-FBE182E6431B}"/>
          </ac:cxnSpMkLst>
        </pc:cxnChg>
        <pc:cxnChg chg="add del mod">
          <ac:chgData name="Schilling Sabine HSLU W" userId="b0e2af5c-9187-4900-883a-c96514cd8e15" providerId="ADAL" clId="{A718DE39-B585-FE45-9424-AE0F75B132A7}" dt="2023-05-08T15:46:38.096" v="16"/>
          <ac:cxnSpMkLst>
            <pc:docMk/>
            <pc:sldMk cId="2524729559" sldId="259"/>
            <ac:cxnSpMk id="39" creationId="{B8E1317E-B14E-414C-AA97-102724F72EFA}"/>
          </ac:cxnSpMkLst>
        </pc:cxnChg>
        <pc:cxnChg chg="add mod">
          <ac:chgData name="Schilling Sabine HSLU W" userId="b0e2af5c-9187-4900-883a-c96514cd8e15" providerId="ADAL" clId="{A718DE39-B585-FE45-9424-AE0F75B132A7}" dt="2023-05-08T22:56:59.346" v="668" actId="1076"/>
          <ac:cxnSpMkLst>
            <pc:docMk/>
            <pc:sldMk cId="2524729559" sldId="259"/>
            <ac:cxnSpMk id="40" creationId="{0D10A4BB-670F-5F4A-A0F3-729FC94455AB}"/>
          </ac:cxnSpMkLst>
        </pc:cxnChg>
        <pc:cxnChg chg="mod">
          <ac:chgData name="Schilling Sabine HSLU W" userId="b0e2af5c-9187-4900-883a-c96514cd8e15" providerId="ADAL" clId="{A718DE39-B585-FE45-9424-AE0F75B132A7}" dt="2023-05-08T16:10:40.344" v="165" actId="1076"/>
          <ac:cxnSpMkLst>
            <pc:docMk/>
            <pc:sldMk cId="2524729559" sldId="259"/>
            <ac:cxnSpMk id="44" creationId="{41CB2540-231C-6703-779B-A332362CCCD0}"/>
          </ac:cxnSpMkLst>
        </pc:cxnChg>
        <pc:cxnChg chg="mod">
          <ac:chgData name="Schilling Sabine HSLU W" userId="b0e2af5c-9187-4900-883a-c96514cd8e15" providerId="ADAL" clId="{A718DE39-B585-FE45-9424-AE0F75B132A7}" dt="2023-05-08T16:10:40.344" v="165" actId="1076"/>
          <ac:cxnSpMkLst>
            <pc:docMk/>
            <pc:sldMk cId="2524729559" sldId="259"/>
            <ac:cxnSpMk id="45" creationId="{C345531F-D218-6149-D0A2-593D71DD481A}"/>
          </ac:cxnSpMkLst>
        </pc:cxnChg>
        <pc:cxnChg chg="mod">
          <ac:chgData name="Schilling Sabine HSLU W" userId="b0e2af5c-9187-4900-883a-c96514cd8e15" providerId="ADAL" clId="{A718DE39-B585-FE45-9424-AE0F75B132A7}" dt="2023-05-08T16:10:40.344" v="165" actId="1076"/>
          <ac:cxnSpMkLst>
            <pc:docMk/>
            <pc:sldMk cId="2524729559" sldId="259"/>
            <ac:cxnSpMk id="46" creationId="{2C705129-730D-E48F-BAF5-71C823C4600D}"/>
          </ac:cxnSpMkLst>
        </pc:cxnChg>
        <pc:cxnChg chg="add del mod">
          <ac:chgData name="Schilling Sabine HSLU W" userId="b0e2af5c-9187-4900-883a-c96514cd8e15" providerId="ADAL" clId="{A718DE39-B585-FE45-9424-AE0F75B132A7}" dt="2023-05-08T22:55:49.576" v="665" actId="1076"/>
          <ac:cxnSpMkLst>
            <pc:docMk/>
            <pc:sldMk cId="2524729559" sldId="259"/>
            <ac:cxnSpMk id="47" creationId="{C197452A-EA6E-C347-904C-AB87B9A22813}"/>
          </ac:cxnSpMkLst>
        </pc:cxnChg>
        <pc:cxnChg chg="del mod">
          <ac:chgData name="Schilling Sabine HSLU W" userId="b0e2af5c-9187-4900-883a-c96514cd8e15" providerId="ADAL" clId="{A718DE39-B585-FE45-9424-AE0F75B132A7}" dt="2023-05-08T15:51:34.567" v="63" actId="478"/>
          <ac:cxnSpMkLst>
            <pc:docMk/>
            <pc:sldMk cId="2524729559" sldId="259"/>
            <ac:cxnSpMk id="48" creationId="{6C29ED71-33AA-C180-FF26-C7CAE86159C1}"/>
          </ac:cxnSpMkLst>
        </pc:cxnChg>
        <pc:cxnChg chg="add mod">
          <ac:chgData name="Schilling Sabine HSLU W" userId="b0e2af5c-9187-4900-883a-c96514cd8e15" providerId="ADAL" clId="{A718DE39-B585-FE45-9424-AE0F75B132A7}" dt="2023-05-08T16:09:33.049" v="162" actId="14100"/>
          <ac:cxnSpMkLst>
            <pc:docMk/>
            <pc:sldMk cId="2524729559" sldId="259"/>
            <ac:cxnSpMk id="51" creationId="{210858E2-0DAE-5740-8F45-DA7EDB187874}"/>
          </ac:cxnSpMkLst>
        </pc:cxnChg>
        <pc:cxnChg chg="del mod">
          <ac:chgData name="Schilling Sabine HSLU W" userId="b0e2af5c-9187-4900-883a-c96514cd8e15" providerId="ADAL" clId="{A718DE39-B585-FE45-9424-AE0F75B132A7}" dt="2023-05-08T23:01:03.284" v="691" actId="478"/>
          <ac:cxnSpMkLst>
            <pc:docMk/>
            <pc:sldMk cId="2524729559" sldId="259"/>
            <ac:cxnSpMk id="52" creationId="{AAF424F0-2224-B62C-343E-4D506937AB0E}"/>
          </ac:cxnSpMkLst>
        </pc:cxnChg>
        <pc:cxnChg chg="add del mod">
          <ac:chgData name="Schilling Sabine HSLU W" userId="b0e2af5c-9187-4900-883a-c96514cd8e15" providerId="ADAL" clId="{A718DE39-B585-FE45-9424-AE0F75B132A7}" dt="2023-05-08T16:01:21.977" v="116" actId="21"/>
          <ac:cxnSpMkLst>
            <pc:docMk/>
            <pc:sldMk cId="2524729559" sldId="259"/>
            <ac:cxnSpMk id="53" creationId="{5417200D-FA5B-AB40-9966-50ECC2037E5F}"/>
          </ac:cxnSpMkLst>
        </pc:cxnChg>
        <pc:cxnChg chg="add del mod">
          <ac:chgData name="Schilling Sabine HSLU W" userId="b0e2af5c-9187-4900-883a-c96514cd8e15" providerId="ADAL" clId="{A718DE39-B585-FE45-9424-AE0F75B132A7}" dt="2023-05-08T16:01:21.977" v="116" actId="21"/>
          <ac:cxnSpMkLst>
            <pc:docMk/>
            <pc:sldMk cId="2524729559" sldId="259"/>
            <ac:cxnSpMk id="54" creationId="{B695B70E-87A2-8440-9CB0-989B6EF081A5}"/>
          </ac:cxnSpMkLst>
        </pc:cxnChg>
        <pc:cxnChg chg="add mod">
          <ac:chgData name="Schilling Sabine HSLU W" userId="b0e2af5c-9187-4900-883a-c96514cd8e15" providerId="ADAL" clId="{A718DE39-B585-FE45-9424-AE0F75B132A7}" dt="2023-05-08T16:05:13.416" v="136" actId="164"/>
          <ac:cxnSpMkLst>
            <pc:docMk/>
            <pc:sldMk cId="2524729559" sldId="259"/>
            <ac:cxnSpMk id="55" creationId="{C4510D76-DEA6-7B42-BACA-4FAE57148F1D}"/>
          </ac:cxnSpMkLst>
        </pc:cxnChg>
        <pc:cxnChg chg="add mod">
          <ac:chgData name="Schilling Sabine HSLU W" userId="b0e2af5c-9187-4900-883a-c96514cd8e15" providerId="ADAL" clId="{A718DE39-B585-FE45-9424-AE0F75B132A7}" dt="2023-05-08T16:05:13.416" v="136" actId="164"/>
          <ac:cxnSpMkLst>
            <pc:docMk/>
            <pc:sldMk cId="2524729559" sldId="259"/>
            <ac:cxnSpMk id="56" creationId="{BF552937-9F27-6A4D-9881-C91D182A811D}"/>
          </ac:cxnSpMkLst>
        </pc:cxnChg>
        <pc:cxnChg chg="add del mod">
          <ac:chgData name="Schilling Sabine HSLU W" userId="b0e2af5c-9187-4900-883a-c96514cd8e15" providerId="ADAL" clId="{A718DE39-B585-FE45-9424-AE0F75B132A7}" dt="2023-05-08T16:02:29.054" v="122"/>
          <ac:cxnSpMkLst>
            <pc:docMk/>
            <pc:sldMk cId="2524729559" sldId="259"/>
            <ac:cxnSpMk id="57" creationId="{2EA13C13-6E46-0B4D-8954-24232ACC52BD}"/>
          </ac:cxnSpMkLst>
        </pc:cxnChg>
        <pc:cxnChg chg="add del mod">
          <ac:chgData name="Schilling Sabine HSLU W" userId="b0e2af5c-9187-4900-883a-c96514cd8e15" providerId="ADAL" clId="{A718DE39-B585-FE45-9424-AE0F75B132A7}" dt="2023-05-08T22:44:52.839" v="586" actId="478"/>
          <ac:cxnSpMkLst>
            <pc:docMk/>
            <pc:sldMk cId="2524729559" sldId="259"/>
            <ac:cxnSpMk id="58" creationId="{100B85B9-5549-6342-9960-452F4F034086}"/>
          </ac:cxnSpMkLst>
        </pc:cxnChg>
        <pc:cxnChg chg="mod">
          <ac:chgData name="Schilling Sabine HSLU W" userId="b0e2af5c-9187-4900-883a-c96514cd8e15" providerId="ADAL" clId="{A718DE39-B585-FE45-9424-AE0F75B132A7}" dt="2023-05-08T16:05:33.141" v="139"/>
          <ac:cxnSpMkLst>
            <pc:docMk/>
            <pc:sldMk cId="2524729559" sldId="259"/>
            <ac:cxnSpMk id="67" creationId="{93126234-22BE-3949-BAF8-B4C411866FCB}"/>
          </ac:cxnSpMkLst>
        </pc:cxnChg>
        <pc:cxnChg chg="mod">
          <ac:chgData name="Schilling Sabine HSLU W" userId="b0e2af5c-9187-4900-883a-c96514cd8e15" providerId="ADAL" clId="{A718DE39-B585-FE45-9424-AE0F75B132A7}" dt="2023-05-08T16:05:33.141" v="139"/>
          <ac:cxnSpMkLst>
            <pc:docMk/>
            <pc:sldMk cId="2524729559" sldId="259"/>
            <ac:cxnSpMk id="68" creationId="{B2E274A3-C15A-4348-BD99-2CCC41CC9CB5}"/>
          </ac:cxnSpMkLst>
        </pc:cxnChg>
        <pc:cxnChg chg="mod">
          <ac:chgData name="Schilling Sabine HSLU W" userId="b0e2af5c-9187-4900-883a-c96514cd8e15" providerId="ADAL" clId="{A718DE39-B585-FE45-9424-AE0F75B132A7}" dt="2023-05-08T16:05:49.587" v="142"/>
          <ac:cxnSpMkLst>
            <pc:docMk/>
            <pc:sldMk cId="2524729559" sldId="259"/>
            <ac:cxnSpMk id="70" creationId="{CC334861-ED68-7941-9F58-2045C34910FB}"/>
          </ac:cxnSpMkLst>
        </pc:cxnChg>
        <pc:cxnChg chg="mod">
          <ac:chgData name="Schilling Sabine HSLU W" userId="b0e2af5c-9187-4900-883a-c96514cd8e15" providerId="ADAL" clId="{A718DE39-B585-FE45-9424-AE0F75B132A7}" dt="2023-05-08T16:05:49.587" v="142"/>
          <ac:cxnSpMkLst>
            <pc:docMk/>
            <pc:sldMk cId="2524729559" sldId="259"/>
            <ac:cxnSpMk id="71" creationId="{0F8CA815-6FE7-3341-8C10-AE6DF72039A1}"/>
          </ac:cxnSpMkLst>
        </pc:cxnChg>
        <pc:cxnChg chg="del mod">
          <ac:chgData name="Schilling Sabine HSLU W" userId="b0e2af5c-9187-4900-883a-c96514cd8e15" providerId="ADAL" clId="{A718DE39-B585-FE45-9424-AE0F75B132A7}" dt="2023-05-08T16:05:45.287" v="141" actId="478"/>
          <ac:cxnSpMkLst>
            <pc:docMk/>
            <pc:sldMk cId="2524729559" sldId="259"/>
            <ac:cxnSpMk id="75" creationId="{83126ED3-D190-3D4B-AC8D-BABC5F581622}"/>
          </ac:cxnSpMkLst>
        </pc:cxnChg>
        <pc:cxnChg chg="del mod">
          <ac:chgData name="Schilling Sabine HSLU W" userId="b0e2af5c-9187-4900-883a-c96514cd8e15" providerId="ADAL" clId="{A718DE39-B585-FE45-9424-AE0F75B132A7}" dt="2023-05-08T16:05:45.287" v="141" actId="478"/>
          <ac:cxnSpMkLst>
            <pc:docMk/>
            <pc:sldMk cId="2524729559" sldId="259"/>
            <ac:cxnSpMk id="76" creationId="{BB402729-29D2-D040-979E-F6FA1EFA792B}"/>
          </ac:cxnSpMkLst>
        </pc:cxnChg>
        <pc:cxnChg chg="add mod">
          <ac:chgData name="Schilling Sabine HSLU W" userId="b0e2af5c-9187-4900-883a-c96514cd8e15" providerId="ADAL" clId="{A718DE39-B585-FE45-9424-AE0F75B132A7}" dt="2023-05-08T16:09:50.645" v="164" actId="1076"/>
          <ac:cxnSpMkLst>
            <pc:docMk/>
            <pc:sldMk cId="2524729559" sldId="259"/>
            <ac:cxnSpMk id="77" creationId="{B3DE73AB-F7BE-824E-91E5-4E8A0CDAB16C}"/>
          </ac:cxnSpMkLst>
        </pc:cxnChg>
        <pc:cxnChg chg="del">
          <ac:chgData name="Schilling Sabine HSLU W" userId="b0e2af5c-9187-4900-883a-c96514cd8e15" providerId="ADAL" clId="{A718DE39-B585-FE45-9424-AE0F75B132A7}" dt="2023-05-08T16:05:28.632" v="138" actId="478"/>
          <ac:cxnSpMkLst>
            <pc:docMk/>
            <pc:sldMk cId="2524729559" sldId="259"/>
            <ac:cxnSpMk id="83" creationId="{8A93A00F-EC31-5741-A46B-16F660B3DFCB}"/>
          </ac:cxnSpMkLst>
        </pc:cxnChg>
        <pc:cxnChg chg="del">
          <ac:chgData name="Schilling Sabine HSLU W" userId="b0e2af5c-9187-4900-883a-c96514cd8e15" providerId="ADAL" clId="{A718DE39-B585-FE45-9424-AE0F75B132A7}" dt="2023-05-08T16:05:28.632" v="138" actId="478"/>
          <ac:cxnSpMkLst>
            <pc:docMk/>
            <pc:sldMk cId="2524729559" sldId="259"/>
            <ac:cxnSpMk id="84" creationId="{E112BC7B-3B53-CE4C-A43F-7D52D1309C4A}"/>
          </ac:cxnSpMkLst>
        </pc:cxnChg>
        <pc:cxnChg chg="mod">
          <ac:chgData name="Schilling Sabine HSLU W" userId="b0e2af5c-9187-4900-883a-c96514cd8e15" providerId="ADAL" clId="{A718DE39-B585-FE45-9424-AE0F75B132A7}" dt="2023-05-08T16:10:40.344" v="165" actId="1076"/>
          <ac:cxnSpMkLst>
            <pc:docMk/>
            <pc:sldMk cId="2524729559" sldId="259"/>
            <ac:cxnSpMk id="85" creationId="{866FE5CB-A394-F946-9E64-757F0968CA3E}"/>
          </ac:cxnSpMkLst>
        </pc:cxnChg>
        <pc:cxnChg chg="mod">
          <ac:chgData name="Schilling Sabine HSLU W" userId="b0e2af5c-9187-4900-883a-c96514cd8e15" providerId="ADAL" clId="{A718DE39-B585-FE45-9424-AE0F75B132A7}" dt="2023-05-08T16:10:40.344" v="165" actId="1076"/>
          <ac:cxnSpMkLst>
            <pc:docMk/>
            <pc:sldMk cId="2524729559" sldId="259"/>
            <ac:cxnSpMk id="86" creationId="{E8DACB91-86B4-1542-824F-8D15D1646A1F}"/>
          </ac:cxnSpMkLst>
        </pc:cxnChg>
        <pc:cxnChg chg="mod">
          <ac:chgData name="Schilling Sabine HSLU W" userId="b0e2af5c-9187-4900-883a-c96514cd8e15" providerId="ADAL" clId="{A718DE39-B585-FE45-9424-AE0F75B132A7}" dt="2023-05-08T22:46:55.378" v="607"/>
          <ac:cxnSpMkLst>
            <pc:docMk/>
            <pc:sldMk cId="2524729559" sldId="259"/>
            <ac:cxnSpMk id="95" creationId="{B21550C8-3070-B74D-822D-3A9803CDC2DC}"/>
          </ac:cxnSpMkLst>
        </pc:cxnChg>
        <pc:cxnChg chg="mod">
          <ac:chgData name="Schilling Sabine HSLU W" userId="b0e2af5c-9187-4900-883a-c96514cd8e15" providerId="ADAL" clId="{A718DE39-B585-FE45-9424-AE0F75B132A7}" dt="2023-05-08T22:46:55.378" v="607"/>
          <ac:cxnSpMkLst>
            <pc:docMk/>
            <pc:sldMk cId="2524729559" sldId="259"/>
            <ac:cxnSpMk id="96" creationId="{30235B87-65EF-9344-A704-ADE2FAFDA3DA}"/>
          </ac:cxnSpMkLst>
        </pc:cxnChg>
        <pc:cxnChg chg="mod">
          <ac:chgData name="Schilling Sabine HSLU W" userId="b0e2af5c-9187-4900-883a-c96514cd8e15" providerId="ADAL" clId="{A718DE39-B585-FE45-9424-AE0F75B132A7}" dt="2023-05-08T22:54:34.981" v="655"/>
          <ac:cxnSpMkLst>
            <pc:docMk/>
            <pc:sldMk cId="2524729559" sldId="259"/>
            <ac:cxnSpMk id="101" creationId="{081A7D4F-3955-7B45-99A7-D179FFD3CAF3}"/>
          </ac:cxnSpMkLst>
        </pc:cxnChg>
        <pc:cxnChg chg="mod">
          <ac:chgData name="Schilling Sabine HSLU W" userId="b0e2af5c-9187-4900-883a-c96514cd8e15" providerId="ADAL" clId="{A718DE39-B585-FE45-9424-AE0F75B132A7}" dt="2023-05-08T22:54:34.981" v="655"/>
          <ac:cxnSpMkLst>
            <pc:docMk/>
            <pc:sldMk cId="2524729559" sldId="259"/>
            <ac:cxnSpMk id="102" creationId="{632E964A-6AC1-DE4F-9999-AF9328E116CF}"/>
          </ac:cxnSpMkLst>
        </pc:cxnChg>
        <pc:cxnChg chg="add mod">
          <ac:chgData name="Schilling Sabine HSLU W" userId="b0e2af5c-9187-4900-883a-c96514cd8e15" providerId="ADAL" clId="{A718DE39-B585-FE45-9424-AE0F75B132A7}" dt="2023-05-08T22:55:02.127" v="658"/>
          <ac:cxnSpMkLst>
            <pc:docMk/>
            <pc:sldMk cId="2524729559" sldId="259"/>
            <ac:cxnSpMk id="103" creationId="{E5A1592E-E2D0-D047-A37B-6903D4C5AE83}"/>
          </ac:cxnSpMkLst>
        </pc:cxnChg>
        <pc:cxnChg chg="add mod">
          <ac:chgData name="Schilling Sabine HSLU W" userId="b0e2af5c-9187-4900-883a-c96514cd8e15" providerId="ADAL" clId="{A718DE39-B585-FE45-9424-AE0F75B132A7}" dt="2023-05-08T22:55:28.424" v="661" actId="1076"/>
          <ac:cxnSpMkLst>
            <pc:docMk/>
            <pc:sldMk cId="2524729559" sldId="259"/>
            <ac:cxnSpMk id="104" creationId="{CF429E8F-7133-3F4E-959E-01A0C3122673}"/>
          </ac:cxnSpMkLst>
        </pc:cxnChg>
        <pc:cxnChg chg="add mod">
          <ac:chgData name="Schilling Sabine HSLU W" userId="b0e2af5c-9187-4900-883a-c96514cd8e15" providerId="ADAL" clId="{A718DE39-B585-FE45-9424-AE0F75B132A7}" dt="2023-05-08T22:57:21.208" v="670" actId="1076"/>
          <ac:cxnSpMkLst>
            <pc:docMk/>
            <pc:sldMk cId="2524729559" sldId="259"/>
            <ac:cxnSpMk id="105" creationId="{1465166C-CF18-664E-A6E3-32EB0E33B980}"/>
          </ac:cxnSpMkLst>
        </pc:cxnChg>
        <pc:cxnChg chg="add mod">
          <ac:chgData name="Schilling Sabine HSLU W" userId="b0e2af5c-9187-4900-883a-c96514cd8e15" providerId="ADAL" clId="{A718DE39-B585-FE45-9424-AE0F75B132A7}" dt="2023-05-08T23:00:38.979" v="688" actId="14100"/>
          <ac:cxnSpMkLst>
            <pc:docMk/>
            <pc:sldMk cId="2524729559" sldId="259"/>
            <ac:cxnSpMk id="106" creationId="{C90D454B-D6FF-5C46-9462-9CFB0F03BFEC}"/>
          </ac:cxnSpMkLst>
        </pc:cxnChg>
      </pc:sldChg>
      <pc:sldChg chg="addSp delSp modSp add mod">
        <pc:chgData name="Schilling Sabine HSLU W" userId="b0e2af5c-9187-4900-883a-c96514cd8e15" providerId="ADAL" clId="{A718DE39-B585-FE45-9424-AE0F75B132A7}" dt="2023-05-08T23:19:56.529" v="953" actId="20577"/>
        <pc:sldMkLst>
          <pc:docMk/>
          <pc:sldMk cId="1088011539" sldId="260"/>
        </pc:sldMkLst>
        <pc:spChg chg="del mod">
          <ac:chgData name="Schilling Sabine HSLU W" userId="b0e2af5c-9187-4900-883a-c96514cd8e15" providerId="ADAL" clId="{A718DE39-B585-FE45-9424-AE0F75B132A7}" dt="2023-05-08T16:58:49.198" v="491" actId="478"/>
          <ac:spMkLst>
            <pc:docMk/>
            <pc:sldMk cId="1088011539" sldId="260"/>
            <ac:spMk id="7" creationId="{D954AB4D-A237-C043-A913-633703A9C26B}"/>
          </ac:spMkLst>
        </pc:spChg>
        <pc:spChg chg="mod">
          <ac:chgData name="Schilling Sabine HSLU W" userId="b0e2af5c-9187-4900-883a-c96514cd8e15" providerId="ADAL" clId="{A718DE39-B585-FE45-9424-AE0F75B132A7}" dt="2023-05-08T23:19:14.580" v="932" actId="20577"/>
          <ac:spMkLst>
            <pc:docMk/>
            <pc:sldMk cId="1088011539" sldId="260"/>
            <ac:spMk id="8" creationId="{295FEA9A-D31C-504B-9808-C226C7EA0707}"/>
          </ac:spMkLst>
        </pc:spChg>
        <pc:spChg chg="del mod">
          <ac:chgData name="Schilling Sabine HSLU W" userId="b0e2af5c-9187-4900-883a-c96514cd8e15" providerId="ADAL" clId="{A718DE39-B585-FE45-9424-AE0F75B132A7}" dt="2023-05-08T16:53:47.294" v="413" actId="478"/>
          <ac:spMkLst>
            <pc:docMk/>
            <pc:sldMk cId="1088011539" sldId="260"/>
            <ac:spMk id="13" creationId="{EA67BA80-9E95-9842-A47F-3FEB28489E11}"/>
          </ac:spMkLst>
        </pc:spChg>
        <pc:spChg chg="del">
          <ac:chgData name="Schilling Sabine HSLU W" userId="b0e2af5c-9187-4900-883a-c96514cd8e15" providerId="ADAL" clId="{A718DE39-B585-FE45-9424-AE0F75B132A7}" dt="2023-05-08T16:53:49.480" v="414" actId="478"/>
          <ac:spMkLst>
            <pc:docMk/>
            <pc:sldMk cId="1088011539" sldId="260"/>
            <ac:spMk id="15" creationId="{58467891-55C0-5A49-B45B-A1069D545E73}"/>
          </ac:spMkLst>
        </pc:spChg>
        <pc:spChg chg="mod">
          <ac:chgData name="Schilling Sabine HSLU W" userId="b0e2af5c-9187-4900-883a-c96514cd8e15" providerId="ADAL" clId="{A718DE39-B585-FE45-9424-AE0F75B132A7}" dt="2023-05-08T23:19:56.529" v="953" actId="20577"/>
          <ac:spMkLst>
            <pc:docMk/>
            <pc:sldMk cId="1088011539" sldId="260"/>
            <ac:spMk id="18" creationId="{2335DB6E-64F6-8949-ABC8-401B69001A05}"/>
          </ac:spMkLst>
        </pc:spChg>
        <pc:spChg chg="mod">
          <ac:chgData name="Schilling Sabine HSLU W" userId="b0e2af5c-9187-4900-883a-c96514cd8e15" providerId="ADAL" clId="{A718DE39-B585-FE45-9424-AE0F75B132A7}" dt="2023-05-08T16:53:30.293" v="402" actId="20577"/>
          <ac:spMkLst>
            <pc:docMk/>
            <pc:sldMk cId="1088011539" sldId="260"/>
            <ac:spMk id="24" creationId="{28E8A1CE-2F5B-CA41-BF4F-D564FE688F4A}"/>
          </ac:spMkLst>
        </pc:spChg>
        <pc:spChg chg="add del mod">
          <ac:chgData name="Schilling Sabine HSLU W" userId="b0e2af5c-9187-4900-883a-c96514cd8e15" providerId="ADAL" clId="{A718DE39-B585-FE45-9424-AE0F75B132A7}" dt="2023-05-08T16:55:10.501" v="419" actId="478"/>
          <ac:spMkLst>
            <pc:docMk/>
            <pc:sldMk cId="1088011539" sldId="260"/>
            <ac:spMk id="48" creationId="{13DA8944-F7A5-4040-9550-D11D579973D9}"/>
          </ac:spMkLst>
        </pc:spChg>
        <pc:spChg chg="add del mod">
          <ac:chgData name="Schilling Sabine HSLU W" userId="b0e2af5c-9187-4900-883a-c96514cd8e15" providerId="ADAL" clId="{A718DE39-B585-FE45-9424-AE0F75B132A7}" dt="2023-05-08T16:57:26.287" v="436" actId="478"/>
          <ac:spMkLst>
            <pc:docMk/>
            <pc:sldMk cId="1088011539" sldId="260"/>
            <ac:spMk id="49" creationId="{EACFC4C8-EF57-834C-ADE6-C40978CA162D}"/>
          </ac:spMkLst>
        </pc:spChg>
        <pc:spChg chg="add mod">
          <ac:chgData name="Schilling Sabine HSLU W" userId="b0e2af5c-9187-4900-883a-c96514cd8e15" providerId="ADAL" clId="{A718DE39-B585-FE45-9424-AE0F75B132A7}" dt="2023-05-08T23:03:13.292" v="767" actId="20577"/>
          <ac:spMkLst>
            <pc:docMk/>
            <pc:sldMk cId="1088011539" sldId="260"/>
            <ac:spMk id="54" creationId="{09096385-B072-5849-911C-33206C250362}"/>
          </ac:spMkLst>
        </pc:spChg>
        <pc:spChg chg="add mod">
          <ac:chgData name="Schilling Sabine HSLU W" userId="b0e2af5c-9187-4900-883a-c96514cd8e15" providerId="ADAL" clId="{A718DE39-B585-FE45-9424-AE0F75B132A7}" dt="2023-05-08T23:03:09.108" v="765" actId="20577"/>
          <ac:spMkLst>
            <pc:docMk/>
            <pc:sldMk cId="1088011539" sldId="260"/>
            <ac:spMk id="57" creationId="{4457E915-8121-894F-B1A5-3CF85CF037C9}"/>
          </ac:spMkLst>
        </pc:spChg>
        <pc:grpChg chg="del">
          <ac:chgData name="Schilling Sabine HSLU W" userId="b0e2af5c-9187-4900-883a-c96514cd8e15" providerId="ADAL" clId="{A718DE39-B585-FE45-9424-AE0F75B132A7}" dt="2023-05-08T16:54:44.628" v="418" actId="478"/>
          <ac:grpSpMkLst>
            <pc:docMk/>
            <pc:sldMk cId="1088011539" sldId="260"/>
            <ac:grpSpMk id="41" creationId="{83F09A16-73FE-ED4E-AD69-4F9A3E85F4FB}"/>
          </ac:grpSpMkLst>
        </pc:grpChg>
        <pc:cxnChg chg="del">
          <ac:chgData name="Schilling Sabine HSLU W" userId="b0e2af5c-9187-4900-883a-c96514cd8e15" providerId="ADAL" clId="{A718DE39-B585-FE45-9424-AE0F75B132A7}" dt="2023-05-08T23:19:36.695" v="933" actId="478"/>
          <ac:cxnSpMkLst>
            <pc:docMk/>
            <pc:sldMk cId="1088011539" sldId="260"/>
            <ac:cxnSpMk id="2" creationId="{C01A1D17-F046-0EEE-5C75-C706EDB2C4C0}"/>
          </ac:cxnSpMkLst>
        </pc:cxnChg>
        <pc:cxnChg chg="add mod">
          <ac:chgData name="Schilling Sabine HSLU W" userId="b0e2af5c-9187-4900-883a-c96514cd8e15" providerId="ADAL" clId="{A718DE39-B585-FE45-9424-AE0F75B132A7}" dt="2023-05-08T17:00:00.884" v="508" actId="1076"/>
          <ac:cxnSpMkLst>
            <pc:docMk/>
            <pc:sldMk cId="1088011539" sldId="260"/>
            <ac:cxnSpMk id="53" creationId="{4A5D2D83-247F-C742-B9A2-04A821DA6B77}"/>
          </ac:cxnSpMkLst>
        </pc:cxnChg>
        <pc:cxnChg chg="add mod">
          <ac:chgData name="Schilling Sabine HSLU W" userId="b0e2af5c-9187-4900-883a-c96514cd8e15" providerId="ADAL" clId="{A718DE39-B585-FE45-9424-AE0F75B132A7}" dt="2023-05-08T17:00:14.931" v="512" actId="14100"/>
          <ac:cxnSpMkLst>
            <pc:docMk/>
            <pc:sldMk cId="1088011539" sldId="260"/>
            <ac:cxnSpMk id="59" creationId="{4E3787B7-BCD5-A84C-BE86-030976E593D5}"/>
          </ac:cxnSpMkLst>
        </pc:cxnChg>
        <pc:cxnChg chg="add del mod">
          <ac:chgData name="Schilling Sabine HSLU W" userId="b0e2af5c-9187-4900-883a-c96514cd8e15" providerId="ADAL" clId="{A718DE39-B585-FE45-9424-AE0F75B132A7}" dt="2023-05-08T23:16:12.979" v="861"/>
          <ac:cxnSpMkLst>
            <pc:docMk/>
            <pc:sldMk cId="1088011539" sldId="260"/>
            <ac:cxnSpMk id="60" creationId="{517092F1-E631-4648-B3B8-05F496899A1A}"/>
          </ac:cxnSpMkLst>
        </pc:cxnChg>
      </pc:sldChg>
    </pc:docChg>
  </pc:docChgLst>
  <pc:docChgLst>
    <pc:chgData name="Sabine" userId="b0e2af5c-9187-4900-883a-c96514cd8e15" providerId="ADAL" clId="{B26FB922-3B4D-4BEB-9B56-C16FD5403E13}"/>
    <pc:docChg chg="undo custSel modSld">
      <pc:chgData name="Sabine" userId="b0e2af5c-9187-4900-883a-c96514cd8e15" providerId="ADAL" clId="{B26FB922-3B4D-4BEB-9B56-C16FD5403E13}" dt="2023-05-08T14:40:48.912" v="70" actId="14100"/>
      <pc:docMkLst>
        <pc:docMk/>
      </pc:docMkLst>
      <pc:sldChg chg="addSp delSp modSp mod">
        <pc:chgData name="Sabine" userId="b0e2af5c-9187-4900-883a-c96514cd8e15" providerId="ADAL" clId="{B26FB922-3B4D-4BEB-9B56-C16FD5403E13}" dt="2023-05-08T14:40:48.912" v="70" actId="14100"/>
        <pc:sldMkLst>
          <pc:docMk/>
          <pc:sldMk cId="448321463" sldId="258"/>
        </pc:sldMkLst>
        <pc:spChg chg="mod">
          <ac:chgData name="Sabine" userId="b0e2af5c-9187-4900-883a-c96514cd8e15" providerId="ADAL" clId="{B26FB922-3B4D-4BEB-9B56-C16FD5403E13}" dt="2023-05-08T14:40:05.045" v="63" actId="1076"/>
          <ac:spMkLst>
            <pc:docMk/>
            <pc:sldMk cId="448321463" sldId="258"/>
            <ac:spMk id="27" creationId="{154F606E-7DC7-FF4E-A02F-7F533D595B92}"/>
          </ac:spMkLst>
        </pc:spChg>
        <pc:spChg chg="mod">
          <ac:chgData name="Sabine" userId="b0e2af5c-9187-4900-883a-c96514cd8e15" providerId="ADAL" clId="{B26FB922-3B4D-4BEB-9B56-C16FD5403E13}" dt="2023-05-08T14:37:02.838" v="38" actId="1076"/>
          <ac:spMkLst>
            <pc:docMk/>
            <pc:sldMk cId="448321463" sldId="258"/>
            <ac:spMk id="28" creationId="{7D4896EC-C7F6-524F-8A17-71B3C9850771}"/>
          </ac:spMkLst>
        </pc:spChg>
        <pc:spChg chg="mod">
          <ac:chgData name="Sabine" userId="b0e2af5c-9187-4900-883a-c96514cd8e15" providerId="ADAL" clId="{B26FB922-3B4D-4BEB-9B56-C16FD5403E13}" dt="2023-05-08T14:36:52.534" v="34" actId="14100"/>
          <ac:spMkLst>
            <pc:docMk/>
            <pc:sldMk cId="448321463" sldId="258"/>
            <ac:spMk id="30" creationId="{5E44A5B4-1C65-9447-A4FA-813B5715A602}"/>
          </ac:spMkLst>
        </pc:spChg>
        <pc:spChg chg="mod">
          <ac:chgData name="Sabine" userId="b0e2af5c-9187-4900-883a-c96514cd8e15" providerId="ADAL" clId="{B26FB922-3B4D-4BEB-9B56-C16FD5403E13}" dt="2023-05-08T14:37:09.461" v="40" actId="14100"/>
          <ac:spMkLst>
            <pc:docMk/>
            <pc:sldMk cId="448321463" sldId="258"/>
            <ac:spMk id="31" creationId="{A84A5B24-3EDF-024C-BA56-40AE6A36DAEC}"/>
          </ac:spMkLst>
        </pc:spChg>
        <pc:spChg chg="mod">
          <ac:chgData name="Sabine" userId="b0e2af5c-9187-4900-883a-c96514cd8e15" providerId="ADAL" clId="{B26FB922-3B4D-4BEB-9B56-C16FD5403E13}" dt="2023-05-08T14:39:32.485" v="59" actId="14100"/>
          <ac:spMkLst>
            <pc:docMk/>
            <pc:sldMk cId="448321463" sldId="258"/>
            <ac:spMk id="32" creationId="{071DF41B-9DEB-6D43-B3A8-72AD854F6F00}"/>
          </ac:spMkLst>
        </pc:spChg>
        <pc:spChg chg="mod">
          <ac:chgData name="Sabine" userId="b0e2af5c-9187-4900-883a-c96514cd8e15" providerId="ADAL" clId="{B26FB922-3B4D-4BEB-9B56-C16FD5403E13}" dt="2023-05-08T14:40:43.318" v="68" actId="14100"/>
          <ac:spMkLst>
            <pc:docMk/>
            <pc:sldMk cId="448321463" sldId="258"/>
            <ac:spMk id="91" creationId="{CA845AB3-04D9-1F49-BCF4-C436B10CBCD7}"/>
          </ac:spMkLst>
        </pc:spChg>
        <pc:spChg chg="mod">
          <ac:chgData name="Sabine" userId="b0e2af5c-9187-4900-883a-c96514cd8e15" providerId="ADAL" clId="{B26FB922-3B4D-4BEB-9B56-C16FD5403E13}" dt="2023-05-08T14:38:52.653" v="58" actId="554"/>
          <ac:spMkLst>
            <pc:docMk/>
            <pc:sldMk cId="448321463" sldId="258"/>
            <ac:spMk id="92" creationId="{E7B47004-76A2-C34B-8B17-4B35C6438D10}"/>
          </ac:spMkLst>
        </pc:spChg>
        <pc:spChg chg="mod">
          <ac:chgData name="Sabine" userId="b0e2af5c-9187-4900-883a-c96514cd8e15" providerId="ADAL" clId="{B26FB922-3B4D-4BEB-9B56-C16FD5403E13}" dt="2023-05-08T14:40:43.318" v="68" actId="14100"/>
          <ac:spMkLst>
            <pc:docMk/>
            <pc:sldMk cId="448321463" sldId="258"/>
            <ac:spMk id="93" creationId="{487C5E26-0FCA-9D43-9804-1F43DC2563A0}"/>
          </ac:spMkLst>
        </pc:spChg>
        <pc:spChg chg="mod">
          <ac:chgData name="Sabine" userId="b0e2af5c-9187-4900-883a-c96514cd8e15" providerId="ADAL" clId="{B26FB922-3B4D-4BEB-9B56-C16FD5403E13}" dt="2023-05-08T14:40:48.912" v="70" actId="14100"/>
          <ac:spMkLst>
            <pc:docMk/>
            <pc:sldMk cId="448321463" sldId="258"/>
            <ac:spMk id="94" creationId="{0A82FAB2-00BE-5946-BC39-F6CE2D795AEE}"/>
          </ac:spMkLst>
        </pc:spChg>
        <pc:cxnChg chg="add mod">
          <ac:chgData name="Sabine" userId="b0e2af5c-9187-4900-883a-c96514cd8e15" providerId="ADAL" clId="{B26FB922-3B4D-4BEB-9B56-C16FD5403E13}" dt="2023-05-08T14:40:05.045" v="63" actId="1076"/>
          <ac:cxnSpMkLst>
            <pc:docMk/>
            <pc:sldMk cId="448321463" sldId="258"/>
            <ac:cxnSpMk id="2" creationId="{C01A1D17-F046-0EEE-5C75-C706EDB2C4C0}"/>
          </ac:cxnSpMkLst>
        </pc:cxnChg>
        <pc:cxnChg chg="add mod">
          <ac:chgData name="Sabine" userId="b0e2af5c-9187-4900-883a-c96514cd8e15" providerId="ADAL" clId="{B26FB922-3B4D-4BEB-9B56-C16FD5403E13}" dt="2023-05-08T14:37:20.190" v="43" actId="14100"/>
          <ac:cxnSpMkLst>
            <pc:docMk/>
            <pc:sldMk cId="448321463" sldId="258"/>
            <ac:cxnSpMk id="20" creationId="{7D99A9B4-E07A-52B7-4249-35305B9F71C3}"/>
          </ac:cxnSpMkLst>
        </pc:cxnChg>
        <pc:cxnChg chg="add mod">
          <ac:chgData name="Sabine" userId="b0e2af5c-9187-4900-883a-c96514cd8e15" providerId="ADAL" clId="{B26FB922-3B4D-4BEB-9B56-C16FD5403E13}" dt="2023-05-08T14:37:29.317" v="45" actId="1076"/>
          <ac:cxnSpMkLst>
            <pc:docMk/>
            <pc:sldMk cId="448321463" sldId="258"/>
            <ac:cxnSpMk id="44" creationId="{41CB2540-231C-6703-779B-A332362CCCD0}"/>
          </ac:cxnSpMkLst>
        </pc:cxnChg>
        <pc:cxnChg chg="add mod">
          <ac:chgData name="Sabine" userId="b0e2af5c-9187-4900-883a-c96514cd8e15" providerId="ADAL" clId="{B26FB922-3B4D-4BEB-9B56-C16FD5403E13}" dt="2023-05-08T14:38:13.799" v="50" actId="1076"/>
          <ac:cxnSpMkLst>
            <pc:docMk/>
            <pc:sldMk cId="448321463" sldId="258"/>
            <ac:cxnSpMk id="45" creationId="{C345531F-D218-6149-D0A2-593D71DD481A}"/>
          </ac:cxnSpMkLst>
        </pc:cxnChg>
        <pc:cxnChg chg="add mod">
          <ac:chgData name="Sabine" userId="b0e2af5c-9187-4900-883a-c96514cd8e15" providerId="ADAL" clId="{B26FB922-3B4D-4BEB-9B56-C16FD5403E13}" dt="2023-05-08T14:38:13.799" v="50" actId="1076"/>
          <ac:cxnSpMkLst>
            <pc:docMk/>
            <pc:sldMk cId="448321463" sldId="258"/>
            <ac:cxnSpMk id="46" creationId="{2C705129-730D-E48F-BAF5-71C823C4600D}"/>
          </ac:cxnSpMkLst>
        </pc:cxnChg>
        <pc:cxnChg chg="add del mod">
          <ac:chgData name="Sabine" userId="b0e2af5c-9187-4900-883a-c96514cd8e15" providerId="ADAL" clId="{B26FB922-3B4D-4BEB-9B56-C16FD5403E13}" dt="2023-05-08T14:39:43.012" v="61" actId="478"/>
          <ac:cxnSpMkLst>
            <pc:docMk/>
            <pc:sldMk cId="448321463" sldId="258"/>
            <ac:cxnSpMk id="47" creationId="{65285B71-77B1-563D-F346-822BB352C23C}"/>
          </ac:cxnSpMkLst>
        </pc:cxnChg>
        <pc:cxnChg chg="add mod">
          <ac:chgData name="Sabine" userId="b0e2af5c-9187-4900-883a-c96514cd8e15" providerId="ADAL" clId="{B26FB922-3B4D-4BEB-9B56-C16FD5403E13}" dt="2023-05-08T14:38:20.007" v="53" actId="14100"/>
          <ac:cxnSpMkLst>
            <pc:docMk/>
            <pc:sldMk cId="448321463" sldId="258"/>
            <ac:cxnSpMk id="48" creationId="{6C29ED71-33AA-C180-FF26-C7CAE86159C1}"/>
          </ac:cxnSpMkLst>
        </pc:cxnChg>
        <pc:cxnChg chg="add del mod">
          <ac:chgData name="Sabine" userId="b0e2af5c-9187-4900-883a-c96514cd8e15" providerId="ADAL" clId="{B26FB922-3B4D-4BEB-9B56-C16FD5403E13}" dt="2023-05-08T14:38:33.667" v="56" actId="478"/>
          <ac:cxnSpMkLst>
            <pc:docMk/>
            <pc:sldMk cId="448321463" sldId="258"/>
            <ac:cxnSpMk id="51" creationId="{7194104D-2DA5-618E-4791-98B02E23BDAB}"/>
          </ac:cxnSpMkLst>
        </pc:cxnChg>
        <pc:cxnChg chg="add mod">
          <ac:chgData name="Sabine" userId="b0e2af5c-9187-4900-883a-c96514cd8e15" providerId="ADAL" clId="{B26FB922-3B4D-4BEB-9B56-C16FD5403E13}" dt="2023-05-08T14:40:19.660" v="65" actId="14100"/>
          <ac:cxnSpMkLst>
            <pc:docMk/>
            <pc:sldMk cId="448321463" sldId="258"/>
            <ac:cxnSpMk id="52" creationId="{AAF424F0-2224-B62C-343E-4D506937AB0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ECEF21-0523-3245-A3FA-5D78C65A5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75FCB35-54D7-B745-9657-FF74691F5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FB4C31-A070-E749-B7E9-CAD5936A1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08.05.23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4BDDB1-76AF-F240-BE46-91A5D3ACF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ED5B39-7F00-5F46-862B-911988D34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4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49C4A6-64B8-904B-959B-523D63313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FA91367-9EA8-B14F-A1E3-0D7488D17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95B52B-F627-0243-95BF-CAF30A424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08.05.23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7D948D-68F0-444F-A060-6F3ECCFE0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557819-4A50-7C44-911B-582581B34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3412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E74BDCF-A048-7341-8942-C4374B8484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FF7B22-2769-8144-A326-25919C1D0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5B7B6A-9CEB-6C42-9C7B-F9ED38263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08.05.23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8C4A24-0F26-0840-A896-381E0715D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341010-5E03-FB4F-AE26-6B22D37B1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5877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554BE9-111B-6643-8D26-3DD596FEA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B77CD3-C0E5-484B-AA36-1FAB6E941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AE1DB2-DB10-BF4C-875B-98CAE475B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08.05.23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A9CC44-0F69-3747-A15E-BACC77796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55398D-D950-0B47-9A96-AABF434F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79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EDCAD7-127F-4A49-A00E-1493C9F4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3E74A8-D7E8-5E47-9B26-F406CD93C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EC5F87-4EBC-EC46-BC69-2EA7086C5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08.05.23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F350A8-A53D-4D41-A2F9-A9AFF938D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18D8E7-39AC-0B46-987D-0950F1CD0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826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F7841-3B2B-604F-815C-62EC3AAFD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4B11C0-B11E-F540-81AE-52BAEDA20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19245B3-41C8-C343-88E2-BE23F220E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9DD4A7-C44D-9E43-BF1E-F13205AE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08.05.23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4D8E9D-4D59-1F45-8E08-61D1A8B6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2EFA05-29DD-0641-A620-7019B4A0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841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FB19D6-A6D2-AF40-A13C-FA7BE88B6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ACBB3E-E485-5F42-BEC1-669009E5F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E955C11-20E8-0348-A806-9CDE1284C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2D82558-8DBB-944E-BBE0-6A7C6E834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5F790C5-2F18-8E45-94AA-64F30C096B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BFF6501-64C2-C943-A8E9-C5E1B749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08.05.23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95BB371-362A-B645-9C58-F190A3C77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3A6B4C4-5B8D-2241-A404-A2768A84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720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CCD577-05C9-164F-939D-D883FFD2C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0782072-9B65-E543-BC58-68B5955A0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08.05.23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A1934E-231F-354D-B826-E7AD8E44F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3B6EAF-2961-3F47-B50E-4F501253E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9639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11E0EEA-87BD-7E4D-BDD1-E816BF786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08.05.23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FA06A65-624C-EA4B-936E-DBCEC9D5E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82C9F7-D6EF-DC40-B7B5-4E48A4586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2319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5B16D9-E2F7-324E-A99A-47378B28E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B2D12D-5159-294F-8EA7-5F484B348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48EA53-C77F-FF44-992C-A85A3C70F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BCC8764-0DBF-344B-912D-C3453B17B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08.05.23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20CBC3-1569-3744-9FB2-E12E54EA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50A68D-38F0-CC4E-8DE1-604F3C84E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960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F1231F-387B-1544-82E5-776081E5C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BE53984-9ED8-374C-9F9D-A49EB58D00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27C99D1-BB16-F749-B0AB-0A6B34283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531638-E076-814A-870C-37518A177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08.05.23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3AFDA6-425A-4C48-A64B-2FC02B245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CAA1C2-0368-3F42-B248-087F91717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74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18E2AF2-F7FF-0F4F-A4BE-509679ACA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2B262F-55F8-F14A-9AC3-B59BB1C13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1F1D78-192B-D042-83F5-BB397139B2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97422-92ED-3D47-BF28-17000E80E497}" type="datetimeFigureOut">
              <a:rPr lang="de-DE" smtClean="0"/>
              <a:t>08.05.23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94F689-F2F7-294B-8BF5-FD360E11C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D99928-F7B0-4B46-865C-13B1B95B4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4065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1D03B3-4FFE-A64B-A1BB-631DFF5F5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449"/>
          </a:xfrm>
        </p:spPr>
        <p:txBody>
          <a:bodyPr>
            <a:noAutofit/>
          </a:bodyPr>
          <a:lstStyle/>
          <a:p>
            <a:r>
              <a:rPr lang="de-DE" sz="2800" dirty="0" err="1"/>
              <a:t>Decision</a:t>
            </a:r>
            <a:r>
              <a:rPr lang="de-DE" sz="2800" dirty="0"/>
              <a:t> </a:t>
            </a:r>
            <a:r>
              <a:rPr lang="de-DE" sz="2800" dirty="0" err="1"/>
              <a:t>trees</a:t>
            </a:r>
            <a:endParaRPr lang="de-DE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4B0E848-E59C-8347-BA31-94706F772E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6206"/>
                <a:ext cx="10515600" cy="526075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</m:oMath>
                </a14:m>
                <a:r>
                  <a:rPr lang="de-DE" dirty="0" err="1"/>
                  <a:t>conf.int</a:t>
                </a:r>
                <a:r>
                  <a:rPr lang="de-DE" dirty="0"/>
                  <a:t> . </a:t>
                </a:r>
              </a:p>
              <a:p>
                <a:r>
                  <a:rPr lang="de-DE" dirty="0"/>
                  <a:t>Below </a:t>
                </a:r>
                <a:r>
                  <a:rPr lang="de-DE" dirty="0" err="1"/>
                  <a:t>we</a:t>
                </a:r>
                <a:r>
                  <a:rPr lang="de-DE" dirty="0"/>
                  <a:t>  </a:t>
                </a:r>
                <a:r>
                  <a:rPr lang="de-DE" dirty="0" err="1"/>
                  <a:t>specify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feature</a:t>
                </a:r>
                <a:r>
                  <a:rPr lang="de-DE" dirty="0"/>
                  <a:t> </a:t>
                </a:r>
                <a:r>
                  <a:rPr lang="de-DE" dirty="0" err="1"/>
                  <a:t>and</a:t>
                </a:r>
                <a:r>
                  <a:rPr lang="de-DE" dirty="0"/>
                  <a:t> </a:t>
                </a:r>
                <a:r>
                  <a:rPr lang="de-DE" dirty="0" err="1"/>
                  <a:t>response</a:t>
                </a:r>
                <a:r>
                  <a:rPr lang="de-DE" dirty="0"/>
                  <a:t> </a:t>
                </a:r>
                <a:r>
                  <a:rPr lang="de-DE" dirty="0" err="1"/>
                  <a:t>by</a:t>
                </a:r>
                <a:r>
                  <a:rPr lang="de-DE" dirty="0"/>
                  <a:t> </a:t>
                </a:r>
                <a:r>
                  <a:rPr lang="de-DE" dirty="0" err="1"/>
                  <a:t>their</a:t>
                </a:r>
                <a:r>
                  <a:rPr lang="de-DE" dirty="0"/>
                  <a:t> </a:t>
                </a:r>
                <a:r>
                  <a:rPr lang="de-DE" dirty="0" err="1"/>
                  <a:t>data</a:t>
                </a:r>
                <a:r>
                  <a:rPr lang="de-DE" dirty="0"/>
                  <a:t> type `</a:t>
                </a:r>
                <a:r>
                  <a:rPr lang="de-DE" dirty="0" err="1"/>
                  <a:t>class</a:t>
                </a:r>
                <a:r>
                  <a:rPr lang="de-DE" dirty="0"/>
                  <a:t>`</a:t>
                </a:r>
              </a:p>
              <a:p>
                <a:r>
                  <a:rPr lang="de-DE" dirty="0" err="1"/>
                  <a:t>feature</a:t>
                </a:r>
                <a:r>
                  <a:rPr lang="de-DE" dirty="0"/>
                  <a:t>: </a:t>
                </a:r>
                <a:r>
                  <a:rPr lang="de-DE" dirty="0" err="1"/>
                  <a:t>factor</a:t>
                </a:r>
                <a:r>
                  <a:rPr lang="de-DE" dirty="0"/>
                  <a:t> </a:t>
                </a:r>
              </a:p>
              <a:p>
                <a:r>
                  <a:rPr lang="de-DE" dirty="0" err="1"/>
                  <a:t>response</a:t>
                </a:r>
                <a:r>
                  <a:rPr lang="de-DE" dirty="0"/>
                  <a:t>: </a:t>
                </a:r>
                <a:r>
                  <a:rPr lang="de-DE" dirty="0" err="1"/>
                  <a:t>numeric</a:t>
                </a:r>
                <a:r>
                  <a:rPr lang="de-DE" dirty="0"/>
                  <a:t> </a:t>
                </a:r>
                <a:r>
                  <a:rPr lang="de-DE" dirty="0" err="1"/>
                  <a:t>or</a:t>
                </a:r>
                <a:r>
                  <a:rPr lang="de-DE" dirty="0"/>
                  <a:t> integer</a:t>
                </a:r>
              </a:p>
              <a:p>
                <a:r>
                  <a:rPr lang="de-DE" dirty="0"/>
                  <a:t>Sample </a:t>
                </a:r>
                <a:r>
                  <a:rPr lang="de-DE" dirty="0" err="1"/>
                  <a:t>size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each</a:t>
                </a:r>
                <a:r>
                  <a:rPr lang="de-DE" dirty="0"/>
                  <a:t> </a:t>
                </a:r>
                <a:r>
                  <a:rPr lang="de-DE" dirty="0" err="1"/>
                  <a:t>factor</a:t>
                </a:r>
                <a:r>
                  <a:rPr lang="de-DE" dirty="0"/>
                  <a:t>: </a:t>
                </a:r>
                <a:r>
                  <a:rPr lang="de-DE" dirty="0" err="1"/>
                  <a:t>n</a:t>
                </a:r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4B0E848-E59C-8347-BA31-94706F772E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6206"/>
                <a:ext cx="10515600" cy="5260757"/>
              </a:xfrm>
              <a:blipFill>
                <a:blip r:embed="rId2"/>
                <a:stretch>
                  <a:fillRect l="-1086" t="-216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3446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D954AB4D-A237-C043-A913-633703A9C26B}"/>
              </a:ext>
            </a:extLst>
          </p:cNvPr>
          <p:cNvSpPr txBox="1"/>
          <p:nvPr/>
        </p:nvSpPr>
        <p:spPr>
          <a:xfrm>
            <a:off x="5159890" y="45613"/>
            <a:ext cx="2160000" cy="461665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sz="1200" dirty="0" err="1"/>
              <a:t>response</a:t>
            </a:r>
            <a:r>
              <a:rPr lang="de-DE" sz="1200" dirty="0"/>
              <a:t>: </a:t>
            </a:r>
            <a:r>
              <a:rPr lang="de-DE" sz="1200" dirty="0" err="1"/>
              <a:t>numeric</a:t>
            </a:r>
            <a:r>
              <a:rPr lang="de-DE" sz="1200" dirty="0"/>
              <a:t> </a:t>
            </a:r>
            <a:r>
              <a:rPr lang="de-DE" sz="1200" dirty="0" err="1"/>
              <a:t>or</a:t>
            </a:r>
            <a:r>
              <a:rPr lang="de-DE" sz="1200" dirty="0"/>
              <a:t> integer</a:t>
            </a:r>
          </a:p>
          <a:p>
            <a:r>
              <a:rPr lang="de-DE" sz="1200" dirty="0" err="1"/>
              <a:t>feature</a:t>
            </a:r>
            <a:r>
              <a:rPr lang="de-DE" sz="1200" dirty="0"/>
              <a:t>:    </a:t>
            </a:r>
            <a:r>
              <a:rPr lang="de-DE" sz="1200" dirty="0" err="1"/>
              <a:t>factor</a:t>
            </a:r>
            <a:r>
              <a:rPr lang="de-DE" sz="1200" dirty="0"/>
              <a:t> 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95FEA9A-D31C-504B-9808-C226C7EA0707}"/>
              </a:ext>
            </a:extLst>
          </p:cNvPr>
          <p:cNvSpPr txBox="1"/>
          <p:nvPr/>
        </p:nvSpPr>
        <p:spPr>
          <a:xfrm>
            <a:off x="2197836" y="447097"/>
            <a:ext cx="2520000" cy="277000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</a:lstStyle>
          <a:p>
            <a:pPr algn="ctr"/>
            <a:r>
              <a:rPr lang="de-DE" sz="1200" dirty="0" err="1"/>
              <a:t>feature</a:t>
            </a:r>
            <a:r>
              <a:rPr lang="de-DE" sz="1200" dirty="0"/>
              <a:t>: </a:t>
            </a:r>
            <a:r>
              <a:rPr lang="de-DE" sz="1200" dirty="0" err="1"/>
              <a:t>two</a:t>
            </a:r>
            <a:r>
              <a:rPr lang="de-DE" sz="1200" dirty="0"/>
              <a:t> </a:t>
            </a:r>
            <a:r>
              <a:rPr lang="de-DE" sz="1200" dirty="0" err="1"/>
              <a:t>levels</a:t>
            </a:r>
            <a:endParaRPr lang="de-DE" sz="12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348F7DE-DD58-0040-AD2D-ECF76CE16313}"/>
              </a:ext>
            </a:extLst>
          </p:cNvPr>
          <p:cNvSpPr txBox="1"/>
          <p:nvPr/>
        </p:nvSpPr>
        <p:spPr>
          <a:xfrm>
            <a:off x="8137090" y="507278"/>
            <a:ext cx="2520000" cy="276999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 err="1"/>
              <a:t>feature</a:t>
            </a:r>
            <a:r>
              <a:rPr lang="de-DE" sz="1200" dirty="0"/>
              <a:t>:  </a:t>
            </a:r>
            <a:r>
              <a:rPr lang="de-DE" sz="1200" dirty="0" err="1"/>
              <a:t>more</a:t>
            </a:r>
            <a:r>
              <a:rPr lang="de-DE" sz="1200" dirty="0"/>
              <a:t> </a:t>
            </a:r>
            <a:r>
              <a:rPr lang="de-DE" sz="1200" dirty="0" err="1"/>
              <a:t>than</a:t>
            </a:r>
            <a:r>
              <a:rPr lang="de-DE" sz="1200" dirty="0"/>
              <a:t> </a:t>
            </a:r>
            <a:r>
              <a:rPr lang="de-DE" sz="1200" dirty="0" err="1"/>
              <a:t>two</a:t>
            </a:r>
            <a:r>
              <a:rPr lang="de-DE" sz="1200" dirty="0"/>
              <a:t> </a:t>
            </a:r>
            <a:r>
              <a:rPr lang="de-DE" sz="1200" dirty="0" err="1"/>
              <a:t>levels</a:t>
            </a:r>
            <a:endParaRPr lang="de-DE" sz="12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B3D02EE-D20F-6749-A7FA-5999503CC955}"/>
              </a:ext>
            </a:extLst>
          </p:cNvPr>
          <p:cNvSpPr txBox="1"/>
          <p:nvPr/>
        </p:nvSpPr>
        <p:spPr>
          <a:xfrm>
            <a:off x="1153988" y="5188654"/>
            <a:ext cx="1080000" cy="277200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 err="1"/>
              <a:t>t.test</a:t>
            </a:r>
            <a:r>
              <a:rPr lang="de-DE" sz="1200" dirty="0"/>
              <a:t>()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A67BA80-9E95-9842-A47F-3FEB28489E11}"/>
              </a:ext>
            </a:extLst>
          </p:cNvPr>
          <p:cNvSpPr txBox="1"/>
          <p:nvPr/>
        </p:nvSpPr>
        <p:spPr>
          <a:xfrm>
            <a:off x="433988" y="1943504"/>
            <a:ext cx="2520000" cy="276999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</a:lstStyle>
          <a:p>
            <a:pPr algn="ctr"/>
            <a:r>
              <a:rPr lang="de-DE" sz="1200" dirty="0" err="1"/>
              <a:t>n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both</a:t>
            </a:r>
            <a:r>
              <a:rPr lang="de-DE" sz="1200" dirty="0"/>
              <a:t> </a:t>
            </a:r>
            <a:r>
              <a:rPr lang="de-DE" sz="1200" dirty="0" err="1"/>
              <a:t>levels</a:t>
            </a:r>
            <a:r>
              <a:rPr lang="de-DE" sz="1200" dirty="0"/>
              <a:t>  </a:t>
            </a:r>
            <a:r>
              <a:rPr lang="de-DE" sz="1200" dirty="0" err="1"/>
              <a:t>greater</a:t>
            </a:r>
            <a:r>
              <a:rPr lang="de-DE" sz="1200" dirty="0"/>
              <a:t> </a:t>
            </a:r>
            <a:r>
              <a:rPr lang="de-DE" sz="1200" dirty="0" err="1"/>
              <a:t>than</a:t>
            </a:r>
            <a:r>
              <a:rPr lang="de-DE" sz="1200" dirty="0"/>
              <a:t> 100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8467891-55C0-5A49-B45B-A1069D545E73}"/>
              </a:ext>
            </a:extLst>
          </p:cNvPr>
          <p:cNvSpPr txBox="1"/>
          <p:nvPr/>
        </p:nvSpPr>
        <p:spPr>
          <a:xfrm>
            <a:off x="3470910" y="1943504"/>
            <a:ext cx="2520000" cy="276999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</a:lstStyle>
          <a:p>
            <a:pPr algn="ctr"/>
            <a:r>
              <a:rPr lang="de-DE" sz="1200" dirty="0" err="1"/>
              <a:t>n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one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levels</a:t>
            </a:r>
            <a:r>
              <a:rPr lang="de-DE" sz="1200" dirty="0"/>
              <a:t> &lt;100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335DB6E-64F6-8949-ABC8-401B69001A05}"/>
              </a:ext>
            </a:extLst>
          </p:cNvPr>
          <p:cNvSpPr txBox="1"/>
          <p:nvPr/>
        </p:nvSpPr>
        <p:spPr>
          <a:xfrm>
            <a:off x="3457836" y="2381823"/>
            <a:ext cx="2520000" cy="461666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/>
              <a:t>Check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normaliy</a:t>
            </a:r>
            <a:r>
              <a:rPr lang="de-DE" sz="1200" dirty="0"/>
              <a:t> 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residuals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both</a:t>
            </a:r>
            <a:r>
              <a:rPr lang="de-DE" sz="1200" dirty="0"/>
              <a:t> </a:t>
            </a:r>
            <a:r>
              <a:rPr lang="de-DE" sz="1200" dirty="0" err="1"/>
              <a:t>levels</a:t>
            </a:r>
            <a:r>
              <a:rPr lang="de-DE" sz="1200" dirty="0"/>
              <a:t>: </a:t>
            </a:r>
            <a:r>
              <a:rPr lang="de-DE" sz="1200" dirty="0" err="1"/>
              <a:t>shapiro.test</a:t>
            </a:r>
            <a:r>
              <a:rPr lang="de-DE" sz="1200" dirty="0"/>
              <a:t>():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27AFF27F-0DD9-524C-897D-E4669B9A95DF}"/>
                  </a:ext>
                </a:extLst>
              </p:cNvPr>
              <p:cNvSpPr txBox="1"/>
              <p:nvPr/>
            </p:nvSpPr>
            <p:spPr>
              <a:xfrm>
                <a:off x="4759984" y="3148889"/>
                <a:ext cx="1080000" cy="280111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27AFF27F-0DD9-524C-897D-E4669B9A9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984" y="3148889"/>
                <a:ext cx="1080000" cy="2801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25BBDB14-38E4-0647-AC5E-BCFF1B8D2112}"/>
                  </a:ext>
                </a:extLst>
              </p:cNvPr>
              <p:cNvSpPr txBox="1"/>
              <p:nvPr/>
            </p:nvSpPr>
            <p:spPr>
              <a:xfrm>
                <a:off x="3470909" y="3148889"/>
                <a:ext cx="10800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25BBDB14-38E4-0647-AC5E-BCFF1B8D2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909" y="3148889"/>
                <a:ext cx="108000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feld 22">
            <a:extLst>
              <a:ext uri="{FF2B5EF4-FFF2-40B4-BE49-F238E27FC236}">
                <a16:creationId xmlns:a16="http://schemas.microsoft.com/office/drawing/2014/main" id="{36EF0048-2E31-5040-B491-130A578F1E88}"/>
              </a:ext>
            </a:extLst>
          </p:cNvPr>
          <p:cNvSpPr txBox="1"/>
          <p:nvPr/>
        </p:nvSpPr>
        <p:spPr>
          <a:xfrm>
            <a:off x="3465857" y="5181248"/>
            <a:ext cx="1080000" cy="277200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 err="1"/>
              <a:t>wilcox</a:t>
            </a:r>
            <a:r>
              <a:rPr lang="de-DE" sz="1200" dirty="0"/>
              <a:t>..</a:t>
            </a:r>
            <a:r>
              <a:rPr lang="de-DE" sz="1200" dirty="0" err="1"/>
              <a:t>test</a:t>
            </a:r>
            <a:r>
              <a:rPr lang="de-DE" sz="1200" dirty="0"/>
              <a:t>()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8E8A1CE-2F5B-CA41-BF4F-D564FE688F4A}"/>
              </a:ext>
            </a:extLst>
          </p:cNvPr>
          <p:cNvSpPr txBox="1"/>
          <p:nvPr/>
        </p:nvSpPr>
        <p:spPr>
          <a:xfrm>
            <a:off x="8127617" y="967203"/>
            <a:ext cx="2520000" cy="461665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/>
              <a:t>Check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normaliy</a:t>
            </a:r>
            <a:r>
              <a:rPr lang="de-DE" sz="1200" dirty="0"/>
              <a:t> 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residuals</a:t>
            </a:r>
            <a:r>
              <a:rPr lang="de-DE" sz="1200" dirty="0"/>
              <a:t>: </a:t>
            </a:r>
            <a:r>
              <a:rPr lang="de-DE" sz="1200" dirty="0" err="1"/>
              <a:t>shapiro.test</a:t>
            </a:r>
            <a:r>
              <a:rPr lang="de-DE" sz="1200" dirty="0"/>
              <a:t>() 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54F606E-7DC7-FF4E-A02F-7F533D595B92}"/>
              </a:ext>
            </a:extLst>
          </p:cNvPr>
          <p:cNvSpPr txBox="1"/>
          <p:nvPr/>
        </p:nvSpPr>
        <p:spPr>
          <a:xfrm>
            <a:off x="6281633" y="5182647"/>
            <a:ext cx="1080000" cy="276999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 err="1"/>
              <a:t>kruskal.test</a:t>
            </a:r>
            <a:r>
              <a:rPr lang="de-DE" sz="1200" dirty="0"/>
              <a:t>()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D4896EC-C7F6-524F-8A17-71B3C9850771}"/>
              </a:ext>
            </a:extLst>
          </p:cNvPr>
          <p:cNvSpPr txBox="1"/>
          <p:nvPr/>
        </p:nvSpPr>
        <p:spPr>
          <a:xfrm>
            <a:off x="9508042" y="3780482"/>
            <a:ext cx="2412000" cy="461665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/>
              <a:t>Check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homoscedacity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residuals</a:t>
            </a:r>
            <a:r>
              <a:rPr lang="de-DE" sz="1200" dirty="0"/>
              <a:t>: </a:t>
            </a:r>
            <a:r>
              <a:rPr lang="de-DE" sz="1200" dirty="0" err="1"/>
              <a:t>bartlett.test</a:t>
            </a:r>
            <a:r>
              <a:rPr lang="de-DE" sz="1200" dirty="0"/>
              <a:t>() 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A1E211F9-17D8-404F-BDD9-8FA1CF6DEBDF}"/>
                  </a:ext>
                </a:extLst>
              </p:cNvPr>
              <p:cNvSpPr txBox="1"/>
              <p:nvPr/>
            </p:nvSpPr>
            <p:spPr>
              <a:xfrm>
                <a:off x="10840042" y="4579160"/>
                <a:ext cx="1080000" cy="280111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A1E211F9-17D8-404F-BDD9-8FA1CF6DE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0042" y="4579160"/>
                <a:ext cx="1080000" cy="2801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5E44A5B4-1C65-9447-A4FA-813B5715A602}"/>
                  </a:ext>
                </a:extLst>
              </p:cNvPr>
              <p:cNvSpPr txBox="1"/>
              <p:nvPr/>
            </p:nvSpPr>
            <p:spPr>
              <a:xfrm>
                <a:off x="9508043" y="4582272"/>
                <a:ext cx="10800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5E44A5B4-1C65-9447-A4FA-813B5715A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8043" y="4582272"/>
                <a:ext cx="1080000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>
            <a:extLst>
              <a:ext uri="{FF2B5EF4-FFF2-40B4-BE49-F238E27FC236}">
                <a16:creationId xmlns:a16="http://schemas.microsoft.com/office/drawing/2014/main" id="{A84A5B24-3EDF-024C-BA56-40AE6A36DAEC}"/>
              </a:ext>
            </a:extLst>
          </p:cNvPr>
          <p:cNvSpPr txBox="1"/>
          <p:nvPr/>
        </p:nvSpPr>
        <p:spPr>
          <a:xfrm>
            <a:off x="9508043" y="5176327"/>
            <a:ext cx="1080000" cy="276999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 err="1"/>
              <a:t>oneway.test</a:t>
            </a:r>
            <a:r>
              <a:rPr lang="de-DE" sz="1200" dirty="0"/>
              <a:t>()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071DF41B-9DEB-6D43-B3A8-72AD854F6F00}"/>
              </a:ext>
            </a:extLst>
          </p:cNvPr>
          <p:cNvSpPr txBox="1"/>
          <p:nvPr/>
        </p:nvSpPr>
        <p:spPr>
          <a:xfrm>
            <a:off x="10840042" y="5176126"/>
            <a:ext cx="1080000" cy="277200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 err="1"/>
              <a:t>aov</a:t>
            </a:r>
            <a:r>
              <a:rPr lang="de-DE" sz="1200" dirty="0"/>
              <a:t>()</a:t>
            </a:r>
          </a:p>
        </p:txBody>
      </p: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866FE5CB-A394-F946-9E64-757F0968CA3E}"/>
              </a:ext>
            </a:extLst>
          </p:cNvPr>
          <p:cNvCxnSpPr>
            <a:cxnSpLocks/>
          </p:cNvCxnSpPr>
          <p:nvPr/>
        </p:nvCxnSpPr>
        <p:spPr>
          <a:xfrm flipH="1">
            <a:off x="9948557" y="4253722"/>
            <a:ext cx="639486" cy="30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E8DACB91-86B4-1542-824F-8D15D1646A1F}"/>
              </a:ext>
            </a:extLst>
          </p:cNvPr>
          <p:cNvCxnSpPr>
            <a:cxnSpLocks/>
          </p:cNvCxnSpPr>
          <p:nvPr/>
        </p:nvCxnSpPr>
        <p:spPr>
          <a:xfrm>
            <a:off x="10588043" y="4253722"/>
            <a:ext cx="649590" cy="30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CA845AB3-04D9-1F49-BCF4-C436B10CBCD7}"/>
              </a:ext>
            </a:extLst>
          </p:cNvPr>
          <p:cNvSpPr txBox="1"/>
          <p:nvPr/>
        </p:nvSpPr>
        <p:spPr>
          <a:xfrm>
            <a:off x="9517460" y="5808706"/>
            <a:ext cx="1080000" cy="276999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 err="1"/>
              <a:t>TukeyHSD</a:t>
            </a:r>
            <a:r>
              <a:rPr lang="de-DE" sz="1200" dirty="0"/>
              <a:t>()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487C5E26-0FCA-9D43-9804-1F43DC2563A0}"/>
              </a:ext>
            </a:extLst>
          </p:cNvPr>
          <p:cNvSpPr txBox="1"/>
          <p:nvPr/>
        </p:nvSpPr>
        <p:spPr>
          <a:xfrm>
            <a:off x="10840042" y="5808706"/>
            <a:ext cx="1080000" cy="276999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 err="1"/>
              <a:t>TukeyHSD</a:t>
            </a:r>
            <a:r>
              <a:rPr lang="de-DE" sz="1200" dirty="0"/>
              <a:t>()</a:t>
            </a: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0A82FAB2-00BE-5946-BC39-F6CE2D795AEE}"/>
              </a:ext>
            </a:extLst>
          </p:cNvPr>
          <p:cNvSpPr txBox="1"/>
          <p:nvPr/>
        </p:nvSpPr>
        <p:spPr>
          <a:xfrm>
            <a:off x="6278328" y="5762996"/>
            <a:ext cx="1627550" cy="276999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 err="1"/>
              <a:t>pairwise.wilcox.test</a:t>
            </a:r>
            <a:r>
              <a:rPr lang="de-DE" sz="1200" dirty="0"/>
              <a:t>()</a:t>
            </a: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C01A1D17-F046-0EEE-5C75-C706EDB2C4C0}"/>
              </a:ext>
            </a:extLst>
          </p:cNvPr>
          <p:cNvCxnSpPr>
            <a:cxnSpLocks/>
          </p:cNvCxnSpPr>
          <p:nvPr/>
        </p:nvCxnSpPr>
        <p:spPr>
          <a:xfrm>
            <a:off x="1583958" y="2369672"/>
            <a:ext cx="0" cy="2676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7D99A9B4-E07A-52B7-4249-35305B9F71C3}"/>
              </a:ext>
            </a:extLst>
          </p:cNvPr>
          <p:cNvCxnSpPr>
            <a:cxnSpLocks/>
          </p:cNvCxnSpPr>
          <p:nvPr/>
        </p:nvCxnSpPr>
        <p:spPr>
          <a:xfrm>
            <a:off x="7811237" y="2082003"/>
            <a:ext cx="0" cy="317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41CB2540-231C-6703-779B-A332362CCCD0}"/>
              </a:ext>
            </a:extLst>
          </p:cNvPr>
          <p:cNvCxnSpPr>
            <a:cxnSpLocks/>
          </p:cNvCxnSpPr>
          <p:nvPr/>
        </p:nvCxnSpPr>
        <p:spPr>
          <a:xfrm>
            <a:off x="11320191" y="4863246"/>
            <a:ext cx="0" cy="300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C345531F-D218-6149-D0A2-593D71DD481A}"/>
              </a:ext>
            </a:extLst>
          </p:cNvPr>
          <p:cNvCxnSpPr>
            <a:cxnSpLocks/>
          </p:cNvCxnSpPr>
          <p:nvPr/>
        </p:nvCxnSpPr>
        <p:spPr>
          <a:xfrm>
            <a:off x="10022680" y="5456237"/>
            <a:ext cx="0" cy="300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2C705129-730D-E48F-BAF5-71C823C4600D}"/>
              </a:ext>
            </a:extLst>
          </p:cNvPr>
          <p:cNvCxnSpPr>
            <a:cxnSpLocks/>
          </p:cNvCxnSpPr>
          <p:nvPr/>
        </p:nvCxnSpPr>
        <p:spPr>
          <a:xfrm>
            <a:off x="11294828" y="5460212"/>
            <a:ext cx="0" cy="300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0D10A4BB-670F-5F4A-A0F3-729FC94455AB}"/>
              </a:ext>
            </a:extLst>
          </p:cNvPr>
          <p:cNvCxnSpPr>
            <a:cxnSpLocks/>
          </p:cNvCxnSpPr>
          <p:nvPr/>
        </p:nvCxnSpPr>
        <p:spPr>
          <a:xfrm>
            <a:off x="10016551" y="3465513"/>
            <a:ext cx="0" cy="300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C197452A-EA6E-C347-904C-AB87B9A22813}"/>
              </a:ext>
            </a:extLst>
          </p:cNvPr>
          <p:cNvCxnSpPr>
            <a:cxnSpLocks/>
          </p:cNvCxnSpPr>
          <p:nvPr/>
        </p:nvCxnSpPr>
        <p:spPr>
          <a:xfrm>
            <a:off x="6714458" y="3414966"/>
            <a:ext cx="11181" cy="1710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EDADB854-50AC-BA4C-8480-8C0EC7EFB4F3}"/>
              </a:ext>
            </a:extLst>
          </p:cNvPr>
          <p:cNvSpPr txBox="1"/>
          <p:nvPr/>
        </p:nvSpPr>
        <p:spPr>
          <a:xfrm>
            <a:off x="4730910" y="5181248"/>
            <a:ext cx="1080000" cy="277200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 err="1"/>
              <a:t>t.test</a:t>
            </a:r>
            <a:r>
              <a:rPr lang="de-DE" sz="1200" dirty="0"/>
              <a:t>()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210858E2-0DAE-5740-8F45-DA7EDB187874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4010909" y="3425888"/>
            <a:ext cx="14928" cy="171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83F09A16-73FE-ED4E-AD69-4F9A3E85F4FB}"/>
              </a:ext>
            </a:extLst>
          </p:cNvPr>
          <p:cNvGrpSpPr/>
          <p:nvPr/>
        </p:nvGrpSpPr>
        <p:grpSpPr>
          <a:xfrm>
            <a:off x="1950886" y="715698"/>
            <a:ext cx="2519999" cy="1183724"/>
            <a:chOff x="2719572" y="1536945"/>
            <a:chExt cx="1289076" cy="305400"/>
          </a:xfrm>
        </p:grpSpPr>
        <p:cxnSp>
          <p:nvCxnSpPr>
            <p:cNvPr id="55" name="Gerade Verbindung mit Pfeil 54">
              <a:extLst>
                <a:ext uri="{FF2B5EF4-FFF2-40B4-BE49-F238E27FC236}">
                  <a16:creationId xmlns:a16="http://schemas.microsoft.com/office/drawing/2014/main" id="{C4510D76-DEA6-7B42-BACA-4FAE57148F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mit Pfeil 55">
              <a:extLst>
                <a:ext uri="{FF2B5EF4-FFF2-40B4-BE49-F238E27FC236}">
                  <a16:creationId xmlns:a16="http://schemas.microsoft.com/office/drawing/2014/main" id="{BF552937-9F27-6A4D-9881-C91D182A811D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281344E7-7346-ED47-88F2-43CF23662C53}"/>
              </a:ext>
            </a:extLst>
          </p:cNvPr>
          <p:cNvGrpSpPr/>
          <p:nvPr/>
        </p:nvGrpSpPr>
        <p:grpSpPr>
          <a:xfrm>
            <a:off x="8414437" y="1428867"/>
            <a:ext cx="1614303" cy="404339"/>
            <a:chOff x="2719572" y="1536945"/>
            <a:chExt cx="1289076" cy="305400"/>
          </a:xfrm>
        </p:grpSpPr>
        <p:cxnSp>
          <p:nvCxnSpPr>
            <p:cNvPr id="67" name="Gerade Verbindung mit Pfeil 66">
              <a:extLst>
                <a:ext uri="{FF2B5EF4-FFF2-40B4-BE49-F238E27FC236}">
                  <a16:creationId xmlns:a16="http://schemas.microsoft.com/office/drawing/2014/main" id="{93126234-22BE-3949-BAF8-B4C411866F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mit Pfeil 67">
              <a:extLst>
                <a:ext uri="{FF2B5EF4-FFF2-40B4-BE49-F238E27FC236}">
                  <a16:creationId xmlns:a16="http://schemas.microsoft.com/office/drawing/2014/main" id="{B2E274A3-C15A-4348-BD99-2CCC41CC9CB5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F293F561-4FC8-2849-9124-4C6573975351}"/>
              </a:ext>
            </a:extLst>
          </p:cNvPr>
          <p:cNvGrpSpPr/>
          <p:nvPr/>
        </p:nvGrpSpPr>
        <p:grpSpPr>
          <a:xfrm>
            <a:off x="3906371" y="2825308"/>
            <a:ext cx="1289076" cy="305400"/>
            <a:chOff x="2719572" y="1536945"/>
            <a:chExt cx="1289076" cy="305400"/>
          </a:xfrm>
        </p:grpSpPr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CC334861-ED68-7941-9F58-2045C34910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0F8CA815-6FE7-3341-8C10-AE6DF72039A1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B3DE73AB-F7BE-824E-91E5-4E8A0CDAB16C}"/>
              </a:ext>
            </a:extLst>
          </p:cNvPr>
          <p:cNvCxnSpPr>
            <a:cxnSpLocks/>
          </p:cNvCxnSpPr>
          <p:nvPr/>
        </p:nvCxnSpPr>
        <p:spPr>
          <a:xfrm>
            <a:off x="5216817" y="3425888"/>
            <a:ext cx="14928" cy="171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feld 79">
            <a:extLst>
              <a:ext uri="{FF2B5EF4-FFF2-40B4-BE49-F238E27FC236}">
                <a16:creationId xmlns:a16="http://schemas.microsoft.com/office/drawing/2014/main" id="{21BB76EE-C80E-914A-A835-D90D262EF5C4}"/>
              </a:ext>
            </a:extLst>
          </p:cNvPr>
          <p:cNvSpPr txBox="1"/>
          <p:nvPr/>
        </p:nvSpPr>
        <p:spPr>
          <a:xfrm>
            <a:off x="6228404" y="2353600"/>
            <a:ext cx="2520000" cy="461665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/>
              <a:t>Check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normaliy</a:t>
            </a:r>
            <a:r>
              <a:rPr lang="de-DE" sz="1200" dirty="0"/>
              <a:t> 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residuals</a:t>
            </a:r>
            <a:r>
              <a:rPr lang="de-DE" sz="1200" dirty="0"/>
              <a:t>: </a:t>
            </a:r>
            <a:r>
              <a:rPr lang="de-DE" sz="1200" dirty="0" err="1"/>
              <a:t>ad.test</a:t>
            </a:r>
            <a:r>
              <a:rPr lang="de-DE" sz="1200" dirty="0"/>
              <a:t>():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058ACE3D-4E4D-8A41-B7BD-3A0C51AE99CF}"/>
                  </a:ext>
                </a:extLst>
              </p:cNvPr>
              <p:cNvSpPr txBox="1"/>
              <p:nvPr/>
            </p:nvSpPr>
            <p:spPr>
              <a:xfrm>
                <a:off x="7289392" y="1799152"/>
                <a:ext cx="10800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058ACE3D-4E4D-8A41-B7BD-3A0C51AE9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392" y="1799152"/>
                <a:ext cx="108000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feld 86">
                <a:extLst>
                  <a:ext uri="{FF2B5EF4-FFF2-40B4-BE49-F238E27FC236}">
                    <a16:creationId xmlns:a16="http://schemas.microsoft.com/office/drawing/2014/main" id="{B8B2C9CD-29A4-BA45-90B4-448E4B36BF59}"/>
                  </a:ext>
                </a:extLst>
              </p:cNvPr>
              <p:cNvSpPr txBox="1"/>
              <p:nvPr/>
            </p:nvSpPr>
            <p:spPr>
              <a:xfrm>
                <a:off x="10597460" y="3164071"/>
                <a:ext cx="1080000" cy="280111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87" name="Textfeld 86">
                <a:extLst>
                  <a:ext uri="{FF2B5EF4-FFF2-40B4-BE49-F238E27FC236}">
                    <a16:creationId xmlns:a16="http://schemas.microsoft.com/office/drawing/2014/main" id="{B8B2C9CD-29A4-BA45-90B4-448E4B36B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7460" y="3164071"/>
                <a:ext cx="1080000" cy="28011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0E5AFE29-9DE7-3648-9268-979960C55ADC}"/>
                  </a:ext>
                </a:extLst>
              </p:cNvPr>
              <p:cNvSpPr txBox="1"/>
              <p:nvPr/>
            </p:nvSpPr>
            <p:spPr>
              <a:xfrm>
                <a:off x="9387617" y="1773958"/>
                <a:ext cx="10800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0E5AFE29-9DE7-3648-9268-979960C55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617" y="1773958"/>
                <a:ext cx="1080000" cy="276999"/>
              </a:xfrm>
              <a:prstGeom prst="rect">
                <a:avLst/>
              </a:prstGeom>
              <a:blipFill>
                <a:blip r:embed="rId8"/>
                <a:stretch>
                  <a:fillRect b="-4348"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feld 88">
                <a:extLst>
                  <a:ext uri="{FF2B5EF4-FFF2-40B4-BE49-F238E27FC236}">
                    <a16:creationId xmlns:a16="http://schemas.microsoft.com/office/drawing/2014/main" id="{7CB6C8CE-EEA2-CD43-A414-C375E3700667}"/>
                  </a:ext>
                </a:extLst>
              </p:cNvPr>
              <p:cNvSpPr txBox="1"/>
              <p:nvPr/>
            </p:nvSpPr>
            <p:spPr>
              <a:xfrm>
                <a:off x="9397090" y="3137967"/>
                <a:ext cx="10800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89" name="Textfeld 88">
                <a:extLst>
                  <a:ext uri="{FF2B5EF4-FFF2-40B4-BE49-F238E27FC236}">
                    <a16:creationId xmlns:a16="http://schemas.microsoft.com/office/drawing/2014/main" id="{7CB6C8CE-EEA2-CD43-A414-C375E3700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090" y="3137967"/>
                <a:ext cx="1080000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7B8FC5AF-7834-A64B-84B2-D8DA87C86379}"/>
              </a:ext>
            </a:extLst>
          </p:cNvPr>
          <p:cNvGrpSpPr/>
          <p:nvPr/>
        </p:nvGrpSpPr>
        <p:grpSpPr>
          <a:xfrm>
            <a:off x="9772922" y="2794714"/>
            <a:ext cx="1289076" cy="305400"/>
            <a:chOff x="2719572" y="1536945"/>
            <a:chExt cx="1289076" cy="305400"/>
          </a:xfrm>
        </p:grpSpPr>
        <p:cxnSp>
          <p:nvCxnSpPr>
            <p:cNvPr id="95" name="Gerade Verbindung mit Pfeil 94">
              <a:extLst>
                <a:ext uri="{FF2B5EF4-FFF2-40B4-BE49-F238E27FC236}">
                  <a16:creationId xmlns:a16="http://schemas.microsoft.com/office/drawing/2014/main" id="{B21550C8-3070-B74D-822D-3A9803CDC2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 Verbindung mit Pfeil 95">
              <a:extLst>
                <a:ext uri="{FF2B5EF4-FFF2-40B4-BE49-F238E27FC236}">
                  <a16:creationId xmlns:a16="http://schemas.microsoft.com/office/drawing/2014/main" id="{30235B87-65EF-9344-A704-ADE2FAFDA3DA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feld 96">
            <a:extLst>
              <a:ext uri="{FF2B5EF4-FFF2-40B4-BE49-F238E27FC236}">
                <a16:creationId xmlns:a16="http://schemas.microsoft.com/office/drawing/2014/main" id="{34ABFF97-4EDA-8A46-924C-6C1AB82DDAE0}"/>
              </a:ext>
            </a:extLst>
          </p:cNvPr>
          <p:cNvSpPr txBox="1"/>
          <p:nvPr/>
        </p:nvSpPr>
        <p:spPr>
          <a:xfrm>
            <a:off x="9157460" y="2321093"/>
            <a:ext cx="2520000" cy="461665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/>
              <a:t>Check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normaliy</a:t>
            </a:r>
            <a:r>
              <a:rPr lang="de-DE" sz="1200" dirty="0"/>
              <a:t> 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residuals</a:t>
            </a:r>
            <a:r>
              <a:rPr lang="de-DE" sz="1200" dirty="0"/>
              <a:t>: </a:t>
            </a:r>
            <a:r>
              <a:rPr lang="de-DE" sz="1200" dirty="0" err="1"/>
              <a:t>ad.test</a:t>
            </a:r>
            <a:r>
              <a:rPr lang="de-DE" sz="1200" dirty="0"/>
              <a:t>():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feld 97">
                <a:extLst>
                  <a:ext uri="{FF2B5EF4-FFF2-40B4-BE49-F238E27FC236}">
                    <a16:creationId xmlns:a16="http://schemas.microsoft.com/office/drawing/2014/main" id="{BC90166D-F1CA-654E-8180-7CE0DAAACBBC}"/>
                  </a:ext>
                </a:extLst>
              </p:cNvPr>
              <p:cNvSpPr txBox="1"/>
              <p:nvPr/>
            </p:nvSpPr>
            <p:spPr>
              <a:xfrm>
                <a:off x="7548490" y="3147332"/>
                <a:ext cx="1080000" cy="280111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98" name="Textfeld 97">
                <a:extLst>
                  <a:ext uri="{FF2B5EF4-FFF2-40B4-BE49-F238E27FC236}">
                    <a16:creationId xmlns:a16="http://schemas.microsoft.com/office/drawing/2014/main" id="{BC90166D-F1CA-654E-8180-7CE0DAAAC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490" y="3147332"/>
                <a:ext cx="1080000" cy="28011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feld 98">
                <a:extLst>
                  <a:ext uri="{FF2B5EF4-FFF2-40B4-BE49-F238E27FC236}">
                    <a16:creationId xmlns:a16="http://schemas.microsoft.com/office/drawing/2014/main" id="{C388AAB4-9470-B240-BB73-85115F4C036C}"/>
                  </a:ext>
                </a:extLst>
              </p:cNvPr>
              <p:cNvSpPr txBox="1"/>
              <p:nvPr/>
            </p:nvSpPr>
            <p:spPr>
              <a:xfrm>
                <a:off x="6228404" y="3134011"/>
                <a:ext cx="10800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99" name="Textfeld 98">
                <a:extLst>
                  <a:ext uri="{FF2B5EF4-FFF2-40B4-BE49-F238E27FC236}">
                    <a16:creationId xmlns:a16="http://schemas.microsoft.com/office/drawing/2014/main" id="{C388AAB4-9470-B240-BB73-85115F4C0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404" y="3134011"/>
                <a:ext cx="1080000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0" name="Gruppieren 99">
            <a:extLst>
              <a:ext uri="{FF2B5EF4-FFF2-40B4-BE49-F238E27FC236}">
                <a16:creationId xmlns:a16="http://schemas.microsoft.com/office/drawing/2014/main" id="{C3286D5F-EDC9-C940-883C-2F2105ED3C14}"/>
              </a:ext>
            </a:extLst>
          </p:cNvPr>
          <p:cNvGrpSpPr/>
          <p:nvPr/>
        </p:nvGrpSpPr>
        <p:grpSpPr>
          <a:xfrm>
            <a:off x="6677380" y="2803710"/>
            <a:ext cx="1289076" cy="305400"/>
            <a:chOff x="2719572" y="1536945"/>
            <a:chExt cx="1289076" cy="305400"/>
          </a:xfrm>
        </p:grpSpPr>
        <p:cxnSp>
          <p:nvCxnSpPr>
            <p:cNvPr id="101" name="Gerade Verbindung mit Pfeil 100">
              <a:extLst>
                <a:ext uri="{FF2B5EF4-FFF2-40B4-BE49-F238E27FC236}">
                  <a16:creationId xmlns:a16="http://schemas.microsoft.com/office/drawing/2014/main" id="{081A7D4F-3955-7B45-99A7-D179FFD3CA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 Verbindung mit Pfeil 101">
              <a:extLst>
                <a:ext uri="{FF2B5EF4-FFF2-40B4-BE49-F238E27FC236}">
                  <a16:creationId xmlns:a16="http://schemas.microsoft.com/office/drawing/2014/main" id="{632E964A-6AC1-DE4F-9999-AF9328E116CF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E5A1592E-E2D0-D047-A37B-6903D4C5AE83}"/>
              </a:ext>
            </a:extLst>
          </p:cNvPr>
          <p:cNvCxnSpPr>
            <a:cxnSpLocks/>
          </p:cNvCxnSpPr>
          <p:nvPr/>
        </p:nvCxnSpPr>
        <p:spPr>
          <a:xfrm>
            <a:off x="10200443" y="5011671"/>
            <a:ext cx="0" cy="317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CF429E8F-7133-3F4E-959E-01A0C3122673}"/>
              </a:ext>
            </a:extLst>
          </p:cNvPr>
          <p:cNvCxnSpPr>
            <a:cxnSpLocks/>
          </p:cNvCxnSpPr>
          <p:nvPr/>
        </p:nvCxnSpPr>
        <p:spPr>
          <a:xfrm>
            <a:off x="10041495" y="2086064"/>
            <a:ext cx="0" cy="317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1465166C-CF18-664E-A6E3-32EB0E33B980}"/>
              </a:ext>
            </a:extLst>
          </p:cNvPr>
          <p:cNvCxnSpPr>
            <a:cxnSpLocks/>
          </p:cNvCxnSpPr>
          <p:nvPr/>
        </p:nvCxnSpPr>
        <p:spPr>
          <a:xfrm>
            <a:off x="11079226" y="3425888"/>
            <a:ext cx="0" cy="300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C90D454B-D6FF-5C46-9462-9CFB0F03BFEC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8088490" y="3427443"/>
            <a:ext cx="1430564" cy="56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729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295FEA9A-D31C-504B-9808-C226C7EA0707}"/>
                  </a:ext>
                </a:extLst>
              </p:cNvPr>
              <p:cNvSpPr txBox="1"/>
              <p:nvPr/>
            </p:nvSpPr>
            <p:spPr>
              <a:xfrm>
                <a:off x="1599288" y="1609614"/>
                <a:ext cx="4378548" cy="646331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</a:lstStyle>
              <a:p>
                <a:pPr algn="ctr"/>
                <a:r>
                  <a:rPr lang="de-DE" sz="1200" dirty="0"/>
                  <a:t>Simple linear  </a:t>
                </a:r>
                <a:r>
                  <a:rPr lang="de-DE" sz="1200" dirty="0" err="1"/>
                  <a:t>regression</a:t>
                </a:r>
                <a:r>
                  <a:rPr lang="de-DE" sz="1200" dirty="0"/>
                  <a:t> </a:t>
                </a:r>
                <a:r>
                  <a:rPr lang="de-DE" sz="1200" dirty="0" err="1"/>
                  <a:t>with</a:t>
                </a:r>
                <a:r>
                  <a:rPr lang="de-DE" sz="1200" dirty="0"/>
                  <a:t> </a:t>
                </a:r>
                <a:r>
                  <a:rPr lang="de-DE" sz="1200" dirty="0" err="1"/>
                  <a:t>reponse</a:t>
                </a:r>
                <a:r>
                  <a:rPr lang="de-DE" sz="1200" dirty="0"/>
                  <a:t> </a:t>
                </a:r>
                <a:r>
                  <a:rPr lang="de-DE" sz="1200" dirty="0" err="1"/>
                  <a:t>y</a:t>
                </a:r>
                <a:r>
                  <a:rPr lang="de-DE" sz="1200" dirty="0"/>
                  <a:t> </a:t>
                </a:r>
                <a:r>
                  <a:rPr lang="de-DE" sz="1200" dirty="0" err="1"/>
                  <a:t>and</a:t>
                </a:r>
                <a:r>
                  <a:rPr lang="de-DE" sz="1200" dirty="0"/>
                  <a:t> </a:t>
                </a:r>
                <a:r>
                  <a:rPr lang="de-DE" sz="1200" dirty="0" err="1"/>
                  <a:t>feature</a:t>
                </a:r>
                <a:r>
                  <a:rPr lang="de-DE" sz="1200" dirty="0"/>
                  <a:t> </a:t>
                </a:r>
                <a:br>
                  <a:rPr lang="de-DE" sz="1200" dirty="0"/>
                </a:b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200" b="0" dirty="0"/>
                  <a:t>: </a:t>
                </a:r>
                <a:r>
                  <a:rPr lang="en-US" sz="1200" b="0" dirty="0" err="1"/>
                  <a:t>lm</a:t>
                </a:r>
                <a:r>
                  <a:rPr lang="en-US" sz="1200" b="0" dirty="0"/>
                  <a:t>(x)</a:t>
                </a:r>
              </a:p>
              <a:p>
                <a:pPr algn="ctr"/>
                <a:r>
                  <a:rPr lang="de-DE" sz="1200" dirty="0"/>
                  <a:t>Point </a:t>
                </a:r>
                <a:r>
                  <a:rPr lang="de-DE" sz="1200" dirty="0" err="1"/>
                  <a:t>estimates</a:t>
                </a:r>
                <a:r>
                  <a:rPr lang="de-DE" sz="1200" dirty="0"/>
                  <a:t> </a:t>
                </a:r>
                <a:r>
                  <a:rPr lang="de-DE" sz="1200" dirty="0" err="1"/>
                  <a:t>for</a:t>
                </a:r>
                <a:r>
                  <a:rPr lang="de-DE" sz="1200" dirty="0"/>
                  <a:t> </a:t>
                </a:r>
                <a:r>
                  <a:rPr lang="de-DE" sz="1200" dirty="0" err="1"/>
                  <a:t>slope</a:t>
                </a:r>
                <a:r>
                  <a:rPr lang="de-DE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200" dirty="0"/>
                  <a:t>  </a:t>
                </a:r>
                <a:r>
                  <a:rPr lang="de-DE" sz="1200" dirty="0" err="1"/>
                  <a:t>and</a:t>
                </a:r>
                <a:r>
                  <a:rPr lang="de-DE" sz="1200" dirty="0"/>
                  <a:t> </a:t>
                </a:r>
                <a:r>
                  <a:rPr lang="de-DE" sz="1200" dirty="0" err="1"/>
                  <a:t>intercept</a:t>
                </a:r>
                <a:r>
                  <a:rPr lang="de-DE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sz="1200" dirty="0"/>
              </a:p>
            </p:txBody>
          </p:sp>
        </mc:Choice>
        <mc:Fallback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295FEA9A-D31C-504B-9808-C226C7EA0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288" y="1609614"/>
                <a:ext cx="4378548" cy="646331"/>
              </a:xfrm>
              <a:prstGeom prst="rect">
                <a:avLst/>
              </a:prstGeom>
              <a:blipFill>
                <a:blip r:embed="rId2"/>
                <a:stretch>
                  <a:fillRect b="-3774"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>
            <a:extLst>
              <a:ext uri="{FF2B5EF4-FFF2-40B4-BE49-F238E27FC236}">
                <a16:creationId xmlns:a16="http://schemas.microsoft.com/office/drawing/2014/main" id="{8348F7DE-DD58-0040-AD2D-ECF76CE16313}"/>
              </a:ext>
            </a:extLst>
          </p:cNvPr>
          <p:cNvSpPr txBox="1"/>
          <p:nvPr/>
        </p:nvSpPr>
        <p:spPr>
          <a:xfrm>
            <a:off x="8166165" y="1209366"/>
            <a:ext cx="2520000" cy="276999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 err="1"/>
              <a:t>feature</a:t>
            </a:r>
            <a:r>
              <a:rPr lang="de-DE" sz="1200" dirty="0"/>
              <a:t>:  </a:t>
            </a:r>
            <a:r>
              <a:rPr lang="de-DE" sz="1200" dirty="0" err="1"/>
              <a:t>more</a:t>
            </a:r>
            <a:r>
              <a:rPr lang="de-DE" sz="1200" dirty="0"/>
              <a:t> </a:t>
            </a:r>
            <a:r>
              <a:rPr lang="de-DE" sz="1200" dirty="0" err="1"/>
              <a:t>than</a:t>
            </a:r>
            <a:r>
              <a:rPr lang="de-DE" sz="1200" dirty="0"/>
              <a:t> </a:t>
            </a:r>
            <a:r>
              <a:rPr lang="de-DE" sz="1200" dirty="0" err="1"/>
              <a:t>two</a:t>
            </a:r>
            <a:r>
              <a:rPr lang="de-DE" sz="1200" dirty="0"/>
              <a:t> </a:t>
            </a:r>
            <a:r>
              <a:rPr lang="de-DE" sz="1200" dirty="0" err="1"/>
              <a:t>levels</a:t>
            </a:r>
            <a:endParaRPr lang="de-DE" sz="12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B3D02EE-D20F-6749-A7FA-5999503CC955}"/>
              </a:ext>
            </a:extLst>
          </p:cNvPr>
          <p:cNvSpPr txBox="1"/>
          <p:nvPr/>
        </p:nvSpPr>
        <p:spPr>
          <a:xfrm>
            <a:off x="1153988" y="5188654"/>
            <a:ext cx="1080000" cy="277200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 err="1"/>
              <a:t>t.test</a:t>
            </a:r>
            <a:r>
              <a:rPr lang="de-DE" sz="1200" dirty="0"/>
              <a:t>()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335DB6E-64F6-8949-ABC8-401B69001A05}"/>
              </a:ext>
            </a:extLst>
          </p:cNvPr>
          <p:cNvSpPr txBox="1"/>
          <p:nvPr/>
        </p:nvSpPr>
        <p:spPr>
          <a:xfrm>
            <a:off x="1599288" y="2381823"/>
            <a:ext cx="4378548" cy="276999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/>
              <a:t>Check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normaliy</a:t>
            </a:r>
            <a:r>
              <a:rPr lang="de-DE" sz="1200" dirty="0"/>
              <a:t> 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residuals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linear </a:t>
            </a:r>
            <a:r>
              <a:rPr lang="de-DE" sz="1200"/>
              <a:t>regression</a:t>
            </a:r>
            <a:endParaRPr lang="de-DE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27AFF27F-0DD9-524C-897D-E4669B9A95DF}"/>
                  </a:ext>
                </a:extLst>
              </p:cNvPr>
              <p:cNvSpPr txBox="1"/>
              <p:nvPr/>
            </p:nvSpPr>
            <p:spPr>
              <a:xfrm>
                <a:off x="4759984" y="3148889"/>
                <a:ext cx="1080000" cy="280111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27AFF27F-0DD9-524C-897D-E4669B9A9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984" y="3148889"/>
                <a:ext cx="1080000" cy="2801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25BBDB14-38E4-0647-AC5E-BCFF1B8D2112}"/>
                  </a:ext>
                </a:extLst>
              </p:cNvPr>
              <p:cNvSpPr txBox="1"/>
              <p:nvPr/>
            </p:nvSpPr>
            <p:spPr>
              <a:xfrm>
                <a:off x="3470909" y="3148889"/>
                <a:ext cx="10800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25BBDB14-38E4-0647-AC5E-BCFF1B8D2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909" y="3148889"/>
                <a:ext cx="1080000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feld 22">
            <a:extLst>
              <a:ext uri="{FF2B5EF4-FFF2-40B4-BE49-F238E27FC236}">
                <a16:creationId xmlns:a16="http://schemas.microsoft.com/office/drawing/2014/main" id="{36EF0048-2E31-5040-B491-130A578F1E88}"/>
              </a:ext>
            </a:extLst>
          </p:cNvPr>
          <p:cNvSpPr txBox="1"/>
          <p:nvPr/>
        </p:nvSpPr>
        <p:spPr>
          <a:xfrm>
            <a:off x="3465857" y="5181248"/>
            <a:ext cx="1080000" cy="277200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 err="1"/>
              <a:t>wilcox</a:t>
            </a:r>
            <a:r>
              <a:rPr lang="de-DE" sz="1200" dirty="0"/>
              <a:t>..</a:t>
            </a:r>
            <a:r>
              <a:rPr lang="de-DE" sz="1200" dirty="0" err="1"/>
              <a:t>test</a:t>
            </a:r>
            <a:r>
              <a:rPr lang="de-DE" sz="1200" dirty="0"/>
              <a:t>()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8E8A1CE-2F5B-CA41-BF4F-D564FE688F4A}"/>
              </a:ext>
            </a:extLst>
          </p:cNvPr>
          <p:cNvSpPr txBox="1"/>
          <p:nvPr/>
        </p:nvSpPr>
        <p:spPr>
          <a:xfrm>
            <a:off x="8166165" y="2345417"/>
            <a:ext cx="2520000" cy="461665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/>
              <a:t>check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normaliy</a:t>
            </a:r>
            <a:r>
              <a:rPr lang="de-DE" sz="1200" dirty="0"/>
              <a:t> 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residuals</a:t>
            </a:r>
            <a:r>
              <a:rPr lang="de-DE" sz="1200" dirty="0"/>
              <a:t>: </a:t>
            </a:r>
            <a:r>
              <a:rPr lang="de-DE" sz="1200" dirty="0" err="1"/>
              <a:t>shapiro.test</a:t>
            </a:r>
            <a:r>
              <a:rPr lang="de-DE" sz="1200" dirty="0"/>
              <a:t>(), </a:t>
            </a:r>
            <a:r>
              <a:rPr lang="de-DE" sz="1200" dirty="0" err="1"/>
              <a:t>ad.test</a:t>
            </a:r>
            <a:r>
              <a:rPr lang="de-DE" sz="1200" dirty="0"/>
              <a:t>():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18EC19F6-2057-6349-841C-04A879848AF2}"/>
                  </a:ext>
                </a:extLst>
              </p:cNvPr>
              <p:cNvSpPr txBox="1"/>
              <p:nvPr/>
            </p:nvSpPr>
            <p:spPr>
              <a:xfrm>
                <a:off x="9508042" y="3134855"/>
                <a:ext cx="1080000" cy="280111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18EC19F6-2057-6349-841C-04A879848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8042" y="3134855"/>
                <a:ext cx="1080000" cy="2801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4F274D45-13B9-644C-B350-B8E069E0F54B}"/>
                  </a:ext>
                </a:extLst>
              </p:cNvPr>
              <p:cNvSpPr txBox="1"/>
              <p:nvPr/>
            </p:nvSpPr>
            <p:spPr>
              <a:xfrm>
                <a:off x="8166165" y="3123597"/>
                <a:ext cx="10800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4F274D45-13B9-644C-B350-B8E069E0F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165" y="3123597"/>
                <a:ext cx="108000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154F606E-7DC7-FF4E-A02F-7F533D595B92}"/>
              </a:ext>
            </a:extLst>
          </p:cNvPr>
          <p:cNvSpPr txBox="1"/>
          <p:nvPr/>
        </p:nvSpPr>
        <p:spPr>
          <a:xfrm>
            <a:off x="8105817" y="5191594"/>
            <a:ext cx="1080000" cy="276999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 err="1"/>
              <a:t>kruskal.test</a:t>
            </a:r>
            <a:r>
              <a:rPr lang="de-DE" sz="1200" dirty="0"/>
              <a:t>()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D4896EC-C7F6-524F-8A17-71B3C9850771}"/>
              </a:ext>
            </a:extLst>
          </p:cNvPr>
          <p:cNvSpPr txBox="1"/>
          <p:nvPr/>
        </p:nvSpPr>
        <p:spPr>
          <a:xfrm>
            <a:off x="9508042" y="3780482"/>
            <a:ext cx="2412000" cy="461665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/>
              <a:t>Check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homoscedacity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residuals</a:t>
            </a:r>
            <a:r>
              <a:rPr lang="de-DE" sz="1200" dirty="0"/>
              <a:t>: </a:t>
            </a:r>
            <a:r>
              <a:rPr lang="de-DE" sz="1200" dirty="0" err="1"/>
              <a:t>bartlett.test</a:t>
            </a:r>
            <a:r>
              <a:rPr lang="de-DE" sz="1200" dirty="0"/>
              <a:t>() 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A1E211F9-17D8-404F-BDD9-8FA1CF6DEBDF}"/>
                  </a:ext>
                </a:extLst>
              </p:cNvPr>
              <p:cNvSpPr txBox="1"/>
              <p:nvPr/>
            </p:nvSpPr>
            <p:spPr>
              <a:xfrm>
                <a:off x="10840042" y="4579160"/>
                <a:ext cx="1080000" cy="280111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A1E211F9-17D8-404F-BDD9-8FA1CF6DE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0042" y="4579160"/>
                <a:ext cx="1080000" cy="28011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5E44A5B4-1C65-9447-A4FA-813B5715A602}"/>
                  </a:ext>
                </a:extLst>
              </p:cNvPr>
              <p:cNvSpPr txBox="1"/>
              <p:nvPr/>
            </p:nvSpPr>
            <p:spPr>
              <a:xfrm>
                <a:off x="9508043" y="4582272"/>
                <a:ext cx="10800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5E44A5B4-1C65-9447-A4FA-813B5715A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8043" y="4582272"/>
                <a:ext cx="1080000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>
            <a:extLst>
              <a:ext uri="{FF2B5EF4-FFF2-40B4-BE49-F238E27FC236}">
                <a16:creationId xmlns:a16="http://schemas.microsoft.com/office/drawing/2014/main" id="{A84A5B24-3EDF-024C-BA56-40AE6A36DAEC}"/>
              </a:ext>
            </a:extLst>
          </p:cNvPr>
          <p:cNvSpPr txBox="1"/>
          <p:nvPr/>
        </p:nvSpPr>
        <p:spPr>
          <a:xfrm>
            <a:off x="9508043" y="5176327"/>
            <a:ext cx="1080000" cy="276999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 err="1"/>
              <a:t>oneway.test</a:t>
            </a:r>
            <a:r>
              <a:rPr lang="de-DE" sz="1200" dirty="0"/>
              <a:t>()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071DF41B-9DEB-6D43-B3A8-72AD854F6F00}"/>
              </a:ext>
            </a:extLst>
          </p:cNvPr>
          <p:cNvSpPr txBox="1"/>
          <p:nvPr/>
        </p:nvSpPr>
        <p:spPr>
          <a:xfrm>
            <a:off x="10840042" y="5176126"/>
            <a:ext cx="1080000" cy="277200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 err="1"/>
              <a:t>aov</a:t>
            </a:r>
            <a:r>
              <a:rPr lang="de-DE" sz="1200" dirty="0"/>
              <a:t>()</a:t>
            </a:r>
          </a:p>
        </p:txBody>
      </p: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866FE5CB-A394-F946-9E64-757F0968CA3E}"/>
              </a:ext>
            </a:extLst>
          </p:cNvPr>
          <p:cNvCxnSpPr>
            <a:cxnSpLocks/>
          </p:cNvCxnSpPr>
          <p:nvPr/>
        </p:nvCxnSpPr>
        <p:spPr>
          <a:xfrm flipH="1">
            <a:off x="9948557" y="4253722"/>
            <a:ext cx="639486" cy="30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E8DACB91-86B4-1542-824F-8D15D1646A1F}"/>
              </a:ext>
            </a:extLst>
          </p:cNvPr>
          <p:cNvCxnSpPr>
            <a:cxnSpLocks/>
          </p:cNvCxnSpPr>
          <p:nvPr/>
        </p:nvCxnSpPr>
        <p:spPr>
          <a:xfrm>
            <a:off x="10588043" y="4253722"/>
            <a:ext cx="649590" cy="30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CA845AB3-04D9-1F49-BCF4-C436B10CBCD7}"/>
              </a:ext>
            </a:extLst>
          </p:cNvPr>
          <p:cNvSpPr txBox="1"/>
          <p:nvPr/>
        </p:nvSpPr>
        <p:spPr>
          <a:xfrm>
            <a:off x="9517460" y="5808706"/>
            <a:ext cx="1080000" cy="276999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 err="1"/>
              <a:t>TukeyHSD</a:t>
            </a:r>
            <a:r>
              <a:rPr lang="de-DE" sz="1200" dirty="0"/>
              <a:t>()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487C5E26-0FCA-9D43-9804-1F43DC2563A0}"/>
              </a:ext>
            </a:extLst>
          </p:cNvPr>
          <p:cNvSpPr txBox="1"/>
          <p:nvPr/>
        </p:nvSpPr>
        <p:spPr>
          <a:xfrm>
            <a:off x="10840042" y="5808706"/>
            <a:ext cx="1080000" cy="276999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 err="1"/>
              <a:t>TukeyHSD</a:t>
            </a:r>
            <a:r>
              <a:rPr lang="de-DE" sz="1200" dirty="0"/>
              <a:t>()</a:t>
            </a: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0A82FAB2-00BE-5946-BC39-F6CE2D795AEE}"/>
              </a:ext>
            </a:extLst>
          </p:cNvPr>
          <p:cNvSpPr txBox="1"/>
          <p:nvPr/>
        </p:nvSpPr>
        <p:spPr>
          <a:xfrm>
            <a:off x="7567390" y="5778060"/>
            <a:ext cx="1627550" cy="276999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 err="1"/>
              <a:t>pairwise.wilcox.test</a:t>
            </a:r>
            <a:r>
              <a:rPr lang="de-DE" sz="1200" dirty="0"/>
              <a:t>()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7D99A9B4-E07A-52B7-4249-35305B9F71C3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10048043" y="4859271"/>
            <a:ext cx="0" cy="317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41CB2540-231C-6703-779B-A332362CCCD0}"/>
              </a:ext>
            </a:extLst>
          </p:cNvPr>
          <p:cNvCxnSpPr>
            <a:cxnSpLocks/>
          </p:cNvCxnSpPr>
          <p:nvPr/>
        </p:nvCxnSpPr>
        <p:spPr>
          <a:xfrm>
            <a:off x="11320191" y="4863246"/>
            <a:ext cx="0" cy="300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C345531F-D218-6149-D0A2-593D71DD481A}"/>
              </a:ext>
            </a:extLst>
          </p:cNvPr>
          <p:cNvCxnSpPr>
            <a:cxnSpLocks/>
          </p:cNvCxnSpPr>
          <p:nvPr/>
        </p:nvCxnSpPr>
        <p:spPr>
          <a:xfrm>
            <a:off x="10022680" y="5456237"/>
            <a:ext cx="0" cy="300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2C705129-730D-E48F-BAF5-71C823C4600D}"/>
              </a:ext>
            </a:extLst>
          </p:cNvPr>
          <p:cNvCxnSpPr>
            <a:cxnSpLocks/>
          </p:cNvCxnSpPr>
          <p:nvPr/>
        </p:nvCxnSpPr>
        <p:spPr>
          <a:xfrm>
            <a:off x="11294828" y="5460212"/>
            <a:ext cx="0" cy="300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AAF424F0-2224-B62C-343E-4D506937AB0E}"/>
              </a:ext>
            </a:extLst>
          </p:cNvPr>
          <p:cNvCxnSpPr>
            <a:cxnSpLocks/>
          </p:cNvCxnSpPr>
          <p:nvPr/>
        </p:nvCxnSpPr>
        <p:spPr>
          <a:xfrm>
            <a:off x="8716777" y="5483861"/>
            <a:ext cx="0" cy="27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0D10A4BB-670F-5F4A-A0F3-729FC94455AB}"/>
              </a:ext>
            </a:extLst>
          </p:cNvPr>
          <p:cNvCxnSpPr>
            <a:cxnSpLocks/>
          </p:cNvCxnSpPr>
          <p:nvPr/>
        </p:nvCxnSpPr>
        <p:spPr>
          <a:xfrm>
            <a:off x="9945539" y="3414966"/>
            <a:ext cx="0" cy="300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C197452A-EA6E-C347-904C-AB87B9A22813}"/>
              </a:ext>
            </a:extLst>
          </p:cNvPr>
          <p:cNvCxnSpPr>
            <a:cxnSpLocks/>
          </p:cNvCxnSpPr>
          <p:nvPr/>
        </p:nvCxnSpPr>
        <p:spPr>
          <a:xfrm>
            <a:off x="8706165" y="3433319"/>
            <a:ext cx="10612" cy="1762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EDADB854-50AC-BA4C-8480-8C0EC7EFB4F3}"/>
              </a:ext>
            </a:extLst>
          </p:cNvPr>
          <p:cNvSpPr txBox="1"/>
          <p:nvPr/>
        </p:nvSpPr>
        <p:spPr>
          <a:xfrm>
            <a:off x="4730910" y="5181248"/>
            <a:ext cx="1080000" cy="277200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 err="1"/>
              <a:t>t.test</a:t>
            </a:r>
            <a:r>
              <a:rPr lang="de-DE" sz="1200" dirty="0"/>
              <a:t>()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210858E2-0DAE-5740-8F45-DA7EDB187874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4010909" y="3425888"/>
            <a:ext cx="14928" cy="171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100B85B9-5549-6342-9960-452F4F034086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9426165" y="1500539"/>
            <a:ext cx="0" cy="844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281344E7-7346-ED47-88F2-43CF23662C53}"/>
              </a:ext>
            </a:extLst>
          </p:cNvPr>
          <p:cNvGrpSpPr/>
          <p:nvPr/>
        </p:nvGrpSpPr>
        <p:grpSpPr>
          <a:xfrm>
            <a:off x="8781627" y="2822748"/>
            <a:ext cx="1289076" cy="305400"/>
            <a:chOff x="2719572" y="1536945"/>
            <a:chExt cx="1289076" cy="305400"/>
          </a:xfrm>
        </p:grpSpPr>
        <p:cxnSp>
          <p:nvCxnSpPr>
            <p:cNvPr id="67" name="Gerade Verbindung mit Pfeil 66">
              <a:extLst>
                <a:ext uri="{FF2B5EF4-FFF2-40B4-BE49-F238E27FC236}">
                  <a16:creationId xmlns:a16="http://schemas.microsoft.com/office/drawing/2014/main" id="{93126234-22BE-3949-BAF8-B4C411866F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mit Pfeil 67">
              <a:extLst>
                <a:ext uri="{FF2B5EF4-FFF2-40B4-BE49-F238E27FC236}">
                  <a16:creationId xmlns:a16="http://schemas.microsoft.com/office/drawing/2014/main" id="{B2E274A3-C15A-4348-BD99-2CCC41CC9CB5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F293F561-4FC8-2849-9124-4C6573975351}"/>
              </a:ext>
            </a:extLst>
          </p:cNvPr>
          <p:cNvGrpSpPr/>
          <p:nvPr/>
        </p:nvGrpSpPr>
        <p:grpSpPr>
          <a:xfrm>
            <a:off x="3906371" y="2825308"/>
            <a:ext cx="1289076" cy="305400"/>
            <a:chOff x="2719572" y="1536945"/>
            <a:chExt cx="1289076" cy="305400"/>
          </a:xfrm>
        </p:grpSpPr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CC334861-ED68-7941-9F58-2045C34910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0F8CA815-6FE7-3341-8C10-AE6DF72039A1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B3DE73AB-F7BE-824E-91E5-4E8A0CDAB16C}"/>
              </a:ext>
            </a:extLst>
          </p:cNvPr>
          <p:cNvCxnSpPr>
            <a:cxnSpLocks/>
          </p:cNvCxnSpPr>
          <p:nvPr/>
        </p:nvCxnSpPr>
        <p:spPr>
          <a:xfrm>
            <a:off x="5216817" y="3425888"/>
            <a:ext cx="14928" cy="171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>
            <a:extLst>
              <a:ext uri="{FF2B5EF4-FFF2-40B4-BE49-F238E27FC236}">
                <a16:creationId xmlns:a16="http://schemas.microsoft.com/office/drawing/2014/main" id="{0F06C551-4449-5949-BF67-889550F51913}"/>
              </a:ext>
            </a:extLst>
          </p:cNvPr>
          <p:cNvSpPr txBox="1"/>
          <p:nvPr/>
        </p:nvSpPr>
        <p:spPr>
          <a:xfrm>
            <a:off x="6096000" y="5778060"/>
            <a:ext cx="1080000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de-DE" sz="1200" dirty="0"/>
              <a:t>Post-hoc</a:t>
            </a: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4A5D2D83-247F-C742-B9A2-04A821DA6B77}"/>
              </a:ext>
            </a:extLst>
          </p:cNvPr>
          <p:cNvCxnSpPr>
            <a:cxnSpLocks/>
          </p:cNvCxnSpPr>
          <p:nvPr/>
        </p:nvCxnSpPr>
        <p:spPr>
          <a:xfrm flipH="1">
            <a:off x="3302670" y="1320418"/>
            <a:ext cx="22635" cy="410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09096385-B072-5849-911C-33206C250362}"/>
              </a:ext>
            </a:extLst>
          </p:cNvPr>
          <p:cNvSpPr txBox="1"/>
          <p:nvPr/>
        </p:nvSpPr>
        <p:spPr>
          <a:xfrm>
            <a:off x="2233988" y="416937"/>
            <a:ext cx="2160000" cy="461665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sz="1200" dirty="0" err="1"/>
              <a:t>response</a:t>
            </a:r>
            <a:r>
              <a:rPr lang="de-DE" sz="1200" dirty="0"/>
              <a:t>: </a:t>
            </a:r>
            <a:r>
              <a:rPr lang="de-DE" sz="1200" dirty="0" err="1"/>
              <a:t>numeric</a:t>
            </a:r>
            <a:r>
              <a:rPr lang="de-DE" sz="1200" dirty="0"/>
              <a:t> </a:t>
            </a:r>
            <a:r>
              <a:rPr lang="de-DE" sz="1200" dirty="0" err="1"/>
              <a:t>or</a:t>
            </a:r>
            <a:r>
              <a:rPr lang="de-DE" sz="1200" dirty="0"/>
              <a:t> integer: </a:t>
            </a:r>
          </a:p>
          <a:p>
            <a:r>
              <a:rPr lang="de-DE" sz="1200" dirty="0" err="1"/>
              <a:t>feature</a:t>
            </a:r>
            <a:r>
              <a:rPr lang="de-DE" sz="1200" dirty="0"/>
              <a:t>:    </a:t>
            </a:r>
            <a:r>
              <a:rPr lang="de-DE" sz="1200" dirty="0" err="1"/>
              <a:t>numeric</a:t>
            </a:r>
            <a:r>
              <a:rPr lang="de-DE" sz="1200" dirty="0"/>
              <a:t>  </a:t>
            </a:r>
            <a:r>
              <a:rPr lang="de-DE" sz="1200" dirty="0" err="1"/>
              <a:t>or</a:t>
            </a:r>
            <a:r>
              <a:rPr lang="de-DE" sz="1200" dirty="0"/>
              <a:t> integer:   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4457E915-8121-894F-B1A5-3CF85CF037C9}"/>
              </a:ext>
            </a:extLst>
          </p:cNvPr>
          <p:cNvSpPr txBox="1"/>
          <p:nvPr/>
        </p:nvSpPr>
        <p:spPr>
          <a:xfrm>
            <a:off x="2210910" y="1109010"/>
            <a:ext cx="2183078" cy="276999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</a:lstStyle>
          <a:p>
            <a:pPr algn="ctr"/>
            <a:r>
              <a:rPr lang="de-DE" sz="1200" dirty="0" err="1"/>
              <a:t>feature</a:t>
            </a:r>
            <a:r>
              <a:rPr lang="de-DE" sz="1200" dirty="0"/>
              <a:t>: </a:t>
            </a:r>
            <a:r>
              <a:rPr lang="de-DE" sz="1200" dirty="0" err="1"/>
              <a:t>one</a:t>
            </a:r>
            <a:r>
              <a:rPr lang="de-DE" sz="1200" dirty="0"/>
              <a:t>  </a:t>
            </a:r>
            <a:r>
              <a:rPr lang="de-DE" sz="1200" dirty="0" err="1"/>
              <a:t>level</a:t>
            </a:r>
            <a:r>
              <a:rPr lang="de-DE" sz="1200" dirty="0"/>
              <a:t> </a:t>
            </a: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4E3787B7-BCD5-A84C-BE86-030976E593D5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3313988" y="878602"/>
            <a:ext cx="11318" cy="269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011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</Words>
  <Application>Microsoft Macintosh PowerPoint</Application>
  <PresentationFormat>Breitbild</PresentationFormat>
  <Paragraphs>61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</vt:lpstr>
      <vt:lpstr>Decision trees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trees</dc:title>
  <dc:creator>Schilling Sabine HSLU W</dc:creator>
  <cp:lastModifiedBy>Schilling Sabine HSLU W</cp:lastModifiedBy>
  <cp:revision>1</cp:revision>
  <dcterms:created xsi:type="dcterms:W3CDTF">2023-05-08T12:12:17Z</dcterms:created>
  <dcterms:modified xsi:type="dcterms:W3CDTF">2023-05-08T23:19:57Z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8b0afbd-3cf7-4707-aee4-8dc9d855de29_Enabled">
    <vt:lpwstr>true</vt:lpwstr>
  </property>
  <property fmtid="{D5CDD505-2E9C-101B-9397-08002B2CF9AE}" pid="3" name="MSIP_Label_e8b0afbd-3cf7-4707-aee4-8dc9d855de29_SetDate">
    <vt:lpwstr>2023-05-08T12:12:19Z</vt:lpwstr>
  </property>
  <property fmtid="{D5CDD505-2E9C-101B-9397-08002B2CF9AE}" pid="4" name="MSIP_Label_e8b0afbd-3cf7-4707-aee4-8dc9d855de29_Method">
    <vt:lpwstr>Standard</vt:lpwstr>
  </property>
  <property fmtid="{D5CDD505-2E9C-101B-9397-08002B2CF9AE}" pid="5" name="MSIP_Label_e8b0afbd-3cf7-4707-aee4-8dc9d855de29_Name">
    <vt:lpwstr>intern</vt:lpwstr>
  </property>
  <property fmtid="{D5CDD505-2E9C-101B-9397-08002B2CF9AE}" pid="6" name="MSIP_Label_e8b0afbd-3cf7-4707-aee4-8dc9d855de29_SiteId">
    <vt:lpwstr>75a34008-d7d1-4924-8e78-31fea86f6e68</vt:lpwstr>
  </property>
  <property fmtid="{D5CDD505-2E9C-101B-9397-08002B2CF9AE}" pid="7" name="MSIP_Label_e8b0afbd-3cf7-4707-aee4-8dc9d855de29_ActionId">
    <vt:lpwstr>8647766f-e017-41ca-968f-3e61e90fbd83</vt:lpwstr>
  </property>
  <property fmtid="{D5CDD505-2E9C-101B-9397-08002B2CF9AE}" pid="8" name="MSIP_Label_e8b0afbd-3cf7-4707-aee4-8dc9d855de29_ContentBits">
    <vt:lpwstr>0</vt:lpwstr>
  </property>
</Properties>
</file>