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46146" y="1439853"/>
            <a:ext cx="8624889" cy="7386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295247" y="146511"/>
            <a:ext cx="1762124" cy="176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052" y="3836405"/>
            <a:ext cx="15547894" cy="147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8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3154" y="1620629"/>
            <a:ext cx="7181719" cy="6737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0314" y="1148149"/>
            <a:ext cx="4887371" cy="130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052" y="3836405"/>
            <a:ext cx="5568950" cy="1470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450" spc="-300" dirty="0">
                <a:solidFill>
                  <a:srgbClr val="254B3C"/>
                </a:solidFill>
                <a:latin typeface="Verdana"/>
                <a:cs typeface="Verdana"/>
              </a:rPr>
              <a:t>P</a:t>
            </a:r>
            <a:r>
              <a:rPr sz="9450" spc="-210" dirty="0">
                <a:solidFill>
                  <a:srgbClr val="254B3C"/>
                </a:solidFill>
                <a:latin typeface="Verdana"/>
                <a:cs typeface="Verdana"/>
              </a:rPr>
              <a:t>r</a:t>
            </a:r>
            <a:r>
              <a:rPr sz="9450" spc="-340" dirty="0">
                <a:solidFill>
                  <a:srgbClr val="254B3C"/>
                </a:solidFill>
                <a:latin typeface="Verdana"/>
                <a:cs typeface="Verdana"/>
              </a:rPr>
              <a:t>o</a:t>
            </a:r>
            <a:r>
              <a:rPr sz="9450" spc="275" dirty="0">
                <a:solidFill>
                  <a:srgbClr val="254B3C"/>
                </a:solidFill>
                <a:latin typeface="Verdana"/>
                <a:cs typeface="Verdana"/>
              </a:rPr>
              <a:t>f</a:t>
            </a:r>
            <a:r>
              <a:rPr sz="9450" spc="330" dirty="0">
                <a:solidFill>
                  <a:srgbClr val="254B3C"/>
                </a:solidFill>
                <a:latin typeface="Verdana"/>
                <a:cs typeface="Verdana"/>
              </a:rPr>
              <a:t>i</a:t>
            </a:r>
            <a:r>
              <a:rPr sz="9450" spc="-305" dirty="0">
                <a:solidFill>
                  <a:srgbClr val="254B3C"/>
                </a:solidFill>
                <a:latin typeface="Verdana"/>
                <a:cs typeface="Verdana"/>
              </a:rPr>
              <a:t>t</a:t>
            </a:r>
            <a:r>
              <a:rPr sz="9450" spc="-815" dirty="0">
                <a:solidFill>
                  <a:srgbClr val="254B3C"/>
                </a:solidFill>
                <a:latin typeface="Verdana"/>
                <a:cs typeface="Verdana"/>
              </a:rPr>
              <a:t>e</a:t>
            </a:r>
            <a:r>
              <a:rPr sz="9450" spc="-210" dirty="0">
                <a:solidFill>
                  <a:srgbClr val="254B3C"/>
                </a:solidFill>
                <a:latin typeface="Verdana"/>
                <a:cs typeface="Verdana"/>
              </a:rPr>
              <a:t>r</a:t>
            </a:r>
            <a:r>
              <a:rPr sz="9450" spc="-815" dirty="0">
                <a:solidFill>
                  <a:srgbClr val="254B3C"/>
                </a:solidFill>
                <a:latin typeface="Verdana"/>
                <a:cs typeface="Verdana"/>
              </a:rPr>
              <a:t>e</a:t>
            </a:r>
            <a:r>
              <a:rPr sz="9450" spc="-360" dirty="0">
                <a:solidFill>
                  <a:srgbClr val="254B3C"/>
                </a:solidFill>
                <a:latin typeface="Verdana"/>
                <a:cs typeface="Verdana"/>
              </a:rPr>
              <a:t>n</a:t>
            </a:r>
            <a:endParaRPr sz="9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3252" y="5743547"/>
            <a:ext cx="305689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1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spc="120" dirty="0">
                <a:solidFill>
                  <a:srgbClr val="FFFFFF"/>
                </a:solidFill>
                <a:latin typeface="Trebuchet MS"/>
                <a:cs typeface="Trebuchet MS"/>
              </a:rPr>
              <a:t>ts t</a:t>
            </a:r>
            <a:r>
              <a:rPr sz="2950" spc="120" dirty="0">
                <a:solidFill>
                  <a:srgbClr val="FFFFFF"/>
                </a:solidFill>
                <a:latin typeface="Arial"/>
                <a:cs typeface="Arial"/>
              </a:rPr>
              <a:t>ime </a:t>
            </a:r>
            <a:r>
              <a:rPr sz="29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50" spc="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950" spc="100" dirty="0">
                <a:solidFill>
                  <a:srgbClr val="FFFFFF"/>
                </a:solidFill>
                <a:latin typeface="Arial"/>
                <a:cs typeface="Arial"/>
              </a:rPr>
              <a:t>ade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4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6962" y="3619637"/>
            <a:ext cx="4124960" cy="1309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20" dirty="0"/>
              <a:t>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1565810" y="1296648"/>
            <a:ext cx="7852706" cy="744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58844" y="5285947"/>
            <a:ext cx="90756" cy="9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58844" y="6144009"/>
            <a:ext cx="90756" cy="90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89150" y="5033102"/>
            <a:ext cx="7313295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695">
              <a:lnSpc>
                <a:spcPct val="128000"/>
              </a:lnSpc>
              <a:spcBef>
                <a:spcPts val="90"/>
              </a:spcBef>
            </a:pP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Diffe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diffe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200" spc="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diffe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encie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200" spc="12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eal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ime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200" spc="1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7291" y="2607387"/>
            <a:ext cx="5496560" cy="1309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>
                <a:solidFill>
                  <a:srgbClr val="4586C7"/>
                </a:solidFill>
              </a:rPr>
              <a:t>The</a:t>
            </a:r>
            <a:r>
              <a:rPr spc="-785" dirty="0">
                <a:solidFill>
                  <a:srgbClr val="4586C7"/>
                </a:solidFill>
              </a:rPr>
              <a:t> </a:t>
            </a:r>
            <a:r>
              <a:rPr spc="-190" dirty="0">
                <a:solidFill>
                  <a:srgbClr val="4586C7"/>
                </a:solidFill>
              </a:rPr>
              <a:t>Utopia</a:t>
            </a:r>
          </a:p>
        </p:txBody>
      </p:sp>
      <p:sp>
        <p:nvSpPr>
          <p:cNvPr id="4" name="object 4"/>
          <p:cNvSpPr/>
          <p:nvPr/>
        </p:nvSpPr>
        <p:spPr>
          <a:xfrm>
            <a:off x="10987905" y="4269862"/>
            <a:ext cx="105268" cy="10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87905" y="5754151"/>
            <a:ext cx="105268" cy="10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9334" y="1593213"/>
            <a:ext cx="7552042" cy="7133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21765" y="3985969"/>
            <a:ext cx="5007610" cy="2994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6710">
              <a:lnSpc>
                <a:spcPct val="127299"/>
              </a:lnSpc>
              <a:spcBef>
                <a:spcPts val="90"/>
              </a:spcBef>
            </a:pPr>
            <a:r>
              <a:rPr sz="2550" spc="90" dirty="0">
                <a:solidFill>
                  <a:srgbClr val="09417D"/>
                </a:solidFill>
                <a:latin typeface="Arial"/>
                <a:cs typeface="Arial"/>
              </a:rPr>
              <a:t>O</a:t>
            </a:r>
            <a:r>
              <a:rPr sz="2550" spc="90" dirty="0">
                <a:solidFill>
                  <a:srgbClr val="09417D"/>
                </a:solidFill>
                <a:latin typeface="Trebuchet MS"/>
                <a:cs typeface="Trebuchet MS"/>
              </a:rPr>
              <a:t>ur </a:t>
            </a:r>
            <a:r>
              <a:rPr sz="2550" spc="-30" dirty="0">
                <a:solidFill>
                  <a:srgbClr val="09417D"/>
                </a:solidFill>
                <a:latin typeface="Trebuchet MS"/>
                <a:cs typeface="Trebuchet MS"/>
              </a:rPr>
              <a:t>tw</a:t>
            </a:r>
            <a:r>
              <a:rPr sz="2550" spc="-30" dirty="0">
                <a:solidFill>
                  <a:srgbClr val="09417D"/>
                </a:solidFill>
                <a:latin typeface="Arial"/>
                <a:cs typeface="Arial"/>
              </a:rPr>
              <a:t>i</a:t>
            </a:r>
            <a:r>
              <a:rPr sz="2550" spc="-30" dirty="0">
                <a:solidFill>
                  <a:srgbClr val="09417D"/>
                </a:solidFill>
                <a:latin typeface="Trebuchet MS"/>
                <a:cs typeface="Trebuchet MS"/>
              </a:rPr>
              <a:t>tt</a:t>
            </a:r>
            <a:r>
              <a:rPr sz="2550" spc="-30" dirty="0">
                <a:solidFill>
                  <a:srgbClr val="09417D"/>
                </a:solidFill>
                <a:latin typeface="Arial"/>
                <a:cs typeface="Arial"/>
              </a:rPr>
              <a:t>e</a:t>
            </a:r>
            <a:r>
              <a:rPr sz="2550" spc="-30" dirty="0">
                <a:solidFill>
                  <a:srgbClr val="09417D"/>
                </a:solidFill>
                <a:latin typeface="Trebuchet MS"/>
                <a:cs typeface="Trebuchet MS"/>
              </a:rPr>
              <a:t>r </a:t>
            </a:r>
            <a:r>
              <a:rPr sz="2550" spc="25" dirty="0">
                <a:solidFill>
                  <a:srgbClr val="09417D"/>
                </a:solidFill>
                <a:latin typeface="Arial"/>
                <a:cs typeface="Arial"/>
              </a:rPr>
              <a:t>bo</a:t>
            </a:r>
            <a:r>
              <a:rPr sz="2550" spc="25" dirty="0">
                <a:solidFill>
                  <a:srgbClr val="09417D"/>
                </a:solidFill>
                <a:latin typeface="Trebuchet MS"/>
                <a:cs typeface="Trebuchet MS"/>
              </a:rPr>
              <a:t>t </a:t>
            </a:r>
            <a:r>
              <a:rPr sz="2550" spc="35" dirty="0">
                <a:solidFill>
                  <a:srgbClr val="09417D"/>
                </a:solidFill>
                <a:latin typeface="Trebuchet MS"/>
                <a:cs typeface="Trebuchet MS"/>
              </a:rPr>
              <a:t>tr</a:t>
            </a:r>
            <a:r>
              <a:rPr sz="2550" spc="35" dirty="0">
                <a:solidFill>
                  <a:srgbClr val="09417D"/>
                </a:solidFill>
                <a:latin typeface="Arial"/>
                <a:cs typeface="Arial"/>
              </a:rPr>
              <a:t>ack</a:t>
            </a:r>
            <a:r>
              <a:rPr sz="2550" spc="35" dirty="0">
                <a:solidFill>
                  <a:srgbClr val="09417D"/>
                </a:solidFill>
                <a:latin typeface="Trebuchet MS"/>
                <a:cs typeface="Trebuchet MS"/>
              </a:rPr>
              <a:t>s</a:t>
            </a:r>
            <a:r>
              <a:rPr sz="2550" spc="-175" dirty="0">
                <a:solidFill>
                  <a:srgbClr val="09417D"/>
                </a:solidFill>
                <a:latin typeface="Trebuchet MS"/>
                <a:cs typeface="Trebuchet MS"/>
              </a:rPr>
              <a:t> </a:t>
            </a:r>
            <a:r>
              <a:rPr sz="2550" spc="110" dirty="0">
                <a:solidFill>
                  <a:srgbClr val="09417D"/>
                </a:solidFill>
                <a:latin typeface="Arial"/>
                <a:cs typeface="Arial"/>
              </a:rPr>
              <a:t>DODO</a:t>
            </a:r>
            <a:r>
              <a:rPr sz="2400" spc="110" dirty="0">
                <a:solidFill>
                  <a:srgbClr val="09417D"/>
                </a:solidFill>
                <a:latin typeface="Arial"/>
                <a:cs typeface="Arial"/>
              </a:rPr>
              <a:t>’</a:t>
            </a:r>
            <a:r>
              <a:rPr sz="2550" spc="110" dirty="0">
                <a:solidFill>
                  <a:srgbClr val="09417D"/>
                </a:solidFill>
                <a:latin typeface="Trebuchet MS"/>
                <a:cs typeface="Trebuchet MS"/>
              </a:rPr>
              <a:t>s  </a:t>
            </a:r>
            <a:r>
              <a:rPr sz="2550" spc="60" dirty="0">
                <a:solidFill>
                  <a:srgbClr val="09417D"/>
                </a:solidFill>
                <a:latin typeface="Arial"/>
                <a:cs typeface="Arial"/>
              </a:rPr>
              <a:t>p</a:t>
            </a:r>
            <a:r>
              <a:rPr sz="2550" spc="60" dirty="0">
                <a:solidFill>
                  <a:srgbClr val="09417D"/>
                </a:solidFill>
                <a:latin typeface="Trebuchet MS"/>
                <a:cs typeface="Trebuchet MS"/>
              </a:rPr>
              <a:t>r</a:t>
            </a:r>
            <a:r>
              <a:rPr sz="2550" spc="60" dirty="0">
                <a:solidFill>
                  <a:srgbClr val="09417D"/>
                </a:solidFill>
                <a:latin typeface="Arial"/>
                <a:cs typeface="Arial"/>
              </a:rPr>
              <a:t>ice </a:t>
            </a:r>
            <a:r>
              <a:rPr sz="2550" spc="-5" dirty="0">
                <a:solidFill>
                  <a:srgbClr val="09417D"/>
                </a:solidFill>
                <a:latin typeface="Arial"/>
                <a:cs typeface="Arial"/>
              </a:rPr>
              <a:t>ad</a:t>
            </a:r>
            <a:r>
              <a:rPr sz="2550" spc="-5" dirty="0">
                <a:solidFill>
                  <a:srgbClr val="09417D"/>
                </a:solidFill>
                <a:latin typeface="Trebuchet MS"/>
                <a:cs typeface="Trebuchet MS"/>
              </a:rPr>
              <a:t>v</a:t>
            </a:r>
            <a:r>
              <a:rPr sz="2550" spc="-5" dirty="0">
                <a:solidFill>
                  <a:srgbClr val="09417D"/>
                </a:solidFill>
                <a:latin typeface="Arial"/>
                <a:cs typeface="Arial"/>
              </a:rPr>
              <a:t>an</a:t>
            </a:r>
            <a:r>
              <a:rPr sz="2550" spc="-5" dirty="0">
                <a:solidFill>
                  <a:srgbClr val="09417D"/>
                </a:solidFill>
                <a:latin typeface="Trebuchet MS"/>
                <a:cs typeface="Trebuchet MS"/>
              </a:rPr>
              <a:t>t</a:t>
            </a:r>
            <a:r>
              <a:rPr sz="2550" spc="-5" dirty="0">
                <a:solidFill>
                  <a:srgbClr val="09417D"/>
                </a:solidFill>
                <a:latin typeface="Arial"/>
                <a:cs typeface="Arial"/>
              </a:rPr>
              <a:t>age </a:t>
            </a:r>
            <a:r>
              <a:rPr sz="2550" spc="55" dirty="0">
                <a:solidFill>
                  <a:srgbClr val="09417D"/>
                </a:solidFill>
                <a:latin typeface="Arial"/>
                <a:cs typeface="Arial"/>
              </a:rPr>
              <a:t>and </a:t>
            </a:r>
            <a:r>
              <a:rPr sz="2550" spc="-20" dirty="0">
                <a:solidFill>
                  <a:srgbClr val="09417D"/>
                </a:solidFill>
                <a:latin typeface="Trebuchet MS"/>
                <a:cs typeface="Trebuchet MS"/>
              </a:rPr>
              <a:t>tw</a:t>
            </a:r>
            <a:r>
              <a:rPr sz="2550" spc="-20" dirty="0">
                <a:solidFill>
                  <a:srgbClr val="09417D"/>
                </a:solidFill>
                <a:latin typeface="Arial"/>
                <a:cs typeface="Arial"/>
              </a:rPr>
              <a:t>ee</a:t>
            </a:r>
            <a:r>
              <a:rPr sz="2550" spc="-20" dirty="0">
                <a:solidFill>
                  <a:srgbClr val="09417D"/>
                </a:solidFill>
                <a:latin typeface="Trebuchet MS"/>
                <a:cs typeface="Trebuchet MS"/>
              </a:rPr>
              <a:t>ts  </a:t>
            </a:r>
            <a:r>
              <a:rPr sz="2550" spc="30" dirty="0">
                <a:solidFill>
                  <a:srgbClr val="09417D"/>
                </a:solidFill>
                <a:latin typeface="Arial"/>
                <a:cs typeface="Arial"/>
              </a:rPr>
              <a:t>abo</a:t>
            </a:r>
            <a:r>
              <a:rPr sz="2550" spc="30" dirty="0">
                <a:solidFill>
                  <a:srgbClr val="09417D"/>
                </a:solidFill>
                <a:latin typeface="Trebuchet MS"/>
                <a:cs typeface="Trebuchet MS"/>
              </a:rPr>
              <a:t>ut </a:t>
            </a:r>
            <a:r>
              <a:rPr sz="2550" spc="-20" dirty="0">
                <a:solidFill>
                  <a:srgbClr val="09417D"/>
                </a:solidFill>
                <a:latin typeface="Arial"/>
                <a:cs typeface="Arial"/>
              </a:rPr>
              <a:t>i</a:t>
            </a:r>
            <a:r>
              <a:rPr sz="2550" spc="-20" dirty="0">
                <a:solidFill>
                  <a:srgbClr val="09417D"/>
                </a:solidFill>
                <a:latin typeface="Trebuchet MS"/>
                <a:cs typeface="Trebuchet MS"/>
              </a:rPr>
              <a:t>t </a:t>
            </a:r>
            <a:r>
              <a:rPr sz="2550" spc="85" dirty="0">
                <a:solidFill>
                  <a:srgbClr val="09417D"/>
                </a:solidFill>
                <a:latin typeface="Arial"/>
                <a:cs typeface="Arial"/>
              </a:rPr>
              <a:t>in</a:t>
            </a:r>
            <a:r>
              <a:rPr sz="2550" dirty="0">
                <a:solidFill>
                  <a:srgbClr val="09417D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09417D"/>
                </a:solidFill>
                <a:latin typeface="Trebuchet MS"/>
                <a:cs typeface="Trebuchet MS"/>
              </a:rPr>
              <a:t>r</a:t>
            </a:r>
            <a:r>
              <a:rPr sz="2550" spc="80" dirty="0">
                <a:solidFill>
                  <a:srgbClr val="09417D"/>
                </a:solidFill>
                <a:latin typeface="Arial"/>
                <a:cs typeface="Arial"/>
              </a:rPr>
              <a:t>eal</a:t>
            </a:r>
            <a:r>
              <a:rPr sz="2400" spc="80" dirty="0">
                <a:solidFill>
                  <a:srgbClr val="09417D"/>
                </a:solidFill>
                <a:latin typeface="Arial"/>
                <a:cs typeface="Arial"/>
              </a:rPr>
              <a:t>-</a:t>
            </a:r>
            <a:r>
              <a:rPr sz="2550" spc="80" dirty="0">
                <a:solidFill>
                  <a:srgbClr val="09417D"/>
                </a:solidFill>
                <a:latin typeface="Trebuchet MS"/>
                <a:cs typeface="Trebuchet MS"/>
              </a:rPr>
              <a:t>t</a:t>
            </a:r>
            <a:r>
              <a:rPr sz="2550" spc="80" dirty="0">
                <a:solidFill>
                  <a:srgbClr val="09417D"/>
                </a:solidFill>
                <a:latin typeface="Arial"/>
                <a:cs typeface="Arial"/>
              </a:rPr>
              <a:t>ime</a:t>
            </a:r>
            <a:r>
              <a:rPr sz="2400" spc="80" dirty="0">
                <a:solidFill>
                  <a:srgbClr val="09417D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27299"/>
              </a:lnSpc>
            </a:pPr>
            <a:r>
              <a:rPr sz="2550" spc="-25" dirty="0">
                <a:solidFill>
                  <a:srgbClr val="09417D"/>
                </a:solidFill>
                <a:latin typeface="Arial"/>
                <a:cs typeface="Arial"/>
              </a:rPr>
              <a:t>I</a:t>
            </a:r>
            <a:r>
              <a:rPr sz="2550" spc="-25" dirty="0">
                <a:solidFill>
                  <a:srgbClr val="09417D"/>
                </a:solidFill>
                <a:latin typeface="Trebuchet MS"/>
                <a:cs typeface="Trebuchet MS"/>
              </a:rPr>
              <a:t>t </a:t>
            </a:r>
            <a:r>
              <a:rPr sz="2550" spc="75" dirty="0">
                <a:solidFill>
                  <a:srgbClr val="09417D"/>
                </a:solidFill>
                <a:latin typeface="Arial"/>
                <a:cs typeface="Arial"/>
              </a:rPr>
              <a:t>compa</a:t>
            </a:r>
            <a:r>
              <a:rPr sz="2550" spc="75" dirty="0">
                <a:solidFill>
                  <a:srgbClr val="09417D"/>
                </a:solidFill>
                <a:latin typeface="Trebuchet MS"/>
                <a:cs typeface="Trebuchet MS"/>
              </a:rPr>
              <a:t>r</a:t>
            </a:r>
            <a:r>
              <a:rPr sz="2550" spc="75" dirty="0">
                <a:solidFill>
                  <a:srgbClr val="09417D"/>
                </a:solidFill>
                <a:latin typeface="Arial"/>
                <a:cs typeface="Arial"/>
              </a:rPr>
              <a:t>e</a:t>
            </a:r>
            <a:r>
              <a:rPr sz="2550" spc="75" dirty="0">
                <a:solidFill>
                  <a:srgbClr val="09417D"/>
                </a:solidFill>
                <a:latin typeface="Trebuchet MS"/>
                <a:cs typeface="Trebuchet MS"/>
              </a:rPr>
              <a:t>s </a:t>
            </a:r>
            <a:r>
              <a:rPr sz="2550" spc="-15" dirty="0">
                <a:solidFill>
                  <a:srgbClr val="09417D"/>
                </a:solidFill>
                <a:latin typeface="Trebuchet MS"/>
                <a:cs typeface="Trebuchet MS"/>
              </a:rPr>
              <a:t>t</a:t>
            </a:r>
            <a:r>
              <a:rPr sz="2550" spc="-15" dirty="0">
                <a:solidFill>
                  <a:srgbClr val="09417D"/>
                </a:solidFill>
                <a:latin typeface="Arial"/>
                <a:cs typeface="Arial"/>
              </a:rPr>
              <a:t>he </a:t>
            </a:r>
            <a:r>
              <a:rPr sz="2550" spc="5" dirty="0">
                <a:solidFill>
                  <a:srgbClr val="09417D"/>
                </a:solidFill>
                <a:latin typeface="Arial"/>
                <a:cs typeface="Arial"/>
              </a:rPr>
              <a:t>e</a:t>
            </a:r>
            <a:r>
              <a:rPr sz="2550" spc="5" dirty="0">
                <a:solidFill>
                  <a:srgbClr val="09417D"/>
                </a:solidFill>
                <a:latin typeface="Trebuchet MS"/>
                <a:cs typeface="Trebuchet MS"/>
              </a:rPr>
              <a:t>x</a:t>
            </a:r>
            <a:r>
              <a:rPr sz="2550" spc="5" dirty="0">
                <a:solidFill>
                  <a:srgbClr val="09417D"/>
                </a:solidFill>
                <a:latin typeface="Arial"/>
                <a:cs typeface="Arial"/>
              </a:rPr>
              <a:t>change </a:t>
            </a:r>
            <a:r>
              <a:rPr sz="2550" spc="70" dirty="0">
                <a:solidFill>
                  <a:srgbClr val="09417D"/>
                </a:solidFill>
                <a:latin typeface="Arial"/>
                <a:cs typeface="Arial"/>
              </a:rPr>
              <a:t>p</a:t>
            </a:r>
            <a:r>
              <a:rPr sz="2550" spc="70" dirty="0">
                <a:solidFill>
                  <a:srgbClr val="09417D"/>
                </a:solidFill>
                <a:latin typeface="Trebuchet MS"/>
                <a:cs typeface="Trebuchet MS"/>
              </a:rPr>
              <a:t>r</a:t>
            </a:r>
            <a:r>
              <a:rPr sz="2550" spc="70" dirty="0">
                <a:solidFill>
                  <a:srgbClr val="09417D"/>
                </a:solidFill>
                <a:latin typeface="Arial"/>
                <a:cs typeface="Arial"/>
              </a:rPr>
              <a:t>ice</a:t>
            </a:r>
            <a:r>
              <a:rPr sz="2550" spc="70" dirty="0">
                <a:solidFill>
                  <a:srgbClr val="09417D"/>
                </a:solidFill>
                <a:latin typeface="Trebuchet MS"/>
                <a:cs typeface="Trebuchet MS"/>
              </a:rPr>
              <a:t>s  </a:t>
            </a:r>
            <a:r>
              <a:rPr sz="2550" spc="155" dirty="0">
                <a:solidFill>
                  <a:srgbClr val="09417D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09417D"/>
                </a:solidFill>
                <a:latin typeface="Trebuchet MS"/>
                <a:cs typeface="Trebuchet MS"/>
              </a:rPr>
              <a:t>tw</a:t>
            </a:r>
            <a:r>
              <a:rPr sz="2550" dirty="0">
                <a:solidFill>
                  <a:srgbClr val="09417D"/>
                </a:solidFill>
                <a:latin typeface="Arial"/>
                <a:cs typeface="Arial"/>
              </a:rPr>
              <a:t>o </a:t>
            </a:r>
            <a:r>
              <a:rPr sz="2550" spc="35" dirty="0">
                <a:solidFill>
                  <a:srgbClr val="09417D"/>
                </a:solidFill>
                <a:latin typeface="Arial"/>
                <a:cs typeface="Arial"/>
              </a:rPr>
              <a:t>e</a:t>
            </a:r>
            <a:r>
              <a:rPr sz="2550" spc="35" dirty="0">
                <a:solidFill>
                  <a:srgbClr val="09417D"/>
                </a:solidFill>
                <a:latin typeface="Trebuchet MS"/>
                <a:cs typeface="Trebuchet MS"/>
              </a:rPr>
              <a:t>x</a:t>
            </a:r>
            <a:r>
              <a:rPr sz="2550" spc="35" dirty="0">
                <a:solidFill>
                  <a:srgbClr val="09417D"/>
                </a:solidFill>
                <a:latin typeface="Arial"/>
                <a:cs typeface="Arial"/>
              </a:rPr>
              <a:t>change</a:t>
            </a:r>
            <a:r>
              <a:rPr sz="2550" spc="35" dirty="0">
                <a:solidFill>
                  <a:srgbClr val="09417D"/>
                </a:solidFill>
                <a:latin typeface="Trebuchet MS"/>
                <a:cs typeface="Trebuchet MS"/>
              </a:rPr>
              <a:t>s</a:t>
            </a:r>
            <a:r>
              <a:rPr sz="2400" spc="35" dirty="0">
                <a:solidFill>
                  <a:srgbClr val="09417D"/>
                </a:solidFill>
                <a:latin typeface="Arial"/>
                <a:cs typeface="Arial"/>
              </a:rPr>
              <a:t>, </a:t>
            </a:r>
            <a:r>
              <a:rPr sz="2550" spc="100" dirty="0">
                <a:solidFill>
                  <a:srgbClr val="09417D"/>
                </a:solidFill>
                <a:latin typeface="Arial"/>
                <a:cs typeface="Arial"/>
              </a:rPr>
              <a:t>chain</a:t>
            </a:r>
            <a:r>
              <a:rPr sz="2400" spc="100" dirty="0">
                <a:solidFill>
                  <a:srgbClr val="09417D"/>
                </a:solidFill>
                <a:latin typeface="Arial"/>
                <a:cs typeface="Arial"/>
              </a:rPr>
              <a:t>-</a:t>
            </a:r>
            <a:r>
              <a:rPr sz="2550" spc="100" dirty="0">
                <a:solidFill>
                  <a:srgbClr val="09417D"/>
                </a:solidFill>
                <a:latin typeface="Arial"/>
                <a:cs typeface="Arial"/>
              </a:rPr>
              <a:t>link </a:t>
            </a:r>
            <a:r>
              <a:rPr sz="2550" spc="55" dirty="0">
                <a:solidFill>
                  <a:srgbClr val="09417D"/>
                </a:solidFill>
                <a:latin typeface="Arial"/>
                <a:cs typeface="Arial"/>
              </a:rPr>
              <a:t>and  </a:t>
            </a:r>
            <a:r>
              <a:rPr sz="2550" spc="105" dirty="0">
                <a:solidFill>
                  <a:srgbClr val="09417D"/>
                </a:solidFill>
                <a:latin typeface="Arial"/>
                <a:cs typeface="Arial"/>
              </a:rPr>
              <a:t>DODO</a:t>
            </a:r>
            <a:r>
              <a:rPr sz="2400" spc="105" dirty="0">
                <a:solidFill>
                  <a:srgbClr val="09417D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4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6037" y="2247259"/>
            <a:ext cx="13916009" cy="5791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0776" y="3808"/>
            <a:ext cx="9120505" cy="10280015"/>
            <a:chOff x="3740776" y="3808"/>
            <a:chExt cx="9120505" cy="10280015"/>
          </a:xfrm>
        </p:grpSpPr>
        <p:sp>
          <p:nvSpPr>
            <p:cNvPr id="4" name="object 4"/>
            <p:cNvSpPr/>
            <p:nvPr/>
          </p:nvSpPr>
          <p:spPr>
            <a:xfrm>
              <a:off x="3740776" y="3808"/>
              <a:ext cx="9120505" cy="10271760"/>
            </a:xfrm>
            <a:custGeom>
              <a:avLst/>
              <a:gdLst/>
              <a:ahLst/>
              <a:cxnLst/>
              <a:rect l="l" t="t" r="r" b="b"/>
              <a:pathLst>
                <a:path w="9120505" h="10271760">
                  <a:moveTo>
                    <a:pt x="367876" y="9145545"/>
                  </a:moveTo>
                  <a:lnTo>
                    <a:pt x="690990" y="9536826"/>
                  </a:lnTo>
                  <a:lnTo>
                    <a:pt x="655600" y="9513915"/>
                  </a:lnTo>
                  <a:lnTo>
                    <a:pt x="382164" y="9182793"/>
                  </a:lnTo>
                  <a:lnTo>
                    <a:pt x="367876" y="9145545"/>
                  </a:lnTo>
                  <a:close/>
                </a:path>
                <a:path w="9120505" h="10271760">
                  <a:moveTo>
                    <a:pt x="306247" y="9050970"/>
                  </a:moveTo>
                  <a:lnTo>
                    <a:pt x="778273" y="9622577"/>
                  </a:lnTo>
                  <a:lnTo>
                    <a:pt x="742535" y="9599246"/>
                  </a:lnTo>
                  <a:lnTo>
                    <a:pt x="320124" y="9087719"/>
                  </a:lnTo>
                  <a:lnTo>
                    <a:pt x="306247" y="9050970"/>
                  </a:lnTo>
                  <a:close/>
                </a:path>
                <a:path w="9120505" h="10271760">
                  <a:moveTo>
                    <a:pt x="269124" y="8986069"/>
                  </a:moveTo>
                  <a:lnTo>
                    <a:pt x="840291" y="9677735"/>
                  </a:lnTo>
                  <a:lnTo>
                    <a:pt x="804330" y="9654132"/>
                  </a:lnTo>
                  <a:lnTo>
                    <a:pt x="282719" y="9022477"/>
                  </a:lnTo>
                  <a:lnTo>
                    <a:pt x="269124" y="8986069"/>
                  </a:lnTo>
                  <a:close/>
                </a:path>
                <a:path w="9120505" h="10271760">
                  <a:moveTo>
                    <a:pt x="206397" y="8850273"/>
                  </a:moveTo>
                  <a:lnTo>
                    <a:pt x="975428" y="9781545"/>
                  </a:lnTo>
                  <a:lnTo>
                    <a:pt x="866570" y="9709557"/>
                  </a:lnTo>
                  <a:lnTo>
                    <a:pt x="245880" y="8957921"/>
                  </a:lnTo>
                  <a:lnTo>
                    <a:pt x="206397" y="8850273"/>
                  </a:lnTo>
                  <a:close/>
                </a:path>
                <a:path w="9120505" h="10271760">
                  <a:moveTo>
                    <a:pt x="7449462" y="747720"/>
                  </a:moveTo>
                  <a:lnTo>
                    <a:pt x="8154201" y="1601136"/>
                  </a:lnTo>
                  <a:lnTo>
                    <a:pt x="8167892" y="1637660"/>
                  </a:lnTo>
                  <a:lnTo>
                    <a:pt x="8191142" y="1665815"/>
                  </a:lnTo>
                  <a:lnTo>
                    <a:pt x="8230152" y="1772890"/>
                  </a:lnTo>
                  <a:lnTo>
                    <a:pt x="8252506" y="1799961"/>
                  </a:lnTo>
                  <a:lnTo>
                    <a:pt x="8264854" y="1834859"/>
                  </a:lnTo>
                  <a:lnTo>
                    <a:pt x="8323510" y="2005615"/>
                  </a:lnTo>
                  <a:lnTo>
                    <a:pt x="8377371" y="2170566"/>
                  </a:lnTo>
                  <a:lnTo>
                    <a:pt x="8377817" y="2210996"/>
                  </a:lnTo>
                  <a:lnTo>
                    <a:pt x="8407532" y="2306817"/>
                  </a:lnTo>
                  <a:lnTo>
                    <a:pt x="8407324" y="2346455"/>
                  </a:lnTo>
                  <a:lnTo>
                    <a:pt x="8426034" y="2409003"/>
                  </a:lnTo>
                  <a:lnTo>
                    <a:pt x="8425375" y="2448095"/>
                  </a:lnTo>
                  <a:lnTo>
                    <a:pt x="8434365" y="2478927"/>
                  </a:lnTo>
                  <a:lnTo>
                    <a:pt x="8433424" y="2517678"/>
                  </a:lnTo>
                  <a:lnTo>
                    <a:pt x="8442140" y="2548178"/>
                  </a:lnTo>
                  <a:lnTo>
                    <a:pt x="8440933" y="2586606"/>
                  </a:lnTo>
                  <a:lnTo>
                    <a:pt x="8449389" y="2616792"/>
                  </a:lnTo>
                  <a:lnTo>
                    <a:pt x="8447930" y="2654915"/>
                  </a:lnTo>
                  <a:lnTo>
                    <a:pt x="8456143" y="2684806"/>
                  </a:lnTo>
                  <a:lnTo>
                    <a:pt x="8454446" y="2722642"/>
                  </a:lnTo>
                  <a:lnTo>
                    <a:pt x="8462430" y="2752255"/>
                  </a:lnTo>
                  <a:lnTo>
                    <a:pt x="8458489" y="2827264"/>
                  </a:lnTo>
                  <a:lnTo>
                    <a:pt x="8466157" y="2856495"/>
                  </a:lnTo>
                  <a:lnTo>
                    <a:pt x="8461619" y="2930780"/>
                  </a:lnTo>
                  <a:lnTo>
                    <a:pt x="8469005" y="2959670"/>
                  </a:lnTo>
                  <a:lnTo>
                    <a:pt x="8463938" y="3033315"/>
                  </a:lnTo>
                  <a:lnTo>
                    <a:pt x="8471077" y="3061905"/>
                  </a:lnTo>
                  <a:lnTo>
                    <a:pt x="8462680" y="3171409"/>
                  </a:lnTo>
                  <a:lnTo>
                    <a:pt x="8469542" y="3199663"/>
                  </a:lnTo>
                  <a:lnTo>
                    <a:pt x="8454061" y="3380368"/>
                  </a:lnTo>
                  <a:lnTo>
                    <a:pt x="8460619" y="3408255"/>
                  </a:lnTo>
                  <a:lnTo>
                    <a:pt x="8440558" y="3623305"/>
                  </a:lnTo>
                  <a:lnTo>
                    <a:pt x="8446933" y="3650971"/>
                  </a:lnTo>
                  <a:lnTo>
                    <a:pt x="8422915" y="3901119"/>
                  </a:lnTo>
                  <a:lnTo>
                    <a:pt x="8429308" y="3928805"/>
                  </a:lnTo>
                  <a:lnTo>
                    <a:pt x="8406254" y="4180121"/>
                  </a:lnTo>
                  <a:lnTo>
                    <a:pt x="8412905" y="4208120"/>
                  </a:lnTo>
                  <a:lnTo>
                    <a:pt x="8398010" y="4389535"/>
                  </a:lnTo>
                  <a:lnTo>
                    <a:pt x="8405013" y="4417961"/>
                  </a:lnTo>
                  <a:lnTo>
                    <a:pt x="8397089" y="4528037"/>
                  </a:lnTo>
                  <a:lnTo>
                    <a:pt x="8404402" y="4556837"/>
                  </a:lnTo>
                  <a:lnTo>
                    <a:pt x="8397498" y="4668148"/>
                  </a:lnTo>
                  <a:lnTo>
                    <a:pt x="8405181" y="4697397"/>
                  </a:lnTo>
                  <a:lnTo>
                    <a:pt x="8401270" y="4772443"/>
                  </a:lnTo>
                  <a:lnTo>
                    <a:pt x="8409270" y="4802076"/>
                  </a:lnTo>
                  <a:lnTo>
                    <a:pt x="8407591" y="4839932"/>
                  </a:lnTo>
                  <a:lnTo>
                    <a:pt x="8415821" y="4869844"/>
                  </a:lnTo>
                  <a:lnTo>
                    <a:pt x="8413062" y="4946284"/>
                  </a:lnTo>
                  <a:lnTo>
                    <a:pt x="8421665" y="4976648"/>
                  </a:lnTo>
                  <a:lnTo>
                    <a:pt x="8420608" y="5015258"/>
                  </a:lnTo>
                  <a:lnTo>
                    <a:pt x="8429480" y="5045947"/>
                  </a:lnTo>
                  <a:lnTo>
                    <a:pt x="8428698" y="5084891"/>
                  </a:lnTo>
                  <a:lnTo>
                    <a:pt x="8437853" y="5115922"/>
                  </a:lnTo>
                  <a:lnTo>
                    <a:pt x="8437362" y="5155218"/>
                  </a:lnTo>
                  <a:lnTo>
                    <a:pt x="8456422" y="5218189"/>
                  </a:lnTo>
                  <a:lnTo>
                    <a:pt x="8456395" y="5258047"/>
                  </a:lnTo>
                  <a:lnTo>
                    <a:pt x="8476416" y="5322183"/>
                  </a:lnTo>
                  <a:lnTo>
                    <a:pt x="8476887" y="5362643"/>
                  </a:lnTo>
                  <a:lnTo>
                    <a:pt x="8508733" y="5461044"/>
                  </a:lnTo>
                  <a:lnTo>
                    <a:pt x="8509921" y="5502372"/>
                  </a:lnTo>
                  <a:lnTo>
                    <a:pt x="8555764" y="5637668"/>
                  </a:lnTo>
                  <a:lnTo>
                    <a:pt x="8617677" y="5812369"/>
                  </a:lnTo>
                  <a:lnTo>
                    <a:pt x="8640505" y="5840012"/>
                  </a:lnTo>
                  <a:lnTo>
                    <a:pt x="8680981" y="5948864"/>
                  </a:lnTo>
                  <a:lnTo>
                    <a:pt x="8704736" y="5977631"/>
                  </a:lnTo>
                  <a:lnTo>
                    <a:pt x="8733388" y="6052218"/>
                  </a:lnTo>
                  <a:lnTo>
                    <a:pt x="8757878" y="6081874"/>
                  </a:lnTo>
                  <a:lnTo>
                    <a:pt x="8849295" y="6272358"/>
                  </a:lnTo>
                  <a:lnTo>
                    <a:pt x="8953169" y="6497872"/>
                  </a:lnTo>
                  <a:lnTo>
                    <a:pt x="8962778" y="6549399"/>
                  </a:lnTo>
                  <a:lnTo>
                    <a:pt x="9000220" y="6634631"/>
                  </a:lnTo>
                  <a:lnTo>
                    <a:pt x="9008471" y="6684512"/>
                  </a:lnTo>
                  <a:lnTo>
                    <a:pt x="9026063" y="6725761"/>
                  </a:lnTo>
                  <a:lnTo>
                    <a:pt x="9033414" y="6774553"/>
                  </a:lnTo>
                  <a:lnTo>
                    <a:pt x="9050110" y="6814717"/>
                  </a:lnTo>
                  <a:lnTo>
                    <a:pt x="9056567" y="6862426"/>
                  </a:lnTo>
                  <a:lnTo>
                    <a:pt x="9072371" y="6901511"/>
                  </a:lnTo>
                  <a:lnTo>
                    <a:pt x="9077940" y="6948144"/>
                  </a:lnTo>
                  <a:lnTo>
                    <a:pt x="9083066" y="6994242"/>
                  </a:lnTo>
                  <a:lnTo>
                    <a:pt x="9097544" y="7031720"/>
                  </a:lnTo>
                  <a:lnTo>
                    <a:pt x="9101790" y="7076752"/>
                  </a:lnTo>
                  <a:lnTo>
                    <a:pt x="9105597" y="7121253"/>
                  </a:lnTo>
                  <a:lnTo>
                    <a:pt x="9108968" y="7165226"/>
                  </a:lnTo>
                  <a:lnTo>
                    <a:pt x="9111904" y="7208671"/>
                  </a:lnTo>
                  <a:lnTo>
                    <a:pt x="9114405" y="7251590"/>
                  </a:lnTo>
                  <a:lnTo>
                    <a:pt x="9116473" y="7293985"/>
                  </a:lnTo>
                  <a:lnTo>
                    <a:pt x="9118110" y="7335858"/>
                  </a:lnTo>
                  <a:lnTo>
                    <a:pt x="9119317" y="7377211"/>
                  </a:lnTo>
                  <a:lnTo>
                    <a:pt x="9120096" y="7418044"/>
                  </a:lnTo>
                  <a:lnTo>
                    <a:pt x="9120447" y="7458359"/>
                  </a:lnTo>
                  <a:lnTo>
                    <a:pt x="9120372" y="7498159"/>
                  </a:lnTo>
                  <a:lnTo>
                    <a:pt x="9119872" y="7537444"/>
                  </a:lnTo>
                  <a:lnTo>
                    <a:pt x="9118949" y="7576217"/>
                  </a:lnTo>
                  <a:lnTo>
                    <a:pt x="9107812" y="7622566"/>
                  </a:lnTo>
                  <a:lnTo>
                    <a:pt x="9106046" y="7660318"/>
                  </a:lnTo>
                  <a:lnTo>
                    <a:pt x="9103862" y="7697563"/>
                  </a:lnTo>
                  <a:lnTo>
                    <a:pt x="9091466" y="7742389"/>
                  </a:lnTo>
                  <a:lnTo>
                    <a:pt x="9088447" y="7778623"/>
                  </a:lnTo>
                  <a:lnTo>
                    <a:pt x="9085013" y="7814355"/>
                  </a:lnTo>
                  <a:lnTo>
                    <a:pt x="9071373" y="7857673"/>
                  </a:lnTo>
                  <a:lnTo>
                    <a:pt x="9067112" y="7892404"/>
                  </a:lnTo>
                  <a:lnTo>
                    <a:pt x="9052648" y="7934724"/>
                  </a:lnTo>
                  <a:lnTo>
                    <a:pt x="9047567" y="7968461"/>
                  </a:lnTo>
                  <a:lnTo>
                    <a:pt x="9032285" y="8009791"/>
                  </a:lnTo>
                  <a:lnTo>
                    <a:pt x="9026388" y="8042540"/>
                  </a:lnTo>
                  <a:lnTo>
                    <a:pt x="9010293" y="8082886"/>
                  </a:lnTo>
                  <a:lnTo>
                    <a:pt x="9003586" y="8114655"/>
                  </a:lnTo>
                  <a:lnTo>
                    <a:pt x="8986684" y="8154022"/>
                  </a:lnTo>
                  <a:lnTo>
                    <a:pt x="8969380" y="8192903"/>
                  </a:lnTo>
                  <a:lnTo>
                    <a:pt x="8961469" y="8223213"/>
                  </a:lnTo>
                  <a:lnTo>
                    <a:pt x="8943365" y="8261127"/>
                  </a:lnTo>
                  <a:lnTo>
                    <a:pt x="8924865" y="8298559"/>
                  </a:lnTo>
                  <a:lnTo>
                    <a:pt x="8915761" y="8327424"/>
                  </a:lnTo>
                  <a:lnTo>
                    <a:pt x="8896469" y="8363898"/>
                  </a:lnTo>
                  <a:lnTo>
                    <a:pt x="8876784" y="8399896"/>
                  </a:lnTo>
                  <a:lnTo>
                    <a:pt x="8856706" y="8435419"/>
                  </a:lnTo>
                  <a:lnTo>
                    <a:pt x="8846031" y="8462382"/>
                  </a:lnTo>
                  <a:lnTo>
                    <a:pt x="8825173" y="8496959"/>
                  </a:lnTo>
                  <a:lnTo>
                    <a:pt x="8803928" y="8531067"/>
                  </a:lnTo>
                  <a:lnTo>
                    <a:pt x="8782295" y="8564707"/>
                  </a:lnTo>
                  <a:lnTo>
                    <a:pt x="8760278" y="8597880"/>
                  </a:lnTo>
                  <a:lnTo>
                    <a:pt x="8737876" y="8630588"/>
                  </a:lnTo>
                  <a:lnTo>
                    <a:pt x="8724884" y="8654746"/>
                  </a:lnTo>
                  <a:lnTo>
                    <a:pt x="8701718" y="8686528"/>
                  </a:lnTo>
                  <a:lnTo>
                    <a:pt x="8678173" y="8717851"/>
                  </a:lnTo>
                  <a:lnTo>
                    <a:pt x="8654248" y="8748715"/>
                  </a:lnTo>
                  <a:lnTo>
                    <a:pt x="8629947" y="8779123"/>
                  </a:lnTo>
                  <a:lnTo>
                    <a:pt x="8605269" y="8809075"/>
                  </a:lnTo>
                  <a:lnTo>
                    <a:pt x="8580217" y="8838573"/>
                  </a:lnTo>
                  <a:lnTo>
                    <a:pt x="8554792" y="8867620"/>
                  </a:lnTo>
                  <a:lnTo>
                    <a:pt x="8528995" y="8896216"/>
                  </a:lnTo>
                  <a:lnTo>
                    <a:pt x="8512620" y="8916277"/>
                  </a:lnTo>
                  <a:lnTo>
                    <a:pt x="8486084" y="8943978"/>
                  </a:lnTo>
                  <a:lnTo>
                    <a:pt x="8459179" y="8971233"/>
                  </a:lnTo>
                  <a:lnTo>
                    <a:pt x="8431908" y="8998045"/>
                  </a:lnTo>
                  <a:lnTo>
                    <a:pt x="8404273" y="9024414"/>
                  </a:lnTo>
                  <a:lnTo>
                    <a:pt x="8376273" y="9050344"/>
                  </a:lnTo>
                  <a:lnTo>
                    <a:pt x="8347911" y="9075834"/>
                  </a:lnTo>
                  <a:lnTo>
                    <a:pt x="8319188" y="9100887"/>
                  </a:lnTo>
                  <a:lnTo>
                    <a:pt x="8260664" y="9149688"/>
                  </a:lnTo>
                  <a:lnTo>
                    <a:pt x="8230866" y="9173440"/>
                  </a:lnTo>
                  <a:lnTo>
                    <a:pt x="8200713" y="9196761"/>
                  </a:lnTo>
                  <a:lnTo>
                    <a:pt x="8170205" y="9219652"/>
                  </a:lnTo>
                  <a:lnTo>
                    <a:pt x="8149137" y="9234030"/>
                  </a:lnTo>
                  <a:lnTo>
                    <a:pt x="8117925" y="9256069"/>
                  </a:lnTo>
                  <a:lnTo>
                    <a:pt x="8086363" y="9277684"/>
                  </a:lnTo>
                  <a:lnTo>
                    <a:pt x="8054452" y="9298876"/>
                  </a:lnTo>
                  <a:lnTo>
                    <a:pt x="8022193" y="9319648"/>
                  </a:lnTo>
                  <a:lnTo>
                    <a:pt x="7989588" y="9340000"/>
                  </a:lnTo>
                  <a:lnTo>
                    <a:pt x="7956639" y="9359935"/>
                  </a:lnTo>
                  <a:lnTo>
                    <a:pt x="7923346" y="9379454"/>
                  </a:lnTo>
                  <a:lnTo>
                    <a:pt x="7889711" y="9398559"/>
                  </a:lnTo>
                  <a:lnTo>
                    <a:pt x="7865528" y="9409165"/>
                  </a:lnTo>
                  <a:lnTo>
                    <a:pt x="7831213" y="9427446"/>
                  </a:lnTo>
                  <a:lnTo>
                    <a:pt x="7796560" y="9445318"/>
                  </a:lnTo>
                  <a:lnTo>
                    <a:pt x="7761571" y="9462783"/>
                  </a:lnTo>
                  <a:lnTo>
                    <a:pt x="7726246" y="9479841"/>
                  </a:lnTo>
                  <a:lnTo>
                    <a:pt x="7700380" y="9488409"/>
                  </a:lnTo>
                  <a:lnTo>
                    <a:pt x="7664388" y="9504660"/>
                  </a:lnTo>
                  <a:lnTo>
                    <a:pt x="7628065" y="9520510"/>
                  </a:lnTo>
                  <a:lnTo>
                    <a:pt x="7591413" y="9535961"/>
                  </a:lnTo>
                  <a:lnTo>
                    <a:pt x="7564225" y="9542927"/>
                  </a:lnTo>
                  <a:lnTo>
                    <a:pt x="7526916" y="9557584"/>
                  </a:lnTo>
                  <a:lnTo>
                    <a:pt x="7489282" y="9571846"/>
                  </a:lnTo>
                  <a:lnTo>
                    <a:pt x="7461117" y="9577628"/>
                  </a:lnTo>
                  <a:lnTo>
                    <a:pt x="7422835" y="9591106"/>
                  </a:lnTo>
                  <a:lnTo>
                    <a:pt x="7384232" y="9604195"/>
                  </a:lnTo>
                  <a:lnTo>
                    <a:pt x="7355101" y="9608808"/>
                  </a:lnTo>
                  <a:lnTo>
                    <a:pt x="7315858" y="9621122"/>
                  </a:lnTo>
                  <a:lnTo>
                    <a:pt x="7286090" y="9624965"/>
                  </a:lnTo>
                  <a:lnTo>
                    <a:pt x="7246213" y="9636511"/>
                  </a:lnTo>
                  <a:lnTo>
                    <a:pt x="7215814" y="9639590"/>
                  </a:lnTo>
                  <a:lnTo>
                    <a:pt x="7175309" y="9650375"/>
                  </a:lnTo>
                  <a:lnTo>
                    <a:pt x="7144284" y="9652695"/>
                  </a:lnTo>
                  <a:lnTo>
                    <a:pt x="7103155" y="9662725"/>
                  </a:lnTo>
                  <a:lnTo>
                    <a:pt x="7071510" y="9664294"/>
                  </a:lnTo>
                  <a:lnTo>
                    <a:pt x="7029764" y="9673576"/>
                  </a:lnTo>
                  <a:lnTo>
                    <a:pt x="6997503" y="9674400"/>
                  </a:lnTo>
                  <a:lnTo>
                    <a:pt x="6964937" y="9674854"/>
                  </a:lnTo>
                  <a:lnTo>
                    <a:pt x="6932067" y="9674940"/>
                  </a:lnTo>
                  <a:lnTo>
                    <a:pt x="6889101" y="9682746"/>
                  </a:lnTo>
                  <a:lnTo>
                    <a:pt x="6821852" y="9681090"/>
                  </a:lnTo>
                  <a:lnTo>
                    <a:pt x="6753408" y="9677988"/>
                  </a:lnTo>
                  <a:lnTo>
                    <a:pt x="6718742" y="9675898"/>
                  </a:lnTo>
                  <a:lnTo>
                    <a:pt x="6673988" y="9681538"/>
                  </a:lnTo>
                  <a:lnTo>
                    <a:pt x="6638733" y="9678736"/>
                  </a:lnTo>
                  <a:lnTo>
                    <a:pt x="6603186" y="9675581"/>
                  </a:lnTo>
                  <a:lnTo>
                    <a:pt x="6577142" y="9663987"/>
                  </a:lnTo>
                  <a:lnTo>
                    <a:pt x="6541015" y="9660130"/>
                  </a:lnTo>
                  <a:lnTo>
                    <a:pt x="6467900" y="9651370"/>
                  </a:lnTo>
                  <a:lnTo>
                    <a:pt x="6393644" y="9641229"/>
                  </a:lnTo>
                  <a:lnTo>
                    <a:pt x="6365884" y="9627558"/>
                  </a:lnTo>
                  <a:lnTo>
                    <a:pt x="6328050" y="9621634"/>
                  </a:lnTo>
                  <a:lnTo>
                    <a:pt x="6289937" y="9615370"/>
                  </a:lnTo>
                  <a:lnTo>
                    <a:pt x="6261338" y="9600683"/>
                  </a:lnTo>
                  <a:lnTo>
                    <a:pt x="6222669" y="9593746"/>
                  </a:lnTo>
                  <a:lnTo>
                    <a:pt x="6193517" y="9578389"/>
                  </a:lnTo>
                  <a:lnTo>
                    <a:pt x="6154298" y="9570787"/>
                  </a:lnTo>
                  <a:lnTo>
                    <a:pt x="6094627" y="9538418"/>
                  </a:lnTo>
                  <a:lnTo>
                    <a:pt x="6054593" y="9529829"/>
                  </a:lnTo>
                  <a:lnTo>
                    <a:pt x="5962261" y="9477853"/>
                  </a:lnTo>
                  <a:lnTo>
                    <a:pt x="5909280" y="9453586"/>
                  </a:lnTo>
                  <a:lnTo>
                    <a:pt x="5856994" y="9430160"/>
                  </a:lnTo>
                  <a:lnTo>
                    <a:pt x="5805396" y="9407566"/>
                  </a:lnTo>
                  <a:lnTo>
                    <a:pt x="5754479" y="9385798"/>
                  </a:lnTo>
                  <a:lnTo>
                    <a:pt x="5714028" y="9356758"/>
                  </a:lnTo>
                  <a:lnTo>
                    <a:pt x="5664451" y="9336612"/>
                  </a:lnTo>
                  <a:lnTo>
                    <a:pt x="5615534" y="9317266"/>
                  </a:lnTo>
                  <a:lnTo>
                    <a:pt x="5567269" y="9298709"/>
                  </a:lnTo>
                  <a:lnTo>
                    <a:pt x="5519650" y="9280935"/>
                  </a:lnTo>
                  <a:lnTo>
                    <a:pt x="5482463" y="9255847"/>
                  </a:lnTo>
                  <a:lnTo>
                    <a:pt x="5436114" y="9239611"/>
                  </a:lnTo>
                  <a:lnTo>
                    <a:pt x="5390390" y="9224131"/>
                  </a:lnTo>
                  <a:lnTo>
                    <a:pt x="5345283" y="9209398"/>
                  </a:lnTo>
                  <a:lnTo>
                    <a:pt x="5300787" y="9195405"/>
                  </a:lnTo>
                  <a:lnTo>
                    <a:pt x="5256894" y="9182143"/>
                  </a:lnTo>
                  <a:lnTo>
                    <a:pt x="5223390" y="9161516"/>
                  </a:lnTo>
                  <a:lnTo>
                    <a:pt x="5180683" y="9149690"/>
                  </a:lnTo>
                  <a:lnTo>
                    <a:pt x="5138558" y="9138569"/>
                  </a:lnTo>
                  <a:lnTo>
                    <a:pt x="5097009" y="9128144"/>
                  </a:lnTo>
                  <a:lnTo>
                    <a:pt x="5056028" y="9118408"/>
                  </a:lnTo>
                  <a:lnTo>
                    <a:pt x="5015608" y="9109351"/>
                  </a:lnTo>
                  <a:lnTo>
                    <a:pt x="4985535" y="9092879"/>
                  </a:lnTo>
                  <a:lnTo>
                    <a:pt x="4946216" y="9085156"/>
                  </a:lnTo>
                  <a:lnTo>
                    <a:pt x="4907438" y="9078087"/>
                  </a:lnTo>
                  <a:lnTo>
                    <a:pt x="4869193" y="9071664"/>
                  </a:lnTo>
                  <a:lnTo>
                    <a:pt x="4831474" y="9065878"/>
                  </a:lnTo>
                  <a:lnTo>
                    <a:pt x="4757585" y="9056182"/>
                  </a:lnTo>
                  <a:lnTo>
                    <a:pt x="4731195" y="9044169"/>
                  </a:lnTo>
                  <a:lnTo>
                    <a:pt x="4660315" y="9038118"/>
                  </a:lnTo>
                  <a:lnTo>
                    <a:pt x="4591372" y="9034410"/>
                  </a:lnTo>
                  <a:lnTo>
                    <a:pt x="4524307" y="9032978"/>
                  </a:lnTo>
                  <a:lnTo>
                    <a:pt x="4501254" y="9025007"/>
                  </a:lnTo>
                  <a:lnTo>
                    <a:pt x="4436903" y="9026861"/>
                  </a:lnTo>
                  <a:lnTo>
                    <a:pt x="4374291" y="9030820"/>
                  </a:lnTo>
                  <a:lnTo>
                    <a:pt x="4313360" y="9036816"/>
                  </a:lnTo>
                  <a:lnTo>
                    <a:pt x="4283509" y="9040557"/>
                  </a:lnTo>
                  <a:lnTo>
                    <a:pt x="4263849" y="9036695"/>
                  </a:lnTo>
                  <a:lnTo>
                    <a:pt x="4206115" y="9046562"/>
                  </a:lnTo>
                  <a:lnTo>
                    <a:pt x="4149894" y="9058262"/>
                  </a:lnTo>
                  <a:lnTo>
                    <a:pt x="4095131" y="9071726"/>
                  </a:lnTo>
                  <a:lnTo>
                    <a:pt x="4078071" y="9071012"/>
                  </a:lnTo>
                  <a:lnTo>
                    <a:pt x="4025388" y="9086996"/>
                  </a:lnTo>
                  <a:lnTo>
                    <a:pt x="3974022" y="9104575"/>
                  </a:lnTo>
                  <a:lnTo>
                    <a:pt x="3923917" y="9123679"/>
                  </a:lnTo>
                  <a:lnTo>
                    <a:pt x="3899319" y="9133783"/>
                  </a:lnTo>
                  <a:lnTo>
                    <a:pt x="3884808" y="9136156"/>
                  </a:lnTo>
                  <a:lnTo>
                    <a:pt x="3837055" y="9158109"/>
                  </a:lnTo>
                  <a:lnTo>
                    <a:pt x="3790393" y="9181384"/>
                  </a:lnTo>
                  <a:lnTo>
                    <a:pt x="3744767" y="9205913"/>
                  </a:lnTo>
                  <a:lnTo>
                    <a:pt x="3732117" y="9210540"/>
                  </a:lnTo>
                  <a:lnTo>
                    <a:pt x="3687938" y="9236822"/>
                  </a:lnTo>
                  <a:lnTo>
                    <a:pt x="3644654" y="9264187"/>
                  </a:lnTo>
                  <a:lnTo>
                    <a:pt x="3623330" y="9278255"/>
                  </a:lnTo>
                  <a:lnTo>
                    <a:pt x="3612001" y="9284481"/>
                  </a:lnTo>
                  <a:lnTo>
                    <a:pt x="3570338" y="9313809"/>
                  </a:lnTo>
                  <a:lnTo>
                    <a:pt x="3529401" y="9344017"/>
                  </a:lnTo>
                  <a:lnTo>
                    <a:pt x="3509187" y="9359429"/>
                  </a:lnTo>
                  <a:lnTo>
                    <a:pt x="3498926" y="9366949"/>
                  </a:lnTo>
                  <a:lnTo>
                    <a:pt x="3459272" y="9398710"/>
                  </a:lnTo>
                  <a:lnTo>
                    <a:pt x="3420175" y="9431146"/>
                  </a:lnTo>
                  <a:lnTo>
                    <a:pt x="3391372" y="9456102"/>
                  </a:lnTo>
                  <a:lnTo>
                    <a:pt x="3372245" y="9472829"/>
                  </a:lnTo>
                  <a:lnTo>
                    <a:pt x="3353221" y="9489683"/>
                  </a:lnTo>
                  <a:lnTo>
                    <a:pt x="3334295" y="9506654"/>
                  </a:lnTo>
                  <a:lnTo>
                    <a:pt x="3315459" y="9523735"/>
                  </a:lnTo>
                  <a:lnTo>
                    <a:pt x="3306498" y="9532829"/>
                  </a:lnTo>
                  <a:lnTo>
                    <a:pt x="3287821" y="9550102"/>
                  </a:lnTo>
                  <a:lnTo>
                    <a:pt x="3269213" y="9567458"/>
                  </a:lnTo>
                  <a:lnTo>
                    <a:pt x="3250666" y="9584890"/>
                  </a:lnTo>
                  <a:lnTo>
                    <a:pt x="3232175" y="9602388"/>
                  </a:lnTo>
                  <a:lnTo>
                    <a:pt x="3223524" y="9611857"/>
                  </a:lnTo>
                  <a:lnTo>
                    <a:pt x="3205121" y="9629463"/>
                  </a:lnTo>
                  <a:lnTo>
                    <a:pt x="3186753" y="9647109"/>
                  </a:lnTo>
                  <a:lnTo>
                    <a:pt x="3168411" y="9664788"/>
                  </a:lnTo>
                  <a:lnTo>
                    <a:pt x="3141571" y="9692123"/>
                  </a:lnTo>
                  <a:lnTo>
                    <a:pt x="3096441" y="9737198"/>
                  </a:lnTo>
                  <a:lnTo>
                    <a:pt x="3078113" y="9754893"/>
                  </a:lnTo>
                  <a:lnTo>
                    <a:pt x="3059761" y="9772560"/>
                  </a:lnTo>
                  <a:lnTo>
                    <a:pt x="3041380" y="9790192"/>
                  </a:lnTo>
                  <a:lnTo>
                    <a:pt x="3032756" y="9799693"/>
                  </a:lnTo>
                  <a:lnTo>
                    <a:pt x="3014295" y="9817228"/>
                  </a:lnTo>
                  <a:lnTo>
                    <a:pt x="2995783" y="9834702"/>
                  </a:lnTo>
                  <a:lnTo>
                    <a:pt x="2977214" y="9852105"/>
                  </a:lnTo>
                  <a:lnTo>
                    <a:pt x="2968373" y="9861344"/>
                  </a:lnTo>
                  <a:lnTo>
                    <a:pt x="2949668" y="9878583"/>
                  </a:lnTo>
                  <a:lnTo>
                    <a:pt x="2930884" y="9895727"/>
                  </a:lnTo>
                  <a:lnTo>
                    <a:pt x="2921807" y="9904680"/>
                  </a:lnTo>
                  <a:lnTo>
                    <a:pt x="2902844" y="9921608"/>
                  </a:lnTo>
                  <a:lnTo>
                    <a:pt x="2883782" y="9938414"/>
                  </a:lnTo>
                  <a:lnTo>
                    <a:pt x="2874405" y="9947005"/>
                  </a:lnTo>
                  <a:lnTo>
                    <a:pt x="2835718" y="9979937"/>
                  </a:lnTo>
                  <a:lnTo>
                    <a:pt x="2806312" y="10004163"/>
                  </a:lnTo>
                  <a:lnTo>
                    <a:pt x="2776338" y="10027702"/>
                  </a:lnTo>
                  <a:lnTo>
                    <a:pt x="2756225" y="10043235"/>
                  </a:lnTo>
                  <a:lnTo>
                    <a:pt x="2735948" y="10058571"/>
                  </a:lnTo>
                  <a:lnTo>
                    <a:pt x="2725293" y="10065614"/>
                  </a:lnTo>
                  <a:lnTo>
                    <a:pt x="2704669" y="10080529"/>
                  </a:lnTo>
                  <a:lnTo>
                    <a:pt x="2683861" y="10095221"/>
                  </a:lnTo>
                  <a:lnTo>
                    <a:pt x="2672654" y="10101595"/>
                  </a:lnTo>
                  <a:lnTo>
                    <a:pt x="2651456" y="10115816"/>
                  </a:lnTo>
                  <a:lnTo>
                    <a:pt x="2639846" y="10121701"/>
                  </a:lnTo>
                  <a:lnTo>
                    <a:pt x="2618230" y="10135416"/>
                  </a:lnTo>
                  <a:lnTo>
                    <a:pt x="2596396" y="10148866"/>
                  </a:lnTo>
                  <a:lnTo>
                    <a:pt x="2584127" y="10153954"/>
                  </a:lnTo>
                  <a:lnTo>
                    <a:pt x="2561833" y="10166847"/>
                  </a:lnTo>
                  <a:lnTo>
                    <a:pt x="2549090" y="10171362"/>
                  </a:lnTo>
                  <a:lnTo>
                    <a:pt x="2526308" y="10183663"/>
                  </a:lnTo>
                  <a:lnTo>
                    <a:pt x="2513064" y="10187570"/>
                  </a:lnTo>
                  <a:lnTo>
                    <a:pt x="2489765" y="10199247"/>
                  </a:lnTo>
                  <a:lnTo>
                    <a:pt x="2475991" y="10202512"/>
                  </a:lnTo>
                  <a:lnTo>
                    <a:pt x="2452148" y="10213530"/>
                  </a:lnTo>
                  <a:lnTo>
                    <a:pt x="2437816" y="10216119"/>
                  </a:lnTo>
                  <a:lnTo>
                    <a:pt x="2413401" y="10226444"/>
                  </a:lnTo>
                  <a:lnTo>
                    <a:pt x="2398482" y="10228322"/>
                  </a:lnTo>
                  <a:lnTo>
                    <a:pt x="2373467" y="10237920"/>
                  </a:lnTo>
                  <a:lnTo>
                    <a:pt x="2357933" y="10239055"/>
                  </a:lnTo>
                  <a:lnTo>
                    <a:pt x="2332289" y="10247892"/>
                  </a:lnTo>
                  <a:lnTo>
                    <a:pt x="2316113" y="10248248"/>
                  </a:lnTo>
                  <a:lnTo>
                    <a:pt x="2289813" y="10256289"/>
                  </a:lnTo>
                  <a:lnTo>
                    <a:pt x="2272966" y="10255834"/>
                  </a:lnTo>
                  <a:lnTo>
                    <a:pt x="2245981" y="10263046"/>
                  </a:lnTo>
                  <a:lnTo>
                    <a:pt x="2228435" y="10261744"/>
                  </a:lnTo>
                  <a:lnTo>
                    <a:pt x="2200737" y="10268093"/>
                  </a:lnTo>
                  <a:lnTo>
                    <a:pt x="2182464" y="10265910"/>
                  </a:lnTo>
                  <a:lnTo>
                    <a:pt x="2154025" y="10271362"/>
                  </a:lnTo>
                  <a:lnTo>
                    <a:pt x="2134997" y="10268265"/>
                  </a:lnTo>
                  <a:lnTo>
                    <a:pt x="2115581" y="10264698"/>
                  </a:lnTo>
                  <a:lnTo>
                    <a:pt x="2085977" y="10268739"/>
                  </a:lnTo>
                  <a:lnTo>
                    <a:pt x="2065764" y="10264207"/>
                  </a:lnTo>
                  <a:lnTo>
                    <a:pt x="2035349" y="10267266"/>
                  </a:lnTo>
                  <a:lnTo>
                    <a:pt x="2014310" y="10261734"/>
                  </a:lnTo>
                  <a:lnTo>
                    <a:pt x="1992848" y="10255690"/>
                  </a:lnTo>
                  <a:lnTo>
                    <a:pt x="1961164" y="10257211"/>
                  </a:lnTo>
                  <a:lnTo>
                    <a:pt x="1938834" y="10250115"/>
                  </a:lnTo>
                  <a:lnTo>
                    <a:pt x="1916060" y="10242482"/>
                  </a:lnTo>
                  <a:lnTo>
                    <a:pt x="1883042" y="10242389"/>
                  </a:lnTo>
                  <a:lnTo>
                    <a:pt x="1859358" y="10233654"/>
                  </a:lnTo>
                  <a:lnTo>
                    <a:pt x="1835209" y="10224355"/>
                  </a:lnTo>
                  <a:lnTo>
                    <a:pt x="1810587" y="10214484"/>
                  </a:lnTo>
                  <a:lnTo>
                    <a:pt x="1775693" y="10212119"/>
                  </a:lnTo>
                  <a:lnTo>
                    <a:pt x="1750105" y="10201078"/>
                  </a:lnTo>
                  <a:lnTo>
                    <a:pt x="1724024" y="10189440"/>
                  </a:lnTo>
                  <a:lnTo>
                    <a:pt x="1687649" y="10185282"/>
                  </a:lnTo>
                  <a:lnTo>
                    <a:pt x="1660559" y="10172422"/>
                  </a:lnTo>
                  <a:lnTo>
                    <a:pt x="1632955" y="10158939"/>
                  </a:lnTo>
                  <a:lnTo>
                    <a:pt x="1604829" y="10144824"/>
                  </a:lnTo>
                  <a:lnTo>
                    <a:pt x="1576174" y="10130069"/>
                  </a:lnTo>
                  <a:lnTo>
                    <a:pt x="1537190" y="10122752"/>
                  </a:lnTo>
                  <a:lnTo>
                    <a:pt x="1507457" y="10106691"/>
                  </a:lnTo>
                  <a:lnTo>
                    <a:pt x="1477173" y="10089964"/>
                  </a:lnTo>
                  <a:lnTo>
                    <a:pt x="1446333" y="10072563"/>
                  </a:lnTo>
                  <a:lnTo>
                    <a:pt x="1414929" y="10054479"/>
                  </a:lnTo>
                  <a:lnTo>
                    <a:pt x="1373161" y="10043790"/>
                  </a:lnTo>
                  <a:lnTo>
                    <a:pt x="1307470" y="10004130"/>
                  </a:lnTo>
                  <a:lnTo>
                    <a:pt x="1233008" y="9953849"/>
                  </a:lnTo>
                  <a:lnTo>
                    <a:pt x="1186124" y="9936965"/>
                  </a:lnTo>
                  <a:lnTo>
                    <a:pt x="1002132" y="9813882"/>
                  </a:lnTo>
                  <a:lnTo>
                    <a:pt x="183739" y="8822835"/>
                  </a:lnTo>
                  <a:lnTo>
                    <a:pt x="97967" y="8579351"/>
                  </a:lnTo>
                  <a:lnTo>
                    <a:pt x="74881" y="8511505"/>
                  </a:lnTo>
                  <a:lnTo>
                    <a:pt x="73375" y="8469791"/>
                  </a:lnTo>
                  <a:lnTo>
                    <a:pt x="40472" y="8370110"/>
                  </a:lnTo>
                  <a:lnTo>
                    <a:pt x="39632" y="8329203"/>
                  </a:lnTo>
                  <a:lnTo>
                    <a:pt x="29171" y="8296589"/>
                  </a:lnTo>
                  <a:lnTo>
                    <a:pt x="28673" y="8256096"/>
                  </a:lnTo>
                  <a:lnTo>
                    <a:pt x="18557" y="8223900"/>
                  </a:lnTo>
                  <a:lnTo>
                    <a:pt x="18407" y="8183829"/>
                  </a:lnTo>
                  <a:lnTo>
                    <a:pt x="8641" y="8152057"/>
                  </a:lnTo>
                  <a:lnTo>
                    <a:pt x="9229" y="8072988"/>
                  </a:lnTo>
                  <a:lnTo>
                    <a:pt x="0" y="8041866"/>
                  </a:lnTo>
                  <a:lnTo>
                    <a:pt x="1674" y="7964112"/>
                  </a:lnTo>
                  <a:lnTo>
                    <a:pt x="4086" y="7887253"/>
                  </a:lnTo>
                  <a:lnTo>
                    <a:pt x="7250" y="7811303"/>
                  </a:lnTo>
                  <a:lnTo>
                    <a:pt x="11175" y="7736275"/>
                  </a:lnTo>
                  <a:lnTo>
                    <a:pt x="15873" y="7662184"/>
                  </a:lnTo>
                  <a:lnTo>
                    <a:pt x="21357" y="7589043"/>
                  </a:lnTo>
                  <a:lnTo>
                    <a:pt x="37429" y="7508780"/>
                  </a:lnTo>
                  <a:lnTo>
                    <a:pt x="40871" y="7473058"/>
                  </a:lnTo>
                  <a:lnTo>
                    <a:pt x="44517" y="7437582"/>
                  </a:lnTo>
                  <a:lnTo>
                    <a:pt x="48367" y="7402355"/>
                  </a:lnTo>
                  <a:lnTo>
                    <a:pt x="62217" y="7359290"/>
                  </a:lnTo>
                  <a:lnTo>
                    <a:pt x="66481" y="7324564"/>
                  </a:lnTo>
                  <a:lnTo>
                    <a:pt x="80748" y="7282004"/>
                  </a:lnTo>
                  <a:lnTo>
                    <a:pt x="85432" y="7247786"/>
                  </a:lnTo>
                  <a:lnTo>
                    <a:pt x="100121" y="7205739"/>
                  </a:lnTo>
                  <a:lnTo>
                    <a:pt x="105231" y="7172036"/>
                  </a:lnTo>
                  <a:lnTo>
                    <a:pt x="120348" y="7130507"/>
                  </a:lnTo>
                  <a:lnTo>
                    <a:pt x="125889" y="7097327"/>
                  </a:lnTo>
                  <a:lnTo>
                    <a:pt x="141441" y="7056323"/>
                  </a:lnTo>
                  <a:lnTo>
                    <a:pt x="157212" y="7015586"/>
                  </a:lnTo>
                  <a:lnTo>
                    <a:pt x="163411" y="6983202"/>
                  </a:lnTo>
                  <a:lnTo>
                    <a:pt x="179625" y="6943001"/>
                  </a:lnTo>
                  <a:lnTo>
                    <a:pt x="196062" y="6903070"/>
                  </a:lnTo>
                  <a:lnTo>
                    <a:pt x="212724" y="6863412"/>
                  </a:lnTo>
                  <a:lnTo>
                    <a:pt x="229613" y="6824028"/>
                  </a:lnTo>
                  <a:lnTo>
                    <a:pt x="246730" y="6784920"/>
                  </a:lnTo>
                  <a:lnTo>
                    <a:pt x="254283" y="6754176"/>
                  </a:lnTo>
                  <a:lnTo>
                    <a:pt x="271860" y="6715625"/>
                  </a:lnTo>
                  <a:lnTo>
                    <a:pt x="289669" y="6677355"/>
                  </a:lnTo>
                  <a:lnTo>
                    <a:pt x="307711" y="6639369"/>
                  </a:lnTo>
                  <a:lnTo>
                    <a:pt x="325989" y="6601667"/>
                  </a:lnTo>
                  <a:lnTo>
                    <a:pt x="344503" y="6564251"/>
                  </a:lnTo>
                  <a:lnTo>
                    <a:pt x="363255" y="6527124"/>
                  </a:lnTo>
                  <a:lnTo>
                    <a:pt x="382247" y="6490286"/>
                  </a:lnTo>
                  <a:lnTo>
                    <a:pt x="411272" y="6445653"/>
                  </a:lnTo>
                  <a:lnTo>
                    <a:pt x="430746" y="6409401"/>
                  </a:lnTo>
                  <a:lnTo>
                    <a:pt x="450465" y="6373444"/>
                  </a:lnTo>
                  <a:lnTo>
                    <a:pt x="470428" y="6337783"/>
                  </a:lnTo>
                  <a:lnTo>
                    <a:pt x="490639" y="6302421"/>
                  </a:lnTo>
                  <a:lnTo>
                    <a:pt x="520889" y="6259273"/>
                  </a:lnTo>
                  <a:lnTo>
                    <a:pt x="541597" y="6224514"/>
                  </a:lnTo>
                  <a:lnTo>
                    <a:pt x="562556" y="6190058"/>
                  </a:lnTo>
                  <a:lnTo>
                    <a:pt x="593559" y="6147821"/>
                  </a:lnTo>
                  <a:lnTo>
                    <a:pt x="615024" y="6113979"/>
                  </a:lnTo>
                  <a:lnTo>
                    <a:pt x="636744" y="6080445"/>
                  </a:lnTo>
                  <a:lnTo>
                    <a:pt x="668513" y="6039136"/>
                  </a:lnTo>
                  <a:lnTo>
                    <a:pt x="690748" y="6006226"/>
                  </a:lnTo>
                  <a:lnTo>
                    <a:pt x="723035" y="5965543"/>
                  </a:lnTo>
                  <a:lnTo>
                    <a:pt x="745790" y="5933264"/>
                  </a:lnTo>
                  <a:lnTo>
                    <a:pt x="778601" y="5893215"/>
                  </a:lnTo>
                  <a:lnTo>
                    <a:pt x="801882" y="5861572"/>
                  </a:lnTo>
                  <a:lnTo>
                    <a:pt x="835222" y="5822165"/>
                  </a:lnTo>
                  <a:lnTo>
                    <a:pt x="859035" y="5791166"/>
                  </a:lnTo>
                  <a:lnTo>
                    <a:pt x="892910" y="5752406"/>
                  </a:lnTo>
                  <a:lnTo>
                    <a:pt x="917261" y="5722060"/>
                  </a:lnTo>
                  <a:lnTo>
                    <a:pt x="951677" y="5683954"/>
                  </a:lnTo>
                  <a:lnTo>
                    <a:pt x="986364" y="5646179"/>
                  </a:lnTo>
                  <a:lnTo>
                    <a:pt x="1011533" y="5616822"/>
                  </a:lnTo>
                  <a:lnTo>
                    <a:pt x="1046770" y="5579712"/>
                  </a:lnTo>
                  <a:lnTo>
                    <a:pt x="1082284" y="5542937"/>
                  </a:lnTo>
                  <a:lnTo>
                    <a:pt x="1118076" y="5506499"/>
                  </a:lnTo>
                  <a:lnTo>
                    <a:pt x="1144355" y="5478487"/>
                  </a:lnTo>
                  <a:lnTo>
                    <a:pt x="1180708" y="5442728"/>
                  </a:lnTo>
                  <a:lnTo>
                    <a:pt x="1217344" y="5407311"/>
                  </a:lnTo>
                  <a:lnTo>
                    <a:pt x="1254263" y="5372239"/>
                  </a:lnTo>
                  <a:lnTo>
                    <a:pt x="1291468" y="5337512"/>
                  </a:lnTo>
                  <a:lnTo>
                    <a:pt x="1319167" y="5311219"/>
                  </a:lnTo>
                  <a:lnTo>
                    <a:pt x="1356948" y="5277189"/>
                  </a:lnTo>
                  <a:lnTo>
                    <a:pt x="1395018" y="5243509"/>
                  </a:lnTo>
                  <a:lnTo>
                    <a:pt x="1433379" y="5210183"/>
                  </a:lnTo>
                  <a:lnTo>
                    <a:pt x="1472033" y="5177210"/>
                  </a:lnTo>
                  <a:lnTo>
                    <a:pt x="1510981" y="5144594"/>
                  </a:lnTo>
                  <a:lnTo>
                    <a:pt x="1550224" y="5112336"/>
                  </a:lnTo>
                  <a:lnTo>
                    <a:pt x="1589765" y="5080437"/>
                  </a:lnTo>
                  <a:lnTo>
                    <a:pt x="1629603" y="5048899"/>
                  </a:lnTo>
                  <a:lnTo>
                    <a:pt x="1669742" y="5017725"/>
                  </a:lnTo>
                  <a:lnTo>
                    <a:pt x="1710182" y="4986916"/>
                  </a:lnTo>
                  <a:lnTo>
                    <a:pt x="1750925" y="4956473"/>
                  </a:lnTo>
                  <a:lnTo>
                    <a:pt x="1791972" y="4926398"/>
                  </a:lnTo>
                  <a:lnTo>
                    <a:pt x="1833324" y="4896694"/>
                  </a:lnTo>
                  <a:lnTo>
                    <a:pt x="1874984" y="4867361"/>
                  </a:lnTo>
                  <a:lnTo>
                    <a:pt x="1916952" y="4838402"/>
                  </a:lnTo>
                  <a:lnTo>
                    <a:pt x="1959230" y="4809819"/>
                  </a:lnTo>
                  <a:lnTo>
                    <a:pt x="2011612" y="4773525"/>
                  </a:lnTo>
                  <a:lnTo>
                    <a:pt x="2054514" y="4745698"/>
                  </a:lnTo>
                  <a:lnTo>
                    <a:pt x="2097730" y="4718250"/>
                  </a:lnTo>
                  <a:lnTo>
                    <a:pt x="2141262" y="4691185"/>
                  </a:lnTo>
                  <a:lnTo>
                    <a:pt x="2185111" y="4664504"/>
                  </a:lnTo>
                  <a:lnTo>
                    <a:pt x="2207001" y="4651121"/>
                  </a:lnTo>
                  <a:lnTo>
                    <a:pt x="2238272" y="4629154"/>
                  </a:lnTo>
                  <a:lnTo>
                    <a:pt x="2259345" y="4614782"/>
                  </a:lnTo>
                  <a:lnTo>
                    <a:pt x="2280018" y="4599926"/>
                  </a:lnTo>
                  <a:lnTo>
                    <a:pt x="2329978" y="4560700"/>
                  </a:lnTo>
                  <a:lnTo>
                    <a:pt x="2368613" y="4527705"/>
                  </a:lnTo>
                  <a:lnTo>
                    <a:pt x="2387370" y="4510528"/>
                  </a:lnTo>
                  <a:lnTo>
                    <a:pt x="2415553" y="4484821"/>
                  </a:lnTo>
                  <a:lnTo>
                    <a:pt x="2433583" y="4466765"/>
                  </a:lnTo>
                  <a:lnTo>
                    <a:pt x="2451258" y="4448278"/>
                  </a:lnTo>
                  <a:lnTo>
                    <a:pt x="2478376" y="4421281"/>
                  </a:lnTo>
                  <a:lnTo>
                    <a:pt x="2495358" y="4401955"/>
                  </a:lnTo>
                  <a:lnTo>
                    <a:pt x="2521794" y="4374133"/>
                  </a:lnTo>
                  <a:lnTo>
                    <a:pt x="2538106" y="4353995"/>
                  </a:lnTo>
                  <a:lnTo>
                    <a:pt x="2554090" y="4333461"/>
                  </a:lnTo>
                  <a:lnTo>
                    <a:pt x="2579545" y="4304451"/>
                  </a:lnTo>
                  <a:lnTo>
                    <a:pt x="2594893" y="4283146"/>
                  </a:lnTo>
                  <a:lnTo>
                    <a:pt x="2619723" y="4253378"/>
                  </a:lnTo>
                  <a:lnTo>
                    <a:pt x="2634456" y="4231329"/>
                  </a:lnTo>
                  <a:lnTo>
                    <a:pt x="2658683" y="4200831"/>
                  </a:lnTo>
                  <a:lnTo>
                    <a:pt x="2672824" y="4178065"/>
                  </a:lnTo>
                  <a:lnTo>
                    <a:pt x="2696470" y="4146865"/>
                  </a:lnTo>
                  <a:lnTo>
                    <a:pt x="2710042" y="4123409"/>
                  </a:lnTo>
                  <a:lnTo>
                    <a:pt x="2733130" y="4091533"/>
                  </a:lnTo>
                  <a:lnTo>
                    <a:pt x="2746156" y="4067415"/>
                  </a:lnTo>
                  <a:lnTo>
                    <a:pt x="2768708" y="4034890"/>
                  </a:lnTo>
                  <a:lnTo>
                    <a:pt x="2781209" y="4010138"/>
                  </a:lnTo>
                  <a:lnTo>
                    <a:pt x="2803249" y="3976991"/>
                  </a:lnTo>
                  <a:lnTo>
                    <a:pt x="2825041" y="3943545"/>
                  </a:lnTo>
                  <a:lnTo>
                    <a:pt x="2836797" y="3917891"/>
                  </a:lnTo>
                  <a:lnTo>
                    <a:pt x="2858110" y="3883864"/>
                  </a:lnTo>
                  <a:lnTo>
                    <a:pt x="2869398" y="3857644"/>
                  </a:lnTo>
                  <a:lnTo>
                    <a:pt x="2890254" y="3823064"/>
                  </a:lnTo>
                  <a:lnTo>
                    <a:pt x="2910890" y="3788217"/>
                  </a:lnTo>
                  <a:lnTo>
                    <a:pt x="2921519" y="3761198"/>
                  </a:lnTo>
                  <a:lnTo>
                    <a:pt x="2941732" y="3725839"/>
                  </a:lnTo>
                  <a:lnTo>
                    <a:pt x="2961741" y="3690235"/>
                  </a:lnTo>
                  <a:lnTo>
                    <a:pt x="2971761" y="3662478"/>
                  </a:lnTo>
                  <a:lnTo>
                    <a:pt x="2991382" y="3626402"/>
                  </a:lnTo>
                  <a:lnTo>
                    <a:pt x="3010816" y="3590101"/>
                  </a:lnTo>
                  <a:lnTo>
                    <a:pt x="3020278" y="3561668"/>
                  </a:lnTo>
                  <a:lnTo>
                    <a:pt x="3039357" y="3524937"/>
                  </a:lnTo>
                  <a:lnTo>
                    <a:pt x="3058267" y="3488000"/>
                  </a:lnTo>
                  <a:lnTo>
                    <a:pt x="3077013" y="3450866"/>
                  </a:lnTo>
                  <a:lnTo>
                    <a:pt x="3085809" y="3421626"/>
                  </a:lnTo>
                  <a:lnTo>
                    <a:pt x="3104245" y="3384116"/>
                  </a:lnTo>
                  <a:lnTo>
                    <a:pt x="3122534" y="3346428"/>
                  </a:lnTo>
                  <a:lnTo>
                    <a:pt x="3140682" y="3308569"/>
                  </a:lnTo>
                  <a:lnTo>
                    <a:pt x="3148902" y="3278632"/>
                  </a:lnTo>
                  <a:lnTo>
                    <a:pt x="3166784" y="3240452"/>
                  </a:lnTo>
                  <a:lnTo>
                    <a:pt x="3184543" y="3202121"/>
                  </a:lnTo>
                  <a:lnTo>
                    <a:pt x="3202183" y="3163647"/>
                  </a:lnTo>
                  <a:lnTo>
                    <a:pt x="3209917" y="3133123"/>
                  </a:lnTo>
                  <a:lnTo>
                    <a:pt x="3227337" y="3094381"/>
                  </a:lnTo>
                  <a:lnTo>
                    <a:pt x="3244655" y="3055517"/>
                  </a:lnTo>
                  <a:lnTo>
                    <a:pt x="3261877" y="3016537"/>
                  </a:lnTo>
                  <a:lnTo>
                    <a:pt x="3279008" y="2977447"/>
                  </a:lnTo>
                  <a:lnTo>
                    <a:pt x="3296055" y="2938254"/>
                  </a:lnTo>
                  <a:lnTo>
                    <a:pt x="3303230" y="2907052"/>
                  </a:lnTo>
                  <a:lnTo>
                    <a:pt x="3320123" y="2867674"/>
                  </a:lnTo>
                  <a:lnTo>
                    <a:pt x="3353713" y="2788679"/>
                  </a:lnTo>
                  <a:lnTo>
                    <a:pt x="3387076" y="2709409"/>
                  </a:lnTo>
                  <a:lnTo>
                    <a:pt x="3393894" y="2677774"/>
                  </a:lnTo>
                  <a:lnTo>
                    <a:pt x="3443510" y="2558350"/>
                  </a:lnTo>
                  <a:lnTo>
                    <a:pt x="3516027" y="2366933"/>
                  </a:lnTo>
                  <a:lnTo>
                    <a:pt x="3598468" y="2167588"/>
                  </a:lnTo>
                  <a:lnTo>
                    <a:pt x="3605242" y="2135900"/>
                  </a:lnTo>
                  <a:lnTo>
                    <a:pt x="3638496" y="2056499"/>
                  </a:lnTo>
                  <a:lnTo>
                    <a:pt x="3671952" y="1977342"/>
                  </a:lnTo>
                  <a:lnTo>
                    <a:pt x="3688770" y="1937871"/>
                  </a:lnTo>
                  <a:lnTo>
                    <a:pt x="3705655" y="1898483"/>
                  </a:lnTo>
                  <a:lnTo>
                    <a:pt x="3712819" y="1867268"/>
                  </a:lnTo>
                  <a:lnTo>
                    <a:pt x="3729855" y="1828063"/>
                  </a:lnTo>
                  <a:lnTo>
                    <a:pt x="3746975" y="1788959"/>
                  </a:lnTo>
                  <a:lnTo>
                    <a:pt x="3764185" y="1749963"/>
                  </a:lnTo>
                  <a:lnTo>
                    <a:pt x="3781490" y="1711083"/>
                  </a:lnTo>
                  <a:lnTo>
                    <a:pt x="3798896" y="1672326"/>
                  </a:lnTo>
                  <a:lnTo>
                    <a:pt x="3816409" y="1633697"/>
                  </a:lnTo>
                  <a:lnTo>
                    <a:pt x="3824241" y="1603291"/>
                  </a:lnTo>
                  <a:lnTo>
                    <a:pt x="3841983" y="1564941"/>
                  </a:lnTo>
                  <a:lnTo>
                    <a:pt x="3859849" y="1526741"/>
                  </a:lnTo>
                  <a:lnTo>
                    <a:pt x="3877845" y="1488697"/>
                  </a:lnTo>
                  <a:lnTo>
                    <a:pt x="3895975" y="1450816"/>
                  </a:lnTo>
                  <a:lnTo>
                    <a:pt x="3914245" y="1413105"/>
                  </a:lnTo>
                  <a:lnTo>
                    <a:pt x="3932661" y="1375571"/>
                  </a:lnTo>
                  <a:lnTo>
                    <a:pt x="3941437" y="1346307"/>
                  </a:lnTo>
                  <a:lnTo>
                    <a:pt x="3960162" y="1309147"/>
                  </a:lnTo>
                  <a:lnTo>
                    <a:pt x="3979050" y="1272184"/>
                  </a:lnTo>
                  <a:lnTo>
                    <a:pt x="3998107" y="1235425"/>
                  </a:lnTo>
                  <a:lnTo>
                    <a:pt x="4017337" y="1198877"/>
                  </a:lnTo>
                  <a:lnTo>
                    <a:pt x="4026955" y="1170634"/>
                  </a:lnTo>
                  <a:lnTo>
                    <a:pt x="4046551" y="1134528"/>
                  </a:lnTo>
                  <a:lnTo>
                    <a:pt x="4066338" y="1098654"/>
                  </a:lnTo>
                  <a:lnTo>
                    <a:pt x="4086322" y="1063018"/>
                  </a:lnTo>
                  <a:lnTo>
                    <a:pt x="4106508" y="1027626"/>
                  </a:lnTo>
                  <a:lnTo>
                    <a:pt x="4117109" y="1000574"/>
                  </a:lnTo>
                  <a:lnTo>
                    <a:pt x="4137716" y="965693"/>
                  </a:lnTo>
                  <a:lnTo>
                    <a:pt x="4158543" y="931077"/>
                  </a:lnTo>
                  <a:lnTo>
                    <a:pt x="4179594" y="896734"/>
                  </a:lnTo>
                  <a:lnTo>
                    <a:pt x="4191083" y="870757"/>
                  </a:lnTo>
                  <a:lnTo>
                    <a:pt x="4212601" y="836978"/>
                  </a:lnTo>
                  <a:lnTo>
                    <a:pt x="4234361" y="803493"/>
                  </a:lnTo>
                  <a:lnTo>
                    <a:pt x="4256368" y="770307"/>
                  </a:lnTo>
                  <a:lnTo>
                    <a:pt x="4268835" y="745514"/>
                  </a:lnTo>
                  <a:lnTo>
                    <a:pt x="4291353" y="712947"/>
                  </a:lnTo>
                  <a:lnTo>
                    <a:pt x="4314136" y="680700"/>
                  </a:lnTo>
                  <a:lnTo>
                    <a:pt x="4327396" y="656867"/>
                  </a:lnTo>
                  <a:lnTo>
                    <a:pt x="4350724" y="625281"/>
                  </a:lnTo>
                  <a:lnTo>
                    <a:pt x="4374333" y="594035"/>
                  </a:lnTo>
                  <a:lnTo>
                    <a:pt x="4398229" y="563136"/>
                  </a:lnTo>
                  <a:lnTo>
                    <a:pt x="4412624" y="540678"/>
                  </a:lnTo>
                  <a:lnTo>
                    <a:pt x="4437110" y="510494"/>
                  </a:lnTo>
                  <a:lnTo>
                    <a:pt x="4452107" y="488765"/>
                  </a:lnTo>
                  <a:lnTo>
                    <a:pt x="4477206" y="459323"/>
                  </a:lnTo>
                  <a:lnTo>
                    <a:pt x="4502620" y="430263"/>
                  </a:lnTo>
                  <a:lnTo>
                    <a:pt x="4518562" y="409678"/>
                  </a:lnTo>
                  <a:lnTo>
                    <a:pt x="4544623" y="381400"/>
                  </a:lnTo>
                  <a:lnTo>
                    <a:pt x="4571015" y="353525"/>
                  </a:lnTo>
                  <a:lnTo>
                    <a:pt x="4587952" y="334145"/>
                  </a:lnTo>
                  <a:lnTo>
                    <a:pt x="4615025" y="307093"/>
                  </a:lnTo>
                  <a:lnTo>
                    <a:pt x="4632653" y="288550"/>
                  </a:lnTo>
                  <a:lnTo>
                    <a:pt x="4660429" y="262350"/>
                  </a:lnTo>
                  <a:lnTo>
                    <a:pt x="4678772" y="244672"/>
                  </a:lnTo>
                  <a:lnTo>
                    <a:pt x="4707273" y="219351"/>
                  </a:lnTo>
                  <a:lnTo>
                    <a:pt x="4755602" y="178149"/>
                  </a:lnTo>
                  <a:lnTo>
                    <a:pt x="4805460" y="138800"/>
                  </a:lnTo>
                  <a:lnTo>
                    <a:pt x="4826081" y="123880"/>
                  </a:lnTo>
                  <a:lnTo>
                    <a:pt x="4856894" y="101358"/>
                  </a:lnTo>
                  <a:lnTo>
                    <a:pt x="4878319" y="87412"/>
                  </a:lnTo>
                  <a:lnTo>
                    <a:pt x="4909947" y="65877"/>
                  </a:lnTo>
                  <a:lnTo>
                    <a:pt x="4932198" y="52933"/>
                  </a:lnTo>
                  <a:lnTo>
                    <a:pt x="4954872" y="40499"/>
                  </a:lnTo>
                  <a:lnTo>
                    <a:pt x="4987766" y="20497"/>
                  </a:lnTo>
                  <a:lnTo>
                    <a:pt x="5011300" y="9105"/>
                  </a:lnTo>
                  <a:lnTo>
                    <a:pt x="5023588" y="4041"/>
                  </a:lnTo>
                  <a:lnTo>
                    <a:pt x="6239068" y="0"/>
                  </a:lnTo>
                  <a:lnTo>
                    <a:pt x="6257562" y="2451"/>
                  </a:lnTo>
                  <a:lnTo>
                    <a:pt x="6291933" y="24127"/>
                  </a:lnTo>
                  <a:lnTo>
                    <a:pt x="6336749" y="38507"/>
                  </a:lnTo>
                  <a:lnTo>
                    <a:pt x="6382223" y="53684"/>
                  </a:lnTo>
                  <a:lnTo>
                    <a:pt x="6418568" y="77752"/>
                  </a:lnTo>
                  <a:lnTo>
                    <a:pt x="6465376" y="94544"/>
                  </a:lnTo>
                  <a:lnTo>
                    <a:pt x="6503066" y="120240"/>
                  </a:lnTo>
                  <a:lnTo>
                    <a:pt x="6551229" y="138675"/>
                  </a:lnTo>
                  <a:lnTo>
                    <a:pt x="6590287" y="166026"/>
                  </a:lnTo>
                  <a:lnTo>
                    <a:pt x="6639829" y="186130"/>
                  </a:lnTo>
                  <a:lnTo>
                    <a:pt x="6680276" y="215165"/>
                  </a:lnTo>
                  <a:lnTo>
                    <a:pt x="6731219" y="236964"/>
                  </a:lnTo>
                  <a:lnTo>
                    <a:pt x="6777688" y="273292"/>
                  </a:lnTo>
                  <a:lnTo>
                    <a:pt x="6833559" y="301059"/>
                  </a:lnTo>
                  <a:lnTo>
                    <a:pt x="6879249" y="336443"/>
                  </a:lnTo>
                  <a:lnTo>
                    <a:pt x="6934348" y="363276"/>
                  </a:lnTo>
                  <a:lnTo>
                    <a:pt x="7023825" y="431739"/>
                  </a:lnTo>
                  <a:lnTo>
                    <a:pt x="7077796" y="457205"/>
                  </a:lnTo>
                  <a:lnTo>
                    <a:pt x="7335251" y="649304"/>
                  </a:lnTo>
                  <a:lnTo>
                    <a:pt x="7367134" y="687913"/>
                  </a:lnTo>
                  <a:lnTo>
                    <a:pt x="7449462" y="747720"/>
                  </a:lnTo>
                  <a:close/>
                </a:path>
                <a:path w="9120505" h="10271760">
                  <a:moveTo>
                    <a:pt x="7560660" y="842486"/>
                  </a:moveTo>
                  <a:lnTo>
                    <a:pt x="8077447" y="1468299"/>
                  </a:lnTo>
                  <a:lnTo>
                    <a:pt x="8092108" y="1505998"/>
                  </a:lnTo>
                  <a:lnTo>
                    <a:pt x="8116313" y="1535310"/>
                  </a:lnTo>
                  <a:lnTo>
                    <a:pt x="8130481" y="1572412"/>
                  </a:lnTo>
                  <a:lnTo>
                    <a:pt x="7480329" y="785099"/>
                  </a:lnTo>
                  <a:lnTo>
                    <a:pt x="7560660" y="842486"/>
                  </a:lnTo>
                  <a:close/>
                </a:path>
                <a:path w="9120505" h="10271760">
                  <a:moveTo>
                    <a:pt x="7659153" y="941813"/>
                  </a:moveTo>
                  <a:lnTo>
                    <a:pt x="8037574" y="1400068"/>
                  </a:lnTo>
                  <a:lnTo>
                    <a:pt x="8052742" y="1438382"/>
                  </a:lnTo>
                  <a:lnTo>
                    <a:pt x="7620111" y="914479"/>
                  </a:lnTo>
                  <a:lnTo>
                    <a:pt x="7659153" y="941813"/>
                  </a:lnTo>
                  <a:close/>
                </a:path>
                <a:path w="9120505" h="10271760">
                  <a:moveTo>
                    <a:pt x="7754836" y="1037736"/>
                  </a:moveTo>
                  <a:lnTo>
                    <a:pt x="7970910" y="1299396"/>
                  </a:lnTo>
                  <a:lnTo>
                    <a:pt x="7986869" y="1338666"/>
                  </a:lnTo>
                  <a:lnTo>
                    <a:pt x="7716719" y="1011523"/>
                  </a:lnTo>
                  <a:lnTo>
                    <a:pt x="7754836" y="1037736"/>
                  </a:lnTo>
                  <a:close/>
                </a:path>
              </a:pathLst>
            </a:custGeom>
            <a:solidFill>
              <a:srgbClr val="FFFFFF">
                <a:alpha val="2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3725" y="452176"/>
              <a:ext cx="4839126" cy="9831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538" y="731641"/>
              <a:ext cx="4190603" cy="9093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7582" y="1951430"/>
            <a:ext cx="7586937" cy="6542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248809"/>
            <a:ext cx="7009765" cy="1309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65" dirty="0">
                <a:solidFill>
                  <a:srgbClr val="09417D"/>
                </a:solidFill>
              </a:rPr>
              <a:t>Target</a:t>
            </a:r>
            <a:r>
              <a:rPr spc="-790" dirty="0">
                <a:solidFill>
                  <a:srgbClr val="09417D"/>
                </a:solidFill>
              </a:rPr>
              <a:t> </a:t>
            </a:r>
            <a:r>
              <a:rPr spc="-245" dirty="0">
                <a:solidFill>
                  <a:srgbClr val="09417D"/>
                </a:solidFill>
              </a:rPr>
              <a:t>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851013"/>
            <a:ext cx="434213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60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-45" dirty="0">
                <a:solidFill>
                  <a:srgbClr val="FFFFFF"/>
                </a:solidFill>
                <a:latin typeface="Trebuchet MS"/>
                <a:cs typeface="Trebuchet MS"/>
              </a:rPr>
              <a:t>ttr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550" spc="-4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ofi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5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740429"/>
            <a:ext cx="5814695" cy="310134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4400" spc="-190" dirty="0">
                <a:solidFill>
                  <a:srgbClr val="09417D"/>
                </a:solidFill>
                <a:latin typeface="Verdana"/>
                <a:cs typeface="Verdana"/>
              </a:rPr>
              <a:t>Target </a:t>
            </a:r>
            <a:r>
              <a:rPr sz="4400" spc="-125" dirty="0">
                <a:solidFill>
                  <a:srgbClr val="09417D"/>
                </a:solidFill>
                <a:latin typeface="Verdana"/>
                <a:cs typeface="Verdana"/>
              </a:rPr>
              <a:t>Market</a:t>
            </a:r>
            <a:r>
              <a:rPr sz="4400" spc="-575" dirty="0">
                <a:solidFill>
                  <a:srgbClr val="09417D"/>
                </a:solidFill>
                <a:latin typeface="Verdana"/>
                <a:cs typeface="Verdana"/>
              </a:rPr>
              <a:t> </a:t>
            </a:r>
            <a:r>
              <a:rPr sz="4400" spc="-660" dirty="0">
                <a:solidFill>
                  <a:srgbClr val="09417D"/>
                </a:solidFill>
                <a:latin typeface="Verdana"/>
                <a:cs typeface="Verdana"/>
              </a:rPr>
              <a:t>1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00" spc="-190" dirty="0">
                <a:solidFill>
                  <a:srgbClr val="09417D"/>
                </a:solidFill>
                <a:latin typeface="Verdana"/>
                <a:cs typeface="Verdana"/>
              </a:rPr>
              <a:t>Target </a:t>
            </a:r>
            <a:r>
              <a:rPr sz="4400" spc="-125" dirty="0">
                <a:solidFill>
                  <a:srgbClr val="09417D"/>
                </a:solidFill>
                <a:latin typeface="Verdana"/>
                <a:cs typeface="Verdana"/>
              </a:rPr>
              <a:t>Market</a:t>
            </a:r>
            <a:r>
              <a:rPr sz="4400" spc="-575" dirty="0">
                <a:solidFill>
                  <a:srgbClr val="09417D"/>
                </a:solidFill>
                <a:latin typeface="Verdana"/>
                <a:cs typeface="Verdana"/>
              </a:rPr>
              <a:t> </a:t>
            </a:r>
            <a:r>
              <a:rPr sz="4400" spc="-425" dirty="0">
                <a:solidFill>
                  <a:srgbClr val="09417D"/>
                </a:solidFill>
                <a:latin typeface="Verdana"/>
                <a:cs typeface="Verdana"/>
              </a:rPr>
              <a:t>2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Tie </a:t>
            </a:r>
            <a:r>
              <a:rPr sz="2550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50" spc="11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55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5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25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0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55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5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248" y="3002541"/>
            <a:ext cx="5598795" cy="282448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920750" algn="ctr">
              <a:lnSpc>
                <a:spcPct val="100000"/>
              </a:lnSpc>
              <a:spcBef>
                <a:spcPts val="2760"/>
              </a:spcBef>
            </a:pPr>
            <a:r>
              <a:rPr sz="4850" spc="-180" dirty="0"/>
              <a:t>Why </a:t>
            </a:r>
            <a:r>
              <a:rPr sz="4850" spc="-320" dirty="0"/>
              <a:t>us</a:t>
            </a:r>
            <a:r>
              <a:rPr sz="4850" spc="-680" dirty="0"/>
              <a:t> </a:t>
            </a:r>
            <a:r>
              <a:rPr sz="4850" spc="-5" dirty="0"/>
              <a:t>?</a:t>
            </a:r>
            <a:endParaRPr sz="4850"/>
          </a:p>
          <a:p>
            <a:pPr marL="12700" marR="5080">
              <a:lnSpc>
                <a:spcPct val="125000"/>
              </a:lnSpc>
              <a:spcBef>
                <a:spcPts val="730"/>
              </a:spcBef>
            </a:pPr>
            <a:r>
              <a:rPr sz="2850" spc="125" dirty="0">
                <a:solidFill>
                  <a:srgbClr val="254B3C"/>
                </a:solidFill>
                <a:latin typeface="Arial"/>
                <a:cs typeface="Arial"/>
              </a:rPr>
              <a:t>O</a:t>
            </a:r>
            <a:r>
              <a:rPr sz="2800" spc="125" dirty="0">
                <a:solidFill>
                  <a:srgbClr val="254B3C"/>
                </a:solidFill>
                <a:latin typeface="Trebuchet MS"/>
                <a:cs typeface="Trebuchet MS"/>
              </a:rPr>
              <a:t>ur 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pla</a:t>
            </a:r>
            <a:r>
              <a:rPr sz="2800" spc="110" dirty="0">
                <a:solidFill>
                  <a:srgbClr val="254B3C"/>
                </a:solidFill>
                <a:latin typeface="Trebuchet MS"/>
                <a:cs typeface="Trebuchet MS"/>
              </a:rPr>
              <a:t>t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fo</a:t>
            </a:r>
            <a:r>
              <a:rPr sz="2800" spc="110" dirty="0">
                <a:solidFill>
                  <a:srgbClr val="254B3C"/>
                </a:solidFill>
                <a:latin typeface="Trebuchet MS"/>
                <a:cs typeface="Trebuchet MS"/>
              </a:rPr>
              <a:t>r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m </a:t>
            </a:r>
            <a:r>
              <a:rPr sz="2850" spc="105" dirty="0">
                <a:solidFill>
                  <a:srgbClr val="254B3C"/>
                </a:solidFill>
                <a:latin typeface="Arial"/>
                <a:cs typeface="Arial"/>
              </a:rPr>
              <a:t>compa</a:t>
            </a:r>
            <a:r>
              <a:rPr sz="2800" spc="105" dirty="0">
                <a:solidFill>
                  <a:srgbClr val="254B3C"/>
                </a:solidFill>
                <a:latin typeface="Trebuchet MS"/>
                <a:cs typeface="Trebuchet MS"/>
              </a:rPr>
              <a:t>r</a:t>
            </a:r>
            <a:r>
              <a:rPr sz="2850" spc="105" dirty="0">
                <a:solidFill>
                  <a:srgbClr val="254B3C"/>
                </a:solidFill>
                <a:latin typeface="Arial"/>
                <a:cs typeface="Arial"/>
              </a:rPr>
              <a:t>e</a:t>
            </a:r>
            <a:r>
              <a:rPr sz="2800" spc="105" dirty="0">
                <a:solidFill>
                  <a:srgbClr val="254B3C"/>
                </a:solidFill>
                <a:latin typeface="Trebuchet MS"/>
                <a:cs typeface="Trebuchet MS"/>
              </a:rPr>
              <a:t>s</a:t>
            </a:r>
            <a:r>
              <a:rPr sz="2800" spc="-75" dirty="0">
                <a:solidFill>
                  <a:srgbClr val="254B3C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54B3C"/>
                </a:solidFill>
                <a:latin typeface="Trebuchet MS"/>
                <a:cs typeface="Trebuchet MS"/>
              </a:rPr>
              <a:t>r</a:t>
            </a:r>
            <a:r>
              <a:rPr sz="2850" spc="60" dirty="0">
                <a:solidFill>
                  <a:srgbClr val="254B3C"/>
                </a:solidFill>
                <a:latin typeface="Arial"/>
                <a:cs typeface="Arial"/>
              </a:rPr>
              <a:t>eal</a:t>
            </a:r>
            <a:r>
              <a:rPr sz="2800" spc="60" dirty="0">
                <a:solidFill>
                  <a:srgbClr val="254B3C"/>
                </a:solidFill>
                <a:latin typeface="Trebuchet MS"/>
                <a:cs typeface="Trebuchet MS"/>
              </a:rPr>
              <a:t>t</a:t>
            </a:r>
            <a:r>
              <a:rPr sz="2850" spc="60" dirty="0">
                <a:solidFill>
                  <a:srgbClr val="254B3C"/>
                </a:solidFill>
                <a:latin typeface="Arial"/>
                <a:cs typeface="Arial"/>
              </a:rPr>
              <a:t>ime  </a:t>
            </a:r>
            <a:r>
              <a:rPr sz="2850" spc="30" dirty="0">
                <a:solidFill>
                  <a:srgbClr val="254B3C"/>
                </a:solidFill>
                <a:latin typeface="Arial"/>
                <a:cs typeface="Arial"/>
              </a:rPr>
              <a:t>e</a:t>
            </a:r>
            <a:r>
              <a:rPr sz="2800" spc="30" dirty="0">
                <a:solidFill>
                  <a:srgbClr val="254B3C"/>
                </a:solidFill>
                <a:latin typeface="Trebuchet MS"/>
                <a:cs typeface="Trebuchet MS"/>
              </a:rPr>
              <a:t>x</a:t>
            </a:r>
            <a:r>
              <a:rPr sz="2850" spc="30" dirty="0">
                <a:solidFill>
                  <a:srgbClr val="254B3C"/>
                </a:solidFill>
                <a:latin typeface="Arial"/>
                <a:cs typeface="Arial"/>
              </a:rPr>
              <a:t>change </a:t>
            </a:r>
            <a:r>
              <a:rPr sz="2850" spc="105" dirty="0">
                <a:solidFill>
                  <a:srgbClr val="254B3C"/>
                </a:solidFill>
                <a:latin typeface="Arial"/>
                <a:cs typeface="Arial"/>
              </a:rPr>
              <a:t>p</a:t>
            </a:r>
            <a:r>
              <a:rPr sz="2800" spc="105" dirty="0">
                <a:solidFill>
                  <a:srgbClr val="254B3C"/>
                </a:solidFill>
                <a:latin typeface="Trebuchet MS"/>
                <a:cs typeface="Trebuchet MS"/>
              </a:rPr>
              <a:t>r</a:t>
            </a:r>
            <a:r>
              <a:rPr sz="2850" spc="105" dirty="0">
                <a:solidFill>
                  <a:srgbClr val="254B3C"/>
                </a:solidFill>
                <a:latin typeface="Arial"/>
                <a:cs typeface="Arial"/>
              </a:rPr>
              <a:t>ice</a:t>
            </a:r>
            <a:r>
              <a:rPr sz="2800" spc="105" dirty="0">
                <a:solidFill>
                  <a:srgbClr val="254B3C"/>
                </a:solidFill>
                <a:latin typeface="Trebuchet MS"/>
                <a:cs typeface="Trebuchet MS"/>
              </a:rPr>
              <a:t>s </a:t>
            </a:r>
            <a:r>
              <a:rPr sz="2850" spc="70" dirty="0">
                <a:solidFill>
                  <a:srgbClr val="254B3C"/>
                </a:solidFill>
                <a:latin typeface="Arial"/>
                <a:cs typeface="Arial"/>
              </a:rPr>
              <a:t>and 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p</a:t>
            </a:r>
            <a:r>
              <a:rPr sz="2800" spc="110" dirty="0">
                <a:solidFill>
                  <a:srgbClr val="254B3C"/>
                </a:solidFill>
                <a:latin typeface="Trebuchet MS"/>
                <a:cs typeface="Trebuchet MS"/>
              </a:rPr>
              <a:t>r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o</a:t>
            </a:r>
            <a:r>
              <a:rPr sz="2800" spc="110" dirty="0">
                <a:solidFill>
                  <a:srgbClr val="254B3C"/>
                </a:solidFill>
                <a:latin typeface="Trebuchet MS"/>
                <a:cs typeface="Trebuchet MS"/>
              </a:rPr>
              <a:t>v</a:t>
            </a:r>
            <a:r>
              <a:rPr sz="2850" spc="110" dirty="0">
                <a:solidFill>
                  <a:srgbClr val="254B3C"/>
                </a:solidFill>
                <a:latin typeface="Arial"/>
                <a:cs typeface="Arial"/>
              </a:rPr>
              <a:t>ide</a:t>
            </a:r>
            <a:r>
              <a:rPr sz="2800" spc="110" dirty="0">
                <a:solidFill>
                  <a:srgbClr val="254B3C"/>
                </a:solidFill>
                <a:latin typeface="Trebuchet MS"/>
                <a:cs typeface="Trebuchet MS"/>
              </a:rPr>
              <a:t>s  </a:t>
            </a:r>
            <a:r>
              <a:rPr sz="2850" spc="15" dirty="0">
                <a:solidFill>
                  <a:srgbClr val="254B3C"/>
                </a:solidFill>
                <a:latin typeface="Arial"/>
                <a:cs typeface="Arial"/>
              </a:rPr>
              <a:t>ad</a:t>
            </a:r>
            <a:r>
              <a:rPr sz="2800" spc="15" dirty="0">
                <a:solidFill>
                  <a:srgbClr val="254B3C"/>
                </a:solidFill>
                <a:latin typeface="Trebuchet MS"/>
                <a:cs typeface="Trebuchet MS"/>
              </a:rPr>
              <a:t>v</a:t>
            </a:r>
            <a:r>
              <a:rPr sz="2850" spc="15" dirty="0">
                <a:solidFill>
                  <a:srgbClr val="254B3C"/>
                </a:solidFill>
                <a:latin typeface="Arial"/>
                <a:cs typeface="Arial"/>
              </a:rPr>
              <a:t>an</a:t>
            </a:r>
            <a:r>
              <a:rPr sz="2800" spc="15" dirty="0">
                <a:solidFill>
                  <a:srgbClr val="254B3C"/>
                </a:solidFill>
                <a:latin typeface="Trebuchet MS"/>
                <a:cs typeface="Trebuchet MS"/>
              </a:rPr>
              <a:t>t</a:t>
            </a:r>
            <a:r>
              <a:rPr sz="2850" spc="15" dirty="0">
                <a:solidFill>
                  <a:srgbClr val="254B3C"/>
                </a:solidFill>
                <a:latin typeface="Arial"/>
                <a:cs typeface="Arial"/>
              </a:rPr>
              <a:t>age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35" y="1503171"/>
            <a:ext cx="8162290" cy="7677150"/>
          </a:xfrm>
          <a:custGeom>
            <a:avLst/>
            <a:gdLst/>
            <a:ahLst/>
            <a:cxnLst/>
            <a:rect l="l" t="t" r="r" b="b"/>
            <a:pathLst>
              <a:path w="8162290" h="7677150">
                <a:moveTo>
                  <a:pt x="6258017" y="220394"/>
                </a:moveTo>
                <a:lnTo>
                  <a:pt x="6305382" y="236138"/>
                </a:lnTo>
                <a:lnTo>
                  <a:pt x="6352548" y="252481"/>
                </a:lnTo>
                <a:lnTo>
                  <a:pt x="6399508" y="269429"/>
                </a:lnTo>
                <a:lnTo>
                  <a:pt x="6446256" y="286986"/>
                </a:lnTo>
                <a:lnTo>
                  <a:pt x="6492784" y="305160"/>
                </a:lnTo>
                <a:lnTo>
                  <a:pt x="6539087" y="323954"/>
                </a:lnTo>
                <a:lnTo>
                  <a:pt x="6585156" y="343374"/>
                </a:lnTo>
                <a:lnTo>
                  <a:pt x="6630986" y="363426"/>
                </a:lnTo>
                <a:lnTo>
                  <a:pt x="6676568" y="384115"/>
                </a:lnTo>
                <a:lnTo>
                  <a:pt x="6721897" y="405446"/>
                </a:lnTo>
                <a:lnTo>
                  <a:pt x="6766966" y="427425"/>
                </a:lnTo>
                <a:lnTo>
                  <a:pt x="6811767" y="450058"/>
                </a:lnTo>
                <a:lnTo>
                  <a:pt x="6856293" y="473349"/>
                </a:lnTo>
                <a:lnTo>
                  <a:pt x="6900539" y="497304"/>
                </a:lnTo>
                <a:lnTo>
                  <a:pt x="6943760" y="521729"/>
                </a:lnTo>
                <a:lnTo>
                  <a:pt x="6986544" y="546818"/>
                </a:lnTo>
                <a:lnTo>
                  <a:pt x="7028872" y="572569"/>
                </a:lnTo>
                <a:lnTo>
                  <a:pt x="7070726" y="598977"/>
                </a:lnTo>
                <a:lnTo>
                  <a:pt x="7112086" y="626037"/>
                </a:lnTo>
                <a:lnTo>
                  <a:pt x="7152935" y="653746"/>
                </a:lnTo>
                <a:lnTo>
                  <a:pt x="7193253" y="682100"/>
                </a:lnTo>
                <a:lnTo>
                  <a:pt x="7233023" y="711094"/>
                </a:lnTo>
                <a:lnTo>
                  <a:pt x="7272225" y="740724"/>
                </a:lnTo>
                <a:lnTo>
                  <a:pt x="7310841" y="770987"/>
                </a:lnTo>
                <a:lnTo>
                  <a:pt x="7348852" y="801877"/>
                </a:lnTo>
                <a:lnTo>
                  <a:pt x="7386239" y="833390"/>
                </a:lnTo>
                <a:lnTo>
                  <a:pt x="7422985" y="865524"/>
                </a:lnTo>
                <a:lnTo>
                  <a:pt x="7459071" y="898272"/>
                </a:lnTo>
                <a:lnTo>
                  <a:pt x="7494477" y="931632"/>
                </a:lnTo>
                <a:lnTo>
                  <a:pt x="7529185" y="965599"/>
                </a:lnTo>
                <a:lnTo>
                  <a:pt x="7563177" y="1000169"/>
                </a:lnTo>
                <a:lnTo>
                  <a:pt x="7596435" y="1035338"/>
                </a:lnTo>
                <a:lnTo>
                  <a:pt x="7628938" y="1071101"/>
                </a:lnTo>
                <a:lnTo>
                  <a:pt x="7660670" y="1107455"/>
                </a:lnTo>
                <a:lnTo>
                  <a:pt x="7691611" y="1144395"/>
                </a:lnTo>
                <a:lnTo>
                  <a:pt x="7721742" y="1181917"/>
                </a:lnTo>
                <a:lnTo>
                  <a:pt x="7751046" y="1220017"/>
                </a:lnTo>
                <a:lnTo>
                  <a:pt x="7779503" y="1258691"/>
                </a:lnTo>
                <a:lnTo>
                  <a:pt x="7807095" y="1297935"/>
                </a:lnTo>
                <a:lnTo>
                  <a:pt x="7833803" y="1337744"/>
                </a:lnTo>
                <a:lnTo>
                  <a:pt x="7859609" y="1378115"/>
                </a:lnTo>
                <a:lnTo>
                  <a:pt x="7884494" y="1419042"/>
                </a:lnTo>
                <a:lnTo>
                  <a:pt x="7908440" y="1460523"/>
                </a:lnTo>
                <a:lnTo>
                  <a:pt x="7931427" y="1502553"/>
                </a:lnTo>
                <a:lnTo>
                  <a:pt x="7953438" y="1545127"/>
                </a:lnTo>
                <a:lnTo>
                  <a:pt x="7974453" y="1588242"/>
                </a:lnTo>
                <a:lnTo>
                  <a:pt x="7994455" y="1631893"/>
                </a:lnTo>
                <a:lnTo>
                  <a:pt x="8013424" y="1676077"/>
                </a:lnTo>
                <a:lnTo>
                  <a:pt x="8031342" y="1720788"/>
                </a:lnTo>
                <a:lnTo>
                  <a:pt x="8048190" y="1766024"/>
                </a:lnTo>
                <a:lnTo>
                  <a:pt x="8063950" y="1811779"/>
                </a:lnTo>
                <a:lnTo>
                  <a:pt x="8078603" y="1858050"/>
                </a:lnTo>
                <a:lnTo>
                  <a:pt x="8092130" y="1904832"/>
                </a:lnTo>
                <a:lnTo>
                  <a:pt x="8104513" y="1952122"/>
                </a:lnTo>
                <a:lnTo>
                  <a:pt x="8115734" y="1999915"/>
                </a:lnTo>
                <a:lnTo>
                  <a:pt x="8125773" y="2048207"/>
                </a:lnTo>
                <a:lnTo>
                  <a:pt x="8134612" y="2096994"/>
                </a:lnTo>
                <a:lnTo>
                  <a:pt x="8142233" y="2146271"/>
                </a:lnTo>
                <a:lnTo>
                  <a:pt x="8148617" y="2196035"/>
                </a:lnTo>
                <a:lnTo>
                  <a:pt x="8153745" y="2246281"/>
                </a:lnTo>
                <a:lnTo>
                  <a:pt x="8157598" y="2297006"/>
                </a:lnTo>
                <a:lnTo>
                  <a:pt x="8160130" y="2347131"/>
                </a:lnTo>
                <a:lnTo>
                  <a:pt x="8161569" y="2397084"/>
                </a:lnTo>
                <a:lnTo>
                  <a:pt x="8161932" y="2446861"/>
                </a:lnTo>
                <a:lnTo>
                  <a:pt x="8161234" y="2496459"/>
                </a:lnTo>
                <a:lnTo>
                  <a:pt x="8159494" y="2545873"/>
                </a:lnTo>
                <a:lnTo>
                  <a:pt x="8156726" y="2595101"/>
                </a:lnTo>
                <a:lnTo>
                  <a:pt x="8152949" y="2644138"/>
                </a:lnTo>
                <a:lnTo>
                  <a:pt x="8148179" y="2692980"/>
                </a:lnTo>
                <a:lnTo>
                  <a:pt x="8142432" y="2741624"/>
                </a:lnTo>
                <a:lnTo>
                  <a:pt x="8135726" y="2790066"/>
                </a:lnTo>
                <a:lnTo>
                  <a:pt x="8128076" y="2838302"/>
                </a:lnTo>
                <a:lnTo>
                  <a:pt x="8119500" y="2886329"/>
                </a:lnTo>
                <a:lnTo>
                  <a:pt x="8110015" y="2934142"/>
                </a:lnTo>
                <a:lnTo>
                  <a:pt x="8099636" y="2981738"/>
                </a:lnTo>
                <a:lnTo>
                  <a:pt x="8088381" y="3029112"/>
                </a:lnTo>
                <a:lnTo>
                  <a:pt x="8076266" y="3076262"/>
                </a:lnTo>
                <a:lnTo>
                  <a:pt x="8063308" y="3123184"/>
                </a:lnTo>
                <a:lnTo>
                  <a:pt x="8049524" y="3169873"/>
                </a:lnTo>
                <a:lnTo>
                  <a:pt x="8034930" y="3216326"/>
                </a:lnTo>
                <a:lnTo>
                  <a:pt x="8019543" y="3262539"/>
                </a:lnTo>
                <a:lnTo>
                  <a:pt x="8003380" y="3308509"/>
                </a:lnTo>
                <a:lnTo>
                  <a:pt x="7986457" y="3354231"/>
                </a:lnTo>
                <a:lnTo>
                  <a:pt x="7968791" y="3399702"/>
                </a:lnTo>
                <a:lnTo>
                  <a:pt x="7950399" y="3444918"/>
                </a:lnTo>
                <a:lnTo>
                  <a:pt x="7931297" y="3489875"/>
                </a:lnTo>
                <a:lnTo>
                  <a:pt x="7911503" y="3534569"/>
                </a:lnTo>
                <a:lnTo>
                  <a:pt x="7891032" y="3578998"/>
                </a:lnTo>
                <a:lnTo>
                  <a:pt x="7869902" y="3623156"/>
                </a:lnTo>
                <a:lnTo>
                  <a:pt x="7848129" y="3667040"/>
                </a:lnTo>
                <a:lnTo>
                  <a:pt x="7825729" y="3710647"/>
                </a:lnTo>
                <a:lnTo>
                  <a:pt x="7802720" y="3753972"/>
                </a:lnTo>
                <a:lnTo>
                  <a:pt x="7779119" y="3797012"/>
                </a:lnTo>
                <a:lnTo>
                  <a:pt x="7754941" y="3839763"/>
                </a:lnTo>
                <a:lnTo>
                  <a:pt x="7730204" y="3882221"/>
                </a:lnTo>
                <a:lnTo>
                  <a:pt x="7704924" y="3924383"/>
                </a:lnTo>
                <a:lnTo>
                  <a:pt x="7679117" y="3966245"/>
                </a:lnTo>
                <a:lnTo>
                  <a:pt x="7652802" y="4007802"/>
                </a:lnTo>
                <a:lnTo>
                  <a:pt x="7625993" y="4049051"/>
                </a:lnTo>
                <a:lnTo>
                  <a:pt x="7598709" y="4089989"/>
                </a:lnTo>
                <a:lnTo>
                  <a:pt x="7570965" y="4130612"/>
                </a:lnTo>
                <a:lnTo>
                  <a:pt x="7542779" y="4170915"/>
                </a:lnTo>
                <a:lnTo>
                  <a:pt x="7514166" y="4210895"/>
                </a:lnTo>
                <a:lnTo>
                  <a:pt x="7485144" y="4250549"/>
                </a:lnTo>
                <a:lnTo>
                  <a:pt x="7455730" y="4289871"/>
                </a:lnTo>
                <a:lnTo>
                  <a:pt x="7425940" y="4328860"/>
                </a:lnTo>
                <a:lnTo>
                  <a:pt x="7395790" y="4367511"/>
                </a:lnTo>
                <a:lnTo>
                  <a:pt x="7365297" y="4405819"/>
                </a:lnTo>
                <a:lnTo>
                  <a:pt x="7334479" y="4443782"/>
                </a:lnTo>
                <a:lnTo>
                  <a:pt x="7303351" y="4481396"/>
                </a:lnTo>
                <a:lnTo>
                  <a:pt x="7271931" y="4518656"/>
                </a:lnTo>
                <a:lnTo>
                  <a:pt x="7238772" y="4557360"/>
                </a:lnTo>
                <a:lnTo>
                  <a:pt x="7205341" y="4595788"/>
                </a:lnTo>
                <a:lnTo>
                  <a:pt x="7171650" y="4633952"/>
                </a:lnTo>
                <a:lnTo>
                  <a:pt x="7137708" y="4671862"/>
                </a:lnTo>
                <a:lnTo>
                  <a:pt x="7103526" y="4709529"/>
                </a:lnTo>
                <a:lnTo>
                  <a:pt x="7034486" y="4784178"/>
                </a:lnTo>
                <a:lnTo>
                  <a:pt x="6964617" y="4857982"/>
                </a:lnTo>
                <a:lnTo>
                  <a:pt x="6894002" y="4931027"/>
                </a:lnTo>
                <a:lnTo>
                  <a:pt x="6822729" y="5003398"/>
                </a:lnTo>
                <a:lnTo>
                  <a:pt x="6750883" y="5075181"/>
                </a:lnTo>
                <a:lnTo>
                  <a:pt x="6642225" y="5181940"/>
                </a:lnTo>
                <a:lnTo>
                  <a:pt x="6532758" y="5287853"/>
                </a:lnTo>
                <a:lnTo>
                  <a:pt x="6129129" y="5673632"/>
                </a:lnTo>
                <a:lnTo>
                  <a:pt x="5983403" y="5814832"/>
                </a:lnTo>
                <a:lnTo>
                  <a:pt x="5875149" y="5921723"/>
                </a:lnTo>
                <a:lnTo>
                  <a:pt x="5803635" y="5993617"/>
                </a:lnTo>
                <a:lnTo>
                  <a:pt x="5732747" y="6066116"/>
                </a:lnTo>
                <a:lnTo>
                  <a:pt x="5662568" y="6139305"/>
                </a:lnTo>
                <a:lnTo>
                  <a:pt x="5593186" y="6213270"/>
                </a:lnTo>
                <a:lnTo>
                  <a:pt x="5524685" y="6288097"/>
                </a:lnTo>
                <a:lnTo>
                  <a:pt x="5490791" y="6325859"/>
                </a:lnTo>
                <a:lnTo>
                  <a:pt x="5457151" y="6363869"/>
                </a:lnTo>
                <a:lnTo>
                  <a:pt x="5423773" y="6402137"/>
                </a:lnTo>
                <a:lnTo>
                  <a:pt x="5390669" y="6440674"/>
                </a:lnTo>
                <a:lnTo>
                  <a:pt x="5195517" y="6672243"/>
                </a:lnTo>
                <a:lnTo>
                  <a:pt x="5129807" y="6748583"/>
                </a:lnTo>
                <a:lnTo>
                  <a:pt x="5096625" y="6786411"/>
                </a:lnTo>
                <a:lnTo>
                  <a:pt x="5063173" y="6823950"/>
                </a:lnTo>
                <a:lnTo>
                  <a:pt x="5029410" y="6861158"/>
                </a:lnTo>
                <a:lnTo>
                  <a:pt x="4995297" y="6897988"/>
                </a:lnTo>
                <a:lnTo>
                  <a:pt x="4960792" y="6934396"/>
                </a:lnTo>
                <a:lnTo>
                  <a:pt x="4925858" y="6970337"/>
                </a:lnTo>
                <a:lnTo>
                  <a:pt x="4890452" y="7005766"/>
                </a:lnTo>
                <a:lnTo>
                  <a:pt x="4854536" y="7040640"/>
                </a:lnTo>
                <a:lnTo>
                  <a:pt x="4818070" y="7074912"/>
                </a:lnTo>
                <a:lnTo>
                  <a:pt x="4781013" y="7108538"/>
                </a:lnTo>
                <a:lnTo>
                  <a:pt x="4743326" y="7141474"/>
                </a:lnTo>
                <a:lnTo>
                  <a:pt x="4704969" y="7173675"/>
                </a:lnTo>
                <a:lnTo>
                  <a:pt x="4665901" y="7205095"/>
                </a:lnTo>
                <a:lnTo>
                  <a:pt x="4626084" y="7235691"/>
                </a:lnTo>
                <a:lnTo>
                  <a:pt x="4585476" y="7265417"/>
                </a:lnTo>
                <a:lnTo>
                  <a:pt x="4544038" y="7294229"/>
                </a:lnTo>
                <a:lnTo>
                  <a:pt x="4501730" y="7322082"/>
                </a:lnTo>
                <a:lnTo>
                  <a:pt x="4458352" y="7349326"/>
                </a:lnTo>
                <a:lnTo>
                  <a:pt x="4414272" y="7375520"/>
                </a:lnTo>
                <a:lnTo>
                  <a:pt x="4369522" y="7400659"/>
                </a:lnTo>
                <a:lnTo>
                  <a:pt x="4324135" y="7424737"/>
                </a:lnTo>
                <a:lnTo>
                  <a:pt x="4278146" y="7447749"/>
                </a:lnTo>
                <a:lnTo>
                  <a:pt x="4231587" y="7469687"/>
                </a:lnTo>
                <a:lnTo>
                  <a:pt x="4184491" y="7490547"/>
                </a:lnTo>
                <a:lnTo>
                  <a:pt x="4136891" y="7510323"/>
                </a:lnTo>
                <a:lnTo>
                  <a:pt x="4088822" y="7529008"/>
                </a:lnTo>
                <a:lnTo>
                  <a:pt x="4040316" y="7546598"/>
                </a:lnTo>
                <a:lnTo>
                  <a:pt x="3991406" y="7563086"/>
                </a:lnTo>
                <a:lnTo>
                  <a:pt x="3942127" y="7578466"/>
                </a:lnTo>
                <a:lnTo>
                  <a:pt x="3892510" y="7592733"/>
                </a:lnTo>
                <a:lnTo>
                  <a:pt x="3842589" y="7605881"/>
                </a:lnTo>
                <a:lnTo>
                  <a:pt x="3792399" y="7617904"/>
                </a:lnTo>
                <a:lnTo>
                  <a:pt x="3741971" y="7628797"/>
                </a:lnTo>
                <a:lnTo>
                  <a:pt x="3691339" y="7638553"/>
                </a:lnTo>
                <a:lnTo>
                  <a:pt x="3640536" y="7647167"/>
                </a:lnTo>
                <a:lnTo>
                  <a:pt x="3589597" y="7654632"/>
                </a:lnTo>
                <a:lnTo>
                  <a:pt x="3538553" y="7660944"/>
                </a:lnTo>
                <a:lnTo>
                  <a:pt x="3487438" y="7666096"/>
                </a:lnTo>
                <a:lnTo>
                  <a:pt x="3436914" y="7670350"/>
                </a:lnTo>
                <a:lnTo>
                  <a:pt x="3386300" y="7673527"/>
                </a:lnTo>
                <a:lnTo>
                  <a:pt x="3335623" y="7675623"/>
                </a:lnTo>
                <a:lnTo>
                  <a:pt x="3284909" y="7676634"/>
                </a:lnTo>
                <a:lnTo>
                  <a:pt x="3234183" y="7676557"/>
                </a:lnTo>
                <a:lnTo>
                  <a:pt x="3183472" y="7675387"/>
                </a:lnTo>
                <a:lnTo>
                  <a:pt x="3132801" y="7673121"/>
                </a:lnTo>
                <a:lnTo>
                  <a:pt x="3082196" y="7669756"/>
                </a:lnTo>
                <a:lnTo>
                  <a:pt x="3031683" y="7665287"/>
                </a:lnTo>
                <a:lnTo>
                  <a:pt x="2981288" y="7659711"/>
                </a:lnTo>
                <a:lnTo>
                  <a:pt x="2931037" y="7653023"/>
                </a:lnTo>
                <a:lnTo>
                  <a:pt x="2880955" y="7645221"/>
                </a:lnTo>
                <a:lnTo>
                  <a:pt x="2831069" y="7636301"/>
                </a:lnTo>
                <a:lnTo>
                  <a:pt x="2781405" y="7626258"/>
                </a:lnTo>
                <a:lnTo>
                  <a:pt x="2731988" y="7615088"/>
                </a:lnTo>
                <a:lnTo>
                  <a:pt x="2682843" y="7602789"/>
                </a:lnTo>
                <a:lnTo>
                  <a:pt x="2633998" y="7589357"/>
                </a:lnTo>
                <a:lnTo>
                  <a:pt x="2585478" y="7574787"/>
                </a:lnTo>
                <a:lnTo>
                  <a:pt x="2537309" y="7559076"/>
                </a:lnTo>
                <a:lnTo>
                  <a:pt x="2489516" y="7542220"/>
                </a:lnTo>
                <a:lnTo>
                  <a:pt x="2442126" y="7524215"/>
                </a:lnTo>
                <a:lnTo>
                  <a:pt x="2397100" y="7505689"/>
                </a:lnTo>
                <a:lnTo>
                  <a:pt x="2352518" y="7485768"/>
                </a:lnTo>
                <a:lnTo>
                  <a:pt x="2308386" y="7464518"/>
                </a:lnTo>
                <a:lnTo>
                  <a:pt x="2264708" y="7442006"/>
                </a:lnTo>
                <a:lnTo>
                  <a:pt x="2221488" y="7418298"/>
                </a:lnTo>
                <a:lnTo>
                  <a:pt x="2178730" y="7393462"/>
                </a:lnTo>
                <a:lnTo>
                  <a:pt x="2136438" y="7367564"/>
                </a:lnTo>
                <a:lnTo>
                  <a:pt x="2094617" y="7340671"/>
                </a:lnTo>
                <a:lnTo>
                  <a:pt x="2053271" y="7312850"/>
                </a:lnTo>
                <a:lnTo>
                  <a:pt x="2012403" y="7284166"/>
                </a:lnTo>
                <a:lnTo>
                  <a:pt x="1972019" y="7254687"/>
                </a:lnTo>
                <a:lnTo>
                  <a:pt x="1932123" y="7224480"/>
                </a:lnTo>
                <a:lnTo>
                  <a:pt x="1892718" y="7193612"/>
                </a:lnTo>
                <a:lnTo>
                  <a:pt x="1853809" y="7162148"/>
                </a:lnTo>
                <a:lnTo>
                  <a:pt x="1815401" y="7130155"/>
                </a:lnTo>
                <a:lnTo>
                  <a:pt x="1777496" y="7097701"/>
                </a:lnTo>
                <a:lnTo>
                  <a:pt x="1740100" y="7064852"/>
                </a:lnTo>
                <a:lnTo>
                  <a:pt x="1703217" y="7031675"/>
                </a:lnTo>
                <a:lnTo>
                  <a:pt x="1666851" y="6998236"/>
                </a:lnTo>
                <a:lnTo>
                  <a:pt x="1631007" y="6964603"/>
                </a:lnTo>
                <a:lnTo>
                  <a:pt x="1595688" y="6930841"/>
                </a:lnTo>
                <a:lnTo>
                  <a:pt x="1560898" y="6897017"/>
                </a:lnTo>
                <a:lnTo>
                  <a:pt x="1524606" y="6861163"/>
                </a:lnTo>
                <a:lnTo>
                  <a:pt x="1488846" y="6824866"/>
                </a:lnTo>
                <a:lnTo>
                  <a:pt x="1453612" y="6788134"/>
                </a:lnTo>
                <a:lnTo>
                  <a:pt x="1418900" y="6750976"/>
                </a:lnTo>
                <a:lnTo>
                  <a:pt x="1384703" y="6713401"/>
                </a:lnTo>
                <a:lnTo>
                  <a:pt x="1351019" y="6675415"/>
                </a:lnTo>
                <a:lnTo>
                  <a:pt x="1317841" y="6637028"/>
                </a:lnTo>
                <a:lnTo>
                  <a:pt x="1285164" y="6598248"/>
                </a:lnTo>
                <a:lnTo>
                  <a:pt x="1252984" y="6559083"/>
                </a:lnTo>
                <a:lnTo>
                  <a:pt x="1221296" y="6519541"/>
                </a:lnTo>
                <a:lnTo>
                  <a:pt x="1190094" y="6479631"/>
                </a:lnTo>
                <a:lnTo>
                  <a:pt x="1159375" y="6439361"/>
                </a:lnTo>
                <a:lnTo>
                  <a:pt x="1129132" y="6398740"/>
                </a:lnTo>
                <a:lnTo>
                  <a:pt x="1099360" y="6357774"/>
                </a:lnTo>
                <a:lnTo>
                  <a:pt x="1070056" y="6316474"/>
                </a:lnTo>
                <a:lnTo>
                  <a:pt x="1041214" y="6274847"/>
                </a:lnTo>
                <a:lnTo>
                  <a:pt x="1012828" y="6232901"/>
                </a:lnTo>
                <a:lnTo>
                  <a:pt x="984895" y="6190645"/>
                </a:lnTo>
                <a:lnTo>
                  <a:pt x="957408" y="6148086"/>
                </a:lnTo>
                <a:lnTo>
                  <a:pt x="930364" y="6105234"/>
                </a:lnTo>
                <a:lnTo>
                  <a:pt x="903757" y="6062096"/>
                </a:lnTo>
                <a:lnTo>
                  <a:pt x="877581" y="6018681"/>
                </a:lnTo>
                <a:lnTo>
                  <a:pt x="851834" y="5974997"/>
                </a:lnTo>
                <a:lnTo>
                  <a:pt x="826508" y="5931053"/>
                </a:lnTo>
                <a:lnTo>
                  <a:pt x="801600" y="5886856"/>
                </a:lnTo>
                <a:lnTo>
                  <a:pt x="777104" y="5842415"/>
                </a:lnTo>
                <a:lnTo>
                  <a:pt x="753015" y="5797738"/>
                </a:lnTo>
                <a:lnTo>
                  <a:pt x="729329" y="5752833"/>
                </a:lnTo>
                <a:lnTo>
                  <a:pt x="706040" y="5707709"/>
                </a:lnTo>
                <a:lnTo>
                  <a:pt x="683144" y="5662375"/>
                </a:lnTo>
                <a:lnTo>
                  <a:pt x="660635" y="5616837"/>
                </a:lnTo>
                <a:lnTo>
                  <a:pt x="638509" y="5571105"/>
                </a:lnTo>
                <a:lnTo>
                  <a:pt x="616761" y="5525187"/>
                </a:lnTo>
                <a:lnTo>
                  <a:pt x="595385" y="5479091"/>
                </a:lnTo>
                <a:lnTo>
                  <a:pt x="574377" y="5432825"/>
                </a:lnTo>
                <a:lnTo>
                  <a:pt x="553732" y="5386398"/>
                </a:lnTo>
                <a:lnTo>
                  <a:pt x="533445" y="5339818"/>
                </a:lnTo>
                <a:lnTo>
                  <a:pt x="513510" y="5293093"/>
                </a:lnTo>
                <a:lnTo>
                  <a:pt x="493923" y="5246231"/>
                </a:lnTo>
                <a:lnTo>
                  <a:pt x="474680" y="5199242"/>
                </a:lnTo>
                <a:lnTo>
                  <a:pt x="455774" y="5152132"/>
                </a:lnTo>
                <a:lnTo>
                  <a:pt x="437201" y="5104911"/>
                </a:lnTo>
                <a:lnTo>
                  <a:pt x="418956" y="5057586"/>
                </a:lnTo>
                <a:lnTo>
                  <a:pt x="383522" y="4963050"/>
                </a:lnTo>
                <a:lnTo>
                  <a:pt x="349056" y="4867979"/>
                </a:lnTo>
                <a:lnTo>
                  <a:pt x="315652" y="4772394"/>
                </a:lnTo>
                <a:lnTo>
                  <a:pt x="283401" y="4676319"/>
                </a:lnTo>
                <a:lnTo>
                  <a:pt x="267737" y="4628105"/>
                </a:lnTo>
                <a:lnTo>
                  <a:pt x="252396" y="4579776"/>
                </a:lnTo>
                <a:lnTo>
                  <a:pt x="237390" y="4531335"/>
                </a:lnTo>
                <a:lnTo>
                  <a:pt x="222731" y="4482786"/>
                </a:lnTo>
                <a:lnTo>
                  <a:pt x="208430" y="4434131"/>
                </a:lnTo>
                <a:lnTo>
                  <a:pt x="194498" y="4385373"/>
                </a:lnTo>
                <a:lnTo>
                  <a:pt x="180947" y="4336514"/>
                </a:lnTo>
                <a:lnTo>
                  <a:pt x="167790" y="4287557"/>
                </a:lnTo>
                <a:lnTo>
                  <a:pt x="155036" y="4238506"/>
                </a:lnTo>
                <a:lnTo>
                  <a:pt x="142699" y="4189363"/>
                </a:lnTo>
                <a:lnTo>
                  <a:pt x="130789" y="4140130"/>
                </a:lnTo>
                <a:lnTo>
                  <a:pt x="119319" y="4090811"/>
                </a:lnTo>
                <a:lnTo>
                  <a:pt x="108299" y="4041408"/>
                </a:lnTo>
                <a:lnTo>
                  <a:pt x="97742" y="3991924"/>
                </a:lnTo>
                <a:lnTo>
                  <a:pt x="87659" y="3942361"/>
                </a:lnTo>
                <a:lnTo>
                  <a:pt x="78061" y="3892724"/>
                </a:lnTo>
                <a:lnTo>
                  <a:pt x="68961" y="3843014"/>
                </a:lnTo>
                <a:lnTo>
                  <a:pt x="60369" y="3793234"/>
                </a:lnTo>
                <a:lnTo>
                  <a:pt x="52297" y="3743386"/>
                </a:lnTo>
                <a:lnTo>
                  <a:pt x="44758" y="3693475"/>
                </a:lnTo>
                <a:lnTo>
                  <a:pt x="37762" y="3643502"/>
                </a:lnTo>
                <a:lnTo>
                  <a:pt x="31322" y="3593470"/>
                </a:lnTo>
                <a:lnTo>
                  <a:pt x="25448" y="3543383"/>
                </a:lnTo>
                <a:lnTo>
                  <a:pt x="20152" y="3493242"/>
                </a:lnTo>
                <a:lnTo>
                  <a:pt x="15446" y="3443051"/>
                </a:lnTo>
                <a:lnTo>
                  <a:pt x="11342" y="3392812"/>
                </a:lnTo>
                <a:lnTo>
                  <a:pt x="7851" y="3342528"/>
                </a:lnTo>
                <a:lnTo>
                  <a:pt x="4985" y="3292202"/>
                </a:lnTo>
                <a:lnTo>
                  <a:pt x="2755" y="3241837"/>
                </a:lnTo>
                <a:lnTo>
                  <a:pt x="1173" y="3191436"/>
                </a:lnTo>
                <a:lnTo>
                  <a:pt x="251" y="3141000"/>
                </a:lnTo>
                <a:lnTo>
                  <a:pt x="0" y="3090534"/>
                </a:lnTo>
                <a:lnTo>
                  <a:pt x="431" y="3040040"/>
                </a:lnTo>
                <a:lnTo>
                  <a:pt x="1557" y="2989520"/>
                </a:lnTo>
                <a:lnTo>
                  <a:pt x="3388" y="2938978"/>
                </a:lnTo>
                <a:lnTo>
                  <a:pt x="5937" y="2888416"/>
                </a:lnTo>
                <a:lnTo>
                  <a:pt x="9216" y="2837836"/>
                </a:lnTo>
                <a:lnTo>
                  <a:pt x="13234" y="2787243"/>
                </a:lnTo>
                <a:lnTo>
                  <a:pt x="18006" y="2736638"/>
                </a:lnTo>
                <a:lnTo>
                  <a:pt x="23541" y="2686024"/>
                </a:lnTo>
                <a:lnTo>
                  <a:pt x="29851" y="2635405"/>
                </a:lnTo>
                <a:lnTo>
                  <a:pt x="37573" y="2585946"/>
                </a:lnTo>
                <a:lnTo>
                  <a:pt x="45952" y="2536456"/>
                </a:lnTo>
                <a:lnTo>
                  <a:pt x="55028" y="2486954"/>
                </a:lnTo>
                <a:lnTo>
                  <a:pt x="64840" y="2437463"/>
                </a:lnTo>
                <a:lnTo>
                  <a:pt x="75430" y="2388002"/>
                </a:lnTo>
                <a:lnTo>
                  <a:pt x="86835" y="2338593"/>
                </a:lnTo>
                <a:lnTo>
                  <a:pt x="99097" y="2289257"/>
                </a:lnTo>
                <a:lnTo>
                  <a:pt x="112255" y="2240015"/>
                </a:lnTo>
                <a:lnTo>
                  <a:pt x="126349" y="2190888"/>
                </a:lnTo>
                <a:lnTo>
                  <a:pt x="141419" y="2141897"/>
                </a:lnTo>
                <a:lnTo>
                  <a:pt x="157504" y="2093062"/>
                </a:lnTo>
                <a:lnTo>
                  <a:pt x="173873" y="2046362"/>
                </a:lnTo>
                <a:lnTo>
                  <a:pt x="191076" y="1999939"/>
                </a:lnTo>
                <a:lnTo>
                  <a:pt x="209112" y="1953817"/>
                </a:lnTo>
                <a:lnTo>
                  <a:pt x="227977" y="1908017"/>
                </a:lnTo>
                <a:lnTo>
                  <a:pt x="247671" y="1862560"/>
                </a:lnTo>
                <a:lnTo>
                  <a:pt x="268191" y="1817468"/>
                </a:lnTo>
                <a:lnTo>
                  <a:pt x="289535" y="1772761"/>
                </a:lnTo>
                <a:lnTo>
                  <a:pt x="311702" y="1728463"/>
                </a:lnTo>
                <a:lnTo>
                  <a:pt x="334688" y="1684594"/>
                </a:lnTo>
                <a:lnTo>
                  <a:pt x="358493" y="1641175"/>
                </a:lnTo>
                <a:lnTo>
                  <a:pt x="383114" y="1598229"/>
                </a:lnTo>
                <a:lnTo>
                  <a:pt x="408549" y="1555776"/>
                </a:lnTo>
                <a:lnTo>
                  <a:pt x="434796" y="1513839"/>
                </a:lnTo>
                <a:lnTo>
                  <a:pt x="461853" y="1472439"/>
                </a:lnTo>
                <a:lnTo>
                  <a:pt x="489718" y="1431597"/>
                </a:lnTo>
                <a:lnTo>
                  <a:pt x="518390" y="1391334"/>
                </a:lnTo>
                <a:lnTo>
                  <a:pt x="547865" y="1351673"/>
                </a:lnTo>
                <a:lnTo>
                  <a:pt x="578143" y="1312635"/>
                </a:lnTo>
                <a:lnTo>
                  <a:pt x="609220" y="1274242"/>
                </a:lnTo>
                <a:lnTo>
                  <a:pt x="641096" y="1236514"/>
                </a:lnTo>
                <a:lnTo>
                  <a:pt x="673768" y="1199473"/>
                </a:lnTo>
                <a:lnTo>
                  <a:pt x="707234" y="1163142"/>
                </a:lnTo>
                <a:lnTo>
                  <a:pt x="741492" y="1127540"/>
                </a:lnTo>
                <a:lnTo>
                  <a:pt x="778311" y="1091024"/>
                </a:lnTo>
                <a:lnTo>
                  <a:pt x="815931" y="1055715"/>
                </a:lnTo>
                <a:lnTo>
                  <a:pt x="854330" y="1021585"/>
                </a:lnTo>
                <a:lnTo>
                  <a:pt x="893483" y="988607"/>
                </a:lnTo>
                <a:lnTo>
                  <a:pt x="933366" y="956754"/>
                </a:lnTo>
                <a:lnTo>
                  <a:pt x="973954" y="925997"/>
                </a:lnTo>
                <a:lnTo>
                  <a:pt x="1015225" y="896309"/>
                </a:lnTo>
                <a:lnTo>
                  <a:pt x="1057152" y="867663"/>
                </a:lnTo>
                <a:lnTo>
                  <a:pt x="1099713" y="840031"/>
                </a:lnTo>
                <a:lnTo>
                  <a:pt x="1142884" y="813385"/>
                </a:lnTo>
                <a:lnTo>
                  <a:pt x="1186640" y="787698"/>
                </a:lnTo>
                <a:lnTo>
                  <a:pt x="1230957" y="762942"/>
                </a:lnTo>
                <a:lnTo>
                  <a:pt x="1275811" y="739090"/>
                </a:lnTo>
                <a:lnTo>
                  <a:pt x="1321177" y="716114"/>
                </a:lnTo>
                <a:lnTo>
                  <a:pt x="1367033" y="693986"/>
                </a:lnTo>
                <a:lnTo>
                  <a:pt x="1413353" y="672679"/>
                </a:lnTo>
                <a:lnTo>
                  <a:pt x="1460114" y="652165"/>
                </a:lnTo>
                <a:lnTo>
                  <a:pt x="1507292" y="632416"/>
                </a:lnTo>
                <a:lnTo>
                  <a:pt x="1554862" y="613406"/>
                </a:lnTo>
                <a:lnTo>
                  <a:pt x="1602800" y="595106"/>
                </a:lnTo>
                <a:lnTo>
                  <a:pt x="1651082" y="577489"/>
                </a:lnTo>
                <a:lnTo>
                  <a:pt x="1699684" y="560527"/>
                </a:lnTo>
                <a:lnTo>
                  <a:pt x="1748583" y="544193"/>
                </a:lnTo>
                <a:lnTo>
                  <a:pt x="1796516" y="528670"/>
                </a:lnTo>
                <a:lnTo>
                  <a:pt x="1844578" y="513473"/>
                </a:lnTo>
                <a:lnTo>
                  <a:pt x="1941060" y="484005"/>
                </a:lnTo>
                <a:lnTo>
                  <a:pt x="2037980" y="455698"/>
                </a:lnTo>
                <a:lnTo>
                  <a:pt x="2135287" y="428459"/>
                </a:lnTo>
                <a:lnTo>
                  <a:pt x="2232932" y="402196"/>
                </a:lnTo>
                <a:lnTo>
                  <a:pt x="2330864" y="376817"/>
                </a:lnTo>
                <a:lnTo>
                  <a:pt x="2429035" y="352230"/>
                </a:lnTo>
                <a:lnTo>
                  <a:pt x="2527394" y="328343"/>
                </a:lnTo>
                <a:lnTo>
                  <a:pt x="2675177" y="293624"/>
                </a:lnTo>
                <a:lnTo>
                  <a:pt x="2823104" y="259962"/>
                </a:lnTo>
                <a:lnTo>
                  <a:pt x="3070145" y="205431"/>
                </a:lnTo>
                <a:lnTo>
                  <a:pt x="3169999" y="184452"/>
                </a:lnTo>
                <a:lnTo>
                  <a:pt x="3270001" y="164242"/>
                </a:lnTo>
                <a:lnTo>
                  <a:pt x="3370153" y="144873"/>
                </a:lnTo>
                <a:lnTo>
                  <a:pt x="3470454" y="126415"/>
                </a:lnTo>
                <a:lnTo>
                  <a:pt x="3570904" y="108939"/>
                </a:lnTo>
                <a:lnTo>
                  <a:pt x="3671503" y="92516"/>
                </a:lnTo>
                <a:lnTo>
                  <a:pt x="3772252" y="77218"/>
                </a:lnTo>
                <a:lnTo>
                  <a:pt x="3873151" y="63114"/>
                </a:lnTo>
                <a:lnTo>
                  <a:pt x="3974199" y="50277"/>
                </a:lnTo>
                <a:lnTo>
                  <a:pt x="4024779" y="44355"/>
                </a:lnTo>
                <a:lnTo>
                  <a:pt x="4075397" y="38776"/>
                </a:lnTo>
                <a:lnTo>
                  <a:pt x="4126053" y="33549"/>
                </a:lnTo>
                <a:lnTo>
                  <a:pt x="4176745" y="28683"/>
                </a:lnTo>
                <a:lnTo>
                  <a:pt x="4227476" y="24186"/>
                </a:lnTo>
                <a:lnTo>
                  <a:pt x="4278244" y="20068"/>
                </a:lnTo>
                <a:lnTo>
                  <a:pt x="4378805" y="12916"/>
                </a:lnTo>
                <a:lnTo>
                  <a:pt x="4428629" y="9883"/>
                </a:lnTo>
                <a:lnTo>
                  <a:pt x="4478516" y="7245"/>
                </a:lnTo>
                <a:lnTo>
                  <a:pt x="4528458" y="5007"/>
                </a:lnTo>
                <a:lnTo>
                  <a:pt x="4578449" y="3174"/>
                </a:lnTo>
                <a:lnTo>
                  <a:pt x="4628482" y="1751"/>
                </a:lnTo>
                <a:lnTo>
                  <a:pt x="4678549" y="744"/>
                </a:lnTo>
                <a:lnTo>
                  <a:pt x="4728645" y="158"/>
                </a:lnTo>
                <a:lnTo>
                  <a:pt x="4778762" y="0"/>
                </a:lnTo>
                <a:lnTo>
                  <a:pt x="4828893" y="273"/>
                </a:lnTo>
                <a:lnTo>
                  <a:pt x="4879031" y="983"/>
                </a:lnTo>
                <a:lnTo>
                  <a:pt x="4929170" y="2137"/>
                </a:lnTo>
                <a:lnTo>
                  <a:pt x="4979302" y="3739"/>
                </a:lnTo>
                <a:lnTo>
                  <a:pt x="5029422" y="5794"/>
                </a:lnTo>
                <a:lnTo>
                  <a:pt x="5079521" y="8309"/>
                </a:lnTo>
                <a:lnTo>
                  <a:pt x="5129593" y="11287"/>
                </a:lnTo>
                <a:lnTo>
                  <a:pt x="5179632" y="14736"/>
                </a:lnTo>
                <a:lnTo>
                  <a:pt x="5229630" y="18660"/>
                </a:lnTo>
                <a:lnTo>
                  <a:pt x="5279580" y="23065"/>
                </a:lnTo>
                <a:lnTo>
                  <a:pt x="5329476" y="27955"/>
                </a:lnTo>
                <a:lnTo>
                  <a:pt x="5379310" y="33338"/>
                </a:lnTo>
                <a:lnTo>
                  <a:pt x="5429076" y="39216"/>
                </a:lnTo>
                <a:lnTo>
                  <a:pt x="5478768" y="45597"/>
                </a:lnTo>
                <a:lnTo>
                  <a:pt x="5528377" y="52486"/>
                </a:lnTo>
                <a:lnTo>
                  <a:pt x="5577898" y="59888"/>
                </a:lnTo>
                <a:lnTo>
                  <a:pt x="5627323" y="67808"/>
                </a:lnTo>
                <a:lnTo>
                  <a:pt x="5676645" y="76251"/>
                </a:lnTo>
                <a:lnTo>
                  <a:pt x="5725858" y="85224"/>
                </a:lnTo>
                <a:lnTo>
                  <a:pt x="5774955" y="94732"/>
                </a:lnTo>
                <a:lnTo>
                  <a:pt x="5823929" y="104779"/>
                </a:lnTo>
                <a:lnTo>
                  <a:pt x="5872772" y="115372"/>
                </a:lnTo>
                <a:lnTo>
                  <a:pt x="5921479" y="126516"/>
                </a:lnTo>
                <a:lnTo>
                  <a:pt x="5970042" y="138215"/>
                </a:lnTo>
                <a:lnTo>
                  <a:pt x="6018455" y="150477"/>
                </a:lnTo>
                <a:lnTo>
                  <a:pt x="6066710" y="163305"/>
                </a:lnTo>
                <a:lnTo>
                  <a:pt x="6114800" y="176705"/>
                </a:lnTo>
                <a:lnTo>
                  <a:pt x="6162720" y="190683"/>
                </a:lnTo>
                <a:lnTo>
                  <a:pt x="6210461" y="205245"/>
                </a:lnTo>
                <a:lnTo>
                  <a:pt x="6258017" y="220394"/>
                </a:lnTo>
                <a:close/>
              </a:path>
            </a:pathLst>
          </a:custGeom>
          <a:solidFill>
            <a:srgbClr val="09417D">
              <a:alpha val="2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9556" y="1068156"/>
            <a:ext cx="2813685" cy="2108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800" spc="-285" dirty="0"/>
              <a:t>Step</a:t>
            </a:r>
            <a:r>
              <a:rPr sz="3800" spc="-340" dirty="0"/>
              <a:t> </a:t>
            </a:r>
            <a:r>
              <a:rPr sz="3800" spc="-580" dirty="0"/>
              <a:t>1</a:t>
            </a:r>
            <a:endParaRPr sz="3800"/>
          </a:p>
          <a:p>
            <a:pPr marL="12700" marR="5080">
              <a:lnSpc>
                <a:spcPct val="127099"/>
              </a:lnSpc>
              <a:spcBef>
                <a:spcPts val="215"/>
              </a:spcBef>
            </a:pPr>
            <a:r>
              <a:rPr sz="2200" spc="50" dirty="0">
                <a:latin typeface="Arial"/>
                <a:cs typeface="Arial"/>
              </a:rPr>
              <a:t>Gi</a:t>
            </a:r>
            <a:r>
              <a:rPr sz="2150" spc="50" dirty="0">
                <a:latin typeface="Trebuchet MS"/>
                <a:cs typeface="Trebuchet MS"/>
              </a:rPr>
              <a:t>v</a:t>
            </a:r>
            <a:r>
              <a:rPr sz="2200" spc="50" dirty="0">
                <a:latin typeface="Arial"/>
                <a:cs typeface="Arial"/>
              </a:rPr>
              <a:t>e </a:t>
            </a:r>
            <a:r>
              <a:rPr sz="2200" spc="65" dirty="0">
                <a:latin typeface="Arial"/>
                <a:cs typeface="Arial"/>
              </a:rPr>
              <a:t>p</a:t>
            </a:r>
            <a:r>
              <a:rPr sz="2150" spc="65" dirty="0">
                <a:latin typeface="Trebuchet MS"/>
                <a:cs typeface="Trebuchet MS"/>
              </a:rPr>
              <a:t>r</a:t>
            </a:r>
            <a:r>
              <a:rPr sz="2200" spc="65" dirty="0">
                <a:latin typeface="Arial"/>
                <a:cs typeface="Arial"/>
              </a:rPr>
              <a:t>ice </a:t>
            </a:r>
            <a:r>
              <a:rPr sz="2200" spc="10" dirty="0">
                <a:latin typeface="Arial"/>
                <a:cs typeface="Arial"/>
              </a:rPr>
              <a:t>ad</a:t>
            </a:r>
            <a:r>
              <a:rPr sz="2150" spc="10" dirty="0">
                <a:latin typeface="Trebuchet MS"/>
                <a:cs typeface="Trebuchet MS"/>
              </a:rPr>
              <a:t>v</a:t>
            </a:r>
            <a:r>
              <a:rPr sz="2200" spc="10" dirty="0">
                <a:latin typeface="Arial"/>
                <a:cs typeface="Arial"/>
              </a:rPr>
              <a:t>an</a:t>
            </a:r>
            <a:r>
              <a:rPr sz="2150" spc="10" dirty="0">
                <a:latin typeface="Trebuchet MS"/>
                <a:cs typeface="Trebuchet MS"/>
              </a:rPr>
              <a:t>t</a:t>
            </a:r>
            <a:r>
              <a:rPr sz="2200" spc="10" dirty="0">
                <a:latin typeface="Arial"/>
                <a:cs typeface="Arial"/>
              </a:rPr>
              <a:t>age  </a:t>
            </a:r>
            <a:r>
              <a:rPr sz="2200" spc="75" dirty="0">
                <a:latin typeface="Arial"/>
                <a:cs typeface="Arial"/>
              </a:rPr>
              <a:t>compa</a:t>
            </a:r>
            <a:r>
              <a:rPr sz="2150" spc="75" dirty="0">
                <a:latin typeface="Trebuchet MS"/>
                <a:cs typeface="Trebuchet MS"/>
              </a:rPr>
              <a:t>r</a:t>
            </a:r>
            <a:r>
              <a:rPr sz="2200" spc="75" dirty="0">
                <a:latin typeface="Arial"/>
                <a:cs typeface="Arial"/>
              </a:rPr>
              <a:t>ing </a:t>
            </a:r>
            <a:r>
              <a:rPr sz="2200" spc="80" dirty="0">
                <a:latin typeface="Arial"/>
                <a:cs typeface="Arial"/>
              </a:rPr>
              <a:t>m</a:t>
            </a:r>
            <a:r>
              <a:rPr sz="2150" spc="80" dirty="0">
                <a:latin typeface="Trebuchet MS"/>
                <a:cs typeface="Trebuchet MS"/>
              </a:rPr>
              <a:t>u</a:t>
            </a:r>
            <a:r>
              <a:rPr sz="2200" spc="80" dirty="0">
                <a:latin typeface="Arial"/>
                <a:cs typeface="Arial"/>
              </a:rPr>
              <a:t>l</a:t>
            </a:r>
            <a:r>
              <a:rPr sz="2150" spc="80" dirty="0">
                <a:latin typeface="Trebuchet MS"/>
                <a:cs typeface="Trebuchet MS"/>
              </a:rPr>
              <a:t>t</a:t>
            </a:r>
            <a:r>
              <a:rPr sz="2200" spc="80" dirty="0">
                <a:latin typeface="Arial"/>
                <a:cs typeface="Arial"/>
              </a:rPr>
              <a:t>iple  </a:t>
            </a:r>
            <a:r>
              <a:rPr sz="2200" spc="55" dirty="0">
                <a:latin typeface="Arial"/>
                <a:cs typeface="Arial"/>
              </a:rPr>
              <a:t>e</a:t>
            </a:r>
            <a:r>
              <a:rPr sz="2150" spc="55" dirty="0">
                <a:latin typeface="Trebuchet MS"/>
                <a:cs typeface="Trebuchet MS"/>
              </a:rPr>
              <a:t>x</a:t>
            </a:r>
            <a:r>
              <a:rPr sz="2200" spc="55" dirty="0">
                <a:latin typeface="Arial"/>
                <a:cs typeface="Arial"/>
              </a:rPr>
              <a:t>change</a:t>
            </a:r>
            <a:r>
              <a:rPr sz="2150" spc="55" dirty="0">
                <a:latin typeface="Trebuchet MS"/>
                <a:cs typeface="Trebuchet MS"/>
              </a:rPr>
              <a:t>s</a:t>
            </a:r>
            <a:r>
              <a:rPr sz="2050" spc="55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154" y="7330678"/>
            <a:ext cx="4171315" cy="210121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20"/>
              </a:spcBef>
            </a:pPr>
            <a:r>
              <a:rPr sz="3800" spc="-285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38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-3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800">
              <a:latin typeface="Verdana"/>
              <a:cs typeface="Verdana"/>
            </a:endParaRPr>
          </a:p>
          <a:p>
            <a:pPr marL="12700" marR="29209" indent="1406525">
              <a:lnSpc>
                <a:spcPct val="127099"/>
              </a:lnSpc>
              <a:spcBef>
                <a:spcPts val="195"/>
              </a:spcBef>
            </a:pP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r>
              <a:rPr sz="2050" spc="1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150" spc="225" dirty="0">
                <a:solidFill>
                  <a:srgbClr val="FFFFFF"/>
                </a:solidFill>
                <a:latin typeface="Trebuchet MS"/>
                <a:cs typeface="Trebuchet MS"/>
              </a:rPr>
              <a:t>20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oken 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Benefi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6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2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inc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428115">
              <a:lnSpc>
                <a:spcPct val="100000"/>
              </a:lnSpc>
              <a:spcBef>
                <a:spcPts val="715"/>
              </a:spcBef>
            </a:pP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oken </a:t>
            </a:r>
            <a:r>
              <a:rPr sz="2200" spc="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t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aken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9556" y="4914916"/>
            <a:ext cx="3033395" cy="253492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800" spc="-285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3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-40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27099"/>
              </a:lnSpc>
              <a:spcBef>
                <a:spcPts val="215"/>
              </a:spcBef>
            </a:pP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ionali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ty 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ur  </a:t>
            </a: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2677" y="3198518"/>
            <a:ext cx="3063240" cy="12566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698625">
              <a:lnSpc>
                <a:spcPct val="100000"/>
              </a:lnSpc>
              <a:spcBef>
                <a:spcPts val="1655"/>
              </a:spcBef>
            </a:pPr>
            <a:r>
              <a:rPr sz="3800" spc="-285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38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-38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Walle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0644" y="4398917"/>
            <a:ext cx="42786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4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44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spc="-290" dirty="0">
                <a:solidFill>
                  <a:srgbClr val="FFFFFF"/>
                </a:solidFill>
                <a:latin typeface="Verdana"/>
                <a:cs typeface="Verdana"/>
              </a:rPr>
              <a:t>Roadmap</a:t>
            </a:r>
            <a:endParaRPr sz="4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119104" y="1575035"/>
            <a:ext cx="609600" cy="7189470"/>
            <a:chOff x="11119104" y="1575035"/>
            <a:chExt cx="609600" cy="7189470"/>
          </a:xfrm>
        </p:grpSpPr>
        <p:sp>
          <p:nvSpPr>
            <p:cNvPr id="9" name="object 9"/>
            <p:cNvSpPr/>
            <p:nvPr/>
          </p:nvSpPr>
          <p:spPr>
            <a:xfrm>
              <a:off x="11119104" y="1878634"/>
              <a:ext cx="609600" cy="6578600"/>
            </a:xfrm>
            <a:custGeom>
              <a:avLst/>
              <a:gdLst/>
              <a:ahLst/>
              <a:cxnLst/>
              <a:rect l="l" t="t" r="r" b="b"/>
              <a:pathLst>
                <a:path w="609600" h="6578600">
                  <a:moveTo>
                    <a:pt x="609574" y="4376255"/>
                  </a:moveTo>
                  <a:lnTo>
                    <a:pt x="606272" y="4331538"/>
                  </a:lnTo>
                  <a:lnTo>
                    <a:pt x="596455" y="4287774"/>
                  </a:lnTo>
                  <a:lnTo>
                    <a:pt x="580313" y="4245940"/>
                  </a:lnTo>
                  <a:lnTo>
                    <a:pt x="558203" y="4206925"/>
                  </a:lnTo>
                  <a:lnTo>
                    <a:pt x="530618" y="4171569"/>
                  </a:lnTo>
                  <a:lnTo>
                    <a:pt x="498144" y="4140644"/>
                  </a:lnTo>
                  <a:lnTo>
                    <a:pt x="461479" y="4114825"/>
                  </a:lnTo>
                  <a:lnTo>
                    <a:pt x="421424" y="4094670"/>
                  </a:lnTo>
                  <a:lnTo>
                    <a:pt x="378841" y="4080599"/>
                  </a:lnTo>
                  <a:lnTo>
                    <a:pt x="340207" y="4073614"/>
                  </a:lnTo>
                  <a:lnTo>
                    <a:pt x="340207" y="0"/>
                  </a:lnTo>
                  <a:lnTo>
                    <a:pt x="264007" y="0"/>
                  </a:lnTo>
                  <a:lnTo>
                    <a:pt x="264007" y="4074274"/>
                  </a:lnTo>
                  <a:lnTo>
                    <a:pt x="260057" y="4074757"/>
                  </a:lnTo>
                  <a:lnTo>
                    <a:pt x="216306" y="4084586"/>
                  </a:lnTo>
                  <a:lnTo>
                    <a:pt x="174472" y="4100728"/>
                  </a:lnTo>
                  <a:lnTo>
                    <a:pt x="135445" y="4122826"/>
                  </a:lnTo>
                  <a:lnTo>
                    <a:pt x="100101" y="4150423"/>
                  </a:lnTo>
                  <a:lnTo>
                    <a:pt x="69176" y="4182897"/>
                  </a:lnTo>
                  <a:lnTo>
                    <a:pt x="43357" y="4219562"/>
                  </a:lnTo>
                  <a:lnTo>
                    <a:pt x="23190" y="4259618"/>
                  </a:lnTo>
                  <a:lnTo>
                    <a:pt x="9131" y="4302201"/>
                  </a:lnTo>
                  <a:lnTo>
                    <a:pt x="1460" y="4346384"/>
                  </a:lnTo>
                  <a:lnTo>
                    <a:pt x="0" y="4376255"/>
                  </a:lnTo>
                  <a:lnTo>
                    <a:pt x="355" y="4391215"/>
                  </a:lnTo>
                  <a:lnTo>
                    <a:pt x="5854" y="4435716"/>
                  </a:lnTo>
                  <a:lnTo>
                    <a:pt x="17805" y="4478934"/>
                  </a:lnTo>
                  <a:lnTo>
                    <a:pt x="35979" y="4519930"/>
                  </a:lnTo>
                  <a:lnTo>
                    <a:pt x="59969" y="4557814"/>
                  </a:lnTo>
                  <a:lnTo>
                    <a:pt x="89268" y="4591774"/>
                  </a:lnTo>
                  <a:lnTo>
                    <a:pt x="123215" y="4621060"/>
                  </a:lnTo>
                  <a:lnTo>
                    <a:pt x="161112" y="4645050"/>
                  </a:lnTo>
                  <a:lnTo>
                    <a:pt x="202107" y="4663224"/>
                  </a:lnTo>
                  <a:lnTo>
                    <a:pt x="245325" y="4675187"/>
                  </a:lnTo>
                  <a:lnTo>
                    <a:pt x="264007" y="4678235"/>
                  </a:lnTo>
                  <a:lnTo>
                    <a:pt x="264007" y="6578397"/>
                  </a:lnTo>
                  <a:lnTo>
                    <a:pt x="340207" y="6578397"/>
                  </a:lnTo>
                  <a:lnTo>
                    <a:pt x="340207" y="4678896"/>
                  </a:lnTo>
                  <a:lnTo>
                    <a:pt x="349504" y="4677740"/>
                  </a:lnTo>
                  <a:lnTo>
                    <a:pt x="393255" y="4667923"/>
                  </a:lnTo>
                  <a:lnTo>
                    <a:pt x="435102" y="4651781"/>
                  </a:lnTo>
                  <a:lnTo>
                    <a:pt x="474116" y="4629683"/>
                  </a:lnTo>
                  <a:lnTo>
                    <a:pt x="509473" y="4602086"/>
                  </a:lnTo>
                  <a:lnTo>
                    <a:pt x="540385" y="4569612"/>
                  </a:lnTo>
                  <a:lnTo>
                    <a:pt x="566216" y="4532947"/>
                  </a:lnTo>
                  <a:lnTo>
                    <a:pt x="586371" y="4492891"/>
                  </a:lnTo>
                  <a:lnTo>
                    <a:pt x="600443" y="4450308"/>
                  </a:lnTo>
                  <a:lnTo>
                    <a:pt x="608101" y="4406125"/>
                  </a:lnTo>
                  <a:lnTo>
                    <a:pt x="609206" y="4391215"/>
                  </a:lnTo>
                  <a:lnTo>
                    <a:pt x="609574" y="437625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8432" y="6119420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135462" y="270924"/>
                  </a:moveTo>
                  <a:lnTo>
                    <a:pt x="96139" y="265093"/>
                  </a:lnTo>
                  <a:lnTo>
                    <a:pt x="60202" y="248095"/>
                  </a:lnTo>
                  <a:lnTo>
                    <a:pt x="30747" y="221399"/>
                  </a:lnTo>
                  <a:lnTo>
                    <a:pt x="10312" y="187302"/>
                  </a:lnTo>
                  <a:lnTo>
                    <a:pt x="650" y="148740"/>
                  </a:lnTo>
                  <a:lnTo>
                    <a:pt x="0" y="135462"/>
                  </a:lnTo>
                  <a:lnTo>
                    <a:pt x="650" y="122184"/>
                  </a:lnTo>
                  <a:lnTo>
                    <a:pt x="10312" y="83622"/>
                  </a:lnTo>
                  <a:lnTo>
                    <a:pt x="30747" y="49525"/>
                  </a:lnTo>
                  <a:lnTo>
                    <a:pt x="60202" y="22828"/>
                  </a:lnTo>
                  <a:lnTo>
                    <a:pt x="96139" y="5831"/>
                  </a:lnTo>
                  <a:lnTo>
                    <a:pt x="135462" y="0"/>
                  </a:lnTo>
                  <a:lnTo>
                    <a:pt x="148740" y="650"/>
                  </a:lnTo>
                  <a:lnTo>
                    <a:pt x="187302" y="10312"/>
                  </a:lnTo>
                  <a:lnTo>
                    <a:pt x="221399" y="30747"/>
                  </a:lnTo>
                  <a:lnTo>
                    <a:pt x="248095" y="60202"/>
                  </a:lnTo>
                  <a:lnTo>
                    <a:pt x="265093" y="96139"/>
                  </a:lnTo>
                  <a:lnTo>
                    <a:pt x="270924" y="135462"/>
                  </a:lnTo>
                  <a:lnTo>
                    <a:pt x="270274" y="148740"/>
                  </a:lnTo>
                  <a:lnTo>
                    <a:pt x="260612" y="187302"/>
                  </a:lnTo>
                  <a:lnTo>
                    <a:pt x="240177" y="221399"/>
                  </a:lnTo>
                  <a:lnTo>
                    <a:pt x="210721" y="248095"/>
                  </a:lnTo>
                  <a:lnTo>
                    <a:pt x="174785" y="265093"/>
                  </a:lnTo>
                  <a:lnTo>
                    <a:pt x="135462" y="270924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9104" y="157503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0" y="609580"/>
                  </a:moveTo>
                  <a:lnTo>
                    <a:pt x="260068" y="606281"/>
                  </a:lnTo>
                  <a:lnTo>
                    <a:pt x="216314" y="596456"/>
                  </a:lnTo>
                  <a:lnTo>
                    <a:pt x="174476" y="580317"/>
                  </a:lnTo>
                  <a:lnTo>
                    <a:pt x="135457" y="558215"/>
                  </a:lnTo>
                  <a:lnTo>
                    <a:pt x="100105" y="530625"/>
                  </a:lnTo>
                  <a:lnTo>
                    <a:pt x="69184" y="498147"/>
                  </a:lnTo>
                  <a:lnTo>
                    <a:pt x="43362" y="461483"/>
                  </a:lnTo>
                  <a:lnTo>
                    <a:pt x="23200" y="421428"/>
                  </a:lnTo>
                  <a:lnTo>
                    <a:pt x="9133" y="378848"/>
                  </a:lnTo>
                  <a:lnTo>
                    <a:pt x="1467" y="334664"/>
                  </a:lnTo>
                  <a:lnTo>
                    <a:pt x="0" y="304790"/>
                  </a:lnTo>
                  <a:lnTo>
                    <a:pt x="366" y="289835"/>
                  </a:lnTo>
                  <a:lnTo>
                    <a:pt x="5856" y="245329"/>
                  </a:lnTo>
                  <a:lnTo>
                    <a:pt x="17816" y="202109"/>
                  </a:lnTo>
                  <a:lnTo>
                    <a:pt x="35989" y="161113"/>
                  </a:lnTo>
                  <a:lnTo>
                    <a:pt x="59980" y="123226"/>
                  </a:lnTo>
                  <a:lnTo>
                    <a:pt x="89271" y="89271"/>
                  </a:lnTo>
                  <a:lnTo>
                    <a:pt x="123226" y="59980"/>
                  </a:lnTo>
                  <a:lnTo>
                    <a:pt x="161113" y="35989"/>
                  </a:lnTo>
                  <a:lnTo>
                    <a:pt x="202109" y="17816"/>
                  </a:lnTo>
                  <a:lnTo>
                    <a:pt x="245329" y="5856"/>
                  </a:lnTo>
                  <a:lnTo>
                    <a:pt x="289835" y="366"/>
                  </a:lnTo>
                  <a:lnTo>
                    <a:pt x="304790" y="0"/>
                  </a:lnTo>
                  <a:lnTo>
                    <a:pt x="319745" y="366"/>
                  </a:lnTo>
                  <a:lnTo>
                    <a:pt x="364251" y="5856"/>
                  </a:lnTo>
                  <a:lnTo>
                    <a:pt x="407471" y="17816"/>
                  </a:lnTo>
                  <a:lnTo>
                    <a:pt x="448466" y="35989"/>
                  </a:lnTo>
                  <a:lnTo>
                    <a:pt x="486353" y="59980"/>
                  </a:lnTo>
                  <a:lnTo>
                    <a:pt x="520309" y="89271"/>
                  </a:lnTo>
                  <a:lnTo>
                    <a:pt x="549600" y="123226"/>
                  </a:lnTo>
                  <a:lnTo>
                    <a:pt x="573591" y="161113"/>
                  </a:lnTo>
                  <a:lnTo>
                    <a:pt x="591763" y="202109"/>
                  </a:lnTo>
                  <a:lnTo>
                    <a:pt x="603723" y="245329"/>
                  </a:lnTo>
                  <a:lnTo>
                    <a:pt x="609213" y="289835"/>
                  </a:lnTo>
                  <a:lnTo>
                    <a:pt x="609580" y="304790"/>
                  </a:lnTo>
                  <a:lnTo>
                    <a:pt x="609213" y="319745"/>
                  </a:lnTo>
                  <a:lnTo>
                    <a:pt x="603723" y="364251"/>
                  </a:lnTo>
                  <a:lnTo>
                    <a:pt x="591763" y="407471"/>
                  </a:lnTo>
                  <a:lnTo>
                    <a:pt x="573591" y="448466"/>
                  </a:lnTo>
                  <a:lnTo>
                    <a:pt x="549600" y="486353"/>
                  </a:lnTo>
                  <a:lnTo>
                    <a:pt x="520309" y="520309"/>
                  </a:lnTo>
                  <a:lnTo>
                    <a:pt x="486353" y="549600"/>
                  </a:lnTo>
                  <a:lnTo>
                    <a:pt x="448466" y="573591"/>
                  </a:lnTo>
                  <a:lnTo>
                    <a:pt x="407471" y="591763"/>
                  </a:lnTo>
                  <a:lnTo>
                    <a:pt x="364251" y="603723"/>
                  </a:lnTo>
                  <a:lnTo>
                    <a:pt x="319745" y="609213"/>
                  </a:lnTo>
                  <a:lnTo>
                    <a:pt x="304790" y="60958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8432" y="1744363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4">
                  <a:moveTo>
                    <a:pt x="135462" y="270924"/>
                  </a:moveTo>
                  <a:lnTo>
                    <a:pt x="96139" y="265093"/>
                  </a:lnTo>
                  <a:lnTo>
                    <a:pt x="60202" y="248095"/>
                  </a:lnTo>
                  <a:lnTo>
                    <a:pt x="30747" y="221399"/>
                  </a:lnTo>
                  <a:lnTo>
                    <a:pt x="10312" y="187302"/>
                  </a:lnTo>
                  <a:lnTo>
                    <a:pt x="650" y="148740"/>
                  </a:lnTo>
                  <a:lnTo>
                    <a:pt x="0" y="135462"/>
                  </a:lnTo>
                  <a:lnTo>
                    <a:pt x="650" y="122184"/>
                  </a:lnTo>
                  <a:lnTo>
                    <a:pt x="10312" y="83622"/>
                  </a:lnTo>
                  <a:lnTo>
                    <a:pt x="30747" y="49525"/>
                  </a:lnTo>
                  <a:lnTo>
                    <a:pt x="60202" y="22828"/>
                  </a:lnTo>
                  <a:lnTo>
                    <a:pt x="96139" y="5831"/>
                  </a:lnTo>
                  <a:lnTo>
                    <a:pt x="135462" y="0"/>
                  </a:lnTo>
                  <a:lnTo>
                    <a:pt x="148740" y="650"/>
                  </a:lnTo>
                  <a:lnTo>
                    <a:pt x="187302" y="10312"/>
                  </a:lnTo>
                  <a:lnTo>
                    <a:pt x="221399" y="30747"/>
                  </a:lnTo>
                  <a:lnTo>
                    <a:pt x="248095" y="60202"/>
                  </a:lnTo>
                  <a:lnTo>
                    <a:pt x="265093" y="96139"/>
                  </a:lnTo>
                  <a:lnTo>
                    <a:pt x="270924" y="135462"/>
                  </a:lnTo>
                  <a:lnTo>
                    <a:pt x="270274" y="148740"/>
                  </a:lnTo>
                  <a:lnTo>
                    <a:pt x="260612" y="187302"/>
                  </a:lnTo>
                  <a:lnTo>
                    <a:pt x="240177" y="221399"/>
                  </a:lnTo>
                  <a:lnTo>
                    <a:pt x="210721" y="248095"/>
                  </a:lnTo>
                  <a:lnTo>
                    <a:pt x="174785" y="265093"/>
                  </a:lnTo>
                  <a:lnTo>
                    <a:pt x="135462" y="270924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19104" y="81546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0" y="609580"/>
                  </a:moveTo>
                  <a:lnTo>
                    <a:pt x="260068" y="606281"/>
                  </a:lnTo>
                  <a:lnTo>
                    <a:pt x="216314" y="596456"/>
                  </a:lnTo>
                  <a:lnTo>
                    <a:pt x="174476" y="580317"/>
                  </a:lnTo>
                  <a:lnTo>
                    <a:pt x="135457" y="558215"/>
                  </a:lnTo>
                  <a:lnTo>
                    <a:pt x="100105" y="530625"/>
                  </a:lnTo>
                  <a:lnTo>
                    <a:pt x="69184" y="498147"/>
                  </a:lnTo>
                  <a:lnTo>
                    <a:pt x="43362" y="461483"/>
                  </a:lnTo>
                  <a:lnTo>
                    <a:pt x="23200" y="421428"/>
                  </a:lnTo>
                  <a:lnTo>
                    <a:pt x="9133" y="378848"/>
                  </a:lnTo>
                  <a:lnTo>
                    <a:pt x="1467" y="334664"/>
                  </a:lnTo>
                  <a:lnTo>
                    <a:pt x="0" y="304790"/>
                  </a:lnTo>
                  <a:lnTo>
                    <a:pt x="366" y="289835"/>
                  </a:lnTo>
                  <a:lnTo>
                    <a:pt x="5856" y="245329"/>
                  </a:lnTo>
                  <a:lnTo>
                    <a:pt x="17816" y="202109"/>
                  </a:lnTo>
                  <a:lnTo>
                    <a:pt x="35989" y="161113"/>
                  </a:lnTo>
                  <a:lnTo>
                    <a:pt x="59980" y="123226"/>
                  </a:lnTo>
                  <a:lnTo>
                    <a:pt x="89271" y="89271"/>
                  </a:lnTo>
                  <a:lnTo>
                    <a:pt x="123226" y="59980"/>
                  </a:lnTo>
                  <a:lnTo>
                    <a:pt x="161113" y="35989"/>
                  </a:lnTo>
                  <a:lnTo>
                    <a:pt x="202109" y="17816"/>
                  </a:lnTo>
                  <a:lnTo>
                    <a:pt x="245329" y="5856"/>
                  </a:lnTo>
                  <a:lnTo>
                    <a:pt x="289835" y="366"/>
                  </a:lnTo>
                  <a:lnTo>
                    <a:pt x="304790" y="0"/>
                  </a:lnTo>
                  <a:lnTo>
                    <a:pt x="319745" y="366"/>
                  </a:lnTo>
                  <a:lnTo>
                    <a:pt x="364251" y="5856"/>
                  </a:lnTo>
                  <a:lnTo>
                    <a:pt x="407471" y="17816"/>
                  </a:lnTo>
                  <a:lnTo>
                    <a:pt x="448466" y="35989"/>
                  </a:lnTo>
                  <a:lnTo>
                    <a:pt x="486353" y="59980"/>
                  </a:lnTo>
                  <a:lnTo>
                    <a:pt x="520309" y="89271"/>
                  </a:lnTo>
                  <a:lnTo>
                    <a:pt x="549600" y="123226"/>
                  </a:lnTo>
                  <a:lnTo>
                    <a:pt x="573591" y="161113"/>
                  </a:lnTo>
                  <a:lnTo>
                    <a:pt x="591763" y="202109"/>
                  </a:lnTo>
                  <a:lnTo>
                    <a:pt x="603723" y="245329"/>
                  </a:lnTo>
                  <a:lnTo>
                    <a:pt x="609213" y="289835"/>
                  </a:lnTo>
                  <a:lnTo>
                    <a:pt x="609580" y="304790"/>
                  </a:lnTo>
                  <a:lnTo>
                    <a:pt x="609213" y="319745"/>
                  </a:lnTo>
                  <a:lnTo>
                    <a:pt x="603723" y="364251"/>
                  </a:lnTo>
                  <a:lnTo>
                    <a:pt x="591763" y="407471"/>
                  </a:lnTo>
                  <a:lnTo>
                    <a:pt x="573591" y="448466"/>
                  </a:lnTo>
                  <a:lnTo>
                    <a:pt x="549600" y="486353"/>
                  </a:lnTo>
                  <a:lnTo>
                    <a:pt x="520309" y="520309"/>
                  </a:lnTo>
                  <a:lnTo>
                    <a:pt x="486353" y="549600"/>
                  </a:lnTo>
                  <a:lnTo>
                    <a:pt x="448466" y="573591"/>
                  </a:lnTo>
                  <a:lnTo>
                    <a:pt x="407471" y="591763"/>
                  </a:lnTo>
                  <a:lnTo>
                    <a:pt x="364251" y="603723"/>
                  </a:lnTo>
                  <a:lnTo>
                    <a:pt x="319745" y="609213"/>
                  </a:lnTo>
                  <a:lnTo>
                    <a:pt x="304790" y="609580"/>
                  </a:lnTo>
                  <a:close/>
                </a:path>
              </a:pathLst>
            </a:custGeom>
            <a:solidFill>
              <a:srgbClr val="094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432" y="8323977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135462" y="270924"/>
                  </a:moveTo>
                  <a:lnTo>
                    <a:pt x="96139" y="265093"/>
                  </a:lnTo>
                  <a:lnTo>
                    <a:pt x="60202" y="248095"/>
                  </a:lnTo>
                  <a:lnTo>
                    <a:pt x="30747" y="221399"/>
                  </a:lnTo>
                  <a:lnTo>
                    <a:pt x="10312" y="187302"/>
                  </a:lnTo>
                  <a:lnTo>
                    <a:pt x="650" y="148740"/>
                  </a:lnTo>
                  <a:lnTo>
                    <a:pt x="0" y="135462"/>
                  </a:lnTo>
                  <a:lnTo>
                    <a:pt x="650" y="122184"/>
                  </a:lnTo>
                  <a:lnTo>
                    <a:pt x="10312" y="83622"/>
                  </a:lnTo>
                  <a:lnTo>
                    <a:pt x="30747" y="49525"/>
                  </a:lnTo>
                  <a:lnTo>
                    <a:pt x="60202" y="22828"/>
                  </a:lnTo>
                  <a:lnTo>
                    <a:pt x="96139" y="5831"/>
                  </a:lnTo>
                  <a:lnTo>
                    <a:pt x="135462" y="0"/>
                  </a:lnTo>
                  <a:lnTo>
                    <a:pt x="148740" y="650"/>
                  </a:lnTo>
                  <a:lnTo>
                    <a:pt x="187302" y="10312"/>
                  </a:lnTo>
                  <a:lnTo>
                    <a:pt x="221399" y="30747"/>
                  </a:lnTo>
                  <a:lnTo>
                    <a:pt x="248095" y="60202"/>
                  </a:lnTo>
                  <a:lnTo>
                    <a:pt x="265093" y="96139"/>
                  </a:lnTo>
                  <a:lnTo>
                    <a:pt x="270924" y="135462"/>
                  </a:lnTo>
                  <a:lnTo>
                    <a:pt x="270274" y="148740"/>
                  </a:lnTo>
                  <a:lnTo>
                    <a:pt x="260612" y="187302"/>
                  </a:lnTo>
                  <a:lnTo>
                    <a:pt x="240177" y="221399"/>
                  </a:lnTo>
                  <a:lnTo>
                    <a:pt x="210721" y="248095"/>
                  </a:lnTo>
                  <a:lnTo>
                    <a:pt x="174785" y="265093"/>
                  </a:lnTo>
                  <a:lnTo>
                    <a:pt x="135462" y="27092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19104" y="376824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0" y="609580"/>
                  </a:moveTo>
                  <a:lnTo>
                    <a:pt x="260068" y="606281"/>
                  </a:lnTo>
                  <a:lnTo>
                    <a:pt x="216314" y="596456"/>
                  </a:lnTo>
                  <a:lnTo>
                    <a:pt x="174476" y="580317"/>
                  </a:lnTo>
                  <a:lnTo>
                    <a:pt x="135457" y="558215"/>
                  </a:lnTo>
                  <a:lnTo>
                    <a:pt x="100105" y="530625"/>
                  </a:lnTo>
                  <a:lnTo>
                    <a:pt x="69184" y="498147"/>
                  </a:lnTo>
                  <a:lnTo>
                    <a:pt x="43362" y="461483"/>
                  </a:lnTo>
                  <a:lnTo>
                    <a:pt x="23200" y="421428"/>
                  </a:lnTo>
                  <a:lnTo>
                    <a:pt x="9133" y="378848"/>
                  </a:lnTo>
                  <a:lnTo>
                    <a:pt x="1467" y="334664"/>
                  </a:lnTo>
                  <a:lnTo>
                    <a:pt x="0" y="304790"/>
                  </a:lnTo>
                  <a:lnTo>
                    <a:pt x="366" y="289835"/>
                  </a:lnTo>
                  <a:lnTo>
                    <a:pt x="5856" y="245329"/>
                  </a:lnTo>
                  <a:lnTo>
                    <a:pt x="17816" y="202109"/>
                  </a:lnTo>
                  <a:lnTo>
                    <a:pt x="35989" y="161113"/>
                  </a:lnTo>
                  <a:lnTo>
                    <a:pt x="59980" y="123226"/>
                  </a:lnTo>
                  <a:lnTo>
                    <a:pt x="89271" y="89271"/>
                  </a:lnTo>
                  <a:lnTo>
                    <a:pt x="123226" y="59980"/>
                  </a:lnTo>
                  <a:lnTo>
                    <a:pt x="161113" y="35989"/>
                  </a:lnTo>
                  <a:lnTo>
                    <a:pt x="202109" y="17816"/>
                  </a:lnTo>
                  <a:lnTo>
                    <a:pt x="245329" y="5856"/>
                  </a:lnTo>
                  <a:lnTo>
                    <a:pt x="289835" y="366"/>
                  </a:lnTo>
                  <a:lnTo>
                    <a:pt x="304790" y="0"/>
                  </a:lnTo>
                  <a:lnTo>
                    <a:pt x="319745" y="366"/>
                  </a:lnTo>
                  <a:lnTo>
                    <a:pt x="364251" y="5856"/>
                  </a:lnTo>
                  <a:lnTo>
                    <a:pt x="407471" y="17816"/>
                  </a:lnTo>
                  <a:lnTo>
                    <a:pt x="448466" y="35989"/>
                  </a:lnTo>
                  <a:lnTo>
                    <a:pt x="486353" y="59980"/>
                  </a:lnTo>
                  <a:lnTo>
                    <a:pt x="520309" y="89271"/>
                  </a:lnTo>
                  <a:lnTo>
                    <a:pt x="549600" y="123226"/>
                  </a:lnTo>
                  <a:lnTo>
                    <a:pt x="573591" y="161113"/>
                  </a:lnTo>
                  <a:lnTo>
                    <a:pt x="591763" y="202109"/>
                  </a:lnTo>
                  <a:lnTo>
                    <a:pt x="603723" y="245329"/>
                  </a:lnTo>
                  <a:lnTo>
                    <a:pt x="609213" y="289835"/>
                  </a:lnTo>
                  <a:lnTo>
                    <a:pt x="609580" y="304790"/>
                  </a:lnTo>
                  <a:lnTo>
                    <a:pt x="609213" y="319745"/>
                  </a:lnTo>
                  <a:lnTo>
                    <a:pt x="603723" y="364251"/>
                  </a:lnTo>
                  <a:lnTo>
                    <a:pt x="591763" y="407471"/>
                  </a:lnTo>
                  <a:lnTo>
                    <a:pt x="573591" y="448466"/>
                  </a:lnTo>
                  <a:lnTo>
                    <a:pt x="549600" y="486353"/>
                  </a:lnTo>
                  <a:lnTo>
                    <a:pt x="520309" y="520309"/>
                  </a:lnTo>
                  <a:lnTo>
                    <a:pt x="486353" y="549600"/>
                  </a:lnTo>
                  <a:lnTo>
                    <a:pt x="448466" y="573591"/>
                  </a:lnTo>
                  <a:lnTo>
                    <a:pt x="407471" y="591763"/>
                  </a:lnTo>
                  <a:lnTo>
                    <a:pt x="364251" y="603723"/>
                  </a:lnTo>
                  <a:lnTo>
                    <a:pt x="319745" y="609213"/>
                  </a:lnTo>
                  <a:lnTo>
                    <a:pt x="304790" y="609580"/>
                  </a:lnTo>
                  <a:close/>
                </a:path>
              </a:pathLst>
            </a:custGeom>
            <a:solidFill>
              <a:srgbClr val="094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88432" y="3937570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135462" y="270924"/>
                  </a:moveTo>
                  <a:lnTo>
                    <a:pt x="96139" y="265093"/>
                  </a:lnTo>
                  <a:lnTo>
                    <a:pt x="60202" y="248095"/>
                  </a:lnTo>
                  <a:lnTo>
                    <a:pt x="30747" y="221399"/>
                  </a:lnTo>
                  <a:lnTo>
                    <a:pt x="10312" y="187302"/>
                  </a:lnTo>
                  <a:lnTo>
                    <a:pt x="650" y="148740"/>
                  </a:lnTo>
                  <a:lnTo>
                    <a:pt x="0" y="135462"/>
                  </a:lnTo>
                  <a:lnTo>
                    <a:pt x="650" y="122184"/>
                  </a:lnTo>
                  <a:lnTo>
                    <a:pt x="10312" y="83622"/>
                  </a:lnTo>
                  <a:lnTo>
                    <a:pt x="30747" y="49525"/>
                  </a:lnTo>
                  <a:lnTo>
                    <a:pt x="60202" y="22828"/>
                  </a:lnTo>
                  <a:lnTo>
                    <a:pt x="96139" y="5831"/>
                  </a:lnTo>
                  <a:lnTo>
                    <a:pt x="135462" y="0"/>
                  </a:lnTo>
                  <a:lnTo>
                    <a:pt x="148740" y="650"/>
                  </a:lnTo>
                  <a:lnTo>
                    <a:pt x="187302" y="10312"/>
                  </a:lnTo>
                  <a:lnTo>
                    <a:pt x="221399" y="30747"/>
                  </a:lnTo>
                  <a:lnTo>
                    <a:pt x="248095" y="60202"/>
                  </a:lnTo>
                  <a:lnTo>
                    <a:pt x="265093" y="96139"/>
                  </a:lnTo>
                  <a:lnTo>
                    <a:pt x="270924" y="135462"/>
                  </a:lnTo>
                  <a:lnTo>
                    <a:pt x="270274" y="148740"/>
                  </a:lnTo>
                  <a:lnTo>
                    <a:pt x="260612" y="187302"/>
                  </a:lnTo>
                  <a:lnTo>
                    <a:pt x="240177" y="221399"/>
                  </a:lnTo>
                  <a:lnTo>
                    <a:pt x="210721" y="248095"/>
                  </a:lnTo>
                  <a:lnTo>
                    <a:pt x="174785" y="265093"/>
                  </a:lnTo>
                  <a:lnTo>
                    <a:pt x="135462" y="27092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8965" y="2504323"/>
            <a:ext cx="2277745" cy="2357120"/>
          </a:xfrm>
          <a:custGeom>
            <a:avLst/>
            <a:gdLst/>
            <a:ahLst/>
            <a:cxnLst/>
            <a:rect l="l" t="t" r="r" b="b"/>
            <a:pathLst>
              <a:path w="2277745" h="2357120">
                <a:moveTo>
                  <a:pt x="766140" y="2356740"/>
                </a:moveTo>
                <a:lnTo>
                  <a:pt x="714847" y="2355938"/>
                </a:lnTo>
                <a:lnTo>
                  <a:pt x="663597" y="2352790"/>
                </a:lnTo>
                <a:lnTo>
                  <a:pt x="612452" y="2347202"/>
                </a:lnTo>
                <a:lnTo>
                  <a:pt x="561475" y="2339081"/>
                </a:lnTo>
                <a:lnTo>
                  <a:pt x="514161" y="2328855"/>
                </a:lnTo>
                <a:lnTo>
                  <a:pt x="467670" y="2316104"/>
                </a:lnTo>
                <a:lnTo>
                  <a:pt x="422209" y="2300807"/>
                </a:lnTo>
                <a:lnTo>
                  <a:pt x="377989" y="2282944"/>
                </a:lnTo>
                <a:lnTo>
                  <a:pt x="335216" y="2262492"/>
                </a:lnTo>
                <a:lnTo>
                  <a:pt x="294101" y="2239432"/>
                </a:lnTo>
                <a:lnTo>
                  <a:pt x="254852" y="2213742"/>
                </a:lnTo>
                <a:lnTo>
                  <a:pt x="217677" y="2185403"/>
                </a:lnTo>
                <a:lnTo>
                  <a:pt x="182785" y="2154392"/>
                </a:lnTo>
                <a:lnTo>
                  <a:pt x="150385" y="2120690"/>
                </a:lnTo>
                <a:lnTo>
                  <a:pt x="120686" y="2084275"/>
                </a:lnTo>
                <a:lnTo>
                  <a:pt x="93896" y="2045126"/>
                </a:lnTo>
                <a:lnTo>
                  <a:pt x="70225" y="2003224"/>
                </a:lnTo>
                <a:lnTo>
                  <a:pt x="49880" y="1958546"/>
                </a:lnTo>
                <a:lnTo>
                  <a:pt x="32470" y="1909902"/>
                </a:lnTo>
                <a:lnTo>
                  <a:pt x="18971" y="1860675"/>
                </a:lnTo>
                <a:lnTo>
                  <a:pt x="9189" y="1810983"/>
                </a:lnTo>
                <a:lnTo>
                  <a:pt x="2930" y="1760940"/>
                </a:lnTo>
                <a:lnTo>
                  <a:pt x="0" y="1710665"/>
                </a:lnTo>
                <a:lnTo>
                  <a:pt x="204" y="1660274"/>
                </a:lnTo>
                <a:lnTo>
                  <a:pt x="3349" y="1609882"/>
                </a:lnTo>
                <a:lnTo>
                  <a:pt x="9241" y="1559607"/>
                </a:lnTo>
                <a:lnTo>
                  <a:pt x="17685" y="1509565"/>
                </a:lnTo>
                <a:lnTo>
                  <a:pt x="28487" y="1459872"/>
                </a:lnTo>
                <a:lnTo>
                  <a:pt x="41454" y="1410645"/>
                </a:lnTo>
                <a:lnTo>
                  <a:pt x="56391" y="1362001"/>
                </a:lnTo>
                <a:lnTo>
                  <a:pt x="73104" y="1314055"/>
                </a:lnTo>
                <a:lnTo>
                  <a:pt x="91399" y="1266925"/>
                </a:lnTo>
                <a:lnTo>
                  <a:pt x="110758" y="1221015"/>
                </a:lnTo>
                <a:lnTo>
                  <a:pt x="131151" y="1175631"/>
                </a:lnTo>
                <a:lnTo>
                  <a:pt x="152428" y="1130698"/>
                </a:lnTo>
                <a:lnTo>
                  <a:pt x="174438" y="1086142"/>
                </a:lnTo>
                <a:lnTo>
                  <a:pt x="197029" y="1041887"/>
                </a:lnTo>
                <a:lnTo>
                  <a:pt x="220051" y="997857"/>
                </a:lnTo>
                <a:lnTo>
                  <a:pt x="243352" y="953978"/>
                </a:lnTo>
                <a:lnTo>
                  <a:pt x="290190" y="866371"/>
                </a:lnTo>
                <a:lnTo>
                  <a:pt x="313425" y="822492"/>
                </a:lnTo>
                <a:lnTo>
                  <a:pt x="336335" y="778462"/>
                </a:lnTo>
                <a:lnTo>
                  <a:pt x="358770" y="734207"/>
                </a:lnTo>
                <a:lnTo>
                  <a:pt x="380578" y="689651"/>
                </a:lnTo>
                <a:lnTo>
                  <a:pt x="401609" y="644718"/>
                </a:lnTo>
                <a:lnTo>
                  <a:pt x="421711" y="599334"/>
                </a:lnTo>
                <a:lnTo>
                  <a:pt x="440735" y="553424"/>
                </a:lnTo>
                <a:lnTo>
                  <a:pt x="459331" y="506915"/>
                </a:lnTo>
                <a:lnTo>
                  <a:pt x="478304" y="460581"/>
                </a:lnTo>
                <a:lnTo>
                  <a:pt x="498261" y="414771"/>
                </a:lnTo>
                <a:lnTo>
                  <a:pt x="519814" y="369835"/>
                </a:lnTo>
                <a:lnTo>
                  <a:pt x="543570" y="326122"/>
                </a:lnTo>
                <a:lnTo>
                  <a:pt x="570139" y="283982"/>
                </a:lnTo>
                <a:lnTo>
                  <a:pt x="600131" y="243764"/>
                </a:lnTo>
                <a:lnTo>
                  <a:pt x="634589" y="204713"/>
                </a:lnTo>
                <a:lnTo>
                  <a:pt x="672335" y="168555"/>
                </a:lnTo>
                <a:lnTo>
                  <a:pt x="712997" y="135490"/>
                </a:lnTo>
                <a:lnTo>
                  <a:pt x="756204" y="105714"/>
                </a:lnTo>
                <a:lnTo>
                  <a:pt x="801586" y="79427"/>
                </a:lnTo>
                <a:lnTo>
                  <a:pt x="848770" y="56826"/>
                </a:lnTo>
                <a:lnTo>
                  <a:pt x="896763" y="37903"/>
                </a:lnTo>
                <a:lnTo>
                  <a:pt x="946055" y="22614"/>
                </a:lnTo>
                <a:lnTo>
                  <a:pt x="996355" y="11103"/>
                </a:lnTo>
                <a:lnTo>
                  <a:pt x="1047370" y="3516"/>
                </a:lnTo>
                <a:lnTo>
                  <a:pt x="1098810" y="0"/>
                </a:lnTo>
                <a:lnTo>
                  <a:pt x="1150382" y="698"/>
                </a:lnTo>
                <a:lnTo>
                  <a:pt x="1202182" y="6377"/>
                </a:lnTo>
                <a:lnTo>
                  <a:pt x="1253783" y="17117"/>
                </a:lnTo>
                <a:lnTo>
                  <a:pt x="1304827" y="32032"/>
                </a:lnTo>
                <a:lnTo>
                  <a:pt x="1354957" y="50238"/>
                </a:lnTo>
                <a:lnTo>
                  <a:pt x="1403814" y="70848"/>
                </a:lnTo>
                <a:lnTo>
                  <a:pt x="1451040" y="92977"/>
                </a:lnTo>
                <a:lnTo>
                  <a:pt x="1494622" y="115311"/>
                </a:lnTo>
                <a:lnTo>
                  <a:pt x="1537056" y="139438"/>
                </a:lnTo>
                <a:lnTo>
                  <a:pt x="1578366" y="165259"/>
                </a:lnTo>
                <a:lnTo>
                  <a:pt x="1618574" y="192676"/>
                </a:lnTo>
                <a:lnTo>
                  <a:pt x="1657701" y="221588"/>
                </a:lnTo>
                <a:lnTo>
                  <a:pt x="1695769" y="251899"/>
                </a:lnTo>
                <a:lnTo>
                  <a:pt x="1732802" y="283508"/>
                </a:lnTo>
                <a:lnTo>
                  <a:pt x="1768820" y="316318"/>
                </a:lnTo>
                <a:lnTo>
                  <a:pt x="1803847" y="350229"/>
                </a:lnTo>
                <a:lnTo>
                  <a:pt x="1837904" y="385144"/>
                </a:lnTo>
                <a:lnTo>
                  <a:pt x="1871013" y="420962"/>
                </a:lnTo>
                <a:lnTo>
                  <a:pt x="1903198" y="457586"/>
                </a:lnTo>
                <a:lnTo>
                  <a:pt x="1934479" y="494916"/>
                </a:lnTo>
                <a:lnTo>
                  <a:pt x="1966579" y="534926"/>
                </a:lnTo>
                <a:lnTo>
                  <a:pt x="1997948" y="575661"/>
                </a:lnTo>
                <a:lnTo>
                  <a:pt x="2028436" y="617134"/>
                </a:lnTo>
                <a:lnTo>
                  <a:pt x="2057894" y="659359"/>
                </a:lnTo>
                <a:lnTo>
                  <a:pt x="2086176" y="702347"/>
                </a:lnTo>
                <a:lnTo>
                  <a:pt x="2113133" y="746111"/>
                </a:lnTo>
                <a:lnTo>
                  <a:pt x="2138616" y="790663"/>
                </a:lnTo>
                <a:lnTo>
                  <a:pt x="2162477" y="836016"/>
                </a:lnTo>
                <a:lnTo>
                  <a:pt x="2184569" y="882183"/>
                </a:lnTo>
                <a:lnTo>
                  <a:pt x="2204742" y="929175"/>
                </a:lnTo>
                <a:lnTo>
                  <a:pt x="2222850" y="977005"/>
                </a:lnTo>
                <a:lnTo>
                  <a:pt x="2238743" y="1025687"/>
                </a:lnTo>
                <a:lnTo>
                  <a:pt x="2252273" y="1075232"/>
                </a:lnTo>
                <a:lnTo>
                  <a:pt x="2263293" y="1125652"/>
                </a:lnTo>
                <a:lnTo>
                  <a:pt x="2269423" y="1165155"/>
                </a:lnTo>
                <a:lnTo>
                  <a:pt x="2274031" y="1205148"/>
                </a:lnTo>
                <a:lnTo>
                  <a:pt x="2276850" y="1245587"/>
                </a:lnTo>
                <a:lnTo>
                  <a:pt x="2277610" y="1286428"/>
                </a:lnTo>
                <a:lnTo>
                  <a:pt x="2275819" y="1333512"/>
                </a:lnTo>
                <a:lnTo>
                  <a:pt x="2271232" y="1380438"/>
                </a:lnTo>
                <a:lnTo>
                  <a:pt x="2263798" y="1426990"/>
                </a:lnTo>
                <a:lnTo>
                  <a:pt x="2253467" y="1472951"/>
                </a:lnTo>
                <a:lnTo>
                  <a:pt x="2240190" y="1518104"/>
                </a:lnTo>
                <a:lnTo>
                  <a:pt x="2223915" y="1562235"/>
                </a:lnTo>
                <a:lnTo>
                  <a:pt x="2204593" y="1605125"/>
                </a:lnTo>
                <a:lnTo>
                  <a:pt x="2180922" y="1648171"/>
                </a:lnTo>
                <a:lnTo>
                  <a:pt x="2153895" y="1688554"/>
                </a:lnTo>
                <a:lnTo>
                  <a:pt x="2123838" y="1726466"/>
                </a:lnTo>
                <a:lnTo>
                  <a:pt x="2091075" y="1762098"/>
                </a:lnTo>
                <a:lnTo>
                  <a:pt x="2055934" y="1795642"/>
                </a:lnTo>
                <a:lnTo>
                  <a:pt x="2018739" y="1827288"/>
                </a:lnTo>
                <a:lnTo>
                  <a:pt x="1979816" y="1857229"/>
                </a:lnTo>
                <a:lnTo>
                  <a:pt x="1941176" y="1885004"/>
                </a:lnTo>
                <a:lnTo>
                  <a:pt x="1901915" y="1912020"/>
                </a:lnTo>
                <a:lnTo>
                  <a:pt x="1862128" y="1938368"/>
                </a:lnTo>
                <a:lnTo>
                  <a:pt x="1821911" y="1964136"/>
                </a:lnTo>
                <a:lnTo>
                  <a:pt x="1781358" y="1989413"/>
                </a:lnTo>
                <a:lnTo>
                  <a:pt x="1740565" y="2014289"/>
                </a:lnTo>
                <a:lnTo>
                  <a:pt x="1699626" y="2038853"/>
                </a:lnTo>
                <a:lnTo>
                  <a:pt x="1658637" y="2063193"/>
                </a:lnTo>
                <a:lnTo>
                  <a:pt x="1616979" y="2087394"/>
                </a:lnTo>
                <a:lnTo>
                  <a:pt x="1575024" y="2111065"/>
                </a:lnTo>
                <a:lnTo>
                  <a:pt x="1532745" y="2134123"/>
                </a:lnTo>
                <a:lnTo>
                  <a:pt x="1490114" y="2156484"/>
                </a:lnTo>
                <a:lnTo>
                  <a:pt x="1447102" y="2178064"/>
                </a:lnTo>
                <a:lnTo>
                  <a:pt x="1403682" y="2198781"/>
                </a:lnTo>
                <a:lnTo>
                  <a:pt x="1359826" y="2218550"/>
                </a:lnTo>
                <a:lnTo>
                  <a:pt x="1315505" y="2237288"/>
                </a:lnTo>
                <a:lnTo>
                  <a:pt x="1267824" y="2256159"/>
                </a:lnTo>
                <a:lnTo>
                  <a:pt x="1219505" y="2273708"/>
                </a:lnTo>
                <a:lnTo>
                  <a:pt x="1170609" y="2289840"/>
                </a:lnTo>
                <a:lnTo>
                  <a:pt x="1121200" y="2304462"/>
                </a:lnTo>
                <a:lnTo>
                  <a:pt x="1071338" y="2317482"/>
                </a:lnTo>
                <a:lnTo>
                  <a:pt x="1021086" y="2328806"/>
                </a:lnTo>
                <a:lnTo>
                  <a:pt x="970506" y="2338342"/>
                </a:lnTo>
                <a:lnTo>
                  <a:pt x="919659" y="2345997"/>
                </a:lnTo>
                <a:lnTo>
                  <a:pt x="868608" y="2351676"/>
                </a:lnTo>
                <a:lnTo>
                  <a:pt x="817414" y="2355289"/>
                </a:lnTo>
                <a:lnTo>
                  <a:pt x="766140" y="235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3881" y="2395322"/>
            <a:ext cx="2439670" cy="2881630"/>
          </a:xfrm>
          <a:custGeom>
            <a:avLst/>
            <a:gdLst/>
            <a:ahLst/>
            <a:cxnLst/>
            <a:rect l="l" t="t" r="r" b="b"/>
            <a:pathLst>
              <a:path w="2439669" h="2881629">
                <a:moveTo>
                  <a:pt x="1947232" y="300579"/>
                </a:moveTo>
                <a:lnTo>
                  <a:pt x="1975242" y="331251"/>
                </a:lnTo>
                <a:lnTo>
                  <a:pt x="2000594" y="362335"/>
                </a:lnTo>
                <a:lnTo>
                  <a:pt x="2023426" y="393811"/>
                </a:lnTo>
                <a:lnTo>
                  <a:pt x="2062081" y="457860"/>
                </a:lnTo>
                <a:lnTo>
                  <a:pt x="2092308" y="523239"/>
                </a:lnTo>
                <a:lnTo>
                  <a:pt x="2115208" y="589790"/>
                </a:lnTo>
                <a:lnTo>
                  <a:pt x="2131881" y="657353"/>
                </a:lnTo>
                <a:lnTo>
                  <a:pt x="2143430" y="725770"/>
                </a:lnTo>
                <a:lnTo>
                  <a:pt x="2150955" y="794883"/>
                </a:lnTo>
                <a:lnTo>
                  <a:pt x="2155558" y="864533"/>
                </a:lnTo>
                <a:lnTo>
                  <a:pt x="2161507" y="1039965"/>
                </a:lnTo>
                <a:lnTo>
                  <a:pt x="2162845" y="1075117"/>
                </a:lnTo>
                <a:lnTo>
                  <a:pt x="2166770" y="1145328"/>
                </a:lnTo>
                <a:lnTo>
                  <a:pt x="2173279" y="1215282"/>
                </a:lnTo>
                <a:lnTo>
                  <a:pt x="2183472" y="1284822"/>
                </a:lnTo>
                <a:lnTo>
                  <a:pt x="2198452" y="1353788"/>
                </a:lnTo>
                <a:lnTo>
                  <a:pt x="2219319" y="1422021"/>
                </a:lnTo>
                <a:lnTo>
                  <a:pt x="2247173" y="1489364"/>
                </a:lnTo>
                <a:lnTo>
                  <a:pt x="2283118" y="1555657"/>
                </a:lnTo>
                <a:lnTo>
                  <a:pt x="2333369" y="1632866"/>
                </a:lnTo>
                <a:lnTo>
                  <a:pt x="2358528" y="1677219"/>
                </a:lnTo>
                <a:lnTo>
                  <a:pt x="2380056" y="1721348"/>
                </a:lnTo>
                <a:lnTo>
                  <a:pt x="2398065" y="1765187"/>
                </a:lnTo>
                <a:lnTo>
                  <a:pt x="2412665" y="1808667"/>
                </a:lnTo>
                <a:lnTo>
                  <a:pt x="2423968" y="1851718"/>
                </a:lnTo>
                <a:lnTo>
                  <a:pt x="2432085" y="1894272"/>
                </a:lnTo>
                <a:lnTo>
                  <a:pt x="2437128" y="1936262"/>
                </a:lnTo>
                <a:lnTo>
                  <a:pt x="2439208" y="1977617"/>
                </a:lnTo>
                <a:lnTo>
                  <a:pt x="2438436" y="2018270"/>
                </a:lnTo>
                <a:lnTo>
                  <a:pt x="2434911" y="2058236"/>
                </a:lnTo>
                <a:lnTo>
                  <a:pt x="2428783" y="2097195"/>
                </a:lnTo>
                <a:lnTo>
                  <a:pt x="2420124" y="2135329"/>
                </a:lnTo>
                <a:lnTo>
                  <a:pt x="2409058" y="2172486"/>
                </a:lnTo>
                <a:lnTo>
                  <a:pt x="2395698" y="2208598"/>
                </a:lnTo>
                <a:lnTo>
                  <a:pt x="2380153" y="2243596"/>
                </a:lnTo>
                <a:lnTo>
                  <a:pt x="2362536" y="2277411"/>
                </a:lnTo>
                <a:lnTo>
                  <a:pt x="2321530" y="2341220"/>
                </a:lnTo>
                <a:lnTo>
                  <a:pt x="2273570" y="2399475"/>
                </a:lnTo>
                <a:lnTo>
                  <a:pt x="2219546" y="2451628"/>
                </a:lnTo>
                <a:lnTo>
                  <a:pt x="2160349" y="2497130"/>
                </a:lnTo>
                <a:lnTo>
                  <a:pt x="2096870" y="2535432"/>
                </a:lnTo>
                <a:lnTo>
                  <a:pt x="2029998" y="2565986"/>
                </a:lnTo>
                <a:lnTo>
                  <a:pt x="1960626" y="2588243"/>
                </a:lnTo>
                <a:lnTo>
                  <a:pt x="1889642" y="2601654"/>
                </a:lnTo>
                <a:lnTo>
                  <a:pt x="1817938" y="2605671"/>
                </a:lnTo>
                <a:lnTo>
                  <a:pt x="1782094" y="2603985"/>
                </a:lnTo>
                <a:lnTo>
                  <a:pt x="1710980" y="2592881"/>
                </a:lnTo>
                <a:lnTo>
                  <a:pt x="1641371" y="2571011"/>
                </a:lnTo>
                <a:lnTo>
                  <a:pt x="1589621" y="2551243"/>
                </a:lnTo>
                <a:lnTo>
                  <a:pt x="1540505" y="2534320"/>
                </a:lnTo>
                <a:lnTo>
                  <a:pt x="1493927" y="2520128"/>
                </a:lnTo>
                <a:lnTo>
                  <a:pt x="1449792" y="2508554"/>
                </a:lnTo>
                <a:lnTo>
                  <a:pt x="1408004" y="2499482"/>
                </a:lnTo>
                <a:lnTo>
                  <a:pt x="1368467" y="2492800"/>
                </a:lnTo>
                <a:lnTo>
                  <a:pt x="1295767" y="2486144"/>
                </a:lnTo>
                <a:lnTo>
                  <a:pt x="1262412" y="2485943"/>
                </a:lnTo>
                <a:lnTo>
                  <a:pt x="1230927" y="2487673"/>
                </a:lnTo>
                <a:lnTo>
                  <a:pt x="1173182" y="2496474"/>
                </a:lnTo>
                <a:lnTo>
                  <a:pt x="1121767" y="2511632"/>
                </a:lnTo>
                <a:lnTo>
                  <a:pt x="1075919" y="2532234"/>
                </a:lnTo>
                <a:lnTo>
                  <a:pt x="1034873" y="2557367"/>
                </a:lnTo>
                <a:lnTo>
                  <a:pt x="997863" y="2586117"/>
                </a:lnTo>
                <a:lnTo>
                  <a:pt x="964126" y="2617570"/>
                </a:lnTo>
                <a:lnTo>
                  <a:pt x="932897" y="2650813"/>
                </a:lnTo>
                <a:lnTo>
                  <a:pt x="903411" y="2684932"/>
                </a:lnTo>
                <a:lnTo>
                  <a:pt x="874904" y="2719013"/>
                </a:lnTo>
                <a:lnTo>
                  <a:pt x="860779" y="2735755"/>
                </a:lnTo>
                <a:lnTo>
                  <a:pt x="832307" y="2768068"/>
                </a:lnTo>
                <a:lnTo>
                  <a:pt x="802903" y="2798059"/>
                </a:lnTo>
                <a:lnTo>
                  <a:pt x="771801" y="2824816"/>
                </a:lnTo>
                <a:lnTo>
                  <a:pt x="738238" y="2847424"/>
                </a:lnTo>
                <a:lnTo>
                  <a:pt x="701449" y="2864971"/>
                </a:lnTo>
                <a:lnTo>
                  <a:pt x="660669" y="2876541"/>
                </a:lnTo>
                <a:lnTo>
                  <a:pt x="615134" y="2881223"/>
                </a:lnTo>
                <a:lnTo>
                  <a:pt x="590344" y="2880695"/>
                </a:lnTo>
                <a:lnTo>
                  <a:pt x="536243" y="2873330"/>
                </a:lnTo>
                <a:lnTo>
                  <a:pt x="475475" y="2856792"/>
                </a:lnTo>
                <a:lnTo>
                  <a:pt x="407276" y="2830167"/>
                </a:lnTo>
                <a:lnTo>
                  <a:pt x="365492" y="2810355"/>
                </a:lnTo>
                <a:lnTo>
                  <a:pt x="326050" y="2789020"/>
                </a:lnTo>
                <a:lnTo>
                  <a:pt x="288933" y="2766222"/>
                </a:lnTo>
                <a:lnTo>
                  <a:pt x="254129" y="2742023"/>
                </a:lnTo>
                <a:lnTo>
                  <a:pt x="221624" y="2716480"/>
                </a:lnTo>
                <a:lnTo>
                  <a:pt x="191402" y="2689655"/>
                </a:lnTo>
                <a:lnTo>
                  <a:pt x="163451" y="2661607"/>
                </a:lnTo>
                <a:lnTo>
                  <a:pt x="137756" y="2632396"/>
                </a:lnTo>
                <a:lnTo>
                  <a:pt x="114303" y="2602081"/>
                </a:lnTo>
                <a:lnTo>
                  <a:pt x="74068" y="2538384"/>
                </a:lnTo>
                <a:lnTo>
                  <a:pt x="42632" y="2470993"/>
                </a:lnTo>
                <a:lnTo>
                  <a:pt x="19884" y="2400389"/>
                </a:lnTo>
                <a:lnTo>
                  <a:pt x="5710" y="2327050"/>
                </a:lnTo>
                <a:lnTo>
                  <a:pt x="0" y="2251455"/>
                </a:lnTo>
                <a:lnTo>
                  <a:pt x="283" y="2212962"/>
                </a:lnTo>
                <a:lnTo>
                  <a:pt x="2639" y="2174085"/>
                </a:lnTo>
                <a:lnTo>
                  <a:pt x="7055" y="2134884"/>
                </a:lnTo>
                <a:lnTo>
                  <a:pt x="13516" y="2095418"/>
                </a:lnTo>
                <a:lnTo>
                  <a:pt x="22009" y="2055748"/>
                </a:lnTo>
                <a:lnTo>
                  <a:pt x="32519" y="2015933"/>
                </a:lnTo>
                <a:lnTo>
                  <a:pt x="45033" y="1976034"/>
                </a:lnTo>
                <a:lnTo>
                  <a:pt x="59535" y="1936111"/>
                </a:lnTo>
                <a:lnTo>
                  <a:pt x="76013" y="1896222"/>
                </a:lnTo>
                <a:lnTo>
                  <a:pt x="94452" y="1856429"/>
                </a:lnTo>
                <a:lnTo>
                  <a:pt x="114838" y="1816791"/>
                </a:lnTo>
                <a:lnTo>
                  <a:pt x="137157" y="1777368"/>
                </a:lnTo>
                <a:lnTo>
                  <a:pt x="161395" y="1738220"/>
                </a:lnTo>
                <a:lnTo>
                  <a:pt x="187537" y="1699406"/>
                </a:lnTo>
                <a:lnTo>
                  <a:pt x="215571" y="1660988"/>
                </a:lnTo>
                <a:lnTo>
                  <a:pt x="245482" y="1623024"/>
                </a:lnTo>
                <a:lnTo>
                  <a:pt x="277255" y="1585574"/>
                </a:lnTo>
                <a:lnTo>
                  <a:pt x="310877" y="1548700"/>
                </a:lnTo>
                <a:lnTo>
                  <a:pt x="346334" y="1512459"/>
                </a:lnTo>
                <a:lnTo>
                  <a:pt x="383611" y="1476913"/>
                </a:lnTo>
                <a:lnTo>
                  <a:pt x="422695" y="1442121"/>
                </a:lnTo>
                <a:lnTo>
                  <a:pt x="463571" y="1408143"/>
                </a:lnTo>
                <a:lnTo>
                  <a:pt x="506226" y="1375039"/>
                </a:lnTo>
                <a:lnTo>
                  <a:pt x="527114" y="1357955"/>
                </a:lnTo>
                <a:lnTo>
                  <a:pt x="565915" y="1317826"/>
                </a:lnTo>
                <a:lnTo>
                  <a:pt x="601109" y="1270413"/>
                </a:lnTo>
                <a:lnTo>
                  <a:pt x="633126" y="1216514"/>
                </a:lnTo>
                <a:lnTo>
                  <a:pt x="662395" y="1156929"/>
                </a:lnTo>
                <a:lnTo>
                  <a:pt x="689346" y="1092454"/>
                </a:lnTo>
                <a:lnTo>
                  <a:pt x="714410" y="1023888"/>
                </a:lnTo>
                <a:lnTo>
                  <a:pt x="738015" y="952029"/>
                </a:lnTo>
                <a:lnTo>
                  <a:pt x="749405" y="915114"/>
                </a:lnTo>
                <a:lnTo>
                  <a:pt x="760592" y="877675"/>
                </a:lnTo>
                <a:lnTo>
                  <a:pt x="771629" y="839812"/>
                </a:lnTo>
                <a:lnTo>
                  <a:pt x="782570" y="801624"/>
                </a:lnTo>
                <a:lnTo>
                  <a:pt x="815356" y="686113"/>
                </a:lnTo>
                <a:lnTo>
                  <a:pt x="826450" y="647626"/>
                </a:lnTo>
                <a:lnTo>
                  <a:pt x="837718" y="609313"/>
                </a:lnTo>
                <a:lnTo>
                  <a:pt x="849212" y="571274"/>
                </a:lnTo>
                <a:lnTo>
                  <a:pt x="860986" y="533610"/>
                </a:lnTo>
                <a:lnTo>
                  <a:pt x="873119" y="496347"/>
                </a:lnTo>
                <a:lnTo>
                  <a:pt x="885589" y="459801"/>
                </a:lnTo>
                <a:lnTo>
                  <a:pt x="898526" y="423857"/>
                </a:lnTo>
                <a:lnTo>
                  <a:pt x="925939" y="354387"/>
                </a:lnTo>
                <a:lnTo>
                  <a:pt x="955762" y="288808"/>
                </a:lnTo>
                <a:lnTo>
                  <a:pt x="988424" y="227917"/>
                </a:lnTo>
                <a:lnTo>
                  <a:pt x="1024357" y="172513"/>
                </a:lnTo>
                <a:lnTo>
                  <a:pt x="1170390" y="39560"/>
                </a:lnTo>
                <a:lnTo>
                  <a:pt x="1209378" y="21723"/>
                </a:lnTo>
                <a:lnTo>
                  <a:pt x="1268105" y="5724"/>
                </a:lnTo>
                <a:lnTo>
                  <a:pt x="1332681" y="0"/>
                </a:lnTo>
                <a:lnTo>
                  <a:pt x="1367296" y="1240"/>
                </a:lnTo>
                <a:lnTo>
                  <a:pt x="1441451" y="12425"/>
                </a:lnTo>
                <a:lnTo>
                  <a:pt x="1481097" y="22570"/>
                </a:lnTo>
                <a:lnTo>
                  <a:pt x="1522528" y="35881"/>
                </a:lnTo>
                <a:lnTo>
                  <a:pt x="1565797" y="52460"/>
                </a:lnTo>
                <a:lnTo>
                  <a:pt x="1610958" y="72406"/>
                </a:lnTo>
                <a:lnTo>
                  <a:pt x="1665185" y="99070"/>
                </a:lnTo>
                <a:lnTo>
                  <a:pt x="1715653" y="126304"/>
                </a:lnTo>
                <a:lnTo>
                  <a:pt x="1762499" y="154089"/>
                </a:lnTo>
                <a:lnTo>
                  <a:pt x="1805862" y="182404"/>
                </a:lnTo>
                <a:lnTo>
                  <a:pt x="1845879" y="211231"/>
                </a:lnTo>
                <a:lnTo>
                  <a:pt x="1882688" y="240549"/>
                </a:lnTo>
                <a:lnTo>
                  <a:pt x="1916426" y="270338"/>
                </a:lnTo>
                <a:lnTo>
                  <a:pt x="1947232" y="300579"/>
                </a:lnTo>
                <a:close/>
              </a:path>
              <a:path w="2439669" h="2881629">
                <a:moveTo>
                  <a:pt x="1170390" y="39560"/>
                </a:moveTo>
                <a:lnTo>
                  <a:pt x="1034614" y="159034"/>
                </a:lnTo>
                <a:lnTo>
                  <a:pt x="1043683" y="147117"/>
                </a:lnTo>
                <a:lnTo>
                  <a:pt x="1063988" y="123393"/>
                </a:lnTo>
                <a:lnTo>
                  <a:pt x="1107749" y="81356"/>
                </a:lnTo>
                <a:lnTo>
                  <a:pt x="1156069" y="47200"/>
                </a:lnTo>
                <a:lnTo>
                  <a:pt x="1170390" y="3956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25861" y="2721121"/>
            <a:ext cx="2367280" cy="2318385"/>
            <a:chOff x="4525861" y="2721121"/>
            <a:chExt cx="2367280" cy="2318385"/>
          </a:xfrm>
        </p:grpSpPr>
        <p:sp>
          <p:nvSpPr>
            <p:cNvPr id="6" name="object 6"/>
            <p:cNvSpPr/>
            <p:nvPr/>
          </p:nvSpPr>
          <p:spPr>
            <a:xfrm>
              <a:off x="4525861" y="2721121"/>
              <a:ext cx="2367280" cy="2318385"/>
            </a:xfrm>
            <a:custGeom>
              <a:avLst/>
              <a:gdLst/>
              <a:ahLst/>
              <a:cxnLst/>
              <a:rect l="l" t="t" r="r" b="b"/>
              <a:pathLst>
                <a:path w="2367279" h="2318385">
                  <a:moveTo>
                    <a:pt x="1905483" y="2266897"/>
                  </a:moveTo>
                  <a:lnTo>
                    <a:pt x="1866923" y="2282127"/>
                  </a:lnTo>
                  <a:lnTo>
                    <a:pt x="1829005" y="2294421"/>
                  </a:lnTo>
                  <a:lnTo>
                    <a:pt x="1791688" y="2303947"/>
                  </a:lnTo>
                  <a:lnTo>
                    <a:pt x="1718706" y="2315378"/>
                  </a:lnTo>
                  <a:lnTo>
                    <a:pt x="1647664" y="2317778"/>
                  </a:lnTo>
                  <a:lnTo>
                    <a:pt x="1612774" y="2316016"/>
                  </a:lnTo>
                  <a:lnTo>
                    <a:pt x="1544059" y="2307416"/>
                  </a:lnTo>
                  <a:lnTo>
                    <a:pt x="1476507" y="2293181"/>
                  </a:lnTo>
                  <a:lnTo>
                    <a:pt x="1409804" y="2274668"/>
                  </a:lnTo>
                  <a:lnTo>
                    <a:pt x="1343641" y="2253235"/>
                  </a:lnTo>
                  <a:lnTo>
                    <a:pt x="1244723" y="2218584"/>
                  </a:lnTo>
                  <a:lnTo>
                    <a:pt x="1211682" y="2207045"/>
                  </a:lnTo>
                  <a:lnTo>
                    <a:pt x="1145264" y="2185002"/>
                  </a:lnTo>
                  <a:lnTo>
                    <a:pt x="1078139" y="2165473"/>
                  </a:lnTo>
                  <a:lnTo>
                    <a:pt x="1009993" y="2149815"/>
                  </a:lnTo>
                  <a:lnTo>
                    <a:pt x="940517" y="2139385"/>
                  </a:lnTo>
                  <a:lnTo>
                    <a:pt x="869397" y="2135543"/>
                  </a:lnTo>
                  <a:lnTo>
                    <a:pt x="833124" y="2136516"/>
                  </a:lnTo>
                  <a:lnTo>
                    <a:pt x="796323" y="2139645"/>
                  </a:lnTo>
                  <a:lnTo>
                    <a:pt x="758956" y="2145101"/>
                  </a:lnTo>
                  <a:lnTo>
                    <a:pt x="669896" y="2163623"/>
                  </a:lnTo>
                  <a:lnTo>
                    <a:pt x="620445" y="2170449"/>
                  </a:lnTo>
                  <a:lnTo>
                    <a:pt x="572660" y="2173686"/>
                  </a:lnTo>
                  <a:lnTo>
                    <a:pt x="526568" y="2173490"/>
                  </a:lnTo>
                  <a:lnTo>
                    <a:pt x="482201" y="2170018"/>
                  </a:lnTo>
                  <a:lnTo>
                    <a:pt x="439585" y="2163426"/>
                  </a:lnTo>
                  <a:lnTo>
                    <a:pt x="398751" y="2153870"/>
                  </a:lnTo>
                  <a:lnTo>
                    <a:pt x="359728" y="2141507"/>
                  </a:lnTo>
                  <a:lnTo>
                    <a:pt x="322544" y="2126493"/>
                  </a:lnTo>
                  <a:lnTo>
                    <a:pt x="287229" y="2108984"/>
                  </a:lnTo>
                  <a:lnTo>
                    <a:pt x="253811" y="2089138"/>
                  </a:lnTo>
                  <a:lnTo>
                    <a:pt x="222320" y="2067109"/>
                  </a:lnTo>
                  <a:lnTo>
                    <a:pt x="165233" y="2017133"/>
                  </a:lnTo>
                  <a:lnTo>
                    <a:pt x="116202" y="1960307"/>
                  </a:lnTo>
                  <a:lnTo>
                    <a:pt x="75458" y="1897881"/>
                  </a:lnTo>
                  <a:lnTo>
                    <a:pt x="43233" y="1831108"/>
                  </a:lnTo>
                  <a:lnTo>
                    <a:pt x="19761" y="1761237"/>
                  </a:lnTo>
                  <a:lnTo>
                    <a:pt x="5272" y="1689520"/>
                  </a:lnTo>
                  <a:lnTo>
                    <a:pt x="0" y="1617209"/>
                  </a:lnTo>
                  <a:lnTo>
                    <a:pt x="892" y="1581221"/>
                  </a:lnTo>
                  <a:lnTo>
                    <a:pt x="9880" y="1510363"/>
                  </a:lnTo>
                  <a:lnTo>
                    <a:pt x="28664" y="1442038"/>
                  </a:lnTo>
                  <a:lnTo>
                    <a:pt x="57479" y="1377496"/>
                  </a:lnTo>
                  <a:lnTo>
                    <a:pt x="96554" y="1317990"/>
                  </a:lnTo>
                  <a:lnTo>
                    <a:pt x="157137" y="1249147"/>
                  </a:lnTo>
                  <a:lnTo>
                    <a:pt x="190157" y="1209410"/>
                  </a:lnTo>
                  <a:lnTo>
                    <a:pt x="219256" y="1171243"/>
                  </a:lnTo>
                  <a:lnTo>
                    <a:pt x="244618" y="1134583"/>
                  </a:lnTo>
                  <a:lnTo>
                    <a:pt x="266425" y="1099367"/>
                  </a:lnTo>
                  <a:lnTo>
                    <a:pt x="284861" y="1065533"/>
                  </a:lnTo>
                  <a:lnTo>
                    <a:pt x="312355" y="1001762"/>
                  </a:lnTo>
                  <a:lnTo>
                    <a:pt x="328566" y="942769"/>
                  </a:lnTo>
                  <a:lnTo>
                    <a:pt x="334964" y="888055"/>
                  </a:lnTo>
                  <a:lnTo>
                    <a:pt x="334940" y="862147"/>
                  </a:lnTo>
                  <a:lnTo>
                    <a:pt x="329367" y="812914"/>
                  </a:lnTo>
                  <a:lnTo>
                    <a:pt x="317648" y="766711"/>
                  </a:lnTo>
                  <a:lnTo>
                    <a:pt x="301251" y="723039"/>
                  </a:lnTo>
                  <a:lnTo>
                    <a:pt x="281643" y="681397"/>
                  </a:lnTo>
                  <a:lnTo>
                    <a:pt x="260291" y="641285"/>
                  </a:lnTo>
                  <a:lnTo>
                    <a:pt x="238663" y="602205"/>
                  </a:lnTo>
                  <a:lnTo>
                    <a:pt x="228205" y="582895"/>
                  </a:lnTo>
                  <a:lnTo>
                    <a:pt x="208914" y="544424"/>
                  </a:lnTo>
                  <a:lnTo>
                    <a:pt x="193017" y="505735"/>
                  </a:lnTo>
                  <a:lnTo>
                    <a:pt x="181980" y="466329"/>
                  </a:lnTo>
                  <a:lnTo>
                    <a:pt x="177270" y="425705"/>
                  </a:lnTo>
                  <a:lnTo>
                    <a:pt x="177746" y="404780"/>
                  </a:lnTo>
                  <a:lnTo>
                    <a:pt x="185279" y="361393"/>
                  </a:lnTo>
                  <a:lnTo>
                    <a:pt x="202809" y="315539"/>
                  </a:lnTo>
                  <a:lnTo>
                    <a:pt x="231802" y="266719"/>
                  </a:lnTo>
                  <a:lnTo>
                    <a:pt x="273726" y="214434"/>
                  </a:lnTo>
                  <a:lnTo>
                    <a:pt x="299996" y="186835"/>
                  </a:lnTo>
                  <a:lnTo>
                    <a:pt x="332899" y="155772"/>
                  </a:lnTo>
                  <a:lnTo>
                    <a:pt x="366420" y="127664"/>
                  </a:lnTo>
                  <a:lnTo>
                    <a:pt x="400499" y="102471"/>
                  </a:lnTo>
                  <a:lnTo>
                    <a:pt x="435076" y="80149"/>
                  </a:lnTo>
                  <a:lnTo>
                    <a:pt x="470089" y="60659"/>
                  </a:lnTo>
                  <a:lnTo>
                    <a:pt x="505478" y="43958"/>
                  </a:lnTo>
                  <a:lnTo>
                    <a:pt x="541182" y="30004"/>
                  </a:lnTo>
                  <a:lnTo>
                    <a:pt x="613290" y="10175"/>
                  </a:lnTo>
                  <a:lnTo>
                    <a:pt x="685926" y="837"/>
                  </a:lnTo>
                  <a:lnTo>
                    <a:pt x="722290" y="0"/>
                  </a:lnTo>
                  <a:lnTo>
                    <a:pt x="758604" y="1660"/>
                  </a:lnTo>
                  <a:lnTo>
                    <a:pt x="830838" y="12311"/>
                  </a:lnTo>
                  <a:lnTo>
                    <a:pt x="902139" y="32457"/>
                  </a:lnTo>
                  <a:lnTo>
                    <a:pt x="972022" y="61767"/>
                  </a:lnTo>
                  <a:lnTo>
                    <a:pt x="1006280" y="79754"/>
                  </a:lnTo>
                  <a:lnTo>
                    <a:pt x="1040000" y="99907"/>
                  </a:lnTo>
                  <a:lnTo>
                    <a:pt x="1073122" y="122185"/>
                  </a:lnTo>
                  <a:lnTo>
                    <a:pt x="1105585" y="146546"/>
                  </a:lnTo>
                  <a:lnTo>
                    <a:pt x="1137329" y="172948"/>
                  </a:lnTo>
                  <a:lnTo>
                    <a:pt x="1168291" y="201350"/>
                  </a:lnTo>
                  <a:lnTo>
                    <a:pt x="1198413" y="231711"/>
                  </a:lnTo>
                  <a:lnTo>
                    <a:pt x="1227632" y="263989"/>
                  </a:lnTo>
                  <a:lnTo>
                    <a:pt x="1255888" y="298142"/>
                  </a:lnTo>
                  <a:lnTo>
                    <a:pt x="1283119" y="334130"/>
                  </a:lnTo>
                  <a:lnTo>
                    <a:pt x="1309266" y="371909"/>
                  </a:lnTo>
                  <a:lnTo>
                    <a:pt x="1334267" y="411439"/>
                  </a:lnTo>
                  <a:lnTo>
                    <a:pt x="1358062" y="452678"/>
                  </a:lnTo>
                  <a:lnTo>
                    <a:pt x="1380589" y="495585"/>
                  </a:lnTo>
                  <a:lnTo>
                    <a:pt x="1401788" y="540119"/>
                  </a:lnTo>
                  <a:lnTo>
                    <a:pt x="1421598" y="586236"/>
                  </a:lnTo>
                  <a:lnTo>
                    <a:pt x="1439958" y="633897"/>
                  </a:lnTo>
                  <a:lnTo>
                    <a:pt x="1456807" y="683059"/>
                  </a:lnTo>
                  <a:lnTo>
                    <a:pt x="1472084" y="733682"/>
                  </a:lnTo>
                  <a:lnTo>
                    <a:pt x="1480572" y="759135"/>
                  </a:lnTo>
                  <a:lnTo>
                    <a:pt x="1504866" y="809353"/>
                  </a:lnTo>
                  <a:lnTo>
                    <a:pt x="1537985" y="858771"/>
                  </a:lnTo>
                  <a:lnTo>
                    <a:pt x="1578806" y="907529"/>
                  </a:lnTo>
                  <a:lnTo>
                    <a:pt x="1626211" y="955768"/>
                  </a:lnTo>
                  <a:lnTo>
                    <a:pt x="1679077" y="1003631"/>
                  </a:lnTo>
                  <a:lnTo>
                    <a:pt x="1736285" y="1051257"/>
                  </a:lnTo>
                  <a:lnTo>
                    <a:pt x="1766167" y="1075026"/>
                  </a:lnTo>
                  <a:lnTo>
                    <a:pt x="1796714" y="1098789"/>
                  </a:lnTo>
                  <a:lnTo>
                    <a:pt x="1827786" y="1122563"/>
                  </a:lnTo>
                  <a:lnTo>
                    <a:pt x="1859244" y="1146367"/>
                  </a:lnTo>
                  <a:lnTo>
                    <a:pt x="1922753" y="1194133"/>
                  </a:lnTo>
                  <a:lnTo>
                    <a:pt x="1954526" y="1218130"/>
                  </a:lnTo>
                  <a:lnTo>
                    <a:pt x="1986123" y="1242227"/>
                  </a:lnTo>
                  <a:lnTo>
                    <a:pt x="2017404" y="1266442"/>
                  </a:lnTo>
                  <a:lnTo>
                    <a:pt x="2048231" y="1290791"/>
                  </a:lnTo>
                  <a:lnTo>
                    <a:pt x="2078462" y="1315294"/>
                  </a:lnTo>
                  <a:lnTo>
                    <a:pt x="2107957" y="1339967"/>
                  </a:lnTo>
                  <a:lnTo>
                    <a:pt x="2164182" y="1389895"/>
                  </a:lnTo>
                  <a:lnTo>
                    <a:pt x="2215783" y="1440716"/>
                  </a:lnTo>
                  <a:lnTo>
                    <a:pt x="2261642" y="1492572"/>
                  </a:lnTo>
                  <a:lnTo>
                    <a:pt x="2300636" y="1545603"/>
                  </a:lnTo>
                  <a:lnTo>
                    <a:pt x="2331647" y="1599952"/>
                  </a:lnTo>
                  <a:lnTo>
                    <a:pt x="2353553" y="1655759"/>
                  </a:lnTo>
                  <a:lnTo>
                    <a:pt x="2365233" y="1713165"/>
                  </a:lnTo>
                  <a:lnTo>
                    <a:pt x="2366888" y="1742512"/>
                  </a:lnTo>
                  <a:lnTo>
                    <a:pt x="2365567" y="1772312"/>
                  </a:lnTo>
                  <a:lnTo>
                    <a:pt x="2353435" y="1833341"/>
                  </a:lnTo>
                  <a:lnTo>
                    <a:pt x="2327716" y="1896393"/>
                  </a:lnTo>
                  <a:lnTo>
                    <a:pt x="2287290" y="1961608"/>
                  </a:lnTo>
                  <a:lnTo>
                    <a:pt x="2261211" y="1995072"/>
                  </a:lnTo>
                  <a:lnTo>
                    <a:pt x="2231035" y="2029130"/>
                  </a:lnTo>
                  <a:lnTo>
                    <a:pt x="2196622" y="2063799"/>
                  </a:lnTo>
                  <a:lnTo>
                    <a:pt x="2152484" y="2104339"/>
                  </a:lnTo>
                  <a:lnTo>
                    <a:pt x="2109260" y="2140755"/>
                  </a:lnTo>
                  <a:lnTo>
                    <a:pt x="2066911" y="2173215"/>
                  </a:lnTo>
                  <a:lnTo>
                    <a:pt x="2025398" y="2201889"/>
                  </a:lnTo>
                  <a:lnTo>
                    <a:pt x="1984681" y="2226948"/>
                  </a:lnTo>
                  <a:lnTo>
                    <a:pt x="1944723" y="2248561"/>
                  </a:lnTo>
                  <a:lnTo>
                    <a:pt x="1905483" y="2266897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4841" y="2991878"/>
              <a:ext cx="1884678" cy="1802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423063" y="2997580"/>
            <a:ext cx="1884647" cy="1802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44462" y="2991878"/>
            <a:ext cx="1884678" cy="1802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7392" y="5545866"/>
            <a:ext cx="212534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75" dirty="0">
                <a:solidFill>
                  <a:srgbClr val="254B3C"/>
                </a:solidFill>
                <a:latin typeface="Verdana"/>
                <a:cs typeface="Verdana"/>
              </a:rPr>
              <a:t>Denish</a:t>
            </a:r>
            <a:r>
              <a:rPr sz="2250" spc="-250" dirty="0">
                <a:solidFill>
                  <a:srgbClr val="254B3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54B3C"/>
                </a:solidFill>
                <a:latin typeface="Verdana"/>
                <a:cs typeface="Verdana"/>
              </a:rPr>
              <a:t>Kalariya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8067" y="5545866"/>
            <a:ext cx="171577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50" dirty="0">
                <a:solidFill>
                  <a:srgbClr val="254B3C"/>
                </a:solidFill>
                <a:latin typeface="Verdana"/>
                <a:cs typeface="Verdana"/>
              </a:rPr>
              <a:t>Yug</a:t>
            </a:r>
            <a:r>
              <a:rPr sz="2250" spc="-250" dirty="0">
                <a:solidFill>
                  <a:srgbClr val="254B3C"/>
                </a:solidFill>
                <a:latin typeface="Verdana"/>
                <a:cs typeface="Verdana"/>
              </a:rPr>
              <a:t> </a:t>
            </a:r>
            <a:r>
              <a:rPr sz="2250" spc="-80" dirty="0">
                <a:solidFill>
                  <a:srgbClr val="254B3C"/>
                </a:solidFill>
                <a:latin typeface="Verdana"/>
                <a:cs typeface="Verdana"/>
              </a:rPr>
              <a:t>Thakkar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9733" y="5545866"/>
            <a:ext cx="197548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155" dirty="0">
                <a:solidFill>
                  <a:srgbClr val="254B3C"/>
                </a:solidFill>
                <a:latin typeface="Verdana"/>
                <a:cs typeface="Verdana"/>
              </a:rPr>
              <a:t>Shubham</a:t>
            </a:r>
            <a:r>
              <a:rPr sz="2250" spc="-240" dirty="0">
                <a:solidFill>
                  <a:srgbClr val="254B3C"/>
                </a:solidFill>
                <a:latin typeface="Verdana"/>
                <a:cs typeface="Verdana"/>
              </a:rPr>
              <a:t> </a:t>
            </a:r>
            <a:r>
              <a:rPr sz="2250" spc="-100" dirty="0">
                <a:solidFill>
                  <a:srgbClr val="254B3C"/>
                </a:solidFill>
                <a:latin typeface="Verdana"/>
                <a:cs typeface="Verdana"/>
              </a:rPr>
              <a:t>Vyas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40" dirty="0"/>
              <a:t>The</a:t>
            </a:r>
            <a:r>
              <a:rPr spc="-790" dirty="0"/>
              <a:t> </a:t>
            </a:r>
            <a:r>
              <a:rPr spc="-545" dirty="0"/>
              <a:t>Team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539590" y="6118809"/>
            <a:ext cx="2367280" cy="2318385"/>
            <a:chOff x="6539590" y="6118809"/>
            <a:chExt cx="2367280" cy="2318385"/>
          </a:xfrm>
        </p:grpSpPr>
        <p:sp>
          <p:nvSpPr>
            <p:cNvPr id="15" name="object 15"/>
            <p:cNvSpPr/>
            <p:nvPr/>
          </p:nvSpPr>
          <p:spPr>
            <a:xfrm>
              <a:off x="6539590" y="6118809"/>
              <a:ext cx="2367280" cy="2318385"/>
            </a:xfrm>
            <a:custGeom>
              <a:avLst/>
              <a:gdLst/>
              <a:ahLst/>
              <a:cxnLst/>
              <a:rect l="l" t="t" r="r" b="b"/>
              <a:pathLst>
                <a:path w="2367279" h="2318384">
                  <a:moveTo>
                    <a:pt x="1905483" y="2266897"/>
                  </a:moveTo>
                  <a:lnTo>
                    <a:pt x="1866923" y="2282127"/>
                  </a:lnTo>
                  <a:lnTo>
                    <a:pt x="1829005" y="2294421"/>
                  </a:lnTo>
                  <a:lnTo>
                    <a:pt x="1791688" y="2303947"/>
                  </a:lnTo>
                  <a:lnTo>
                    <a:pt x="1718706" y="2315378"/>
                  </a:lnTo>
                  <a:lnTo>
                    <a:pt x="1647664" y="2317778"/>
                  </a:lnTo>
                  <a:lnTo>
                    <a:pt x="1612774" y="2316016"/>
                  </a:lnTo>
                  <a:lnTo>
                    <a:pt x="1544059" y="2307416"/>
                  </a:lnTo>
                  <a:lnTo>
                    <a:pt x="1476507" y="2293181"/>
                  </a:lnTo>
                  <a:lnTo>
                    <a:pt x="1409804" y="2274668"/>
                  </a:lnTo>
                  <a:lnTo>
                    <a:pt x="1343641" y="2253235"/>
                  </a:lnTo>
                  <a:lnTo>
                    <a:pt x="1244723" y="2218584"/>
                  </a:lnTo>
                  <a:lnTo>
                    <a:pt x="1211682" y="2207045"/>
                  </a:lnTo>
                  <a:lnTo>
                    <a:pt x="1145264" y="2185002"/>
                  </a:lnTo>
                  <a:lnTo>
                    <a:pt x="1078139" y="2165473"/>
                  </a:lnTo>
                  <a:lnTo>
                    <a:pt x="1009993" y="2149815"/>
                  </a:lnTo>
                  <a:lnTo>
                    <a:pt x="940517" y="2139385"/>
                  </a:lnTo>
                  <a:lnTo>
                    <a:pt x="869397" y="2135543"/>
                  </a:lnTo>
                  <a:lnTo>
                    <a:pt x="833124" y="2136516"/>
                  </a:lnTo>
                  <a:lnTo>
                    <a:pt x="796323" y="2139645"/>
                  </a:lnTo>
                  <a:lnTo>
                    <a:pt x="758956" y="2145101"/>
                  </a:lnTo>
                  <a:lnTo>
                    <a:pt x="669896" y="2163623"/>
                  </a:lnTo>
                  <a:lnTo>
                    <a:pt x="620445" y="2170449"/>
                  </a:lnTo>
                  <a:lnTo>
                    <a:pt x="572660" y="2173686"/>
                  </a:lnTo>
                  <a:lnTo>
                    <a:pt x="526568" y="2173490"/>
                  </a:lnTo>
                  <a:lnTo>
                    <a:pt x="482201" y="2170018"/>
                  </a:lnTo>
                  <a:lnTo>
                    <a:pt x="439585" y="2163426"/>
                  </a:lnTo>
                  <a:lnTo>
                    <a:pt x="398751" y="2153870"/>
                  </a:lnTo>
                  <a:lnTo>
                    <a:pt x="359728" y="2141507"/>
                  </a:lnTo>
                  <a:lnTo>
                    <a:pt x="322544" y="2126493"/>
                  </a:lnTo>
                  <a:lnTo>
                    <a:pt x="287229" y="2108984"/>
                  </a:lnTo>
                  <a:lnTo>
                    <a:pt x="253811" y="2089138"/>
                  </a:lnTo>
                  <a:lnTo>
                    <a:pt x="222320" y="2067109"/>
                  </a:lnTo>
                  <a:lnTo>
                    <a:pt x="165233" y="2017133"/>
                  </a:lnTo>
                  <a:lnTo>
                    <a:pt x="116202" y="1960307"/>
                  </a:lnTo>
                  <a:lnTo>
                    <a:pt x="75458" y="1897881"/>
                  </a:lnTo>
                  <a:lnTo>
                    <a:pt x="43233" y="1831108"/>
                  </a:lnTo>
                  <a:lnTo>
                    <a:pt x="19761" y="1761237"/>
                  </a:lnTo>
                  <a:lnTo>
                    <a:pt x="5272" y="1689520"/>
                  </a:lnTo>
                  <a:lnTo>
                    <a:pt x="0" y="1617209"/>
                  </a:lnTo>
                  <a:lnTo>
                    <a:pt x="892" y="1581221"/>
                  </a:lnTo>
                  <a:lnTo>
                    <a:pt x="9880" y="1510363"/>
                  </a:lnTo>
                  <a:lnTo>
                    <a:pt x="28664" y="1442038"/>
                  </a:lnTo>
                  <a:lnTo>
                    <a:pt x="57479" y="1377496"/>
                  </a:lnTo>
                  <a:lnTo>
                    <a:pt x="96554" y="1317990"/>
                  </a:lnTo>
                  <a:lnTo>
                    <a:pt x="157137" y="1249147"/>
                  </a:lnTo>
                  <a:lnTo>
                    <a:pt x="190157" y="1209410"/>
                  </a:lnTo>
                  <a:lnTo>
                    <a:pt x="219256" y="1171243"/>
                  </a:lnTo>
                  <a:lnTo>
                    <a:pt x="244618" y="1134583"/>
                  </a:lnTo>
                  <a:lnTo>
                    <a:pt x="266425" y="1099367"/>
                  </a:lnTo>
                  <a:lnTo>
                    <a:pt x="284861" y="1065533"/>
                  </a:lnTo>
                  <a:lnTo>
                    <a:pt x="312355" y="1001762"/>
                  </a:lnTo>
                  <a:lnTo>
                    <a:pt x="328566" y="942769"/>
                  </a:lnTo>
                  <a:lnTo>
                    <a:pt x="334964" y="888055"/>
                  </a:lnTo>
                  <a:lnTo>
                    <a:pt x="334940" y="862147"/>
                  </a:lnTo>
                  <a:lnTo>
                    <a:pt x="329367" y="812914"/>
                  </a:lnTo>
                  <a:lnTo>
                    <a:pt x="317648" y="766711"/>
                  </a:lnTo>
                  <a:lnTo>
                    <a:pt x="301251" y="723039"/>
                  </a:lnTo>
                  <a:lnTo>
                    <a:pt x="281643" y="681397"/>
                  </a:lnTo>
                  <a:lnTo>
                    <a:pt x="260291" y="641285"/>
                  </a:lnTo>
                  <a:lnTo>
                    <a:pt x="238663" y="602205"/>
                  </a:lnTo>
                  <a:lnTo>
                    <a:pt x="228205" y="582895"/>
                  </a:lnTo>
                  <a:lnTo>
                    <a:pt x="208914" y="544424"/>
                  </a:lnTo>
                  <a:lnTo>
                    <a:pt x="193017" y="505735"/>
                  </a:lnTo>
                  <a:lnTo>
                    <a:pt x="181980" y="466329"/>
                  </a:lnTo>
                  <a:lnTo>
                    <a:pt x="177270" y="425705"/>
                  </a:lnTo>
                  <a:lnTo>
                    <a:pt x="177746" y="404780"/>
                  </a:lnTo>
                  <a:lnTo>
                    <a:pt x="185279" y="361393"/>
                  </a:lnTo>
                  <a:lnTo>
                    <a:pt x="202809" y="315539"/>
                  </a:lnTo>
                  <a:lnTo>
                    <a:pt x="231802" y="266719"/>
                  </a:lnTo>
                  <a:lnTo>
                    <a:pt x="273726" y="214434"/>
                  </a:lnTo>
                  <a:lnTo>
                    <a:pt x="299996" y="186835"/>
                  </a:lnTo>
                  <a:lnTo>
                    <a:pt x="332899" y="155772"/>
                  </a:lnTo>
                  <a:lnTo>
                    <a:pt x="366420" y="127664"/>
                  </a:lnTo>
                  <a:lnTo>
                    <a:pt x="400499" y="102471"/>
                  </a:lnTo>
                  <a:lnTo>
                    <a:pt x="435076" y="80149"/>
                  </a:lnTo>
                  <a:lnTo>
                    <a:pt x="470089" y="60659"/>
                  </a:lnTo>
                  <a:lnTo>
                    <a:pt x="505478" y="43958"/>
                  </a:lnTo>
                  <a:lnTo>
                    <a:pt x="541182" y="30004"/>
                  </a:lnTo>
                  <a:lnTo>
                    <a:pt x="613290" y="10175"/>
                  </a:lnTo>
                  <a:lnTo>
                    <a:pt x="685926" y="837"/>
                  </a:lnTo>
                  <a:lnTo>
                    <a:pt x="722290" y="0"/>
                  </a:lnTo>
                  <a:lnTo>
                    <a:pt x="758604" y="1660"/>
                  </a:lnTo>
                  <a:lnTo>
                    <a:pt x="830838" y="12311"/>
                  </a:lnTo>
                  <a:lnTo>
                    <a:pt x="902139" y="32457"/>
                  </a:lnTo>
                  <a:lnTo>
                    <a:pt x="972022" y="61767"/>
                  </a:lnTo>
                  <a:lnTo>
                    <a:pt x="1006280" y="79754"/>
                  </a:lnTo>
                  <a:lnTo>
                    <a:pt x="1040000" y="99907"/>
                  </a:lnTo>
                  <a:lnTo>
                    <a:pt x="1073122" y="122185"/>
                  </a:lnTo>
                  <a:lnTo>
                    <a:pt x="1105585" y="146546"/>
                  </a:lnTo>
                  <a:lnTo>
                    <a:pt x="1137329" y="172948"/>
                  </a:lnTo>
                  <a:lnTo>
                    <a:pt x="1168291" y="201350"/>
                  </a:lnTo>
                  <a:lnTo>
                    <a:pt x="1198413" y="231711"/>
                  </a:lnTo>
                  <a:lnTo>
                    <a:pt x="1227632" y="263989"/>
                  </a:lnTo>
                  <a:lnTo>
                    <a:pt x="1255888" y="298142"/>
                  </a:lnTo>
                  <a:lnTo>
                    <a:pt x="1283119" y="334130"/>
                  </a:lnTo>
                  <a:lnTo>
                    <a:pt x="1309266" y="371909"/>
                  </a:lnTo>
                  <a:lnTo>
                    <a:pt x="1334267" y="411439"/>
                  </a:lnTo>
                  <a:lnTo>
                    <a:pt x="1358062" y="452678"/>
                  </a:lnTo>
                  <a:lnTo>
                    <a:pt x="1380589" y="495585"/>
                  </a:lnTo>
                  <a:lnTo>
                    <a:pt x="1401788" y="540119"/>
                  </a:lnTo>
                  <a:lnTo>
                    <a:pt x="1421598" y="586236"/>
                  </a:lnTo>
                  <a:lnTo>
                    <a:pt x="1439958" y="633897"/>
                  </a:lnTo>
                  <a:lnTo>
                    <a:pt x="1456807" y="683059"/>
                  </a:lnTo>
                  <a:lnTo>
                    <a:pt x="1472084" y="733682"/>
                  </a:lnTo>
                  <a:lnTo>
                    <a:pt x="1480572" y="759135"/>
                  </a:lnTo>
                  <a:lnTo>
                    <a:pt x="1504866" y="809353"/>
                  </a:lnTo>
                  <a:lnTo>
                    <a:pt x="1537985" y="858771"/>
                  </a:lnTo>
                  <a:lnTo>
                    <a:pt x="1578806" y="907529"/>
                  </a:lnTo>
                  <a:lnTo>
                    <a:pt x="1626211" y="955768"/>
                  </a:lnTo>
                  <a:lnTo>
                    <a:pt x="1679077" y="1003631"/>
                  </a:lnTo>
                  <a:lnTo>
                    <a:pt x="1736285" y="1051257"/>
                  </a:lnTo>
                  <a:lnTo>
                    <a:pt x="1766167" y="1075026"/>
                  </a:lnTo>
                  <a:lnTo>
                    <a:pt x="1796714" y="1098789"/>
                  </a:lnTo>
                  <a:lnTo>
                    <a:pt x="1827786" y="1122563"/>
                  </a:lnTo>
                  <a:lnTo>
                    <a:pt x="1859244" y="1146367"/>
                  </a:lnTo>
                  <a:lnTo>
                    <a:pt x="1922753" y="1194133"/>
                  </a:lnTo>
                  <a:lnTo>
                    <a:pt x="1954526" y="1218130"/>
                  </a:lnTo>
                  <a:lnTo>
                    <a:pt x="1986123" y="1242227"/>
                  </a:lnTo>
                  <a:lnTo>
                    <a:pt x="2017404" y="1266442"/>
                  </a:lnTo>
                  <a:lnTo>
                    <a:pt x="2048231" y="1290791"/>
                  </a:lnTo>
                  <a:lnTo>
                    <a:pt x="2078462" y="1315294"/>
                  </a:lnTo>
                  <a:lnTo>
                    <a:pt x="2107957" y="1339967"/>
                  </a:lnTo>
                  <a:lnTo>
                    <a:pt x="2164182" y="1389895"/>
                  </a:lnTo>
                  <a:lnTo>
                    <a:pt x="2215783" y="1440716"/>
                  </a:lnTo>
                  <a:lnTo>
                    <a:pt x="2261642" y="1492572"/>
                  </a:lnTo>
                  <a:lnTo>
                    <a:pt x="2300636" y="1545603"/>
                  </a:lnTo>
                  <a:lnTo>
                    <a:pt x="2331647" y="1599952"/>
                  </a:lnTo>
                  <a:lnTo>
                    <a:pt x="2353553" y="1655759"/>
                  </a:lnTo>
                  <a:lnTo>
                    <a:pt x="2365233" y="1713165"/>
                  </a:lnTo>
                  <a:lnTo>
                    <a:pt x="2366888" y="1742512"/>
                  </a:lnTo>
                  <a:lnTo>
                    <a:pt x="2365567" y="1772312"/>
                  </a:lnTo>
                  <a:lnTo>
                    <a:pt x="2353435" y="1833341"/>
                  </a:lnTo>
                  <a:lnTo>
                    <a:pt x="2327716" y="1896393"/>
                  </a:lnTo>
                  <a:lnTo>
                    <a:pt x="2287290" y="1961608"/>
                  </a:lnTo>
                  <a:lnTo>
                    <a:pt x="2261211" y="1995072"/>
                  </a:lnTo>
                  <a:lnTo>
                    <a:pt x="2231035" y="2029130"/>
                  </a:lnTo>
                  <a:lnTo>
                    <a:pt x="2196622" y="2063799"/>
                  </a:lnTo>
                  <a:lnTo>
                    <a:pt x="2152484" y="2104339"/>
                  </a:lnTo>
                  <a:lnTo>
                    <a:pt x="2109260" y="2140755"/>
                  </a:lnTo>
                  <a:lnTo>
                    <a:pt x="2066911" y="2173215"/>
                  </a:lnTo>
                  <a:lnTo>
                    <a:pt x="2025398" y="2201889"/>
                  </a:lnTo>
                  <a:lnTo>
                    <a:pt x="1984681" y="2226948"/>
                  </a:lnTo>
                  <a:lnTo>
                    <a:pt x="1944723" y="2248561"/>
                  </a:lnTo>
                  <a:lnTo>
                    <a:pt x="1905483" y="2266897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8562" y="6389552"/>
              <a:ext cx="1884678" cy="18030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187898" y="5934964"/>
            <a:ext cx="2439670" cy="2881630"/>
            <a:chOff x="10187898" y="5934964"/>
            <a:chExt cx="2439670" cy="2881630"/>
          </a:xfrm>
        </p:grpSpPr>
        <p:sp>
          <p:nvSpPr>
            <p:cNvPr id="18" name="object 18"/>
            <p:cNvSpPr/>
            <p:nvPr/>
          </p:nvSpPr>
          <p:spPr>
            <a:xfrm>
              <a:off x="10187898" y="5934964"/>
              <a:ext cx="2439670" cy="2881630"/>
            </a:xfrm>
            <a:custGeom>
              <a:avLst/>
              <a:gdLst/>
              <a:ahLst/>
              <a:cxnLst/>
              <a:rect l="l" t="t" r="r" b="b"/>
              <a:pathLst>
                <a:path w="2439670" h="2881629">
                  <a:moveTo>
                    <a:pt x="1947232" y="300579"/>
                  </a:moveTo>
                  <a:lnTo>
                    <a:pt x="1975242" y="331251"/>
                  </a:lnTo>
                  <a:lnTo>
                    <a:pt x="2000594" y="362335"/>
                  </a:lnTo>
                  <a:lnTo>
                    <a:pt x="2023426" y="393811"/>
                  </a:lnTo>
                  <a:lnTo>
                    <a:pt x="2062081" y="457860"/>
                  </a:lnTo>
                  <a:lnTo>
                    <a:pt x="2092308" y="523239"/>
                  </a:lnTo>
                  <a:lnTo>
                    <a:pt x="2115208" y="589790"/>
                  </a:lnTo>
                  <a:lnTo>
                    <a:pt x="2131881" y="657353"/>
                  </a:lnTo>
                  <a:lnTo>
                    <a:pt x="2143430" y="725770"/>
                  </a:lnTo>
                  <a:lnTo>
                    <a:pt x="2150955" y="794883"/>
                  </a:lnTo>
                  <a:lnTo>
                    <a:pt x="2155558" y="864533"/>
                  </a:lnTo>
                  <a:lnTo>
                    <a:pt x="2158340" y="934561"/>
                  </a:lnTo>
                  <a:lnTo>
                    <a:pt x="2161507" y="1039965"/>
                  </a:lnTo>
                  <a:lnTo>
                    <a:pt x="2162845" y="1075117"/>
                  </a:lnTo>
                  <a:lnTo>
                    <a:pt x="2166770" y="1145328"/>
                  </a:lnTo>
                  <a:lnTo>
                    <a:pt x="2173279" y="1215282"/>
                  </a:lnTo>
                  <a:lnTo>
                    <a:pt x="2183472" y="1284822"/>
                  </a:lnTo>
                  <a:lnTo>
                    <a:pt x="2198452" y="1353788"/>
                  </a:lnTo>
                  <a:lnTo>
                    <a:pt x="2219318" y="1422021"/>
                  </a:lnTo>
                  <a:lnTo>
                    <a:pt x="2247173" y="1489364"/>
                  </a:lnTo>
                  <a:lnTo>
                    <a:pt x="2283118" y="1555657"/>
                  </a:lnTo>
                  <a:lnTo>
                    <a:pt x="2333369" y="1632866"/>
                  </a:lnTo>
                  <a:lnTo>
                    <a:pt x="2358528" y="1677219"/>
                  </a:lnTo>
                  <a:lnTo>
                    <a:pt x="2380056" y="1721348"/>
                  </a:lnTo>
                  <a:lnTo>
                    <a:pt x="2398065" y="1765187"/>
                  </a:lnTo>
                  <a:lnTo>
                    <a:pt x="2412665" y="1808667"/>
                  </a:lnTo>
                  <a:lnTo>
                    <a:pt x="2423968" y="1851718"/>
                  </a:lnTo>
                  <a:lnTo>
                    <a:pt x="2432085" y="1894272"/>
                  </a:lnTo>
                  <a:lnTo>
                    <a:pt x="2437128" y="1936262"/>
                  </a:lnTo>
                  <a:lnTo>
                    <a:pt x="2439208" y="1977617"/>
                  </a:lnTo>
                  <a:lnTo>
                    <a:pt x="2438436" y="2018270"/>
                  </a:lnTo>
                  <a:lnTo>
                    <a:pt x="2434924" y="2058152"/>
                  </a:lnTo>
                  <a:lnTo>
                    <a:pt x="2428783" y="2097195"/>
                  </a:lnTo>
                  <a:lnTo>
                    <a:pt x="2420124" y="2135329"/>
                  </a:lnTo>
                  <a:lnTo>
                    <a:pt x="2409058" y="2172486"/>
                  </a:lnTo>
                  <a:lnTo>
                    <a:pt x="2395698" y="2208598"/>
                  </a:lnTo>
                  <a:lnTo>
                    <a:pt x="2380153" y="2243596"/>
                  </a:lnTo>
                  <a:lnTo>
                    <a:pt x="2362536" y="2277411"/>
                  </a:lnTo>
                  <a:lnTo>
                    <a:pt x="2321530" y="2341220"/>
                  </a:lnTo>
                  <a:lnTo>
                    <a:pt x="2273570" y="2399475"/>
                  </a:lnTo>
                  <a:lnTo>
                    <a:pt x="2219546" y="2451628"/>
                  </a:lnTo>
                  <a:lnTo>
                    <a:pt x="2160349" y="2497130"/>
                  </a:lnTo>
                  <a:lnTo>
                    <a:pt x="2096870" y="2535432"/>
                  </a:lnTo>
                  <a:lnTo>
                    <a:pt x="2029998" y="2565986"/>
                  </a:lnTo>
                  <a:lnTo>
                    <a:pt x="1960626" y="2588243"/>
                  </a:lnTo>
                  <a:lnTo>
                    <a:pt x="1889642" y="2601654"/>
                  </a:lnTo>
                  <a:lnTo>
                    <a:pt x="1817938" y="2605671"/>
                  </a:lnTo>
                  <a:lnTo>
                    <a:pt x="1782094" y="2603985"/>
                  </a:lnTo>
                  <a:lnTo>
                    <a:pt x="1710980" y="2592881"/>
                  </a:lnTo>
                  <a:lnTo>
                    <a:pt x="1641371" y="2571011"/>
                  </a:lnTo>
                  <a:lnTo>
                    <a:pt x="1589621" y="2551243"/>
                  </a:lnTo>
                  <a:lnTo>
                    <a:pt x="1540505" y="2534320"/>
                  </a:lnTo>
                  <a:lnTo>
                    <a:pt x="1493927" y="2520128"/>
                  </a:lnTo>
                  <a:lnTo>
                    <a:pt x="1449792" y="2508554"/>
                  </a:lnTo>
                  <a:lnTo>
                    <a:pt x="1408004" y="2499482"/>
                  </a:lnTo>
                  <a:lnTo>
                    <a:pt x="1368467" y="2492800"/>
                  </a:lnTo>
                  <a:lnTo>
                    <a:pt x="1295767" y="2486144"/>
                  </a:lnTo>
                  <a:lnTo>
                    <a:pt x="1262412" y="2485943"/>
                  </a:lnTo>
                  <a:lnTo>
                    <a:pt x="1230927" y="2487673"/>
                  </a:lnTo>
                  <a:lnTo>
                    <a:pt x="1173182" y="2496474"/>
                  </a:lnTo>
                  <a:lnTo>
                    <a:pt x="1121767" y="2511632"/>
                  </a:lnTo>
                  <a:lnTo>
                    <a:pt x="1075919" y="2532234"/>
                  </a:lnTo>
                  <a:lnTo>
                    <a:pt x="1034873" y="2557367"/>
                  </a:lnTo>
                  <a:lnTo>
                    <a:pt x="997863" y="2586117"/>
                  </a:lnTo>
                  <a:lnTo>
                    <a:pt x="964126" y="2617570"/>
                  </a:lnTo>
                  <a:lnTo>
                    <a:pt x="932897" y="2650813"/>
                  </a:lnTo>
                  <a:lnTo>
                    <a:pt x="903411" y="2684932"/>
                  </a:lnTo>
                  <a:lnTo>
                    <a:pt x="874904" y="2719013"/>
                  </a:lnTo>
                  <a:lnTo>
                    <a:pt x="860779" y="2735755"/>
                  </a:lnTo>
                  <a:lnTo>
                    <a:pt x="832307" y="2768068"/>
                  </a:lnTo>
                  <a:lnTo>
                    <a:pt x="802903" y="2798059"/>
                  </a:lnTo>
                  <a:lnTo>
                    <a:pt x="771801" y="2824816"/>
                  </a:lnTo>
                  <a:lnTo>
                    <a:pt x="738238" y="2847424"/>
                  </a:lnTo>
                  <a:lnTo>
                    <a:pt x="701449" y="2864970"/>
                  </a:lnTo>
                  <a:lnTo>
                    <a:pt x="660669" y="2876541"/>
                  </a:lnTo>
                  <a:lnTo>
                    <a:pt x="615134" y="2881223"/>
                  </a:lnTo>
                  <a:lnTo>
                    <a:pt x="590344" y="2880695"/>
                  </a:lnTo>
                  <a:lnTo>
                    <a:pt x="536243" y="2873330"/>
                  </a:lnTo>
                  <a:lnTo>
                    <a:pt x="475475" y="2856792"/>
                  </a:lnTo>
                  <a:lnTo>
                    <a:pt x="407276" y="2830167"/>
                  </a:lnTo>
                  <a:lnTo>
                    <a:pt x="365492" y="2810354"/>
                  </a:lnTo>
                  <a:lnTo>
                    <a:pt x="326050" y="2789020"/>
                  </a:lnTo>
                  <a:lnTo>
                    <a:pt x="288933" y="2766222"/>
                  </a:lnTo>
                  <a:lnTo>
                    <a:pt x="254129" y="2742022"/>
                  </a:lnTo>
                  <a:lnTo>
                    <a:pt x="221624" y="2716480"/>
                  </a:lnTo>
                  <a:lnTo>
                    <a:pt x="191402" y="2689655"/>
                  </a:lnTo>
                  <a:lnTo>
                    <a:pt x="163451" y="2661607"/>
                  </a:lnTo>
                  <a:lnTo>
                    <a:pt x="137756" y="2632396"/>
                  </a:lnTo>
                  <a:lnTo>
                    <a:pt x="114303" y="2602081"/>
                  </a:lnTo>
                  <a:lnTo>
                    <a:pt x="74068" y="2538384"/>
                  </a:lnTo>
                  <a:lnTo>
                    <a:pt x="42632" y="2470993"/>
                  </a:lnTo>
                  <a:lnTo>
                    <a:pt x="19884" y="2400389"/>
                  </a:lnTo>
                  <a:lnTo>
                    <a:pt x="5710" y="2327050"/>
                  </a:lnTo>
                  <a:lnTo>
                    <a:pt x="0" y="2251455"/>
                  </a:lnTo>
                  <a:lnTo>
                    <a:pt x="283" y="2212962"/>
                  </a:lnTo>
                  <a:lnTo>
                    <a:pt x="2639" y="2174085"/>
                  </a:lnTo>
                  <a:lnTo>
                    <a:pt x="7055" y="2134884"/>
                  </a:lnTo>
                  <a:lnTo>
                    <a:pt x="13516" y="2095418"/>
                  </a:lnTo>
                  <a:lnTo>
                    <a:pt x="22009" y="2055748"/>
                  </a:lnTo>
                  <a:lnTo>
                    <a:pt x="32519" y="2015933"/>
                  </a:lnTo>
                  <a:lnTo>
                    <a:pt x="45033" y="1976034"/>
                  </a:lnTo>
                  <a:lnTo>
                    <a:pt x="59535" y="1936111"/>
                  </a:lnTo>
                  <a:lnTo>
                    <a:pt x="76013" y="1896222"/>
                  </a:lnTo>
                  <a:lnTo>
                    <a:pt x="94452" y="1856429"/>
                  </a:lnTo>
                  <a:lnTo>
                    <a:pt x="114838" y="1816791"/>
                  </a:lnTo>
                  <a:lnTo>
                    <a:pt x="137157" y="1777368"/>
                  </a:lnTo>
                  <a:lnTo>
                    <a:pt x="161395" y="1738220"/>
                  </a:lnTo>
                  <a:lnTo>
                    <a:pt x="187537" y="1699406"/>
                  </a:lnTo>
                  <a:lnTo>
                    <a:pt x="215571" y="1660988"/>
                  </a:lnTo>
                  <a:lnTo>
                    <a:pt x="245482" y="1623024"/>
                  </a:lnTo>
                  <a:lnTo>
                    <a:pt x="277255" y="1585574"/>
                  </a:lnTo>
                  <a:lnTo>
                    <a:pt x="310877" y="1548700"/>
                  </a:lnTo>
                  <a:lnTo>
                    <a:pt x="346334" y="1512459"/>
                  </a:lnTo>
                  <a:lnTo>
                    <a:pt x="383611" y="1476913"/>
                  </a:lnTo>
                  <a:lnTo>
                    <a:pt x="422695" y="1442121"/>
                  </a:lnTo>
                  <a:lnTo>
                    <a:pt x="463571" y="1408143"/>
                  </a:lnTo>
                  <a:lnTo>
                    <a:pt x="506226" y="1375039"/>
                  </a:lnTo>
                  <a:lnTo>
                    <a:pt x="527114" y="1357955"/>
                  </a:lnTo>
                  <a:lnTo>
                    <a:pt x="565915" y="1317826"/>
                  </a:lnTo>
                  <a:lnTo>
                    <a:pt x="601109" y="1270413"/>
                  </a:lnTo>
                  <a:lnTo>
                    <a:pt x="633126" y="1216514"/>
                  </a:lnTo>
                  <a:lnTo>
                    <a:pt x="662395" y="1156929"/>
                  </a:lnTo>
                  <a:lnTo>
                    <a:pt x="689346" y="1092454"/>
                  </a:lnTo>
                  <a:lnTo>
                    <a:pt x="714410" y="1023888"/>
                  </a:lnTo>
                  <a:lnTo>
                    <a:pt x="738015" y="952029"/>
                  </a:lnTo>
                  <a:lnTo>
                    <a:pt x="749405" y="915114"/>
                  </a:lnTo>
                  <a:lnTo>
                    <a:pt x="760592" y="877675"/>
                  </a:lnTo>
                  <a:lnTo>
                    <a:pt x="771629" y="839812"/>
                  </a:lnTo>
                  <a:lnTo>
                    <a:pt x="815356" y="686113"/>
                  </a:lnTo>
                  <a:lnTo>
                    <a:pt x="826450" y="647626"/>
                  </a:lnTo>
                  <a:lnTo>
                    <a:pt x="837718" y="609313"/>
                  </a:lnTo>
                  <a:lnTo>
                    <a:pt x="849212" y="571274"/>
                  </a:lnTo>
                  <a:lnTo>
                    <a:pt x="860986" y="533610"/>
                  </a:lnTo>
                  <a:lnTo>
                    <a:pt x="873094" y="496419"/>
                  </a:lnTo>
                  <a:lnTo>
                    <a:pt x="885589" y="459801"/>
                  </a:lnTo>
                  <a:lnTo>
                    <a:pt x="898526" y="423857"/>
                  </a:lnTo>
                  <a:lnTo>
                    <a:pt x="925939" y="354387"/>
                  </a:lnTo>
                  <a:lnTo>
                    <a:pt x="955762" y="288808"/>
                  </a:lnTo>
                  <a:lnTo>
                    <a:pt x="988424" y="227917"/>
                  </a:lnTo>
                  <a:lnTo>
                    <a:pt x="1024357" y="172513"/>
                  </a:lnTo>
                  <a:lnTo>
                    <a:pt x="1063988" y="123393"/>
                  </a:lnTo>
                  <a:lnTo>
                    <a:pt x="1107749" y="81356"/>
                  </a:lnTo>
                  <a:lnTo>
                    <a:pt x="1156069" y="47200"/>
                  </a:lnTo>
                  <a:lnTo>
                    <a:pt x="1209378" y="21723"/>
                  </a:lnTo>
                  <a:lnTo>
                    <a:pt x="1268105" y="5724"/>
                  </a:lnTo>
                  <a:lnTo>
                    <a:pt x="1332681" y="0"/>
                  </a:lnTo>
                  <a:lnTo>
                    <a:pt x="1367296" y="1240"/>
                  </a:lnTo>
                  <a:lnTo>
                    <a:pt x="1441451" y="12425"/>
                  </a:lnTo>
                  <a:lnTo>
                    <a:pt x="1481097" y="22570"/>
                  </a:lnTo>
                  <a:lnTo>
                    <a:pt x="1522528" y="35881"/>
                  </a:lnTo>
                  <a:lnTo>
                    <a:pt x="1565797" y="52460"/>
                  </a:lnTo>
                  <a:lnTo>
                    <a:pt x="1610958" y="72406"/>
                  </a:lnTo>
                  <a:lnTo>
                    <a:pt x="1665185" y="99070"/>
                  </a:lnTo>
                  <a:lnTo>
                    <a:pt x="1715653" y="126304"/>
                  </a:lnTo>
                  <a:lnTo>
                    <a:pt x="1762499" y="154089"/>
                  </a:lnTo>
                  <a:lnTo>
                    <a:pt x="1805862" y="182404"/>
                  </a:lnTo>
                  <a:lnTo>
                    <a:pt x="1845879" y="211231"/>
                  </a:lnTo>
                  <a:lnTo>
                    <a:pt x="1882688" y="240549"/>
                  </a:lnTo>
                  <a:lnTo>
                    <a:pt x="1916426" y="270338"/>
                  </a:lnTo>
                  <a:lnTo>
                    <a:pt x="1947232" y="300579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28474" y="6531526"/>
              <a:ext cx="1884678" cy="18029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51971" y="9070451"/>
            <a:ext cx="234315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114" dirty="0">
                <a:solidFill>
                  <a:srgbClr val="254B3C"/>
                </a:solidFill>
                <a:latin typeface="Verdana"/>
                <a:cs typeface="Verdana"/>
              </a:rPr>
              <a:t>Rushabh</a:t>
            </a:r>
            <a:r>
              <a:rPr sz="2250" spc="-229" dirty="0">
                <a:solidFill>
                  <a:srgbClr val="254B3C"/>
                </a:solidFill>
                <a:latin typeface="Verdana"/>
                <a:cs typeface="Verdana"/>
              </a:rPr>
              <a:t> </a:t>
            </a:r>
            <a:r>
              <a:rPr sz="2250" spc="-80" dirty="0">
                <a:solidFill>
                  <a:srgbClr val="254B3C"/>
                </a:solidFill>
                <a:latin typeface="Verdana"/>
                <a:cs typeface="Verdana"/>
              </a:rPr>
              <a:t>Thakkar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09621" y="9085508"/>
            <a:ext cx="138366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45" dirty="0">
                <a:solidFill>
                  <a:srgbClr val="254B3C"/>
                </a:solidFill>
                <a:latin typeface="Verdana"/>
                <a:cs typeface="Verdana"/>
              </a:rPr>
              <a:t>Divy</a:t>
            </a:r>
            <a:r>
              <a:rPr sz="2250" spc="-240" dirty="0">
                <a:solidFill>
                  <a:srgbClr val="254B3C"/>
                </a:solidFill>
                <a:latin typeface="Verdana"/>
                <a:cs typeface="Verdana"/>
              </a:rPr>
              <a:t> </a:t>
            </a:r>
            <a:r>
              <a:rPr sz="2250" spc="-75" dirty="0">
                <a:solidFill>
                  <a:srgbClr val="254B3C"/>
                </a:solidFill>
                <a:latin typeface="Verdana"/>
                <a:cs typeface="Verdana"/>
              </a:rPr>
              <a:t>Patel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142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Verdana</vt:lpstr>
      <vt:lpstr>Office Theme</vt:lpstr>
      <vt:lpstr>PowerPoint Presentation</vt:lpstr>
      <vt:lpstr>Problem</vt:lpstr>
      <vt:lpstr>The Utopia</vt:lpstr>
      <vt:lpstr>PowerPoint Presentation</vt:lpstr>
      <vt:lpstr>PowerPoint Presentation</vt:lpstr>
      <vt:lpstr>Target Market</vt:lpstr>
      <vt:lpstr>Why us ? Our platform compares realtime  exchange prices and provides  advantage</vt:lpstr>
      <vt:lpstr>Step 1 Give price advantage  comparing multiple  exchanges.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Blue Illustrative Technology Pitch Deck Presentation</dc:title>
  <dc:creator>Shubham</dc:creator>
  <cp:keywords>DAEcmYz19Lg,BAEZMvRi4j0</cp:keywords>
  <cp:lastModifiedBy>Shubham</cp:lastModifiedBy>
  <cp:revision>1</cp:revision>
  <dcterms:created xsi:type="dcterms:W3CDTF">2021-05-09T17:21:53Z</dcterms:created>
  <dcterms:modified xsi:type="dcterms:W3CDTF">2021-05-09T19:06:59Z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2021-05-09T00:00:00Z</vt:filetime>
  </property>
</Properties>
</file>