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63029-F95A-4B78-9A16-C6E32F1621F6}" type="datetimeFigureOut">
              <a:rPr lang="zh-TW" altLang="en-US" smtClean="0"/>
              <a:t>2014/10/6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217F8-4841-41CC-9809-C6452064C07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Locally Relax the Value Restriction by Control Flow </a:t>
            </a:r>
            <a:r>
              <a:rPr lang="en-US" dirty="0" smtClean="0"/>
              <a:t>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Team 17</a:t>
            </a:r>
          </a:p>
          <a:p>
            <a:r>
              <a:rPr lang="en-US" altLang="zh-TW" dirty="0" smtClean="0"/>
              <a:t>b00902064 </a:t>
            </a:r>
            <a:r>
              <a:rPr lang="zh-TW" altLang="en-US" dirty="0" smtClean="0"/>
              <a:t>資訊四 宋昊恩</a:t>
            </a:r>
            <a:endParaRPr lang="en-US" altLang="zh-TW" dirty="0" smtClean="0"/>
          </a:p>
          <a:p>
            <a:r>
              <a:rPr lang="en-US" altLang="zh-TW" dirty="0" smtClean="0"/>
              <a:t>b00902107 </a:t>
            </a:r>
            <a:r>
              <a:rPr lang="zh-TW" altLang="en-US" dirty="0" smtClean="0"/>
              <a:t>資訊四 游書泓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This project is aiming at relaxing the value restriction locally via flow analysis, where the value </a:t>
            </a:r>
            <a:r>
              <a:rPr lang="en-US" sz="2800" dirty="0" err="1"/>
              <a:t>striction</a:t>
            </a:r>
            <a:r>
              <a:rPr lang="en-US" sz="2800" dirty="0"/>
              <a:t> has long been the standard yet too restrictive solution to integrating </a:t>
            </a:r>
            <a:r>
              <a:rPr lang="en-US" sz="2800" dirty="0" err="1"/>
              <a:t>Hindler</a:t>
            </a:r>
            <a:r>
              <a:rPr lang="en-US" sz="2800" dirty="0"/>
              <a:t>-Milner style polymorphism with </a:t>
            </a:r>
            <a:r>
              <a:rPr lang="en-US" sz="2800" dirty="0" smtClean="0"/>
              <a:t>imperative </a:t>
            </a:r>
            <a:r>
              <a:rPr lang="en-US" sz="2800" dirty="0"/>
              <a:t>features</a:t>
            </a:r>
            <a:r>
              <a:rPr lang="en-US" sz="2800" dirty="0" smtClean="0"/>
              <a:t>.</a:t>
            </a:r>
          </a:p>
          <a:p>
            <a:pPr algn="just"/>
            <a:endParaRPr lang="zh-TW" altLang="en-US" sz="2800" dirty="0"/>
          </a:p>
        </p:txBody>
      </p:sp>
      <p:pic>
        <p:nvPicPr>
          <p:cNvPr id="4" name="圖片 3" descr="expressiven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4111822"/>
            <a:ext cx="8812699" cy="1460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value restriction refuses to generalize all non-value terms, hence rejecting procedures that compute polymorphic functions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/>
              <a:t>Also rejects polymorphic data </a:t>
            </a:r>
            <a:r>
              <a:rPr lang="en-US" dirty="0" smtClean="0"/>
              <a:t>structures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use of imperative features is rare; most of the computations are functionally pure.</a:t>
            </a:r>
          </a:p>
          <a:p>
            <a:pPr algn="just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value restriction is actually at a balance point that any extension could probably be unwillingly complex and break the module abstraction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Polymorphism has a bad interaction with imperative features such as mutable variables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D:\NTUHW\tldr14\proposal\slide-suhorng-demo\jsdem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37" y="1571612"/>
            <a:ext cx="8882419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</a:t>
            </a:r>
            <a:r>
              <a:rPr lang="en-US" dirty="0" smtClean="0"/>
              <a:t>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Apply techniques from static program analysis, tracking type information together with the use of imperative features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The analysis shall basically be </a:t>
            </a:r>
            <a:r>
              <a:rPr lang="en-US" i="1" dirty="0"/>
              <a:t>syntax-directed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spotted safe type variables should be generalized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Novelty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Static analysis have been used to </a:t>
            </a:r>
            <a:r>
              <a:rPr lang="en-US" sz="2800" dirty="0" smtClean="0"/>
              <a:t>identify </a:t>
            </a:r>
            <a:r>
              <a:rPr lang="en-US" sz="2800" b="1" dirty="0" smtClean="0"/>
              <a:t>potential</a:t>
            </a:r>
            <a:r>
              <a:rPr lang="en-US" sz="2800" dirty="0" smtClean="0"/>
              <a:t> errors </a:t>
            </a:r>
            <a:r>
              <a:rPr lang="en-US" sz="2800" dirty="0"/>
              <a:t>in the program, while </a:t>
            </a:r>
            <a:r>
              <a:rPr lang="en-US" sz="2800" dirty="0" smtClean="0"/>
              <a:t>type systems can </a:t>
            </a:r>
            <a:r>
              <a:rPr lang="en-US" sz="2800" b="1" dirty="0" smtClean="0"/>
              <a:t>prove</a:t>
            </a:r>
            <a:r>
              <a:rPr lang="en-US" sz="2800" dirty="0"/>
              <a:t> the absence of certain runtime errors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This project is an attempt to bring the two together so that some safe but non-provable programs could be allowed without much modification to the original type system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2051" name="Picture 3" descr="D:\NTUHW\tldr14\proposal\slide-suhorng-demo\static-analysis-and-typ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46" y="2336713"/>
            <a:ext cx="7072330" cy="23781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concerns </a:t>
            </a:r>
            <a:r>
              <a:rPr lang="en-US" dirty="0" smtClean="0"/>
              <a:t>include</a:t>
            </a:r>
          </a:p>
          <a:p>
            <a:endParaRPr lang="en-US" dirty="0"/>
          </a:p>
          <a:p>
            <a:pPr lvl="1"/>
            <a:r>
              <a:rPr lang="en-US" dirty="0"/>
              <a:t>Accept more terms in practice, i.e. improve </a:t>
            </a:r>
            <a:r>
              <a:rPr lang="en-US" dirty="0" smtClean="0"/>
              <a:t>expressiveness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Impact on compilation time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205</Words>
  <Application>Microsoft Office PowerPoint</Application>
  <PresentationFormat>如螢幕大小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Locally Relax the Value Restriction by Control Flow Analysis</vt:lpstr>
      <vt:lpstr>Abstract</vt:lpstr>
      <vt:lpstr>Motivation</vt:lpstr>
      <vt:lpstr>Challenges</vt:lpstr>
      <vt:lpstr>Challenges (cont.)</vt:lpstr>
      <vt:lpstr>Potential Solutions</vt:lpstr>
      <vt:lpstr>Novelty</vt:lpstr>
      <vt:lpstr>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Locally Relax the Value Restriction by Control Flow Analysis</dc:title>
  <dc:creator>suhorng Y.</dc:creator>
  <cp:lastModifiedBy>suhorng Y.</cp:lastModifiedBy>
  <cp:revision>24</cp:revision>
  <dcterms:created xsi:type="dcterms:W3CDTF">2014-10-06T11:39:33Z</dcterms:created>
  <dcterms:modified xsi:type="dcterms:W3CDTF">2014-10-06T11:55:47Z</dcterms:modified>
</cp:coreProperties>
</file>