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1A8CE-CB21-3F46-9713-7B28817DECA8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B8DF1-8937-6349-9E6C-3C9E5DBED6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59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8DF1-8937-6349-9E6C-3C9E5DBED66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31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166773-B3F2-EE49-9033-269B3974E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EC44F0-52D0-984B-AB9D-F3569F3B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F0053-D9C7-EE4C-89B7-1005A6A6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5A0-5493-A245-870D-664B06016C3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5EB06-7EA0-8E4F-A4F3-3FE189AB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EBC9A1-0FFE-5B41-BF37-E090F63E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BBB6-C964-2B4D-A2CD-F4E0988C3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25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3EDAF-2B25-2842-812B-7E941A04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FB5759-961B-9047-89D2-34118FC13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CB9B4-BF7A-864C-827E-0D552914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5A0-5493-A245-870D-664B06016C3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DB2265-AF65-9B4D-BA26-AE8FCDEC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4AE753-CCA4-E340-A357-3BE27435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BBB6-C964-2B4D-A2CD-F4E0988C3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40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BDBAC8-466D-B041-8A85-17718495E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E97908-113B-A44C-8D18-8626EF3A5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D5191-C4DD-4A4E-84FE-D304F831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5A0-5493-A245-870D-664B06016C3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59176C-06FF-A74F-84F5-E9151E16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B78885-01BA-4148-8CA4-2BF8AB3B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BBB6-C964-2B4D-A2CD-F4E0988C3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18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B27FC-63C9-3144-A6DC-DE2F8F83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3563D5-EE46-804C-85AD-DB39DAFD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007802-953C-0843-9511-79475BFB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5A0-5493-A245-870D-664B06016C3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C7E580-459F-D746-BB1D-3AA6A497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485FEE-00D3-C343-9112-3F55C595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BBB6-C964-2B4D-A2CD-F4E0988C3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04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27E4B-218B-0446-A934-9E78A3C6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33566F-98C9-A241-8028-ADA747CE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96184C-751C-EC48-B54A-312B73B3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5A0-5493-A245-870D-664B06016C3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F0AEE-AFDB-044A-9D70-6896B1FC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7306DB-3C3F-7945-8E6C-DEA27ED5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BBB6-C964-2B4D-A2CD-F4E0988C3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18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76F12-B2E9-8F4D-92A7-611D55C2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CD3DB-749C-594C-BC1B-CC12FF0DD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930207-9A33-FA4A-BF6E-667C24F3E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4FEED-0170-994C-B07D-DA415D38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5A0-5493-A245-870D-664B06016C3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231A5E-C8E3-FB4B-BDEF-6AE714E1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930120-173F-774E-8143-982C6483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BBB6-C964-2B4D-A2CD-F4E0988C3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03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D148D-C6BE-5E4F-A6AE-59D414E4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F1A8D8-1B07-764D-BC41-08BA22662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D7B039-00CE-9C4B-9DD1-C74D3AE61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156EA5-829F-644C-ACEA-707E9F13C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A565DF-F97C-EE40-AD73-154940201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16DF2B-F829-9F45-A337-EE29C905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5A0-5493-A245-870D-664B06016C3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7197F0-8BBD-5F4E-B822-07E27C7F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58003A-25F2-0545-B493-73432F7E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BBB6-C964-2B4D-A2CD-F4E0988C3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81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EB1CB9-98B2-9A4A-86C6-F89CEA40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80A59B-79DE-0640-A5F5-51EEC37F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5A0-5493-A245-870D-664B06016C3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3A40F6-6558-3248-8960-18C41376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CAEC65-9C10-4540-93F2-2C8DC6D3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BBB6-C964-2B4D-A2CD-F4E0988C3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0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DE4DB5-50D8-D742-8D28-CA67F875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5A0-5493-A245-870D-664B06016C3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C7E51D-1AD3-6344-9220-0BBD3DA1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EC6300-DB77-8046-8B6C-29099DA8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BBB6-C964-2B4D-A2CD-F4E0988C3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50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B9535A-6BBC-554C-8CB4-F5857320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E1BFC0-08AB-5948-BE73-592332FB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7ED523-3AA9-BE45-8841-1E51E4B2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0E52F9-18BA-7548-B591-AF10A7AC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5A0-5493-A245-870D-664B06016C3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0A3DDE-E7F1-5949-95E4-38D36BE4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C27022-E7A8-814C-B62C-F8EF2E7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BBB6-C964-2B4D-A2CD-F4E0988C3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8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448B5B-C57A-034A-A713-B237BC43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CB65D5-9B68-8144-92CE-B4F6DDAAC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534AD0-15DA-4346-BD1E-DB4F4B283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FB597-95EA-BC40-8426-40E25793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5A0-5493-A245-870D-664B06016C3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0C0D94-7A2C-EE49-90B2-EFDC0CED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B640C6-130A-6642-96E9-A2B59443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BBB6-C964-2B4D-A2CD-F4E0988C3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F2FD8C-2EA9-B345-A423-4709D657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E38513-9F15-3140-92DC-6B0F3AE9A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BD084-A4DD-F046-BC04-13862B2FC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D5A0-5493-A245-870D-664B06016C33}" type="datetimeFigureOut">
              <a:rPr kumimoji="1" lang="ja-JP" altLang="en-US" smtClean="0"/>
              <a:t>2022/2/15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657D2B-70B5-8E42-879C-FDE6D6542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3F78EB-F803-AF4C-BD34-61C77861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BBB6-C964-2B4D-A2CD-F4E0988C32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21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3A2EE19-0FB0-394B-A95A-1C8720B9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63" y="-6178"/>
            <a:ext cx="12182073" cy="2061066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7EABBDE5-B3AC-9C46-B7B6-4799357E2EAC}"/>
              </a:ext>
            </a:extLst>
          </p:cNvPr>
          <p:cNvSpPr/>
          <p:nvPr/>
        </p:nvSpPr>
        <p:spPr>
          <a:xfrm>
            <a:off x="10922475" y="76066"/>
            <a:ext cx="404291" cy="4042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C9CFD6-57A0-8342-9A66-B68113DF9BCE}"/>
              </a:ext>
            </a:extLst>
          </p:cNvPr>
          <p:cNvSpPr txBox="1"/>
          <p:nvPr/>
        </p:nvSpPr>
        <p:spPr>
          <a:xfrm>
            <a:off x="10338486" y="31754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①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0367EC1-A708-3743-9551-6BED1C1D1AB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0622797" y="278212"/>
            <a:ext cx="299678" cy="12251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円/楕円 5">
            <a:extLst>
              <a:ext uri="{FF2B5EF4-FFF2-40B4-BE49-F238E27FC236}">
                <a16:creationId xmlns:a16="http://schemas.microsoft.com/office/drawing/2014/main" id="{29429A8C-A16E-6D4C-9F10-96A448EC23CD}"/>
              </a:ext>
            </a:extLst>
          </p:cNvPr>
          <p:cNvSpPr/>
          <p:nvPr/>
        </p:nvSpPr>
        <p:spPr>
          <a:xfrm>
            <a:off x="11365896" y="76066"/>
            <a:ext cx="404291" cy="4042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4321C7-093C-574C-BA1F-9BB5776E6BB2}"/>
              </a:ext>
            </a:extLst>
          </p:cNvPr>
          <p:cNvSpPr txBox="1"/>
          <p:nvPr/>
        </p:nvSpPr>
        <p:spPr>
          <a:xfrm>
            <a:off x="10997383" y="6286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②</a:t>
            </a:r>
            <a:endParaRPr kumimoji="1" lang="ja-JP" altLang="en-US" sz="1200">
              <a:solidFill>
                <a:sysClr val="windowText" lastClr="000000"/>
              </a:solidFill>
              <a:latin typeface="Source Han Sans Normal" panose="020B0500000000000000" pitchFamily="34" charset="-128"/>
              <a:ea typeface="Source Han Sans Normal" panose="020B0500000000000000" pitchFamily="34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36A092-B8A8-4D46-970B-6B3A7F574B8A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11264696" y="480357"/>
            <a:ext cx="303346" cy="22074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3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背景パターン&#10;&#10;自動的に生成された説明">
            <a:extLst>
              <a:ext uri="{FF2B5EF4-FFF2-40B4-BE49-F238E27FC236}">
                <a16:creationId xmlns:a16="http://schemas.microsoft.com/office/drawing/2014/main" id="{07277F05-235C-0B46-9680-69A065F5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78"/>
            <a:ext cx="12192000" cy="2061066"/>
          </a:xfrm>
          <a:prstGeom prst="rect">
            <a:avLst/>
          </a:prstGeom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217F5AF4-F103-DD49-9EE2-42CF6A1B9CA4}"/>
              </a:ext>
            </a:extLst>
          </p:cNvPr>
          <p:cNvSpPr/>
          <p:nvPr/>
        </p:nvSpPr>
        <p:spPr>
          <a:xfrm>
            <a:off x="11525422" y="575162"/>
            <a:ext cx="404291" cy="4042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417E31-CA1B-1E40-BFAA-DECEF053659F}"/>
              </a:ext>
            </a:extLst>
          </p:cNvPr>
          <p:cNvSpPr txBox="1"/>
          <p:nvPr/>
        </p:nvSpPr>
        <p:spPr>
          <a:xfrm>
            <a:off x="10841948" y="73395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①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959DA48-A8B1-F147-AE44-EFBB3E5A2A1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1107024" y="777308"/>
            <a:ext cx="418398" cy="699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2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4A0DDD4-9EA2-4F4D-B756-B8CAF69D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9944" cy="2522485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30DF1A9F-6901-C045-965D-A1CABB11D770}"/>
              </a:ext>
            </a:extLst>
          </p:cNvPr>
          <p:cNvSpPr/>
          <p:nvPr/>
        </p:nvSpPr>
        <p:spPr>
          <a:xfrm>
            <a:off x="11525422" y="661787"/>
            <a:ext cx="404291" cy="4042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803CA7-4B5C-9D44-8CD4-D9AF7B1401C1}"/>
              </a:ext>
            </a:extLst>
          </p:cNvPr>
          <p:cNvSpPr txBox="1"/>
          <p:nvPr/>
        </p:nvSpPr>
        <p:spPr>
          <a:xfrm>
            <a:off x="10841948" y="8205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①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1E2B5AC-AAC5-2A4A-B881-63CA1A6C9C4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07024" y="863933"/>
            <a:ext cx="418398" cy="6998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D765E68-8153-2E44-92A3-7B2B10CDCE4A}"/>
              </a:ext>
            </a:extLst>
          </p:cNvPr>
          <p:cNvSpPr/>
          <p:nvPr/>
        </p:nvSpPr>
        <p:spPr>
          <a:xfrm>
            <a:off x="271912" y="968967"/>
            <a:ext cx="1328179" cy="13472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DBC49F-F5EA-844C-9ED5-94E743E793A7}"/>
              </a:ext>
            </a:extLst>
          </p:cNvPr>
          <p:cNvSpPr txBox="1"/>
          <p:nvPr/>
        </p:nvSpPr>
        <p:spPr>
          <a:xfrm>
            <a:off x="1600091" y="6016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②</a:t>
            </a:r>
            <a:endParaRPr kumimoji="1" lang="ja-JP" altLang="en-US" sz="1200">
              <a:solidFill>
                <a:sysClr val="windowText" lastClr="000000"/>
              </a:solidFill>
              <a:latin typeface="Source Han Sans Normal" panose="020B0500000000000000" pitchFamily="34" charset="-128"/>
              <a:ea typeface="Source Han Sans Normal" panose="020B0500000000000000" pitchFamily="34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54BD8D1-EE8A-0349-A43E-993E567A5BAD}"/>
              </a:ext>
            </a:extLst>
          </p:cNvPr>
          <p:cNvCxnSpPr>
            <a:endCxn id="8" idx="1"/>
          </p:cNvCxnSpPr>
          <p:nvPr/>
        </p:nvCxnSpPr>
        <p:spPr>
          <a:xfrm flipV="1">
            <a:off x="1183907" y="740163"/>
            <a:ext cx="416184" cy="21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133C75-88E9-7C4A-AA98-57FE410DE1D4}"/>
              </a:ext>
            </a:extLst>
          </p:cNvPr>
          <p:cNvSpPr/>
          <p:nvPr/>
        </p:nvSpPr>
        <p:spPr>
          <a:xfrm>
            <a:off x="1696343" y="974398"/>
            <a:ext cx="9045451" cy="13472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94F23DE-D3BF-BA4D-AB66-70B682531B4B}"/>
              </a:ext>
            </a:extLst>
          </p:cNvPr>
          <p:cNvSpPr txBox="1"/>
          <p:nvPr/>
        </p:nvSpPr>
        <p:spPr>
          <a:xfrm>
            <a:off x="2445444" y="6093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③</a:t>
            </a:r>
            <a:endParaRPr kumimoji="1" lang="ja-JP" altLang="en-US" sz="1200">
              <a:solidFill>
                <a:sysClr val="windowText" lastClr="000000"/>
              </a:solidFill>
              <a:latin typeface="Source Han Sans Normal" panose="020B0500000000000000" pitchFamily="34" charset="-128"/>
              <a:ea typeface="Source Han Sans Normal" panose="020B0500000000000000" pitchFamily="34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EA035C6-EA71-104D-96D3-F4133402501E}"/>
              </a:ext>
            </a:extLst>
          </p:cNvPr>
          <p:cNvCxnSpPr>
            <a:endCxn id="12" idx="1"/>
          </p:cNvCxnSpPr>
          <p:nvPr/>
        </p:nvCxnSpPr>
        <p:spPr>
          <a:xfrm flipV="1">
            <a:off x="2029260" y="747822"/>
            <a:ext cx="416184" cy="21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ABB8A6D-10CF-2947-AE88-0FD0456AEF15}"/>
              </a:ext>
            </a:extLst>
          </p:cNvPr>
          <p:cNvSpPr/>
          <p:nvPr/>
        </p:nvSpPr>
        <p:spPr>
          <a:xfrm>
            <a:off x="1786003" y="1143738"/>
            <a:ext cx="769329" cy="27849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A444489-8DEB-474F-8B33-E1ACC60E6B58}"/>
              </a:ext>
            </a:extLst>
          </p:cNvPr>
          <p:cNvSpPr/>
          <p:nvPr/>
        </p:nvSpPr>
        <p:spPr>
          <a:xfrm>
            <a:off x="2677109" y="1143738"/>
            <a:ext cx="951615" cy="27849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35C730F-8E7F-024A-A9CA-5BE4F8C0C9A6}"/>
              </a:ext>
            </a:extLst>
          </p:cNvPr>
          <p:cNvSpPr txBox="1"/>
          <p:nvPr/>
        </p:nvSpPr>
        <p:spPr>
          <a:xfrm>
            <a:off x="2507832" y="150294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④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F269CDF-3BC6-7B49-B5E4-6CF33F31C91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146434" y="1429888"/>
            <a:ext cx="361398" cy="2115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ECDC86B-E805-0D41-87A9-DC524B1EDEEE}"/>
              </a:ext>
            </a:extLst>
          </p:cNvPr>
          <p:cNvSpPr txBox="1"/>
          <p:nvPr/>
        </p:nvSpPr>
        <p:spPr>
          <a:xfrm>
            <a:off x="3459447" y="149359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⑤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73CF435-0FFD-894A-98AD-D20962B1CBD5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>
            <a:off x="3152917" y="1422228"/>
            <a:ext cx="306530" cy="209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円/楕円 21">
            <a:extLst>
              <a:ext uri="{FF2B5EF4-FFF2-40B4-BE49-F238E27FC236}">
                <a16:creationId xmlns:a16="http://schemas.microsoft.com/office/drawing/2014/main" id="{A07057D6-4DDB-4A43-80A8-B499C745D53B}"/>
              </a:ext>
            </a:extLst>
          </p:cNvPr>
          <p:cNvSpPr/>
          <p:nvPr/>
        </p:nvSpPr>
        <p:spPr>
          <a:xfrm>
            <a:off x="5690390" y="1568172"/>
            <a:ext cx="404291" cy="4042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7C487AA-B9DD-BF41-BA0A-495A52D2EB22}"/>
              </a:ext>
            </a:extLst>
          </p:cNvPr>
          <p:cNvSpPr txBox="1"/>
          <p:nvPr/>
        </p:nvSpPr>
        <p:spPr>
          <a:xfrm>
            <a:off x="5008619" y="148607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⑥</a:t>
            </a:r>
            <a:endParaRPr kumimoji="1" lang="ja-JP" altLang="en-US" sz="1200">
              <a:solidFill>
                <a:sysClr val="windowText" lastClr="000000"/>
              </a:solidFill>
              <a:latin typeface="Source Han Sans Normal" panose="020B0500000000000000" pitchFamily="34" charset="-128"/>
              <a:ea typeface="Source Han Sans Normal" panose="020B0500000000000000" pitchFamily="34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8A01DEF-3FFC-DE49-800F-0D6F07CEAF36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284269" y="1648035"/>
            <a:ext cx="406121" cy="12228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9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150A1B-005B-F841-B37C-A72A065EE1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23"/>
            <a:ext cx="12192000" cy="675395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D10469-09BE-D548-80D7-808E4FE69FCB}"/>
              </a:ext>
            </a:extLst>
          </p:cNvPr>
          <p:cNvSpPr/>
          <p:nvPr/>
        </p:nvSpPr>
        <p:spPr>
          <a:xfrm>
            <a:off x="984073" y="609323"/>
            <a:ext cx="10739498" cy="44569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0C297B-D1A4-584E-B478-D19F103D4F80}"/>
              </a:ext>
            </a:extLst>
          </p:cNvPr>
          <p:cNvSpPr txBox="1"/>
          <p:nvPr/>
        </p:nvSpPr>
        <p:spPr>
          <a:xfrm>
            <a:off x="2570572" y="25190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①</a:t>
            </a:r>
            <a:endParaRPr kumimoji="1" lang="ja-JP" altLang="en-US" sz="1200">
              <a:solidFill>
                <a:sysClr val="windowText" lastClr="000000"/>
              </a:solidFill>
              <a:latin typeface="Source Han Sans Normal" panose="020B0500000000000000" pitchFamily="34" charset="-128"/>
              <a:ea typeface="Source Han Sans Normal" panose="020B0500000000000000" pitchFamily="34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E39DE71-D7EB-6E47-8EB5-18933FD4FE90}"/>
              </a:ext>
            </a:extLst>
          </p:cNvPr>
          <p:cNvCxnSpPr>
            <a:endCxn id="5" idx="1"/>
          </p:cNvCxnSpPr>
          <p:nvPr/>
        </p:nvCxnSpPr>
        <p:spPr>
          <a:xfrm flipV="1">
            <a:off x="2154388" y="390406"/>
            <a:ext cx="416184" cy="21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4C33D9C-864C-D942-AE2A-E39B9C2829F9}"/>
              </a:ext>
            </a:extLst>
          </p:cNvPr>
          <p:cNvSpPr/>
          <p:nvPr/>
        </p:nvSpPr>
        <p:spPr>
          <a:xfrm>
            <a:off x="984073" y="1087308"/>
            <a:ext cx="10739498" cy="36610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22249B-6D5B-D849-A9EB-7DA41AC2946F}"/>
              </a:ext>
            </a:extLst>
          </p:cNvPr>
          <p:cNvSpPr txBox="1"/>
          <p:nvPr/>
        </p:nvSpPr>
        <p:spPr>
          <a:xfrm>
            <a:off x="3175360" y="152584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②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CA0066F-1272-954B-A060-BB5A367CBFF1}"/>
              </a:ext>
            </a:extLst>
          </p:cNvPr>
          <p:cNvCxnSpPr>
            <a:cxnSpLocks/>
          </p:cNvCxnSpPr>
          <p:nvPr/>
        </p:nvCxnSpPr>
        <p:spPr>
          <a:xfrm>
            <a:off x="2739849" y="1453415"/>
            <a:ext cx="435511" cy="2176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08477D-C237-234F-AB47-17A3323F1C83}"/>
              </a:ext>
            </a:extLst>
          </p:cNvPr>
          <p:cNvSpPr/>
          <p:nvPr/>
        </p:nvSpPr>
        <p:spPr>
          <a:xfrm>
            <a:off x="433137" y="1508679"/>
            <a:ext cx="550936" cy="491314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6BBC2B2-78D6-6540-BE34-A55B41B9EC2B}"/>
              </a:ext>
            </a:extLst>
          </p:cNvPr>
          <p:cNvSpPr txBox="1"/>
          <p:nvPr/>
        </p:nvSpPr>
        <p:spPr>
          <a:xfrm>
            <a:off x="539328" y="966876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③</a:t>
            </a:r>
            <a:endParaRPr kumimoji="1" lang="ja-JP" altLang="en-US" sz="1200">
              <a:solidFill>
                <a:sysClr val="windowText" lastClr="000000"/>
              </a:solidFill>
              <a:latin typeface="Source Han Sans Normal" panose="020B0500000000000000" pitchFamily="34" charset="-128"/>
              <a:ea typeface="Source Han Sans Normal" panose="020B0500000000000000" pitchFamily="34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F58E38C-F78B-CA46-B971-6646CFA43669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08605" y="1232034"/>
            <a:ext cx="0" cy="276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AD11ADE-BB36-0B43-9D62-F48CD5BBB745}"/>
              </a:ext>
            </a:extLst>
          </p:cNvPr>
          <p:cNvSpPr/>
          <p:nvPr/>
        </p:nvSpPr>
        <p:spPr>
          <a:xfrm>
            <a:off x="3997550" y="1525841"/>
            <a:ext cx="410819" cy="491314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2A0E8F2-A383-6B4A-BD6D-A91AC0F7A598}"/>
              </a:ext>
            </a:extLst>
          </p:cNvPr>
          <p:cNvSpPr txBox="1"/>
          <p:nvPr/>
        </p:nvSpPr>
        <p:spPr>
          <a:xfrm>
            <a:off x="4812346" y="153252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④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3CAE94C-50FD-2545-AE96-3D53F76DA6F5}"/>
              </a:ext>
            </a:extLst>
          </p:cNvPr>
          <p:cNvCxnSpPr>
            <a:endCxn id="19" idx="1"/>
          </p:cNvCxnSpPr>
          <p:nvPr/>
        </p:nvCxnSpPr>
        <p:spPr>
          <a:xfrm flipV="1">
            <a:off x="4396162" y="1671024"/>
            <a:ext cx="416184" cy="21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897CC02-7BA7-2043-A725-2F435AE4AF70}"/>
              </a:ext>
            </a:extLst>
          </p:cNvPr>
          <p:cNvSpPr/>
          <p:nvPr/>
        </p:nvSpPr>
        <p:spPr>
          <a:xfrm>
            <a:off x="5845190" y="1508679"/>
            <a:ext cx="1233009" cy="491314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A113C9B-E433-4D49-AB19-EF8B3D215C1D}"/>
              </a:ext>
            </a:extLst>
          </p:cNvPr>
          <p:cNvSpPr txBox="1"/>
          <p:nvPr/>
        </p:nvSpPr>
        <p:spPr>
          <a:xfrm>
            <a:off x="7482176" y="151536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⑤</a:t>
            </a:r>
            <a:endParaRPr kumimoji="1" lang="ja-JP" altLang="en-US" sz="1200">
              <a:solidFill>
                <a:sysClr val="windowText" lastClr="000000"/>
              </a:solidFill>
              <a:latin typeface="Source Han Sans Normal" panose="020B0500000000000000" pitchFamily="34" charset="-128"/>
              <a:ea typeface="Source Han Sans Normal" panose="020B0500000000000000" pitchFamily="34" charset="-128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6CD5F8A-F465-9249-9C88-9581B2A668A2}"/>
              </a:ext>
            </a:extLst>
          </p:cNvPr>
          <p:cNvCxnSpPr>
            <a:endCxn id="22" idx="1"/>
          </p:cNvCxnSpPr>
          <p:nvPr/>
        </p:nvCxnSpPr>
        <p:spPr>
          <a:xfrm flipV="1">
            <a:off x="7065992" y="1653862"/>
            <a:ext cx="416184" cy="21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3486F2-8EE0-214D-BE86-91D92F025B6F}"/>
              </a:ext>
            </a:extLst>
          </p:cNvPr>
          <p:cNvSpPr/>
          <p:nvPr/>
        </p:nvSpPr>
        <p:spPr>
          <a:xfrm>
            <a:off x="1257802" y="2088682"/>
            <a:ext cx="1233009" cy="7988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3B3B17A-CAD4-914F-88B7-D2B3BAD4E1F0}"/>
              </a:ext>
            </a:extLst>
          </p:cNvPr>
          <p:cNvSpPr txBox="1"/>
          <p:nvPr/>
        </p:nvSpPr>
        <p:spPr>
          <a:xfrm>
            <a:off x="1910304" y="17200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⑥</a:t>
            </a:r>
            <a:endParaRPr kumimoji="1" lang="ja-JP" altLang="en-US" sz="1200">
              <a:solidFill>
                <a:sysClr val="windowText" lastClr="000000"/>
              </a:solidFill>
              <a:latin typeface="Source Han Sans Normal" panose="020B0500000000000000" pitchFamily="34" charset="-128"/>
              <a:ea typeface="Source Han Sans Normal" panose="020B0500000000000000" pitchFamily="34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800283E-61CA-2A41-ABF3-2E26FF38C53A}"/>
              </a:ext>
            </a:extLst>
          </p:cNvPr>
          <p:cNvCxnSpPr>
            <a:endCxn id="25" idx="1"/>
          </p:cNvCxnSpPr>
          <p:nvPr/>
        </p:nvCxnSpPr>
        <p:spPr>
          <a:xfrm flipV="1">
            <a:off x="1494120" y="1858510"/>
            <a:ext cx="416184" cy="21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6FFC12-056E-3F44-BA72-24D26BABA53F}"/>
              </a:ext>
            </a:extLst>
          </p:cNvPr>
          <p:cNvSpPr/>
          <p:nvPr/>
        </p:nvSpPr>
        <p:spPr>
          <a:xfrm>
            <a:off x="1257728" y="4888029"/>
            <a:ext cx="1233009" cy="79889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A1DE7C0-63ED-034A-AB76-312A00A8BC4B}"/>
              </a:ext>
            </a:extLst>
          </p:cNvPr>
          <p:cNvSpPr txBox="1"/>
          <p:nvPr/>
        </p:nvSpPr>
        <p:spPr>
          <a:xfrm>
            <a:off x="1910230" y="45193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⑦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97AF167-77F4-B74D-BAF1-411B09A096A2}"/>
              </a:ext>
            </a:extLst>
          </p:cNvPr>
          <p:cNvCxnSpPr>
            <a:endCxn id="28" idx="1"/>
          </p:cNvCxnSpPr>
          <p:nvPr/>
        </p:nvCxnSpPr>
        <p:spPr>
          <a:xfrm flipV="1">
            <a:off x="1494046" y="4657857"/>
            <a:ext cx="416184" cy="218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2265F03-C3D0-C647-B686-15D15BDC6081}"/>
              </a:ext>
            </a:extLst>
          </p:cNvPr>
          <p:cNvSpPr/>
          <p:nvPr/>
        </p:nvSpPr>
        <p:spPr>
          <a:xfrm>
            <a:off x="10429214" y="1473329"/>
            <a:ext cx="1233009" cy="61535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FCAA80A-20A7-0B46-AEE3-BBA889DFAFB6}"/>
              </a:ext>
            </a:extLst>
          </p:cNvPr>
          <p:cNvSpPr txBox="1"/>
          <p:nvPr/>
        </p:nvSpPr>
        <p:spPr>
          <a:xfrm>
            <a:off x="9711913" y="161651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⑧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10A7E65-3873-7443-9A2A-27023C4891E9}"/>
              </a:ext>
            </a:extLst>
          </p:cNvPr>
          <p:cNvCxnSpPr>
            <a:cxnSpLocks/>
          </p:cNvCxnSpPr>
          <p:nvPr/>
        </p:nvCxnSpPr>
        <p:spPr>
          <a:xfrm>
            <a:off x="10010274" y="1763320"/>
            <a:ext cx="418940" cy="64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D621059-C4AE-2049-A540-4E601212D7D8}"/>
              </a:ext>
            </a:extLst>
          </p:cNvPr>
          <p:cNvSpPr/>
          <p:nvPr/>
        </p:nvSpPr>
        <p:spPr>
          <a:xfrm>
            <a:off x="8897193" y="3695160"/>
            <a:ext cx="1233009" cy="61535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3546AD6-CEDE-F345-AD13-11F9A8D8137A}"/>
              </a:ext>
            </a:extLst>
          </p:cNvPr>
          <p:cNvSpPr txBox="1"/>
          <p:nvPr/>
        </p:nvSpPr>
        <p:spPr>
          <a:xfrm>
            <a:off x="8179892" y="38383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⑨</a:t>
            </a:r>
            <a:endParaRPr kumimoji="1" lang="ja-JP" altLang="en-US" sz="1200">
              <a:solidFill>
                <a:sysClr val="windowText" lastClr="000000"/>
              </a:solidFill>
              <a:latin typeface="Source Han Sans Normal" panose="020B0500000000000000" pitchFamily="34" charset="-128"/>
              <a:ea typeface="Source Han Sans Normal" panose="020B0500000000000000" pitchFamily="34" charset="-128"/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5060833-FD75-A348-94F9-A60F76227D0E}"/>
              </a:ext>
            </a:extLst>
          </p:cNvPr>
          <p:cNvCxnSpPr>
            <a:cxnSpLocks/>
          </p:cNvCxnSpPr>
          <p:nvPr/>
        </p:nvCxnSpPr>
        <p:spPr>
          <a:xfrm>
            <a:off x="8478253" y="3985151"/>
            <a:ext cx="418940" cy="640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563D7719-66E1-A549-BF10-19A8499C343A}"/>
              </a:ext>
            </a:extLst>
          </p:cNvPr>
          <p:cNvSpPr/>
          <p:nvPr/>
        </p:nvSpPr>
        <p:spPr>
          <a:xfrm>
            <a:off x="493031" y="3125514"/>
            <a:ext cx="404291" cy="4042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D9F3DE4-E296-8D4F-9EE4-47DB2C7F4D6A}"/>
              </a:ext>
            </a:extLst>
          </p:cNvPr>
          <p:cNvSpPr txBox="1"/>
          <p:nvPr/>
        </p:nvSpPr>
        <p:spPr>
          <a:xfrm>
            <a:off x="1153136" y="34123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⑩</a:t>
            </a:r>
            <a:endParaRPr kumimoji="1" lang="ja-JP" altLang="en-US" sz="1200">
              <a:solidFill>
                <a:sysClr val="windowText" lastClr="000000"/>
              </a:solidFill>
              <a:latin typeface="Source Han Sans Normal" panose="020B0500000000000000" pitchFamily="34" charset="-128"/>
              <a:ea typeface="Source Han Sans Normal" panose="020B0500000000000000" pitchFamily="34" charset="-128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F712712-FABC-AF44-A086-AA1EF4A71134}"/>
              </a:ext>
            </a:extLst>
          </p:cNvPr>
          <p:cNvCxnSpPr>
            <a:cxnSpLocks/>
            <a:endCxn id="37" idx="6"/>
          </p:cNvCxnSpPr>
          <p:nvPr/>
        </p:nvCxnSpPr>
        <p:spPr>
          <a:xfrm flipH="1" flipV="1">
            <a:off x="897322" y="3327660"/>
            <a:ext cx="283834" cy="1633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8EAB7FFD-3D3A-6645-AFAA-4A5956B34626}"/>
              </a:ext>
            </a:extLst>
          </p:cNvPr>
          <p:cNvSpPr/>
          <p:nvPr/>
        </p:nvSpPr>
        <p:spPr>
          <a:xfrm>
            <a:off x="493031" y="3932271"/>
            <a:ext cx="404291" cy="40429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2"/>
                </a:solidFill>
              </a:ln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0E0A41A-7946-714A-904F-B19A4CFCF063}"/>
              </a:ext>
            </a:extLst>
          </p:cNvPr>
          <p:cNvSpPr txBox="1"/>
          <p:nvPr/>
        </p:nvSpPr>
        <p:spPr>
          <a:xfrm>
            <a:off x="1153136" y="42191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ysClr val="windowText" lastClr="000000"/>
                </a:solidFill>
                <a:latin typeface="Source Han Sans Normal" panose="020B0500000000000000" pitchFamily="34" charset="-128"/>
                <a:ea typeface="Source Han Sans Normal" panose="020B0500000000000000" pitchFamily="34" charset="-128"/>
              </a:rPr>
              <a:t>⑪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A6B1203-4C5B-A542-B758-1E078E789A9B}"/>
              </a:ext>
            </a:extLst>
          </p:cNvPr>
          <p:cNvCxnSpPr>
            <a:cxnSpLocks/>
            <a:endCxn id="44" idx="6"/>
          </p:cNvCxnSpPr>
          <p:nvPr/>
        </p:nvCxnSpPr>
        <p:spPr>
          <a:xfrm flipH="1" flipV="1">
            <a:off x="897322" y="4134417"/>
            <a:ext cx="283834" cy="1633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9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赤紫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21</Words>
  <Application>Microsoft Macintosh PowerPoint</Application>
  <PresentationFormat>ワイド画面</PresentationFormat>
  <Paragraphs>21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Source Han Sans Normal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相馬 梓音</dc:creator>
  <cp:lastModifiedBy>相馬 梓音</cp:lastModifiedBy>
  <cp:revision>7</cp:revision>
  <dcterms:created xsi:type="dcterms:W3CDTF">2022-02-05T05:34:44Z</dcterms:created>
  <dcterms:modified xsi:type="dcterms:W3CDTF">2022-02-14T23:56:18Z</dcterms:modified>
</cp:coreProperties>
</file>