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3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7" d="100"/>
          <a:sy n="87" d="100"/>
        </p:scale>
        <p:origin x="52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C2D4-2975-48B8-B52D-6F1F05713BF2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9433-5AF6-4FE6-ADAE-853E3659E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248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C2D4-2975-48B8-B52D-6F1F05713BF2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9433-5AF6-4FE6-ADAE-853E3659E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51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C2D4-2975-48B8-B52D-6F1F05713BF2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9433-5AF6-4FE6-ADAE-853E3659E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3930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C2D4-2975-48B8-B52D-6F1F05713BF2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9433-5AF6-4FE6-ADAE-853E3659EC69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55653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C2D4-2975-48B8-B52D-6F1F05713BF2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9433-5AF6-4FE6-ADAE-853E3659E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461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C2D4-2975-48B8-B52D-6F1F05713BF2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9433-5AF6-4FE6-ADAE-853E3659E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597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C2D4-2975-48B8-B52D-6F1F05713BF2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9433-5AF6-4FE6-ADAE-853E3659E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9018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C2D4-2975-48B8-B52D-6F1F05713BF2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9433-5AF6-4FE6-ADAE-853E3659E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628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C2D4-2975-48B8-B52D-6F1F05713BF2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9433-5AF6-4FE6-ADAE-853E3659E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083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C2D4-2975-48B8-B52D-6F1F05713BF2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9433-5AF6-4FE6-ADAE-853E3659E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1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C2D4-2975-48B8-B52D-6F1F05713BF2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9433-5AF6-4FE6-ADAE-853E3659E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306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C2D4-2975-48B8-B52D-6F1F05713BF2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9433-5AF6-4FE6-ADAE-853E3659E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848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C2D4-2975-48B8-B52D-6F1F05713BF2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9433-5AF6-4FE6-ADAE-853E3659E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697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C2D4-2975-48B8-B52D-6F1F05713BF2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9433-5AF6-4FE6-ADAE-853E3659E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694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C2D4-2975-48B8-B52D-6F1F05713BF2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9433-5AF6-4FE6-ADAE-853E3659E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94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C2D4-2975-48B8-B52D-6F1F05713BF2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9433-5AF6-4FE6-ADAE-853E3659E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24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45C2D4-2975-48B8-B52D-6F1F05713BF2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B9433-5AF6-4FE6-ADAE-853E3659E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11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545C2D4-2975-48B8-B52D-6F1F05713BF2}" type="datetimeFigureOut">
              <a:rPr lang="en-US" smtClean="0"/>
              <a:t>6/12/2024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B9433-5AF6-4FE6-ADAE-853E3659EC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3263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706" r:id="rId13"/>
    <p:sldLayoutId id="2147483707" r:id="rId14"/>
    <p:sldLayoutId id="2147483708" r:id="rId15"/>
    <p:sldLayoutId id="2147483709" r:id="rId16"/>
    <p:sldLayoutId id="214748371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694593"/>
            <a:ext cx="8825658" cy="2743200"/>
          </a:xfrm>
        </p:spPr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Social Media App Project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3924525"/>
            <a:ext cx="8825658" cy="2502651"/>
          </a:xfrm>
        </p:spPr>
        <p:txBody>
          <a:bodyPr>
            <a:normAutofit/>
          </a:bodyPr>
          <a:lstStyle/>
          <a:p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Roll no: 23-ntu-cs-1059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Roll no: 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23-ntu-cs-1068</a:t>
            </a:r>
          </a:p>
          <a:p>
            <a:r>
              <a:rPr lang="en-GB" sz="2400" dirty="0">
                <a:latin typeface="Arial" panose="020B0604020202020204" pitchFamily="34" charset="0"/>
                <a:cs typeface="Arial" panose="020B0604020202020204" pitchFamily="34" charset="0"/>
              </a:rPr>
              <a:t>Roll no: </a:t>
            </a:r>
            <a:r>
              <a:rPr lang="en-GB" sz="2400" dirty="0" smtClean="0">
                <a:latin typeface="Arial" panose="020B0604020202020204" pitchFamily="34" charset="0"/>
                <a:cs typeface="Arial" panose="020B0604020202020204" pitchFamily="34" charset="0"/>
              </a:rPr>
              <a:t>23-ntu-cs-1072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5957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090246"/>
            <a:ext cx="9404723" cy="5530362"/>
          </a:xfrm>
        </p:spPr>
        <p:txBody>
          <a:bodyPr/>
          <a:lstStyle/>
          <a:p>
            <a:pPr defTabSz="914400" eaLnBrk="0" fontAlgn="base" hangingPunct="0">
              <a:spcAft>
                <a:spcPct val="0"/>
              </a:spcAft>
            </a:pPr>
            <a:r>
              <a:rPr lang="en-US" altLang="en-US" sz="3200" b="1" dirty="0">
                <a:solidFill>
                  <a:srgbClr val="FF0000"/>
                </a:solidFill>
                <a:latin typeface="Arial" panose="020B0604020202020204" pitchFamily="34" charset="0"/>
              </a:rPr>
              <a:t>Objective</a:t>
            </a:r>
            <a:r>
              <a:rPr lang="en-US" altLang="en-US" sz="32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:</a:t>
            </a:r>
            <a:r>
              <a:rPr lang="en-US" altLang="en-US" sz="4400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altLang="en-US" sz="44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>To develop a comprehensive social media platform implementing key social media functionalities with a robust database backend</a:t>
            </a:r>
            <a:r>
              <a:rPr lang="en-US" altLang="en-US" sz="2800" dirty="0" smtClean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br>
              <a:rPr lang="en-US" altLang="en-US" sz="2800" dirty="0" smtClean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  <a:t/>
            </a:r>
            <a:br>
              <a:rPr lang="en-US" altLang="en-US" sz="2800" dirty="0">
                <a:solidFill>
                  <a:schemeClr val="tx1"/>
                </a:solidFill>
                <a:latin typeface="Arial" panose="020B0604020202020204" pitchFamily="34" charset="0"/>
              </a:rPr>
            </a:br>
            <a:r>
              <a:rPr lang="en-GB" sz="3200" b="1" dirty="0">
                <a:solidFill>
                  <a:srgbClr val="FF0000"/>
                </a:solidFill>
              </a:rPr>
              <a:t>Project Overview</a:t>
            </a:r>
            <a:r>
              <a:rPr lang="en-GB" sz="3200" b="1" dirty="0" smtClean="0">
                <a:solidFill>
                  <a:srgbClr val="FF0000"/>
                </a:solidFill>
              </a:rPr>
              <a:t>:</a:t>
            </a:r>
            <a:r>
              <a:rPr lang="en-GB" sz="2800" b="1" dirty="0" smtClean="0"/>
              <a:t/>
            </a:r>
            <a:br>
              <a:rPr lang="en-GB" sz="2800" b="1" dirty="0" smtClean="0"/>
            </a:br>
            <a:r>
              <a:rPr lang="en-GB" sz="2800" dirty="0" smtClean="0"/>
              <a:t>Our </a:t>
            </a:r>
            <a:r>
              <a:rPr lang="en-GB" sz="2800" dirty="0"/>
              <a:t>social media app aims to provide a platform for users to interact by creating profiles, making posts, commenting, reacting, and managing friendships.</a:t>
            </a:r>
            <a:br>
              <a:rPr lang="en-GB" sz="2800" dirty="0"/>
            </a:b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490222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5288659"/>
          </a:xfrm>
        </p:spPr>
        <p:txBody>
          <a:bodyPr/>
          <a:lstStyle/>
          <a:p>
            <a:r>
              <a:rPr lang="en-GB" sz="3600" b="1" dirty="0">
                <a:solidFill>
                  <a:srgbClr val="FF0000"/>
                </a:solidFill>
              </a:rPr>
              <a:t>Business </a:t>
            </a:r>
            <a:r>
              <a:rPr lang="en-GB" sz="3600" b="1" dirty="0" smtClean="0">
                <a:solidFill>
                  <a:srgbClr val="FF0000"/>
                </a:solidFill>
              </a:rPr>
              <a:t>Rules</a:t>
            </a:r>
            <a:r>
              <a:rPr lang="en-GB" b="1" dirty="0"/>
              <a:t/>
            </a:r>
            <a:br>
              <a:rPr lang="en-GB" b="1" dirty="0"/>
            </a:br>
            <a:r>
              <a:rPr lang="en-GB" sz="1800" b="1" u="sng" dirty="0"/>
              <a:t>User Registration:</a:t>
            </a:r>
            <a:r>
              <a:rPr lang="en-GB" sz="1800" dirty="0"/>
              <a:t/>
            </a:r>
            <a:br>
              <a:rPr lang="en-GB" sz="1800" dirty="0"/>
            </a:br>
            <a:r>
              <a:rPr lang="en-GB" sz="1800" dirty="0"/>
              <a:t>Each user can only have one profile.</a:t>
            </a:r>
            <a:br>
              <a:rPr lang="en-GB" sz="1800" dirty="0"/>
            </a:br>
            <a:r>
              <a:rPr lang="en-GB" sz="1800" b="1" u="sng" dirty="0"/>
              <a:t>User Profiles:</a:t>
            </a:r>
            <a:r>
              <a:rPr lang="en-GB" sz="1800" dirty="0"/>
              <a:t/>
            </a:r>
            <a:br>
              <a:rPr lang="en-GB" sz="1800" dirty="0"/>
            </a:br>
            <a:r>
              <a:rPr lang="en-GB" sz="1800" dirty="0"/>
              <a:t>Users and pages can create posts.</a:t>
            </a:r>
            <a:br>
              <a:rPr lang="en-GB" sz="1800" dirty="0"/>
            </a:br>
            <a:r>
              <a:rPr lang="en-GB" sz="1800" dirty="0"/>
              <a:t>Posts can contain text content and are timestamped.</a:t>
            </a:r>
            <a:br>
              <a:rPr lang="en-GB" sz="1800" dirty="0"/>
            </a:br>
            <a:r>
              <a:rPr lang="en-GB" sz="1800" dirty="0"/>
              <a:t>Users can like and comment on posts.</a:t>
            </a:r>
            <a:br>
              <a:rPr lang="en-GB" sz="1800" dirty="0"/>
            </a:br>
            <a:r>
              <a:rPr lang="en-GB" sz="1800" b="1" u="sng" dirty="0"/>
              <a:t>Pages:</a:t>
            </a:r>
            <a:r>
              <a:rPr lang="en-GB" sz="1800" dirty="0"/>
              <a:t/>
            </a:r>
            <a:br>
              <a:rPr lang="en-GB" sz="1800" dirty="0"/>
            </a:br>
            <a:r>
              <a:rPr lang="en-GB" sz="1800" dirty="0"/>
              <a:t>Only registered users can create pages.</a:t>
            </a:r>
            <a:br>
              <a:rPr lang="en-GB" sz="1800" dirty="0"/>
            </a:br>
            <a:r>
              <a:rPr lang="en-GB" sz="1800" dirty="0"/>
              <a:t>Each page must have a unique name.</a:t>
            </a:r>
            <a:br>
              <a:rPr lang="en-GB" sz="1800" dirty="0"/>
            </a:br>
            <a:r>
              <a:rPr lang="en-GB" sz="1800" dirty="0"/>
              <a:t>Pages display posts made by the page and list followers.</a:t>
            </a:r>
            <a:br>
              <a:rPr lang="en-GB" sz="1800" dirty="0"/>
            </a:br>
            <a:r>
              <a:rPr lang="en-GB" sz="1800" b="1" u="sng" dirty="0"/>
              <a:t>Posts:</a:t>
            </a:r>
            <a:r>
              <a:rPr lang="en-GB" sz="1800" dirty="0"/>
              <a:t/>
            </a:r>
            <a:br>
              <a:rPr lang="en-GB" sz="1800" dirty="0"/>
            </a:br>
            <a:r>
              <a:rPr lang="en-GB" sz="1800" dirty="0"/>
              <a:t>Users must register with a unique username.</a:t>
            </a:r>
            <a:br>
              <a:rPr lang="en-GB" sz="1800" dirty="0"/>
            </a:br>
            <a:r>
              <a:rPr lang="en-GB" sz="1800" b="1" dirty="0"/>
              <a:t>Comments:</a:t>
            </a:r>
            <a:r>
              <a:rPr lang="en-GB" sz="1800" dirty="0"/>
              <a:t/>
            </a:r>
            <a:br>
              <a:rPr lang="en-GB" sz="1800" dirty="0"/>
            </a:br>
            <a:r>
              <a:rPr lang="en-GB" sz="1800" dirty="0"/>
              <a:t>Only registered users can comment on posts.</a:t>
            </a:r>
            <a:br>
              <a:rPr lang="en-GB" sz="1800" dirty="0"/>
            </a:br>
            <a:r>
              <a:rPr lang="en-GB" sz="1800" dirty="0"/>
              <a:t>Comments must be attributed to the commenting user.</a:t>
            </a:r>
            <a:br>
              <a:rPr lang="en-GB" sz="1800" dirty="0"/>
            </a:br>
            <a:r>
              <a:rPr lang="en-GB" sz="1800" b="1" u="sng" dirty="0"/>
              <a:t>Reactions:</a:t>
            </a:r>
            <a:r>
              <a:rPr lang="en-GB" sz="1800" dirty="0"/>
              <a:t/>
            </a:r>
            <a:br>
              <a:rPr lang="en-GB" sz="1800" dirty="0"/>
            </a:br>
            <a:r>
              <a:rPr lang="en-GB" sz="1800" dirty="0"/>
              <a:t>Users can react to posts and comments with predefined reaction types (like, love, etc.).</a:t>
            </a:r>
          </a:p>
        </p:txBody>
      </p:sp>
    </p:spTree>
    <p:extLst>
      <p:ext uri="{BB962C8B-B14F-4D97-AF65-F5344CB8AC3E}">
        <p14:creationId xmlns:p14="http://schemas.microsoft.com/office/powerpoint/2010/main" val="622216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4711" y="276871"/>
            <a:ext cx="9404723" cy="6141513"/>
          </a:xfrm>
        </p:spPr>
        <p:txBody>
          <a:bodyPr/>
          <a:lstStyle/>
          <a:p>
            <a:r>
              <a:rPr lang="en-GB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Classes:</a:t>
            </a:r>
            <a:r>
              <a:rPr lang="en-GB" dirty="0"/>
              <a:t/>
            </a:r>
            <a:br>
              <a:rPr lang="en-GB" dirty="0"/>
            </a:br>
            <a:r>
              <a:rPr lang="en-GB" sz="3200" u="sng" dirty="0" err="1">
                <a:latin typeface="Arial" panose="020B0604020202020204" pitchFamily="34" charset="0"/>
                <a:cs typeface="Arial" panose="020B0604020202020204" pitchFamily="34" charset="0"/>
              </a:rPr>
              <a:t>DatabaseConnection</a:t>
            </a:r>
            <a:r>
              <a:rPr lang="en-GB" sz="3200" u="sng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Class:</a:t>
            </a: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GB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GetConnection</a:t>
            </a: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200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PostsClass</a:t>
            </a:r>
            <a:r>
              <a:rPr lang="en-GB" sz="3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GetUserPosts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GB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CreateNewPosts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GB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ClearPost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GB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GetPostId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  </a:t>
            </a:r>
            <a:r>
              <a:rPr lang="en-GB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GetUserID</a:t>
            </a: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200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CommentsClass</a:t>
            </a:r>
            <a:r>
              <a:rPr lang="en-GB" sz="3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AddComment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GB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GetComments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</a:t>
            </a:r>
            <a:r>
              <a:rPr lang="en-GB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ClearComments</a:t>
            </a:r>
            <a: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32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581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7"/>
            <a:ext cx="9404723" cy="6255813"/>
          </a:xfrm>
        </p:spPr>
        <p:txBody>
          <a:bodyPr/>
          <a:lstStyle/>
          <a:p>
            <a:r>
              <a:rPr lang="en-GB" sz="3200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ReactionsClass</a:t>
            </a:r>
            <a:r>
              <a:rPr lang="en-GB" sz="3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GB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AddReaction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GB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GetReactions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GB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ClearReactions</a:t>
            </a:r>
            <a:r>
              <a:rPr lang="en-GB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4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200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FriendshipClass</a:t>
            </a:r>
            <a:r>
              <a:rPr lang="en-GB" sz="3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GB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AddFriend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GB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RemoveFriend</a:t>
            </a: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en-GB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GetFriends</a:t>
            </a:r>
            <a:r>
              <a:rPr lang="en-GB" sz="44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44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200" u="sng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PostUtils</a:t>
            </a:r>
            <a:r>
              <a:rPr lang="en-GB" sz="3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200" u="sng" dirty="0">
                <a:latin typeface="Arial" panose="020B0604020202020204" pitchFamily="34" charset="0"/>
                <a:cs typeface="Arial" panose="020B0604020202020204" pitchFamily="34" charset="0"/>
              </a:rPr>
              <a:t>Class</a:t>
            </a:r>
            <a:r>
              <a:rPr lang="en-GB" sz="32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n-GB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GB" sz="3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sz="3600" dirty="0" smtClean="0">
                <a:latin typeface="Arial" panose="020B0604020202020204" pitchFamily="34" charset="0"/>
                <a:cs typeface="Arial" panose="020B0604020202020204" pitchFamily="34" charset="0"/>
              </a:rPr>
              <a:t>    </a:t>
            </a:r>
            <a:r>
              <a:rPr lang="en-GB" sz="2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AddPostToPanel</a:t>
            </a:r>
            <a:r>
              <a:rPr lang="en-GB" dirty="0"/>
              <a:t/>
            </a:r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430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</a:rPr>
              <a:t>Class Diagram:</a:t>
            </a:r>
            <a:endParaRPr lang="en-US" b="1" dirty="0">
              <a:solidFill>
                <a:srgbClr val="FF0000"/>
              </a:solidFill>
            </a:endParaRPr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0108" y="1459525"/>
            <a:ext cx="6400799" cy="4642337"/>
          </a:xfrm>
        </p:spPr>
      </p:pic>
    </p:spTree>
    <p:extLst>
      <p:ext uri="{BB962C8B-B14F-4D97-AF65-F5344CB8AC3E}">
        <p14:creationId xmlns:p14="http://schemas.microsoft.com/office/powerpoint/2010/main" val="988787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>
                <a:solidFill>
                  <a:srgbClr val="FF0000"/>
                </a:solidFill>
              </a:rPr>
              <a:t>ER </a:t>
            </a:r>
            <a:r>
              <a:rPr lang="en-GB" b="1" dirty="0">
                <a:solidFill>
                  <a:srgbClr val="FF0000"/>
                </a:solidFill>
              </a:rPr>
              <a:t>Diagram: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50831" y="1371600"/>
            <a:ext cx="7297615" cy="4884739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830" y="1371599"/>
            <a:ext cx="7297615" cy="488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31749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TM02836342[[fn=Ion]]</Template>
  <TotalTime>49</TotalTime>
  <Words>283</Words>
  <Application>Microsoft Office PowerPoint</Application>
  <PresentationFormat>Widescreen</PresentationFormat>
  <Paragraphs>11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Social Media App Project</vt:lpstr>
      <vt:lpstr>Objective: To develop a comprehensive social media platform implementing key social media functionalities with a robust database backend.  Project Overview: Our social media app aims to provide a platform for users to interact by creating profiles, making posts, commenting, reacting, and managing friendships. </vt:lpstr>
      <vt:lpstr>Business Rules User Registration: Each user can only have one profile. User Profiles: Users and pages can create posts. Posts can contain text content and are timestamped. Users can like and comment on posts. Pages: Only registered users can create pages. Each page must have a unique name. Pages display posts made by the page and list followers. Posts: Users must register with a unique username. Comments: Only registered users can comment on posts. Comments must be attributed to the commenting user. Reactions: Users can react to posts and comments with predefined reaction types (like, love, etc.).</vt:lpstr>
      <vt:lpstr>Classes: DatabaseConnection Class:       GetConnection PostsClass:       GetUserPosts          CreateNewPosts          ClearPost          GetPostId          GetUserID CommentsClass:     AddComment      GetComments      ClearComments </vt:lpstr>
      <vt:lpstr>ReactionsClass:     AddReaction       GetReactions       ClearReactions FriendshipClass:     AddFriend        RemoveFriend       GetFriends PostUtils Class:     AddPostToPanel </vt:lpstr>
      <vt:lpstr>Class Diagram:</vt:lpstr>
      <vt:lpstr>ER Diagram: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Social Media App Project</dc:title>
  <dc:creator>AHMAD</dc:creator>
  <cp:lastModifiedBy>AHMAD</cp:lastModifiedBy>
  <cp:revision>6</cp:revision>
  <dcterms:created xsi:type="dcterms:W3CDTF">2024-06-12T07:37:34Z</dcterms:created>
  <dcterms:modified xsi:type="dcterms:W3CDTF">2024-06-12T16:26:40Z</dcterms:modified>
</cp:coreProperties>
</file>