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1887" r:id="rId3"/>
    <p:sldId id="1882" r:id="rId5"/>
    <p:sldId id="1876" r:id="rId6"/>
    <p:sldId id="1860" r:id="rId7"/>
    <p:sldId id="1847" r:id="rId8"/>
    <p:sldId id="1886" r:id="rId9"/>
    <p:sldId id="1883" r:id="rId10"/>
    <p:sldId id="1850" r:id="rId11"/>
    <p:sldId id="1851" r:id="rId12"/>
    <p:sldId id="1791" r:id="rId13"/>
    <p:sldId id="1833" r:id="rId14"/>
    <p:sldId id="1884" r:id="rId15"/>
    <p:sldId id="1845" r:id="rId16"/>
    <p:sldId id="185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κiζs_緈鍢" initials="κ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F8B"/>
    <a:srgbClr val="D3C4BD"/>
    <a:srgbClr val="F7F7F7"/>
    <a:srgbClr val="4E5760"/>
    <a:srgbClr val="616B77"/>
    <a:srgbClr val="B79869"/>
    <a:srgbClr val="434244"/>
    <a:srgbClr val="29496D"/>
    <a:srgbClr val="DADCDE"/>
    <a:srgbClr val="E8E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3095" autoAdjust="0"/>
  </p:normalViewPr>
  <p:slideViewPr>
    <p:cSldViewPr>
      <p:cViewPr>
        <p:scale>
          <a:sx n="100" d="100"/>
          <a:sy n="100" d="100"/>
        </p:scale>
        <p:origin x="588" y="360"/>
      </p:cViewPr>
      <p:guideLst>
        <p:guide orient="horz" pos="220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1216A-7A78-4F6E-AA82-29CFEC344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DDCEE-B938-4AE8-98CF-EB91900D4C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B68A-6829-4462-AE1C-23173783F84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B68A-6829-4462-AE1C-23173783F84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1" cy="6858000"/>
          </a:xfrm>
          <a:prstGeom prst="rect">
            <a:avLst/>
          </a:prstGeom>
          <a:solidFill>
            <a:srgbClr val="4E576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228599" y="230982"/>
            <a:ext cx="11725276" cy="639841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 7"/>
          <p:cNvSpPr/>
          <p:nvPr userDrawn="1"/>
        </p:nvSpPr>
        <p:spPr bwMode="auto">
          <a:xfrm>
            <a:off x="317501" y="577850"/>
            <a:ext cx="58738" cy="5702300"/>
          </a:xfrm>
          <a:custGeom>
            <a:avLst/>
            <a:gdLst>
              <a:gd name="T0" fmla="*/ 8 w 21"/>
              <a:gd name="T1" fmla="*/ 2027 h 2036"/>
              <a:gd name="T2" fmla="*/ 8 w 21"/>
              <a:gd name="T3" fmla="*/ 9 h 2036"/>
              <a:gd name="T4" fmla="*/ 21 w 21"/>
              <a:gd name="T5" fmla="*/ 8 h 2036"/>
              <a:gd name="T6" fmla="*/ 21 w 21"/>
              <a:gd name="T7" fmla="*/ 0 h 2036"/>
              <a:gd name="T8" fmla="*/ 4 w 21"/>
              <a:gd name="T9" fmla="*/ 2 h 2036"/>
              <a:gd name="T10" fmla="*/ 0 w 21"/>
              <a:gd name="T11" fmla="*/ 2 h 2036"/>
              <a:gd name="T12" fmla="*/ 0 w 21"/>
              <a:gd name="T13" fmla="*/ 2034 h 2036"/>
              <a:gd name="T14" fmla="*/ 4 w 21"/>
              <a:gd name="T15" fmla="*/ 2034 h 2036"/>
              <a:gd name="T16" fmla="*/ 21 w 21"/>
              <a:gd name="T17" fmla="*/ 2036 h 2036"/>
              <a:gd name="T18" fmla="*/ 21 w 21"/>
              <a:gd name="T19" fmla="*/ 2028 h 2036"/>
              <a:gd name="T20" fmla="*/ 8 w 21"/>
              <a:gd name="T21" fmla="*/ 2027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" h="2036">
                <a:moveTo>
                  <a:pt x="8" y="2027"/>
                </a:moveTo>
                <a:cubicBezTo>
                  <a:pt x="8" y="9"/>
                  <a:pt x="8" y="9"/>
                  <a:pt x="8" y="9"/>
                </a:cubicBezTo>
                <a:cubicBezTo>
                  <a:pt x="13" y="9"/>
                  <a:pt x="17" y="8"/>
                  <a:pt x="21" y="8"/>
                </a:cubicBezTo>
                <a:cubicBezTo>
                  <a:pt x="21" y="0"/>
                  <a:pt x="21" y="0"/>
                  <a:pt x="21" y="0"/>
                </a:cubicBezTo>
                <a:cubicBezTo>
                  <a:pt x="16" y="1"/>
                  <a:pt x="10" y="2"/>
                  <a:pt x="4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034"/>
                  <a:pt x="0" y="2034"/>
                  <a:pt x="0" y="2034"/>
                </a:cubicBezTo>
                <a:cubicBezTo>
                  <a:pt x="4" y="2034"/>
                  <a:pt x="4" y="2034"/>
                  <a:pt x="4" y="2034"/>
                </a:cubicBezTo>
                <a:cubicBezTo>
                  <a:pt x="10" y="2034"/>
                  <a:pt x="16" y="2035"/>
                  <a:pt x="21" y="2036"/>
                </a:cubicBezTo>
                <a:cubicBezTo>
                  <a:pt x="21" y="2028"/>
                  <a:pt x="21" y="2028"/>
                  <a:pt x="21" y="2028"/>
                </a:cubicBezTo>
                <a:cubicBezTo>
                  <a:pt x="17" y="2028"/>
                  <a:pt x="13" y="2027"/>
                  <a:pt x="8" y="2027"/>
                </a:cubicBez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8"/>
          <p:cNvSpPr/>
          <p:nvPr userDrawn="1"/>
        </p:nvSpPr>
        <p:spPr bwMode="auto">
          <a:xfrm>
            <a:off x="11811794" y="577850"/>
            <a:ext cx="61913" cy="5702300"/>
          </a:xfrm>
          <a:custGeom>
            <a:avLst/>
            <a:gdLst>
              <a:gd name="T0" fmla="*/ 18 w 22"/>
              <a:gd name="T1" fmla="*/ 2 h 2036"/>
              <a:gd name="T2" fmla="*/ 0 w 22"/>
              <a:gd name="T3" fmla="*/ 0 h 2036"/>
              <a:gd name="T4" fmla="*/ 0 w 22"/>
              <a:gd name="T5" fmla="*/ 8 h 2036"/>
              <a:gd name="T6" fmla="*/ 14 w 22"/>
              <a:gd name="T7" fmla="*/ 9 h 2036"/>
              <a:gd name="T8" fmla="*/ 14 w 22"/>
              <a:gd name="T9" fmla="*/ 2027 h 2036"/>
              <a:gd name="T10" fmla="*/ 0 w 22"/>
              <a:gd name="T11" fmla="*/ 2028 h 2036"/>
              <a:gd name="T12" fmla="*/ 0 w 22"/>
              <a:gd name="T13" fmla="*/ 2036 h 2036"/>
              <a:gd name="T14" fmla="*/ 18 w 22"/>
              <a:gd name="T15" fmla="*/ 2034 h 2036"/>
              <a:gd name="T16" fmla="*/ 22 w 22"/>
              <a:gd name="T17" fmla="*/ 2034 h 2036"/>
              <a:gd name="T18" fmla="*/ 22 w 22"/>
              <a:gd name="T19" fmla="*/ 2 h 2036"/>
              <a:gd name="T20" fmla="*/ 18 w 22"/>
              <a:gd name="T21" fmla="*/ 2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" h="2036">
                <a:moveTo>
                  <a:pt x="18" y="2"/>
                </a:moveTo>
                <a:cubicBezTo>
                  <a:pt x="12" y="2"/>
                  <a:pt x="6" y="1"/>
                  <a:pt x="0" y="0"/>
                </a:cubicBezTo>
                <a:cubicBezTo>
                  <a:pt x="0" y="8"/>
                  <a:pt x="0" y="8"/>
                  <a:pt x="0" y="8"/>
                </a:cubicBezTo>
                <a:cubicBezTo>
                  <a:pt x="5" y="8"/>
                  <a:pt x="9" y="9"/>
                  <a:pt x="14" y="9"/>
                </a:cubicBezTo>
                <a:cubicBezTo>
                  <a:pt x="14" y="2027"/>
                  <a:pt x="14" y="2027"/>
                  <a:pt x="14" y="2027"/>
                </a:cubicBezTo>
                <a:cubicBezTo>
                  <a:pt x="9" y="2027"/>
                  <a:pt x="5" y="2028"/>
                  <a:pt x="0" y="2028"/>
                </a:cubicBezTo>
                <a:cubicBezTo>
                  <a:pt x="0" y="2036"/>
                  <a:pt x="0" y="2036"/>
                  <a:pt x="0" y="2036"/>
                </a:cubicBezTo>
                <a:cubicBezTo>
                  <a:pt x="6" y="2035"/>
                  <a:pt x="12" y="2034"/>
                  <a:pt x="18" y="2034"/>
                </a:cubicBezTo>
                <a:cubicBezTo>
                  <a:pt x="22" y="2034"/>
                  <a:pt x="22" y="2034"/>
                  <a:pt x="22" y="2034"/>
                </a:cubicBezTo>
                <a:cubicBezTo>
                  <a:pt x="22" y="2"/>
                  <a:pt x="22" y="2"/>
                  <a:pt x="22" y="2"/>
                </a:cubicBezTo>
                <a:lnTo>
                  <a:pt x="18" y="2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3571875" y="303213"/>
            <a:ext cx="6772275" cy="6251575"/>
            <a:chOff x="3571875" y="303213"/>
            <a:chExt cx="2962275" cy="6251575"/>
          </a:xfrm>
        </p:grpSpPr>
        <p:sp>
          <p:nvSpPr>
            <p:cNvPr id="32" name="任意多边形 31"/>
            <p:cNvSpPr/>
            <p:nvPr/>
          </p:nvSpPr>
          <p:spPr bwMode="auto">
            <a:xfrm>
              <a:off x="3571875" y="303213"/>
              <a:ext cx="2962275" cy="19447"/>
            </a:xfrm>
            <a:custGeom>
              <a:avLst/>
              <a:gdLst>
                <a:gd name="connsiteX0" fmla="*/ 0 w 2962275"/>
                <a:gd name="connsiteY0" fmla="*/ 0 h 19447"/>
                <a:gd name="connsiteX1" fmla="*/ 62365 w 2962275"/>
                <a:gd name="connsiteY1" fmla="*/ 0 h 19447"/>
                <a:gd name="connsiteX2" fmla="*/ 2733352 w 2962275"/>
                <a:gd name="connsiteY2" fmla="*/ 0 h 19447"/>
                <a:gd name="connsiteX3" fmla="*/ 2962275 w 2962275"/>
                <a:gd name="connsiteY3" fmla="*/ 0 h 19447"/>
                <a:gd name="connsiteX4" fmla="*/ 2962275 w 2962275"/>
                <a:gd name="connsiteY4" fmla="*/ 19447 h 19447"/>
                <a:gd name="connsiteX5" fmla="*/ 2810597 w 2962275"/>
                <a:gd name="connsiteY5" fmla="*/ 19447 h 19447"/>
                <a:gd name="connsiteX6" fmla="*/ 91953 w 2962275"/>
                <a:gd name="connsiteY6" fmla="*/ 19447 h 19447"/>
                <a:gd name="connsiteX7" fmla="*/ 0 w 2962275"/>
                <a:gd name="connsiteY7" fmla="*/ 19447 h 19447"/>
                <a:gd name="connsiteX8" fmla="*/ 0 w 2962275"/>
                <a:gd name="connsiteY8" fmla="*/ 0 h 1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2275" h="19447">
                  <a:moveTo>
                    <a:pt x="0" y="0"/>
                  </a:moveTo>
                  <a:lnTo>
                    <a:pt x="62365" y="0"/>
                  </a:lnTo>
                  <a:cubicBezTo>
                    <a:pt x="773320" y="0"/>
                    <a:pt x="1650668" y="0"/>
                    <a:pt x="2733352" y="0"/>
                  </a:cubicBezTo>
                  <a:lnTo>
                    <a:pt x="2962275" y="0"/>
                  </a:lnTo>
                  <a:lnTo>
                    <a:pt x="2962275" y="19447"/>
                  </a:lnTo>
                  <a:lnTo>
                    <a:pt x="2810597" y="19447"/>
                  </a:lnTo>
                  <a:cubicBezTo>
                    <a:pt x="2159035" y="19447"/>
                    <a:pt x="1279426" y="19447"/>
                    <a:pt x="91953" y="19447"/>
                  </a:cubicBezTo>
                  <a:lnTo>
                    <a:pt x="0" y="19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 bwMode="auto">
            <a:xfrm>
              <a:off x="3571875" y="6535341"/>
              <a:ext cx="2962275" cy="19447"/>
            </a:xfrm>
            <a:custGeom>
              <a:avLst/>
              <a:gdLst>
                <a:gd name="connsiteX0" fmla="*/ 0 w 2962275"/>
                <a:gd name="connsiteY0" fmla="*/ 0 h 19447"/>
                <a:gd name="connsiteX1" fmla="*/ 67025 w 2962275"/>
                <a:gd name="connsiteY1" fmla="*/ 0 h 19447"/>
                <a:gd name="connsiteX2" fmla="*/ 2722403 w 2962275"/>
                <a:gd name="connsiteY2" fmla="*/ 0 h 19447"/>
                <a:gd name="connsiteX3" fmla="*/ 2962275 w 2962275"/>
                <a:gd name="connsiteY3" fmla="*/ 0 h 19447"/>
                <a:gd name="connsiteX4" fmla="*/ 2962275 w 2962275"/>
                <a:gd name="connsiteY4" fmla="*/ 19447 h 19447"/>
                <a:gd name="connsiteX5" fmla="*/ 2822064 w 2962275"/>
                <a:gd name="connsiteY5" fmla="*/ 19447 h 19447"/>
                <a:gd name="connsiteX6" fmla="*/ 87440 w 2962275"/>
                <a:gd name="connsiteY6" fmla="*/ 19447 h 19447"/>
                <a:gd name="connsiteX7" fmla="*/ 0 w 2962275"/>
                <a:gd name="connsiteY7" fmla="*/ 19447 h 19447"/>
                <a:gd name="connsiteX8" fmla="*/ 0 w 2962275"/>
                <a:gd name="connsiteY8" fmla="*/ 0 h 1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2275" h="19447">
                  <a:moveTo>
                    <a:pt x="0" y="0"/>
                  </a:moveTo>
                  <a:lnTo>
                    <a:pt x="67025" y="0"/>
                  </a:lnTo>
                  <a:cubicBezTo>
                    <a:pt x="773825" y="0"/>
                    <a:pt x="1646046" y="0"/>
                    <a:pt x="2722403" y="0"/>
                  </a:cubicBezTo>
                  <a:lnTo>
                    <a:pt x="2962275" y="0"/>
                  </a:lnTo>
                  <a:lnTo>
                    <a:pt x="2962275" y="19447"/>
                  </a:lnTo>
                  <a:lnTo>
                    <a:pt x="2822064" y="19447"/>
                  </a:lnTo>
                  <a:cubicBezTo>
                    <a:pt x="2166672" y="19447"/>
                    <a:pt x="1281893" y="19447"/>
                    <a:pt x="87440" y="19447"/>
                  </a:cubicBezTo>
                  <a:lnTo>
                    <a:pt x="0" y="19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34" name="任意多边形 33"/>
          <p:cNvSpPr/>
          <p:nvPr userDrawn="1"/>
        </p:nvSpPr>
        <p:spPr bwMode="auto">
          <a:xfrm>
            <a:off x="593726" y="303213"/>
            <a:ext cx="2978149" cy="55563"/>
          </a:xfrm>
          <a:custGeom>
            <a:avLst/>
            <a:gdLst>
              <a:gd name="connsiteX0" fmla="*/ 2801 w 2978149"/>
              <a:gd name="connsiteY0" fmla="*/ 0 h 55563"/>
              <a:gd name="connsiteX1" fmla="*/ 2850714 w 2978149"/>
              <a:gd name="connsiteY1" fmla="*/ 0 h 55563"/>
              <a:gd name="connsiteX2" fmla="*/ 2978149 w 2978149"/>
              <a:gd name="connsiteY2" fmla="*/ 0 h 55563"/>
              <a:gd name="connsiteX3" fmla="*/ 2978149 w 2978149"/>
              <a:gd name="connsiteY3" fmla="*/ 19447 h 55563"/>
              <a:gd name="connsiteX4" fmla="*/ 2810902 w 2978149"/>
              <a:gd name="connsiteY4" fmla="*/ 19447 h 55563"/>
              <a:gd name="connsiteX5" fmla="*/ 25212 w 2978149"/>
              <a:gd name="connsiteY5" fmla="*/ 19447 h 55563"/>
              <a:gd name="connsiteX6" fmla="*/ 19609 w 2978149"/>
              <a:gd name="connsiteY6" fmla="*/ 55563 h 55563"/>
              <a:gd name="connsiteX7" fmla="*/ 0 w 2978149"/>
              <a:gd name="connsiteY7" fmla="*/ 55563 h 55563"/>
              <a:gd name="connsiteX8" fmla="*/ 2801 w 2978149"/>
              <a:gd name="connsiteY8" fmla="*/ 11113 h 55563"/>
              <a:gd name="connsiteX9" fmla="*/ 2801 w 2978149"/>
              <a:gd name="connsiteY9" fmla="*/ 0 h 5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8149" h="55563">
                <a:moveTo>
                  <a:pt x="2801" y="0"/>
                </a:moveTo>
                <a:cubicBezTo>
                  <a:pt x="2801" y="0"/>
                  <a:pt x="2801" y="0"/>
                  <a:pt x="2850714" y="0"/>
                </a:cubicBezTo>
                <a:lnTo>
                  <a:pt x="2978149" y="0"/>
                </a:lnTo>
                <a:lnTo>
                  <a:pt x="2978149" y="19447"/>
                </a:lnTo>
                <a:lnTo>
                  <a:pt x="2810902" y="19447"/>
                </a:lnTo>
                <a:cubicBezTo>
                  <a:pt x="2018993" y="19447"/>
                  <a:pt x="1097497" y="19447"/>
                  <a:pt x="25212" y="19447"/>
                </a:cubicBezTo>
                <a:cubicBezTo>
                  <a:pt x="22410" y="33338"/>
                  <a:pt x="22410" y="44450"/>
                  <a:pt x="19609" y="55563"/>
                </a:cubicBezTo>
                <a:cubicBezTo>
                  <a:pt x="19609" y="55563"/>
                  <a:pt x="19609" y="55563"/>
                  <a:pt x="0" y="55563"/>
                </a:cubicBezTo>
                <a:cubicBezTo>
                  <a:pt x="0" y="41672"/>
                  <a:pt x="2801" y="25003"/>
                  <a:pt x="2801" y="11113"/>
                </a:cubicBezTo>
                <a:cubicBezTo>
                  <a:pt x="2801" y="11113"/>
                  <a:pt x="2801" y="11113"/>
                  <a:pt x="2801" y="0"/>
                </a:cubicBez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5" name="任意多边形 34"/>
          <p:cNvSpPr/>
          <p:nvPr userDrawn="1"/>
        </p:nvSpPr>
        <p:spPr bwMode="auto">
          <a:xfrm>
            <a:off x="9909967" y="303213"/>
            <a:ext cx="1735139" cy="55563"/>
          </a:xfrm>
          <a:custGeom>
            <a:avLst/>
            <a:gdLst>
              <a:gd name="connsiteX0" fmla="*/ 0 w 1735139"/>
              <a:gd name="connsiteY0" fmla="*/ 0 h 55563"/>
              <a:gd name="connsiteX1" fmla="*/ 71475 w 1735139"/>
              <a:gd name="connsiteY1" fmla="*/ 0 h 55563"/>
              <a:gd name="connsiteX2" fmla="*/ 1732338 w 1735139"/>
              <a:gd name="connsiteY2" fmla="*/ 0 h 55563"/>
              <a:gd name="connsiteX3" fmla="*/ 1732338 w 1735139"/>
              <a:gd name="connsiteY3" fmla="*/ 11113 h 55563"/>
              <a:gd name="connsiteX4" fmla="*/ 1735139 w 1735139"/>
              <a:gd name="connsiteY4" fmla="*/ 55563 h 55563"/>
              <a:gd name="connsiteX5" fmla="*/ 1712729 w 1735139"/>
              <a:gd name="connsiteY5" fmla="*/ 55563 h 55563"/>
              <a:gd name="connsiteX6" fmla="*/ 1709928 w 1735139"/>
              <a:gd name="connsiteY6" fmla="*/ 19447 h 55563"/>
              <a:gd name="connsiteX7" fmla="*/ 113833 w 1735139"/>
              <a:gd name="connsiteY7" fmla="*/ 19447 h 55563"/>
              <a:gd name="connsiteX8" fmla="*/ 0 w 1735139"/>
              <a:gd name="connsiteY8" fmla="*/ 19447 h 55563"/>
              <a:gd name="connsiteX9" fmla="*/ 0 w 1735139"/>
              <a:gd name="connsiteY9" fmla="*/ 0 h 5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5139" h="55563">
                <a:moveTo>
                  <a:pt x="0" y="0"/>
                </a:moveTo>
                <a:lnTo>
                  <a:pt x="71475" y="0"/>
                </a:lnTo>
                <a:cubicBezTo>
                  <a:pt x="580721" y="0"/>
                  <a:pt x="1133123" y="0"/>
                  <a:pt x="1732338" y="0"/>
                </a:cubicBezTo>
                <a:cubicBezTo>
                  <a:pt x="1732338" y="0"/>
                  <a:pt x="1732338" y="0"/>
                  <a:pt x="1732338" y="11113"/>
                </a:cubicBezTo>
                <a:cubicBezTo>
                  <a:pt x="1732338" y="25003"/>
                  <a:pt x="1732338" y="41672"/>
                  <a:pt x="1735139" y="55563"/>
                </a:cubicBezTo>
                <a:cubicBezTo>
                  <a:pt x="1735139" y="55563"/>
                  <a:pt x="1735139" y="55563"/>
                  <a:pt x="1712729" y="55563"/>
                </a:cubicBezTo>
                <a:cubicBezTo>
                  <a:pt x="1712729" y="44450"/>
                  <a:pt x="1709928" y="33338"/>
                  <a:pt x="1709928" y="19447"/>
                </a:cubicBezTo>
                <a:cubicBezTo>
                  <a:pt x="1709928" y="19447"/>
                  <a:pt x="1709928" y="19447"/>
                  <a:pt x="113833" y="19447"/>
                </a:cubicBezTo>
                <a:lnTo>
                  <a:pt x="0" y="19447"/>
                </a:lnTo>
                <a:lnTo>
                  <a:pt x="0" y="0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6" name="任意多边形 35"/>
          <p:cNvSpPr/>
          <p:nvPr userDrawn="1"/>
        </p:nvSpPr>
        <p:spPr bwMode="auto">
          <a:xfrm>
            <a:off x="593726" y="6499225"/>
            <a:ext cx="2978149" cy="55563"/>
          </a:xfrm>
          <a:custGeom>
            <a:avLst/>
            <a:gdLst>
              <a:gd name="connsiteX0" fmla="*/ 0 w 2978149"/>
              <a:gd name="connsiteY0" fmla="*/ 0 h 55563"/>
              <a:gd name="connsiteX1" fmla="*/ 19609 w 2978149"/>
              <a:gd name="connsiteY1" fmla="*/ 0 h 55563"/>
              <a:gd name="connsiteX2" fmla="*/ 25212 w 2978149"/>
              <a:gd name="connsiteY2" fmla="*/ 36116 h 55563"/>
              <a:gd name="connsiteX3" fmla="*/ 2856483 w 2978149"/>
              <a:gd name="connsiteY3" fmla="*/ 36116 h 55563"/>
              <a:gd name="connsiteX4" fmla="*/ 2978149 w 2978149"/>
              <a:gd name="connsiteY4" fmla="*/ 36116 h 55563"/>
              <a:gd name="connsiteX5" fmla="*/ 2978149 w 2978149"/>
              <a:gd name="connsiteY5" fmla="*/ 55563 h 55563"/>
              <a:gd name="connsiteX6" fmla="*/ 2804866 w 2978149"/>
              <a:gd name="connsiteY6" fmla="*/ 55563 h 55563"/>
              <a:gd name="connsiteX7" fmla="*/ 2801 w 2978149"/>
              <a:gd name="connsiteY7" fmla="*/ 55563 h 55563"/>
              <a:gd name="connsiteX8" fmla="*/ 2801 w 2978149"/>
              <a:gd name="connsiteY8" fmla="*/ 44451 h 55563"/>
              <a:gd name="connsiteX9" fmla="*/ 0 w 2978149"/>
              <a:gd name="connsiteY9" fmla="*/ 0 h 5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8149" h="55563">
                <a:moveTo>
                  <a:pt x="0" y="0"/>
                </a:moveTo>
                <a:cubicBezTo>
                  <a:pt x="0" y="0"/>
                  <a:pt x="0" y="0"/>
                  <a:pt x="19609" y="0"/>
                </a:cubicBezTo>
                <a:cubicBezTo>
                  <a:pt x="22410" y="11113"/>
                  <a:pt x="22410" y="22225"/>
                  <a:pt x="25212" y="36116"/>
                </a:cubicBezTo>
                <a:cubicBezTo>
                  <a:pt x="25212" y="36116"/>
                  <a:pt x="25212" y="36116"/>
                  <a:pt x="2856483" y="36116"/>
                </a:cubicBezTo>
                <a:lnTo>
                  <a:pt x="2978149" y="36116"/>
                </a:lnTo>
                <a:lnTo>
                  <a:pt x="2978149" y="55563"/>
                </a:lnTo>
                <a:lnTo>
                  <a:pt x="2804866" y="55563"/>
                </a:lnTo>
                <a:cubicBezTo>
                  <a:pt x="2008301" y="55563"/>
                  <a:pt x="1081389" y="55563"/>
                  <a:pt x="2801" y="55563"/>
                </a:cubicBezTo>
                <a:cubicBezTo>
                  <a:pt x="2801" y="55563"/>
                  <a:pt x="2801" y="55563"/>
                  <a:pt x="2801" y="44451"/>
                </a:cubicBezTo>
                <a:cubicBezTo>
                  <a:pt x="2801" y="30560"/>
                  <a:pt x="0" y="13891"/>
                  <a:pt x="0" y="0"/>
                </a:cubicBez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 bwMode="auto">
          <a:xfrm>
            <a:off x="9909967" y="6499225"/>
            <a:ext cx="1735139" cy="55563"/>
          </a:xfrm>
          <a:custGeom>
            <a:avLst/>
            <a:gdLst>
              <a:gd name="connsiteX0" fmla="*/ 1712729 w 1735139"/>
              <a:gd name="connsiteY0" fmla="*/ 0 h 55563"/>
              <a:gd name="connsiteX1" fmla="*/ 1735139 w 1735139"/>
              <a:gd name="connsiteY1" fmla="*/ 0 h 55563"/>
              <a:gd name="connsiteX2" fmla="*/ 1732338 w 1735139"/>
              <a:gd name="connsiteY2" fmla="*/ 44451 h 55563"/>
              <a:gd name="connsiteX3" fmla="*/ 1732338 w 1735139"/>
              <a:gd name="connsiteY3" fmla="*/ 55563 h 55563"/>
              <a:gd name="connsiteX4" fmla="*/ 126861 w 1735139"/>
              <a:gd name="connsiteY4" fmla="*/ 55563 h 55563"/>
              <a:gd name="connsiteX5" fmla="*/ 0 w 1735139"/>
              <a:gd name="connsiteY5" fmla="*/ 55563 h 55563"/>
              <a:gd name="connsiteX6" fmla="*/ 0 w 1735139"/>
              <a:gd name="connsiteY6" fmla="*/ 36116 h 55563"/>
              <a:gd name="connsiteX7" fmla="*/ 58770 w 1735139"/>
              <a:gd name="connsiteY7" fmla="*/ 36116 h 55563"/>
              <a:gd name="connsiteX8" fmla="*/ 1709928 w 1735139"/>
              <a:gd name="connsiteY8" fmla="*/ 36116 h 55563"/>
              <a:gd name="connsiteX9" fmla="*/ 1712729 w 1735139"/>
              <a:gd name="connsiteY9" fmla="*/ 0 h 5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5139" h="55563">
                <a:moveTo>
                  <a:pt x="1712729" y="0"/>
                </a:moveTo>
                <a:cubicBezTo>
                  <a:pt x="1712729" y="0"/>
                  <a:pt x="1712729" y="0"/>
                  <a:pt x="1735139" y="0"/>
                </a:cubicBezTo>
                <a:cubicBezTo>
                  <a:pt x="1732338" y="13891"/>
                  <a:pt x="1732338" y="30560"/>
                  <a:pt x="1732338" y="44451"/>
                </a:cubicBezTo>
                <a:cubicBezTo>
                  <a:pt x="1732338" y="44451"/>
                  <a:pt x="1732338" y="44451"/>
                  <a:pt x="1732338" y="55563"/>
                </a:cubicBezTo>
                <a:cubicBezTo>
                  <a:pt x="1732338" y="55563"/>
                  <a:pt x="1732338" y="55563"/>
                  <a:pt x="126861" y="55563"/>
                </a:cubicBezTo>
                <a:lnTo>
                  <a:pt x="0" y="55563"/>
                </a:lnTo>
                <a:lnTo>
                  <a:pt x="0" y="36116"/>
                </a:lnTo>
                <a:lnTo>
                  <a:pt x="58770" y="36116"/>
                </a:lnTo>
                <a:cubicBezTo>
                  <a:pt x="565040" y="36116"/>
                  <a:pt x="1114214" y="36116"/>
                  <a:pt x="1709928" y="36116"/>
                </a:cubicBezTo>
                <a:cubicBezTo>
                  <a:pt x="1709928" y="22225"/>
                  <a:pt x="1712729" y="11113"/>
                  <a:pt x="1712729" y="0"/>
                </a:cubicBez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8" name="Rectangle 12"/>
          <p:cNvSpPr>
            <a:spLocks noChangeArrowheads="1"/>
          </p:cNvSpPr>
          <p:nvPr userDrawn="1"/>
        </p:nvSpPr>
        <p:spPr bwMode="auto">
          <a:xfrm>
            <a:off x="11759406" y="966788"/>
            <a:ext cx="11113" cy="4924425"/>
          </a:xfrm>
          <a:prstGeom prst="rect">
            <a:avLst/>
          </a:pr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Rectangle 13"/>
          <p:cNvSpPr>
            <a:spLocks noChangeArrowheads="1"/>
          </p:cNvSpPr>
          <p:nvPr userDrawn="1"/>
        </p:nvSpPr>
        <p:spPr bwMode="auto">
          <a:xfrm>
            <a:off x="420688" y="966788"/>
            <a:ext cx="11113" cy="4924425"/>
          </a:xfrm>
          <a:prstGeom prst="rect">
            <a:avLst/>
          </a:pr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0" name="组合 39"/>
          <p:cNvGrpSpPr/>
          <p:nvPr userDrawn="1"/>
        </p:nvGrpSpPr>
        <p:grpSpPr>
          <a:xfrm>
            <a:off x="1004887" y="393700"/>
            <a:ext cx="10194131" cy="6061076"/>
            <a:chOff x="985838" y="393700"/>
            <a:chExt cx="6891338" cy="6061076"/>
          </a:xfrm>
        </p:grpSpPr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985838" y="393700"/>
              <a:ext cx="6891338" cy="11113"/>
            </a:xfrm>
            <a:prstGeom prst="rect">
              <a:avLst/>
            </a:prstGeom>
            <a:solidFill>
              <a:srgbClr val="4E5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985838" y="6443663"/>
              <a:ext cx="6891338" cy="11113"/>
            </a:xfrm>
            <a:prstGeom prst="rect">
              <a:avLst/>
            </a:prstGeom>
            <a:solidFill>
              <a:srgbClr val="4E5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3" name="Freeform 15"/>
          <p:cNvSpPr/>
          <p:nvPr userDrawn="1"/>
        </p:nvSpPr>
        <p:spPr bwMode="auto">
          <a:xfrm>
            <a:off x="392113" y="374650"/>
            <a:ext cx="577850" cy="577850"/>
          </a:xfrm>
          <a:custGeom>
            <a:avLst/>
            <a:gdLst>
              <a:gd name="T0" fmla="*/ 364 w 364"/>
              <a:gd name="T1" fmla="*/ 0 h 364"/>
              <a:gd name="T2" fmla="*/ 34 w 364"/>
              <a:gd name="T3" fmla="*/ 0 h 364"/>
              <a:gd name="T4" fmla="*/ 0 w 364"/>
              <a:gd name="T5" fmla="*/ 0 h 364"/>
              <a:gd name="T6" fmla="*/ 0 w 364"/>
              <a:gd name="T7" fmla="*/ 34 h 364"/>
              <a:gd name="T8" fmla="*/ 0 w 364"/>
              <a:gd name="T9" fmla="*/ 364 h 364"/>
              <a:gd name="T10" fmla="*/ 34 w 364"/>
              <a:gd name="T11" fmla="*/ 364 h 364"/>
              <a:gd name="T12" fmla="*/ 34 w 364"/>
              <a:gd name="T13" fmla="*/ 34 h 364"/>
              <a:gd name="T14" fmla="*/ 364 w 364"/>
              <a:gd name="T15" fmla="*/ 34 h 364"/>
              <a:gd name="T16" fmla="*/ 364 w 364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4" h="364">
                <a:moveTo>
                  <a:pt x="364" y="0"/>
                </a:moveTo>
                <a:lnTo>
                  <a:pt x="34" y="0"/>
                </a:lnTo>
                <a:lnTo>
                  <a:pt x="0" y="0"/>
                </a:lnTo>
                <a:lnTo>
                  <a:pt x="0" y="34"/>
                </a:lnTo>
                <a:lnTo>
                  <a:pt x="0" y="364"/>
                </a:lnTo>
                <a:lnTo>
                  <a:pt x="34" y="364"/>
                </a:lnTo>
                <a:lnTo>
                  <a:pt x="34" y="34"/>
                </a:lnTo>
                <a:lnTo>
                  <a:pt x="364" y="34"/>
                </a:lnTo>
                <a:lnTo>
                  <a:pt x="364" y="0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6"/>
          <p:cNvSpPr/>
          <p:nvPr userDrawn="1"/>
        </p:nvSpPr>
        <p:spPr bwMode="auto">
          <a:xfrm>
            <a:off x="476251" y="458788"/>
            <a:ext cx="354013" cy="350838"/>
          </a:xfrm>
          <a:custGeom>
            <a:avLst/>
            <a:gdLst>
              <a:gd name="T0" fmla="*/ 189 w 223"/>
              <a:gd name="T1" fmla="*/ 34 h 221"/>
              <a:gd name="T2" fmla="*/ 223 w 223"/>
              <a:gd name="T3" fmla="*/ 0 h 221"/>
              <a:gd name="T4" fmla="*/ 34 w 223"/>
              <a:gd name="T5" fmla="*/ 0 h 221"/>
              <a:gd name="T6" fmla="*/ 0 w 223"/>
              <a:gd name="T7" fmla="*/ 0 h 221"/>
              <a:gd name="T8" fmla="*/ 0 w 223"/>
              <a:gd name="T9" fmla="*/ 34 h 221"/>
              <a:gd name="T10" fmla="*/ 0 w 223"/>
              <a:gd name="T11" fmla="*/ 221 h 221"/>
              <a:gd name="T12" fmla="*/ 34 w 223"/>
              <a:gd name="T13" fmla="*/ 187 h 221"/>
              <a:gd name="T14" fmla="*/ 34 w 223"/>
              <a:gd name="T15" fmla="*/ 34 h 221"/>
              <a:gd name="T16" fmla="*/ 189 w 223"/>
              <a:gd name="T17" fmla="*/ 34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1">
                <a:moveTo>
                  <a:pt x="189" y="34"/>
                </a:moveTo>
                <a:lnTo>
                  <a:pt x="223" y="0"/>
                </a:lnTo>
                <a:lnTo>
                  <a:pt x="34" y="0"/>
                </a:lnTo>
                <a:lnTo>
                  <a:pt x="0" y="0"/>
                </a:lnTo>
                <a:lnTo>
                  <a:pt x="0" y="34"/>
                </a:lnTo>
                <a:lnTo>
                  <a:pt x="0" y="221"/>
                </a:lnTo>
                <a:lnTo>
                  <a:pt x="34" y="187"/>
                </a:lnTo>
                <a:lnTo>
                  <a:pt x="34" y="34"/>
                </a:lnTo>
                <a:lnTo>
                  <a:pt x="189" y="34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7"/>
          <p:cNvSpPr/>
          <p:nvPr userDrawn="1"/>
        </p:nvSpPr>
        <p:spPr bwMode="auto">
          <a:xfrm>
            <a:off x="11221244" y="374650"/>
            <a:ext cx="577850" cy="577850"/>
          </a:xfrm>
          <a:custGeom>
            <a:avLst/>
            <a:gdLst>
              <a:gd name="T0" fmla="*/ 0 w 364"/>
              <a:gd name="T1" fmla="*/ 0 h 364"/>
              <a:gd name="T2" fmla="*/ 328 w 364"/>
              <a:gd name="T3" fmla="*/ 0 h 364"/>
              <a:gd name="T4" fmla="*/ 364 w 364"/>
              <a:gd name="T5" fmla="*/ 0 h 364"/>
              <a:gd name="T6" fmla="*/ 364 w 364"/>
              <a:gd name="T7" fmla="*/ 34 h 364"/>
              <a:gd name="T8" fmla="*/ 364 w 364"/>
              <a:gd name="T9" fmla="*/ 364 h 364"/>
              <a:gd name="T10" fmla="*/ 328 w 364"/>
              <a:gd name="T11" fmla="*/ 364 h 364"/>
              <a:gd name="T12" fmla="*/ 328 w 364"/>
              <a:gd name="T13" fmla="*/ 34 h 364"/>
              <a:gd name="T14" fmla="*/ 0 w 364"/>
              <a:gd name="T15" fmla="*/ 34 h 364"/>
              <a:gd name="T16" fmla="*/ 0 w 364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4" h="364">
                <a:moveTo>
                  <a:pt x="0" y="0"/>
                </a:moveTo>
                <a:lnTo>
                  <a:pt x="328" y="0"/>
                </a:lnTo>
                <a:lnTo>
                  <a:pt x="364" y="0"/>
                </a:lnTo>
                <a:lnTo>
                  <a:pt x="364" y="34"/>
                </a:lnTo>
                <a:lnTo>
                  <a:pt x="364" y="364"/>
                </a:lnTo>
                <a:lnTo>
                  <a:pt x="328" y="364"/>
                </a:lnTo>
                <a:lnTo>
                  <a:pt x="328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8"/>
          <p:cNvSpPr/>
          <p:nvPr userDrawn="1"/>
        </p:nvSpPr>
        <p:spPr bwMode="auto">
          <a:xfrm>
            <a:off x="11360944" y="458788"/>
            <a:ext cx="354013" cy="350838"/>
          </a:xfrm>
          <a:custGeom>
            <a:avLst/>
            <a:gdLst>
              <a:gd name="T0" fmla="*/ 34 w 223"/>
              <a:gd name="T1" fmla="*/ 34 h 221"/>
              <a:gd name="T2" fmla="*/ 0 w 223"/>
              <a:gd name="T3" fmla="*/ 0 h 221"/>
              <a:gd name="T4" fmla="*/ 189 w 223"/>
              <a:gd name="T5" fmla="*/ 0 h 221"/>
              <a:gd name="T6" fmla="*/ 223 w 223"/>
              <a:gd name="T7" fmla="*/ 0 h 221"/>
              <a:gd name="T8" fmla="*/ 223 w 223"/>
              <a:gd name="T9" fmla="*/ 34 h 221"/>
              <a:gd name="T10" fmla="*/ 223 w 223"/>
              <a:gd name="T11" fmla="*/ 221 h 221"/>
              <a:gd name="T12" fmla="*/ 189 w 223"/>
              <a:gd name="T13" fmla="*/ 187 h 221"/>
              <a:gd name="T14" fmla="*/ 189 w 223"/>
              <a:gd name="T15" fmla="*/ 34 h 221"/>
              <a:gd name="T16" fmla="*/ 34 w 223"/>
              <a:gd name="T17" fmla="*/ 34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1">
                <a:moveTo>
                  <a:pt x="34" y="34"/>
                </a:moveTo>
                <a:lnTo>
                  <a:pt x="0" y="0"/>
                </a:lnTo>
                <a:lnTo>
                  <a:pt x="189" y="0"/>
                </a:lnTo>
                <a:lnTo>
                  <a:pt x="223" y="0"/>
                </a:lnTo>
                <a:lnTo>
                  <a:pt x="223" y="34"/>
                </a:lnTo>
                <a:lnTo>
                  <a:pt x="223" y="221"/>
                </a:lnTo>
                <a:lnTo>
                  <a:pt x="189" y="187"/>
                </a:lnTo>
                <a:lnTo>
                  <a:pt x="189" y="34"/>
                </a:lnTo>
                <a:lnTo>
                  <a:pt x="34" y="34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9"/>
          <p:cNvSpPr/>
          <p:nvPr userDrawn="1"/>
        </p:nvSpPr>
        <p:spPr bwMode="auto">
          <a:xfrm>
            <a:off x="392113" y="5905500"/>
            <a:ext cx="577850" cy="577850"/>
          </a:xfrm>
          <a:custGeom>
            <a:avLst/>
            <a:gdLst>
              <a:gd name="T0" fmla="*/ 364 w 364"/>
              <a:gd name="T1" fmla="*/ 364 h 364"/>
              <a:gd name="T2" fmla="*/ 34 w 364"/>
              <a:gd name="T3" fmla="*/ 364 h 364"/>
              <a:gd name="T4" fmla="*/ 0 w 364"/>
              <a:gd name="T5" fmla="*/ 364 h 364"/>
              <a:gd name="T6" fmla="*/ 0 w 364"/>
              <a:gd name="T7" fmla="*/ 330 h 364"/>
              <a:gd name="T8" fmla="*/ 0 w 364"/>
              <a:gd name="T9" fmla="*/ 0 h 364"/>
              <a:gd name="T10" fmla="*/ 34 w 364"/>
              <a:gd name="T11" fmla="*/ 0 h 364"/>
              <a:gd name="T12" fmla="*/ 34 w 364"/>
              <a:gd name="T13" fmla="*/ 330 h 364"/>
              <a:gd name="T14" fmla="*/ 364 w 364"/>
              <a:gd name="T15" fmla="*/ 330 h 364"/>
              <a:gd name="T16" fmla="*/ 364 w 364"/>
              <a:gd name="T17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4" h="364">
                <a:moveTo>
                  <a:pt x="364" y="364"/>
                </a:moveTo>
                <a:lnTo>
                  <a:pt x="34" y="364"/>
                </a:lnTo>
                <a:lnTo>
                  <a:pt x="0" y="364"/>
                </a:lnTo>
                <a:lnTo>
                  <a:pt x="0" y="330"/>
                </a:lnTo>
                <a:lnTo>
                  <a:pt x="0" y="0"/>
                </a:lnTo>
                <a:lnTo>
                  <a:pt x="34" y="0"/>
                </a:lnTo>
                <a:lnTo>
                  <a:pt x="34" y="330"/>
                </a:lnTo>
                <a:lnTo>
                  <a:pt x="364" y="330"/>
                </a:lnTo>
                <a:lnTo>
                  <a:pt x="364" y="364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 userDrawn="1"/>
        </p:nvSpPr>
        <p:spPr bwMode="auto">
          <a:xfrm>
            <a:off x="476251" y="6048375"/>
            <a:ext cx="354013" cy="350838"/>
          </a:xfrm>
          <a:custGeom>
            <a:avLst/>
            <a:gdLst>
              <a:gd name="T0" fmla="*/ 189 w 223"/>
              <a:gd name="T1" fmla="*/ 187 h 221"/>
              <a:gd name="T2" fmla="*/ 223 w 223"/>
              <a:gd name="T3" fmla="*/ 221 h 221"/>
              <a:gd name="T4" fmla="*/ 34 w 223"/>
              <a:gd name="T5" fmla="*/ 221 h 221"/>
              <a:gd name="T6" fmla="*/ 0 w 223"/>
              <a:gd name="T7" fmla="*/ 221 h 221"/>
              <a:gd name="T8" fmla="*/ 0 w 223"/>
              <a:gd name="T9" fmla="*/ 187 h 221"/>
              <a:gd name="T10" fmla="*/ 0 w 223"/>
              <a:gd name="T11" fmla="*/ 0 h 221"/>
              <a:gd name="T12" fmla="*/ 34 w 223"/>
              <a:gd name="T13" fmla="*/ 34 h 221"/>
              <a:gd name="T14" fmla="*/ 34 w 223"/>
              <a:gd name="T15" fmla="*/ 187 h 221"/>
              <a:gd name="T16" fmla="*/ 189 w 223"/>
              <a:gd name="T17" fmla="*/ 187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1">
                <a:moveTo>
                  <a:pt x="189" y="187"/>
                </a:moveTo>
                <a:lnTo>
                  <a:pt x="223" y="221"/>
                </a:lnTo>
                <a:lnTo>
                  <a:pt x="34" y="221"/>
                </a:lnTo>
                <a:lnTo>
                  <a:pt x="0" y="221"/>
                </a:lnTo>
                <a:lnTo>
                  <a:pt x="0" y="187"/>
                </a:lnTo>
                <a:lnTo>
                  <a:pt x="0" y="0"/>
                </a:lnTo>
                <a:lnTo>
                  <a:pt x="34" y="34"/>
                </a:lnTo>
                <a:lnTo>
                  <a:pt x="34" y="187"/>
                </a:lnTo>
                <a:lnTo>
                  <a:pt x="189" y="187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21"/>
          <p:cNvSpPr/>
          <p:nvPr userDrawn="1"/>
        </p:nvSpPr>
        <p:spPr bwMode="auto">
          <a:xfrm>
            <a:off x="11221244" y="5905500"/>
            <a:ext cx="577850" cy="577850"/>
          </a:xfrm>
          <a:custGeom>
            <a:avLst/>
            <a:gdLst>
              <a:gd name="T0" fmla="*/ 0 w 364"/>
              <a:gd name="T1" fmla="*/ 364 h 364"/>
              <a:gd name="T2" fmla="*/ 328 w 364"/>
              <a:gd name="T3" fmla="*/ 364 h 364"/>
              <a:gd name="T4" fmla="*/ 364 w 364"/>
              <a:gd name="T5" fmla="*/ 364 h 364"/>
              <a:gd name="T6" fmla="*/ 364 w 364"/>
              <a:gd name="T7" fmla="*/ 330 h 364"/>
              <a:gd name="T8" fmla="*/ 364 w 364"/>
              <a:gd name="T9" fmla="*/ 0 h 364"/>
              <a:gd name="T10" fmla="*/ 328 w 364"/>
              <a:gd name="T11" fmla="*/ 0 h 364"/>
              <a:gd name="T12" fmla="*/ 328 w 364"/>
              <a:gd name="T13" fmla="*/ 330 h 364"/>
              <a:gd name="T14" fmla="*/ 0 w 364"/>
              <a:gd name="T15" fmla="*/ 330 h 364"/>
              <a:gd name="T16" fmla="*/ 0 w 364"/>
              <a:gd name="T17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4" h="364">
                <a:moveTo>
                  <a:pt x="0" y="364"/>
                </a:moveTo>
                <a:lnTo>
                  <a:pt x="328" y="364"/>
                </a:lnTo>
                <a:lnTo>
                  <a:pt x="364" y="364"/>
                </a:lnTo>
                <a:lnTo>
                  <a:pt x="364" y="330"/>
                </a:lnTo>
                <a:lnTo>
                  <a:pt x="364" y="0"/>
                </a:lnTo>
                <a:lnTo>
                  <a:pt x="328" y="0"/>
                </a:lnTo>
                <a:lnTo>
                  <a:pt x="328" y="330"/>
                </a:lnTo>
                <a:lnTo>
                  <a:pt x="0" y="330"/>
                </a:lnTo>
                <a:lnTo>
                  <a:pt x="0" y="364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2"/>
          <p:cNvSpPr/>
          <p:nvPr userDrawn="1"/>
        </p:nvSpPr>
        <p:spPr bwMode="auto">
          <a:xfrm>
            <a:off x="11360944" y="6048375"/>
            <a:ext cx="354013" cy="350838"/>
          </a:xfrm>
          <a:custGeom>
            <a:avLst/>
            <a:gdLst>
              <a:gd name="T0" fmla="*/ 34 w 223"/>
              <a:gd name="T1" fmla="*/ 187 h 221"/>
              <a:gd name="T2" fmla="*/ 0 w 223"/>
              <a:gd name="T3" fmla="*/ 221 h 221"/>
              <a:gd name="T4" fmla="*/ 189 w 223"/>
              <a:gd name="T5" fmla="*/ 221 h 221"/>
              <a:gd name="T6" fmla="*/ 223 w 223"/>
              <a:gd name="T7" fmla="*/ 221 h 221"/>
              <a:gd name="T8" fmla="*/ 223 w 223"/>
              <a:gd name="T9" fmla="*/ 187 h 221"/>
              <a:gd name="T10" fmla="*/ 223 w 223"/>
              <a:gd name="T11" fmla="*/ 0 h 221"/>
              <a:gd name="T12" fmla="*/ 189 w 223"/>
              <a:gd name="T13" fmla="*/ 34 h 221"/>
              <a:gd name="T14" fmla="*/ 189 w 223"/>
              <a:gd name="T15" fmla="*/ 187 h 221"/>
              <a:gd name="T16" fmla="*/ 34 w 223"/>
              <a:gd name="T17" fmla="*/ 187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1">
                <a:moveTo>
                  <a:pt x="34" y="187"/>
                </a:moveTo>
                <a:lnTo>
                  <a:pt x="0" y="221"/>
                </a:lnTo>
                <a:lnTo>
                  <a:pt x="189" y="221"/>
                </a:lnTo>
                <a:lnTo>
                  <a:pt x="223" y="221"/>
                </a:lnTo>
                <a:lnTo>
                  <a:pt x="223" y="187"/>
                </a:lnTo>
                <a:lnTo>
                  <a:pt x="223" y="0"/>
                </a:lnTo>
                <a:lnTo>
                  <a:pt x="189" y="34"/>
                </a:lnTo>
                <a:lnTo>
                  <a:pt x="189" y="187"/>
                </a:lnTo>
                <a:lnTo>
                  <a:pt x="34" y="187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1" cy="6858000"/>
          </a:xfrm>
          <a:prstGeom prst="rect">
            <a:avLst/>
          </a:prstGeom>
          <a:solidFill>
            <a:srgbClr val="4E576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493490" y="442122"/>
            <a:ext cx="11205021" cy="5973756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 userDrawn="1"/>
        </p:nvSpPr>
        <p:spPr bwMode="auto">
          <a:xfrm>
            <a:off x="681386" y="2492896"/>
            <a:ext cx="22376" cy="936104"/>
          </a:xfrm>
          <a:custGeom>
            <a:avLst/>
            <a:gdLst>
              <a:gd name="connsiteX0" fmla="*/ 0 w 22376"/>
              <a:gd name="connsiteY0" fmla="*/ 0 h 936104"/>
              <a:gd name="connsiteX1" fmla="*/ 22376 w 22376"/>
              <a:gd name="connsiteY1" fmla="*/ 0 h 936104"/>
              <a:gd name="connsiteX2" fmla="*/ 22376 w 22376"/>
              <a:gd name="connsiteY2" fmla="*/ 234780 h 936104"/>
              <a:gd name="connsiteX3" fmla="*/ 22376 w 22376"/>
              <a:gd name="connsiteY3" fmla="*/ 782583 h 936104"/>
              <a:gd name="connsiteX4" fmla="*/ 22376 w 22376"/>
              <a:gd name="connsiteY4" fmla="*/ 936104 h 936104"/>
              <a:gd name="connsiteX5" fmla="*/ 0 w 22376"/>
              <a:gd name="connsiteY5" fmla="*/ 936104 h 936104"/>
              <a:gd name="connsiteX6" fmla="*/ 0 w 22376"/>
              <a:gd name="connsiteY6" fmla="*/ 651171 h 936104"/>
              <a:gd name="connsiteX7" fmla="*/ 0 w 22376"/>
              <a:gd name="connsiteY7" fmla="*/ 49180 h 936104"/>
              <a:gd name="connsiteX8" fmla="*/ 0 w 22376"/>
              <a:gd name="connsiteY8" fmla="*/ 0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76" h="936104">
                <a:moveTo>
                  <a:pt x="0" y="0"/>
                </a:moveTo>
                <a:lnTo>
                  <a:pt x="22376" y="0"/>
                </a:lnTo>
                <a:lnTo>
                  <a:pt x="22376" y="234780"/>
                </a:lnTo>
                <a:cubicBezTo>
                  <a:pt x="22376" y="401743"/>
                  <a:pt x="22376" y="583884"/>
                  <a:pt x="22376" y="782583"/>
                </a:cubicBezTo>
                <a:lnTo>
                  <a:pt x="22376" y="936104"/>
                </a:lnTo>
                <a:lnTo>
                  <a:pt x="0" y="936104"/>
                </a:lnTo>
                <a:lnTo>
                  <a:pt x="0" y="651171"/>
                </a:lnTo>
                <a:cubicBezTo>
                  <a:pt x="0" y="461254"/>
                  <a:pt x="0" y="260785"/>
                  <a:pt x="0" y="49180"/>
                </a:cubicBezTo>
                <a:lnTo>
                  <a:pt x="0" y="0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53" name="任意多边形 52"/>
          <p:cNvSpPr/>
          <p:nvPr userDrawn="1"/>
        </p:nvSpPr>
        <p:spPr bwMode="auto">
          <a:xfrm>
            <a:off x="11493610" y="2492896"/>
            <a:ext cx="22514" cy="936104"/>
          </a:xfrm>
          <a:custGeom>
            <a:avLst/>
            <a:gdLst>
              <a:gd name="connsiteX0" fmla="*/ 0 w 22514"/>
              <a:gd name="connsiteY0" fmla="*/ 0 h 936104"/>
              <a:gd name="connsiteX1" fmla="*/ 22514 w 22514"/>
              <a:gd name="connsiteY1" fmla="*/ 0 h 936104"/>
              <a:gd name="connsiteX2" fmla="*/ 22514 w 22514"/>
              <a:gd name="connsiteY2" fmla="*/ 227917 h 936104"/>
              <a:gd name="connsiteX3" fmla="*/ 22514 w 22514"/>
              <a:gd name="connsiteY3" fmla="*/ 779520 h 936104"/>
              <a:gd name="connsiteX4" fmla="*/ 22514 w 22514"/>
              <a:gd name="connsiteY4" fmla="*/ 936104 h 936104"/>
              <a:gd name="connsiteX5" fmla="*/ 0 w 22514"/>
              <a:gd name="connsiteY5" fmla="*/ 936104 h 936104"/>
              <a:gd name="connsiteX6" fmla="*/ 0 w 22514"/>
              <a:gd name="connsiteY6" fmla="*/ 655119 h 936104"/>
              <a:gd name="connsiteX7" fmla="*/ 0 w 22514"/>
              <a:gd name="connsiteY7" fmla="*/ 57275 h 936104"/>
              <a:gd name="connsiteX8" fmla="*/ 0 w 22514"/>
              <a:gd name="connsiteY8" fmla="*/ 0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4" h="936104">
                <a:moveTo>
                  <a:pt x="0" y="0"/>
                </a:moveTo>
                <a:lnTo>
                  <a:pt x="22514" y="0"/>
                </a:lnTo>
                <a:lnTo>
                  <a:pt x="22514" y="227917"/>
                </a:lnTo>
                <a:cubicBezTo>
                  <a:pt x="22514" y="396038"/>
                  <a:pt x="22514" y="579442"/>
                  <a:pt x="22514" y="779520"/>
                </a:cubicBezTo>
                <a:lnTo>
                  <a:pt x="22514" y="936104"/>
                </a:lnTo>
                <a:lnTo>
                  <a:pt x="0" y="936104"/>
                </a:lnTo>
                <a:lnTo>
                  <a:pt x="0" y="655119"/>
                </a:lnTo>
                <a:cubicBezTo>
                  <a:pt x="0" y="466510"/>
                  <a:pt x="0" y="267423"/>
                  <a:pt x="0" y="57275"/>
                </a:cubicBezTo>
                <a:lnTo>
                  <a:pt x="0" y="0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52" name="任意多边形 51"/>
          <p:cNvSpPr/>
          <p:nvPr userDrawn="1"/>
        </p:nvSpPr>
        <p:spPr bwMode="auto">
          <a:xfrm>
            <a:off x="681386" y="865882"/>
            <a:ext cx="58738" cy="1627014"/>
          </a:xfrm>
          <a:custGeom>
            <a:avLst/>
            <a:gdLst>
              <a:gd name="connsiteX0" fmla="*/ 58738 w 58738"/>
              <a:gd name="connsiteY0" fmla="*/ 0 h 1627014"/>
              <a:gd name="connsiteX1" fmla="*/ 58738 w 58738"/>
              <a:gd name="connsiteY1" fmla="*/ 22406 h 1627014"/>
              <a:gd name="connsiteX2" fmla="*/ 22376 w 58738"/>
              <a:gd name="connsiteY2" fmla="*/ 25207 h 1627014"/>
              <a:gd name="connsiteX3" fmla="*/ 22376 w 58738"/>
              <a:gd name="connsiteY3" fmla="*/ 1622562 h 1627014"/>
              <a:gd name="connsiteX4" fmla="*/ 22376 w 58738"/>
              <a:gd name="connsiteY4" fmla="*/ 1627014 h 1627014"/>
              <a:gd name="connsiteX5" fmla="*/ 0 w 58738"/>
              <a:gd name="connsiteY5" fmla="*/ 1627014 h 1627014"/>
              <a:gd name="connsiteX6" fmla="*/ 0 w 58738"/>
              <a:gd name="connsiteY6" fmla="*/ 1460854 h 1627014"/>
              <a:gd name="connsiteX7" fmla="*/ 0 w 58738"/>
              <a:gd name="connsiteY7" fmla="*/ 5602 h 1627014"/>
              <a:gd name="connsiteX8" fmla="*/ 11188 w 58738"/>
              <a:gd name="connsiteY8" fmla="*/ 5602 h 1627014"/>
              <a:gd name="connsiteX9" fmla="*/ 58738 w 58738"/>
              <a:gd name="connsiteY9" fmla="*/ 0 h 1627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738" h="1627014">
                <a:moveTo>
                  <a:pt x="58738" y="0"/>
                </a:moveTo>
                <a:cubicBezTo>
                  <a:pt x="58738" y="0"/>
                  <a:pt x="58738" y="0"/>
                  <a:pt x="58738" y="22406"/>
                </a:cubicBezTo>
                <a:cubicBezTo>
                  <a:pt x="47550" y="22406"/>
                  <a:pt x="36362" y="25207"/>
                  <a:pt x="22376" y="25207"/>
                </a:cubicBezTo>
                <a:cubicBezTo>
                  <a:pt x="22376" y="25207"/>
                  <a:pt x="22376" y="25207"/>
                  <a:pt x="22376" y="1622562"/>
                </a:cubicBezTo>
                <a:lnTo>
                  <a:pt x="22376" y="1627014"/>
                </a:lnTo>
                <a:lnTo>
                  <a:pt x="0" y="1627014"/>
                </a:lnTo>
                <a:lnTo>
                  <a:pt x="0" y="1460854"/>
                </a:lnTo>
                <a:cubicBezTo>
                  <a:pt x="0" y="1022663"/>
                  <a:pt x="0" y="539142"/>
                  <a:pt x="0" y="5602"/>
                </a:cubicBezTo>
                <a:cubicBezTo>
                  <a:pt x="0" y="5602"/>
                  <a:pt x="0" y="5602"/>
                  <a:pt x="11188" y="5602"/>
                </a:cubicBezTo>
                <a:cubicBezTo>
                  <a:pt x="27970" y="5602"/>
                  <a:pt x="44753" y="2801"/>
                  <a:pt x="58738" y="0"/>
                </a:cubicBez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51" name="任意多边形 50"/>
          <p:cNvSpPr/>
          <p:nvPr userDrawn="1"/>
        </p:nvSpPr>
        <p:spPr bwMode="auto">
          <a:xfrm>
            <a:off x="11454211" y="865882"/>
            <a:ext cx="61913" cy="1627014"/>
          </a:xfrm>
          <a:custGeom>
            <a:avLst/>
            <a:gdLst>
              <a:gd name="connsiteX0" fmla="*/ 0 w 61913"/>
              <a:gd name="connsiteY0" fmla="*/ 0 h 1627014"/>
              <a:gd name="connsiteX1" fmla="*/ 50656 w 61913"/>
              <a:gd name="connsiteY1" fmla="*/ 5602 h 1627014"/>
              <a:gd name="connsiteX2" fmla="*/ 61913 w 61913"/>
              <a:gd name="connsiteY2" fmla="*/ 5602 h 1627014"/>
              <a:gd name="connsiteX3" fmla="*/ 61913 w 61913"/>
              <a:gd name="connsiteY3" fmla="*/ 1614039 h 1627014"/>
              <a:gd name="connsiteX4" fmla="*/ 61913 w 61913"/>
              <a:gd name="connsiteY4" fmla="*/ 1627014 h 1627014"/>
              <a:gd name="connsiteX5" fmla="*/ 39399 w 61913"/>
              <a:gd name="connsiteY5" fmla="*/ 1627014 h 1627014"/>
              <a:gd name="connsiteX6" fmla="*/ 39399 w 61913"/>
              <a:gd name="connsiteY6" fmla="*/ 1470433 h 1627014"/>
              <a:gd name="connsiteX7" fmla="*/ 39399 w 61913"/>
              <a:gd name="connsiteY7" fmla="*/ 25207 h 1627014"/>
              <a:gd name="connsiteX8" fmla="*/ 0 w 61913"/>
              <a:gd name="connsiteY8" fmla="*/ 22406 h 1627014"/>
              <a:gd name="connsiteX9" fmla="*/ 0 w 61913"/>
              <a:gd name="connsiteY9" fmla="*/ 0 h 1627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913" h="1627014">
                <a:moveTo>
                  <a:pt x="0" y="0"/>
                </a:moveTo>
                <a:cubicBezTo>
                  <a:pt x="16885" y="2801"/>
                  <a:pt x="33771" y="5602"/>
                  <a:pt x="50656" y="5602"/>
                </a:cubicBezTo>
                <a:lnTo>
                  <a:pt x="61913" y="5602"/>
                </a:lnTo>
                <a:cubicBezTo>
                  <a:pt x="61913" y="5602"/>
                  <a:pt x="61913" y="5602"/>
                  <a:pt x="61913" y="1614039"/>
                </a:cubicBezTo>
                <a:lnTo>
                  <a:pt x="61913" y="1627014"/>
                </a:lnTo>
                <a:lnTo>
                  <a:pt x="39399" y="1627014"/>
                </a:lnTo>
                <a:lnTo>
                  <a:pt x="39399" y="1470433"/>
                </a:lnTo>
                <a:cubicBezTo>
                  <a:pt x="39399" y="1035261"/>
                  <a:pt x="39399" y="555071"/>
                  <a:pt x="39399" y="25207"/>
                </a:cubicBezTo>
                <a:cubicBezTo>
                  <a:pt x="25328" y="25207"/>
                  <a:pt x="14071" y="22406"/>
                  <a:pt x="0" y="22406"/>
                </a:cubicBezTo>
                <a:cubicBezTo>
                  <a:pt x="0" y="22406"/>
                  <a:pt x="0" y="22406"/>
                  <a:pt x="0" y="0"/>
                </a:cubicBez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8" name="任意多边形 27"/>
          <p:cNvSpPr/>
          <p:nvPr userDrawn="1"/>
        </p:nvSpPr>
        <p:spPr bwMode="auto">
          <a:xfrm>
            <a:off x="681386" y="2852936"/>
            <a:ext cx="58738" cy="3139182"/>
          </a:xfrm>
          <a:custGeom>
            <a:avLst/>
            <a:gdLst>
              <a:gd name="connsiteX0" fmla="*/ 0 w 58738"/>
              <a:gd name="connsiteY0" fmla="*/ 0 h 3139182"/>
              <a:gd name="connsiteX1" fmla="*/ 22376 w 58738"/>
              <a:gd name="connsiteY1" fmla="*/ 0 h 3139182"/>
              <a:gd name="connsiteX2" fmla="*/ 22376 w 58738"/>
              <a:gd name="connsiteY2" fmla="*/ 157119 h 3139182"/>
              <a:gd name="connsiteX3" fmla="*/ 22376 w 58738"/>
              <a:gd name="connsiteY3" fmla="*/ 3113976 h 3139182"/>
              <a:gd name="connsiteX4" fmla="*/ 58738 w 58738"/>
              <a:gd name="connsiteY4" fmla="*/ 3116776 h 3139182"/>
              <a:gd name="connsiteX5" fmla="*/ 58738 w 58738"/>
              <a:gd name="connsiteY5" fmla="*/ 3139182 h 3139182"/>
              <a:gd name="connsiteX6" fmla="*/ 11188 w 58738"/>
              <a:gd name="connsiteY6" fmla="*/ 3133581 h 3139182"/>
              <a:gd name="connsiteX7" fmla="*/ 0 w 58738"/>
              <a:gd name="connsiteY7" fmla="*/ 3133581 h 3139182"/>
              <a:gd name="connsiteX8" fmla="*/ 0 w 58738"/>
              <a:gd name="connsiteY8" fmla="*/ 81008 h 3139182"/>
              <a:gd name="connsiteX9" fmla="*/ 0 w 58738"/>
              <a:gd name="connsiteY9" fmla="*/ 0 h 313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738" h="3139182">
                <a:moveTo>
                  <a:pt x="0" y="0"/>
                </a:moveTo>
                <a:lnTo>
                  <a:pt x="22376" y="0"/>
                </a:lnTo>
                <a:lnTo>
                  <a:pt x="22376" y="157119"/>
                </a:lnTo>
                <a:cubicBezTo>
                  <a:pt x="22376" y="911727"/>
                  <a:pt x="22376" y="1877626"/>
                  <a:pt x="22376" y="3113976"/>
                </a:cubicBezTo>
                <a:cubicBezTo>
                  <a:pt x="36362" y="3113976"/>
                  <a:pt x="47550" y="3116776"/>
                  <a:pt x="58738" y="3116776"/>
                </a:cubicBezTo>
                <a:cubicBezTo>
                  <a:pt x="58738" y="3116776"/>
                  <a:pt x="58738" y="3116776"/>
                  <a:pt x="58738" y="3139182"/>
                </a:cubicBezTo>
                <a:cubicBezTo>
                  <a:pt x="44753" y="3136382"/>
                  <a:pt x="27970" y="3133581"/>
                  <a:pt x="11188" y="3133581"/>
                </a:cubicBezTo>
                <a:cubicBezTo>
                  <a:pt x="11188" y="3133581"/>
                  <a:pt x="11188" y="3133581"/>
                  <a:pt x="0" y="3133581"/>
                </a:cubicBezTo>
                <a:cubicBezTo>
                  <a:pt x="0" y="3133581"/>
                  <a:pt x="0" y="3133581"/>
                  <a:pt x="0" y="81008"/>
                </a:cubicBezTo>
                <a:lnTo>
                  <a:pt x="0" y="0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7" name="任意多边形 26"/>
          <p:cNvSpPr/>
          <p:nvPr userDrawn="1"/>
        </p:nvSpPr>
        <p:spPr bwMode="auto">
          <a:xfrm>
            <a:off x="11454211" y="2852936"/>
            <a:ext cx="61913" cy="3139182"/>
          </a:xfrm>
          <a:custGeom>
            <a:avLst/>
            <a:gdLst>
              <a:gd name="connsiteX0" fmla="*/ 39399 w 61913"/>
              <a:gd name="connsiteY0" fmla="*/ 0 h 3139182"/>
              <a:gd name="connsiteX1" fmla="*/ 61913 w 61913"/>
              <a:gd name="connsiteY1" fmla="*/ 0 h 3139182"/>
              <a:gd name="connsiteX2" fmla="*/ 61913 w 61913"/>
              <a:gd name="connsiteY2" fmla="*/ 156211 h 3139182"/>
              <a:gd name="connsiteX3" fmla="*/ 61913 w 61913"/>
              <a:gd name="connsiteY3" fmla="*/ 3133581 h 3139182"/>
              <a:gd name="connsiteX4" fmla="*/ 50656 w 61913"/>
              <a:gd name="connsiteY4" fmla="*/ 3133581 h 3139182"/>
              <a:gd name="connsiteX5" fmla="*/ 0 w 61913"/>
              <a:gd name="connsiteY5" fmla="*/ 3139182 h 3139182"/>
              <a:gd name="connsiteX6" fmla="*/ 0 w 61913"/>
              <a:gd name="connsiteY6" fmla="*/ 3116776 h 3139182"/>
              <a:gd name="connsiteX7" fmla="*/ 39399 w 61913"/>
              <a:gd name="connsiteY7" fmla="*/ 3113976 h 3139182"/>
              <a:gd name="connsiteX8" fmla="*/ 39399 w 61913"/>
              <a:gd name="connsiteY8" fmla="*/ 82434 h 3139182"/>
              <a:gd name="connsiteX9" fmla="*/ 39399 w 61913"/>
              <a:gd name="connsiteY9" fmla="*/ 0 h 313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913" h="3139182">
                <a:moveTo>
                  <a:pt x="39399" y="0"/>
                </a:moveTo>
                <a:lnTo>
                  <a:pt x="61913" y="0"/>
                </a:lnTo>
                <a:lnTo>
                  <a:pt x="61913" y="156211"/>
                </a:lnTo>
                <a:cubicBezTo>
                  <a:pt x="61913" y="916054"/>
                  <a:pt x="61913" y="1888654"/>
                  <a:pt x="61913" y="3133581"/>
                </a:cubicBezTo>
                <a:cubicBezTo>
                  <a:pt x="61913" y="3133581"/>
                  <a:pt x="61913" y="3133581"/>
                  <a:pt x="50656" y="3133581"/>
                </a:cubicBezTo>
                <a:cubicBezTo>
                  <a:pt x="33771" y="3133581"/>
                  <a:pt x="16885" y="3136382"/>
                  <a:pt x="0" y="3139182"/>
                </a:cubicBezTo>
                <a:cubicBezTo>
                  <a:pt x="0" y="3139182"/>
                  <a:pt x="0" y="3139182"/>
                  <a:pt x="0" y="3116776"/>
                </a:cubicBezTo>
                <a:cubicBezTo>
                  <a:pt x="14071" y="3116776"/>
                  <a:pt x="25328" y="3113976"/>
                  <a:pt x="39399" y="3113976"/>
                </a:cubicBezTo>
                <a:cubicBezTo>
                  <a:pt x="39399" y="3113976"/>
                  <a:pt x="39399" y="3113976"/>
                  <a:pt x="39399" y="82434"/>
                </a:cubicBezTo>
                <a:lnTo>
                  <a:pt x="39399" y="0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2" name="任意多边形 31"/>
          <p:cNvSpPr/>
          <p:nvPr/>
        </p:nvSpPr>
        <p:spPr bwMode="auto">
          <a:xfrm>
            <a:off x="3858716" y="591245"/>
            <a:ext cx="6772275" cy="19447"/>
          </a:xfrm>
          <a:custGeom>
            <a:avLst/>
            <a:gdLst>
              <a:gd name="connsiteX0" fmla="*/ 0 w 2962275"/>
              <a:gd name="connsiteY0" fmla="*/ 0 h 19447"/>
              <a:gd name="connsiteX1" fmla="*/ 62365 w 2962275"/>
              <a:gd name="connsiteY1" fmla="*/ 0 h 19447"/>
              <a:gd name="connsiteX2" fmla="*/ 2733352 w 2962275"/>
              <a:gd name="connsiteY2" fmla="*/ 0 h 19447"/>
              <a:gd name="connsiteX3" fmla="*/ 2962275 w 2962275"/>
              <a:gd name="connsiteY3" fmla="*/ 0 h 19447"/>
              <a:gd name="connsiteX4" fmla="*/ 2962275 w 2962275"/>
              <a:gd name="connsiteY4" fmla="*/ 19447 h 19447"/>
              <a:gd name="connsiteX5" fmla="*/ 2810597 w 2962275"/>
              <a:gd name="connsiteY5" fmla="*/ 19447 h 19447"/>
              <a:gd name="connsiteX6" fmla="*/ 91953 w 2962275"/>
              <a:gd name="connsiteY6" fmla="*/ 19447 h 19447"/>
              <a:gd name="connsiteX7" fmla="*/ 0 w 2962275"/>
              <a:gd name="connsiteY7" fmla="*/ 19447 h 19447"/>
              <a:gd name="connsiteX8" fmla="*/ 0 w 2962275"/>
              <a:gd name="connsiteY8" fmla="*/ 0 h 1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2275" h="19447">
                <a:moveTo>
                  <a:pt x="0" y="0"/>
                </a:moveTo>
                <a:lnTo>
                  <a:pt x="62365" y="0"/>
                </a:lnTo>
                <a:cubicBezTo>
                  <a:pt x="773320" y="0"/>
                  <a:pt x="1650668" y="0"/>
                  <a:pt x="2733352" y="0"/>
                </a:cubicBezTo>
                <a:lnTo>
                  <a:pt x="2962275" y="0"/>
                </a:lnTo>
                <a:lnTo>
                  <a:pt x="2962275" y="19447"/>
                </a:lnTo>
                <a:lnTo>
                  <a:pt x="2810597" y="19447"/>
                </a:lnTo>
                <a:cubicBezTo>
                  <a:pt x="2159035" y="19447"/>
                  <a:pt x="1279426" y="19447"/>
                  <a:pt x="91953" y="19447"/>
                </a:cubicBezTo>
                <a:lnTo>
                  <a:pt x="0" y="19447"/>
                </a:lnTo>
                <a:lnTo>
                  <a:pt x="0" y="0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3" name="任意多边形 32"/>
          <p:cNvSpPr/>
          <p:nvPr/>
        </p:nvSpPr>
        <p:spPr bwMode="auto">
          <a:xfrm>
            <a:off x="3858716" y="6247457"/>
            <a:ext cx="6772275" cy="19447"/>
          </a:xfrm>
          <a:custGeom>
            <a:avLst/>
            <a:gdLst>
              <a:gd name="connsiteX0" fmla="*/ 0 w 2962275"/>
              <a:gd name="connsiteY0" fmla="*/ 0 h 19447"/>
              <a:gd name="connsiteX1" fmla="*/ 67025 w 2962275"/>
              <a:gd name="connsiteY1" fmla="*/ 0 h 19447"/>
              <a:gd name="connsiteX2" fmla="*/ 2722403 w 2962275"/>
              <a:gd name="connsiteY2" fmla="*/ 0 h 19447"/>
              <a:gd name="connsiteX3" fmla="*/ 2962275 w 2962275"/>
              <a:gd name="connsiteY3" fmla="*/ 0 h 19447"/>
              <a:gd name="connsiteX4" fmla="*/ 2962275 w 2962275"/>
              <a:gd name="connsiteY4" fmla="*/ 19447 h 19447"/>
              <a:gd name="connsiteX5" fmla="*/ 2822064 w 2962275"/>
              <a:gd name="connsiteY5" fmla="*/ 19447 h 19447"/>
              <a:gd name="connsiteX6" fmla="*/ 87440 w 2962275"/>
              <a:gd name="connsiteY6" fmla="*/ 19447 h 19447"/>
              <a:gd name="connsiteX7" fmla="*/ 0 w 2962275"/>
              <a:gd name="connsiteY7" fmla="*/ 19447 h 19447"/>
              <a:gd name="connsiteX8" fmla="*/ 0 w 2962275"/>
              <a:gd name="connsiteY8" fmla="*/ 0 h 1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2275" h="19447">
                <a:moveTo>
                  <a:pt x="0" y="0"/>
                </a:moveTo>
                <a:lnTo>
                  <a:pt x="67025" y="0"/>
                </a:lnTo>
                <a:cubicBezTo>
                  <a:pt x="773825" y="0"/>
                  <a:pt x="1646046" y="0"/>
                  <a:pt x="2722403" y="0"/>
                </a:cubicBezTo>
                <a:lnTo>
                  <a:pt x="2962275" y="0"/>
                </a:lnTo>
                <a:lnTo>
                  <a:pt x="2962275" y="19447"/>
                </a:lnTo>
                <a:lnTo>
                  <a:pt x="2822064" y="19447"/>
                </a:lnTo>
                <a:cubicBezTo>
                  <a:pt x="2166672" y="19447"/>
                  <a:pt x="1281893" y="19447"/>
                  <a:pt x="87440" y="19447"/>
                </a:cubicBezTo>
                <a:lnTo>
                  <a:pt x="0" y="19447"/>
                </a:lnTo>
                <a:lnTo>
                  <a:pt x="0" y="0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4" name="任意多边形 33"/>
          <p:cNvSpPr/>
          <p:nvPr userDrawn="1"/>
        </p:nvSpPr>
        <p:spPr bwMode="auto">
          <a:xfrm>
            <a:off x="957611" y="591245"/>
            <a:ext cx="2978149" cy="55563"/>
          </a:xfrm>
          <a:custGeom>
            <a:avLst/>
            <a:gdLst>
              <a:gd name="connsiteX0" fmla="*/ 2801 w 2978149"/>
              <a:gd name="connsiteY0" fmla="*/ 0 h 55563"/>
              <a:gd name="connsiteX1" fmla="*/ 2850714 w 2978149"/>
              <a:gd name="connsiteY1" fmla="*/ 0 h 55563"/>
              <a:gd name="connsiteX2" fmla="*/ 2978149 w 2978149"/>
              <a:gd name="connsiteY2" fmla="*/ 0 h 55563"/>
              <a:gd name="connsiteX3" fmla="*/ 2978149 w 2978149"/>
              <a:gd name="connsiteY3" fmla="*/ 19447 h 55563"/>
              <a:gd name="connsiteX4" fmla="*/ 2810902 w 2978149"/>
              <a:gd name="connsiteY4" fmla="*/ 19447 h 55563"/>
              <a:gd name="connsiteX5" fmla="*/ 25212 w 2978149"/>
              <a:gd name="connsiteY5" fmla="*/ 19447 h 55563"/>
              <a:gd name="connsiteX6" fmla="*/ 19609 w 2978149"/>
              <a:gd name="connsiteY6" fmla="*/ 55563 h 55563"/>
              <a:gd name="connsiteX7" fmla="*/ 0 w 2978149"/>
              <a:gd name="connsiteY7" fmla="*/ 55563 h 55563"/>
              <a:gd name="connsiteX8" fmla="*/ 2801 w 2978149"/>
              <a:gd name="connsiteY8" fmla="*/ 11113 h 55563"/>
              <a:gd name="connsiteX9" fmla="*/ 2801 w 2978149"/>
              <a:gd name="connsiteY9" fmla="*/ 0 h 5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8149" h="55563">
                <a:moveTo>
                  <a:pt x="2801" y="0"/>
                </a:moveTo>
                <a:cubicBezTo>
                  <a:pt x="2801" y="0"/>
                  <a:pt x="2801" y="0"/>
                  <a:pt x="2850714" y="0"/>
                </a:cubicBezTo>
                <a:lnTo>
                  <a:pt x="2978149" y="0"/>
                </a:lnTo>
                <a:lnTo>
                  <a:pt x="2978149" y="19447"/>
                </a:lnTo>
                <a:lnTo>
                  <a:pt x="2810902" y="19447"/>
                </a:lnTo>
                <a:cubicBezTo>
                  <a:pt x="2018993" y="19447"/>
                  <a:pt x="1097497" y="19447"/>
                  <a:pt x="25212" y="19447"/>
                </a:cubicBezTo>
                <a:cubicBezTo>
                  <a:pt x="22410" y="33338"/>
                  <a:pt x="22410" y="44450"/>
                  <a:pt x="19609" y="55563"/>
                </a:cubicBezTo>
                <a:cubicBezTo>
                  <a:pt x="19609" y="55563"/>
                  <a:pt x="19609" y="55563"/>
                  <a:pt x="0" y="55563"/>
                </a:cubicBezTo>
                <a:cubicBezTo>
                  <a:pt x="0" y="41672"/>
                  <a:pt x="2801" y="25003"/>
                  <a:pt x="2801" y="11113"/>
                </a:cubicBezTo>
                <a:cubicBezTo>
                  <a:pt x="2801" y="11113"/>
                  <a:pt x="2801" y="11113"/>
                  <a:pt x="2801" y="0"/>
                </a:cubicBez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5" name="任意多边形 34"/>
          <p:cNvSpPr/>
          <p:nvPr userDrawn="1"/>
        </p:nvSpPr>
        <p:spPr bwMode="auto">
          <a:xfrm>
            <a:off x="9552384" y="591245"/>
            <a:ext cx="1735139" cy="55563"/>
          </a:xfrm>
          <a:custGeom>
            <a:avLst/>
            <a:gdLst>
              <a:gd name="connsiteX0" fmla="*/ 0 w 1735139"/>
              <a:gd name="connsiteY0" fmla="*/ 0 h 55563"/>
              <a:gd name="connsiteX1" fmla="*/ 71475 w 1735139"/>
              <a:gd name="connsiteY1" fmla="*/ 0 h 55563"/>
              <a:gd name="connsiteX2" fmla="*/ 1732338 w 1735139"/>
              <a:gd name="connsiteY2" fmla="*/ 0 h 55563"/>
              <a:gd name="connsiteX3" fmla="*/ 1732338 w 1735139"/>
              <a:gd name="connsiteY3" fmla="*/ 11113 h 55563"/>
              <a:gd name="connsiteX4" fmla="*/ 1735139 w 1735139"/>
              <a:gd name="connsiteY4" fmla="*/ 55563 h 55563"/>
              <a:gd name="connsiteX5" fmla="*/ 1712729 w 1735139"/>
              <a:gd name="connsiteY5" fmla="*/ 55563 h 55563"/>
              <a:gd name="connsiteX6" fmla="*/ 1709928 w 1735139"/>
              <a:gd name="connsiteY6" fmla="*/ 19447 h 55563"/>
              <a:gd name="connsiteX7" fmla="*/ 113833 w 1735139"/>
              <a:gd name="connsiteY7" fmla="*/ 19447 h 55563"/>
              <a:gd name="connsiteX8" fmla="*/ 0 w 1735139"/>
              <a:gd name="connsiteY8" fmla="*/ 19447 h 55563"/>
              <a:gd name="connsiteX9" fmla="*/ 0 w 1735139"/>
              <a:gd name="connsiteY9" fmla="*/ 0 h 5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5139" h="55563">
                <a:moveTo>
                  <a:pt x="0" y="0"/>
                </a:moveTo>
                <a:lnTo>
                  <a:pt x="71475" y="0"/>
                </a:lnTo>
                <a:cubicBezTo>
                  <a:pt x="580721" y="0"/>
                  <a:pt x="1133123" y="0"/>
                  <a:pt x="1732338" y="0"/>
                </a:cubicBezTo>
                <a:cubicBezTo>
                  <a:pt x="1732338" y="0"/>
                  <a:pt x="1732338" y="0"/>
                  <a:pt x="1732338" y="11113"/>
                </a:cubicBezTo>
                <a:cubicBezTo>
                  <a:pt x="1732338" y="25003"/>
                  <a:pt x="1732338" y="41672"/>
                  <a:pt x="1735139" y="55563"/>
                </a:cubicBezTo>
                <a:cubicBezTo>
                  <a:pt x="1735139" y="55563"/>
                  <a:pt x="1735139" y="55563"/>
                  <a:pt x="1712729" y="55563"/>
                </a:cubicBezTo>
                <a:cubicBezTo>
                  <a:pt x="1712729" y="44450"/>
                  <a:pt x="1709928" y="33338"/>
                  <a:pt x="1709928" y="19447"/>
                </a:cubicBezTo>
                <a:cubicBezTo>
                  <a:pt x="1709928" y="19447"/>
                  <a:pt x="1709928" y="19447"/>
                  <a:pt x="113833" y="19447"/>
                </a:cubicBezTo>
                <a:lnTo>
                  <a:pt x="0" y="19447"/>
                </a:lnTo>
                <a:lnTo>
                  <a:pt x="0" y="0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6" name="任意多边形 35"/>
          <p:cNvSpPr/>
          <p:nvPr userDrawn="1"/>
        </p:nvSpPr>
        <p:spPr bwMode="auto">
          <a:xfrm>
            <a:off x="957611" y="6211193"/>
            <a:ext cx="2978149" cy="55563"/>
          </a:xfrm>
          <a:custGeom>
            <a:avLst/>
            <a:gdLst>
              <a:gd name="connsiteX0" fmla="*/ 0 w 2978149"/>
              <a:gd name="connsiteY0" fmla="*/ 0 h 55563"/>
              <a:gd name="connsiteX1" fmla="*/ 19609 w 2978149"/>
              <a:gd name="connsiteY1" fmla="*/ 0 h 55563"/>
              <a:gd name="connsiteX2" fmla="*/ 25212 w 2978149"/>
              <a:gd name="connsiteY2" fmla="*/ 36116 h 55563"/>
              <a:gd name="connsiteX3" fmla="*/ 2856483 w 2978149"/>
              <a:gd name="connsiteY3" fmla="*/ 36116 h 55563"/>
              <a:gd name="connsiteX4" fmla="*/ 2978149 w 2978149"/>
              <a:gd name="connsiteY4" fmla="*/ 36116 h 55563"/>
              <a:gd name="connsiteX5" fmla="*/ 2978149 w 2978149"/>
              <a:gd name="connsiteY5" fmla="*/ 55563 h 55563"/>
              <a:gd name="connsiteX6" fmla="*/ 2804866 w 2978149"/>
              <a:gd name="connsiteY6" fmla="*/ 55563 h 55563"/>
              <a:gd name="connsiteX7" fmla="*/ 2801 w 2978149"/>
              <a:gd name="connsiteY7" fmla="*/ 55563 h 55563"/>
              <a:gd name="connsiteX8" fmla="*/ 2801 w 2978149"/>
              <a:gd name="connsiteY8" fmla="*/ 44451 h 55563"/>
              <a:gd name="connsiteX9" fmla="*/ 0 w 2978149"/>
              <a:gd name="connsiteY9" fmla="*/ 0 h 5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8149" h="55563">
                <a:moveTo>
                  <a:pt x="0" y="0"/>
                </a:moveTo>
                <a:cubicBezTo>
                  <a:pt x="0" y="0"/>
                  <a:pt x="0" y="0"/>
                  <a:pt x="19609" y="0"/>
                </a:cubicBezTo>
                <a:cubicBezTo>
                  <a:pt x="22410" y="11113"/>
                  <a:pt x="22410" y="22225"/>
                  <a:pt x="25212" y="36116"/>
                </a:cubicBezTo>
                <a:cubicBezTo>
                  <a:pt x="25212" y="36116"/>
                  <a:pt x="25212" y="36116"/>
                  <a:pt x="2856483" y="36116"/>
                </a:cubicBezTo>
                <a:lnTo>
                  <a:pt x="2978149" y="36116"/>
                </a:lnTo>
                <a:lnTo>
                  <a:pt x="2978149" y="55563"/>
                </a:lnTo>
                <a:lnTo>
                  <a:pt x="2804866" y="55563"/>
                </a:lnTo>
                <a:cubicBezTo>
                  <a:pt x="2008301" y="55563"/>
                  <a:pt x="1081389" y="55563"/>
                  <a:pt x="2801" y="55563"/>
                </a:cubicBezTo>
                <a:cubicBezTo>
                  <a:pt x="2801" y="55563"/>
                  <a:pt x="2801" y="55563"/>
                  <a:pt x="2801" y="44451"/>
                </a:cubicBezTo>
                <a:cubicBezTo>
                  <a:pt x="2801" y="30560"/>
                  <a:pt x="0" y="13891"/>
                  <a:pt x="0" y="0"/>
                </a:cubicBez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 bwMode="auto">
          <a:xfrm>
            <a:off x="9552384" y="6211193"/>
            <a:ext cx="1735139" cy="55563"/>
          </a:xfrm>
          <a:custGeom>
            <a:avLst/>
            <a:gdLst>
              <a:gd name="connsiteX0" fmla="*/ 1712729 w 1735139"/>
              <a:gd name="connsiteY0" fmla="*/ 0 h 55563"/>
              <a:gd name="connsiteX1" fmla="*/ 1735139 w 1735139"/>
              <a:gd name="connsiteY1" fmla="*/ 0 h 55563"/>
              <a:gd name="connsiteX2" fmla="*/ 1732338 w 1735139"/>
              <a:gd name="connsiteY2" fmla="*/ 44451 h 55563"/>
              <a:gd name="connsiteX3" fmla="*/ 1732338 w 1735139"/>
              <a:gd name="connsiteY3" fmla="*/ 55563 h 55563"/>
              <a:gd name="connsiteX4" fmla="*/ 126861 w 1735139"/>
              <a:gd name="connsiteY4" fmla="*/ 55563 h 55563"/>
              <a:gd name="connsiteX5" fmla="*/ 0 w 1735139"/>
              <a:gd name="connsiteY5" fmla="*/ 55563 h 55563"/>
              <a:gd name="connsiteX6" fmla="*/ 0 w 1735139"/>
              <a:gd name="connsiteY6" fmla="*/ 36116 h 55563"/>
              <a:gd name="connsiteX7" fmla="*/ 58770 w 1735139"/>
              <a:gd name="connsiteY7" fmla="*/ 36116 h 55563"/>
              <a:gd name="connsiteX8" fmla="*/ 1709928 w 1735139"/>
              <a:gd name="connsiteY8" fmla="*/ 36116 h 55563"/>
              <a:gd name="connsiteX9" fmla="*/ 1712729 w 1735139"/>
              <a:gd name="connsiteY9" fmla="*/ 0 h 5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5139" h="55563">
                <a:moveTo>
                  <a:pt x="1712729" y="0"/>
                </a:moveTo>
                <a:cubicBezTo>
                  <a:pt x="1712729" y="0"/>
                  <a:pt x="1712729" y="0"/>
                  <a:pt x="1735139" y="0"/>
                </a:cubicBezTo>
                <a:cubicBezTo>
                  <a:pt x="1732338" y="13891"/>
                  <a:pt x="1732338" y="30560"/>
                  <a:pt x="1732338" y="44451"/>
                </a:cubicBezTo>
                <a:cubicBezTo>
                  <a:pt x="1732338" y="44451"/>
                  <a:pt x="1732338" y="44451"/>
                  <a:pt x="1732338" y="55563"/>
                </a:cubicBezTo>
                <a:cubicBezTo>
                  <a:pt x="1732338" y="55563"/>
                  <a:pt x="1732338" y="55563"/>
                  <a:pt x="126861" y="55563"/>
                </a:cubicBezTo>
                <a:lnTo>
                  <a:pt x="0" y="55563"/>
                </a:lnTo>
                <a:lnTo>
                  <a:pt x="0" y="36116"/>
                </a:lnTo>
                <a:lnTo>
                  <a:pt x="58770" y="36116"/>
                </a:lnTo>
                <a:cubicBezTo>
                  <a:pt x="565040" y="36116"/>
                  <a:pt x="1114214" y="36116"/>
                  <a:pt x="1709928" y="36116"/>
                </a:cubicBezTo>
                <a:cubicBezTo>
                  <a:pt x="1709928" y="22225"/>
                  <a:pt x="1712729" y="11113"/>
                  <a:pt x="1712729" y="0"/>
                </a:cubicBez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786458" y="1256406"/>
            <a:ext cx="10609313" cy="4316761"/>
            <a:chOff x="803623" y="1184251"/>
            <a:chExt cx="10609313" cy="4924425"/>
          </a:xfrm>
        </p:grpSpPr>
        <p:sp>
          <p:nvSpPr>
            <p:cNvPr id="38" name="Rectangle 12"/>
            <p:cNvSpPr>
              <a:spLocks noChangeArrowheads="1"/>
            </p:cNvSpPr>
            <p:nvPr userDrawn="1"/>
          </p:nvSpPr>
          <p:spPr bwMode="auto">
            <a:xfrm>
              <a:off x="11401823" y="1184251"/>
              <a:ext cx="11113" cy="4924425"/>
            </a:xfrm>
            <a:prstGeom prst="rect">
              <a:avLst/>
            </a:prstGeom>
            <a:solidFill>
              <a:srgbClr val="4E5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3"/>
            <p:cNvSpPr>
              <a:spLocks noChangeArrowheads="1"/>
            </p:cNvSpPr>
            <p:nvPr userDrawn="1"/>
          </p:nvSpPr>
          <p:spPr bwMode="auto">
            <a:xfrm>
              <a:off x="803623" y="1184251"/>
              <a:ext cx="11113" cy="4924425"/>
            </a:xfrm>
            <a:prstGeom prst="rect">
              <a:avLst/>
            </a:prstGeom>
            <a:solidFill>
              <a:srgbClr val="4E5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 userDrawn="1"/>
        </p:nvGrpSpPr>
        <p:grpSpPr>
          <a:xfrm>
            <a:off x="1362423" y="691257"/>
            <a:ext cx="9472664" cy="5475635"/>
            <a:chOff x="1291728" y="691257"/>
            <a:chExt cx="10194131" cy="5475635"/>
          </a:xfrm>
        </p:grpSpPr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1291728" y="691257"/>
              <a:ext cx="10194131" cy="11113"/>
            </a:xfrm>
            <a:prstGeom prst="rect">
              <a:avLst/>
            </a:prstGeom>
            <a:solidFill>
              <a:srgbClr val="4E5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auto">
            <a:xfrm>
              <a:off x="1291728" y="6155779"/>
              <a:ext cx="10194131" cy="11113"/>
            </a:xfrm>
            <a:prstGeom prst="rect">
              <a:avLst/>
            </a:prstGeom>
            <a:solidFill>
              <a:srgbClr val="4E5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3" name="Freeform 15"/>
          <p:cNvSpPr/>
          <p:nvPr userDrawn="1"/>
        </p:nvSpPr>
        <p:spPr bwMode="auto">
          <a:xfrm>
            <a:off x="755998" y="662682"/>
            <a:ext cx="577850" cy="577850"/>
          </a:xfrm>
          <a:custGeom>
            <a:avLst/>
            <a:gdLst>
              <a:gd name="T0" fmla="*/ 364 w 364"/>
              <a:gd name="T1" fmla="*/ 0 h 364"/>
              <a:gd name="T2" fmla="*/ 34 w 364"/>
              <a:gd name="T3" fmla="*/ 0 h 364"/>
              <a:gd name="T4" fmla="*/ 0 w 364"/>
              <a:gd name="T5" fmla="*/ 0 h 364"/>
              <a:gd name="T6" fmla="*/ 0 w 364"/>
              <a:gd name="T7" fmla="*/ 34 h 364"/>
              <a:gd name="T8" fmla="*/ 0 w 364"/>
              <a:gd name="T9" fmla="*/ 364 h 364"/>
              <a:gd name="T10" fmla="*/ 34 w 364"/>
              <a:gd name="T11" fmla="*/ 364 h 364"/>
              <a:gd name="T12" fmla="*/ 34 w 364"/>
              <a:gd name="T13" fmla="*/ 34 h 364"/>
              <a:gd name="T14" fmla="*/ 364 w 364"/>
              <a:gd name="T15" fmla="*/ 34 h 364"/>
              <a:gd name="T16" fmla="*/ 364 w 364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4" h="364">
                <a:moveTo>
                  <a:pt x="364" y="0"/>
                </a:moveTo>
                <a:lnTo>
                  <a:pt x="34" y="0"/>
                </a:lnTo>
                <a:lnTo>
                  <a:pt x="0" y="0"/>
                </a:lnTo>
                <a:lnTo>
                  <a:pt x="0" y="34"/>
                </a:lnTo>
                <a:lnTo>
                  <a:pt x="0" y="364"/>
                </a:lnTo>
                <a:lnTo>
                  <a:pt x="34" y="364"/>
                </a:lnTo>
                <a:lnTo>
                  <a:pt x="34" y="34"/>
                </a:lnTo>
                <a:lnTo>
                  <a:pt x="364" y="34"/>
                </a:lnTo>
                <a:lnTo>
                  <a:pt x="364" y="0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6"/>
          <p:cNvSpPr/>
          <p:nvPr userDrawn="1"/>
        </p:nvSpPr>
        <p:spPr bwMode="auto">
          <a:xfrm>
            <a:off x="840136" y="746820"/>
            <a:ext cx="354013" cy="350838"/>
          </a:xfrm>
          <a:custGeom>
            <a:avLst/>
            <a:gdLst>
              <a:gd name="T0" fmla="*/ 189 w 223"/>
              <a:gd name="T1" fmla="*/ 34 h 221"/>
              <a:gd name="T2" fmla="*/ 223 w 223"/>
              <a:gd name="T3" fmla="*/ 0 h 221"/>
              <a:gd name="T4" fmla="*/ 34 w 223"/>
              <a:gd name="T5" fmla="*/ 0 h 221"/>
              <a:gd name="T6" fmla="*/ 0 w 223"/>
              <a:gd name="T7" fmla="*/ 0 h 221"/>
              <a:gd name="T8" fmla="*/ 0 w 223"/>
              <a:gd name="T9" fmla="*/ 34 h 221"/>
              <a:gd name="T10" fmla="*/ 0 w 223"/>
              <a:gd name="T11" fmla="*/ 221 h 221"/>
              <a:gd name="T12" fmla="*/ 34 w 223"/>
              <a:gd name="T13" fmla="*/ 187 h 221"/>
              <a:gd name="T14" fmla="*/ 34 w 223"/>
              <a:gd name="T15" fmla="*/ 34 h 221"/>
              <a:gd name="T16" fmla="*/ 189 w 223"/>
              <a:gd name="T17" fmla="*/ 34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1">
                <a:moveTo>
                  <a:pt x="189" y="34"/>
                </a:moveTo>
                <a:lnTo>
                  <a:pt x="223" y="0"/>
                </a:lnTo>
                <a:lnTo>
                  <a:pt x="34" y="0"/>
                </a:lnTo>
                <a:lnTo>
                  <a:pt x="0" y="0"/>
                </a:lnTo>
                <a:lnTo>
                  <a:pt x="0" y="34"/>
                </a:lnTo>
                <a:lnTo>
                  <a:pt x="0" y="221"/>
                </a:lnTo>
                <a:lnTo>
                  <a:pt x="34" y="187"/>
                </a:lnTo>
                <a:lnTo>
                  <a:pt x="34" y="34"/>
                </a:lnTo>
                <a:lnTo>
                  <a:pt x="189" y="34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7"/>
          <p:cNvSpPr/>
          <p:nvPr userDrawn="1"/>
        </p:nvSpPr>
        <p:spPr bwMode="auto">
          <a:xfrm>
            <a:off x="10863661" y="662682"/>
            <a:ext cx="577850" cy="577850"/>
          </a:xfrm>
          <a:custGeom>
            <a:avLst/>
            <a:gdLst>
              <a:gd name="T0" fmla="*/ 0 w 364"/>
              <a:gd name="T1" fmla="*/ 0 h 364"/>
              <a:gd name="T2" fmla="*/ 328 w 364"/>
              <a:gd name="T3" fmla="*/ 0 h 364"/>
              <a:gd name="T4" fmla="*/ 364 w 364"/>
              <a:gd name="T5" fmla="*/ 0 h 364"/>
              <a:gd name="T6" fmla="*/ 364 w 364"/>
              <a:gd name="T7" fmla="*/ 34 h 364"/>
              <a:gd name="T8" fmla="*/ 364 w 364"/>
              <a:gd name="T9" fmla="*/ 364 h 364"/>
              <a:gd name="T10" fmla="*/ 328 w 364"/>
              <a:gd name="T11" fmla="*/ 364 h 364"/>
              <a:gd name="T12" fmla="*/ 328 w 364"/>
              <a:gd name="T13" fmla="*/ 34 h 364"/>
              <a:gd name="T14" fmla="*/ 0 w 364"/>
              <a:gd name="T15" fmla="*/ 34 h 364"/>
              <a:gd name="T16" fmla="*/ 0 w 364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4" h="364">
                <a:moveTo>
                  <a:pt x="0" y="0"/>
                </a:moveTo>
                <a:lnTo>
                  <a:pt x="328" y="0"/>
                </a:lnTo>
                <a:lnTo>
                  <a:pt x="364" y="0"/>
                </a:lnTo>
                <a:lnTo>
                  <a:pt x="364" y="34"/>
                </a:lnTo>
                <a:lnTo>
                  <a:pt x="364" y="364"/>
                </a:lnTo>
                <a:lnTo>
                  <a:pt x="328" y="364"/>
                </a:lnTo>
                <a:lnTo>
                  <a:pt x="328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8"/>
          <p:cNvSpPr/>
          <p:nvPr userDrawn="1"/>
        </p:nvSpPr>
        <p:spPr bwMode="auto">
          <a:xfrm>
            <a:off x="11003361" y="746820"/>
            <a:ext cx="354013" cy="350838"/>
          </a:xfrm>
          <a:custGeom>
            <a:avLst/>
            <a:gdLst>
              <a:gd name="T0" fmla="*/ 34 w 223"/>
              <a:gd name="T1" fmla="*/ 34 h 221"/>
              <a:gd name="T2" fmla="*/ 0 w 223"/>
              <a:gd name="T3" fmla="*/ 0 h 221"/>
              <a:gd name="T4" fmla="*/ 189 w 223"/>
              <a:gd name="T5" fmla="*/ 0 h 221"/>
              <a:gd name="T6" fmla="*/ 223 w 223"/>
              <a:gd name="T7" fmla="*/ 0 h 221"/>
              <a:gd name="T8" fmla="*/ 223 w 223"/>
              <a:gd name="T9" fmla="*/ 34 h 221"/>
              <a:gd name="T10" fmla="*/ 223 w 223"/>
              <a:gd name="T11" fmla="*/ 221 h 221"/>
              <a:gd name="T12" fmla="*/ 189 w 223"/>
              <a:gd name="T13" fmla="*/ 187 h 221"/>
              <a:gd name="T14" fmla="*/ 189 w 223"/>
              <a:gd name="T15" fmla="*/ 34 h 221"/>
              <a:gd name="T16" fmla="*/ 34 w 223"/>
              <a:gd name="T17" fmla="*/ 34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1">
                <a:moveTo>
                  <a:pt x="34" y="34"/>
                </a:moveTo>
                <a:lnTo>
                  <a:pt x="0" y="0"/>
                </a:lnTo>
                <a:lnTo>
                  <a:pt x="189" y="0"/>
                </a:lnTo>
                <a:lnTo>
                  <a:pt x="223" y="0"/>
                </a:lnTo>
                <a:lnTo>
                  <a:pt x="223" y="34"/>
                </a:lnTo>
                <a:lnTo>
                  <a:pt x="223" y="221"/>
                </a:lnTo>
                <a:lnTo>
                  <a:pt x="189" y="187"/>
                </a:lnTo>
                <a:lnTo>
                  <a:pt x="189" y="34"/>
                </a:lnTo>
                <a:lnTo>
                  <a:pt x="34" y="34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9"/>
          <p:cNvSpPr/>
          <p:nvPr userDrawn="1"/>
        </p:nvSpPr>
        <p:spPr bwMode="auto">
          <a:xfrm>
            <a:off x="755998" y="5617468"/>
            <a:ext cx="577850" cy="577850"/>
          </a:xfrm>
          <a:custGeom>
            <a:avLst/>
            <a:gdLst>
              <a:gd name="T0" fmla="*/ 364 w 364"/>
              <a:gd name="T1" fmla="*/ 364 h 364"/>
              <a:gd name="T2" fmla="*/ 34 w 364"/>
              <a:gd name="T3" fmla="*/ 364 h 364"/>
              <a:gd name="T4" fmla="*/ 0 w 364"/>
              <a:gd name="T5" fmla="*/ 364 h 364"/>
              <a:gd name="T6" fmla="*/ 0 w 364"/>
              <a:gd name="T7" fmla="*/ 330 h 364"/>
              <a:gd name="T8" fmla="*/ 0 w 364"/>
              <a:gd name="T9" fmla="*/ 0 h 364"/>
              <a:gd name="T10" fmla="*/ 34 w 364"/>
              <a:gd name="T11" fmla="*/ 0 h 364"/>
              <a:gd name="T12" fmla="*/ 34 w 364"/>
              <a:gd name="T13" fmla="*/ 330 h 364"/>
              <a:gd name="T14" fmla="*/ 364 w 364"/>
              <a:gd name="T15" fmla="*/ 330 h 364"/>
              <a:gd name="T16" fmla="*/ 364 w 364"/>
              <a:gd name="T17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4" h="364">
                <a:moveTo>
                  <a:pt x="364" y="364"/>
                </a:moveTo>
                <a:lnTo>
                  <a:pt x="34" y="364"/>
                </a:lnTo>
                <a:lnTo>
                  <a:pt x="0" y="364"/>
                </a:lnTo>
                <a:lnTo>
                  <a:pt x="0" y="330"/>
                </a:lnTo>
                <a:lnTo>
                  <a:pt x="0" y="0"/>
                </a:lnTo>
                <a:lnTo>
                  <a:pt x="34" y="0"/>
                </a:lnTo>
                <a:lnTo>
                  <a:pt x="34" y="330"/>
                </a:lnTo>
                <a:lnTo>
                  <a:pt x="364" y="330"/>
                </a:lnTo>
                <a:lnTo>
                  <a:pt x="364" y="364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 userDrawn="1"/>
        </p:nvSpPr>
        <p:spPr bwMode="auto">
          <a:xfrm>
            <a:off x="840136" y="5760343"/>
            <a:ext cx="354013" cy="350838"/>
          </a:xfrm>
          <a:custGeom>
            <a:avLst/>
            <a:gdLst>
              <a:gd name="T0" fmla="*/ 189 w 223"/>
              <a:gd name="T1" fmla="*/ 187 h 221"/>
              <a:gd name="T2" fmla="*/ 223 w 223"/>
              <a:gd name="T3" fmla="*/ 221 h 221"/>
              <a:gd name="T4" fmla="*/ 34 w 223"/>
              <a:gd name="T5" fmla="*/ 221 h 221"/>
              <a:gd name="T6" fmla="*/ 0 w 223"/>
              <a:gd name="T7" fmla="*/ 221 h 221"/>
              <a:gd name="T8" fmla="*/ 0 w 223"/>
              <a:gd name="T9" fmla="*/ 187 h 221"/>
              <a:gd name="T10" fmla="*/ 0 w 223"/>
              <a:gd name="T11" fmla="*/ 0 h 221"/>
              <a:gd name="T12" fmla="*/ 34 w 223"/>
              <a:gd name="T13" fmla="*/ 34 h 221"/>
              <a:gd name="T14" fmla="*/ 34 w 223"/>
              <a:gd name="T15" fmla="*/ 187 h 221"/>
              <a:gd name="T16" fmla="*/ 189 w 223"/>
              <a:gd name="T17" fmla="*/ 187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1">
                <a:moveTo>
                  <a:pt x="189" y="187"/>
                </a:moveTo>
                <a:lnTo>
                  <a:pt x="223" y="221"/>
                </a:lnTo>
                <a:lnTo>
                  <a:pt x="34" y="221"/>
                </a:lnTo>
                <a:lnTo>
                  <a:pt x="0" y="221"/>
                </a:lnTo>
                <a:lnTo>
                  <a:pt x="0" y="187"/>
                </a:lnTo>
                <a:lnTo>
                  <a:pt x="0" y="0"/>
                </a:lnTo>
                <a:lnTo>
                  <a:pt x="34" y="34"/>
                </a:lnTo>
                <a:lnTo>
                  <a:pt x="34" y="187"/>
                </a:lnTo>
                <a:lnTo>
                  <a:pt x="189" y="187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21"/>
          <p:cNvSpPr/>
          <p:nvPr userDrawn="1"/>
        </p:nvSpPr>
        <p:spPr bwMode="auto">
          <a:xfrm>
            <a:off x="10863661" y="5617468"/>
            <a:ext cx="577850" cy="577850"/>
          </a:xfrm>
          <a:custGeom>
            <a:avLst/>
            <a:gdLst>
              <a:gd name="T0" fmla="*/ 0 w 364"/>
              <a:gd name="T1" fmla="*/ 364 h 364"/>
              <a:gd name="T2" fmla="*/ 328 w 364"/>
              <a:gd name="T3" fmla="*/ 364 h 364"/>
              <a:gd name="T4" fmla="*/ 364 w 364"/>
              <a:gd name="T5" fmla="*/ 364 h 364"/>
              <a:gd name="T6" fmla="*/ 364 w 364"/>
              <a:gd name="T7" fmla="*/ 330 h 364"/>
              <a:gd name="T8" fmla="*/ 364 w 364"/>
              <a:gd name="T9" fmla="*/ 0 h 364"/>
              <a:gd name="T10" fmla="*/ 328 w 364"/>
              <a:gd name="T11" fmla="*/ 0 h 364"/>
              <a:gd name="T12" fmla="*/ 328 w 364"/>
              <a:gd name="T13" fmla="*/ 330 h 364"/>
              <a:gd name="T14" fmla="*/ 0 w 364"/>
              <a:gd name="T15" fmla="*/ 330 h 364"/>
              <a:gd name="T16" fmla="*/ 0 w 364"/>
              <a:gd name="T17" fmla="*/ 364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4" h="364">
                <a:moveTo>
                  <a:pt x="0" y="364"/>
                </a:moveTo>
                <a:lnTo>
                  <a:pt x="328" y="364"/>
                </a:lnTo>
                <a:lnTo>
                  <a:pt x="364" y="364"/>
                </a:lnTo>
                <a:lnTo>
                  <a:pt x="364" y="330"/>
                </a:lnTo>
                <a:lnTo>
                  <a:pt x="364" y="0"/>
                </a:lnTo>
                <a:lnTo>
                  <a:pt x="328" y="0"/>
                </a:lnTo>
                <a:lnTo>
                  <a:pt x="328" y="330"/>
                </a:lnTo>
                <a:lnTo>
                  <a:pt x="0" y="330"/>
                </a:lnTo>
                <a:lnTo>
                  <a:pt x="0" y="364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2"/>
          <p:cNvSpPr/>
          <p:nvPr userDrawn="1"/>
        </p:nvSpPr>
        <p:spPr bwMode="auto">
          <a:xfrm>
            <a:off x="11003361" y="5760343"/>
            <a:ext cx="354013" cy="350838"/>
          </a:xfrm>
          <a:custGeom>
            <a:avLst/>
            <a:gdLst>
              <a:gd name="T0" fmla="*/ 34 w 223"/>
              <a:gd name="T1" fmla="*/ 187 h 221"/>
              <a:gd name="T2" fmla="*/ 0 w 223"/>
              <a:gd name="T3" fmla="*/ 221 h 221"/>
              <a:gd name="T4" fmla="*/ 189 w 223"/>
              <a:gd name="T5" fmla="*/ 221 h 221"/>
              <a:gd name="T6" fmla="*/ 223 w 223"/>
              <a:gd name="T7" fmla="*/ 221 h 221"/>
              <a:gd name="T8" fmla="*/ 223 w 223"/>
              <a:gd name="T9" fmla="*/ 187 h 221"/>
              <a:gd name="T10" fmla="*/ 223 w 223"/>
              <a:gd name="T11" fmla="*/ 0 h 221"/>
              <a:gd name="T12" fmla="*/ 189 w 223"/>
              <a:gd name="T13" fmla="*/ 34 h 221"/>
              <a:gd name="T14" fmla="*/ 189 w 223"/>
              <a:gd name="T15" fmla="*/ 187 h 221"/>
              <a:gd name="T16" fmla="*/ 34 w 223"/>
              <a:gd name="T17" fmla="*/ 187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1">
                <a:moveTo>
                  <a:pt x="34" y="187"/>
                </a:moveTo>
                <a:lnTo>
                  <a:pt x="0" y="221"/>
                </a:lnTo>
                <a:lnTo>
                  <a:pt x="189" y="221"/>
                </a:lnTo>
                <a:lnTo>
                  <a:pt x="223" y="221"/>
                </a:lnTo>
                <a:lnTo>
                  <a:pt x="223" y="187"/>
                </a:lnTo>
                <a:lnTo>
                  <a:pt x="223" y="0"/>
                </a:lnTo>
                <a:lnTo>
                  <a:pt x="189" y="34"/>
                </a:lnTo>
                <a:lnTo>
                  <a:pt x="189" y="187"/>
                </a:lnTo>
                <a:lnTo>
                  <a:pt x="34" y="187"/>
                </a:lnTo>
                <a:close/>
              </a:path>
            </a:pathLst>
          </a:custGeom>
          <a:solidFill>
            <a:srgbClr val="4E57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287016" y="152273"/>
            <a:ext cx="11627608" cy="6545624"/>
            <a:chOff x="421818" y="180925"/>
            <a:chExt cx="11362814" cy="11807794"/>
          </a:xfrm>
        </p:grpSpPr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421818" y="180925"/>
              <a:ext cx="11362814" cy="0"/>
            </a:xfrm>
            <a:prstGeom prst="line">
              <a:avLst/>
            </a:prstGeom>
            <a:noFill/>
            <a:ln w="3175" cap="flat">
              <a:solidFill>
                <a:srgbClr val="B7986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H="1">
              <a:off x="442771" y="11988719"/>
              <a:ext cx="11341860" cy="0"/>
            </a:xfrm>
            <a:prstGeom prst="line">
              <a:avLst/>
            </a:prstGeom>
            <a:noFill/>
            <a:ln w="3175" cap="flat">
              <a:solidFill>
                <a:srgbClr val="B7986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340647" y="215407"/>
            <a:ext cx="11529280" cy="6419244"/>
            <a:chOff x="1003296" y="613405"/>
            <a:chExt cx="7666452" cy="20263427"/>
          </a:xfrm>
        </p:grpSpPr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1003296" y="613405"/>
              <a:ext cx="7666452" cy="0"/>
            </a:xfrm>
            <a:prstGeom prst="line">
              <a:avLst/>
            </a:prstGeom>
            <a:noFill/>
            <a:ln w="3175" cap="flat">
              <a:solidFill>
                <a:srgbClr val="B7986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 flipH="1">
              <a:off x="1029012" y="20876832"/>
              <a:ext cx="7635379" cy="0"/>
            </a:xfrm>
            <a:prstGeom prst="line">
              <a:avLst/>
            </a:prstGeom>
            <a:noFill/>
            <a:ln w="3175" cap="flat">
              <a:solidFill>
                <a:srgbClr val="B7986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162784" y="277522"/>
            <a:ext cx="11869284" cy="6243597"/>
            <a:chOff x="162784" y="277523"/>
            <a:chExt cx="11869284" cy="3357006"/>
          </a:xfrm>
        </p:grpSpPr>
        <p:sp>
          <p:nvSpPr>
            <p:cNvPr id="7" name="Line 8"/>
            <p:cNvSpPr>
              <a:spLocks noChangeShapeType="1"/>
            </p:cNvSpPr>
            <p:nvPr userDrawn="1"/>
          </p:nvSpPr>
          <p:spPr bwMode="auto">
            <a:xfrm flipV="1">
              <a:off x="162784" y="277523"/>
              <a:ext cx="0" cy="3357006"/>
            </a:xfrm>
            <a:prstGeom prst="line">
              <a:avLst/>
            </a:prstGeom>
            <a:noFill/>
            <a:ln w="3175" cap="flat">
              <a:solidFill>
                <a:srgbClr val="B7986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 userDrawn="1"/>
          </p:nvSpPr>
          <p:spPr bwMode="auto">
            <a:xfrm>
              <a:off x="12032068" y="279900"/>
              <a:ext cx="0" cy="3354629"/>
            </a:xfrm>
            <a:prstGeom prst="line">
              <a:avLst/>
            </a:prstGeom>
            <a:noFill/>
            <a:ln w="3175" cap="flat">
              <a:solidFill>
                <a:srgbClr val="B7986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221506" y="332172"/>
            <a:ext cx="11751840" cy="6188947"/>
            <a:chOff x="221506" y="332173"/>
            <a:chExt cx="11751840" cy="3252460"/>
          </a:xfrm>
        </p:grpSpPr>
        <p:sp>
          <p:nvSpPr>
            <p:cNvPr id="13" name="Line 12"/>
            <p:cNvSpPr>
              <a:spLocks noChangeShapeType="1"/>
            </p:cNvSpPr>
            <p:nvPr userDrawn="1"/>
          </p:nvSpPr>
          <p:spPr bwMode="auto">
            <a:xfrm flipV="1">
              <a:off x="221506" y="332173"/>
              <a:ext cx="0" cy="3247708"/>
            </a:xfrm>
            <a:prstGeom prst="line">
              <a:avLst/>
            </a:prstGeom>
            <a:noFill/>
            <a:ln w="3175" cap="flat">
              <a:solidFill>
                <a:srgbClr val="B7986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Line 14"/>
            <p:cNvSpPr>
              <a:spLocks noChangeShapeType="1"/>
            </p:cNvSpPr>
            <p:nvPr userDrawn="1"/>
          </p:nvSpPr>
          <p:spPr bwMode="auto">
            <a:xfrm>
              <a:off x="11973346" y="334888"/>
              <a:ext cx="0" cy="3249745"/>
            </a:xfrm>
            <a:prstGeom prst="line">
              <a:avLst/>
            </a:prstGeom>
            <a:noFill/>
            <a:ln w="3175" cap="flat">
              <a:solidFill>
                <a:srgbClr val="B7986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Freeform 246"/>
          <p:cNvSpPr>
            <a:spLocks noEditPoints="1"/>
          </p:cNvSpPr>
          <p:nvPr userDrawn="1"/>
        </p:nvSpPr>
        <p:spPr bwMode="auto">
          <a:xfrm>
            <a:off x="11928648" y="116632"/>
            <a:ext cx="141884" cy="135774"/>
          </a:xfrm>
          <a:custGeom>
            <a:avLst/>
            <a:gdLst>
              <a:gd name="T0" fmla="*/ 577 w 600"/>
              <a:gd name="T1" fmla="*/ 344 h 573"/>
              <a:gd name="T2" fmla="*/ 497 w 600"/>
              <a:gd name="T3" fmla="*/ 326 h 573"/>
              <a:gd name="T4" fmla="*/ 402 w 600"/>
              <a:gd name="T5" fmla="*/ 416 h 573"/>
              <a:gd name="T6" fmla="*/ 311 w 600"/>
              <a:gd name="T7" fmla="*/ 503 h 573"/>
              <a:gd name="T8" fmla="*/ 129 w 600"/>
              <a:gd name="T9" fmla="*/ 571 h 573"/>
              <a:gd name="T10" fmla="*/ 69 w 600"/>
              <a:gd name="T11" fmla="*/ 533 h 573"/>
              <a:gd name="T12" fmla="*/ 49 w 600"/>
              <a:gd name="T13" fmla="*/ 510 h 573"/>
              <a:gd name="T14" fmla="*/ 16 w 600"/>
              <a:gd name="T15" fmla="*/ 392 h 573"/>
              <a:gd name="T16" fmla="*/ 114 w 600"/>
              <a:gd name="T17" fmla="*/ 228 h 573"/>
              <a:gd name="T18" fmla="*/ 229 w 600"/>
              <a:gd name="T19" fmla="*/ 119 h 573"/>
              <a:gd name="T20" fmla="*/ 253 w 600"/>
              <a:gd name="T21" fmla="*/ 19 h 573"/>
              <a:gd name="T22" fmla="*/ 264 w 600"/>
              <a:gd name="T23" fmla="*/ 5 h 573"/>
              <a:gd name="T24" fmla="*/ 281 w 600"/>
              <a:gd name="T25" fmla="*/ 115 h 573"/>
              <a:gd name="T26" fmla="*/ 89 w 600"/>
              <a:gd name="T27" fmla="*/ 351 h 573"/>
              <a:gd name="T28" fmla="*/ 39 w 600"/>
              <a:gd name="T29" fmla="*/ 470 h 573"/>
              <a:gd name="T30" fmla="*/ 80 w 600"/>
              <a:gd name="T31" fmla="*/ 426 h 573"/>
              <a:gd name="T32" fmla="*/ 340 w 600"/>
              <a:gd name="T33" fmla="*/ 115 h 573"/>
              <a:gd name="T34" fmla="*/ 370 w 600"/>
              <a:gd name="T35" fmla="*/ 145 h 573"/>
              <a:gd name="T36" fmla="*/ 294 w 600"/>
              <a:gd name="T37" fmla="*/ 222 h 573"/>
              <a:gd name="T38" fmla="*/ 102 w 600"/>
              <a:gd name="T39" fmla="*/ 487 h 573"/>
              <a:gd name="T40" fmla="*/ 105 w 600"/>
              <a:gd name="T41" fmla="*/ 489 h 573"/>
              <a:gd name="T42" fmla="*/ 204 w 600"/>
              <a:gd name="T43" fmla="*/ 428 h 573"/>
              <a:gd name="T44" fmla="*/ 380 w 600"/>
              <a:gd name="T45" fmla="*/ 262 h 573"/>
              <a:gd name="T46" fmla="*/ 477 w 600"/>
              <a:gd name="T47" fmla="*/ 200 h 573"/>
              <a:gd name="T48" fmla="*/ 466 w 600"/>
              <a:gd name="T49" fmla="*/ 250 h 573"/>
              <a:gd name="T50" fmla="*/ 260 w 600"/>
              <a:gd name="T51" fmla="*/ 416 h 573"/>
              <a:gd name="T52" fmla="*/ 121 w 600"/>
              <a:gd name="T53" fmla="*/ 528 h 573"/>
              <a:gd name="T54" fmla="*/ 172 w 600"/>
              <a:gd name="T55" fmla="*/ 527 h 573"/>
              <a:gd name="T56" fmla="*/ 335 w 600"/>
              <a:gd name="T57" fmla="*/ 385 h 573"/>
              <a:gd name="T58" fmla="*/ 514 w 600"/>
              <a:gd name="T59" fmla="*/ 301 h 573"/>
              <a:gd name="T60" fmla="*/ 596 w 600"/>
              <a:gd name="T61" fmla="*/ 342 h 573"/>
              <a:gd name="T62" fmla="*/ 124 w 600"/>
              <a:gd name="T63" fmla="*/ 475 h 573"/>
              <a:gd name="T64" fmla="*/ 107 w 600"/>
              <a:gd name="T65" fmla="*/ 460 h 573"/>
              <a:gd name="T66" fmla="*/ 326 w 600"/>
              <a:gd name="T67" fmla="*/ 234 h 573"/>
              <a:gd name="T68" fmla="*/ 430 w 600"/>
              <a:gd name="T69" fmla="*/ 137 h 573"/>
              <a:gd name="T70" fmla="*/ 446 w 600"/>
              <a:gd name="T71" fmla="*/ 157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00" h="573">
                <a:moveTo>
                  <a:pt x="596" y="342"/>
                </a:moveTo>
                <a:cubicBezTo>
                  <a:pt x="591" y="346"/>
                  <a:pt x="585" y="347"/>
                  <a:pt x="577" y="344"/>
                </a:cubicBezTo>
                <a:cubicBezTo>
                  <a:pt x="568" y="339"/>
                  <a:pt x="558" y="333"/>
                  <a:pt x="549" y="328"/>
                </a:cubicBezTo>
                <a:cubicBezTo>
                  <a:pt x="532" y="319"/>
                  <a:pt x="515" y="319"/>
                  <a:pt x="497" y="326"/>
                </a:cubicBezTo>
                <a:cubicBezTo>
                  <a:pt x="481" y="333"/>
                  <a:pt x="461" y="349"/>
                  <a:pt x="436" y="374"/>
                </a:cubicBezTo>
                <a:cubicBezTo>
                  <a:pt x="428" y="382"/>
                  <a:pt x="417" y="396"/>
                  <a:pt x="402" y="416"/>
                </a:cubicBezTo>
                <a:cubicBezTo>
                  <a:pt x="387" y="436"/>
                  <a:pt x="375" y="451"/>
                  <a:pt x="367" y="459"/>
                </a:cubicBezTo>
                <a:cubicBezTo>
                  <a:pt x="354" y="472"/>
                  <a:pt x="335" y="487"/>
                  <a:pt x="311" y="503"/>
                </a:cubicBezTo>
                <a:cubicBezTo>
                  <a:pt x="283" y="522"/>
                  <a:pt x="257" y="535"/>
                  <a:pt x="234" y="545"/>
                </a:cubicBezTo>
                <a:cubicBezTo>
                  <a:pt x="194" y="561"/>
                  <a:pt x="159" y="569"/>
                  <a:pt x="129" y="571"/>
                </a:cubicBezTo>
                <a:cubicBezTo>
                  <a:pt x="103" y="573"/>
                  <a:pt x="85" y="569"/>
                  <a:pt x="76" y="559"/>
                </a:cubicBezTo>
                <a:cubicBezTo>
                  <a:pt x="70" y="553"/>
                  <a:pt x="67" y="544"/>
                  <a:pt x="69" y="533"/>
                </a:cubicBezTo>
                <a:cubicBezTo>
                  <a:pt x="70" y="521"/>
                  <a:pt x="70" y="514"/>
                  <a:pt x="68" y="512"/>
                </a:cubicBezTo>
                <a:cubicBezTo>
                  <a:pt x="65" y="509"/>
                  <a:pt x="58" y="508"/>
                  <a:pt x="49" y="510"/>
                </a:cubicBezTo>
                <a:cubicBezTo>
                  <a:pt x="40" y="511"/>
                  <a:pt x="33" y="509"/>
                  <a:pt x="27" y="503"/>
                </a:cubicBezTo>
                <a:cubicBezTo>
                  <a:pt x="4" y="480"/>
                  <a:pt x="0" y="443"/>
                  <a:pt x="16" y="392"/>
                </a:cubicBezTo>
                <a:cubicBezTo>
                  <a:pt x="26" y="360"/>
                  <a:pt x="47" y="320"/>
                  <a:pt x="79" y="272"/>
                </a:cubicBezTo>
                <a:cubicBezTo>
                  <a:pt x="92" y="253"/>
                  <a:pt x="104" y="238"/>
                  <a:pt x="114" y="228"/>
                </a:cubicBezTo>
                <a:cubicBezTo>
                  <a:pt x="138" y="204"/>
                  <a:pt x="163" y="180"/>
                  <a:pt x="189" y="156"/>
                </a:cubicBezTo>
                <a:cubicBezTo>
                  <a:pt x="215" y="133"/>
                  <a:pt x="228" y="120"/>
                  <a:pt x="229" y="119"/>
                </a:cubicBezTo>
                <a:cubicBezTo>
                  <a:pt x="253" y="96"/>
                  <a:pt x="262" y="74"/>
                  <a:pt x="259" y="52"/>
                </a:cubicBezTo>
                <a:cubicBezTo>
                  <a:pt x="257" y="41"/>
                  <a:pt x="255" y="30"/>
                  <a:pt x="253" y="19"/>
                </a:cubicBezTo>
                <a:cubicBezTo>
                  <a:pt x="252" y="10"/>
                  <a:pt x="252" y="4"/>
                  <a:pt x="255" y="2"/>
                </a:cubicBezTo>
                <a:cubicBezTo>
                  <a:pt x="257" y="0"/>
                  <a:pt x="260" y="1"/>
                  <a:pt x="264" y="5"/>
                </a:cubicBezTo>
                <a:cubicBezTo>
                  <a:pt x="275" y="15"/>
                  <a:pt x="282" y="32"/>
                  <a:pt x="285" y="54"/>
                </a:cubicBezTo>
                <a:cubicBezTo>
                  <a:pt x="288" y="77"/>
                  <a:pt x="287" y="97"/>
                  <a:pt x="281" y="115"/>
                </a:cubicBezTo>
                <a:cubicBezTo>
                  <a:pt x="271" y="142"/>
                  <a:pt x="249" y="176"/>
                  <a:pt x="212" y="217"/>
                </a:cubicBezTo>
                <a:cubicBezTo>
                  <a:pt x="172" y="262"/>
                  <a:pt x="130" y="306"/>
                  <a:pt x="89" y="351"/>
                </a:cubicBezTo>
                <a:cubicBezTo>
                  <a:pt x="63" y="381"/>
                  <a:pt x="45" y="407"/>
                  <a:pt x="37" y="428"/>
                </a:cubicBezTo>
                <a:cubicBezTo>
                  <a:pt x="30" y="447"/>
                  <a:pt x="31" y="461"/>
                  <a:pt x="39" y="470"/>
                </a:cubicBezTo>
                <a:cubicBezTo>
                  <a:pt x="42" y="473"/>
                  <a:pt x="47" y="471"/>
                  <a:pt x="54" y="465"/>
                </a:cubicBezTo>
                <a:cubicBezTo>
                  <a:pt x="52" y="466"/>
                  <a:pt x="61" y="453"/>
                  <a:pt x="80" y="426"/>
                </a:cubicBezTo>
                <a:cubicBezTo>
                  <a:pt x="100" y="395"/>
                  <a:pt x="125" y="363"/>
                  <a:pt x="154" y="329"/>
                </a:cubicBezTo>
                <a:cubicBezTo>
                  <a:pt x="340" y="115"/>
                  <a:pt x="340" y="115"/>
                  <a:pt x="340" y="115"/>
                </a:cubicBezTo>
                <a:cubicBezTo>
                  <a:pt x="360" y="94"/>
                  <a:pt x="375" y="89"/>
                  <a:pt x="385" y="98"/>
                </a:cubicBezTo>
                <a:cubicBezTo>
                  <a:pt x="393" y="107"/>
                  <a:pt x="389" y="123"/>
                  <a:pt x="370" y="145"/>
                </a:cubicBezTo>
                <a:cubicBezTo>
                  <a:pt x="366" y="150"/>
                  <a:pt x="353" y="164"/>
                  <a:pt x="333" y="184"/>
                </a:cubicBezTo>
                <a:cubicBezTo>
                  <a:pt x="294" y="222"/>
                  <a:pt x="294" y="222"/>
                  <a:pt x="294" y="222"/>
                </a:cubicBezTo>
                <a:cubicBezTo>
                  <a:pt x="216" y="301"/>
                  <a:pt x="161" y="361"/>
                  <a:pt x="131" y="402"/>
                </a:cubicBezTo>
                <a:cubicBezTo>
                  <a:pt x="99" y="446"/>
                  <a:pt x="89" y="474"/>
                  <a:pt x="102" y="487"/>
                </a:cubicBezTo>
                <a:cubicBezTo>
                  <a:pt x="103" y="487"/>
                  <a:pt x="103" y="488"/>
                  <a:pt x="104" y="488"/>
                </a:cubicBezTo>
                <a:cubicBezTo>
                  <a:pt x="104" y="489"/>
                  <a:pt x="105" y="489"/>
                  <a:pt x="105" y="489"/>
                </a:cubicBezTo>
                <a:cubicBezTo>
                  <a:pt x="110" y="492"/>
                  <a:pt x="122" y="489"/>
                  <a:pt x="141" y="478"/>
                </a:cubicBezTo>
                <a:cubicBezTo>
                  <a:pt x="162" y="465"/>
                  <a:pt x="183" y="449"/>
                  <a:pt x="204" y="428"/>
                </a:cubicBezTo>
                <a:cubicBezTo>
                  <a:pt x="296" y="336"/>
                  <a:pt x="296" y="336"/>
                  <a:pt x="296" y="336"/>
                </a:cubicBezTo>
                <a:cubicBezTo>
                  <a:pt x="311" y="320"/>
                  <a:pt x="339" y="296"/>
                  <a:pt x="380" y="262"/>
                </a:cubicBezTo>
                <a:cubicBezTo>
                  <a:pt x="413" y="234"/>
                  <a:pt x="435" y="216"/>
                  <a:pt x="446" y="209"/>
                </a:cubicBezTo>
                <a:cubicBezTo>
                  <a:pt x="462" y="198"/>
                  <a:pt x="472" y="195"/>
                  <a:pt x="477" y="200"/>
                </a:cubicBezTo>
                <a:cubicBezTo>
                  <a:pt x="481" y="204"/>
                  <a:pt x="483" y="211"/>
                  <a:pt x="481" y="221"/>
                </a:cubicBezTo>
                <a:cubicBezTo>
                  <a:pt x="480" y="232"/>
                  <a:pt x="475" y="242"/>
                  <a:pt x="466" y="250"/>
                </a:cubicBezTo>
                <a:cubicBezTo>
                  <a:pt x="465" y="251"/>
                  <a:pt x="445" y="267"/>
                  <a:pt x="406" y="297"/>
                </a:cubicBezTo>
                <a:cubicBezTo>
                  <a:pt x="359" y="335"/>
                  <a:pt x="310" y="374"/>
                  <a:pt x="260" y="416"/>
                </a:cubicBezTo>
                <a:cubicBezTo>
                  <a:pt x="237" y="436"/>
                  <a:pt x="208" y="459"/>
                  <a:pt x="174" y="486"/>
                </a:cubicBezTo>
                <a:cubicBezTo>
                  <a:pt x="146" y="507"/>
                  <a:pt x="128" y="521"/>
                  <a:pt x="121" y="528"/>
                </a:cubicBezTo>
                <a:cubicBezTo>
                  <a:pt x="117" y="532"/>
                  <a:pt x="117" y="536"/>
                  <a:pt x="121" y="541"/>
                </a:cubicBezTo>
                <a:cubicBezTo>
                  <a:pt x="128" y="547"/>
                  <a:pt x="145" y="542"/>
                  <a:pt x="172" y="527"/>
                </a:cubicBezTo>
                <a:cubicBezTo>
                  <a:pt x="203" y="510"/>
                  <a:pt x="235" y="485"/>
                  <a:pt x="266" y="454"/>
                </a:cubicBezTo>
                <a:cubicBezTo>
                  <a:pt x="335" y="385"/>
                  <a:pt x="335" y="385"/>
                  <a:pt x="335" y="385"/>
                </a:cubicBezTo>
                <a:cubicBezTo>
                  <a:pt x="359" y="361"/>
                  <a:pt x="388" y="341"/>
                  <a:pt x="422" y="325"/>
                </a:cubicBezTo>
                <a:cubicBezTo>
                  <a:pt x="455" y="310"/>
                  <a:pt x="485" y="302"/>
                  <a:pt x="514" y="301"/>
                </a:cubicBezTo>
                <a:cubicBezTo>
                  <a:pt x="548" y="299"/>
                  <a:pt x="575" y="309"/>
                  <a:pt x="595" y="329"/>
                </a:cubicBezTo>
                <a:cubicBezTo>
                  <a:pt x="600" y="333"/>
                  <a:pt x="600" y="338"/>
                  <a:pt x="596" y="342"/>
                </a:cubicBezTo>
                <a:close/>
                <a:moveTo>
                  <a:pt x="446" y="157"/>
                </a:moveTo>
                <a:cubicBezTo>
                  <a:pt x="124" y="475"/>
                  <a:pt x="124" y="475"/>
                  <a:pt x="124" y="475"/>
                </a:cubicBezTo>
                <a:cubicBezTo>
                  <a:pt x="119" y="481"/>
                  <a:pt x="114" y="482"/>
                  <a:pt x="109" y="478"/>
                </a:cubicBezTo>
                <a:cubicBezTo>
                  <a:pt x="103" y="472"/>
                  <a:pt x="103" y="466"/>
                  <a:pt x="107" y="460"/>
                </a:cubicBezTo>
                <a:cubicBezTo>
                  <a:pt x="174" y="384"/>
                  <a:pt x="214" y="339"/>
                  <a:pt x="228" y="326"/>
                </a:cubicBezTo>
                <a:cubicBezTo>
                  <a:pt x="251" y="302"/>
                  <a:pt x="284" y="271"/>
                  <a:pt x="326" y="234"/>
                </a:cubicBezTo>
                <a:cubicBezTo>
                  <a:pt x="367" y="196"/>
                  <a:pt x="396" y="169"/>
                  <a:pt x="412" y="153"/>
                </a:cubicBezTo>
                <a:cubicBezTo>
                  <a:pt x="421" y="145"/>
                  <a:pt x="427" y="139"/>
                  <a:pt x="430" y="137"/>
                </a:cubicBezTo>
                <a:cubicBezTo>
                  <a:pt x="436" y="134"/>
                  <a:pt x="440" y="135"/>
                  <a:pt x="444" y="139"/>
                </a:cubicBezTo>
                <a:cubicBezTo>
                  <a:pt x="448" y="143"/>
                  <a:pt x="449" y="149"/>
                  <a:pt x="446" y="1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47"/>
          <p:cNvSpPr>
            <a:spLocks noEditPoints="1"/>
          </p:cNvSpPr>
          <p:nvPr userDrawn="1"/>
        </p:nvSpPr>
        <p:spPr bwMode="auto">
          <a:xfrm>
            <a:off x="11928648" y="6597352"/>
            <a:ext cx="141884" cy="135774"/>
          </a:xfrm>
          <a:custGeom>
            <a:avLst/>
            <a:gdLst>
              <a:gd name="T0" fmla="*/ 514 w 600"/>
              <a:gd name="T1" fmla="*/ 272 h 573"/>
              <a:gd name="T2" fmla="*/ 335 w 600"/>
              <a:gd name="T3" fmla="*/ 187 h 573"/>
              <a:gd name="T4" fmla="*/ 172 w 600"/>
              <a:gd name="T5" fmla="*/ 46 h 573"/>
              <a:gd name="T6" fmla="*/ 121 w 600"/>
              <a:gd name="T7" fmla="*/ 45 h 573"/>
              <a:gd name="T8" fmla="*/ 260 w 600"/>
              <a:gd name="T9" fmla="*/ 156 h 573"/>
              <a:gd name="T10" fmla="*/ 466 w 600"/>
              <a:gd name="T11" fmla="*/ 322 h 573"/>
              <a:gd name="T12" fmla="*/ 477 w 600"/>
              <a:gd name="T13" fmla="*/ 373 h 573"/>
              <a:gd name="T14" fmla="*/ 380 w 600"/>
              <a:gd name="T15" fmla="*/ 311 h 573"/>
              <a:gd name="T16" fmla="*/ 204 w 600"/>
              <a:gd name="T17" fmla="*/ 145 h 573"/>
              <a:gd name="T18" fmla="*/ 105 w 600"/>
              <a:gd name="T19" fmla="*/ 83 h 573"/>
              <a:gd name="T20" fmla="*/ 102 w 600"/>
              <a:gd name="T21" fmla="*/ 85 h 573"/>
              <a:gd name="T22" fmla="*/ 294 w 600"/>
              <a:gd name="T23" fmla="*/ 350 h 573"/>
              <a:gd name="T24" fmla="*/ 370 w 600"/>
              <a:gd name="T25" fmla="*/ 428 h 573"/>
              <a:gd name="T26" fmla="*/ 340 w 600"/>
              <a:gd name="T27" fmla="*/ 458 h 573"/>
              <a:gd name="T28" fmla="*/ 80 w 600"/>
              <a:gd name="T29" fmla="*/ 147 h 573"/>
              <a:gd name="T30" fmla="*/ 39 w 600"/>
              <a:gd name="T31" fmla="*/ 103 h 573"/>
              <a:gd name="T32" fmla="*/ 89 w 600"/>
              <a:gd name="T33" fmla="*/ 222 h 573"/>
              <a:gd name="T34" fmla="*/ 281 w 600"/>
              <a:gd name="T35" fmla="*/ 457 h 573"/>
              <a:gd name="T36" fmla="*/ 264 w 600"/>
              <a:gd name="T37" fmla="*/ 568 h 573"/>
              <a:gd name="T38" fmla="*/ 253 w 600"/>
              <a:gd name="T39" fmla="*/ 554 h 573"/>
              <a:gd name="T40" fmla="*/ 229 w 600"/>
              <a:gd name="T41" fmla="*/ 453 h 573"/>
              <a:gd name="T42" fmla="*/ 114 w 600"/>
              <a:gd name="T43" fmla="*/ 345 h 573"/>
              <a:gd name="T44" fmla="*/ 16 w 600"/>
              <a:gd name="T45" fmla="*/ 181 h 573"/>
              <a:gd name="T46" fmla="*/ 49 w 600"/>
              <a:gd name="T47" fmla="*/ 63 h 573"/>
              <a:gd name="T48" fmla="*/ 69 w 600"/>
              <a:gd name="T49" fmla="*/ 40 h 573"/>
              <a:gd name="T50" fmla="*/ 129 w 600"/>
              <a:gd name="T51" fmla="*/ 1 h 573"/>
              <a:gd name="T52" fmla="*/ 311 w 600"/>
              <a:gd name="T53" fmla="*/ 69 h 573"/>
              <a:gd name="T54" fmla="*/ 402 w 600"/>
              <a:gd name="T55" fmla="*/ 157 h 573"/>
              <a:gd name="T56" fmla="*/ 497 w 600"/>
              <a:gd name="T57" fmla="*/ 246 h 573"/>
              <a:gd name="T58" fmla="*/ 577 w 600"/>
              <a:gd name="T59" fmla="*/ 229 h 573"/>
              <a:gd name="T60" fmla="*/ 595 w 600"/>
              <a:gd name="T61" fmla="*/ 243 h 573"/>
              <a:gd name="T62" fmla="*/ 430 w 600"/>
              <a:gd name="T63" fmla="*/ 435 h 573"/>
              <a:gd name="T64" fmla="*/ 326 w 600"/>
              <a:gd name="T65" fmla="*/ 339 h 573"/>
              <a:gd name="T66" fmla="*/ 107 w 600"/>
              <a:gd name="T67" fmla="*/ 112 h 573"/>
              <a:gd name="T68" fmla="*/ 124 w 600"/>
              <a:gd name="T69" fmla="*/ 97 h 573"/>
              <a:gd name="T70" fmla="*/ 444 w 600"/>
              <a:gd name="T71" fmla="*/ 433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00" h="573">
                <a:moveTo>
                  <a:pt x="595" y="243"/>
                </a:moveTo>
                <a:cubicBezTo>
                  <a:pt x="575" y="264"/>
                  <a:pt x="548" y="273"/>
                  <a:pt x="514" y="272"/>
                </a:cubicBezTo>
                <a:cubicBezTo>
                  <a:pt x="485" y="271"/>
                  <a:pt x="455" y="263"/>
                  <a:pt x="422" y="247"/>
                </a:cubicBezTo>
                <a:cubicBezTo>
                  <a:pt x="388" y="232"/>
                  <a:pt x="359" y="212"/>
                  <a:pt x="335" y="187"/>
                </a:cubicBezTo>
                <a:cubicBezTo>
                  <a:pt x="266" y="119"/>
                  <a:pt x="266" y="119"/>
                  <a:pt x="266" y="119"/>
                </a:cubicBezTo>
                <a:cubicBezTo>
                  <a:pt x="235" y="87"/>
                  <a:pt x="203" y="63"/>
                  <a:pt x="172" y="46"/>
                </a:cubicBezTo>
                <a:cubicBezTo>
                  <a:pt x="145" y="30"/>
                  <a:pt x="128" y="26"/>
                  <a:pt x="121" y="32"/>
                </a:cubicBezTo>
                <a:cubicBezTo>
                  <a:pt x="117" y="36"/>
                  <a:pt x="117" y="41"/>
                  <a:pt x="121" y="45"/>
                </a:cubicBezTo>
                <a:cubicBezTo>
                  <a:pt x="128" y="52"/>
                  <a:pt x="146" y="66"/>
                  <a:pt x="174" y="87"/>
                </a:cubicBezTo>
                <a:cubicBezTo>
                  <a:pt x="208" y="113"/>
                  <a:pt x="237" y="136"/>
                  <a:pt x="260" y="156"/>
                </a:cubicBezTo>
                <a:cubicBezTo>
                  <a:pt x="310" y="198"/>
                  <a:pt x="359" y="238"/>
                  <a:pt x="406" y="275"/>
                </a:cubicBezTo>
                <a:cubicBezTo>
                  <a:pt x="445" y="306"/>
                  <a:pt x="465" y="321"/>
                  <a:pt x="466" y="322"/>
                </a:cubicBezTo>
                <a:cubicBezTo>
                  <a:pt x="475" y="331"/>
                  <a:pt x="480" y="340"/>
                  <a:pt x="481" y="351"/>
                </a:cubicBezTo>
                <a:cubicBezTo>
                  <a:pt x="483" y="361"/>
                  <a:pt x="481" y="368"/>
                  <a:pt x="477" y="373"/>
                </a:cubicBezTo>
                <a:cubicBezTo>
                  <a:pt x="472" y="378"/>
                  <a:pt x="462" y="375"/>
                  <a:pt x="446" y="364"/>
                </a:cubicBezTo>
                <a:cubicBezTo>
                  <a:pt x="435" y="356"/>
                  <a:pt x="413" y="339"/>
                  <a:pt x="380" y="311"/>
                </a:cubicBezTo>
                <a:cubicBezTo>
                  <a:pt x="339" y="277"/>
                  <a:pt x="311" y="252"/>
                  <a:pt x="296" y="237"/>
                </a:cubicBezTo>
                <a:cubicBezTo>
                  <a:pt x="204" y="145"/>
                  <a:pt x="204" y="145"/>
                  <a:pt x="204" y="145"/>
                </a:cubicBezTo>
                <a:cubicBezTo>
                  <a:pt x="183" y="124"/>
                  <a:pt x="162" y="107"/>
                  <a:pt x="141" y="95"/>
                </a:cubicBezTo>
                <a:cubicBezTo>
                  <a:pt x="122" y="84"/>
                  <a:pt x="110" y="80"/>
                  <a:pt x="105" y="83"/>
                </a:cubicBezTo>
                <a:cubicBezTo>
                  <a:pt x="105" y="84"/>
                  <a:pt x="104" y="84"/>
                  <a:pt x="104" y="84"/>
                </a:cubicBezTo>
                <a:cubicBezTo>
                  <a:pt x="103" y="85"/>
                  <a:pt x="103" y="85"/>
                  <a:pt x="102" y="85"/>
                </a:cubicBezTo>
                <a:cubicBezTo>
                  <a:pt x="89" y="98"/>
                  <a:pt x="99" y="127"/>
                  <a:pt x="131" y="170"/>
                </a:cubicBezTo>
                <a:cubicBezTo>
                  <a:pt x="161" y="212"/>
                  <a:pt x="216" y="272"/>
                  <a:pt x="294" y="350"/>
                </a:cubicBezTo>
                <a:cubicBezTo>
                  <a:pt x="333" y="389"/>
                  <a:pt x="333" y="389"/>
                  <a:pt x="333" y="389"/>
                </a:cubicBezTo>
                <a:cubicBezTo>
                  <a:pt x="353" y="409"/>
                  <a:pt x="366" y="422"/>
                  <a:pt x="370" y="428"/>
                </a:cubicBezTo>
                <a:cubicBezTo>
                  <a:pt x="389" y="450"/>
                  <a:pt x="393" y="465"/>
                  <a:pt x="385" y="474"/>
                </a:cubicBezTo>
                <a:cubicBezTo>
                  <a:pt x="375" y="484"/>
                  <a:pt x="360" y="478"/>
                  <a:pt x="340" y="458"/>
                </a:cubicBezTo>
                <a:cubicBezTo>
                  <a:pt x="154" y="243"/>
                  <a:pt x="154" y="243"/>
                  <a:pt x="154" y="243"/>
                </a:cubicBezTo>
                <a:cubicBezTo>
                  <a:pt x="125" y="210"/>
                  <a:pt x="100" y="178"/>
                  <a:pt x="80" y="147"/>
                </a:cubicBezTo>
                <a:cubicBezTo>
                  <a:pt x="61" y="119"/>
                  <a:pt x="52" y="106"/>
                  <a:pt x="54" y="108"/>
                </a:cubicBezTo>
                <a:cubicBezTo>
                  <a:pt x="47" y="101"/>
                  <a:pt x="42" y="100"/>
                  <a:pt x="39" y="103"/>
                </a:cubicBezTo>
                <a:cubicBezTo>
                  <a:pt x="31" y="111"/>
                  <a:pt x="30" y="125"/>
                  <a:pt x="37" y="144"/>
                </a:cubicBezTo>
                <a:cubicBezTo>
                  <a:pt x="45" y="166"/>
                  <a:pt x="63" y="192"/>
                  <a:pt x="89" y="222"/>
                </a:cubicBezTo>
                <a:cubicBezTo>
                  <a:pt x="130" y="267"/>
                  <a:pt x="172" y="311"/>
                  <a:pt x="212" y="355"/>
                </a:cubicBezTo>
                <a:cubicBezTo>
                  <a:pt x="249" y="397"/>
                  <a:pt x="271" y="431"/>
                  <a:pt x="281" y="457"/>
                </a:cubicBezTo>
                <a:cubicBezTo>
                  <a:pt x="287" y="476"/>
                  <a:pt x="288" y="496"/>
                  <a:pt x="285" y="518"/>
                </a:cubicBezTo>
                <a:cubicBezTo>
                  <a:pt x="282" y="541"/>
                  <a:pt x="275" y="557"/>
                  <a:pt x="264" y="568"/>
                </a:cubicBezTo>
                <a:cubicBezTo>
                  <a:pt x="260" y="572"/>
                  <a:pt x="257" y="573"/>
                  <a:pt x="255" y="570"/>
                </a:cubicBezTo>
                <a:cubicBezTo>
                  <a:pt x="252" y="568"/>
                  <a:pt x="252" y="562"/>
                  <a:pt x="253" y="554"/>
                </a:cubicBezTo>
                <a:cubicBezTo>
                  <a:pt x="255" y="543"/>
                  <a:pt x="257" y="532"/>
                  <a:pt x="259" y="520"/>
                </a:cubicBezTo>
                <a:cubicBezTo>
                  <a:pt x="262" y="499"/>
                  <a:pt x="253" y="477"/>
                  <a:pt x="229" y="453"/>
                </a:cubicBezTo>
                <a:cubicBezTo>
                  <a:pt x="228" y="452"/>
                  <a:pt x="215" y="440"/>
                  <a:pt x="189" y="416"/>
                </a:cubicBezTo>
                <a:cubicBezTo>
                  <a:pt x="163" y="393"/>
                  <a:pt x="138" y="369"/>
                  <a:pt x="114" y="345"/>
                </a:cubicBezTo>
                <a:cubicBezTo>
                  <a:pt x="104" y="335"/>
                  <a:pt x="92" y="320"/>
                  <a:pt x="79" y="301"/>
                </a:cubicBezTo>
                <a:cubicBezTo>
                  <a:pt x="47" y="253"/>
                  <a:pt x="26" y="213"/>
                  <a:pt x="16" y="181"/>
                </a:cubicBezTo>
                <a:cubicBezTo>
                  <a:pt x="0" y="129"/>
                  <a:pt x="4" y="92"/>
                  <a:pt x="27" y="69"/>
                </a:cubicBezTo>
                <a:cubicBezTo>
                  <a:pt x="33" y="63"/>
                  <a:pt x="40" y="61"/>
                  <a:pt x="49" y="63"/>
                </a:cubicBezTo>
                <a:cubicBezTo>
                  <a:pt x="58" y="64"/>
                  <a:pt x="65" y="64"/>
                  <a:pt x="68" y="60"/>
                </a:cubicBezTo>
                <a:cubicBezTo>
                  <a:pt x="70" y="58"/>
                  <a:pt x="70" y="51"/>
                  <a:pt x="69" y="40"/>
                </a:cubicBezTo>
                <a:cubicBezTo>
                  <a:pt x="67" y="29"/>
                  <a:pt x="70" y="20"/>
                  <a:pt x="76" y="13"/>
                </a:cubicBezTo>
                <a:cubicBezTo>
                  <a:pt x="85" y="4"/>
                  <a:pt x="103" y="0"/>
                  <a:pt x="129" y="1"/>
                </a:cubicBezTo>
                <a:cubicBezTo>
                  <a:pt x="159" y="3"/>
                  <a:pt x="194" y="12"/>
                  <a:pt x="234" y="28"/>
                </a:cubicBezTo>
                <a:cubicBezTo>
                  <a:pt x="257" y="37"/>
                  <a:pt x="283" y="51"/>
                  <a:pt x="311" y="69"/>
                </a:cubicBezTo>
                <a:cubicBezTo>
                  <a:pt x="335" y="86"/>
                  <a:pt x="354" y="100"/>
                  <a:pt x="367" y="113"/>
                </a:cubicBezTo>
                <a:cubicBezTo>
                  <a:pt x="375" y="122"/>
                  <a:pt x="387" y="137"/>
                  <a:pt x="402" y="157"/>
                </a:cubicBezTo>
                <a:cubicBezTo>
                  <a:pt x="417" y="177"/>
                  <a:pt x="428" y="191"/>
                  <a:pt x="436" y="199"/>
                </a:cubicBezTo>
                <a:cubicBezTo>
                  <a:pt x="461" y="223"/>
                  <a:pt x="481" y="239"/>
                  <a:pt x="497" y="246"/>
                </a:cubicBezTo>
                <a:cubicBezTo>
                  <a:pt x="515" y="254"/>
                  <a:pt x="532" y="253"/>
                  <a:pt x="549" y="244"/>
                </a:cubicBezTo>
                <a:cubicBezTo>
                  <a:pt x="558" y="239"/>
                  <a:pt x="568" y="234"/>
                  <a:pt x="577" y="229"/>
                </a:cubicBezTo>
                <a:cubicBezTo>
                  <a:pt x="585" y="225"/>
                  <a:pt x="591" y="226"/>
                  <a:pt x="596" y="231"/>
                </a:cubicBezTo>
                <a:cubicBezTo>
                  <a:pt x="600" y="235"/>
                  <a:pt x="600" y="239"/>
                  <a:pt x="595" y="243"/>
                </a:cubicBezTo>
                <a:close/>
                <a:moveTo>
                  <a:pt x="444" y="433"/>
                </a:moveTo>
                <a:cubicBezTo>
                  <a:pt x="440" y="438"/>
                  <a:pt x="436" y="438"/>
                  <a:pt x="430" y="435"/>
                </a:cubicBezTo>
                <a:cubicBezTo>
                  <a:pt x="427" y="433"/>
                  <a:pt x="421" y="428"/>
                  <a:pt x="412" y="420"/>
                </a:cubicBezTo>
                <a:cubicBezTo>
                  <a:pt x="396" y="404"/>
                  <a:pt x="367" y="377"/>
                  <a:pt x="326" y="339"/>
                </a:cubicBezTo>
                <a:cubicBezTo>
                  <a:pt x="284" y="301"/>
                  <a:pt x="251" y="271"/>
                  <a:pt x="228" y="247"/>
                </a:cubicBezTo>
                <a:cubicBezTo>
                  <a:pt x="214" y="233"/>
                  <a:pt x="174" y="188"/>
                  <a:pt x="107" y="112"/>
                </a:cubicBezTo>
                <a:cubicBezTo>
                  <a:pt x="103" y="107"/>
                  <a:pt x="103" y="101"/>
                  <a:pt x="109" y="95"/>
                </a:cubicBezTo>
                <a:cubicBezTo>
                  <a:pt x="114" y="91"/>
                  <a:pt x="119" y="91"/>
                  <a:pt x="124" y="97"/>
                </a:cubicBezTo>
                <a:cubicBezTo>
                  <a:pt x="446" y="416"/>
                  <a:pt x="446" y="416"/>
                  <a:pt x="446" y="416"/>
                </a:cubicBezTo>
                <a:cubicBezTo>
                  <a:pt x="449" y="424"/>
                  <a:pt x="448" y="430"/>
                  <a:pt x="444" y="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48"/>
          <p:cNvSpPr>
            <a:spLocks noEditPoints="1"/>
          </p:cNvSpPr>
          <p:nvPr userDrawn="1"/>
        </p:nvSpPr>
        <p:spPr bwMode="auto">
          <a:xfrm>
            <a:off x="119336" y="116632"/>
            <a:ext cx="141884" cy="135774"/>
          </a:xfrm>
          <a:custGeom>
            <a:avLst/>
            <a:gdLst>
              <a:gd name="T0" fmla="*/ 86 w 599"/>
              <a:gd name="T1" fmla="*/ 301 h 573"/>
              <a:gd name="T2" fmla="*/ 265 w 599"/>
              <a:gd name="T3" fmla="*/ 385 h 573"/>
              <a:gd name="T4" fmla="*/ 428 w 599"/>
              <a:gd name="T5" fmla="*/ 527 h 573"/>
              <a:gd name="T6" fmla="*/ 479 w 599"/>
              <a:gd name="T7" fmla="*/ 528 h 573"/>
              <a:gd name="T8" fmla="*/ 340 w 599"/>
              <a:gd name="T9" fmla="*/ 416 h 573"/>
              <a:gd name="T10" fmla="*/ 134 w 599"/>
              <a:gd name="T11" fmla="*/ 250 h 573"/>
              <a:gd name="T12" fmla="*/ 123 w 599"/>
              <a:gd name="T13" fmla="*/ 200 h 573"/>
              <a:gd name="T14" fmla="*/ 220 w 599"/>
              <a:gd name="T15" fmla="*/ 262 h 573"/>
              <a:gd name="T16" fmla="*/ 396 w 599"/>
              <a:gd name="T17" fmla="*/ 428 h 573"/>
              <a:gd name="T18" fmla="*/ 495 w 599"/>
              <a:gd name="T19" fmla="*/ 489 h 573"/>
              <a:gd name="T20" fmla="*/ 498 w 599"/>
              <a:gd name="T21" fmla="*/ 487 h 573"/>
              <a:gd name="T22" fmla="*/ 306 w 599"/>
              <a:gd name="T23" fmla="*/ 222 h 573"/>
              <a:gd name="T24" fmla="*/ 229 w 599"/>
              <a:gd name="T25" fmla="*/ 145 h 573"/>
              <a:gd name="T26" fmla="*/ 260 w 599"/>
              <a:gd name="T27" fmla="*/ 115 h 573"/>
              <a:gd name="T28" fmla="*/ 520 w 599"/>
              <a:gd name="T29" fmla="*/ 426 h 573"/>
              <a:gd name="T30" fmla="*/ 561 w 599"/>
              <a:gd name="T31" fmla="*/ 470 h 573"/>
              <a:gd name="T32" fmla="*/ 511 w 599"/>
              <a:gd name="T33" fmla="*/ 351 h 573"/>
              <a:gd name="T34" fmla="*/ 319 w 599"/>
              <a:gd name="T35" fmla="*/ 115 h 573"/>
              <a:gd name="T36" fmla="*/ 336 w 599"/>
              <a:gd name="T37" fmla="*/ 5 h 573"/>
              <a:gd name="T38" fmla="*/ 347 w 599"/>
              <a:gd name="T39" fmla="*/ 19 h 573"/>
              <a:gd name="T40" fmla="*/ 371 w 599"/>
              <a:gd name="T41" fmla="*/ 119 h 573"/>
              <a:gd name="T42" fmla="*/ 486 w 599"/>
              <a:gd name="T43" fmla="*/ 228 h 573"/>
              <a:gd name="T44" fmla="*/ 584 w 599"/>
              <a:gd name="T45" fmla="*/ 392 h 573"/>
              <a:gd name="T46" fmla="*/ 551 w 599"/>
              <a:gd name="T47" fmla="*/ 510 h 573"/>
              <a:gd name="T48" fmla="*/ 531 w 599"/>
              <a:gd name="T49" fmla="*/ 533 h 573"/>
              <a:gd name="T50" fmla="*/ 470 w 599"/>
              <a:gd name="T51" fmla="*/ 571 h 573"/>
              <a:gd name="T52" fmla="*/ 289 w 599"/>
              <a:gd name="T53" fmla="*/ 503 h 573"/>
              <a:gd name="T54" fmla="*/ 198 w 599"/>
              <a:gd name="T55" fmla="*/ 416 h 573"/>
              <a:gd name="T56" fmla="*/ 103 w 599"/>
              <a:gd name="T57" fmla="*/ 326 h 573"/>
              <a:gd name="T58" fmla="*/ 23 w 599"/>
              <a:gd name="T59" fmla="*/ 344 h 573"/>
              <a:gd name="T60" fmla="*/ 5 w 599"/>
              <a:gd name="T61" fmla="*/ 329 h 573"/>
              <a:gd name="T62" fmla="*/ 169 w 599"/>
              <a:gd name="T63" fmla="*/ 137 h 573"/>
              <a:gd name="T64" fmla="*/ 274 w 599"/>
              <a:gd name="T65" fmla="*/ 234 h 573"/>
              <a:gd name="T66" fmla="*/ 492 w 599"/>
              <a:gd name="T67" fmla="*/ 460 h 573"/>
              <a:gd name="T68" fmla="*/ 476 w 599"/>
              <a:gd name="T69" fmla="*/ 475 h 573"/>
              <a:gd name="T70" fmla="*/ 156 w 599"/>
              <a:gd name="T71" fmla="*/ 139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9" h="573">
                <a:moveTo>
                  <a:pt x="5" y="329"/>
                </a:moveTo>
                <a:cubicBezTo>
                  <a:pt x="25" y="309"/>
                  <a:pt x="52" y="299"/>
                  <a:pt x="86" y="301"/>
                </a:cubicBezTo>
                <a:cubicBezTo>
                  <a:pt x="114" y="302"/>
                  <a:pt x="145" y="310"/>
                  <a:pt x="178" y="325"/>
                </a:cubicBezTo>
                <a:cubicBezTo>
                  <a:pt x="212" y="341"/>
                  <a:pt x="241" y="361"/>
                  <a:pt x="265" y="385"/>
                </a:cubicBezTo>
                <a:cubicBezTo>
                  <a:pt x="334" y="454"/>
                  <a:pt x="334" y="454"/>
                  <a:pt x="334" y="454"/>
                </a:cubicBezTo>
                <a:cubicBezTo>
                  <a:pt x="365" y="485"/>
                  <a:pt x="397" y="510"/>
                  <a:pt x="428" y="527"/>
                </a:cubicBezTo>
                <a:cubicBezTo>
                  <a:pt x="455" y="542"/>
                  <a:pt x="472" y="547"/>
                  <a:pt x="479" y="541"/>
                </a:cubicBezTo>
                <a:cubicBezTo>
                  <a:pt x="483" y="536"/>
                  <a:pt x="483" y="532"/>
                  <a:pt x="479" y="528"/>
                </a:cubicBezTo>
                <a:cubicBezTo>
                  <a:pt x="472" y="521"/>
                  <a:pt x="454" y="507"/>
                  <a:pt x="426" y="486"/>
                </a:cubicBezTo>
                <a:cubicBezTo>
                  <a:pt x="392" y="459"/>
                  <a:pt x="363" y="436"/>
                  <a:pt x="340" y="416"/>
                </a:cubicBezTo>
                <a:cubicBezTo>
                  <a:pt x="290" y="374"/>
                  <a:pt x="241" y="335"/>
                  <a:pt x="194" y="297"/>
                </a:cubicBezTo>
                <a:cubicBezTo>
                  <a:pt x="155" y="267"/>
                  <a:pt x="135" y="251"/>
                  <a:pt x="134" y="250"/>
                </a:cubicBezTo>
                <a:cubicBezTo>
                  <a:pt x="125" y="242"/>
                  <a:pt x="120" y="232"/>
                  <a:pt x="119" y="221"/>
                </a:cubicBezTo>
                <a:cubicBezTo>
                  <a:pt x="117" y="211"/>
                  <a:pt x="119" y="204"/>
                  <a:pt x="123" y="200"/>
                </a:cubicBezTo>
                <a:cubicBezTo>
                  <a:pt x="128" y="195"/>
                  <a:pt x="138" y="198"/>
                  <a:pt x="154" y="209"/>
                </a:cubicBezTo>
                <a:cubicBezTo>
                  <a:pt x="165" y="216"/>
                  <a:pt x="187" y="234"/>
                  <a:pt x="220" y="262"/>
                </a:cubicBezTo>
                <a:cubicBezTo>
                  <a:pt x="261" y="296"/>
                  <a:pt x="289" y="320"/>
                  <a:pt x="304" y="336"/>
                </a:cubicBezTo>
                <a:cubicBezTo>
                  <a:pt x="396" y="428"/>
                  <a:pt x="396" y="428"/>
                  <a:pt x="396" y="428"/>
                </a:cubicBezTo>
                <a:cubicBezTo>
                  <a:pt x="417" y="449"/>
                  <a:pt x="438" y="465"/>
                  <a:pt x="459" y="478"/>
                </a:cubicBezTo>
                <a:cubicBezTo>
                  <a:pt x="478" y="489"/>
                  <a:pt x="490" y="492"/>
                  <a:pt x="495" y="489"/>
                </a:cubicBezTo>
                <a:cubicBezTo>
                  <a:pt x="495" y="489"/>
                  <a:pt x="496" y="489"/>
                  <a:pt x="496" y="488"/>
                </a:cubicBezTo>
                <a:cubicBezTo>
                  <a:pt x="497" y="488"/>
                  <a:pt x="497" y="487"/>
                  <a:pt x="498" y="487"/>
                </a:cubicBezTo>
                <a:cubicBezTo>
                  <a:pt x="511" y="474"/>
                  <a:pt x="501" y="446"/>
                  <a:pt x="469" y="402"/>
                </a:cubicBezTo>
                <a:cubicBezTo>
                  <a:pt x="439" y="361"/>
                  <a:pt x="384" y="301"/>
                  <a:pt x="306" y="222"/>
                </a:cubicBezTo>
                <a:cubicBezTo>
                  <a:pt x="267" y="184"/>
                  <a:pt x="267" y="184"/>
                  <a:pt x="267" y="184"/>
                </a:cubicBezTo>
                <a:cubicBezTo>
                  <a:pt x="247" y="164"/>
                  <a:pt x="234" y="150"/>
                  <a:pt x="229" y="145"/>
                </a:cubicBezTo>
                <a:cubicBezTo>
                  <a:pt x="211" y="123"/>
                  <a:pt x="207" y="107"/>
                  <a:pt x="215" y="98"/>
                </a:cubicBezTo>
                <a:cubicBezTo>
                  <a:pt x="225" y="89"/>
                  <a:pt x="240" y="94"/>
                  <a:pt x="260" y="115"/>
                </a:cubicBezTo>
                <a:cubicBezTo>
                  <a:pt x="446" y="329"/>
                  <a:pt x="446" y="329"/>
                  <a:pt x="446" y="329"/>
                </a:cubicBezTo>
                <a:cubicBezTo>
                  <a:pt x="475" y="363"/>
                  <a:pt x="500" y="395"/>
                  <a:pt x="520" y="426"/>
                </a:cubicBezTo>
                <a:cubicBezTo>
                  <a:pt x="539" y="453"/>
                  <a:pt x="547" y="466"/>
                  <a:pt x="546" y="465"/>
                </a:cubicBezTo>
                <a:cubicBezTo>
                  <a:pt x="553" y="471"/>
                  <a:pt x="558" y="473"/>
                  <a:pt x="561" y="470"/>
                </a:cubicBezTo>
                <a:cubicBezTo>
                  <a:pt x="569" y="461"/>
                  <a:pt x="570" y="447"/>
                  <a:pt x="563" y="428"/>
                </a:cubicBezTo>
                <a:cubicBezTo>
                  <a:pt x="555" y="407"/>
                  <a:pt x="537" y="381"/>
                  <a:pt x="511" y="351"/>
                </a:cubicBezTo>
                <a:cubicBezTo>
                  <a:pt x="469" y="306"/>
                  <a:pt x="428" y="262"/>
                  <a:pt x="388" y="217"/>
                </a:cubicBezTo>
                <a:cubicBezTo>
                  <a:pt x="351" y="176"/>
                  <a:pt x="329" y="142"/>
                  <a:pt x="319" y="115"/>
                </a:cubicBezTo>
                <a:cubicBezTo>
                  <a:pt x="313" y="97"/>
                  <a:pt x="311" y="77"/>
                  <a:pt x="315" y="54"/>
                </a:cubicBezTo>
                <a:cubicBezTo>
                  <a:pt x="318" y="32"/>
                  <a:pt x="325" y="15"/>
                  <a:pt x="336" y="5"/>
                </a:cubicBezTo>
                <a:cubicBezTo>
                  <a:pt x="340" y="1"/>
                  <a:pt x="343" y="0"/>
                  <a:pt x="345" y="2"/>
                </a:cubicBezTo>
                <a:cubicBezTo>
                  <a:pt x="348" y="4"/>
                  <a:pt x="348" y="10"/>
                  <a:pt x="347" y="19"/>
                </a:cubicBezTo>
                <a:cubicBezTo>
                  <a:pt x="345" y="30"/>
                  <a:pt x="343" y="41"/>
                  <a:pt x="341" y="52"/>
                </a:cubicBezTo>
                <a:cubicBezTo>
                  <a:pt x="337" y="74"/>
                  <a:pt x="347" y="96"/>
                  <a:pt x="371" y="119"/>
                </a:cubicBezTo>
                <a:cubicBezTo>
                  <a:pt x="372" y="120"/>
                  <a:pt x="385" y="133"/>
                  <a:pt x="411" y="156"/>
                </a:cubicBezTo>
                <a:cubicBezTo>
                  <a:pt x="437" y="180"/>
                  <a:pt x="462" y="204"/>
                  <a:pt x="486" y="228"/>
                </a:cubicBezTo>
                <a:cubicBezTo>
                  <a:pt x="496" y="238"/>
                  <a:pt x="508" y="253"/>
                  <a:pt x="521" y="272"/>
                </a:cubicBezTo>
                <a:cubicBezTo>
                  <a:pt x="553" y="320"/>
                  <a:pt x="574" y="360"/>
                  <a:pt x="584" y="392"/>
                </a:cubicBezTo>
                <a:cubicBezTo>
                  <a:pt x="599" y="443"/>
                  <a:pt x="596" y="480"/>
                  <a:pt x="573" y="503"/>
                </a:cubicBezTo>
                <a:cubicBezTo>
                  <a:pt x="567" y="509"/>
                  <a:pt x="560" y="511"/>
                  <a:pt x="551" y="510"/>
                </a:cubicBezTo>
                <a:cubicBezTo>
                  <a:pt x="541" y="508"/>
                  <a:pt x="535" y="509"/>
                  <a:pt x="532" y="512"/>
                </a:cubicBezTo>
                <a:cubicBezTo>
                  <a:pt x="530" y="514"/>
                  <a:pt x="530" y="521"/>
                  <a:pt x="531" y="533"/>
                </a:cubicBezTo>
                <a:cubicBezTo>
                  <a:pt x="533" y="544"/>
                  <a:pt x="530" y="553"/>
                  <a:pt x="524" y="559"/>
                </a:cubicBezTo>
                <a:cubicBezTo>
                  <a:pt x="515" y="569"/>
                  <a:pt x="497" y="573"/>
                  <a:pt x="470" y="571"/>
                </a:cubicBezTo>
                <a:cubicBezTo>
                  <a:pt x="441" y="569"/>
                  <a:pt x="406" y="561"/>
                  <a:pt x="366" y="545"/>
                </a:cubicBezTo>
                <a:cubicBezTo>
                  <a:pt x="342" y="535"/>
                  <a:pt x="317" y="522"/>
                  <a:pt x="289" y="503"/>
                </a:cubicBezTo>
                <a:cubicBezTo>
                  <a:pt x="265" y="487"/>
                  <a:pt x="246" y="472"/>
                  <a:pt x="233" y="459"/>
                </a:cubicBezTo>
                <a:cubicBezTo>
                  <a:pt x="224" y="451"/>
                  <a:pt x="213" y="436"/>
                  <a:pt x="198" y="416"/>
                </a:cubicBezTo>
                <a:cubicBezTo>
                  <a:pt x="183" y="396"/>
                  <a:pt x="172" y="382"/>
                  <a:pt x="164" y="374"/>
                </a:cubicBezTo>
                <a:cubicBezTo>
                  <a:pt x="139" y="349"/>
                  <a:pt x="119" y="333"/>
                  <a:pt x="103" y="326"/>
                </a:cubicBezTo>
                <a:cubicBezTo>
                  <a:pt x="85" y="319"/>
                  <a:pt x="68" y="319"/>
                  <a:pt x="51" y="328"/>
                </a:cubicBezTo>
                <a:cubicBezTo>
                  <a:pt x="42" y="333"/>
                  <a:pt x="32" y="339"/>
                  <a:pt x="23" y="344"/>
                </a:cubicBezTo>
                <a:cubicBezTo>
                  <a:pt x="15" y="347"/>
                  <a:pt x="9" y="346"/>
                  <a:pt x="4" y="342"/>
                </a:cubicBezTo>
                <a:cubicBezTo>
                  <a:pt x="0" y="338"/>
                  <a:pt x="0" y="333"/>
                  <a:pt x="5" y="329"/>
                </a:cubicBezTo>
                <a:close/>
                <a:moveTo>
                  <a:pt x="156" y="139"/>
                </a:moveTo>
                <a:cubicBezTo>
                  <a:pt x="160" y="135"/>
                  <a:pt x="164" y="134"/>
                  <a:pt x="169" y="137"/>
                </a:cubicBezTo>
                <a:cubicBezTo>
                  <a:pt x="173" y="139"/>
                  <a:pt x="179" y="145"/>
                  <a:pt x="188" y="153"/>
                </a:cubicBezTo>
                <a:cubicBezTo>
                  <a:pt x="204" y="169"/>
                  <a:pt x="233" y="196"/>
                  <a:pt x="274" y="234"/>
                </a:cubicBezTo>
                <a:cubicBezTo>
                  <a:pt x="316" y="271"/>
                  <a:pt x="349" y="302"/>
                  <a:pt x="372" y="326"/>
                </a:cubicBezTo>
                <a:cubicBezTo>
                  <a:pt x="386" y="339"/>
                  <a:pt x="426" y="384"/>
                  <a:pt x="492" y="460"/>
                </a:cubicBezTo>
                <a:cubicBezTo>
                  <a:pt x="497" y="466"/>
                  <a:pt x="497" y="472"/>
                  <a:pt x="491" y="478"/>
                </a:cubicBezTo>
                <a:cubicBezTo>
                  <a:pt x="486" y="482"/>
                  <a:pt x="481" y="481"/>
                  <a:pt x="476" y="475"/>
                </a:cubicBezTo>
                <a:cubicBezTo>
                  <a:pt x="154" y="157"/>
                  <a:pt x="154" y="157"/>
                  <a:pt x="154" y="157"/>
                </a:cubicBezTo>
                <a:cubicBezTo>
                  <a:pt x="151" y="149"/>
                  <a:pt x="152" y="143"/>
                  <a:pt x="156" y="1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49"/>
          <p:cNvSpPr>
            <a:spLocks noEditPoints="1"/>
          </p:cNvSpPr>
          <p:nvPr userDrawn="1"/>
        </p:nvSpPr>
        <p:spPr bwMode="auto">
          <a:xfrm>
            <a:off x="119336" y="6597352"/>
            <a:ext cx="141884" cy="135774"/>
          </a:xfrm>
          <a:custGeom>
            <a:avLst/>
            <a:gdLst>
              <a:gd name="T0" fmla="*/ 23 w 599"/>
              <a:gd name="T1" fmla="*/ 229 h 573"/>
              <a:gd name="T2" fmla="*/ 103 w 599"/>
              <a:gd name="T3" fmla="*/ 246 h 573"/>
              <a:gd name="T4" fmla="*/ 198 w 599"/>
              <a:gd name="T5" fmla="*/ 157 h 573"/>
              <a:gd name="T6" fmla="*/ 289 w 599"/>
              <a:gd name="T7" fmla="*/ 69 h 573"/>
              <a:gd name="T8" fmla="*/ 470 w 599"/>
              <a:gd name="T9" fmla="*/ 1 h 573"/>
              <a:gd name="T10" fmla="*/ 531 w 599"/>
              <a:gd name="T11" fmla="*/ 40 h 573"/>
              <a:gd name="T12" fmla="*/ 551 w 599"/>
              <a:gd name="T13" fmla="*/ 63 h 573"/>
              <a:gd name="T14" fmla="*/ 584 w 599"/>
              <a:gd name="T15" fmla="*/ 181 h 573"/>
              <a:gd name="T16" fmla="*/ 486 w 599"/>
              <a:gd name="T17" fmla="*/ 345 h 573"/>
              <a:gd name="T18" fmla="*/ 371 w 599"/>
              <a:gd name="T19" fmla="*/ 453 h 573"/>
              <a:gd name="T20" fmla="*/ 347 w 599"/>
              <a:gd name="T21" fmla="*/ 554 h 573"/>
              <a:gd name="T22" fmla="*/ 336 w 599"/>
              <a:gd name="T23" fmla="*/ 568 h 573"/>
              <a:gd name="T24" fmla="*/ 319 w 599"/>
              <a:gd name="T25" fmla="*/ 457 h 573"/>
              <a:gd name="T26" fmla="*/ 511 w 599"/>
              <a:gd name="T27" fmla="*/ 222 h 573"/>
              <a:gd name="T28" fmla="*/ 561 w 599"/>
              <a:gd name="T29" fmla="*/ 103 h 573"/>
              <a:gd name="T30" fmla="*/ 520 w 599"/>
              <a:gd name="T31" fmla="*/ 147 h 573"/>
              <a:gd name="T32" fmla="*/ 260 w 599"/>
              <a:gd name="T33" fmla="*/ 458 h 573"/>
              <a:gd name="T34" fmla="*/ 229 w 599"/>
              <a:gd name="T35" fmla="*/ 428 h 573"/>
              <a:gd name="T36" fmla="*/ 306 w 599"/>
              <a:gd name="T37" fmla="*/ 350 h 573"/>
              <a:gd name="T38" fmla="*/ 498 w 599"/>
              <a:gd name="T39" fmla="*/ 85 h 573"/>
              <a:gd name="T40" fmla="*/ 495 w 599"/>
              <a:gd name="T41" fmla="*/ 83 h 573"/>
              <a:gd name="T42" fmla="*/ 396 w 599"/>
              <a:gd name="T43" fmla="*/ 145 h 573"/>
              <a:gd name="T44" fmla="*/ 220 w 599"/>
              <a:gd name="T45" fmla="*/ 311 h 573"/>
              <a:gd name="T46" fmla="*/ 123 w 599"/>
              <a:gd name="T47" fmla="*/ 373 h 573"/>
              <a:gd name="T48" fmla="*/ 134 w 599"/>
              <a:gd name="T49" fmla="*/ 322 h 573"/>
              <a:gd name="T50" fmla="*/ 340 w 599"/>
              <a:gd name="T51" fmla="*/ 156 h 573"/>
              <a:gd name="T52" fmla="*/ 479 w 599"/>
              <a:gd name="T53" fmla="*/ 45 h 573"/>
              <a:gd name="T54" fmla="*/ 428 w 599"/>
              <a:gd name="T55" fmla="*/ 46 h 573"/>
              <a:gd name="T56" fmla="*/ 265 w 599"/>
              <a:gd name="T57" fmla="*/ 187 h 573"/>
              <a:gd name="T58" fmla="*/ 86 w 599"/>
              <a:gd name="T59" fmla="*/ 272 h 573"/>
              <a:gd name="T60" fmla="*/ 4 w 599"/>
              <a:gd name="T61" fmla="*/ 231 h 573"/>
              <a:gd name="T62" fmla="*/ 476 w 599"/>
              <a:gd name="T63" fmla="*/ 97 h 573"/>
              <a:gd name="T64" fmla="*/ 492 w 599"/>
              <a:gd name="T65" fmla="*/ 112 h 573"/>
              <a:gd name="T66" fmla="*/ 274 w 599"/>
              <a:gd name="T67" fmla="*/ 339 h 573"/>
              <a:gd name="T68" fmla="*/ 169 w 599"/>
              <a:gd name="T69" fmla="*/ 435 h 573"/>
              <a:gd name="T70" fmla="*/ 154 w 599"/>
              <a:gd name="T71" fmla="*/ 416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9" h="573">
                <a:moveTo>
                  <a:pt x="4" y="231"/>
                </a:moveTo>
                <a:cubicBezTo>
                  <a:pt x="9" y="226"/>
                  <a:pt x="15" y="225"/>
                  <a:pt x="23" y="229"/>
                </a:cubicBezTo>
                <a:cubicBezTo>
                  <a:pt x="32" y="234"/>
                  <a:pt x="42" y="239"/>
                  <a:pt x="51" y="244"/>
                </a:cubicBezTo>
                <a:cubicBezTo>
                  <a:pt x="68" y="253"/>
                  <a:pt x="85" y="254"/>
                  <a:pt x="103" y="246"/>
                </a:cubicBezTo>
                <a:cubicBezTo>
                  <a:pt x="119" y="239"/>
                  <a:pt x="139" y="223"/>
                  <a:pt x="164" y="199"/>
                </a:cubicBezTo>
                <a:cubicBezTo>
                  <a:pt x="172" y="191"/>
                  <a:pt x="183" y="177"/>
                  <a:pt x="198" y="157"/>
                </a:cubicBezTo>
                <a:cubicBezTo>
                  <a:pt x="213" y="137"/>
                  <a:pt x="224" y="122"/>
                  <a:pt x="233" y="113"/>
                </a:cubicBezTo>
                <a:cubicBezTo>
                  <a:pt x="246" y="100"/>
                  <a:pt x="265" y="86"/>
                  <a:pt x="289" y="69"/>
                </a:cubicBezTo>
                <a:cubicBezTo>
                  <a:pt x="317" y="51"/>
                  <a:pt x="342" y="37"/>
                  <a:pt x="366" y="28"/>
                </a:cubicBezTo>
                <a:cubicBezTo>
                  <a:pt x="406" y="12"/>
                  <a:pt x="441" y="3"/>
                  <a:pt x="470" y="1"/>
                </a:cubicBezTo>
                <a:cubicBezTo>
                  <a:pt x="497" y="0"/>
                  <a:pt x="515" y="4"/>
                  <a:pt x="524" y="13"/>
                </a:cubicBezTo>
                <a:cubicBezTo>
                  <a:pt x="530" y="20"/>
                  <a:pt x="533" y="29"/>
                  <a:pt x="531" y="40"/>
                </a:cubicBezTo>
                <a:cubicBezTo>
                  <a:pt x="530" y="51"/>
                  <a:pt x="530" y="58"/>
                  <a:pt x="532" y="60"/>
                </a:cubicBezTo>
                <a:cubicBezTo>
                  <a:pt x="535" y="64"/>
                  <a:pt x="541" y="64"/>
                  <a:pt x="551" y="63"/>
                </a:cubicBezTo>
                <a:cubicBezTo>
                  <a:pt x="560" y="61"/>
                  <a:pt x="567" y="63"/>
                  <a:pt x="573" y="69"/>
                </a:cubicBezTo>
                <a:cubicBezTo>
                  <a:pt x="596" y="92"/>
                  <a:pt x="599" y="129"/>
                  <a:pt x="584" y="181"/>
                </a:cubicBezTo>
                <a:cubicBezTo>
                  <a:pt x="574" y="213"/>
                  <a:pt x="553" y="253"/>
                  <a:pt x="521" y="301"/>
                </a:cubicBezTo>
                <a:cubicBezTo>
                  <a:pt x="508" y="320"/>
                  <a:pt x="496" y="335"/>
                  <a:pt x="486" y="345"/>
                </a:cubicBezTo>
                <a:cubicBezTo>
                  <a:pt x="462" y="369"/>
                  <a:pt x="437" y="393"/>
                  <a:pt x="411" y="416"/>
                </a:cubicBezTo>
                <a:cubicBezTo>
                  <a:pt x="385" y="440"/>
                  <a:pt x="372" y="452"/>
                  <a:pt x="371" y="453"/>
                </a:cubicBezTo>
                <a:cubicBezTo>
                  <a:pt x="347" y="477"/>
                  <a:pt x="337" y="499"/>
                  <a:pt x="341" y="520"/>
                </a:cubicBezTo>
                <a:cubicBezTo>
                  <a:pt x="343" y="532"/>
                  <a:pt x="345" y="543"/>
                  <a:pt x="347" y="554"/>
                </a:cubicBezTo>
                <a:cubicBezTo>
                  <a:pt x="348" y="562"/>
                  <a:pt x="348" y="568"/>
                  <a:pt x="345" y="570"/>
                </a:cubicBezTo>
                <a:cubicBezTo>
                  <a:pt x="343" y="573"/>
                  <a:pt x="340" y="572"/>
                  <a:pt x="336" y="568"/>
                </a:cubicBezTo>
                <a:cubicBezTo>
                  <a:pt x="325" y="557"/>
                  <a:pt x="318" y="541"/>
                  <a:pt x="315" y="518"/>
                </a:cubicBezTo>
                <a:cubicBezTo>
                  <a:pt x="311" y="496"/>
                  <a:pt x="313" y="476"/>
                  <a:pt x="319" y="457"/>
                </a:cubicBezTo>
                <a:cubicBezTo>
                  <a:pt x="329" y="431"/>
                  <a:pt x="351" y="397"/>
                  <a:pt x="388" y="355"/>
                </a:cubicBezTo>
                <a:cubicBezTo>
                  <a:pt x="428" y="311"/>
                  <a:pt x="469" y="267"/>
                  <a:pt x="511" y="222"/>
                </a:cubicBezTo>
                <a:cubicBezTo>
                  <a:pt x="537" y="192"/>
                  <a:pt x="555" y="166"/>
                  <a:pt x="563" y="144"/>
                </a:cubicBezTo>
                <a:cubicBezTo>
                  <a:pt x="570" y="125"/>
                  <a:pt x="569" y="111"/>
                  <a:pt x="561" y="103"/>
                </a:cubicBezTo>
                <a:cubicBezTo>
                  <a:pt x="558" y="100"/>
                  <a:pt x="553" y="101"/>
                  <a:pt x="546" y="108"/>
                </a:cubicBezTo>
                <a:cubicBezTo>
                  <a:pt x="547" y="106"/>
                  <a:pt x="539" y="119"/>
                  <a:pt x="520" y="147"/>
                </a:cubicBezTo>
                <a:cubicBezTo>
                  <a:pt x="500" y="178"/>
                  <a:pt x="475" y="210"/>
                  <a:pt x="446" y="243"/>
                </a:cubicBezTo>
                <a:cubicBezTo>
                  <a:pt x="260" y="458"/>
                  <a:pt x="260" y="458"/>
                  <a:pt x="260" y="458"/>
                </a:cubicBezTo>
                <a:cubicBezTo>
                  <a:pt x="240" y="478"/>
                  <a:pt x="225" y="484"/>
                  <a:pt x="215" y="474"/>
                </a:cubicBezTo>
                <a:cubicBezTo>
                  <a:pt x="207" y="465"/>
                  <a:pt x="211" y="450"/>
                  <a:pt x="229" y="428"/>
                </a:cubicBezTo>
                <a:cubicBezTo>
                  <a:pt x="234" y="422"/>
                  <a:pt x="247" y="409"/>
                  <a:pt x="267" y="389"/>
                </a:cubicBezTo>
                <a:cubicBezTo>
                  <a:pt x="306" y="350"/>
                  <a:pt x="306" y="350"/>
                  <a:pt x="306" y="350"/>
                </a:cubicBezTo>
                <a:cubicBezTo>
                  <a:pt x="384" y="272"/>
                  <a:pt x="439" y="212"/>
                  <a:pt x="469" y="170"/>
                </a:cubicBezTo>
                <a:cubicBezTo>
                  <a:pt x="501" y="127"/>
                  <a:pt x="511" y="98"/>
                  <a:pt x="498" y="85"/>
                </a:cubicBezTo>
                <a:cubicBezTo>
                  <a:pt x="497" y="85"/>
                  <a:pt x="497" y="85"/>
                  <a:pt x="496" y="84"/>
                </a:cubicBezTo>
                <a:cubicBezTo>
                  <a:pt x="496" y="84"/>
                  <a:pt x="495" y="84"/>
                  <a:pt x="495" y="83"/>
                </a:cubicBezTo>
                <a:cubicBezTo>
                  <a:pt x="490" y="80"/>
                  <a:pt x="478" y="84"/>
                  <a:pt x="459" y="95"/>
                </a:cubicBezTo>
                <a:cubicBezTo>
                  <a:pt x="438" y="107"/>
                  <a:pt x="417" y="124"/>
                  <a:pt x="396" y="145"/>
                </a:cubicBezTo>
                <a:cubicBezTo>
                  <a:pt x="304" y="237"/>
                  <a:pt x="304" y="237"/>
                  <a:pt x="304" y="237"/>
                </a:cubicBezTo>
                <a:cubicBezTo>
                  <a:pt x="289" y="252"/>
                  <a:pt x="261" y="277"/>
                  <a:pt x="220" y="311"/>
                </a:cubicBezTo>
                <a:cubicBezTo>
                  <a:pt x="187" y="339"/>
                  <a:pt x="165" y="356"/>
                  <a:pt x="154" y="364"/>
                </a:cubicBezTo>
                <a:cubicBezTo>
                  <a:pt x="138" y="375"/>
                  <a:pt x="128" y="378"/>
                  <a:pt x="123" y="373"/>
                </a:cubicBezTo>
                <a:cubicBezTo>
                  <a:pt x="119" y="368"/>
                  <a:pt x="117" y="361"/>
                  <a:pt x="119" y="351"/>
                </a:cubicBezTo>
                <a:cubicBezTo>
                  <a:pt x="120" y="340"/>
                  <a:pt x="125" y="331"/>
                  <a:pt x="134" y="322"/>
                </a:cubicBezTo>
                <a:cubicBezTo>
                  <a:pt x="135" y="321"/>
                  <a:pt x="155" y="306"/>
                  <a:pt x="194" y="275"/>
                </a:cubicBezTo>
                <a:cubicBezTo>
                  <a:pt x="241" y="238"/>
                  <a:pt x="290" y="198"/>
                  <a:pt x="340" y="156"/>
                </a:cubicBezTo>
                <a:cubicBezTo>
                  <a:pt x="363" y="136"/>
                  <a:pt x="392" y="113"/>
                  <a:pt x="426" y="87"/>
                </a:cubicBezTo>
                <a:cubicBezTo>
                  <a:pt x="454" y="66"/>
                  <a:pt x="472" y="52"/>
                  <a:pt x="479" y="45"/>
                </a:cubicBezTo>
                <a:cubicBezTo>
                  <a:pt x="483" y="41"/>
                  <a:pt x="483" y="36"/>
                  <a:pt x="479" y="32"/>
                </a:cubicBezTo>
                <a:cubicBezTo>
                  <a:pt x="472" y="26"/>
                  <a:pt x="455" y="30"/>
                  <a:pt x="428" y="46"/>
                </a:cubicBezTo>
                <a:cubicBezTo>
                  <a:pt x="397" y="63"/>
                  <a:pt x="365" y="87"/>
                  <a:pt x="334" y="119"/>
                </a:cubicBezTo>
                <a:cubicBezTo>
                  <a:pt x="265" y="187"/>
                  <a:pt x="265" y="187"/>
                  <a:pt x="265" y="187"/>
                </a:cubicBezTo>
                <a:cubicBezTo>
                  <a:pt x="241" y="212"/>
                  <a:pt x="212" y="232"/>
                  <a:pt x="178" y="247"/>
                </a:cubicBezTo>
                <a:cubicBezTo>
                  <a:pt x="145" y="263"/>
                  <a:pt x="114" y="271"/>
                  <a:pt x="86" y="272"/>
                </a:cubicBezTo>
                <a:cubicBezTo>
                  <a:pt x="52" y="273"/>
                  <a:pt x="25" y="264"/>
                  <a:pt x="5" y="243"/>
                </a:cubicBezTo>
                <a:cubicBezTo>
                  <a:pt x="0" y="239"/>
                  <a:pt x="0" y="235"/>
                  <a:pt x="4" y="231"/>
                </a:cubicBezTo>
                <a:close/>
                <a:moveTo>
                  <a:pt x="154" y="416"/>
                </a:moveTo>
                <a:cubicBezTo>
                  <a:pt x="476" y="97"/>
                  <a:pt x="476" y="97"/>
                  <a:pt x="476" y="97"/>
                </a:cubicBezTo>
                <a:cubicBezTo>
                  <a:pt x="481" y="91"/>
                  <a:pt x="486" y="91"/>
                  <a:pt x="491" y="95"/>
                </a:cubicBezTo>
                <a:cubicBezTo>
                  <a:pt x="497" y="101"/>
                  <a:pt x="497" y="107"/>
                  <a:pt x="492" y="112"/>
                </a:cubicBezTo>
                <a:cubicBezTo>
                  <a:pt x="426" y="188"/>
                  <a:pt x="386" y="233"/>
                  <a:pt x="372" y="247"/>
                </a:cubicBezTo>
                <a:cubicBezTo>
                  <a:pt x="349" y="271"/>
                  <a:pt x="316" y="301"/>
                  <a:pt x="274" y="339"/>
                </a:cubicBezTo>
                <a:cubicBezTo>
                  <a:pt x="233" y="377"/>
                  <a:pt x="204" y="404"/>
                  <a:pt x="188" y="420"/>
                </a:cubicBezTo>
                <a:cubicBezTo>
                  <a:pt x="179" y="428"/>
                  <a:pt x="173" y="433"/>
                  <a:pt x="169" y="435"/>
                </a:cubicBezTo>
                <a:cubicBezTo>
                  <a:pt x="164" y="438"/>
                  <a:pt x="160" y="438"/>
                  <a:pt x="156" y="433"/>
                </a:cubicBezTo>
                <a:cubicBezTo>
                  <a:pt x="152" y="430"/>
                  <a:pt x="151" y="424"/>
                  <a:pt x="154" y="4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7016" y="152273"/>
            <a:ext cx="11627608" cy="6545624"/>
            <a:chOff x="421818" y="180925"/>
            <a:chExt cx="11362814" cy="11807794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421818" y="180925"/>
              <a:ext cx="11362814" cy="0"/>
            </a:xfrm>
            <a:prstGeom prst="line">
              <a:avLst/>
            </a:prstGeom>
            <a:noFill/>
            <a:ln w="3175" cap="flat">
              <a:solidFill>
                <a:srgbClr val="B7986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Line 9"/>
            <p:cNvSpPr>
              <a:spLocks noChangeShapeType="1"/>
            </p:cNvSpPr>
            <p:nvPr/>
          </p:nvSpPr>
          <p:spPr bwMode="auto">
            <a:xfrm flipH="1">
              <a:off x="442771" y="11988719"/>
              <a:ext cx="11341860" cy="0"/>
            </a:xfrm>
            <a:prstGeom prst="line">
              <a:avLst/>
            </a:prstGeom>
            <a:noFill/>
            <a:ln w="3175" cap="flat">
              <a:solidFill>
                <a:srgbClr val="B7986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340647" y="215407"/>
            <a:ext cx="11529280" cy="6419244"/>
            <a:chOff x="1003296" y="613405"/>
            <a:chExt cx="7666452" cy="20263427"/>
          </a:xfrm>
        </p:grpSpPr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1003296" y="613405"/>
              <a:ext cx="7666452" cy="0"/>
            </a:xfrm>
            <a:prstGeom prst="line">
              <a:avLst/>
            </a:prstGeom>
            <a:noFill/>
            <a:ln w="3175" cap="flat">
              <a:solidFill>
                <a:srgbClr val="B7986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 flipH="1">
              <a:off x="1029012" y="20876832"/>
              <a:ext cx="7635379" cy="0"/>
            </a:xfrm>
            <a:prstGeom prst="line">
              <a:avLst/>
            </a:prstGeom>
            <a:noFill/>
            <a:ln w="3175" cap="flat">
              <a:solidFill>
                <a:srgbClr val="B7986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62784" y="277522"/>
            <a:ext cx="11869284" cy="6243597"/>
            <a:chOff x="162784" y="277523"/>
            <a:chExt cx="11869284" cy="3357006"/>
          </a:xfrm>
        </p:grpSpPr>
        <p:sp>
          <p:nvSpPr>
            <p:cNvPr id="9" name="Line 8"/>
            <p:cNvSpPr>
              <a:spLocks noChangeShapeType="1"/>
            </p:cNvSpPr>
            <p:nvPr userDrawn="1"/>
          </p:nvSpPr>
          <p:spPr bwMode="auto">
            <a:xfrm flipV="1">
              <a:off x="162784" y="277523"/>
              <a:ext cx="0" cy="3357006"/>
            </a:xfrm>
            <a:prstGeom prst="line">
              <a:avLst/>
            </a:prstGeom>
            <a:noFill/>
            <a:ln w="3175" cap="flat">
              <a:solidFill>
                <a:srgbClr val="B7986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 userDrawn="1"/>
          </p:nvSpPr>
          <p:spPr bwMode="auto">
            <a:xfrm>
              <a:off x="12032068" y="279900"/>
              <a:ext cx="0" cy="3354629"/>
            </a:xfrm>
            <a:prstGeom prst="line">
              <a:avLst/>
            </a:prstGeom>
            <a:noFill/>
            <a:ln w="3175" cap="flat">
              <a:solidFill>
                <a:srgbClr val="B7986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221506" y="332172"/>
            <a:ext cx="11751840" cy="6188947"/>
            <a:chOff x="221506" y="332173"/>
            <a:chExt cx="11751840" cy="3252460"/>
          </a:xfrm>
        </p:grpSpPr>
        <p:sp>
          <p:nvSpPr>
            <p:cNvPr id="12" name="Line 12"/>
            <p:cNvSpPr>
              <a:spLocks noChangeShapeType="1"/>
            </p:cNvSpPr>
            <p:nvPr userDrawn="1"/>
          </p:nvSpPr>
          <p:spPr bwMode="auto">
            <a:xfrm flipV="1">
              <a:off x="221506" y="332173"/>
              <a:ext cx="0" cy="3247708"/>
            </a:xfrm>
            <a:prstGeom prst="line">
              <a:avLst/>
            </a:prstGeom>
            <a:noFill/>
            <a:ln w="3175" cap="flat">
              <a:solidFill>
                <a:srgbClr val="B7986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 userDrawn="1"/>
          </p:nvSpPr>
          <p:spPr bwMode="auto">
            <a:xfrm>
              <a:off x="11973346" y="334888"/>
              <a:ext cx="0" cy="3249745"/>
            </a:xfrm>
            <a:prstGeom prst="line">
              <a:avLst/>
            </a:prstGeom>
            <a:noFill/>
            <a:ln w="3175" cap="flat">
              <a:solidFill>
                <a:srgbClr val="B7986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Freeform 246"/>
          <p:cNvSpPr>
            <a:spLocks noEditPoints="1"/>
          </p:cNvSpPr>
          <p:nvPr userDrawn="1"/>
        </p:nvSpPr>
        <p:spPr bwMode="auto">
          <a:xfrm>
            <a:off x="11928648" y="116632"/>
            <a:ext cx="141884" cy="135774"/>
          </a:xfrm>
          <a:custGeom>
            <a:avLst/>
            <a:gdLst>
              <a:gd name="T0" fmla="*/ 577 w 600"/>
              <a:gd name="T1" fmla="*/ 344 h 573"/>
              <a:gd name="T2" fmla="*/ 497 w 600"/>
              <a:gd name="T3" fmla="*/ 326 h 573"/>
              <a:gd name="T4" fmla="*/ 402 w 600"/>
              <a:gd name="T5" fmla="*/ 416 h 573"/>
              <a:gd name="T6" fmla="*/ 311 w 600"/>
              <a:gd name="T7" fmla="*/ 503 h 573"/>
              <a:gd name="T8" fmla="*/ 129 w 600"/>
              <a:gd name="T9" fmla="*/ 571 h 573"/>
              <a:gd name="T10" fmla="*/ 69 w 600"/>
              <a:gd name="T11" fmla="*/ 533 h 573"/>
              <a:gd name="T12" fmla="*/ 49 w 600"/>
              <a:gd name="T13" fmla="*/ 510 h 573"/>
              <a:gd name="T14" fmla="*/ 16 w 600"/>
              <a:gd name="T15" fmla="*/ 392 h 573"/>
              <a:gd name="T16" fmla="*/ 114 w 600"/>
              <a:gd name="T17" fmla="*/ 228 h 573"/>
              <a:gd name="T18" fmla="*/ 229 w 600"/>
              <a:gd name="T19" fmla="*/ 119 h 573"/>
              <a:gd name="T20" fmla="*/ 253 w 600"/>
              <a:gd name="T21" fmla="*/ 19 h 573"/>
              <a:gd name="T22" fmla="*/ 264 w 600"/>
              <a:gd name="T23" fmla="*/ 5 h 573"/>
              <a:gd name="T24" fmla="*/ 281 w 600"/>
              <a:gd name="T25" fmla="*/ 115 h 573"/>
              <a:gd name="T26" fmla="*/ 89 w 600"/>
              <a:gd name="T27" fmla="*/ 351 h 573"/>
              <a:gd name="T28" fmla="*/ 39 w 600"/>
              <a:gd name="T29" fmla="*/ 470 h 573"/>
              <a:gd name="T30" fmla="*/ 80 w 600"/>
              <a:gd name="T31" fmla="*/ 426 h 573"/>
              <a:gd name="T32" fmla="*/ 340 w 600"/>
              <a:gd name="T33" fmla="*/ 115 h 573"/>
              <a:gd name="T34" fmla="*/ 370 w 600"/>
              <a:gd name="T35" fmla="*/ 145 h 573"/>
              <a:gd name="T36" fmla="*/ 294 w 600"/>
              <a:gd name="T37" fmla="*/ 222 h 573"/>
              <a:gd name="T38" fmla="*/ 102 w 600"/>
              <a:gd name="T39" fmla="*/ 487 h 573"/>
              <a:gd name="T40" fmla="*/ 105 w 600"/>
              <a:gd name="T41" fmla="*/ 489 h 573"/>
              <a:gd name="T42" fmla="*/ 204 w 600"/>
              <a:gd name="T43" fmla="*/ 428 h 573"/>
              <a:gd name="T44" fmla="*/ 380 w 600"/>
              <a:gd name="T45" fmla="*/ 262 h 573"/>
              <a:gd name="T46" fmla="*/ 477 w 600"/>
              <a:gd name="T47" fmla="*/ 200 h 573"/>
              <a:gd name="T48" fmla="*/ 466 w 600"/>
              <a:gd name="T49" fmla="*/ 250 h 573"/>
              <a:gd name="T50" fmla="*/ 260 w 600"/>
              <a:gd name="T51" fmla="*/ 416 h 573"/>
              <a:gd name="T52" fmla="*/ 121 w 600"/>
              <a:gd name="T53" fmla="*/ 528 h 573"/>
              <a:gd name="T54" fmla="*/ 172 w 600"/>
              <a:gd name="T55" fmla="*/ 527 h 573"/>
              <a:gd name="T56" fmla="*/ 335 w 600"/>
              <a:gd name="T57" fmla="*/ 385 h 573"/>
              <a:gd name="T58" fmla="*/ 514 w 600"/>
              <a:gd name="T59" fmla="*/ 301 h 573"/>
              <a:gd name="T60" fmla="*/ 596 w 600"/>
              <a:gd name="T61" fmla="*/ 342 h 573"/>
              <a:gd name="T62" fmla="*/ 124 w 600"/>
              <a:gd name="T63" fmla="*/ 475 h 573"/>
              <a:gd name="T64" fmla="*/ 107 w 600"/>
              <a:gd name="T65" fmla="*/ 460 h 573"/>
              <a:gd name="T66" fmla="*/ 326 w 600"/>
              <a:gd name="T67" fmla="*/ 234 h 573"/>
              <a:gd name="T68" fmla="*/ 430 w 600"/>
              <a:gd name="T69" fmla="*/ 137 h 573"/>
              <a:gd name="T70" fmla="*/ 446 w 600"/>
              <a:gd name="T71" fmla="*/ 157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00" h="573">
                <a:moveTo>
                  <a:pt x="596" y="342"/>
                </a:moveTo>
                <a:cubicBezTo>
                  <a:pt x="591" y="346"/>
                  <a:pt x="585" y="347"/>
                  <a:pt x="577" y="344"/>
                </a:cubicBezTo>
                <a:cubicBezTo>
                  <a:pt x="568" y="339"/>
                  <a:pt x="558" y="333"/>
                  <a:pt x="549" y="328"/>
                </a:cubicBezTo>
                <a:cubicBezTo>
                  <a:pt x="532" y="319"/>
                  <a:pt x="515" y="319"/>
                  <a:pt x="497" y="326"/>
                </a:cubicBezTo>
                <a:cubicBezTo>
                  <a:pt x="481" y="333"/>
                  <a:pt x="461" y="349"/>
                  <a:pt x="436" y="374"/>
                </a:cubicBezTo>
                <a:cubicBezTo>
                  <a:pt x="428" y="382"/>
                  <a:pt x="417" y="396"/>
                  <a:pt x="402" y="416"/>
                </a:cubicBezTo>
                <a:cubicBezTo>
                  <a:pt x="387" y="436"/>
                  <a:pt x="375" y="451"/>
                  <a:pt x="367" y="459"/>
                </a:cubicBezTo>
                <a:cubicBezTo>
                  <a:pt x="354" y="472"/>
                  <a:pt x="335" y="487"/>
                  <a:pt x="311" y="503"/>
                </a:cubicBezTo>
                <a:cubicBezTo>
                  <a:pt x="283" y="522"/>
                  <a:pt x="257" y="535"/>
                  <a:pt x="234" y="545"/>
                </a:cubicBezTo>
                <a:cubicBezTo>
                  <a:pt x="194" y="561"/>
                  <a:pt x="159" y="569"/>
                  <a:pt x="129" y="571"/>
                </a:cubicBezTo>
                <a:cubicBezTo>
                  <a:pt x="103" y="573"/>
                  <a:pt x="85" y="569"/>
                  <a:pt x="76" y="559"/>
                </a:cubicBezTo>
                <a:cubicBezTo>
                  <a:pt x="70" y="553"/>
                  <a:pt x="67" y="544"/>
                  <a:pt x="69" y="533"/>
                </a:cubicBezTo>
                <a:cubicBezTo>
                  <a:pt x="70" y="521"/>
                  <a:pt x="70" y="514"/>
                  <a:pt x="68" y="512"/>
                </a:cubicBezTo>
                <a:cubicBezTo>
                  <a:pt x="65" y="509"/>
                  <a:pt x="58" y="508"/>
                  <a:pt x="49" y="510"/>
                </a:cubicBezTo>
                <a:cubicBezTo>
                  <a:pt x="40" y="511"/>
                  <a:pt x="33" y="509"/>
                  <a:pt x="27" y="503"/>
                </a:cubicBezTo>
                <a:cubicBezTo>
                  <a:pt x="4" y="480"/>
                  <a:pt x="0" y="443"/>
                  <a:pt x="16" y="392"/>
                </a:cubicBezTo>
                <a:cubicBezTo>
                  <a:pt x="26" y="360"/>
                  <a:pt x="47" y="320"/>
                  <a:pt x="79" y="272"/>
                </a:cubicBezTo>
                <a:cubicBezTo>
                  <a:pt x="92" y="253"/>
                  <a:pt x="104" y="238"/>
                  <a:pt x="114" y="228"/>
                </a:cubicBezTo>
                <a:cubicBezTo>
                  <a:pt x="138" y="204"/>
                  <a:pt x="163" y="180"/>
                  <a:pt x="189" y="156"/>
                </a:cubicBezTo>
                <a:cubicBezTo>
                  <a:pt x="215" y="133"/>
                  <a:pt x="228" y="120"/>
                  <a:pt x="229" y="119"/>
                </a:cubicBezTo>
                <a:cubicBezTo>
                  <a:pt x="253" y="96"/>
                  <a:pt x="262" y="74"/>
                  <a:pt x="259" y="52"/>
                </a:cubicBezTo>
                <a:cubicBezTo>
                  <a:pt x="257" y="41"/>
                  <a:pt x="255" y="30"/>
                  <a:pt x="253" y="19"/>
                </a:cubicBezTo>
                <a:cubicBezTo>
                  <a:pt x="252" y="10"/>
                  <a:pt x="252" y="4"/>
                  <a:pt x="255" y="2"/>
                </a:cubicBezTo>
                <a:cubicBezTo>
                  <a:pt x="257" y="0"/>
                  <a:pt x="260" y="1"/>
                  <a:pt x="264" y="5"/>
                </a:cubicBezTo>
                <a:cubicBezTo>
                  <a:pt x="275" y="15"/>
                  <a:pt x="282" y="32"/>
                  <a:pt x="285" y="54"/>
                </a:cubicBezTo>
                <a:cubicBezTo>
                  <a:pt x="288" y="77"/>
                  <a:pt x="287" y="97"/>
                  <a:pt x="281" y="115"/>
                </a:cubicBezTo>
                <a:cubicBezTo>
                  <a:pt x="271" y="142"/>
                  <a:pt x="249" y="176"/>
                  <a:pt x="212" y="217"/>
                </a:cubicBezTo>
                <a:cubicBezTo>
                  <a:pt x="172" y="262"/>
                  <a:pt x="130" y="306"/>
                  <a:pt x="89" y="351"/>
                </a:cubicBezTo>
                <a:cubicBezTo>
                  <a:pt x="63" y="381"/>
                  <a:pt x="45" y="407"/>
                  <a:pt x="37" y="428"/>
                </a:cubicBezTo>
                <a:cubicBezTo>
                  <a:pt x="30" y="447"/>
                  <a:pt x="31" y="461"/>
                  <a:pt x="39" y="470"/>
                </a:cubicBezTo>
                <a:cubicBezTo>
                  <a:pt x="42" y="473"/>
                  <a:pt x="47" y="471"/>
                  <a:pt x="54" y="465"/>
                </a:cubicBezTo>
                <a:cubicBezTo>
                  <a:pt x="52" y="466"/>
                  <a:pt x="61" y="453"/>
                  <a:pt x="80" y="426"/>
                </a:cubicBezTo>
                <a:cubicBezTo>
                  <a:pt x="100" y="395"/>
                  <a:pt x="125" y="363"/>
                  <a:pt x="154" y="329"/>
                </a:cubicBezTo>
                <a:cubicBezTo>
                  <a:pt x="340" y="115"/>
                  <a:pt x="340" y="115"/>
                  <a:pt x="340" y="115"/>
                </a:cubicBezTo>
                <a:cubicBezTo>
                  <a:pt x="360" y="94"/>
                  <a:pt x="375" y="89"/>
                  <a:pt x="385" y="98"/>
                </a:cubicBezTo>
                <a:cubicBezTo>
                  <a:pt x="393" y="107"/>
                  <a:pt x="389" y="123"/>
                  <a:pt x="370" y="145"/>
                </a:cubicBezTo>
                <a:cubicBezTo>
                  <a:pt x="366" y="150"/>
                  <a:pt x="353" y="164"/>
                  <a:pt x="333" y="184"/>
                </a:cubicBezTo>
                <a:cubicBezTo>
                  <a:pt x="294" y="222"/>
                  <a:pt x="294" y="222"/>
                  <a:pt x="294" y="222"/>
                </a:cubicBezTo>
                <a:cubicBezTo>
                  <a:pt x="216" y="301"/>
                  <a:pt x="161" y="361"/>
                  <a:pt x="131" y="402"/>
                </a:cubicBezTo>
                <a:cubicBezTo>
                  <a:pt x="99" y="446"/>
                  <a:pt x="89" y="474"/>
                  <a:pt x="102" y="487"/>
                </a:cubicBezTo>
                <a:cubicBezTo>
                  <a:pt x="103" y="487"/>
                  <a:pt x="103" y="488"/>
                  <a:pt x="104" y="488"/>
                </a:cubicBezTo>
                <a:cubicBezTo>
                  <a:pt x="104" y="489"/>
                  <a:pt x="105" y="489"/>
                  <a:pt x="105" y="489"/>
                </a:cubicBezTo>
                <a:cubicBezTo>
                  <a:pt x="110" y="492"/>
                  <a:pt x="122" y="489"/>
                  <a:pt x="141" y="478"/>
                </a:cubicBezTo>
                <a:cubicBezTo>
                  <a:pt x="162" y="465"/>
                  <a:pt x="183" y="449"/>
                  <a:pt x="204" y="428"/>
                </a:cubicBezTo>
                <a:cubicBezTo>
                  <a:pt x="296" y="336"/>
                  <a:pt x="296" y="336"/>
                  <a:pt x="296" y="336"/>
                </a:cubicBezTo>
                <a:cubicBezTo>
                  <a:pt x="311" y="320"/>
                  <a:pt x="339" y="296"/>
                  <a:pt x="380" y="262"/>
                </a:cubicBezTo>
                <a:cubicBezTo>
                  <a:pt x="413" y="234"/>
                  <a:pt x="435" y="216"/>
                  <a:pt x="446" y="209"/>
                </a:cubicBezTo>
                <a:cubicBezTo>
                  <a:pt x="462" y="198"/>
                  <a:pt x="472" y="195"/>
                  <a:pt x="477" y="200"/>
                </a:cubicBezTo>
                <a:cubicBezTo>
                  <a:pt x="481" y="204"/>
                  <a:pt x="483" y="211"/>
                  <a:pt x="481" y="221"/>
                </a:cubicBezTo>
                <a:cubicBezTo>
                  <a:pt x="480" y="232"/>
                  <a:pt x="475" y="242"/>
                  <a:pt x="466" y="250"/>
                </a:cubicBezTo>
                <a:cubicBezTo>
                  <a:pt x="465" y="251"/>
                  <a:pt x="445" y="267"/>
                  <a:pt x="406" y="297"/>
                </a:cubicBezTo>
                <a:cubicBezTo>
                  <a:pt x="359" y="335"/>
                  <a:pt x="310" y="374"/>
                  <a:pt x="260" y="416"/>
                </a:cubicBezTo>
                <a:cubicBezTo>
                  <a:pt x="237" y="436"/>
                  <a:pt x="208" y="459"/>
                  <a:pt x="174" y="486"/>
                </a:cubicBezTo>
                <a:cubicBezTo>
                  <a:pt x="146" y="507"/>
                  <a:pt x="128" y="521"/>
                  <a:pt x="121" y="528"/>
                </a:cubicBezTo>
                <a:cubicBezTo>
                  <a:pt x="117" y="532"/>
                  <a:pt x="117" y="536"/>
                  <a:pt x="121" y="541"/>
                </a:cubicBezTo>
                <a:cubicBezTo>
                  <a:pt x="128" y="547"/>
                  <a:pt x="145" y="542"/>
                  <a:pt x="172" y="527"/>
                </a:cubicBezTo>
                <a:cubicBezTo>
                  <a:pt x="203" y="510"/>
                  <a:pt x="235" y="485"/>
                  <a:pt x="266" y="454"/>
                </a:cubicBezTo>
                <a:cubicBezTo>
                  <a:pt x="335" y="385"/>
                  <a:pt x="335" y="385"/>
                  <a:pt x="335" y="385"/>
                </a:cubicBezTo>
                <a:cubicBezTo>
                  <a:pt x="359" y="361"/>
                  <a:pt x="388" y="341"/>
                  <a:pt x="422" y="325"/>
                </a:cubicBezTo>
                <a:cubicBezTo>
                  <a:pt x="455" y="310"/>
                  <a:pt x="485" y="302"/>
                  <a:pt x="514" y="301"/>
                </a:cubicBezTo>
                <a:cubicBezTo>
                  <a:pt x="548" y="299"/>
                  <a:pt x="575" y="309"/>
                  <a:pt x="595" y="329"/>
                </a:cubicBezTo>
                <a:cubicBezTo>
                  <a:pt x="600" y="333"/>
                  <a:pt x="600" y="338"/>
                  <a:pt x="596" y="342"/>
                </a:cubicBezTo>
                <a:close/>
                <a:moveTo>
                  <a:pt x="446" y="157"/>
                </a:moveTo>
                <a:cubicBezTo>
                  <a:pt x="124" y="475"/>
                  <a:pt x="124" y="475"/>
                  <a:pt x="124" y="475"/>
                </a:cubicBezTo>
                <a:cubicBezTo>
                  <a:pt x="119" y="481"/>
                  <a:pt x="114" y="482"/>
                  <a:pt x="109" y="478"/>
                </a:cubicBezTo>
                <a:cubicBezTo>
                  <a:pt x="103" y="472"/>
                  <a:pt x="103" y="466"/>
                  <a:pt x="107" y="460"/>
                </a:cubicBezTo>
                <a:cubicBezTo>
                  <a:pt x="174" y="384"/>
                  <a:pt x="214" y="339"/>
                  <a:pt x="228" y="326"/>
                </a:cubicBezTo>
                <a:cubicBezTo>
                  <a:pt x="251" y="302"/>
                  <a:pt x="284" y="271"/>
                  <a:pt x="326" y="234"/>
                </a:cubicBezTo>
                <a:cubicBezTo>
                  <a:pt x="367" y="196"/>
                  <a:pt x="396" y="169"/>
                  <a:pt x="412" y="153"/>
                </a:cubicBezTo>
                <a:cubicBezTo>
                  <a:pt x="421" y="145"/>
                  <a:pt x="427" y="139"/>
                  <a:pt x="430" y="137"/>
                </a:cubicBezTo>
                <a:cubicBezTo>
                  <a:pt x="436" y="134"/>
                  <a:pt x="440" y="135"/>
                  <a:pt x="444" y="139"/>
                </a:cubicBezTo>
                <a:cubicBezTo>
                  <a:pt x="448" y="143"/>
                  <a:pt x="449" y="149"/>
                  <a:pt x="446" y="1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247"/>
          <p:cNvSpPr>
            <a:spLocks noEditPoints="1"/>
          </p:cNvSpPr>
          <p:nvPr userDrawn="1"/>
        </p:nvSpPr>
        <p:spPr bwMode="auto">
          <a:xfrm>
            <a:off x="11928648" y="6597352"/>
            <a:ext cx="141884" cy="135774"/>
          </a:xfrm>
          <a:custGeom>
            <a:avLst/>
            <a:gdLst>
              <a:gd name="T0" fmla="*/ 514 w 600"/>
              <a:gd name="T1" fmla="*/ 272 h 573"/>
              <a:gd name="T2" fmla="*/ 335 w 600"/>
              <a:gd name="T3" fmla="*/ 187 h 573"/>
              <a:gd name="T4" fmla="*/ 172 w 600"/>
              <a:gd name="T5" fmla="*/ 46 h 573"/>
              <a:gd name="T6" fmla="*/ 121 w 600"/>
              <a:gd name="T7" fmla="*/ 45 h 573"/>
              <a:gd name="T8" fmla="*/ 260 w 600"/>
              <a:gd name="T9" fmla="*/ 156 h 573"/>
              <a:gd name="T10" fmla="*/ 466 w 600"/>
              <a:gd name="T11" fmla="*/ 322 h 573"/>
              <a:gd name="T12" fmla="*/ 477 w 600"/>
              <a:gd name="T13" fmla="*/ 373 h 573"/>
              <a:gd name="T14" fmla="*/ 380 w 600"/>
              <a:gd name="T15" fmla="*/ 311 h 573"/>
              <a:gd name="T16" fmla="*/ 204 w 600"/>
              <a:gd name="T17" fmla="*/ 145 h 573"/>
              <a:gd name="T18" fmla="*/ 105 w 600"/>
              <a:gd name="T19" fmla="*/ 83 h 573"/>
              <a:gd name="T20" fmla="*/ 102 w 600"/>
              <a:gd name="T21" fmla="*/ 85 h 573"/>
              <a:gd name="T22" fmla="*/ 294 w 600"/>
              <a:gd name="T23" fmla="*/ 350 h 573"/>
              <a:gd name="T24" fmla="*/ 370 w 600"/>
              <a:gd name="T25" fmla="*/ 428 h 573"/>
              <a:gd name="T26" fmla="*/ 340 w 600"/>
              <a:gd name="T27" fmla="*/ 458 h 573"/>
              <a:gd name="T28" fmla="*/ 80 w 600"/>
              <a:gd name="T29" fmla="*/ 147 h 573"/>
              <a:gd name="T30" fmla="*/ 39 w 600"/>
              <a:gd name="T31" fmla="*/ 103 h 573"/>
              <a:gd name="T32" fmla="*/ 89 w 600"/>
              <a:gd name="T33" fmla="*/ 222 h 573"/>
              <a:gd name="T34" fmla="*/ 281 w 600"/>
              <a:gd name="T35" fmla="*/ 457 h 573"/>
              <a:gd name="T36" fmla="*/ 264 w 600"/>
              <a:gd name="T37" fmla="*/ 568 h 573"/>
              <a:gd name="T38" fmla="*/ 253 w 600"/>
              <a:gd name="T39" fmla="*/ 554 h 573"/>
              <a:gd name="T40" fmla="*/ 229 w 600"/>
              <a:gd name="T41" fmla="*/ 453 h 573"/>
              <a:gd name="T42" fmla="*/ 114 w 600"/>
              <a:gd name="T43" fmla="*/ 345 h 573"/>
              <a:gd name="T44" fmla="*/ 16 w 600"/>
              <a:gd name="T45" fmla="*/ 181 h 573"/>
              <a:gd name="T46" fmla="*/ 49 w 600"/>
              <a:gd name="T47" fmla="*/ 63 h 573"/>
              <a:gd name="T48" fmla="*/ 69 w 600"/>
              <a:gd name="T49" fmla="*/ 40 h 573"/>
              <a:gd name="T50" fmla="*/ 129 w 600"/>
              <a:gd name="T51" fmla="*/ 1 h 573"/>
              <a:gd name="T52" fmla="*/ 311 w 600"/>
              <a:gd name="T53" fmla="*/ 69 h 573"/>
              <a:gd name="T54" fmla="*/ 402 w 600"/>
              <a:gd name="T55" fmla="*/ 157 h 573"/>
              <a:gd name="T56" fmla="*/ 497 w 600"/>
              <a:gd name="T57" fmla="*/ 246 h 573"/>
              <a:gd name="T58" fmla="*/ 577 w 600"/>
              <a:gd name="T59" fmla="*/ 229 h 573"/>
              <a:gd name="T60" fmla="*/ 595 w 600"/>
              <a:gd name="T61" fmla="*/ 243 h 573"/>
              <a:gd name="T62" fmla="*/ 430 w 600"/>
              <a:gd name="T63" fmla="*/ 435 h 573"/>
              <a:gd name="T64" fmla="*/ 326 w 600"/>
              <a:gd name="T65" fmla="*/ 339 h 573"/>
              <a:gd name="T66" fmla="*/ 107 w 600"/>
              <a:gd name="T67" fmla="*/ 112 h 573"/>
              <a:gd name="T68" fmla="*/ 124 w 600"/>
              <a:gd name="T69" fmla="*/ 97 h 573"/>
              <a:gd name="T70" fmla="*/ 444 w 600"/>
              <a:gd name="T71" fmla="*/ 433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00" h="573">
                <a:moveTo>
                  <a:pt x="595" y="243"/>
                </a:moveTo>
                <a:cubicBezTo>
                  <a:pt x="575" y="264"/>
                  <a:pt x="548" y="273"/>
                  <a:pt x="514" y="272"/>
                </a:cubicBezTo>
                <a:cubicBezTo>
                  <a:pt x="485" y="271"/>
                  <a:pt x="455" y="263"/>
                  <a:pt x="422" y="247"/>
                </a:cubicBezTo>
                <a:cubicBezTo>
                  <a:pt x="388" y="232"/>
                  <a:pt x="359" y="212"/>
                  <a:pt x="335" y="187"/>
                </a:cubicBezTo>
                <a:cubicBezTo>
                  <a:pt x="266" y="119"/>
                  <a:pt x="266" y="119"/>
                  <a:pt x="266" y="119"/>
                </a:cubicBezTo>
                <a:cubicBezTo>
                  <a:pt x="235" y="87"/>
                  <a:pt x="203" y="63"/>
                  <a:pt x="172" y="46"/>
                </a:cubicBezTo>
                <a:cubicBezTo>
                  <a:pt x="145" y="30"/>
                  <a:pt x="128" y="26"/>
                  <a:pt x="121" y="32"/>
                </a:cubicBezTo>
                <a:cubicBezTo>
                  <a:pt x="117" y="36"/>
                  <a:pt x="117" y="41"/>
                  <a:pt x="121" y="45"/>
                </a:cubicBezTo>
                <a:cubicBezTo>
                  <a:pt x="128" y="52"/>
                  <a:pt x="146" y="66"/>
                  <a:pt x="174" y="87"/>
                </a:cubicBezTo>
                <a:cubicBezTo>
                  <a:pt x="208" y="113"/>
                  <a:pt x="237" y="136"/>
                  <a:pt x="260" y="156"/>
                </a:cubicBezTo>
                <a:cubicBezTo>
                  <a:pt x="310" y="198"/>
                  <a:pt x="359" y="238"/>
                  <a:pt x="406" y="275"/>
                </a:cubicBezTo>
                <a:cubicBezTo>
                  <a:pt x="445" y="306"/>
                  <a:pt x="465" y="321"/>
                  <a:pt x="466" y="322"/>
                </a:cubicBezTo>
                <a:cubicBezTo>
                  <a:pt x="475" y="331"/>
                  <a:pt x="480" y="340"/>
                  <a:pt x="481" y="351"/>
                </a:cubicBezTo>
                <a:cubicBezTo>
                  <a:pt x="483" y="361"/>
                  <a:pt x="481" y="368"/>
                  <a:pt x="477" y="373"/>
                </a:cubicBezTo>
                <a:cubicBezTo>
                  <a:pt x="472" y="378"/>
                  <a:pt x="462" y="375"/>
                  <a:pt x="446" y="364"/>
                </a:cubicBezTo>
                <a:cubicBezTo>
                  <a:pt x="435" y="356"/>
                  <a:pt x="413" y="339"/>
                  <a:pt x="380" y="311"/>
                </a:cubicBezTo>
                <a:cubicBezTo>
                  <a:pt x="339" y="277"/>
                  <a:pt x="311" y="252"/>
                  <a:pt x="296" y="237"/>
                </a:cubicBezTo>
                <a:cubicBezTo>
                  <a:pt x="204" y="145"/>
                  <a:pt x="204" y="145"/>
                  <a:pt x="204" y="145"/>
                </a:cubicBezTo>
                <a:cubicBezTo>
                  <a:pt x="183" y="124"/>
                  <a:pt x="162" y="107"/>
                  <a:pt x="141" y="95"/>
                </a:cubicBezTo>
                <a:cubicBezTo>
                  <a:pt x="122" y="84"/>
                  <a:pt x="110" y="80"/>
                  <a:pt x="105" y="83"/>
                </a:cubicBezTo>
                <a:cubicBezTo>
                  <a:pt x="105" y="84"/>
                  <a:pt x="104" y="84"/>
                  <a:pt x="104" y="84"/>
                </a:cubicBezTo>
                <a:cubicBezTo>
                  <a:pt x="103" y="85"/>
                  <a:pt x="103" y="85"/>
                  <a:pt x="102" y="85"/>
                </a:cubicBezTo>
                <a:cubicBezTo>
                  <a:pt x="89" y="98"/>
                  <a:pt x="99" y="127"/>
                  <a:pt x="131" y="170"/>
                </a:cubicBezTo>
                <a:cubicBezTo>
                  <a:pt x="161" y="212"/>
                  <a:pt x="216" y="272"/>
                  <a:pt x="294" y="350"/>
                </a:cubicBezTo>
                <a:cubicBezTo>
                  <a:pt x="333" y="389"/>
                  <a:pt x="333" y="389"/>
                  <a:pt x="333" y="389"/>
                </a:cubicBezTo>
                <a:cubicBezTo>
                  <a:pt x="353" y="409"/>
                  <a:pt x="366" y="422"/>
                  <a:pt x="370" y="428"/>
                </a:cubicBezTo>
                <a:cubicBezTo>
                  <a:pt x="389" y="450"/>
                  <a:pt x="393" y="465"/>
                  <a:pt x="385" y="474"/>
                </a:cubicBezTo>
                <a:cubicBezTo>
                  <a:pt x="375" y="484"/>
                  <a:pt x="360" y="478"/>
                  <a:pt x="340" y="458"/>
                </a:cubicBezTo>
                <a:cubicBezTo>
                  <a:pt x="154" y="243"/>
                  <a:pt x="154" y="243"/>
                  <a:pt x="154" y="243"/>
                </a:cubicBezTo>
                <a:cubicBezTo>
                  <a:pt x="125" y="210"/>
                  <a:pt x="100" y="178"/>
                  <a:pt x="80" y="147"/>
                </a:cubicBezTo>
                <a:cubicBezTo>
                  <a:pt x="61" y="119"/>
                  <a:pt x="52" y="106"/>
                  <a:pt x="54" y="108"/>
                </a:cubicBezTo>
                <a:cubicBezTo>
                  <a:pt x="47" y="101"/>
                  <a:pt x="42" y="100"/>
                  <a:pt x="39" y="103"/>
                </a:cubicBezTo>
                <a:cubicBezTo>
                  <a:pt x="31" y="111"/>
                  <a:pt x="30" y="125"/>
                  <a:pt x="37" y="144"/>
                </a:cubicBezTo>
                <a:cubicBezTo>
                  <a:pt x="45" y="166"/>
                  <a:pt x="63" y="192"/>
                  <a:pt x="89" y="222"/>
                </a:cubicBezTo>
                <a:cubicBezTo>
                  <a:pt x="130" y="267"/>
                  <a:pt x="172" y="311"/>
                  <a:pt x="212" y="355"/>
                </a:cubicBezTo>
                <a:cubicBezTo>
                  <a:pt x="249" y="397"/>
                  <a:pt x="271" y="431"/>
                  <a:pt x="281" y="457"/>
                </a:cubicBezTo>
                <a:cubicBezTo>
                  <a:pt x="287" y="476"/>
                  <a:pt x="288" y="496"/>
                  <a:pt x="285" y="518"/>
                </a:cubicBezTo>
                <a:cubicBezTo>
                  <a:pt x="282" y="541"/>
                  <a:pt x="275" y="557"/>
                  <a:pt x="264" y="568"/>
                </a:cubicBezTo>
                <a:cubicBezTo>
                  <a:pt x="260" y="572"/>
                  <a:pt x="257" y="573"/>
                  <a:pt x="255" y="570"/>
                </a:cubicBezTo>
                <a:cubicBezTo>
                  <a:pt x="252" y="568"/>
                  <a:pt x="252" y="562"/>
                  <a:pt x="253" y="554"/>
                </a:cubicBezTo>
                <a:cubicBezTo>
                  <a:pt x="255" y="543"/>
                  <a:pt x="257" y="532"/>
                  <a:pt x="259" y="520"/>
                </a:cubicBezTo>
                <a:cubicBezTo>
                  <a:pt x="262" y="499"/>
                  <a:pt x="253" y="477"/>
                  <a:pt x="229" y="453"/>
                </a:cubicBezTo>
                <a:cubicBezTo>
                  <a:pt x="228" y="452"/>
                  <a:pt x="215" y="440"/>
                  <a:pt x="189" y="416"/>
                </a:cubicBezTo>
                <a:cubicBezTo>
                  <a:pt x="163" y="393"/>
                  <a:pt x="138" y="369"/>
                  <a:pt x="114" y="345"/>
                </a:cubicBezTo>
                <a:cubicBezTo>
                  <a:pt x="104" y="335"/>
                  <a:pt x="92" y="320"/>
                  <a:pt x="79" y="301"/>
                </a:cubicBezTo>
                <a:cubicBezTo>
                  <a:pt x="47" y="253"/>
                  <a:pt x="26" y="213"/>
                  <a:pt x="16" y="181"/>
                </a:cubicBezTo>
                <a:cubicBezTo>
                  <a:pt x="0" y="129"/>
                  <a:pt x="4" y="92"/>
                  <a:pt x="27" y="69"/>
                </a:cubicBezTo>
                <a:cubicBezTo>
                  <a:pt x="33" y="63"/>
                  <a:pt x="40" y="61"/>
                  <a:pt x="49" y="63"/>
                </a:cubicBezTo>
                <a:cubicBezTo>
                  <a:pt x="58" y="64"/>
                  <a:pt x="65" y="64"/>
                  <a:pt x="68" y="60"/>
                </a:cubicBezTo>
                <a:cubicBezTo>
                  <a:pt x="70" y="58"/>
                  <a:pt x="70" y="51"/>
                  <a:pt x="69" y="40"/>
                </a:cubicBezTo>
                <a:cubicBezTo>
                  <a:pt x="67" y="29"/>
                  <a:pt x="70" y="20"/>
                  <a:pt x="76" y="13"/>
                </a:cubicBezTo>
                <a:cubicBezTo>
                  <a:pt x="85" y="4"/>
                  <a:pt x="103" y="0"/>
                  <a:pt x="129" y="1"/>
                </a:cubicBezTo>
                <a:cubicBezTo>
                  <a:pt x="159" y="3"/>
                  <a:pt x="194" y="12"/>
                  <a:pt x="234" y="28"/>
                </a:cubicBezTo>
                <a:cubicBezTo>
                  <a:pt x="257" y="37"/>
                  <a:pt x="283" y="51"/>
                  <a:pt x="311" y="69"/>
                </a:cubicBezTo>
                <a:cubicBezTo>
                  <a:pt x="335" y="86"/>
                  <a:pt x="354" y="100"/>
                  <a:pt x="367" y="113"/>
                </a:cubicBezTo>
                <a:cubicBezTo>
                  <a:pt x="375" y="122"/>
                  <a:pt x="387" y="137"/>
                  <a:pt x="402" y="157"/>
                </a:cubicBezTo>
                <a:cubicBezTo>
                  <a:pt x="417" y="177"/>
                  <a:pt x="428" y="191"/>
                  <a:pt x="436" y="199"/>
                </a:cubicBezTo>
                <a:cubicBezTo>
                  <a:pt x="461" y="223"/>
                  <a:pt x="481" y="239"/>
                  <a:pt x="497" y="246"/>
                </a:cubicBezTo>
                <a:cubicBezTo>
                  <a:pt x="515" y="254"/>
                  <a:pt x="532" y="253"/>
                  <a:pt x="549" y="244"/>
                </a:cubicBezTo>
                <a:cubicBezTo>
                  <a:pt x="558" y="239"/>
                  <a:pt x="568" y="234"/>
                  <a:pt x="577" y="229"/>
                </a:cubicBezTo>
                <a:cubicBezTo>
                  <a:pt x="585" y="225"/>
                  <a:pt x="591" y="226"/>
                  <a:pt x="596" y="231"/>
                </a:cubicBezTo>
                <a:cubicBezTo>
                  <a:pt x="600" y="235"/>
                  <a:pt x="600" y="239"/>
                  <a:pt x="595" y="243"/>
                </a:cubicBezTo>
                <a:close/>
                <a:moveTo>
                  <a:pt x="444" y="433"/>
                </a:moveTo>
                <a:cubicBezTo>
                  <a:pt x="440" y="438"/>
                  <a:pt x="436" y="438"/>
                  <a:pt x="430" y="435"/>
                </a:cubicBezTo>
                <a:cubicBezTo>
                  <a:pt x="427" y="433"/>
                  <a:pt x="421" y="428"/>
                  <a:pt x="412" y="420"/>
                </a:cubicBezTo>
                <a:cubicBezTo>
                  <a:pt x="396" y="404"/>
                  <a:pt x="367" y="377"/>
                  <a:pt x="326" y="339"/>
                </a:cubicBezTo>
                <a:cubicBezTo>
                  <a:pt x="284" y="301"/>
                  <a:pt x="251" y="271"/>
                  <a:pt x="228" y="247"/>
                </a:cubicBezTo>
                <a:cubicBezTo>
                  <a:pt x="214" y="233"/>
                  <a:pt x="174" y="188"/>
                  <a:pt x="107" y="112"/>
                </a:cubicBezTo>
                <a:cubicBezTo>
                  <a:pt x="103" y="107"/>
                  <a:pt x="103" y="101"/>
                  <a:pt x="109" y="95"/>
                </a:cubicBezTo>
                <a:cubicBezTo>
                  <a:pt x="114" y="91"/>
                  <a:pt x="119" y="91"/>
                  <a:pt x="124" y="97"/>
                </a:cubicBezTo>
                <a:cubicBezTo>
                  <a:pt x="446" y="416"/>
                  <a:pt x="446" y="416"/>
                  <a:pt x="446" y="416"/>
                </a:cubicBezTo>
                <a:cubicBezTo>
                  <a:pt x="449" y="424"/>
                  <a:pt x="448" y="430"/>
                  <a:pt x="444" y="4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248"/>
          <p:cNvSpPr>
            <a:spLocks noEditPoints="1"/>
          </p:cNvSpPr>
          <p:nvPr userDrawn="1"/>
        </p:nvSpPr>
        <p:spPr bwMode="auto">
          <a:xfrm>
            <a:off x="119336" y="116632"/>
            <a:ext cx="141884" cy="135774"/>
          </a:xfrm>
          <a:custGeom>
            <a:avLst/>
            <a:gdLst>
              <a:gd name="T0" fmla="*/ 86 w 599"/>
              <a:gd name="T1" fmla="*/ 301 h 573"/>
              <a:gd name="T2" fmla="*/ 265 w 599"/>
              <a:gd name="T3" fmla="*/ 385 h 573"/>
              <a:gd name="T4" fmla="*/ 428 w 599"/>
              <a:gd name="T5" fmla="*/ 527 h 573"/>
              <a:gd name="T6" fmla="*/ 479 w 599"/>
              <a:gd name="T7" fmla="*/ 528 h 573"/>
              <a:gd name="T8" fmla="*/ 340 w 599"/>
              <a:gd name="T9" fmla="*/ 416 h 573"/>
              <a:gd name="T10" fmla="*/ 134 w 599"/>
              <a:gd name="T11" fmla="*/ 250 h 573"/>
              <a:gd name="T12" fmla="*/ 123 w 599"/>
              <a:gd name="T13" fmla="*/ 200 h 573"/>
              <a:gd name="T14" fmla="*/ 220 w 599"/>
              <a:gd name="T15" fmla="*/ 262 h 573"/>
              <a:gd name="T16" fmla="*/ 396 w 599"/>
              <a:gd name="T17" fmla="*/ 428 h 573"/>
              <a:gd name="T18" fmla="*/ 495 w 599"/>
              <a:gd name="T19" fmla="*/ 489 h 573"/>
              <a:gd name="T20" fmla="*/ 498 w 599"/>
              <a:gd name="T21" fmla="*/ 487 h 573"/>
              <a:gd name="T22" fmla="*/ 306 w 599"/>
              <a:gd name="T23" fmla="*/ 222 h 573"/>
              <a:gd name="T24" fmla="*/ 229 w 599"/>
              <a:gd name="T25" fmla="*/ 145 h 573"/>
              <a:gd name="T26" fmla="*/ 260 w 599"/>
              <a:gd name="T27" fmla="*/ 115 h 573"/>
              <a:gd name="T28" fmla="*/ 520 w 599"/>
              <a:gd name="T29" fmla="*/ 426 h 573"/>
              <a:gd name="T30" fmla="*/ 561 w 599"/>
              <a:gd name="T31" fmla="*/ 470 h 573"/>
              <a:gd name="T32" fmla="*/ 511 w 599"/>
              <a:gd name="T33" fmla="*/ 351 h 573"/>
              <a:gd name="T34" fmla="*/ 319 w 599"/>
              <a:gd name="T35" fmla="*/ 115 h 573"/>
              <a:gd name="T36" fmla="*/ 336 w 599"/>
              <a:gd name="T37" fmla="*/ 5 h 573"/>
              <a:gd name="T38" fmla="*/ 347 w 599"/>
              <a:gd name="T39" fmla="*/ 19 h 573"/>
              <a:gd name="T40" fmla="*/ 371 w 599"/>
              <a:gd name="T41" fmla="*/ 119 h 573"/>
              <a:gd name="T42" fmla="*/ 486 w 599"/>
              <a:gd name="T43" fmla="*/ 228 h 573"/>
              <a:gd name="T44" fmla="*/ 584 w 599"/>
              <a:gd name="T45" fmla="*/ 392 h 573"/>
              <a:gd name="T46" fmla="*/ 551 w 599"/>
              <a:gd name="T47" fmla="*/ 510 h 573"/>
              <a:gd name="T48" fmla="*/ 531 w 599"/>
              <a:gd name="T49" fmla="*/ 533 h 573"/>
              <a:gd name="T50" fmla="*/ 470 w 599"/>
              <a:gd name="T51" fmla="*/ 571 h 573"/>
              <a:gd name="T52" fmla="*/ 289 w 599"/>
              <a:gd name="T53" fmla="*/ 503 h 573"/>
              <a:gd name="T54" fmla="*/ 198 w 599"/>
              <a:gd name="T55" fmla="*/ 416 h 573"/>
              <a:gd name="T56" fmla="*/ 103 w 599"/>
              <a:gd name="T57" fmla="*/ 326 h 573"/>
              <a:gd name="T58" fmla="*/ 23 w 599"/>
              <a:gd name="T59" fmla="*/ 344 h 573"/>
              <a:gd name="T60" fmla="*/ 5 w 599"/>
              <a:gd name="T61" fmla="*/ 329 h 573"/>
              <a:gd name="T62" fmla="*/ 169 w 599"/>
              <a:gd name="T63" fmla="*/ 137 h 573"/>
              <a:gd name="T64" fmla="*/ 274 w 599"/>
              <a:gd name="T65" fmla="*/ 234 h 573"/>
              <a:gd name="T66" fmla="*/ 492 w 599"/>
              <a:gd name="T67" fmla="*/ 460 h 573"/>
              <a:gd name="T68" fmla="*/ 476 w 599"/>
              <a:gd name="T69" fmla="*/ 475 h 573"/>
              <a:gd name="T70" fmla="*/ 156 w 599"/>
              <a:gd name="T71" fmla="*/ 139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9" h="573">
                <a:moveTo>
                  <a:pt x="5" y="329"/>
                </a:moveTo>
                <a:cubicBezTo>
                  <a:pt x="25" y="309"/>
                  <a:pt x="52" y="299"/>
                  <a:pt x="86" y="301"/>
                </a:cubicBezTo>
                <a:cubicBezTo>
                  <a:pt x="114" y="302"/>
                  <a:pt x="145" y="310"/>
                  <a:pt x="178" y="325"/>
                </a:cubicBezTo>
                <a:cubicBezTo>
                  <a:pt x="212" y="341"/>
                  <a:pt x="241" y="361"/>
                  <a:pt x="265" y="385"/>
                </a:cubicBezTo>
                <a:cubicBezTo>
                  <a:pt x="334" y="454"/>
                  <a:pt x="334" y="454"/>
                  <a:pt x="334" y="454"/>
                </a:cubicBezTo>
                <a:cubicBezTo>
                  <a:pt x="365" y="485"/>
                  <a:pt x="397" y="510"/>
                  <a:pt x="428" y="527"/>
                </a:cubicBezTo>
                <a:cubicBezTo>
                  <a:pt x="455" y="542"/>
                  <a:pt x="472" y="547"/>
                  <a:pt x="479" y="541"/>
                </a:cubicBezTo>
                <a:cubicBezTo>
                  <a:pt x="483" y="536"/>
                  <a:pt x="483" y="532"/>
                  <a:pt x="479" y="528"/>
                </a:cubicBezTo>
                <a:cubicBezTo>
                  <a:pt x="472" y="521"/>
                  <a:pt x="454" y="507"/>
                  <a:pt x="426" y="486"/>
                </a:cubicBezTo>
                <a:cubicBezTo>
                  <a:pt x="392" y="459"/>
                  <a:pt x="363" y="436"/>
                  <a:pt x="340" y="416"/>
                </a:cubicBezTo>
                <a:cubicBezTo>
                  <a:pt x="290" y="374"/>
                  <a:pt x="241" y="335"/>
                  <a:pt x="194" y="297"/>
                </a:cubicBezTo>
                <a:cubicBezTo>
                  <a:pt x="155" y="267"/>
                  <a:pt x="135" y="251"/>
                  <a:pt x="134" y="250"/>
                </a:cubicBezTo>
                <a:cubicBezTo>
                  <a:pt x="125" y="242"/>
                  <a:pt x="120" y="232"/>
                  <a:pt x="119" y="221"/>
                </a:cubicBezTo>
                <a:cubicBezTo>
                  <a:pt x="117" y="211"/>
                  <a:pt x="119" y="204"/>
                  <a:pt x="123" y="200"/>
                </a:cubicBezTo>
                <a:cubicBezTo>
                  <a:pt x="128" y="195"/>
                  <a:pt x="138" y="198"/>
                  <a:pt x="154" y="209"/>
                </a:cubicBezTo>
                <a:cubicBezTo>
                  <a:pt x="165" y="216"/>
                  <a:pt x="187" y="234"/>
                  <a:pt x="220" y="262"/>
                </a:cubicBezTo>
                <a:cubicBezTo>
                  <a:pt x="261" y="296"/>
                  <a:pt x="289" y="320"/>
                  <a:pt x="304" y="336"/>
                </a:cubicBezTo>
                <a:cubicBezTo>
                  <a:pt x="396" y="428"/>
                  <a:pt x="396" y="428"/>
                  <a:pt x="396" y="428"/>
                </a:cubicBezTo>
                <a:cubicBezTo>
                  <a:pt x="417" y="449"/>
                  <a:pt x="438" y="465"/>
                  <a:pt x="459" y="478"/>
                </a:cubicBezTo>
                <a:cubicBezTo>
                  <a:pt x="478" y="489"/>
                  <a:pt x="490" y="492"/>
                  <a:pt x="495" y="489"/>
                </a:cubicBezTo>
                <a:cubicBezTo>
                  <a:pt x="495" y="489"/>
                  <a:pt x="496" y="489"/>
                  <a:pt x="496" y="488"/>
                </a:cubicBezTo>
                <a:cubicBezTo>
                  <a:pt x="497" y="488"/>
                  <a:pt x="497" y="487"/>
                  <a:pt x="498" y="487"/>
                </a:cubicBezTo>
                <a:cubicBezTo>
                  <a:pt x="511" y="474"/>
                  <a:pt x="501" y="446"/>
                  <a:pt x="469" y="402"/>
                </a:cubicBezTo>
                <a:cubicBezTo>
                  <a:pt x="439" y="361"/>
                  <a:pt x="384" y="301"/>
                  <a:pt x="306" y="222"/>
                </a:cubicBezTo>
                <a:cubicBezTo>
                  <a:pt x="267" y="184"/>
                  <a:pt x="267" y="184"/>
                  <a:pt x="267" y="184"/>
                </a:cubicBezTo>
                <a:cubicBezTo>
                  <a:pt x="247" y="164"/>
                  <a:pt x="234" y="150"/>
                  <a:pt x="229" y="145"/>
                </a:cubicBezTo>
                <a:cubicBezTo>
                  <a:pt x="211" y="123"/>
                  <a:pt x="207" y="107"/>
                  <a:pt x="215" y="98"/>
                </a:cubicBezTo>
                <a:cubicBezTo>
                  <a:pt x="225" y="89"/>
                  <a:pt x="240" y="94"/>
                  <a:pt x="260" y="115"/>
                </a:cubicBezTo>
                <a:cubicBezTo>
                  <a:pt x="446" y="329"/>
                  <a:pt x="446" y="329"/>
                  <a:pt x="446" y="329"/>
                </a:cubicBezTo>
                <a:cubicBezTo>
                  <a:pt x="475" y="363"/>
                  <a:pt x="500" y="395"/>
                  <a:pt x="520" y="426"/>
                </a:cubicBezTo>
                <a:cubicBezTo>
                  <a:pt x="539" y="453"/>
                  <a:pt x="547" y="466"/>
                  <a:pt x="546" y="465"/>
                </a:cubicBezTo>
                <a:cubicBezTo>
                  <a:pt x="553" y="471"/>
                  <a:pt x="558" y="473"/>
                  <a:pt x="561" y="470"/>
                </a:cubicBezTo>
                <a:cubicBezTo>
                  <a:pt x="569" y="461"/>
                  <a:pt x="570" y="447"/>
                  <a:pt x="563" y="428"/>
                </a:cubicBezTo>
                <a:cubicBezTo>
                  <a:pt x="555" y="407"/>
                  <a:pt x="537" y="381"/>
                  <a:pt x="511" y="351"/>
                </a:cubicBezTo>
                <a:cubicBezTo>
                  <a:pt x="469" y="306"/>
                  <a:pt x="428" y="262"/>
                  <a:pt x="388" y="217"/>
                </a:cubicBezTo>
                <a:cubicBezTo>
                  <a:pt x="351" y="176"/>
                  <a:pt x="329" y="142"/>
                  <a:pt x="319" y="115"/>
                </a:cubicBezTo>
                <a:cubicBezTo>
                  <a:pt x="313" y="97"/>
                  <a:pt x="311" y="77"/>
                  <a:pt x="315" y="54"/>
                </a:cubicBezTo>
                <a:cubicBezTo>
                  <a:pt x="318" y="32"/>
                  <a:pt x="325" y="15"/>
                  <a:pt x="336" y="5"/>
                </a:cubicBezTo>
                <a:cubicBezTo>
                  <a:pt x="340" y="1"/>
                  <a:pt x="343" y="0"/>
                  <a:pt x="345" y="2"/>
                </a:cubicBezTo>
                <a:cubicBezTo>
                  <a:pt x="348" y="4"/>
                  <a:pt x="348" y="10"/>
                  <a:pt x="347" y="19"/>
                </a:cubicBezTo>
                <a:cubicBezTo>
                  <a:pt x="345" y="30"/>
                  <a:pt x="343" y="41"/>
                  <a:pt x="341" y="52"/>
                </a:cubicBezTo>
                <a:cubicBezTo>
                  <a:pt x="337" y="74"/>
                  <a:pt x="347" y="96"/>
                  <a:pt x="371" y="119"/>
                </a:cubicBezTo>
                <a:cubicBezTo>
                  <a:pt x="372" y="120"/>
                  <a:pt x="385" y="133"/>
                  <a:pt x="411" y="156"/>
                </a:cubicBezTo>
                <a:cubicBezTo>
                  <a:pt x="437" y="180"/>
                  <a:pt x="462" y="204"/>
                  <a:pt x="486" y="228"/>
                </a:cubicBezTo>
                <a:cubicBezTo>
                  <a:pt x="496" y="238"/>
                  <a:pt x="508" y="253"/>
                  <a:pt x="521" y="272"/>
                </a:cubicBezTo>
                <a:cubicBezTo>
                  <a:pt x="553" y="320"/>
                  <a:pt x="574" y="360"/>
                  <a:pt x="584" y="392"/>
                </a:cubicBezTo>
                <a:cubicBezTo>
                  <a:pt x="599" y="443"/>
                  <a:pt x="596" y="480"/>
                  <a:pt x="573" y="503"/>
                </a:cubicBezTo>
                <a:cubicBezTo>
                  <a:pt x="567" y="509"/>
                  <a:pt x="560" y="511"/>
                  <a:pt x="551" y="510"/>
                </a:cubicBezTo>
                <a:cubicBezTo>
                  <a:pt x="541" y="508"/>
                  <a:pt x="535" y="509"/>
                  <a:pt x="532" y="512"/>
                </a:cubicBezTo>
                <a:cubicBezTo>
                  <a:pt x="530" y="514"/>
                  <a:pt x="530" y="521"/>
                  <a:pt x="531" y="533"/>
                </a:cubicBezTo>
                <a:cubicBezTo>
                  <a:pt x="533" y="544"/>
                  <a:pt x="530" y="553"/>
                  <a:pt x="524" y="559"/>
                </a:cubicBezTo>
                <a:cubicBezTo>
                  <a:pt x="515" y="569"/>
                  <a:pt x="497" y="573"/>
                  <a:pt x="470" y="571"/>
                </a:cubicBezTo>
                <a:cubicBezTo>
                  <a:pt x="441" y="569"/>
                  <a:pt x="406" y="561"/>
                  <a:pt x="366" y="545"/>
                </a:cubicBezTo>
                <a:cubicBezTo>
                  <a:pt x="342" y="535"/>
                  <a:pt x="317" y="522"/>
                  <a:pt x="289" y="503"/>
                </a:cubicBezTo>
                <a:cubicBezTo>
                  <a:pt x="265" y="487"/>
                  <a:pt x="246" y="472"/>
                  <a:pt x="233" y="459"/>
                </a:cubicBezTo>
                <a:cubicBezTo>
                  <a:pt x="224" y="451"/>
                  <a:pt x="213" y="436"/>
                  <a:pt x="198" y="416"/>
                </a:cubicBezTo>
                <a:cubicBezTo>
                  <a:pt x="183" y="396"/>
                  <a:pt x="172" y="382"/>
                  <a:pt x="164" y="374"/>
                </a:cubicBezTo>
                <a:cubicBezTo>
                  <a:pt x="139" y="349"/>
                  <a:pt x="119" y="333"/>
                  <a:pt x="103" y="326"/>
                </a:cubicBezTo>
                <a:cubicBezTo>
                  <a:pt x="85" y="319"/>
                  <a:pt x="68" y="319"/>
                  <a:pt x="51" y="328"/>
                </a:cubicBezTo>
                <a:cubicBezTo>
                  <a:pt x="42" y="333"/>
                  <a:pt x="32" y="339"/>
                  <a:pt x="23" y="344"/>
                </a:cubicBezTo>
                <a:cubicBezTo>
                  <a:pt x="15" y="347"/>
                  <a:pt x="9" y="346"/>
                  <a:pt x="4" y="342"/>
                </a:cubicBezTo>
                <a:cubicBezTo>
                  <a:pt x="0" y="338"/>
                  <a:pt x="0" y="333"/>
                  <a:pt x="5" y="329"/>
                </a:cubicBezTo>
                <a:close/>
                <a:moveTo>
                  <a:pt x="156" y="139"/>
                </a:moveTo>
                <a:cubicBezTo>
                  <a:pt x="160" y="135"/>
                  <a:pt x="164" y="134"/>
                  <a:pt x="169" y="137"/>
                </a:cubicBezTo>
                <a:cubicBezTo>
                  <a:pt x="173" y="139"/>
                  <a:pt x="179" y="145"/>
                  <a:pt x="188" y="153"/>
                </a:cubicBezTo>
                <a:cubicBezTo>
                  <a:pt x="204" y="169"/>
                  <a:pt x="233" y="196"/>
                  <a:pt x="274" y="234"/>
                </a:cubicBezTo>
                <a:cubicBezTo>
                  <a:pt x="316" y="271"/>
                  <a:pt x="349" y="302"/>
                  <a:pt x="372" y="326"/>
                </a:cubicBezTo>
                <a:cubicBezTo>
                  <a:pt x="386" y="339"/>
                  <a:pt x="426" y="384"/>
                  <a:pt x="492" y="460"/>
                </a:cubicBezTo>
                <a:cubicBezTo>
                  <a:pt x="497" y="466"/>
                  <a:pt x="497" y="472"/>
                  <a:pt x="491" y="478"/>
                </a:cubicBezTo>
                <a:cubicBezTo>
                  <a:pt x="486" y="482"/>
                  <a:pt x="481" y="481"/>
                  <a:pt x="476" y="475"/>
                </a:cubicBezTo>
                <a:cubicBezTo>
                  <a:pt x="154" y="157"/>
                  <a:pt x="154" y="157"/>
                  <a:pt x="154" y="157"/>
                </a:cubicBezTo>
                <a:cubicBezTo>
                  <a:pt x="151" y="149"/>
                  <a:pt x="152" y="143"/>
                  <a:pt x="156" y="1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49"/>
          <p:cNvSpPr>
            <a:spLocks noEditPoints="1"/>
          </p:cNvSpPr>
          <p:nvPr userDrawn="1"/>
        </p:nvSpPr>
        <p:spPr bwMode="auto">
          <a:xfrm>
            <a:off x="119336" y="6597352"/>
            <a:ext cx="141884" cy="135774"/>
          </a:xfrm>
          <a:custGeom>
            <a:avLst/>
            <a:gdLst>
              <a:gd name="T0" fmla="*/ 23 w 599"/>
              <a:gd name="T1" fmla="*/ 229 h 573"/>
              <a:gd name="T2" fmla="*/ 103 w 599"/>
              <a:gd name="T3" fmla="*/ 246 h 573"/>
              <a:gd name="T4" fmla="*/ 198 w 599"/>
              <a:gd name="T5" fmla="*/ 157 h 573"/>
              <a:gd name="T6" fmla="*/ 289 w 599"/>
              <a:gd name="T7" fmla="*/ 69 h 573"/>
              <a:gd name="T8" fmla="*/ 470 w 599"/>
              <a:gd name="T9" fmla="*/ 1 h 573"/>
              <a:gd name="T10" fmla="*/ 531 w 599"/>
              <a:gd name="T11" fmla="*/ 40 h 573"/>
              <a:gd name="T12" fmla="*/ 551 w 599"/>
              <a:gd name="T13" fmla="*/ 63 h 573"/>
              <a:gd name="T14" fmla="*/ 584 w 599"/>
              <a:gd name="T15" fmla="*/ 181 h 573"/>
              <a:gd name="T16" fmla="*/ 486 w 599"/>
              <a:gd name="T17" fmla="*/ 345 h 573"/>
              <a:gd name="T18" fmla="*/ 371 w 599"/>
              <a:gd name="T19" fmla="*/ 453 h 573"/>
              <a:gd name="T20" fmla="*/ 347 w 599"/>
              <a:gd name="T21" fmla="*/ 554 h 573"/>
              <a:gd name="T22" fmla="*/ 336 w 599"/>
              <a:gd name="T23" fmla="*/ 568 h 573"/>
              <a:gd name="T24" fmla="*/ 319 w 599"/>
              <a:gd name="T25" fmla="*/ 457 h 573"/>
              <a:gd name="T26" fmla="*/ 511 w 599"/>
              <a:gd name="T27" fmla="*/ 222 h 573"/>
              <a:gd name="T28" fmla="*/ 561 w 599"/>
              <a:gd name="T29" fmla="*/ 103 h 573"/>
              <a:gd name="T30" fmla="*/ 520 w 599"/>
              <a:gd name="T31" fmla="*/ 147 h 573"/>
              <a:gd name="T32" fmla="*/ 260 w 599"/>
              <a:gd name="T33" fmla="*/ 458 h 573"/>
              <a:gd name="T34" fmla="*/ 229 w 599"/>
              <a:gd name="T35" fmla="*/ 428 h 573"/>
              <a:gd name="T36" fmla="*/ 306 w 599"/>
              <a:gd name="T37" fmla="*/ 350 h 573"/>
              <a:gd name="T38" fmla="*/ 498 w 599"/>
              <a:gd name="T39" fmla="*/ 85 h 573"/>
              <a:gd name="T40" fmla="*/ 495 w 599"/>
              <a:gd name="T41" fmla="*/ 83 h 573"/>
              <a:gd name="T42" fmla="*/ 396 w 599"/>
              <a:gd name="T43" fmla="*/ 145 h 573"/>
              <a:gd name="T44" fmla="*/ 220 w 599"/>
              <a:gd name="T45" fmla="*/ 311 h 573"/>
              <a:gd name="T46" fmla="*/ 123 w 599"/>
              <a:gd name="T47" fmla="*/ 373 h 573"/>
              <a:gd name="T48" fmla="*/ 134 w 599"/>
              <a:gd name="T49" fmla="*/ 322 h 573"/>
              <a:gd name="T50" fmla="*/ 340 w 599"/>
              <a:gd name="T51" fmla="*/ 156 h 573"/>
              <a:gd name="T52" fmla="*/ 479 w 599"/>
              <a:gd name="T53" fmla="*/ 45 h 573"/>
              <a:gd name="T54" fmla="*/ 428 w 599"/>
              <a:gd name="T55" fmla="*/ 46 h 573"/>
              <a:gd name="T56" fmla="*/ 265 w 599"/>
              <a:gd name="T57" fmla="*/ 187 h 573"/>
              <a:gd name="T58" fmla="*/ 86 w 599"/>
              <a:gd name="T59" fmla="*/ 272 h 573"/>
              <a:gd name="T60" fmla="*/ 4 w 599"/>
              <a:gd name="T61" fmla="*/ 231 h 573"/>
              <a:gd name="T62" fmla="*/ 476 w 599"/>
              <a:gd name="T63" fmla="*/ 97 h 573"/>
              <a:gd name="T64" fmla="*/ 492 w 599"/>
              <a:gd name="T65" fmla="*/ 112 h 573"/>
              <a:gd name="T66" fmla="*/ 274 w 599"/>
              <a:gd name="T67" fmla="*/ 339 h 573"/>
              <a:gd name="T68" fmla="*/ 169 w 599"/>
              <a:gd name="T69" fmla="*/ 435 h 573"/>
              <a:gd name="T70" fmla="*/ 154 w 599"/>
              <a:gd name="T71" fmla="*/ 416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9" h="573">
                <a:moveTo>
                  <a:pt x="4" y="231"/>
                </a:moveTo>
                <a:cubicBezTo>
                  <a:pt x="9" y="226"/>
                  <a:pt x="15" y="225"/>
                  <a:pt x="23" y="229"/>
                </a:cubicBezTo>
                <a:cubicBezTo>
                  <a:pt x="32" y="234"/>
                  <a:pt x="42" y="239"/>
                  <a:pt x="51" y="244"/>
                </a:cubicBezTo>
                <a:cubicBezTo>
                  <a:pt x="68" y="253"/>
                  <a:pt x="85" y="254"/>
                  <a:pt x="103" y="246"/>
                </a:cubicBezTo>
                <a:cubicBezTo>
                  <a:pt x="119" y="239"/>
                  <a:pt x="139" y="223"/>
                  <a:pt x="164" y="199"/>
                </a:cubicBezTo>
                <a:cubicBezTo>
                  <a:pt x="172" y="191"/>
                  <a:pt x="183" y="177"/>
                  <a:pt x="198" y="157"/>
                </a:cubicBezTo>
                <a:cubicBezTo>
                  <a:pt x="213" y="137"/>
                  <a:pt x="224" y="122"/>
                  <a:pt x="233" y="113"/>
                </a:cubicBezTo>
                <a:cubicBezTo>
                  <a:pt x="246" y="100"/>
                  <a:pt x="265" y="86"/>
                  <a:pt x="289" y="69"/>
                </a:cubicBezTo>
                <a:cubicBezTo>
                  <a:pt x="317" y="51"/>
                  <a:pt x="342" y="37"/>
                  <a:pt x="366" y="28"/>
                </a:cubicBezTo>
                <a:cubicBezTo>
                  <a:pt x="406" y="12"/>
                  <a:pt x="441" y="3"/>
                  <a:pt x="470" y="1"/>
                </a:cubicBezTo>
                <a:cubicBezTo>
                  <a:pt x="497" y="0"/>
                  <a:pt x="515" y="4"/>
                  <a:pt x="524" y="13"/>
                </a:cubicBezTo>
                <a:cubicBezTo>
                  <a:pt x="530" y="20"/>
                  <a:pt x="533" y="29"/>
                  <a:pt x="531" y="40"/>
                </a:cubicBezTo>
                <a:cubicBezTo>
                  <a:pt x="530" y="51"/>
                  <a:pt x="530" y="58"/>
                  <a:pt x="532" y="60"/>
                </a:cubicBezTo>
                <a:cubicBezTo>
                  <a:pt x="535" y="64"/>
                  <a:pt x="541" y="64"/>
                  <a:pt x="551" y="63"/>
                </a:cubicBezTo>
                <a:cubicBezTo>
                  <a:pt x="560" y="61"/>
                  <a:pt x="567" y="63"/>
                  <a:pt x="573" y="69"/>
                </a:cubicBezTo>
                <a:cubicBezTo>
                  <a:pt x="596" y="92"/>
                  <a:pt x="599" y="129"/>
                  <a:pt x="584" y="181"/>
                </a:cubicBezTo>
                <a:cubicBezTo>
                  <a:pt x="574" y="213"/>
                  <a:pt x="553" y="253"/>
                  <a:pt x="521" y="301"/>
                </a:cubicBezTo>
                <a:cubicBezTo>
                  <a:pt x="508" y="320"/>
                  <a:pt x="496" y="335"/>
                  <a:pt x="486" y="345"/>
                </a:cubicBezTo>
                <a:cubicBezTo>
                  <a:pt x="462" y="369"/>
                  <a:pt x="437" y="393"/>
                  <a:pt x="411" y="416"/>
                </a:cubicBezTo>
                <a:cubicBezTo>
                  <a:pt x="385" y="440"/>
                  <a:pt x="372" y="452"/>
                  <a:pt x="371" y="453"/>
                </a:cubicBezTo>
                <a:cubicBezTo>
                  <a:pt x="347" y="477"/>
                  <a:pt x="337" y="499"/>
                  <a:pt x="341" y="520"/>
                </a:cubicBezTo>
                <a:cubicBezTo>
                  <a:pt x="343" y="532"/>
                  <a:pt x="345" y="543"/>
                  <a:pt x="347" y="554"/>
                </a:cubicBezTo>
                <a:cubicBezTo>
                  <a:pt x="348" y="562"/>
                  <a:pt x="348" y="568"/>
                  <a:pt x="345" y="570"/>
                </a:cubicBezTo>
                <a:cubicBezTo>
                  <a:pt x="343" y="573"/>
                  <a:pt x="340" y="572"/>
                  <a:pt x="336" y="568"/>
                </a:cubicBezTo>
                <a:cubicBezTo>
                  <a:pt x="325" y="557"/>
                  <a:pt x="318" y="541"/>
                  <a:pt x="315" y="518"/>
                </a:cubicBezTo>
                <a:cubicBezTo>
                  <a:pt x="311" y="496"/>
                  <a:pt x="313" y="476"/>
                  <a:pt x="319" y="457"/>
                </a:cubicBezTo>
                <a:cubicBezTo>
                  <a:pt x="329" y="431"/>
                  <a:pt x="351" y="397"/>
                  <a:pt x="388" y="355"/>
                </a:cubicBezTo>
                <a:cubicBezTo>
                  <a:pt x="428" y="311"/>
                  <a:pt x="469" y="267"/>
                  <a:pt x="511" y="222"/>
                </a:cubicBezTo>
                <a:cubicBezTo>
                  <a:pt x="537" y="192"/>
                  <a:pt x="555" y="166"/>
                  <a:pt x="563" y="144"/>
                </a:cubicBezTo>
                <a:cubicBezTo>
                  <a:pt x="570" y="125"/>
                  <a:pt x="569" y="111"/>
                  <a:pt x="561" y="103"/>
                </a:cubicBezTo>
                <a:cubicBezTo>
                  <a:pt x="558" y="100"/>
                  <a:pt x="553" y="101"/>
                  <a:pt x="546" y="108"/>
                </a:cubicBezTo>
                <a:cubicBezTo>
                  <a:pt x="547" y="106"/>
                  <a:pt x="539" y="119"/>
                  <a:pt x="520" y="147"/>
                </a:cubicBezTo>
                <a:cubicBezTo>
                  <a:pt x="500" y="178"/>
                  <a:pt x="475" y="210"/>
                  <a:pt x="446" y="243"/>
                </a:cubicBezTo>
                <a:cubicBezTo>
                  <a:pt x="260" y="458"/>
                  <a:pt x="260" y="458"/>
                  <a:pt x="260" y="458"/>
                </a:cubicBezTo>
                <a:cubicBezTo>
                  <a:pt x="240" y="478"/>
                  <a:pt x="225" y="484"/>
                  <a:pt x="215" y="474"/>
                </a:cubicBezTo>
                <a:cubicBezTo>
                  <a:pt x="207" y="465"/>
                  <a:pt x="211" y="450"/>
                  <a:pt x="229" y="428"/>
                </a:cubicBezTo>
                <a:cubicBezTo>
                  <a:pt x="234" y="422"/>
                  <a:pt x="247" y="409"/>
                  <a:pt x="267" y="389"/>
                </a:cubicBezTo>
                <a:cubicBezTo>
                  <a:pt x="306" y="350"/>
                  <a:pt x="306" y="350"/>
                  <a:pt x="306" y="350"/>
                </a:cubicBezTo>
                <a:cubicBezTo>
                  <a:pt x="384" y="272"/>
                  <a:pt x="439" y="212"/>
                  <a:pt x="469" y="170"/>
                </a:cubicBezTo>
                <a:cubicBezTo>
                  <a:pt x="501" y="127"/>
                  <a:pt x="511" y="98"/>
                  <a:pt x="498" y="85"/>
                </a:cubicBezTo>
                <a:cubicBezTo>
                  <a:pt x="497" y="85"/>
                  <a:pt x="497" y="85"/>
                  <a:pt x="496" y="84"/>
                </a:cubicBezTo>
                <a:cubicBezTo>
                  <a:pt x="496" y="84"/>
                  <a:pt x="495" y="84"/>
                  <a:pt x="495" y="83"/>
                </a:cubicBezTo>
                <a:cubicBezTo>
                  <a:pt x="490" y="80"/>
                  <a:pt x="478" y="84"/>
                  <a:pt x="459" y="95"/>
                </a:cubicBezTo>
                <a:cubicBezTo>
                  <a:pt x="438" y="107"/>
                  <a:pt x="417" y="124"/>
                  <a:pt x="396" y="145"/>
                </a:cubicBezTo>
                <a:cubicBezTo>
                  <a:pt x="304" y="237"/>
                  <a:pt x="304" y="237"/>
                  <a:pt x="304" y="237"/>
                </a:cubicBezTo>
                <a:cubicBezTo>
                  <a:pt x="289" y="252"/>
                  <a:pt x="261" y="277"/>
                  <a:pt x="220" y="311"/>
                </a:cubicBezTo>
                <a:cubicBezTo>
                  <a:pt x="187" y="339"/>
                  <a:pt x="165" y="356"/>
                  <a:pt x="154" y="364"/>
                </a:cubicBezTo>
                <a:cubicBezTo>
                  <a:pt x="138" y="375"/>
                  <a:pt x="128" y="378"/>
                  <a:pt x="123" y="373"/>
                </a:cubicBezTo>
                <a:cubicBezTo>
                  <a:pt x="119" y="368"/>
                  <a:pt x="117" y="361"/>
                  <a:pt x="119" y="351"/>
                </a:cubicBezTo>
                <a:cubicBezTo>
                  <a:pt x="120" y="340"/>
                  <a:pt x="125" y="331"/>
                  <a:pt x="134" y="322"/>
                </a:cubicBezTo>
                <a:cubicBezTo>
                  <a:pt x="135" y="321"/>
                  <a:pt x="155" y="306"/>
                  <a:pt x="194" y="275"/>
                </a:cubicBezTo>
                <a:cubicBezTo>
                  <a:pt x="241" y="238"/>
                  <a:pt x="290" y="198"/>
                  <a:pt x="340" y="156"/>
                </a:cubicBezTo>
                <a:cubicBezTo>
                  <a:pt x="363" y="136"/>
                  <a:pt x="392" y="113"/>
                  <a:pt x="426" y="87"/>
                </a:cubicBezTo>
                <a:cubicBezTo>
                  <a:pt x="454" y="66"/>
                  <a:pt x="472" y="52"/>
                  <a:pt x="479" y="45"/>
                </a:cubicBezTo>
                <a:cubicBezTo>
                  <a:pt x="483" y="41"/>
                  <a:pt x="483" y="36"/>
                  <a:pt x="479" y="32"/>
                </a:cubicBezTo>
                <a:cubicBezTo>
                  <a:pt x="472" y="26"/>
                  <a:pt x="455" y="30"/>
                  <a:pt x="428" y="46"/>
                </a:cubicBezTo>
                <a:cubicBezTo>
                  <a:pt x="397" y="63"/>
                  <a:pt x="365" y="87"/>
                  <a:pt x="334" y="119"/>
                </a:cubicBezTo>
                <a:cubicBezTo>
                  <a:pt x="265" y="187"/>
                  <a:pt x="265" y="187"/>
                  <a:pt x="265" y="187"/>
                </a:cubicBezTo>
                <a:cubicBezTo>
                  <a:pt x="241" y="212"/>
                  <a:pt x="212" y="232"/>
                  <a:pt x="178" y="247"/>
                </a:cubicBezTo>
                <a:cubicBezTo>
                  <a:pt x="145" y="263"/>
                  <a:pt x="114" y="271"/>
                  <a:pt x="86" y="272"/>
                </a:cubicBezTo>
                <a:cubicBezTo>
                  <a:pt x="52" y="273"/>
                  <a:pt x="25" y="264"/>
                  <a:pt x="5" y="243"/>
                </a:cubicBezTo>
                <a:cubicBezTo>
                  <a:pt x="0" y="239"/>
                  <a:pt x="0" y="235"/>
                  <a:pt x="4" y="231"/>
                </a:cubicBezTo>
                <a:close/>
                <a:moveTo>
                  <a:pt x="154" y="416"/>
                </a:moveTo>
                <a:cubicBezTo>
                  <a:pt x="476" y="97"/>
                  <a:pt x="476" y="97"/>
                  <a:pt x="476" y="97"/>
                </a:cubicBezTo>
                <a:cubicBezTo>
                  <a:pt x="481" y="91"/>
                  <a:pt x="486" y="91"/>
                  <a:pt x="491" y="95"/>
                </a:cubicBezTo>
                <a:cubicBezTo>
                  <a:pt x="497" y="101"/>
                  <a:pt x="497" y="107"/>
                  <a:pt x="492" y="112"/>
                </a:cubicBezTo>
                <a:cubicBezTo>
                  <a:pt x="426" y="188"/>
                  <a:pt x="386" y="233"/>
                  <a:pt x="372" y="247"/>
                </a:cubicBezTo>
                <a:cubicBezTo>
                  <a:pt x="349" y="271"/>
                  <a:pt x="316" y="301"/>
                  <a:pt x="274" y="339"/>
                </a:cubicBezTo>
                <a:cubicBezTo>
                  <a:pt x="233" y="377"/>
                  <a:pt x="204" y="404"/>
                  <a:pt x="188" y="420"/>
                </a:cubicBezTo>
                <a:cubicBezTo>
                  <a:pt x="179" y="428"/>
                  <a:pt x="173" y="433"/>
                  <a:pt x="169" y="435"/>
                </a:cubicBezTo>
                <a:cubicBezTo>
                  <a:pt x="164" y="438"/>
                  <a:pt x="160" y="438"/>
                  <a:pt x="156" y="433"/>
                </a:cubicBezTo>
                <a:cubicBezTo>
                  <a:pt x="152" y="430"/>
                  <a:pt x="151" y="424"/>
                  <a:pt x="154" y="4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 userDrawn="1"/>
        </p:nvSpPr>
        <p:spPr>
          <a:xfrm>
            <a:off x="1621894" y="-634912"/>
            <a:ext cx="1567884" cy="1567884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1589"/>
            <a:ext cx="12192391" cy="68564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3571875" y="303213"/>
            <a:ext cx="6772275" cy="6251575"/>
            <a:chOff x="3571875" y="303213"/>
            <a:chExt cx="2962275" cy="6251575"/>
          </a:xfrm>
        </p:grpSpPr>
        <p:sp>
          <p:nvSpPr>
            <p:cNvPr id="61" name="任意多边形 60"/>
            <p:cNvSpPr/>
            <p:nvPr/>
          </p:nvSpPr>
          <p:spPr bwMode="auto">
            <a:xfrm>
              <a:off x="3571875" y="303213"/>
              <a:ext cx="2962275" cy="19447"/>
            </a:xfrm>
            <a:custGeom>
              <a:avLst/>
              <a:gdLst>
                <a:gd name="connsiteX0" fmla="*/ 0 w 2962275"/>
                <a:gd name="connsiteY0" fmla="*/ 0 h 19447"/>
                <a:gd name="connsiteX1" fmla="*/ 62365 w 2962275"/>
                <a:gd name="connsiteY1" fmla="*/ 0 h 19447"/>
                <a:gd name="connsiteX2" fmla="*/ 2733352 w 2962275"/>
                <a:gd name="connsiteY2" fmla="*/ 0 h 19447"/>
                <a:gd name="connsiteX3" fmla="*/ 2962275 w 2962275"/>
                <a:gd name="connsiteY3" fmla="*/ 0 h 19447"/>
                <a:gd name="connsiteX4" fmla="*/ 2962275 w 2962275"/>
                <a:gd name="connsiteY4" fmla="*/ 19447 h 19447"/>
                <a:gd name="connsiteX5" fmla="*/ 2810597 w 2962275"/>
                <a:gd name="connsiteY5" fmla="*/ 19447 h 19447"/>
                <a:gd name="connsiteX6" fmla="*/ 91953 w 2962275"/>
                <a:gd name="connsiteY6" fmla="*/ 19447 h 19447"/>
                <a:gd name="connsiteX7" fmla="*/ 0 w 2962275"/>
                <a:gd name="connsiteY7" fmla="*/ 19447 h 19447"/>
                <a:gd name="connsiteX8" fmla="*/ 0 w 2962275"/>
                <a:gd name="connsiteY8" fmla="*/ 0 h 1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2275" h="19447">
                  <a:moveTo>
                    <a:pt x="0" y="0"/>
                  </a:moveTo>
                  <a:lnTo>
                    <a:pt x="62365" y="0"/>
                  </a:lnTo>
                  <a:cubicBezTo>
                    <a:pt x="773320" y="0"/>
                    <a:pt x="1650668" y="0"/>
                    <a:pt x="2733352" y="0"/>
                  </a:cubicBezTo>
                  <a:lnTo>
                    <a:pt x="2962275" y="0"/>
                  </a:lnTo>
                  <a:lnTo>
                    <a:pt x="2962275" y="19447"/>
                  </a:lnTo>
                  <a:lnTo>
                    <a:pt x="2810597" y="19447"/>
                  </a:lnTo>
                  <a:cubicBezTo>
                    <a:pt x="2159035" y="19447"/>
                    <a:pt x="1279426" y="19447"/>
                    <a:pt x="91953" y="19447"/>
                  </a:cubicBezTo>
                  <a:lnTo>
                    <a:pt x="0" y="19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2" name="任意多边形 61"/>
            <p:cNvSpPr/>
            <p:nvPr/>
          </p:nvSpPr>
          <p:spPr bwMode="auto">
            <a:xfrm>
              <a:off x="3571875" y="6535341"/>
              <a:ext cx="2962275" cy="19447"/>
            </a:xfrm>
            <a:custGeom>
              <a:avLst/>
              <a:gdLst>
                <a:gd name="connsiteX0" fmla="*/ 0 w 2962275"/>
                <a:gd name="connsiteY0" fmla="*/ 0 h 19447"/>
                <a:gd name="connsiteX1" fmla="*/ 67025 w 2962275"/>
                <a:gd name="connsiteY1" fmla="*/ 0 h 19447"/>
                <a:gd name="connsiteX2" fmla="*/ 2722403 w 2962275"/>
                <a:gd name="connsiteY2" fmla="*/ 0 h 19447"/>
                <a:gd name="connsiteX3" fmla="*/ 2962275 w 2962275"/>
                <a:gd name="connsiteY3" fmla="*/ 0 h 19447"/>
                <a:gd name="connsiteX4" fmla="*/ 2962275 w 2962275"/>
                <a:gd name="connsiteY4" fmla="*/ 19447 h 19447"/>
                <a:gd name="connsiteX5" fmla="*/ 2822064 w 2962275"/>
                <a:gd name="connsiteY5" fmla="*/ 19447 h 19447"/>
                <a:gd name="connsiteX6" fmla="*/ 87440 w 2962275"/>
                <a:gd name="connsiteY6" fmla="*/ 19447 h 19447"/>
                <a:gd name="connsiteX7" fmla="*/ 0 w 2962275"/>
                <a:gd name="connsiteY7" fmla="*/ 19447 h 19447"/>
                <a:gd name="connsiteX8" fmla="*/ 0 w 2962275"/>
                <a:gd name="connsiteY8" fmla="*/ 0 h 1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2275" h="19447">
                  <a:moveTo>
                    <a:pt x="0" y="0"/>
                  </a:moveTo>
                  <a:lnTo>
                    <a:pt x="67025" y="0"/>
                  </a:lnTo>
                  <a:cubicBezTo>
                    <a:pt x="773825" y="0"/>
                    <a:pt x="1646046" y="0"/>
                    <a:pt x="2722403" y="0"/>
                  </a:cubicBezTo>
                  <a:lnTo>
                    <a:pt x="2962275" y="0"/>
                  </a:lnTo>
                  <a:lnTo>
                    <a:pt x="2962275" y="19447"/>
                  </a:lnTo>
                  <a:lnTo>
                    <a:pt x="2822064" y="19447"/>
                  </a:lnTo>
                  <a:cubicBezTo>
                    <a:pt x="2166672" y="19447"/>
                    <a:pt x="1281893" y="19447"/>
                    <a:pt x="87440" y="19447"/>
                  </a:cubicBezTo>
                  <a:lnTo>
                    <a:pt x="0" y="19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7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40" name="文本框 139"/>
          <p:cNvSpPr txBox="1"/>
          <p:nvPr/>
        </p:nvSpPr>
        <p:spPr>
          <a:xfrm>
            <a:off x="2423682" y="2421431"/>
            <a:ext cx="743825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5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6600" dirty="0">
                <a:solidFill>
                  <a:srgbClr val="616B77"/>
                </a:solidFill>
                <a:effectLst/>
              </a:rPr>
              <a:t>论文</a:t>
            </a:r>
            <a:r>
              <a:rPr lang="zh-CN" altLang="en-US" sz="6600" dirty="0" smtClean="0">
                <a:solidFill>
                  <a:srgbClr val="616B77"/>
                </a:solidFill>
                <a:effectLst/>
              </a:rPr>
              <a:t>答</a:t>
            </a:r>
            <a:r>
              <a:rPr lang="zh-CN" altLang="en-US" sz="6600" spc="600" dirty="0" smtClean="0">
                <a:solidFill>
                  <a:srgbClr val="616B77"/>
                </a:solidFill>
                <a:effectLst/>
              </a:rPr>
              <a:t>辩</a:t>
            </a:r>
            <a:r>
              <a:rPr lang="en-US" altLang="zh-CN" sz="6600" spc="600" dirty="0" smtClean="0">
                <a:solidFill>
                  <a:srgbClr val="616B77"/>
                </a:solidFill>
                <a:effectLst/>
                <a:latin typeface="+mj-ea"/>
              </a:rPr>
              <a:t>/</a:t>
            </a:r>
            <a:r>
              <a:rPr lang="zh-CN" altLang="en-US" sz="6600" dirty="0" smtClean="0">
                <a:solidFill>
                  <a:srgbClr val="616B77"/>
                </a:solidFill>
                <a:effectLst/>
              </a:rPr>
              <a:t>毕业设计</a:t>
            </a:r>
            <a:endParaRPr lang="zh-CN" altLang="en-US" sz="6600" dirty="0">
              <a:solidFill>
                <a:srgbClr val="616B77"/>
              </a:solidFill>
              <a:effectLst/>
            </a:endParaRPr>
          </a:p>
        </p:txBody>
      </p:sp>
      <p:sp>
        <p:nvSpPr>
          <p:cNvPr id="85" name="Line 227"/>
          <p:cNvSpPr>
            <a:spLocks noChangeShapeType="1"/>
          </p:cNvSpPr>
          <p:nvPr/>
        </p:nvSpPr>
        <p:spPr bwMode="auto">
          <a:xfrm>
            <a:off x="6816143" y="5146914"/>
            <a:ext cx="1076872" cy="0"/>
          </a:xfrm>
          <a:prstGeom prst="line">
            <a:avLst/>
          </a:prstGeom>
          <a:noFill/>
          <a:ln w="9525" cap="flat">
            <a:solidFill>
              <a:srgbClr val="B79869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Line 232"/>
          <p:cNvSpPr>
            <a:spLocks noChangeShapeType="1"/>
          </p:cNvSpPr>
          <p:nvPr/>
        </p:nvSpPr>
        <p:spPr bwMode="auto">
          <a:xfrm>
            <a:off x="4007824" y="5157709"/>
            <a:ext cx="1076054" cy="0"/>
          </a:xfrm>
          <a:prstGeom prst="line">
            <a:avLst/>
          </a:prstGeom>
          <a:noFill/>
          <a:ln w="9525" cap="flat">
            <a:solidFill>
              <a:srgbClr val="B79869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文本框 204"/>
          <p:cNvSpPr txBox="1"/>
          <p:nvPr/>
        </p:nvSpPr>
        <p:spPr>
          <a:xfrm>
            <a:off x="4007836" y="4797304"/>
            <a:ext cx="100540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1600" dirty="0">
                <a:solidFill>
                  <a:schemeClr val="tx2"/>
                </a:solidFill>
                <a:effectLst/>
                <a:latin typeface="+mn-ea"/>
                <a:ea typeface="+mn-ea"/>
              </a:rPr>
              <a:t>指导</a:t>
            </a:r>
            <a:r>
              <a:rPr lang="zh-CN" altLang="en-US" sz="1600" dirty="0" smtClean="0">
                <a:solidFill>
                  <a:schemeClr val="tx2"/>
                </a:solidFill>
                <a:effectLst/>
                <a:latin typeface="+mn-ea"/>
                <a:ea typeface="+mn-ea"/>
              </a:rPr>
              <a:t>老师</a:t>
            </a:r>
            <a:endParaRPr lang="zh-CN" altLang="en-US" sz="1600" dirty="0">
              <a:solidFill>
                <a:schemeClr val="tx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4114299" y="5158279"/>
            <a:ext cx="792480" cy="3371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1600" dirty="0">
                <a:solidFill>
                  <a:schemeClr val="tx2"/>
                </a:solidFill>
                <a:effectLst/>
                <a:latin typeface="+mn-ea"/>
                <a:ea typeface="+mn-ea"/>
              </a:rPr>
              <a:t>李永亮</a:t>
            </a:r>
            <a:endParaRPr lang="zh-CN" altLang="en-US" sz="1600" dirty="0">
              <a:solidFill>
                <a:schemeClr val="tx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18" name="文本框 217"/>
          <p:cNvSpPr txBox="1"/>
          <p:nvPr/>
        </p:nvSpPr>
        <p:spPr>
          <a:xfrm>
            <a:off x="6916835" y="4797304"/>
            <a:ext cx="80021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1600" dirty="0" smtClean="0">
                <a:solidFill>
                  <a:schemeClr val="tx2"/>
                </a:solidFill>
                <a:effectLst/>
                <a:latin typeface="+mn-ea"/>
                <a:ea typeface="+mn-ea"/>
              </a:rPr>
              <a:t>答辩人</a:t>
            </a:r>
            <a:endParaRPr lang="zh-CN" altLang="en-US" sz="1600" dirty="0">
              <a:solidFill>
                <a:schemeClr val="tx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6920705" y="5158279"/>
            <a:ext cx="792480" cy="3371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1600" dirty="0">
                <a:solidFill>
                  <a:schemeClr val="tx2"/>
                </a:solidFill>
                <a:effectLst/>
                <a:latin typeface="+mn-ea"/>
                <a:ea typeface="+mn-ea"/>
              </a:rPr>
              <a:t>王嘉华</a:t>
            </a:r>
            <a:endParaRPr lang="zh-CN" altLang="en-US" sz="1600" dirty="0">
              <a:solidFill>
                <a:schemeClr val="tx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7" name="任意多边形 156"/>
          <p:cNvSpPr/>
          <p:nvPr/>
        </p:nvSpPr>
        <p:spPr bwMode="auto">
          <a:xfrm>
            <a:off x="3359785" y="3933190"/>
            <a:ext cx="5674995" cy="399415"/>
          </a:xfrm>
          <a:custGeom>
            <a:avLst/>
            <a:gdLst>
              <a:gd name="connsiteX0" fmla="*/ 136004 w 4262907"/>
              <a:gd name="connsiteY0" fmla="*/ 0 h 399236"/>
              <a:gd name="connsiteX1" fmla="*/ 2171562 w 4262907"/>
              <a:gd name="connsiteY1" fmla="*/ 0 h 399236"/>
              <a:gd name="connsiteX2" fmla="*/ 4129097 w 4262907"/>
              <a:gd name="connsiteY2" fmla="*/ 0 h 399236"/>
              <a:gd name="connsiteX3" fmla="*/ 4262907 w 4262907"/>
              <a:gd name="connsiteY3" fmla="*/ 197425 h 399236"/>
              <a:gd name="connsiteX4" fmla="*/ 4129097 w 4262907"/>
              <a:gd name="connsiteY4" fmla="*/ 399236 h 399236"/>
              <a:gd name="connsiteX5" fmla="*/ 2171562 w 4262907"/>
              <a:gd name="connsiteY5" fmla="*/ 399236 h 399236"/>
              <a:gd name="connsiteX6" fmla="*/ 136004 w 4262907"/>
              <a:gd name="connsiteY6" fmla="*/ 399236 h 399236"/>
              <a:gd name="connsiteX7" fmla="*/ 0 w 4262907"/>
              <a:gd name="connsiteY7" fmla="*/ 197425 h 39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2907" h="399236">
                <a:moveTo>
                  <a:pt x="136004" y="0"/>
                </a:moveTo>
                <a:lnTo>
                  <a:pt x="2171562" y="0"/>
                </a:lnTo>
                <a:lnTo>
                  <a:pt x="4129097" y="0"/>
                </a:lnTo>
                <a:lnTo>
                  <a:pt x="4262907" y="197425"/>
                </a:lnTo>
                <a:lnTo>
                  <a:pt x="4129097" y="399236"/>
                </a:lnTo>
                <a:lnTo>
                  <a:pt x="2171562" y="399236"/>
                </a:lnTo>
                <a:lnTo>
                  <a:pt x="136004" y="399236"/>
                </a:lnTo>
                <a:lnTo>
                  <a:pt x="0" y="197425"/>
                </a:lnTo>
                <a:close/>
              </a:path>
            </a:pathLst>
          </a:custGeom>
          <a:solidFill>
            <a:srgbClr val="616B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r>
              <a:rPr lang="zh-CN" altLang="en-US" spc="150" dirty="0" smtClean="0">
                <a:solidFill>
                  <a:schemeClr val="bg1"/>
                </a:solidFill>
                <a:latin typeface="+mj-lt"/>
              </a:rPr>
              <a:t>郑州商学院    信工学院    </a:t>
            </a:r>
            <a:r>
              <a:rPr lang="en-US" altLang="zh-CN" spc="150" dirty="0" smtClean="0">
                <a:solidFill>
                  <a:schemeClr val="bg1"/>
                </a:solidFill>
                <a:latin typeface="+mj-lt"/>
              </a:rPr>
              <a:t>20</a:t>
            </a:r>
            <a:r>
              <a:rPr lang="zh-CN" altLang="en-US" spc="150" dirty="0" smtClean="0">
                <a:solidFill>
                  <a:schemeClr val="bg1"/>
                </a:solidFill>
                <a:latin typeface="+mj-lt"/>
              </a:rPr>
              <a:t>计科专升本</a:t>
            </a:r>
            <a:r>
              <a:rPr lang="en-US" altLang="zh-CN" spc="150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zh-CN" altLang="en-US" spc="150" dirty="0" smtClean="0">
                <a:solidFill>
                  <a:schemeClr val="bg1"/>
                </a:solidFill>
                <a:latin typeface="+mj-lt"/>
              </a:rPr>
              <a:t>班</a:t>
            </a:r>
            <a:endParaRPr lang="zh-CN" altLang="en-US" spc="1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8" name="平行四边形 157"/>
          <p:cNvSpPr/>
          <p:nvPr/>
        </p:nvSpPr>
        <p:spPr>
          <a:xfrm rot="10800000" flipV="1">
            <a:off x="2999801" y="1701921"/>
            <a:ext cx="6077736" cy="209129"/>
          </a:xfrm>
          <a:prstGeom prst="parallelogram">
            <a:avLst>
              <a:gd name="adj" fmla="val 37097"/>
            </a:avLst>
          </a:prstGeom>
          <a:solidFill>
            <a:srgbClr val="E6D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B767D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3120141" y="1628641"/>
            <a:ext cx="59627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en-US" altLang="zh-CN" sz="1800" spc="300" dirty="0" smtClean="0">
                <a:solidFill>
                  <a:schemeClr val="tx2"/>
                </a:solidFill>
                <a:effectLst/>
                <a:latin typeface="+mj-lt"/>
              </a:rPr>
              <a:t>THESIS DEFENSE / GRADUATION PROJECT</a:t>
            </a:r>
            <a:endParaRPr lang="zh-CN" altLang="en-US" sz="1800" spc="300" dirty="0">
              <a:solidFill>
                <a:schemeClr val="tx2"/>
              </a:solidFill>
              <a:effectLst/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760" y="1322705"/>
            <a:ext cx="10384790" cy="45440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占位符 51"/>
          <p:cNvSpPr txBox="1"/>
          <p:nvPr/>
        </p:nvSpPr>
        <p:spPr>
          <a:xfrm>
            <a:off x="4439920" y="349250"/>
            <a:ext cx="3136900" cy="973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4400" dirty="0">
                <a:latin typeface="+mj-lt"/>
              </a:rPr>
              <a:t>商品详情</a:t>
            </a:r>
            <a:endParaRPr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4930" y="404495"/>
            <a:ext cx="5266055" cy="380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979170"/>
            <a:ext cx="6029960" cy="52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占位符 51"/>
          <p:cNvSpPr txBox="1"/>
          <p:nvPr/>
        </p:nvSpPr>
        <p:spPr>
          <a:xfrm>
            <a:off x="8400415" y="4437380"/>
            <a:ext cx="3136900" cy="6889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4400" dirty="0">
                <a:latin typeface="+mj-lt"/>
              </a:rPr>
              <a:t>注册商家</a:t>
            </a:r>
            <a:endParaRPr sz="4400" dirty="0">
              <a:latin typeface="+mj-lt"/>
            </a:endParaRPr>
          </a:p>
        </p:txBody>
      </p:sp>
      <p:sp>
        <p:nvSpPr>
          <p:cNvPr id="2" name="文本占位符 51"/>
          <p:cNvSpPr txBox="1"/>
          <p:nvPr/>
        </p:nvSpPr>
        <p:spPr>
          <a:xfrm>
            <a:off x="1415415" y="404495"/>
            <a:ext cx="3136900" cy="7004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4400" dirty="0">
                <a:latin typeface="+mj-lt"/>
              </a:rPr>
              <a:t>上传商品</a:t>
            </a:r>
            <a:endParaRPr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/>
          <p:cNvSpPr txBox="1"/>
          <p:nvPr/>
        </p:nvSpPr>
        <p:spPr>
          <a:xfrm>
            <a:off x="5318761" y="2899757"/>
            <a:ext cx="1554480" cy="9220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>
                <a:solidFill>
                  <a:schemeClr val="tx2"/>
                </a:solidFill>
                <a:effectLst/>
              </a:rPr>
              <a:t>总结</a:t>
            </a:r>
            <a:endParaRPr lang="zh-CN" altLang="en-US" sz="5400" dirty="0">
              <a:solidFill>
                <a:schemeClr val="tx2"/>
              </a:solidFill>
              <a:effectLst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071351" y="4096078"/>
            <a:ext cx="6254795" cy="7136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pPr algn="ctr"/>
            <a:r>
              <a:rPr lang="en-US" altLang="zh-CN" sz="1600">
                <a:sym typeface="+mn-lt"/>
              </a:rPr>
              <a:t>Summary of College leisure fish website</a:t>
            </a:r>
            <a:endParaRPr lang="en-US" altLang="zh-CN" sz="1600">
              <a:sym typeface="+mn-lt"/>
            </a:endParaRPr>
          </a:p>
        </p:txBody>
      </p:sp>
      <p:sp>
        <p:nvSpPr>
          <p:cNvPr id="8" name="文本占位符 51"/>
          <p:cNvSpPr txBox="1"/>
          <p:nvPr/>
        </p:nvSpPr>
        <p:spPr>
          <a:xfrm>
            <a:off x="5637645" y="1740458"/>
            <a:ext cx="919007" cy="973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smtClean="0">
                <a:latin typeface="+mj-lt"/>
              </a:rPr>
              <a:t>04</a:t>
            </a:r>
            <a:endParaRPr lang="en-US" sz="4400" dirty="0">
              <a:latin typeface="+mj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651676" y="5085184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378959" y="516875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高校闲鱼网络平台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1"/>
          <p:cNvSpPr/>
          <p:nvPr/>
        </p:nvSpPr>
        <p:spPr>
          <a:xfrm>
            <a:off x="6268821" y="1594973"/>
            <a:ext cx="4819168" cy="2173131"/>
          </a:xfrm>
          <a:prstGeom prst="roundRect">
            <a:avLst>
              <a:gd name="adj" fmla="val 621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4" name="矩形: 圆角 2"/>
          <p:cNvSpPr/>
          <p:nvPr/>
        </p:nvSpPr>
        <p:spPr>
          <a:xfrm>
            <a:off x="1104011" y="1594973"/>
            <a:ext cx="4819168" cy="2173131"/>
          </a:xfrm>
          <a:prstGeom prst="roundRect">
            <a:avLst>
              <a:gd name="adj" fmla="val 6219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5" name="矩形: 圆角 3"/>
          <p:cNvSpPr/>
          <p:nvPr/>
        </p:nvSpPr>
        <p:spPr>
          <a:xfrm>
            <a:off x="1104011" y="4064181"/>
            <a:ext cx="4819168" cy="2173131"/>
          </a:xfrm>
          <a:prstGeom prst="roundRect">
            <a:avLst>
              <a:gd name="adj" fmla="val 6219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6" name="矩形: 圆角 4"/>
          <p:cNvSpPr/>
          <p:nvPr/>
        </p:nvSpPr>
        <p:spPr>
          <a:xfrm>
            <a:off x="6268820" y="4064181"/>
            <a:ext cx="4819168" cy="2173131"/>
          </a:xfrm>
          <a:prstGeom prst="roundRect">
            <a:avLst>
              <a:gd name="adj" fmla="val 6219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sp>
        <p:nvSpPr>
          <p:cNvPr id="47" name="Freeform 460"/>
          <p:cNvSpPr>
            <a:spLocks noEditPoints="1"/>
          </p:cNvSpPr>
          <p:nvPr/>
        </p:nvSpPr>
        <p:spPr bwMode="auto">
          <a:xfrm>
            <a:off x="1567358" y="1995114"/>
            <a:ext cx="735332" cy="735332"/>
          </a:xfrm>
          <a:custGeom>
            <a:avLst/>
            <a:gdLst>
              <a:gd name="T0" fmla="*/ 175 w 176"/>
              <a:gd name="T1" fmla="*/ 85 h 176"/>
              <a:gd name="T2" fmla="*/ 144 w 176"/>
              <a:gd name="T3" fmla="*/ 54 h 176"/>
              <a:gd name="T4" fmla="*/ 144 w 176"/>
              <a:gd name="T5" fmla="*/ 12 h 176"/>
              <a:gd name="T6" fmla="*/ 140 w 176"/>
              <a:gd name="T7" fmla="*/ 8 h 176"/>
              <a:gd name="T8" fmla="*/ 116 w 176"/>
              <a:gd name="T9" fmla="*/ 8 h 176"/>
              <a:gd name="T10" fmla="*/ 112 w 176"/>
              <a:gd name="T11" fmla="*/ 12 h 176"/>
              <a:gd name="T12" fmla="*/ 112 w 176"/>
              <a:gd name="T13" fmla="*/ 22 h 176"/>
              <a:gd name="T14" fmla="*/ 91 w 176"/>
              <a:gd name="T15" fmla="*/ 1 h 176"/>
              <a:gd name="T16" fmla="*/ 88 w 176"/>
              <a:gd name="T17" fmla="*/ 0 h 176"/>
              <a:gd name="T18" fmla="*/ 85 w 176"/>
              <a:gd name="T19" fmla="*/ 1 h 176"/>
              <a:gd name="T20" fmla="*/ 1 w 176"/>
              <a:gd name="T21" fmla="*/ 85 h 176"/>
              <a:gd name="T22" fmla="*/ 0 w 176"/>
              <a:gd name="T23" fmla="*/ 88 h 176"/>
              <a:gd name="T24" fmla="*/ 4 w 176"/>
              <a:gd name="T25" fmla="*/ 92 h 176"/>
              <a:gd name="T26" fmla="*/ 7 w 176"/>
              <a:gd name="T27" fmla="*/ 91 h 176"/>
              <a:gd name="T28" fmla="*/ 24 w 176"/>
              <a:gd name="T29" fmla="*/ 74 h 176"/>
              <a:gd name="T30" fmla="*/ 24 w 176"/>
              <a:gd name="T31" fmla="*/ 172 h 176"/>
              <a:gd name="T32" fmla="*/ 28 w 176"/>
              <a:gd name="T33" fmla="*/ 176 h 176"/>
              <a:gd name="T34" fmla="*/ 148 w 176"/>
              <a:gd name="T35" fmla="*/ 176 h 176"/>
              <a:gd name="T36" fmla="*/ 152 w 176"/>
              <a:gd name="T37" fmla="*/ 172 h 176"/>
              <a:gd name="T38" fmla="*/ 152 w 176"/>
              <a:gd name="T39" fmla="*/ 74 h 176"/>
              <a:gd name="T40" fmla="*/ 169 w 176"/>
              <a:gd name="T41" fmla="*/ 91 h 176"/>
              <a:gd name="T42" fmla="*/ 172 w 176"/>
              <a:gd name="T43" fmla="*/ 92 h 176"/>
              <a:gd name="T44" fmla="*/ 176 w 176"/>
              <a:gd name="T45" fmla="*/ 88 h 176"/>
              <a:gd name="T46" fmla="*/ 175 w 176"/>
              <a:gd name="T47" fmla="*/ 85 h 176"/>
              <a:gd name="T48" fmla="*/ 120 w 176"/>
              <a:gd name="T49" fmla="*/ 16 h 176"/>
              <a:gd name="T50" fmla="*/ 136 w 176"/>
              <a:gd name="T51" fmla="*/ 16 h 176"/>
              <a:gd name="T52" fmla="*/ 136 w 176"/>
              <a:gd name="T53" fmla="*/ 46 h 176"/>
              <a:gd name="T54" fmla="*/ 120 w 176"/>
              <a:gd name="T55" fmla="*/ 30 h 176"/>
              <a:gd name="T56" fmla="*/ 120 w 176"/>
              <a:gd name="T57" fmla="*/ 16 h 176"/>
              <a:gd name="T58" fmla="*/ 64 w 176"/>
              <a:gd name="T59" fmla="*/ 168 h 176"/>
              <a:gd name="T60" fmla="*/ 32 w 176"/>
              <a:gd name="T61" fmla="*/ 168 h 176"/>
              <a:gd name="T62" fmla="*/ 32 w 176"/>
              <a:gd name="T63" fmla="*/ 160 h 176"/>
              <a:gd name="T64" fmla="*/ 64 w 176"/>
              <a:gd name="T65" fmla="*/ 160 h 176"/>
              <a:gd name="T66" fmla="*/ 64 w 176"/>
              <a:gd name="T67" fmla="*/ 168 h 176"/>
              <a:gd name="T68" fmla="*/ 104 w 176"/>
              <a:gd name="T69" fmla="*/ 168 h 176"/>
              <a:gd name="T70" fmla="*/ 72 w 176"/>
              <a:gd name="T71" fmla="*/ 168 h 176"/>
              <a:gd name="T72" fmla="*/ 72 w 176"/>
              <a:gd name="T73" fmla="*/ 104 h 176"/>
              <a:gd name="T74" fmla="*/ 104 w 176"/>
              <a:gd name="T75" fmla="*/ 104 h 176"/>
              <a:gd name="T76" fmla="*/ 104 w 176"/>
              <a:gd name="T77" fmla="*/ 168 h 176"/>
              <a:gd name="T78" fmla="*/ 144 w 176"/>
              <a:gd name="T79" fmla="*/ 168 h 176"/>
              <a:gd name="T80" fmla="*/ 112 w 176"/>
              <a:gd name="T81" fmla="*/ 168 h 176"/>
              <a:gd name="T82" fmla="*/ 112 w 176"/>
              <a:gd name="T83" fmla="*/ 160 h 176"/>
              <a:gd name="T84" fmla="*/ 144 w 176"/>
              <a:gd name="T85" fmla="*/ 160 h 176"/>
              <a:gd name="T86" fmla="*/ 144 w 176"/>
              <a:gd name="T87" fmla="*/ 168 h 176"/>
              <a:gd name="T88" fmla="*/ 144 w 176"/>
              <a:gd name="T89" fmla="*/ 152 h 176"/>
              <a:gd name="T90" fmla="*/ 112 w 176"/>
              <a:gd name="T91" fmla="*/ 152 h 176"/>
              <a:gd name="T92" fmla="*/ 112 w 176"/>
              <a:gd name="T93" fmla="*/ 100 h 176"/>
              <a:gd name="T94" fmla="*/ 108 w 176"/>
              <a:gd name="T95" fmla="*/ 96 h 176"/>
              <a:gd name="T96" fmla="*/ 68 w 176"/>
              <a:gd name="T97" fmla="*/ 96 h 176"/>
              <a:gd name="T98" fmla="*/ 64 w 176"/>
              <a:gd name="T99" fmla="*/ 100 h 176"/>
              <a:gd name="T100" fmla="*/ 64 w 176"/>
              <a:gd name="T101" fmla="*/ 152 h 176"/>
              <a:gd name="T102" fmla="*/ 32 w 176"/>
              <a:gd name="T103" fmla="*/ 152 h 176"/>
              <a:gd name="T104" fmla="*/ 32 w 176"/>
              <a:gd name="T105" fmla="*/ 66 h 176"/>
              <a:gd name="T106" fmla="*/ 88 w 176"/>
              <a:gd name="T107" fmla="*/ 10 h 176"/>
              <a:gd name="T108" fmla="*/ 144 w 176"/>
              <a:gd name="T109" fmla="*/ 66 h 176"/>
              <a:gd name="T110" fmla="*/ 144 w 176"/>
              <a:gd name="T111" fmla="*/ 152 h 176"/>
              <a:gd name="T112" fmla="*/ 92 w 176"/>
              <a:gd name="T113" fmla="*/ 144 h 176"/>
              <a:gd name="T114" fmla="*/ 96 w 176"/>
              <a:gd name="T115" fmla="*/ 140 h 176"/>
              <a:gd name="T116" fmla="*/ 92 w 176"/>
              <a:gd name="T117" fmla="*/ 136 h 176"/>
              <a:gd name="T118" fmla="*/ 88 w 176"/>
              <a:gd name="T119" fmla="*/ 140 h 176"/>
              <a:gd name="T120" fmla="*/ 92 w 176"/>
              <a:gd name="T121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44" y="54"/>
                  <a:pt x="144" y="54"/>
                  <a:pt x="144" y="54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10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5" y="92"/>
                  <a:pt x="6" y="92"/>
                  <a:pt x="7" y="91"/>
                </a:cubicBezTo>
                <a:cubicBezTo>
                  <a:pt x="24" y="74"/>
                  <a:pt x="24" y="74"/>
                  <a:pt x="24" y="74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69" y="91"/>
                  <a:pt x="169" y="91"/>
                  <a:pt x="169" y="91"/>
                </a:cubicBezTo>
                <a:cubicBezTo>
                  <a:pt x="170" y="92"/>
                  <a:pt x="171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7"/>
                  <a:pt x="176" y="86"/>
                  <a:pt x="175" y="85"/>
                </a:cubicBezTo>
                <a:close/>
                <a:moveTo>
                  <a:pt x="120" y="16"/>
                </a:moveTo>
                <a:cubicBezTo>
                  <a:pt x="136" y="16"/>
                  <a:pt x="136" y="16"/>
                  <a:pt x="136" y="16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20" y="30"/>
                  <a:pt x="120" y="30"/>
                  <a:pt x="120" y="30"/>
                </a:cubicBezTo>
                <a:lnTo>
                  <a:pt x="120" y="16"/>
                </a:lnTo>
                <a:close/>
                <a:moveTo>
                  <a:pt x="64" y="168"/>
                </a:moveTo>
                <a:cubicBezTo>
                  <a:pt x="32" y="168"/>
                  <a:pt x="32" y="168"/>
                  <a:pt x="32" y="168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64" y="160"/>
                  <a:pt x="64" y="160"/>
                  <a:pt x="64" y="160"/>
                </a:cubicBezTo>
                <a:lnTo>
                  <a:pt x="64" y="168"/>
                </a:lnTo>
                <a:close/>
                <a:moveTo>
                  <a:pt x="104" y="168"/>
                </a:moveTo>
                <a:cubicBezTo>
                  <a:pt x="72" y="168"/>
                  <a:pt x="72" y="168"/>
                  <a:pt x="72" y="168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104" y="104"/>
                  <a:pt x="104" y="104"/>
                  <a:pt x="104" y="104"/>
                </a:cubicBezTo>
                <a:lnTo>
                  <a:pt x="104" y="168"/>
                </a:lnTo>
                <a:close/>
                <a:moveTo>
                  <a:pt x="144" y="168"/>
                </a:moveTo>
                <a:cubicBezTo>
                  <a:pt x="112" y="168"/>
                  <a:pt x="112" y="168"/>
                  <a:pt x="112" y="168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44" y="160"/>
                  <a:pt x="144" y="160"/>
                  <a:pt x="144" y="160"/>
                </a:cubicBezTo>
                <a:lnTo>
                  <a:pt x="144" y="168"/>
                </a:lnTo>
                <a:close/>
                <a:moveTo>
                  <a:pt x="144" y="152"/>
                </a:moveTo>
                <a:cubicBezTo>
                  <a:pt x="112" y="152"/>
                  <a:pt x="112" y="152"/>
                  <a:pt x="112" y="152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98"/>
                  <a:pt x="110" y="96"/>
                  <a:pt x="108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6" y="96"/>
                  <a:pt x="64" y="98"/>
                  <a:pt x="64" y="100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32" y="152"/>
                  <a:pt x="32" y="152"/>
                  <a:pt x="32" y="152"/>
                </a:cubicBezTo>
                <a:cubicBezTo>
                  <a:pt x="32" y="66"/>
                  <a:pt x="32" y="66"/>
                  <a:pt x="32" y="66"/>
                </a:cubicBezTo>
                <a:cubicBezTo>
                  <a:pt x="88" y="10"/>
                  <a:pt x="88" y="10"/>
                  <a:pt x="88" y="10"/>
                </a:cubicBezTo>
                <a:cubicBezTo>
                  <a:pt x="144" y="66"/>
                  <a:pt x="144" y="66"/>
                  <a:pt x="144" y="66"/>
                </a:cubicBezTo>
                <a:lnTo>
                  <a:pt x="144" y="152"/>
                </a:lnTo>
                <a:close/>
                <a:moveTo>
                  <a:pt x="92" y="144"/>
                </a:moveTo>
                <a:cubicBezTo>
                  <a:pt x="94" y="144"/>
                  <a:pt x="96" y="142"/>
                  <a:pt x="96" y="140"/>
                </a:cubicBezTo>
                <a:cubicBezTo>
                  <a:pt x="96" y="138"/>
                  <a:pt x="94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sp>
        <p:nvSpPr>
          <p:cNvPr id="48" name="Freeform 472"/>
          <p:cNvSpPr>
            <a:spLocks noEditPoints="1"/>
          </p:cNvSpPr>
          <p:nvPr/>
        </p:nvSpPr>
        <p:spPr bwMode="auto">
          <a:xfrm>
            <a:off x="6932816" y="4403856"/>
            <a:ext cx="603344" cy="716471"/>
          </a:xfrm>
          <a:custGeom>
            <a:avLst/>
            <a:gdLst>
              <a:gd name="T0" fmla="*/ 72 w 144"/>
              <a:gd name="T1" fmla="*/ 72 h 176"/>
              <a:gd name="T2" fmla="*/ 72 w 144"/>
              <a:gd name="T3" fmla="*/ 64 h 176"/>
              <a:gd name="T4" fmla="*/ 20 w 144"/>
              <a:gd name="T5" fmla="*/ 68 h 176"/>
              <a:gd name="T6" fmla="*/ 136 w 144"/>
              <a:gd name="T7" fmla="*/ 16 h 176"/>
              <a:gd name="T8" fmla="*/ 116 w 144"/>
              <a:gd name="T9" fmla="*/ 4 h 176"/>
              <a:gd name="T10" fmla="*/ 108 w 144"/>
              <a:gd name="T11" fmla="*/ 4 h 176"/>
              <a:gd name="T12" fmla="*/ 100 w 144"/>
              <a:gd name="T13" fmla="*/ 16 h 176"/>
              <a:gd name="T14" fmla="*/ 96 w 144"/>
              <a:gd name="T15" fmla="*/ 0 h 176"/>
              <a:gd name="T16" fmla="*/ 92 w 144"/>
              <a:gd name="T17" fmla="*/ 16 h 176"/>
              <a:gd name="T18" fmla="*/ 84 w 144"/>
              <a:gd name="T19" fmla="*/ 4 h 176"/>
              <a:gd name="T20" fmla="*/ 76 w 144"/>
              <a:gd name="T21" fmla="*/ 4 h 176"/>
              <a:gd name="T22" fmla="*/ 68 w 144"/>
              <a:gd name="T23" fmla="*/ 16 h 176"/>
              <a:gd name="T24" fmla="*/ 64 w 144"/>
              <a:gd name="T25" fmla="*/ 0 h 176"/>
              <a:gd name="T26" fmla="*/ 60 w 144"/>
              <a:gd name="T27" fmla="*/ 16 h 176"/>
              <a:gd name="T28" fmla="*/ 52 w 144"/>
              <a:gd name="T29" fmla="*/ 4 h 176"/>
              <a:gd name="T30" fmla="*/ 44 w 144"/>
              <a:gd name="T31" fmla="*/ 4 h 176"/>
              <a:gd name="T32" fmla="*/ 36 w 144"/>
              <a:gd name="T33" fmla="*/ 16 h 176"/>
              <a:gd name="T34" fmla="*/ 32 w 144"/>
              <a:gd name="T35" fmla="*/ 0 h 176"/>
              <a:gd name="T36" fmla="*/ 28 w 144"/>
              <a:gd name="T37" fmla="*/ 16 h 176"/>
              <a:gd name="T38" fmla="*/ 0 w 144"/>
              <a:gd name="T39" fmla="*/ 24 h 176"/>
              <a:gd name="T40" fmla="*/ 8 w 144"/>
              <a:gd name="T41" fmla="*/ 176 h 176"/>
              <a:gd name="T42" fmla="*/ 144 w 144"/>
              <a:gd name="T43" fmla="*/ 168 h 176"/>
              <a:gd name="T44" fmla="*/ 136 w 144"/>
              <a:gd name="T45" fmla="*/ 16 h 176"/>
              <a:gd name="T46" fmla="*/ 8 w 144"/>
              <a:gd name="T47" fmla="*/ 144 h 176"/>
              <a:gd name="T48" fmla="*/ 8 w 144"/>
              <a:gd name="T49" fmla="*/ 168 h 176"/>
              <a:gd name="T50" fmla="*/ 44 w 144"/>
              <a:gd name="T51" fmla="*/ 168 h 176"/>
              <a:gd name="T52" fmla="*/ 8 w 144"/>
              <a:gd name="T53" fmla="*/ 24 h 176"/>
              <a:gd name="T54" fmla="*/ 28 w 144"/>
              <a:gd name="T55" fmla="*/ 36 h 176"/>
              <a:gd name="T56" fmla="*/ 36 w 144"/>
              <a:gd name="T57" fmla="*/ 36 h 176"/>
              <a:gd name="T58" fmla="*/ 44 w 144"/>
              <a:gd name="T59" fmla="*/ 24 h 176"/>
              <a:gd name="T60" fmla="*/ 48 w 144"/>
              <a:gd name="T61" fmla="*/ 40 h 176"/>
              <a:gd name="T62" fmla="*/ 52 w 144"/>
              <a:gd name="T63" fmla="*/ 24 h 176"/>
              <a:gd name="T64" fmla="*/ 60 w 144"/>
              <a:gd name="T65" fmla="*/ 36 h 176"/>
              <a:gd name="T66" fmla="*/ 68 w 144"/>
              <a:gd name="T67" fmla="*/ 36 h 176"/>
              <a:gd name="T68" fmla="*/ 76 w 144"/>
              <a:gd name="T69" fmla="*/ 24 h 176"/>
              <a:gd name="T70" fmla="*/ 80 w 144"/>
              <a:gd name="T71" fmla="*/ 40 h 176"/>
              <a:gd name="T72" fmla="*/ 84 w 144"/>
              <a:gd name="T73" fmla="*/ 24 h 176"/>
              <a:gd name="T74" fmla="*/ 92 w 144"/>
              <a:gd name="T75" fmla="*/ 36 h 176"/>
              <a:gd name="T76" fmla="*/ 100 w 144"/>
              <a:gd name="T77" fmla="*/ 36 h 176"/>
              <a:gd name="T78" fmla="*/ 108 w 144"/>
              <a:gd name="T79" fmla="*/ 24 h 176"/>
              <a:gd name="T80" fmla="*/ 112 w 144"/>
              <a:gd name="T81" fmla="*/ 40 h 176"/>
              <a:gd name="T82" fmla="*/ 116 w 144"/>
              <a:gd name="T83" fmla="*/ 24 h 176"/>
              <a:gd name="T84" fmla="*/ 136 w 144"/>
              <a:gd name="T85" fmla="*/ 168 h 176"/>
              <a:gd name="T86" fmla="*/ 24 w 144"/>
              <a:gd name="T87" fmla="*/ 96 h 176"/>
              <a:gd name="T88" fmla="*/ 124 w 144"/>
              <a:gd name="T89" fmla="*/ 92 h 176"/>
              <a:gd name="T90" fmla="*/ 24 w 144"/>
              <a:gd name="T91" fmla="*/ 88 h 176"/>
              <a:gd name="T92" fmla="*/ 96 w 144"/>
              <a:gd name="T93" fmla="*/ 112 h 176"/>
              <a:gd name="T94" fmla="*/ 20 w 144"/>
              <a:gd name="T95" fmla="*/ 116 h 176"/>
              <a:gd name="T96" fmla="*/ 96 w 144"/>
              <a:gd name="T97" fmla="*/ 120 h 176"/>
              <a:gd name="T98" fmla="*/ 96 w 144"/>
              <a:gd name="T99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4" h="176">
                <a:moveTo>
                  <a:pt x="24" y="72"/>
                </a:moveTo>
                <a:cubicBezTo>
                  <a:pt x="72" y="72"/>
                  <a:pt x="72" y="72"/>
                  <a:pt x="72" y="72"/>
                </a:cubicBezTo>
                <a:cubicBezTo>
                  <a:pt x="74" y="72"/>
                  <a:pt x="76" y="70"/>
                  <a:pt x="76" y="68"/>
                </a:cubicBezTo>
                <a:cubicBezTo>
                  <a:pt x="76" y="66"/>
                  <a:pt x="74" y="64"/>
                  <a:pt x="72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2" y="64"/>
                  <a:pt x="20" y="66"/>
                  <a:pt x="20" y="68"/>
                </a:cubicBezTo>
                <a:cubicBezTo>
                  <a:pt x="20" y="70"/>
                  <a:pt x="22" y="72"/>
                  <a:pt x="24" y="72"/>
                </a:cubicBezTo>
                <a:close/>
                <a:moveTo>
                  <a:pt x="136" y="16"/>
                </a:moveTo>
                <a:cubicBezTo>
                  <a:pt x="116" y="16"/>
                  <a:pt x="116" y="16"/>
                  <a:pt x="116" y="16"/>
                </a:cubicBezTo>
                <a:cubicBezTo>
                  <a:pt x="116" y="4"/>
                  <a:pt x="116" y="4"/>
                  <a:pt x="116" y="4"/>
                </a:cubicBezTo>
                <a:cubicBezTo>
                  <a:pt x="116" y="2"/>
                  <a:pt x="114" y="0"/>
                  <a:pt x="112" y="0"/>
                </a:cubicBezTo>
                <a:cubicBezTo>
                  <a:pt x="110" y="0"/>
                  <a:pt x="108" y="2"/>
                  <a:pt x="108" y="4"/>
                </a:cubicBezTo>
                <a:cubicBezTo>
                  <a:pt x="108" y="16"/>
                  <a:pt x="108" y="16"/>
                  <a:pt x="108" y="16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0" y="4"/>
                  <a:pt x="100" y="4"/>
                  <a:pt x="100" y="4"/>
                </a:cubicBezTo>
                <a:cubicBezTo>
                  <a:pt x="100" y="2"/>
                  <a:pt x="98" y="0"/>
                  <a:pt x="96" y="0"/>
                </a:cubicBezTo>
                <a:cubicBezTo>
                  <a:pt x="94" y="0"/>
                  <a:pt x="92" y="2"/>
                  <a:pt x="92" y="4"/>
                </a:cubicBezTo>
                <a:cubicBezTo>
                  <a:pt x="92" y="16"/>
                  <a:pt x="92" y="16"/>
                  <a:pt x="92" y="16"/>
                </a:cubicBezTo>
                <a:cubicBezTo>
                  <a:pt x="84" y="16"/>
                  <a:pt x="84" y="16"/>
                  <a:pt x="84" y="16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78" y="0"/>
                  <a:pt x="76" y="2"/>
                  <a:pt x="76" y="4"/>
                </a:cubicBezTo>
                <a:cubicBezTo>
                  <a:pt x="76" y="16"/>
                  <a:pt x="76" y="16"/>
                  <a:pt x="76" y="16"/>
                </a:cubicBezTo>
                <a:cubicBezTo>
                  <a:pt x="68" y="16"/>
                  <a:pt x="68" y="16"/>
                  <a:pt x="68" y="16"/>
                </a:cubicBezTo>
                <a:cubicBezTo>
                  <a:pt x="68" y="4"/>
                  <a:pt x="68" y="4"/>
                  <a:pt x="68" y="4"/>
                </a:cubicBezTo>
                <a:cubicBezTo>
                  <a:pt x="68" y="2"/>
                  <a:pt x="66" y="0"/>
                  <a:pt x="64" y="0"/>
                </a:cubicBezTo>
                <a:cubicBezTo>
                  <a:pt x="62" y="0"/>
                  <a:pt x="60" y="2"/>
                  <a:pt x="60" y="4"/>
                </a:cubicBezTo>
                <a:cubicBezTo>
                  <a:pt x="60" y="16"/>
                  <a:pt x="60" y="16"/>
                  <a:pt x="60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2"/>
                  <a:pt x="50" y="0"/>
                  <a:pt x="48" y="0"/>
                </a:cubicBezTo>
                <a:cubicBezTo>
                  <a:pt x="46" y="0"/>
                  <a:pt x="44" y="2"/>
                  <a:pt x="44" y="4"/>
                </a:cubicBezTo>
                <a:cubicBezTo>
                  <a:pt x="44" y="16"/>
                  <a:pt x="44" y="16"/>
                  <a:pt x="44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2"/>
                  <a:pt x="34" y="0"/>
                  <a:pt x="32" y="0"/>
                </a:cubicBezTo>
                <a:cubicBezTo>
                  <a:pt x="30" y="0"/>
                  <a:pt x="28" y="2"/>
                  <a:pt x="28" y="4"/>
                </a:cubicBezTo>
                <a:cubicBezTo>
                  <a:pt x="28" y="16"/>
                  <a:pt x="28" y="16"/>
                  <a:pt x="2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172"/>
                  <a:pt x="4" y="176"/>
                  <a:pt x="8" y="176"/>
                </a:cubicBezTo>
                <a:cubicBezTo>
                  <a:pt x="136" y="176"/>
                  <a:pt x="136" y="176"/>
                  <a:pt x="136" y="176"/>
                </a:cubicBezTo>
                <a:cubicBezTo>
                  <a:pt x="140" y="176"/>
                  <a:pt x="144" y="172"/>
                  <a:pt x="144" y="168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44" y="20"/>
                  <a:pt x="140" y="16"/>
                  <a:pt x="136" y="16"/>
                </a:cubicBezTo>
                <a:close/>
                <a:moveTo>
                  <a:pt x="8" y="168"/>
                </a:moveTo>
                <a:cubicBezTo>
                  <a:pt x="8" y="144"/>
                  <a:pt x="8" y="144"/>
                  <a:pt x="8" y="144"/>
                </a:cubicBezTo>
                <a:cubicBezTo>
                  <a:pt x="32" y="168"/>
                  <a:pt x="32" y="168"/>
                  <a:pt x="32" y="168"/>
                </a:cubicBezTo>
                <a:lnTo>
                  <a:pt x="8" y="168"/>
                </a:lnTo>
                <a:close/>
                <a:moveTo>
                  <a:pt x="136" y="168"/>
                </a:moveTo>
                <a:cubicBezTo>
                  <a:pt x="44" y="168"/>
                  <a:pt x="44" y="168"/>
                  <a:pt x="44" y="168"/>
                </a:cubicBezTo>
                <a:cubicBezTo>
                  <a:pt x="8" y="132"/>
                  <a:pt x="8" y="132"/>
                  <a:pt x="8" y="132"/>
                </a:cubicBezTo>
                <a:cubicBezTo>
                  <a:pt x="8" y="24"/>
                  <a:pt x="8" y="24"/>
                  <a:pt x="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8"/>
                  <a:pt x="30" y="40"/>
                  <a:pt x="32" y="40"/>
                </a:cubicBezTo>
                <a:cubicBezTo>
                  <a:pt x="34" y="40"/>
                  <a:pt x="36" y="38"/>
                  <a:pt x="36" y="36"/>
                </a:cubicBezTo>
                <a:cubicBezTo>
                  <a:pt x="36" y="24"/>
                  <a:pt x="36" y="24"/>
                  <a:pt x="36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4" y="36"/>
                  <a:pt x="44" y="36"/>
                  <a:pt x="44" y="36"/>
                </a:cubicBezTo>
                <a:cubicBezTo>
                  <a:pt x="44" y="38"/>
                  <a:pt x="46" y="40"/>
                  <a:pt x="48" y="40"/>
                </a:cubicBezTo>
                <a:cubicBezTo>
                  <a:pt x="50" y="40"/>
                  <a:pt x="52" y="38"/>
                  <a:pt x="52" y="36"/>
                </a:cubicBezTo>
                <a:cubicBezTo>
                  <a:pt x="52" y="24"/>
                  <a:pt x="52" y="24"/>
                  <a:pt x="52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8"/>
                  <a:pt x="62" y="40"/>
                  <a:pt x="64" y="40"/>
                </a:cubicBezTo>
                <a:cubicBezTo>
                  <a:pt x="66" y="40"/>
                  <a:pt x="68" y="38"/>
                  <a:pt x="68" y="36"/>
                </a:cubicBezTo>
                <a:cubicBezTo>
                  <a:pt x="68" y="24"/>
                  <a:pt x="68" y="24"/>
                  <a:pt x="68" y="24"/>
                </a:cubicBezTo>
                <a:cubicBezTo>
                  <a:pt x="76" y="24"/>
                  <a:pt x="76" y="24"/>
                  <a:pt x="76" y="24"/>
                </a:cubicBezTo>
                <a:cubicBezTo>
                  <a:pt x="76" y="36"/>
                  <a:pt x="76" y="36"/>
                  <a:pt x="76" y="36"/>
                </a:cubicBezTo>
                <a:cubicBezTo>
                  <a:pt x="76" y="38"/>
                  <a:pt x="78" y="40"/>
                  <a:pt x="80" y="40"/>
                </a:cubicBezTo>
                <a:cubicBezTo>
                  <a:pt x="82" y="40"/>
                  <a:pt x="84" y="38"/>
                  <a:pt x="84" y="36"/>
                </a:cubicBezTo>
                <a:cubicBezTo>
                  <a:pt x="84" y="24"/>
                  <a:pt x="84" y="24"/>
                  <a:pt x="84" y="24"/>
                </a:cubicBezTo>
                <a:cubicBezTo>
                  <a:pt x="92" y="24"/>
                  <a:pt x="92" y="24"/>
                  <a:pt x="92" y="24"/>
                </a:cubicBezTo>
                <a:cubicBezTo>
                  <a:pt x="92" y="36"/>
                  <a:pt x="92" y="36"/>
                  <a:pt x="92" y="36"/>
                </a:cubicBezTo>
                <a:cubicBezTo>
                  <a:pt x="92" y="38"/>
                  <a:pt x="94" y="40"/>
                  <a:pt x="96" y="40"/>
                </a:cubicBezTo>
                <a:cubicBezTo>
                  <a:pt x="98" y="40"/>
                  <a:pt x="100" y="38"/>
                  <a:pt x="100" y="36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08" y="38"/>
                  <a:pt x="110" y="40"/>
                  <a:pt x="112" y="40"/>
                </a:cubicBezTo>
                <a:cubicBezTo>
                  <a:pt x="114" y="40"/>
                  <a:pt x="116" y="38"/>
                  <a:pt x="116" y="36"/>
                </a:cubicBezTo>
                <a:cubicBezTo>
                  <a:pt x="116" y="24"/>
                  <a:pt x="116" y="24"/>
                  <a:pt x="116" y="24"/>
                </a:cubicBezTo>
                <a:cubicBezTo>
                  <a:pt x="136" y="24"/>
                  <a:pt x="136" y="24"/>
                  <a:pt x="136" y="24"/>
                </a:cubicBezTo>
                <a:lnTo>
                  <a:pt x="136" y="168"/>
                </a:lnTo>
                <a:close/>
                <a:moveTo>
                  <a:pt x="20" y="92"/>
                </a:moveTo>
                <a:cubicBezTo>
                  <a:pt x="20" y="94"/>
                  <a:pt x="22" y="96"/>
                  <a:pt x="24" y="96"/>
                </a:cubicBezTo>
                <a:cubicBezTo>
                  <a:pt x="120" y="96"/>
                  <a:pt x="120" y="96"/>
                  <a:pt x="120" y="96"/>
                </a:cubicBezTo>
                <a:cubicBezTo>
                  <a:pt x="122" y="96"/>
                  <a:pt x="124" y="94"/>
                  <a:pt x="124" y="92"/>
                </a:cubicBezTo>
                <a:cubicBezTo>
                  <a:pt x="124" y="90"/>
                  <a:pt x="122" y="88"/>
                  <a:pt x="120" y="88"/>
                </a:cubicBezTo>
                <a:cubicBezTo>
                  <a:pt x="24" y="88"/>
                  <a:pt x="24" y="88"/>
                  <a:pt x="24" y="88"/>
                </a:cubicBezTo>
                <a:cubicBezTo>
                  <a:pt x="22" y="88"/>
                  <a:pt x="20" y="90"/>
                  <a:pt x="20" y="92"/>
                </a:cubicBezTo>
                <a:close/>
                <a:moveTo>
                  <a:pt x="96" y="112"/>
                </a:moveTo>
                <a:cubicBezTo>
                  <a:pt x="24" y="112"/>
                  <a:pt x="24" y="112"/>
                  <a:pt x="24" y="112"/>
                </a:cubicBezTo>
                <a:cubicBezTo>
                  <a:pt x="22" y="112"/>
                  <a:pt x="20" y="114"/>
                  <a:pt x="20" y="116"/>
                </a:cubicBezTo>
                <a:cubicBezTo>
                  <a:pt x="20" y="118"/>
                  <a:pt x="22" y="120"/>
                  <a:pt x="24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8" y="120"/>
                  <a:pt x="100" y="118"/>
                  <a:pt x="100" y="116"/>
                </a:cubicBezTo>
                <a:cubicBezTo>
                  <a:pt x="100" y="114"/>
                  <a:pt x="98" y="112"/>
                  <a:pt x="96" y="1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sp>
        <p:nvSpPr>
          <p:cNvPr id="49" name="Freeform 480"/>
          <p:cNvSpPr>
            <a:spLocks noEditPoints="1"/>
          </p:cNvSpPr>
          <p:nvPr/>
        </p:nvSpPr>
        <p:spPr bwMode="auto">
          <a:xfrm>
            <a:off x="1567358" y="4414823"/>
            <a:ext cx="735332" cy="735332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168 w 176"/>
              <a:gd name="T11" fmla="*/ 84 h 176"/>
              <a:gd name="T12" fmla="*/ 98 w 176"/>
              <a:gd name="T13" fmla="*/ 84 h 176"/>
              <a:gd name="T14" fmla="*/ 147 w 176"/>
              <a:gd name="T15" fmla="*/ 34 h 176"/>
              <a:gd name="T16" fmla="*/ 168 w 176"/>
              <a:gd name="T17" fmla="*/ 84 h 176"/>
              <a:gd name="T18" fmla="*/ 88 w 176"/>
              <a:gd name="T19" fmla="*/ 168 h 176"/>
              <a:gd name="T20" fmla="*/ 8 w 176"/>
              <a:gd name="T21" fmla="*/ 88 h 176"/>
              <a:gd name="T22" fmla="*/ 88 w 176"/>
              <a:gd name="T23" fmla="*/ 8 h 176"/>
              <a:gd name="T24" fmla="*/ 142 w 176"/>
              <a:gd name="T25" fmla="*/ 29 h 176"/>
              <a:gd name="T26" fmla="*/ 85 w 176"/>
              <a:gd name="T27" fmla="*/ 85 h 176"/>
              <a:gd name="T28" fmla="*/ 84 w 176"/>
              <a:gd name="T29" fmla="*/ 88 h 176"/>
              <a:gd name="T30" fmla="*/ 88 w 176"/>
              <a:gd name="T31" fmla="*/ 92 h 176"/>
              <a:gd name="T32" fmla="*/ 168 w 176"/>
              <a:gd name="T33" fmla="*/ 92 h 176"/>
              <a:gd name="T34" fmla="*/ 88 w 176"/>
              <a:gd name="T3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168" y="84"/>
                </a:moveTo>
                <a:cubicBezTo>
                  <a:pt x="98" y="84"/>
                  <a:pt x="98" y="84"/>
                  <a:pt x="98" y="84"/>
                </a:cubicBezTo>
                <a:cubicBezTo>
                  <a:pt x="147" y="34"/>
                  <a:pt x="147" y="34"/>
                  <a:pt x="147" y="34"/>
                </a:cubicBezTo>
                <a:cubicBezTo>
                  <a:pt x="159" y="48"/>
                  <a:pt x="167" y="65"/>
                  <a:pt x="168" y="84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09" y="8"/>
                  <a:pt x="127" y="16"/>
                  <a:pt x="142" y="29"/>
                </a:cubicBezTo>
                <a:cubicBezTo>
                  <a:pt x="85" y="85"/>
                  <a:pt x="85" y="85"/>
                  <a:pt x="85" y="85"/>
                </a:cubicBezTo>
                <a:cubicBezTo>
                  <a:pt x="84" y="86"/>
                  <a:pt x="84" y="87"/>
                  <a:pt x="84" y="88"/>
                </a:cubicBezTo>
                <a:cubicBezTo>
                  <a:pt x="84" y="90"/>
                  <a:pt x="86" y="92"/>
                  <a:pt x="88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6" y="134"/>
                  <a:pt x="131" y="168"/>
                  <a:pt x="88" y="1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sp>
        <p:nvSpPr>
          <p:cNvPr id="50" name="Freeform 489"/>
          <p:cNvSpPr>
            <a:spLocks noEditPoints="1"/>
          </p:cNvSpPr>
          <p:nvPr/>
        </p:nvSpPr>
        <p:spPr bwMode="auto">
          <a:xfrm>
            <a:off x="6796013" y="2036871"/>
            <a:ext cx="735332" cy="659912"/>
          </a:xfrm>
          <a:custGeom>
            <a:avLst/>
            <a:gdLst>
              <a:gd name="T0" fmla="*/ 176 w 176"/>
              <a:gd name="T1" fmla="*/ 54 h 160"/>
              <a:gd name="T2" fmla="*/ 112 w 176"/>
              <a:gd name="T3" fmla="*/ 0 h 160"/>
              <a:gd name="T4" fmla="*/ 53 w 176"/>
              <a:gd name="T5" fmla="*/ 33 h 160"/>
              <a:gd name="T6" fmla="*/ 63 w 176"/>
              <a:gd name="T7" fmla="*/ 32 h 160"/>
              <a:gd name="T8" fmla="*/ 112 w 176"/>
              <a:gd name="T9" fmla="*/ 8 h 160"/>
              <a:gd name="T10" fmla="*/ 168 w 176"/>
              <a:gd name="T11" fmla="*/ 54 h 160"/>
              <a:gd name="T12" fmla="*/ 151 w 176"/>
              <a:gd name="T13" fmla="*/ 87 h 160"/>
              <a:gd name="T14" fmla="*/ 149 w 176"/>
              <a:gd name="T15" fmla="*/ 95 h 160"/>
              <a:gd name="T16" fmla="*/ 152 w 176"/>
              <a:gd name="T17" fmla="*/ 107 h 160"/>
              <a:gd name="T18" fmla="*/ 135 w 176"/>
              <a:gd name="T19" fmla="*/ 100 h 160"/>
              <a:gd name="T20" fmla="*/ 134 w 176"/>
              <a:gd name="T21" fmla="*/ 108 h 160"/>
              <a:gd name="T22" fmla="*/ 164 w 176"/>
              <a:gd name="T23" fmla="*/ 120 h 160"/>
              <a:gd name="T24" fmla="*/ 156 w 176"/>
              <a:gd name="T25" fmla="*/ 93 h 160"/>
              <a:gd name="T26" fmla="*/ 176 w 176"/>
              <a:gd name="T27" fmla="*/ 54 h 160"/>
              <a:gd name="T28" fmla="*/ 64 w 176"/>
              <a:gd name="T29" fmla="*/ 40 h 160"/>
              <a:gd name="T30" fmla="*/ 0 w 176"/>
              <a:gd name="T31" fmla="*/ 94 h 160"/>
              <a:gd name="T32" fmla="*/ 20 w 176"/>
              <a:gd name="T33" fmla="*/ 133 h 160"/>
              <a:gd name="T34" fmla="*/ 12 w 176"/>
              <a:gd name="T35" fmla="*/ 160 h 160"/>
              <a:gd name="T36" fmla="*/ 48 w 176"/>
              <a:gd name="T37" fmla="*/ 146 h 160"/>
              <a:gd name="T38" fmla="*/ 64 w 176"/>
              <a:gd name="T39" fmla="*/ 148 h 160"/>
              <a:gd name="T40" fmla="*/ 128 w 176"/>
              <a:gd name="T41" fmla="*/ 94 h 160"/>
              <a:gd name="T42" fmla="*/ 64 w 176"/>
              <a:gd name="T43" fmla="*/ 40 h 160"/>
              <a:gd name="T44" fmla="*/ 64 w 176"/>
              <a:gd name="T45" fmla="*/ 140 h 160"/>
              <a:gd name="T46" fmla="*/ 50 w 176"/>
              <a:gd name="T47" fmla="*/ 138 h 160"/>
              <a:gd name="T48" fmla="*/ 48 w 176"/>
              <a:gd name="T49" fmla="*/ 138 h 160"/>
              <a:gd name="T50" fmla="*/ 45 w 176"/>
              <a:gd name="T51" fmla="*/ 139 h 160"/>
              <a:gd name="T52" fmla="*/ 24 w 176"/>
              <a:gd name="T53" fmla="*/ 147 h 160"/>
              <a:gd name="T54" fmla="*/ 27 w 176"/>
              <a:gd name="T55" fmla="*/ 135 h 160"/>
              <a:gd name="T56" fmla="*/ 25 w 176"/>
              <a:gd name="T57" fmla="*/ 127 h 160"/>
              <a:gd name="T58" fmla="*/ 8 w 176"/>
              <a:gd name="T59" fmla="*/ 94 h 160"/>
              <a:gd name="T60" fmla="*/ 64 w 176"/>
              <a:gd name="T61" fmla="*/ 48 h 160"/>
              <a:gd name="T62" fmla="*/ 120 w 176"/>
              <a:gd name="T63" fmla="*/ 94 h 160"/>
              <a:gd name="T64" fmla="*/ 64 w 176"/>
              <a:gd name="T65" fmla="*/ 14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60">
                <a:moveTo>
                  <a:pt x="176" y="54"/>
                </a:moveTo>
                <a:cubicBezTo>
                  <a:pt x="176" y="24"/>
                  <a:pt x="147" y="0"/>
                  <a:pt x="112" y="0"/>
                </a:cubicBezTo>
                <a:cubicBezTo>
                  <a:pt x="86" y="0"/>
                  <a:pt x="63" y="13"/>
                  <a:pt x="53" y="33"/>
                </a:cubicBezTo>
                <a:cubicBezTo>
                  <a:pt x="56" y="32"/>
                  <a:pt x="60" y="32"/>
                  <a:pt x="63" y="32"/>
                </a:cubicBezTo>
                <a:cubicBezTo>
                  <a:pt x="72" y="18"/>
                  <a:pt x="91" y="8"/>
                  <a:pt x="112" y="8"/>
                </a:cubicBezTo>
                <a:cubicBezTo>
                  <a:pt x="143" y="8"/>
                  <a:pt x="168" y="29"/>
                  <a:pt x="168" y="54"/>
                </a:cubicBezTo>
                <a:cubicBezTo>
                  <a:pt x="168" y="66"/>
                  <a:pt x="162" y="78"/>
                  <a:pt x="151" y="87"/>
                </a:cubicBezTo>
                <a:cubicBezTo>
                  <a:pt x="149" y="89"/>
                  <a:pt x="148" y="92"/>
                  <a:pt x="149" y="95"/>
                </a:cubicBezTo>
                <a:cubicBezTo>
                  <a:pt x="152" y="107"/>
                  <a:pt x="152" y="107"/>
                  <a:pt x="152" y="107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103"/>
                  <a:pt x="134" y="106"/>
                  <a:pt x="134" y="108"/>
                </a:cubicBezTo>
                <a:cubicBezTo>
                  <a:pt x="164" y="120"/>
                  <a:pt x="164" y="120"/>
                  <a:pt x="164" y="120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68" y="83"/>
                  <a:pt x="176" y="69"/>
                  <a:pt x="176" y="54"/>
                </a:cubicBezTo>
                <a:close/>
                <a:moveTo>
                  <a:pt x="64" y="40"/>
                </a:moveTo>
                <a:cubicBezTo>
                  <a:pt x="29" y="40"/>
                  <a:pt x="0" y="64"/>
                  <a:pt x="0" y="94"/>
                </a:cubicBezTo>
                <a:cubicBezTo>
                  <a:pt x="0" y="109"/>
                  <a:pt x="8" y="123"/>
                  <a:pt x="20" y="133"/>
                </a:cubicBezTo>
                <a:cubicBezTo>
                  <a:pt x="12" y="160"/>
                  <a:pt x="12" y="160"/>
                  <a:pt x="12" y="160"/>
                </a:cubicBezTo>
                <a:cubicBezTo>
                  <a:pt x="48" y="146"/>
                  <a:pt x="48" y="146"/>
                  <a:pt x="48" y="146"/>
                </a:cubicBezTo>
                <a:cubicBezTo>
                  <a:pt x="53" y="147"/>
                  <a:pt x="58" y="148"/>
                  <a:pt x="64" y="148"/>
                </a:cubicBezTo>
                <a:cubicBezTo>
                  <a:pt x="99" y="148"/>
                  <a:pt x="128" y="124"/>
                  <a:pt x="128" y="94"/>
                </a:cubicBezTo>
                <a:cubicBezTo>
                  <a:pt x="128" y="64"/>
                  <a:pt x="99" y="40"/>
                  <a:pt x="64" y="40"/>
                </a:cubicBezTo>
                <a:close/>
                <a:moveTo>
                  <a:pt x="64" y="140"/>
                </a:moveTo>
                <a:cubicBezTo>
                  <a:pt x="59" y="140"/>
                  <a:pt x="54" y="139"/>
                  <a:pt x="50" y="138"/>
                </a:cubicBezTo>
                <a:cubicBezTo>
                  <a:pt x="49" y="138"/>
                  <a:pt x="48" y="138"/>
                  <a:pt x="48" y="138"/>
                </a:cubicBezTo>
                <a:cubicBezTo>
                  <a:pt x="47" y="138"/>
                  <a:pt x="46" y="138"/>
                  <a:pt x="45" y="139"/>
                </a:cubicBezTo>
                <a:cubicBezTo>
                  <a:pt x="24" y="147"/>
                  <a:pt x="24" y="147"/>
                  <a:pt x="24" y="147"/>
                </a:cubicBezTo>
                <a:cubicBezTo>
                  <a:pt x="27" y="135"/>
                  <a:pt x="27" y="135"/>
                  <a:pt x="27" y="135"/>
                </a:cubicBezTo>
                <a:cubicBezTo>
                  <a:pt x="28" y="132"/>
                  <a:pt x="27" y="129"/>
                  <a:pt x="25" y="127"/>
                </a:cubicBezTo>
                <a:cubicBezTo>
                  <a:pt x="14" y="118"/>
                  <a:pt x="8" y="106"/>
                  <a:pt x="8" y="94"/>
                </a:cubicBezTo>
                <a:cubicBezTo>
                  <a:pt x="8" y="69"/>
                  <a:pt x="33" y="48"/>
                  <a:pt x="64" y="48"/>
                </a:cubicBezTo>
                <a:cubicBezTo>
                  <a:pt x="95" y="48"/>
                  <a:pt x="120" y="69"/>
                  <a:pt x="120" y="94"/>
                </a:cubicBezTo>
                <a:cubicBezTo>
                  <a:pt x="120" y="119"/>
                  <a:pt x="95" y="140"/>
                  <a:pt x="64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87861" y="1984710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2000" dirty="0">
                <a:effectLst/>
              </a:rPr>
              <a:t>不限制地点</a:t>
            </a:r>
            <a:endParaRPr lang="zh-CN" altLang="en-US" sz="2000" dirty="0">
              <a:effectLst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587862" y="2561570"/>
            <a:ext cx="2694257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宋体" panose="02010600030101010101" pitchFamily="2" charset="-122"/>
                <a:cs typeface="Open Sans Light" panose="020B0306030504020204" pitchFamily="34" charset="0"/>
              </a:rPr>
              <a:t>不需要线下场地</a:t>
            </a:r>
            <a:endParaRPr lang="zh-CN" altLang="en-US" sz="1200" dirty="0">
              <a:solidFill>
                <a:schemeClr val="tx2"/>
              </a:solidFill>
              <a:latin typeface="Open Sans Light" panose="020B0306030504020204" pitchFamily="34" charset="0"/>
              <a:ea typeface="宋体" panose="02010600030101010101" pitchFamily="2" charset="-122"/>
              <a:cs typeface="Open Sans Light" panose="020B0306030504020204" pitchFamily="34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686982" y="2422054"/>
            <a:ext cx="96090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587861" y="4397042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2000" dirty="0">
                <a:effectLst/>
              </a:rPr>
              <a:t>不限制时间</a:t>
            </a:r>
            <a:endParaRPr lang="zh-CN" altLang="en-US" sz="2000" dirty="0">
              <a:effectLst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7862" y="4973902"/>
            <a:ext cx="2694258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宋体" panose="02010600030101010101" pitchFamily="2" charset="-122"/>
                <a:cs typeface="Open Sans Light" panose="020B0306030504020204" pitchFamily="34" charset="0"/>
              </a:rPr>
              <a:t>不存在没有时间</a:t>
            </a:r>
            <a:endParaRPr lang="zh-CN" altLang="en-US" sz="1200" dirty="0">
              <a:solidFill>
                <a:schemeClr val="tx2"/>
              </a:solidFill>
              <a:latin typeface="Open Sans Light" panose="020B0306030504020204" pitchFamily="34" charset="0"/>
              <a:ea typeface="宋体" panose="02010600030101010101" pitchFamily="2" charset="-122"/>
              <a:cs typeface="Open Sans Light" panose="020B0306030504020204" pitchFamily="34" charset="0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2686982" y="4834386"/>
            <a:ext cx="96090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821217" y="198471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  <a:effectLst/>
              </a:rPr>
              <a:t>网络交易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821217" y="2561570"/>
            <a:ext cx="2713839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Open Sans Light" panose="020B0306030504020204" pitchFamily="34" charset="0"/>
                <a:ea typeface="宋体" panose="02010600030101010101" pitchFamily="2" charset="-122"/>
                <a:cs typeface="Open Sans Light" panose="020B0306030504020204" pitchFamily="34" charset="0"/>
              </a:rPr>
              <a:t>随时随地网购</a:t>
            </a:r>
            <a:endParaRPr lang="zh-CN" altLang="en-US" sz="1200" dirty="0">
              <a:solidFill>
                <a:schemeClr val="bg1"/>
              </a:solidFill>
              <a:latin typeface="Open Sans Light" panose="020B0306030504020204" pitchFamily="34" charset="0"/>
              <a:ea typeface="宋体" panose="02010600030101010101" pitchFamily="2" charset="-122"/>
              <a:cs typeface="Open Sans Light" panose="020B0306030504020204" pitchFamily="34" charset="0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7920338" y="2422054"/>
            <a:ext cx="9609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812962" y="43970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2000" dirty="0">
                <a:effectLst/>
              </a:rPr>
              <a:t>交易记录</a:t>
            </a:r>
            <a:endParaRPr lang="zh-CN" altLang="en-US" sz="2000" dirty="0">
              <a:effectLst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21218" y="4973902"/>
            <a:ext cx="2713838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Open Sans Light" panose="020B0306030504020204" pitchFamily="34" charset="0"/>
                <a:ea typeface="宋体" panose="02010600030101010101" pitchFamily="2" charset="-122"/>
                <a:cs typeface="Open Sans Light" panose="020B0306030504020204" pitchFamily="34" charset="0"/>
              </a:rPr>
              <a:t>交易明细，售后问题</a:t>
            </a:r>
            <a:endParaRPr lang="zh-CN" altLang="en-US" sz="1200" dirty="0">
              <a:solidFill>
                <a:schemeClr val="tx2"/>
              </a:solidFill>
              <a:latin typeface="Open Sans Light" panose="020B0306030504020204" pitchFamily="34" charset="0"/>
              <a:ea typeface="宋体" panose="02010600030101010101" pitchFamily="2" charset="-122"/>
              <a:cs typeface="Open Sans Light" panose="020B0306030504020204" pitchFamily="34" charset="0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7920338" y="4834386"/>
            <a:ext cx="96090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2925900" y="3493483"/>
            <a:ext cx="634019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5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4800" dirty="0">
                <a:solidFill>
                  <a:schemeClr val="tx2"/>
                </a:solidFill>
                <a:effectLst/>
              </a:rPr>
              <a:t>恳请各位老师批评指正</a:t>
            </a:r>
            <a:endParaRPr lang="zh-CN" altLang="en-US" sz="4800" dirty="0">
              <a:solidFill>
                <a:schemeClr val="tx2"/>
              </a:solidFill>
              <a:effectLst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424707" y="2430065"/>
            <a:ext cx="3342582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75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en-US" altLang="zh-CN" sz="7200" b="1" dirty="0">
                <a:solidFill>
                  <a:schemeClr val="accent2"/>
                </a:solidFill>
                <a:effectLst/>
                <a:latin typeface="AlternateGothic2 BT" panose="020B0608020202050204" pitchFamily="34" charset="0"/>
              </a:rPr>
              <a:t>THANK </a:t>
            </a:r>
            <a:r>
              <a:rPr lang="en-US" altLang="zh-CN" sz="7200" b="1" dirty="0" smtClean="0">
                <a:solidFill>
                  <a:schemeClr val="accent2"/>
                </a:solidFill>
                <a:effectLst/>
                <a:latin typeface="AlternateGothic2 BT" panose="020B0608020202050204" pitchFamily="34" charset="0"/>
              </a:rPr>
              <a:t>YOU</a:t>
            </a:r>
            <a:endParaRPr lang="en-US" altLang="zh-CN" sz="7200" b="1" dirty="0">
              <a:solidFill>
                <a:schemeClr val="accent2"/>
              </a:solidFill>
              <a:effectLst/>
              <a:latin typeface="AlternateGothic2 BT" panose="020B0608020202050204" pitchFamily="34" charset="0"/>
            </a:endParaRPr>
          </a:p>
        </p:txBody>
      </p:sp>
      <p:sp>
        <p:nvSpPr>
          <p:cNvPr id="60" name="Line 227"/>
          <p:cNvSpPr>
            <a:spLocks noChangeShapeType="1"/>
          </p:cNvSpPr>
          <p:nvPr/>
        </p:nvSpPr>
        <p:spPr bwMode="auto">
          <a:xfrm>
            <a:off x="6640248" y="5224766"/>
            <a:ext cx="1076872" cy="0"/>
          </a:xfrm>
          <a:prstGeom prst="line">
            <a:avLst/>
          </a:prstGeom>
          <a:noFill/>
          <a:ln w="9525" cap="flat">
            <a:solidFill>
              <a:srgbClr val="B79869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Line 232"/>
          <p:cNvSpPr>
            <a:spLocks noChangeShapeType="1"/>
          </p:cNvSpPr>
          <p:nvPr/>
        </p:nvSpPr>
        <p:spPr bwMode="auto">
          <a:xfrm>
            <a:off x="4484074" y="5224766"/>
            <a:ext cx="1076054" cy="0"/>
          </a:xfrm>
          <a:prstGeom prst="line">
            <a:avLst/>
          </a:prstGeom>
          <a:noFill/>
          <a:ln w="9525" cap="flat">
            <a:solidFill>
              <a:srgbClr val="B79869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4539966" y="4861821"/>
            <a:ext cx="100540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1600" dirty="0">
                <a:solidFill>
                  <a:schemeClr val="tx2"/>
                </a:solidFill>
                <a:effectLst/>
                <a:latin typeface="+mn-ea"/>
                <a:ea typeface="+mn-ea"/>
              </a:rPr>
              <a:t>指导</a:t>
            </a:r>
            <a:r>
              <a:rPr lang="zh-CN" altLang="en-US" sz="1600" dirty="0" smtClean="0">
                <a:solidFill>
                  <a:schemeClr val="tx2"/>
                </a:solidFill>
                <a:effectLst/>
                <a:latin typeface="+mn-ea"/>
                <a:ea typeface="+mn-ea"/>
              </a:rPr>
              <a:t>老师</a:t>
            </a:r>
            <a:endParaRPr lang="zh-CN" altLang="en-US" sz="1600" dirty="0">
              <a:solidFill>
                <a:schemeClr val="tx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646429" y="5251371"/>
            <a:ext cx="792480" cy="3371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pPr algn="ctr"/>
            <a:r>
              <a:rPr lang="zh-CN" altLang="en-US" sz="1600" dirty="0">
                <a:solidFill>
                  <a:schemeClr val="tx2"/>
                </a:solidFill>
                <a:effectLst/>
                <a:latin typeface="+mn-ea"/>
                <a:ea typeface="+mn-ea"/>
                <a:sym typeface="+mn-ea"/>
              </a:rPr>
              <a:t>李永亮</a:t>
            </a:r>
            <a:endParaRPr lang="zh-CN" altLang="en-US" sz="1600" dirty="0">
              <a:solidFill>
                <a:schemeClr val="tx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763165" y="4861821"/>
            <a:ext cx="80021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1600" dirty="0" smtClean="0">
                <a:solidFill>
                  <a:schemeClr val="tx2"/>
                </a:solidFill>
                <a:effectLst/>
                <a:latin typeface="+mn-ea"/>
                <a:ea typeface="+mn-ea"/>
              </a:rPr>
              <a:t>答辩人</a:t>
            </a:r>
            <a:endParaRPr lang="zh-CN" altLang="en-US" sz="1600" dirty="0">
              <a:solidFill>
                <a:schemeClr val="tx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767035" y="5251371"/>
            <a:ext cx="792480" cy="3371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1600" dirty="0">
                <a:solidFill>
                  <a:schemeClr val="tx2"/>
                </a:solidFill>
                <a:effectLst/>
                <a:latin typeface="+mn-ea"/>
                <a:ea typeface="+mn-ea"/>
              </a:rPr>
              <a:t>王嘉华</a:t>
            </a:r>
            <a:endParaRPr lang="zh-CN" altLang="en-US" sz="1600" dirty="0">
              <a:solidFill>
                <a:schemeClr val="tx2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998782" y="4402843"/>
            <a:ext cx="619443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5304155" y="764540"/>
            <a:ext cx="1830705" cy="1600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占位符 17"/>
          <p:cNvSpPr txBox="1"/>
          <p:nvPr/>
        </p:nvSpPr>
        <p:spPr>
          <a:xfrm>
            <a:off x="2942500" y="2033515"/>
            <a:ext cx="16052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effectLst/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dirty="0"/>
              <a:t>背景意义</a:t>
            </a:r>
            <a:endParaRPr lang="zh-CN" altLang="en-US" dirty="0"/>
          </a:p>
        </p:txBody>
      </p:sp>
      <p:sp>
        <p:nvSpPr>
          <p:cNvPr id="43" name="文本占位符 21"/>
          <p:cNvSpPr txBox="1"/>
          <p:nvPr/>
        </p:nvSpPr>
        <p:spPr>
          <a:xfrm>
            <a:off x="2942500" y="2526769"/>
            <a:ext cx="3250169" cy="269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r>
              <a:rPr lang="zh-CN" altLang="en-US" i="0" dirty="0"/>
              <a:t>Background significance</a:t>
            </a:r>
            <a:endParaRPr lang="zh-CN" altLang="en-US" i="0" dirty="0"/>
          </a:p>
        </p:txBody>
      </p:sp>
      <p:sp>
        <p:nvSpPr>
          <p:cNvPr id="44" name="文本占位符 17"/>
          <p:cNvSpPr txBox="1"/>
          <p:nvPr/>
        </p:nvSpPr>
        <p:spPr>
          <a:xfrm>
            <a:off x="7525720" y="2033515"/>
            <a:ext cx="16052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effectLst/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dirty="0"/>
              <a:t>开发过程</a:t>
            </a:r>
            <a:endParaRPr lang="zh-CN" altLang="en-US" dirty="0"/>
          </a:p>
        </p:txBody>
      </p:sp>
      <p:sp>
        <p:nvSpPr>
          <p:cNvPr id="45" name="文本占位符 21"/>
          <p:cNvSpPr txBox="1"/>
          <p:nvPr/>
        </p:nvSpPr>
        <p:spPr>
          <a:xfrm>
            <a:off x="7525720" y="2526769"/>
            <a:ext cx="3250800" cy="269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altLang="zh-CN" i="0" dirty="0"/>
              <a:t>Development process</a:t>
            </a:r>
            <a:endParaRPr lang="en-US" altLang="zh-CN" i="0" dirty="0"/>
          </a:p>
        </p:txBody>
      </p:sp>
      <p:sp>
        <p:nvSpPr>
          <p:cNvPr id="46" name="文本占位符 17"/>
          <p:cNvSpPr txBox="1"/>
          <p:nvPr/>
        </p:nvSpPr>
        <p:spPr>
          <a:xfrm>
            <a:off x="2999650" y="4004987"/>
            <a:ext cx="16052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effectLst/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dirty="0"/>
              <a:t>功能模块</a:t>
            </a:r>
            <a:endParaRPr lang="zh-CN" altLang="en-US" dirty="0"/>
          </a:p>
        </p:txBody>
      </p:sp>
      <p:sp>
        <p:nvSpPr>
          <p:cNvPr id="47" name="文本占位符 21"/>
          <p:cNvSpPr txBox="1"/>
          <p:nvPr/>
        </p:nvSpPr>
        <p:spPr>
          <a:xfrm>
            <a:off x="2855505" y="4581426"/>
            <a:ext cx="3250169" cy="269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 i="1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altLang="zh-CN" i="0" dirty="0"/>
              <a:t>Functional module</a:t>
            </a:r>
            <a:endParaRPr lang="en-US" altLang="zh-CN" i="0" dirty="0"/>
          </a:p>
        </p:txBody>
      </p:sp>
      <p:sp>
        <p:nvSpPr>
          <p:cNvPr id="48" name="文本占位符 17"/>
          <p:cNvSpPr txBox="1"/>
          <p:nvPr/>
        </p:nvSpPr>
        <p:spPr>
          <a:xfrm>
            <a:off x="7525720" y="4004987"/>
            <a:ext cx="89408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effectLst/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49" name="文本占位符 21"/>
          <p:cNvSpPr txBox="1"/>
          <p:nvPr/>
        </p:nvSpPr>
        <p:spPr>
          <a:xfrm>
            <a:off x="7535880" y="4581426"/>
            <a:ext cx="3250800" cy="2690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600" i="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altLang="zh-CN" dirty="0"/>
              <a:t>Summary</a:t>
            </a:r>
            <a:endParaRPr lang="en-US" altLang="zh-CN" dirty="0"/>
          </a:p>
        </p:txBody>
      </p:sp>
      <p:sp>
        <p:nvSpPr>
          <p:cNvPr id="54" name="文本占位符 51"/>
          <p:cNvSpPr txBox="1"/>
          <p:nvPr/>
        </p:nvSpPr>
        <p:spPr>
          <a:xfrm>
            <a:off x="2068118" y="2109532"/>
            <a:ext cx="679738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+mj-lt"/>
              </a:rPr>
              <a:t>01</a:t>
            </a:r>
            <a:endParaRPr lang="en-US" sz="3200" dirty="0">
              <a:latin typeface="+mj-lt"/>
            </a:endParaRPr>
          </a:p>
        </p:txBody>
      </p:sp>
      <p:sp>
        <p:nvSpPr>
          <p:cNvPr id="55" name="文本占位符 51"/>
          <p:cNvSpPr txBox="1"/>
          <p:nvPr/>
        </p:nvSpPr>
        <p:spPr>
          <a:xfrm>
            <a:off x="6643407" y="2109532"/>
            <a:ext cx="679738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+mj-lt"/>
              </a:rPr>
              <a:t>02</a:t>
            </a:r>
            <a:endParaRPr lang="en-US" sz="3200" dirty="0">
              <a:latin typeface="+mj-lt"/>
            </a:endParaRPr>
          </a:p>
        </p:txBody>
      </p:sp>
      <p:sp>
        <p:nvSpPr>
          <p:cNvPr id="58" name="文本占位符 51"/>
          <p:cNvSpPr txBox="1"/>
          <p:nvPr/>
        </p:nvSpPr>
        <p:spPr>
          <a:xfrm>
            <a:off x="2068118" y="4134366"/>
            <a:ext cx="679738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+mj-lt"/>
              </a:rPr>
              <a:t>03</a:t>
            </a:r>
            <a:endParaRPr lang="en-US" sz="3200" dirty="0">
              <a:latin typeface="+mj-lt"/>
            </a:endParaRPr>
          </a:p>
        </p:txBody>
      </p:sp>
      <p:sp>
        <p:nvSpPr>
          <p:cNvPr id="59" name="文本占位符 51"/>
          <p:cNvSpPr txBox="1"/>
          <p:nvPr/>
        </p:nvSpPr>
        <p:spPr>
          <a:xfrm>
            <a:off x="6643407" y="4149021"/>
            <a:ext cx="679738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latin typeface="+mj-lt"/>
              </a:rPr>
              <a:t>04</a:t>
            </a:r>
            <a:endParaRPr lang="en-US" sz="3200" dirty="0">
              <a:latin typeface="+mj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068118" y="2829611"/>
            <a:ext cx="3523826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063673" y="4863970"/>
            <a:ext cx="3523826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643407" y="2829611"/>
            <a:ext cx="3523826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6643407" y="4850050"/>
            <a:ext cx="3523826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503530" y="692696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spc="300" dirty="0" smtClean="0">
                <a:solidFill>
                  <a:schemeClr val="tx2"/>
                </a:solidFill>
                <a:latin typeface="+mj-ea"/>
                <a:ea typeface="+mj-ea"/>
              </a:rPr>
              <a:t>目录</a:t>
            </a:r>
            <a:endParaRPr lang="zh-CN" altLang="en-US" sz="3600" spc="3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843972" y="1472590"/>
            <a:ext cx="50405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/>
          <p:cNvSpPr txBox="1"/>
          <p:nvPr/>
        </p:nvSpPr>
        <p:spPr>
          <a:xfrm>
            <a:off x="4634108" y="2945596"/>
            <a:ext cx="2926080" cy="9220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>
                <a:solidFill>
                  <a:schemeClr val="tx2"/>
                </a:solidFill>
                <a:effectLst/>
              </a:rPr>
              <a:t>背景意义</a:t>
            </a:r>
            <a:endParaRPr lang="zh-CN" altLang="en-US" sz="5400" dirty="0">
              <a:solidFill>
                <a:schemeClr val="tx2"/>
              </a:solidFill>
              <a:effectLst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927841" y="4148902"/>
            <a:ext cx="6254795" cy="7136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pPr algn="ctr"/>
            <a:r>
              <a:rPr lang="en-US" altLang="zh-CN" sz="1600">
                <a:sym typeface="+mn-lt"/>
              </a:rPr>
              <a:t>Background and significance of the design and implementation of leisure fish website in Colleges and Universities</a:t>
            </a:r>
            <a:endParaRPr lang="en-US" altLang="zh-CN" sz="1600">
              <a:sym typeface="+mn-lt"/>
            </a:endParaRPr>
          </a:p>
        </p:txBody>
      </p:sp>
      <p:sp>
        <p:nvSpPr>
          <p:cNvPr id="7" name="文本占位符 51"/>
          <p:cNvSpPr txBox="1"/>
          <p:nvPr/>
        </p:nvSpPr>
        <p:spPr>
          <a:xfrm>
            <a:off x="5637645" y="1740458"/>
            <a:ext cx="919007" cy="973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smtClean="0">
                <a:latin typeface="+mj-lt"/>
              </a:rPr>
              <a:t>01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191758" y="51687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背景意义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9"/>
          <p:cNvGrpSpPr/>
          <p:nvPr/>
        </p:nvGrpSpPr>
        <p:grpSpPr>
          <a:xfrm>
            <a:off x="942746" y="1671294"/>
            <a:ext cx="3254915" cy="2441675"/>
            <a:chOff x="-666645" y="901147"/>
            <a:chExt cx="2841377" cy="2131459"/>
          </a:xfrm>
        </p:grpSpPr>
        <p:sp>
          <p:nvSpPr>
            <p:cNvPr id="27" name="Rectangle 12"/>
            <p:cNvSpPr/>
            <p:nvPr/>
          </p:nvSpPr>
          <p:spPr>
            <a:xfrm>
              <a:off x="-666645" y="901147"/>
              <a:ext cx="2671306" cy="2131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17500" sx="1000" sy="1000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  <p:sp>
          <p:nvSpPr>
            <p:cNvPr id="28" name="Isosceles Triangle 11"/>
            <p:cNvSpPr/>
            <p:nvPr/>
          </p:nvSpPr>
          <p:spPr>
            <a:xfrm rot="5400000">
              <a:off x="1846781" y="1869353"/>
              <a:ext cx="460856" cy="195047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55" dirty="0"/>
            </a:p>
          </p:txBody>
        </p:sp>
      </p:grpSp>
      <p:sp>
        <p:nvSpPr>
          <p:cNvPr id="29" name="TextBox 15"/>
          <p:cNvSpPr txBox="1"/>
          <p:nvPr/>
        </p:nvSpPr>
        <p:spPr>
          <a:xfrm>
            <a:off x="1160270" y="5090503"/>
            <a:ext cx="9811676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       </a:t>
            </a:r>
            <a:r>
              <a:rPr lang="en-US" b="1" dirty="0"/>
              <a:t> </a:t>
            </a:r>
            <a:r>
              <a:rPr lang="zh-CN" altLang="en-US" b="1" dirty="0">
                <a:ea typeface="宋体" panose="02010600030101010101" pitchFamily="2" charset="-122"/>
              </a:rPr>
              <a:t>网</a:t>
            </a:r>
            <a:r>
              <a:rPr lang="zh-CN" altLang="en-US" dirty="0">
                <a:ea typeface="宋体" panose="02010600030101010101" pitchFamily="2" charset="-122"/>
              </a:rPr>
              <a:t>络</a:t>
            </a:r>
            <a:r>
              <a:rPr lang="en-US" dirty="0"/>
              <a:t>购物兴起的同时，也会造成</a:t>
            </a:r>
            <a:r>
              <a:rPr lang="zh-CN" altLang="en-US" dirty="0">
                <a:ea typeface="宋体" panose="02010600030101010101" pitchFamily="2" charset="-122"/>
              </a:rPr>
              <a:t>过度</a:t>
            </a:r>
            <a:r>
              <a:rPr lang="en-US" dirty="0"/>
              <a:t>的消费或者冲动型消费，包括一些使用之后不在需要的闲置物品，庞大的消费基础，也带动了二手交易的发展</a:t>
            </a:r>
            <a:r>
              <a:rPr lang="zh-CN" altLang="en-US" dirty="0">
                <a:ea typeface="宋体" panose="02010600030101010101" pitchFamily="2" charset="-122"/>
              </a:rPr>
              <a:t>。大学校园中的二手物品交易更是常见，为了解决传统线下</a:t>
            </a:r>
            <a:r>
              <a:rPr lang="en-US" altLang="zh-CN" dirty="0">
                <a:ea typeface="宋体" panose="02010600030101010101" pitchFamily="2" charset="-122"/>
              </a:rPr>
              <a:t>“</a:t>
            </a:r>
            <a:r>
              <a:rPr lang="zh-CN" altLang="en-US" dirty="0">
                <a:ea typeface="宋体" panose="02010600030101010101" pitchFamily="2" charset="-122"/>
              </a:rPr>
              <a:t>跳蚤市场</a:t>
            </a:r>
            <a:r>
              <a:rPr lang="en-US" altLang="zh-CN" dirty="0">
                <a:ea typeface="宋体" panose="02010600030101010101" pitchFamily="2" charset="-122"/>
              </a:rPr>
              <a:t>”</a:t>
            </a:r>
            <a:r>
              <a:rPr lang="zh-CN" altLang="en-US" dirty="0">
                <a:ea typeface="宋体" panose="02010600030101010101" pitchFamily="2" charset="-122"/>
              </a:rPr>
              <a:t>的不足之处，从而开发的一个网上校园交易平台。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cxnSp>
        <p:nvCxnSpPr>
          <p:cNvPr id="34" name="Straight Connector 20"/>
          <p:cNvCxnSpPr/>
          <p:nvPr/>
        </p:nvCxnSpPr>
        <p:spPr>
          <a:xfrm>
            <a:off x="1238400" y="5038988"/>
            <a:ext cx="958952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160269" y="4581128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2000" dirty="0">
                <a:effectLst/>
              </a:rPr>
              <a:t>闲鱼网站的意义</a:t>
            </a:r>
            <a:endParaRPr lang="zh-CN" altLang="en-US" sz="2000" dirty="0">
              <a:effectLst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775447" y="234878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2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2000" dirty="0">
                <a:solidFill>
                  <a:schemeClr val="bg1"/>
                </a:solidFill>
                <a:effectLst/>
              </a:rPr>
              <a:t>闲鱼网站</a:t>
            </a:r>
            <a:endParaRPr lang="zh-CN" altLang="en-US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26113" y="2798387"/>
            <a:ext cx="2694257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Open Sans Light" panose="020B0306030504020204" pitchFamily="34" charset="0"/>
                <a:ea typeface="宋体" panose="02010600030101010101" pitchFamily="2" charset="-122"/>
                <a:cs typeface="Open Sans Light" panose="020B0306030504020204" pitchFamily="34" charset="0"/>
              </a:rPr>
              <a:t>为带学生打造的专属校园网络二手交易平台。</a:t>
            </a:r>
            <a:endParaRPr lang="zh-CN" altLang="en-US" sz="1200" dirty="0">
              <a:solidFill>
                <a:schemeClr val="bg1"/>
              </a:solidFill>
              <a:latin typeface="Open Sans Light" panose="020B0306030504020204" pitchFamily="34" charset="0"/>
              <a:ea typeface="宋体" panose="02010600030101010101" pitchFamily="2" charset="-122"/>
              <a:cs typeface="Open Sans Light" panose="020B0306030504020204" pitchFamily="34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9015468" y="3906321"/>
            <a:ext cx="481350" cy="363794"/>
            <a:chOff x="10075168" y="5586718"/>
            <a:chExt cx="407776" cy="308188"/>
          </a:xfrm>
          <a:solidFill>
            <a:srgbClr val="F4F1EC"/>
          </a:solidFill>
        </p:grpSpPr>
        <p:sp>
          <p:nvSpPr>
            <p:cNvPr id="42" name="Freeform 26"/>
            <p:cNvSpPr/>
            <p:nvPr/>
          </p:nvSpPr>
          <p:spPr>
            <a:xfrm>
              <a:off x="10256850" y="5668812"/>
              <a:ext cx="178991" cy="178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971" y="21600"/>
                    <a:pt x="21600" y="16971"/>
                    <a:pt x="21600" y="10800"/>
                  </a:cubicBezTo>
                  <a:cubicBezTo>
                    <a:pt x="21600" y="5014"/>
                    <a:pt x="16971" y="0"/>
                    <a:pt x="10800" y="0"/>
                  </a:cubicBezTo>
                  <a:cubicBezTo>
                    <a:pt x="4629" y="0"/>
                    <a:pt x="0" y="5014"/>
                    <a:pt x="0" y="10800"/>
                  </a:cubicBezTo>
                  <a:cubicBezTo>
                    <a:pt x="0" y="16971"/>
                    <a:pt x="4629" y="21600"/>
                    <a:pt x="10800" y="21600"/>
                  </a:cubicBezTo>
                  <a:close/>
                  <a:moveTo>
                    <a:pt x="4243" y="4243"/>
                  </a:moveTo>
                  <a:cubicBezTo>
                    <a:pt x="6171" y="2700"/>
                    <a:pt x="8486" y="1929"/>
                    <a:pt x="10800" y="1929"/>
                  </a:cubicBezTo>
                  <a:cubicBezTo>
                    <a:pt x="13114" y="1929"/>
                    <a:pt x="15429" y="2700"/>
                    <a:pt x="17357" y="4243"/>
                  </a:cubicBezTo>
                  <a:cubicBezTo>
                    <a:pt x="18900" y="6171"/>
                    <a:pt x="20057" y="8486"/>
                    <a:pt x="20057" y="10800"/>
                  </a:cubicBezTo>
                  <a:cubicBezTo>
                    <a:pt x="20057" y="13500"/>
                    <a:pt x="18900" y="15429"/>
                    <a:pt x="17357" y="17357"/>
                  </a:cubicBezTo>
                  <a:cubicBezTo>
                    <a:pt x="15429" y="18900"/>
                    <a:pt x="13114" y="20057"/>
                    <a:pt x="10800" y="20057"/>
                  </a:cubicBezTo>
                  <a:cubicBezTo>
                    <a:pt x="8486" y="20057"/>
                    <a:pt x="6171" y="18900"/>
                    <a:pt x="4243" y="17357"/>
                  </a:cubicBezTo>
                  <a:cubicBezTo>
                    <a:pt x="2700" y="15429"/>
                    <a:pt x="1543" y="13500"/>
                    <a:pt x="1543" y="10800"/>
                  </a:cubicBezTo>
                  <a:cubicBezTo>
                    <a:pt x="1543" y="8486"/>
                    <a:pt x="2700" y="6171"/>
                    <a:pt x="4243" y="4243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solidFill>
                  <a:srgbClr val="F4F1EC"/>
                </a:solidFill>
              </a:endParaRPr>
            </a:p>
          </p:txBody>
        </p:sp>
        <p:sp>
          <p:nvSpPr>
            <p:cNvPr id="43" name="Freeform 27"/>
            <p:cNvSpPr/>
            <p:nvPr/>
          </p:nvSpPr>
          <p:spPr>
            <a:xfrm>
              <a:off x="10314719" y="5729373"/>
              <a:ext cx="63253" cy="60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200" y="21600"/>
                    <a:pt x="21600" y="17053"/>
                    <a:pt x="21600" y="10232"/>
                  </a:cubicBezTo>
                  <a:cubicBezTo>
                    <a:pt x="21600" y="4547"/>
                    <a:pt x="16200" y="0"/>
                    <a:pt x="10800" y="0"/>
                  </a:cubicBezTo>
                  <a:cubicBezTo>
                    <a:pt x="5400" y="0"/>
                    <a:pt x="0" y="4547"/>
                    <a:pt x="0" y="10232"/>
                  </a:cubicBezTo>
                  <a:cubicBezTo>
                    <a:pt x="0" y="17053"/>
                    <a:pt x="5400" y="21600"/>
                    <a:pt x="10800" y="21600"/>
                  </a:cubicBezTo>
                  <a:close/>
                  <a:moveTo>
                    <a:pt x="10800" y="4547"/>
                  </a:moveTo>
                  <a:cubicBezTo>
                    <a:pt x="14040" y="4547"/>
                    <a:pt x="16200" y="6821"/>
                    <a:pt x="16200" y="10232"/>
                  </a:cubicBezTo>
                  <a:cubicBezTo>
                    <a:pt x="16200" y="13642"/>
                    <a:pt x="14040" y="15916"/>
                    <a:pt x="10800" y="15916"/>
                  </a:cubicBezTo>
                  <a:cubicBezTo>
                    <a:pt x="7560" y="15916"/>
                    <a:pt x="5400" y="13642"/>
                    <a:pt x="5400" y="10232"/>
                  </a:cubicBezTo>
                  <a:cubicBezTo>
                    <a:pt x="5400" y="6821"/>
                    <a:pt x="7560" y="4547"/>
                    <a:pt x="10800" y="454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solidFill>
                  <a:srgbClr val="F4F1EC"/>
                </a:solidFill>
              </a:endParaRPr>
            </a:p>
          </p:txBody>
        </p:sp>
        <p:sp>
          <p:nvSpPr>
            <p:cNvPr id="44" name="Freeform 28"/>
            <p:cNvSpPr/>
            <p:nvPr/>
          </p:nvSpPr>
          <p:spPr>
            <a:xfrm>
              <a:off x="10123616" y="5691691"/>
              <a:ext cx="86131" cy="16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00" y="0"/>
                  </a:moveTo>
                  <a:cubicBezTo>
                    <a:pt x="1600" y="0"/>
                    <a:pt x="1600" y="0"/>
                    <a:pt x="1600" y="0"/>
                  </a:cubicBezTo>
                  <a:cubicBezTo>
                    <a:pt x="800" y="0"/>
                    <a:pt x="0" y="4320"/>
                    <a:pt x="0" y="12960"/>
                  </a:cubicBezTo>
                  <a:cubicBezTo>
                    <a:pt x="0" y="17280"/>
                    <a:pt x="800" y="21600"/>
                    <a:pt x="1600" y="21600"/>
                  </a:cubicBezTo>
                  <a:cubicBezTo>
                    <a:pt x="19200" y="21600"/>
                    <a:pt x="19200" y="21600"/>
                    <a:pt x="19200" y="21600"/>
                  </a:cubicBezTo>
                  <a:cubicBezTo>
                    <a:pt x="20800" y="21600"/>
                    <a:pt x="21600" y="17280"/>
                    <a:pt x="21600" y="12960"/>
                  </a:cubicBezTo>
                  <a:cubicBezTo>
                    <a:pt x="21600" y="4320"/>
                    <a:pt x="20800" y="0"/>
                    <a:pt x="1920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solidFill>
                  <a:srgbClr val="F4F1EC"/>
                </a:solidFill>
              </a:endParaRPr>
            </a:p>
          </p:txBody>
        </p:sp>
        <p:sp>
          <p:nvSpPr>
            <p:cNvPr id="45" name="Freeform 29"/>
            <p:cNvSpPr/>
            <p:nvPr/>
          </p:nvSpPr>
          <p:spPr>
            <a:xfrm>
              <a:off x="10075168" y="5586718"/>
              <a:ext cx="407776" cy="308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88" y="2449"/>
                  </a:moveTo>
                  <a:cubicBezTo>
                    <a:pt x="8269" y="2449"/>
                    <a:pt x="8269" y="2449"/>
                    <a:pt x="8269" y="2449"/>
                  </a:cubicBezTo>
                  <a:cubicBezTo>
                    <a:pt x="8269" y="1336"/>
                    <a:pt x="8269" y="1336"/>
                    <a:pt x="8269" y="1336"/>
                  </a:cubicBezTo>
                  <a:cubicBezTo>
                    <a:pt x="8269" y="668"/>
                    <a:pt x="7762" y="0"/>
                    <a:pt x="7256" y="0"/>
                  </a:cubicBezTo>
                  <a:cubicBezTo>
                    <a:pt x="3544" y="0"/>
                    <a:pt x="3544" y="0"/>
                    <a:pt x="3544" y="0"/>
                  </a:cubicBezTo>
                  <a:cubicBezTo>
                    <a:pt x="3037" y="0"/>
                    <a:pt x="2531" y="668"/>
                    <a:pt x="2531" y="1336"/>
                  </a:cubicBezTo>
                  <a:cubicBezTo>
                    <a:pt x="2531" y="2449"/>
                    <a:pt x="2531" y="2449"/>
                    <a:pt x="2531" y="2449"/>
                  </a:cubicBezTo>
                  <a:cubicBezTo>
                    <a:pt x="1012" y="2449"/>
                    <a:pt x="1012" y="2449"/>
                    <a:pt x="1012" y="2449"/>
                  </a:cubicBezTo>
                  <a:cubicBezTo>
                    <a:pt x="506" y="2449"/>
                    <a:pt x="0" y="3118"/>
                    <a:pt x="0" y="3786"/>
                  </a:cubicBezTo>
                  <a:cubicBezTo>
                    <a:pt x="0" y="20264"/>
                    <a:pt x="0" y="20264"/>
                    <a:pt x="0" y="20264"/>
                  </a:cubicBezTo>
                  <a:cubicBezTo>
                    <a:pt x="0" y="21155"/>
                    <a:pt x="506" y="21600"/>
                    <a:pt x="1012" y="21600"/>
                  </a:cubicBezTo>
                  <a:cubicBezTo>
                    <a:pt x="20588" y="21600"/>
                    <a:pt x="20588" y="21600"/>
                    <a:pt x="20588" y="21600"/>
                  </a:cubicBezTo>
                  <a:cubicBezTo>
                    <a:pt x="21094" y="21600"/>
                    <a:pt x="21600" y="21155"/>
                    <a:pt x="21600" y="20264"/>
                  </a:cubicBezTo>
                  <a:cubicBezTo>
                    <a:pt x="21600" y="3786"/>
                    <a:pt x="21600" y="3786"/>
                    <a:pt x="21600" y="3786"/>
                  </a:cubicBezTo>
                  <a:cubicBezTo>
                    <a:pt x="21600" y="3118"/>
                    <a:pt x="21094" y="2449"/>
                    <a:pt x="20588" y="2449"/>
                  </a:cubicBezTo>
                  <a:close/>
                  <a:moveTo>
                    <a:pt x="20756" y="20709"/>
                  </a:moveTo>
                  <a:cubicBezTo>
                    <a:pt x="844" y="20709"/>
                    <a:pt x="844" y="20709"/>
                    <a:pt x="844" y="20709"/>
                  </a:cubicBezTo>
                  <a:cubicBezTo>
                    <a:pt x="844" y="3563"/>
                    <a:pt x="844" y="3563"/>
                    <a:pt x="844" y="3563"/>
                  </a:cubicBezTo>
                  <a:cubicBezTo>
                    <a:pt x="3206" y="3563"/>
                    <a:pt x="3206" y="3563"/>
                    <a:pt x="3206" y="3563"/>
                  </a:cubicBezTo>
                  <a:cubicBezTo>
                    <a:pt x="3206" y="891"/>
                    <a:pt x="3206" y="891"/>
                    <a:pt x="3206" y="891"/>
                  </a:cubicBezTo>
                  <a:cubicBezTo>
                    <a:pt x="7425" y="891"/>
                    <a:pt x="7425" y="891"/>
                    <a:pt x="7425" y="891"/>
                  </a:cubicBezTo>
                  <a:cubicBezTo>
                    <a:pt x="7425" y="3563"/>
                    <a:pt x="7425" y="3563"/>
                    <a:pt x="7425" y="3563"/>
                  </a:cubicBezTo>
                  <a:cubicBezTo>
                    <a:pt x="20756" y="3563"/>
                    <a:pt x="20756" y="3563"/>
                    <a:pt x="20756" y="3563"/>
                  </a:cubicBezTo>
                  <a:lnTo>
                    <a:pt x="20756" y="2070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solidFill>
                  <a:srgbClr val="F4F1EC"/>
                </a:solidFill>
              </a:endParaRPr>
            </a:p>
          </p:txBody>
        </p:sp>
      </p:grpSp>
      <p:sp>
        <p:nvSpPr>
          <p:cNvPr id="46" name="Freeform 111"/>
          <p:cNvSpPr/>
          <p:nvPr/>
        </p:nvSpPr>
        <p:spPr>
          <a:xfrm>
            <a:off x="6810769" y="3868084"/>
            <a:ext cx="480362" cy="479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34" h="21600" extrusionOk="0">
                <a:moveTo>
                  <a:pt x="20612" y="7931"/>
                </a:moveTo>
                <a:cubicBezTo>
                  <a:pt x="19794" y="5231"/>
                  <a:pt x="18158" y="2869"/>
                  <a:pt x="15703" y="1519"/>
                </a:cubicBezTo>
                <a:cubicBezTo>
                  <a:pt x="14067" y="506"/>
                  <a:pt x="12267" y="0"/>
                  <a:pt x="10467" y="0"/>
                </a:cubicBezTo>
                <a:cubicBezTo>
                  <a:pt x="6703" y="0"/>
                  <a:pt x="3267" y="2025"/>
                  <a:pt x="1467" y="5400"/>
                </a:cubicBezTo>
                <a:cubicBezTo>
                  <a:pt x="-6" y="7931"/>
                  <a:pt x="-333" y="10800"/>
                  <a:pt x="322" y="13669"/>
                </a:cubicBezTo>
                <a:cubicBezTo>
                  <a:pt x="1140" y="16369"/>
                  <a:pt x="2776" y="18731"/>
                  <a:pt x="5231" y="20081"/>
                </a:cubicBezTo>
                <a:cubicBezTo>
                  <a:pt x="6867" y="21094"/>
                  <a:pt x="8667" y="21600"/>
                  <a:pt x="10467" y="21600"/>
                </a:cubicBezTo>
                <a:cubicBezTo>
                  <a:pt x="14231" y="21600"/>
                  <a:pt x="17667" y="19575"/>
                  <a:pt x="19467" y="16200"/>
                </a:cubicBezTo>
                <a:cubicBezTo>
                  <a:pt x="20940" y="13669"/>
                  <a:pt x="21267" y="10800"/>
                  <a:pt x="20612" y="7931"/>
                </a:cubicBezTo>
                <a:close/>
                <a:moveTo>
                  <a:pt x="20122" y="9281"/>
                </a:moveTo>
                <a:cubicBezTo>
                  <a:pt x="20122" y="9787"/>
                  <a:pt x="20122" y="10294"/>
                  <a:pt x="20122" y="10969"/>
                </a:cubicBezTo>
                <a:cubicBezTo>
                  <a:pt x="20122" y="10969"/>
                  <a:pt x="20122" y="10969"/>
                  <a:pt x="20122" y="10969"/>
                </a:cubicBezTo>
                <a:cubicBezTo>
                  <a:pt x="17012" y="14175"/>
                  <a:pt x="17012" y="14175"/>
                  <a:pt x="17012" y="14175"/>
                </a:cubicBezTo>
                <a:cubicBezTo>
                  <a:pt x="15540" y="13331"/>
                  <a:pt x="15540" y="13331"/>
                  <a:pt x="15540" y="13331"/>
                </a:cubicBezTo>
                <a:cubicBezTo>
                  <a:pt x="19958" y="8775"/>
                  <a:pt x="19958" y="8775"/>
                  <a:pt x="19958" y="8775"/>
                </a:cubicBezTo>
                <a:lnTo>
                  <a:pt x="20122" y="9281"/>
                </a:lnTo>
                <a:close/>
                <a:moveTo>
                  <a:pt x="19303" y="6412"/>
                </a:moveTo>
                <a:cubicBezTo>
                  <a:pt x="19467" y="6919"/>
                  <a:pt x="19631" y="7256"/>
                  <a:pt x="19794" y="7762"/>
                </a:cubicBezTo>
                <a:cubicBezTo>
                  <a:pt x="19794" y="7931"/>
                  <a:pt x="19794" y="7931"/>
                  <a:pt x="19794" y="7931"/>
                </a:cubicBezTo>
                <a:cubicBezTo>
                  <a:pt x="14885" y="12994"/>
                  <a:pt x="14885" y="12994"/>
                  <a:pt x="14885" y="12994"/>
                </a:cubicBezTo>
                <a:cubicBezTo>
                  <a:pt x="13412" y="11981"/>
                  <a:pt x="13412" y="11981"/>
                  <a:pt x="13412" y="11981"/>
                </a:cubicBezTo>
                <a:cubicBezTo>
                  <a:pt x="19140" y="6075"/>
                  <a:pt x="19140" y="6075"/>
                  <a:pt x="19140" y="6075"/>
                </a:cubicBezTo>
                <a:lnTo>
                  <a:pt x="19303" y="6412"/>
                </a:lnTo>
                <a:close/>
                <a:moveTo>
                  <a:pt x="17831" y="4219"/>
                </a:moveTo>
                <a:cubicBezTo>
                  <a:pt x="17994" y="4387"/>
                  <a:pt x="18158" y="4556"/>
                  <a:pt x="18158" y="4725"/>
                </a:cubicBezTo>
                <a:cubicBezTo>
                  <a:pt x="18322" y="4894"/>
                  <a:pt x="18485" y="5062"/>
                  <a:pt x="18649" y="5231"/>
                </a:cubicBezTo>
                <a:cubicBezTo>
                  <a:pt x="18649" y="5400"/>
                  <a:pt x="18649" y="5400"/>
                  <a:pt x="18649" y="5400"/>
                </a:cubicBezTo>
                <a:cubicBezTo>
                  <a:pt x="12594" y="11644"/>
                  <a:pt x="12594" y="11644"/>
                  <a:pt x="12594" y="11644"/>
                </a:cubicBezTo>
                <a:cubicBezTo>
                  <a:pt x="11122" y="10800"/>
                  <a:pt x="11122" y="10800"/>
                  <a:pt x="11122" y="10800"/>
                </a:cubicBezTo>
                <a:cubicBezTo>
                  <a:pt x="17667" y="4050"/>
                  <a:pt x="17667" y="4050"/>
                  <a:pt x="17667" y="4050"/>
                </a:cubicBezTo>
                <a:lnTo>
                  <a:pt x="17831" y="4219"/>
                </a:lnTo>
                <a:close/>
                <a:moveTo>
                  <a:pt x="10794" y="844"/>
                </a:moveTo>
                <a:cubicBezTo>
                  <a:pt x="11122" y="844"/>
                  <a:pt x="11122" y="844"/>
                  <a:pt x="11122" y="844"/>
                </a:cubicBezTo>
                <a:cubicBezTo>
                  <a:pt x="11449" y="844"/>
                  <a:pt x="11940" y="844"/>
                  <a:pt x="12267" y="1012"/>
                </a:cubicBezTo>
                <a:cubicBezTo>
                  <a:pt x="12758" y="1012"/>
                  <a:pt x="12758" y="1012"/>
                  <a:pt x="12758" y="1012"/>
                </a:cubicBezTo>
                <a:cubicBezTo>
                  <a:pt x="10794" y="2869"/>
                  <a:pt x="10794" y="2869"/>
                  <a:pt x="10794" y="2869"/>
                </a:cubicBezTo>
                <a:lnTo>
                  <a:pt x="10794" y="844"/>
                </a:lnTo>
                <a:close/>
                <a:moveTo>
                  <a:pt x="10794" y="4050"/>
                </a:moveTo>
                <a:cubicBezTo>
                  <a:pt x="13576" y="1350"/>
                  <a:pt x="13576" y="1350"/>
                  <a:pt x="13576" y="1350"/>
                </a:cubicBezTo>
                <a:cubicBezTo>
                  <a:pt x="13576" y="1350"/>
                  <a:pt x="13576" y="1350"/>
                  <a:pt x="13576" y="1350"/>
                </a:cubicBezTo>
                <a:cubicBezTo>
                  <a:pt x="14067" y="1519"/>
                  <a:pt x="14558" y="1687"/>
                  <a:pt x="14885" y="1856"/>
                </a:cubicBezTo>
                <a:cubicBezTo>
                  <a:pt x="15212" y="2025"/>
                  <a:pt x="15212" y="2025"/>
                  <a:pt x="15212" y="2025"/>
                </a:cubicBezTo>
                <a:cubicBezTo>
                  <a:pt x="10794" y="6412"/>
                  <a:pt x="10794" y="6412"/>
                  <a:pt x="10794" y="6412"/>
                </a:cubicBezTo>
                <a:lnTo>
                  <a:pt x="10794" y="4050"/>
                </a:lnTo>
                <a:close/>
                <a:moveTo>
                  <a:pt x="10794" y="7594"/>
                </a:moveTo>
                <a:cubicBezTo>
                  <a:pt x="15867" y="2362"/>
                  <a:pt x="15867" y="2362"/>
                  <a:pt x="15867" y="2362"/>
                </a:cubicBezTo>
                <a:cubicBezTo>
                  <a:pt x="16031" y="2531"/>
                  <a:pt x="16031" y="2531"/>
                  <a:pt x="16031" y="2531"/>
                </a:cubicBezTo>
                <a:cubicBezTo>
                  <a:pt x="16358" y="2869"/>
                  <a:pt x="16685" y="3037"/>
                  <a:pt x="17012" y="3375"/>
                </a:cubicBezTo>
                <a:cubicBezTo>
                  <a:pt x="17176" y="3544"/>
                  <a:pt x="17176" y="3544"/>
                  <a:pt x="17176" y="3544"/>
                </a:cubicBezTo>
                <a:cubicBezTo>
                  <a:pt x="10794" y="9956"/>
                  <a:pt x="10794" y="9956"/>
                  <a:pt x="10794" y="9956"/>
                </a:cubicBezTo>
                <a:lnTo>
                  <a:pt x="10794" y="7594"/>
                </a:lnTo>
                <a:close/>
                <a:moveTo>
                  <a:pt x="18485" y="16369"/>
                </a:moveTo>
                <a:cubicBezTo>
                  <a:pt x="18158" y="16875"/>
                  <a:pt x="17831" y="17550"/>
                  <a:pt x="17340" y="17888"/>
                </a:cubicBezTo>
                <a:cubicBezTo>
                  <a:pt x="16685" y="18563"/>
                  <a:pt x="16031" y="19069"/>
                  <a:pt x="15212" y="19575"/>
                </a:cubicBezTo>
                <a:cubicBezTo>
                  <a:pt x="13740" y="20419"/>
                  <a:pt x="12103" y="20756"/>
                  <a:pt x="10467" y="20756"/>
                </a:cubicBezTo>
                <a:cubicBezTo>
                  <a:pt x="9649" y="20756"/>
                  <a:pt x="8831" y="20756"/>
                  <a:pt x="8012" y="20419"/>
                </a:cubicBezTo>
                <a:cubicBezTo>
                  <a:pt x="7194" y="20250"/>
                  <a:pt x="6376" y="19913"/>
                  <a:pt x="5558" y="19406"/>
                </a:cubicBezTo>
                <a:cubicBezTo>
                  <a:pt x="4412" y="18731"/>
                  <a:pt x="3431" y="17888"/>
                  <a:pt x="2776" y="16875"/>
                </a:cubicBezTo>
                <a:cubicBezTo>
                  <a:pt x="1958" y="15863"/>
                  <a:pt x="1467" y="14681"/>
                  <a:pt x="1140" y="13331"/>
                </a:cubicBezTo>
                <a:cubicBezTo>
                  <a:pt x="812" y="12150"/>
                  <a:pt x="649" y="10800"/>
                  <a:pt x="812" y="9619"/>
                </a:cubicBezTo>
                <a:cubicBezTo>
                  <a:pt x="976" y="8269"/>
                  <a:pt x="1467" y="6919"/>
                  <a:pt x="2122" y="5737"/>
                </a:cubicBezTo>
                <a:cubicBezTo>
                  <a:pt x="2449" y="5062"/>
                  <a:pt x="3103" y="4219"/>
                  <a:pt x="3594" y="3712"/>
                </a:cubicBezTo>
                <a:cubicBezTo>
                  <a:pt x="4249" y="3037"/>
                  <a:pt x="4903" y="2531"/>
                  <a:pt x="5722" y="2025"/>
                </a:cubicBezTo>
                <a:cubicBezTo>
                  <a:pt x="6867" y="1350"/>
                  <a:pt x="8340" y="844"/>
                  <a:pt x="9812" y="844"/>
                </a:cubicBezTo>
                <a:cubicBezTo>
                  <a:pt x="10140" y="844"/>
                  <a:pt x="10140" y="844"/>
                  <a:pt x="10140" y="844"/>
                </a:cubicBezTo>
                <a:cubicBezTo>
                  <a:pt x="10140" y="10800"/>
                  <a:pt x="10140" y="10800"/>
                  <a:pt x="10140" y="10800"/>
                </a:cubicBezTo>
                <a:cubicBezTo>
                  <a:pt x="10140" y="10969"/>
                  <a:pt x="10140" y="11138"/>
                  <a:pt x="10303" y="11138"/>
                </a:cubicBezTo>
                <a:cubicBezTo>
                  <a:pt x="18649" y="16200"/>
                  <a:pt x="18649" y="16200"/>
                  <a:pt x="18649" y="16200"/>
                </a:cubicBezTo>
                <a:lnTo>
                  <a:pt x="18485" y="16369"/>
                </a:lnTo>
                <a:close/>
                <a:moveTo>
                  <a:pt x="19140" y="15525"/>
                </a:moveTo>
                <a:cubicBezTo>
                  <a:pt x="17667" y="14681"/>
                  <a:pt x="17667" y="14681"/>
                  <a:pt x="17667" y="14681"/>
                </a:cubicBezTo>
                <a:cubicBezTo>
                  <a:pt x="20122" y="12150"/>
                  <a:pt x="20122" y="12150"/>
                  <a:pt x="20122" y="12150"/>
                </a:cubicBezTo>
                <a:cubicBezTo>
                  <a:pt x="19958" y="12994"/>
                  <a:pt x="19958" y="12994"/>
                  <a:pt x="19958" y="12994"/>
                </a:cubicBezTo>
                <a:cubicBezTo>
                  <a:pt x="19794" y="13669"/>
                  <a:pt x="19467" y="14513"/>
                  <a:pt x="19140" y="15188"/>
                </a:cubicBezTo>
                <a:lnTo>
                  <a:pt x="19140" y="15525"/>
                </a:lnTo>
                <a:close/>
              </a:path>
            </a:pathLst>
          </a:custGeom>
          <a:solidFill>
            <a:srgbClr val="F4F1EC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>
              <a:solidFill>
                <a:srgbClr val="F4F1EC"/>
              </a:solidFill>
            </a:endParaRPr>
          </a:p>
        </p:txBody>
      </p:sp>
      <p:pic>
        <p:nvPicPr>
          <p:cNvPr id="2" name="图片 1" descr="QQ截图202204231538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7320" y="1671320"/>
            <a:ext cx="7626985" cy="246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/>
          <p:cNvSpPr txBox="1"/>
          <p:nvPr/>
        </p:nvSpPr>
        <p:spPr>
          <a:xfrm>
            <a:off x="4632960" y="2899757"/>
            <a:ext cx="2926080" cy="9220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 smtClean="0">
                <a:solidFill>
                  <a:schemeClr val="tx2"/>
                </a:solidFill>
                <a:effectLst/>
              </a:rPr>
              <a:t>开发过程</a:t>
            </a:r>
            <a:endParaRPr lang="zh-CN" altLang="en-US" sz="5400" dirty="0">
              <a:solidFill>
                <a:schemeClr val="tx2"/>
              </a:solidFill>
              <a:effectLst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968481" y="4096713"/>
            <a:ext cx="6254795" cy="7136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pPr algn="ctr"/>
            <a:r>
              <a:rPr lang="en-US" altLang="zh-CN" sz="1600">
                <a:sym typeface="+mn-lt"/>
              </a:rPr>
              <a:t>Tapping code doesn't make you write bugs</a:t>
            </a:r>
            <a:endParaRPr lang="en-US" altLang="zh-CN" sz="1600">
              <a:sym typeface="+mn-lt"/>
            </a:endParaRPr>
          </a:p>
        </p:txBody>
      </p:sp>
      <p:sp>
        <p:nvSpPr>
          <p:cNvPr id="8" name="文本占位符 51"/>
          <p:cNvSpPr txBox="1"/>
          <p:nvPr/>
        </p:nvSpPr>
        <p:spPr>
          <a:xfrm>
            <a:off x="5637645" y="1740458"/>
            <a:ext cx="919007" cy="973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smtClean="0">
                <a:latin typeface="+mj-lt"/>
              </a:rPr>
              <a:t>02</a:t>
            </a:r>
            <a:endParaRPr lang="en-US" sz="4400" dirty="0">
              <a:latin typeface="+mj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651676" y="5085184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91759" y="516875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开发过程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5813830" y="1124744"/>
            <a:ext cx="5643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/>
        </p:nvSpPr>
        <p:spPr>
          <a:xfrm>
            <a:off x="3195109" y="4011020"/>
            <a:ext cx="1924457" cy="675868"/>
          </a:xfrm>
          <a:custGeom>
            <a:avLst/>
            <a:gdLst>
              <a:gd name="connsiteX0" fmla="*/ 867262 w 1734524"/>
              <a:gd name="connsiteY0" fmla="*/ 0 h 675868"/>
              <a:gd name="connsiteX1" fmla="*/ 990973 w 1734524"/>
              <a:gd name="connsiteY1" fmla="*/ 207409 h 675868"/>
              <a:gd name="connsiteX2" fmla="*/ 1734524 w 1734524"/>
              <a:gd name="connsiteY2" fmla="*/ 207409 h 675868"/>
              <a:gd name="connsiteX3" fmla="*/ 1734524 w 1734524"/>
              <a:gd name="connsiteY3" fmla="*/ 675868 h 675868"/>
              <a:gd name="connsiteX4" fmla="*/ 0 w 1734524"/>
              <a:gd name="connsiteY4" fmla="*/ 675868 h 675868"/>
              <a:gd name="connsiteX5" fmla="*/ 0 w 1734524"/>
              <a:gd name="connsiteY5" fmla="*/ 207409 h 675868"/>
              <a:gd name="connsiteX6" fmla="*/ 743552 w 1734524"/>
              <a:gd name="connsiteY6" fmla="*/ 207409 h 67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4524" h="675868">
                <a:moveTo>
                  <a:pt x="867262" y="0"/>
                </a:moveTo>
                <a:lnTo>
                  <a:pt x="990973" y="207409"/>
                </a:lnTo>
                <a:lnTo>
                  <a:pt x="1734524" y="207409"/>
                </a:lnTo>
                <a:lnTo>
                  <a:pt x="1734524" y="675868"/>
                </a:lnTo>
                <a:lnTo>
                  <a:pt x="0" y="675868"/>
                </a:lnTo>
                <a:lnTo>
                  <a:pt x="0" y="207409"/>
                </a:lnTo>
                <a:lnTo>
                  <a:pt x="743552" y="207409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44000" anchor="ctr" anchorCtr="1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200000"/>
              </a:lnSpc>
              <a:buClr>
                <a:prstClr val="white"/>
              </a:buClr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项目框架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7" name="Straight Connector 2"/>
          <p:cNvCxnSpPr/>
          <p:nvPr/>
        </p:nvCxnSpPr>
        <p:spPr>
          <a:xfrm flipV="1">
            <a:off x="2205611" y="3781156"/>
            <a:ext cx="7744775" cy="0"/>
          </a:xfrm>
          <a:prstGeom prst="line">
            <a:avLst/>
          </a:prstGeom>
          <a:solidFill>
            <a:srgbClr val="EDA048"/>
          </a:solidFill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îṩľîḑe"/>
          <p:cNvSpPr/>
          <p:nvPr/>
        </p:nvSpPr>
        <p:spPr>
          <a:xfrm flipV="1">
            <a:off x="6017034" y="3706546"/>
            <a:ext cx="157933" cy="1579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</a:p>
        </p:txBody>
      </p:sp>
      <p:sp>
        <p:nvSpPr>
          <p:cNvPr id="29" name="íşlîḍè"/>
          <p:cNvSpPr/>
          <p:nvPr/>
        </p:nvSpPr>
        <p:spPr>
          <a:xfrm>
            <a:off x="5123962" y="2890501"/>
            <a:ext cx="1924457" cy="675868"/>
          </a:xfrm>
          <a:custGeom>
            <a:avLst/>
            <a:gdLst/>
            <a:ahLst/>
            <a:cxnLst/>
            <a:rect l="l" t="t" r="r" b="b"/>
            <a:pathLst>
              <a:path w="1296908" h="519689">
                <a:moveTo>
                  <a:pt x="0" y="0"/>
                </a:moveTo>
                <a:lnTo>
                  <a:pt x="1296908" y="0"/>
                </a:lnTo>
                <a:lnTo>
                  <a:pt x="1296908" y="360208"/>
                </a:lnTo>
                <a:lnTo>
                  <a:pt x="740953" y="360208"/>
                </a:lnTo>
                <a:lnTo>
                  <a:pt x="648454" y="519689"/>
                </a:lnTo>
                <a:lnTo>
                  <a:pt x="555956" y="360208"/>
                </a:lnTo>
                <a:lnTo>
                  <a:pt x="0" y="360208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44000" anchor="t" anchorCtr="1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80000"/>
              </a:lnSpc>
              <a:buClr>
                <a:prstClr val="white"/>
              </a:buClr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项目开发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ïṡ1iḍê"/>
          <p:cNvSpPr/>
          <p:nvPr/>
        </p:nvSpPr>
        <p:spPr>
          <a:xfrm flipV="1">
            <a:off x="7945887" y="3706546"/>
            <a:ext cx="157933" cy="1579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</a:p>
        </p:txBody>
      </p:sp>
      <p:sp>
        <p:nvSpPr>
          <p:cNvPr id="31" name="íṡḷiḓe"/>
          <p:cNvSpPr/>
          <p:nvPr/>
        </p:nvSpPr>
        <p:spPr>
          <a:xfrm flipV="1">
            <a:off x="2159329" y="3706546"/>
            <a:ext cx="157933" cy="1579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</a:p>
        </p:txBody>
      </p:sp>
      <p:sp>
        <p:nvSpPr>
          <p:cNvPr id="32" name="i$ļíḍè"/>
          <p:cNvSpPr/>
          <p:nvPr/>
        </p:nvSpPr>
        <p:spPr>
          <a:xfrm>
            <a:off x="1266257" y="2890501"/>
            <a:ext cx="1924457" cy="675868"/>
          </a:xfrm>
          <a:custGeom>
            <a:avLst/>
            <a:gdLst/>
            <a:ahLst/>
            <a:cxnLst/>
            <a:rect l="l" t="t" r="r" b="b"/>
            <a:pathLst>
              <a:path w="1296908" h="519689">
                <a:moveTo>
                  <a:pt x="0" y="0"/>
                </a:moveTo>
                <a:lnTo>
                  <a:pt x="1296908" y="0"/>
                </a:lnTo>
                <a:lnTo>
                  <a:pt x="1296908" y="360208"/>
                </a:lnTo>
                <a:lnTo>
                  <a:pt x="740953" y="360208"/>
                </a:lnTo>
                <a:lnTo>
                  <a:pt x="648454" y="519689"/>
                </a:lnTo>
                <a:lnTo>
                  <a:pt x="555956" y="360208"/>
                </a:lnTo>
                <a:lnTo>
                  <a:pt x="0" y="360208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44000" anchor="t" anchorCtr="1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80000"/>
              </a:lnSpc>
              <a:buClr>
                <a:prstClr val="white"/>
              </a:buClr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开发环境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ïṧlïḓe"/>
          <p:cNvSpPr/>
          <p:nvPr/>
        </p:nvSpPr>
        <p:spPr>
          <a:xfrm flipV="1">
            <a:off x="4088181" y="3706546"/>
            <a:ext cx="157933" cy="1579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</a:p>
        </p:txBody>
      </p:sp>
      <p:sp>
        <p:nvSpPr>
          <p:cNvPr id="34" name="i$1îḍê"/>
          <p:cNvSpPr/>
          <p:nvPr/>
        </p:nvSpPr>
        <p:spPr>
          <a:xfrm flipV="1">
            <a:off x="9874739" y="3706546"/>
            <a:ext cx="157933" cy="1579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</a:p>
        </p:txBody>
      </p:sp>
      <p:sp>
        <p:nvSpPr>
          <p:cNvPr id="35" name="i$ľíḑe"/>
          <p:cNvSpPr/>
          <p:nvPr/>
        </p:nvSpPr>
        <p:spPr>
          <a:xfrm>
            <a:off x="8981667" y="2890501"/>
            <a:ext cx="1924457" cy="675868"/>
          </a:xfrm>
          <a:custGeom>
            <a:avLst/>
            <a:gdLst/>
            <a:ahLst/>
            <a:cxnLst/>
            <a:rect l="l" t="t" r="r" b="b"/>
            <a:pathLst>
              <a:path w="1296908" h="519689">
                <a:moveTo>
                  <a:pt x="0" y="0"/>
                </a:moveTo>
                <a:lnTo>
                  <a:pt x="1296908" y="0"/>
                </a:lnTo>
                <a:lnTo>
                  <a:pt x="1296908" y="360208"/>
                </a:lnTo>
                <a:lnTo>
                  <a:pt x="740953" y="360208"/>
                </a:lnTo>
                <a:lnTo>
                  <a:pt x="648454" y="519689"/>
                </a:lnTo>
                <a:lnTo>
                  <a:pt x="555956" y="360208"/>
                </a:lnTo>
                <a:lnTo>
                  <a:pt x="0" y="360208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44000" anchor="t" anchorCtr="1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80000"/>
              </a:lnSpc>
              <a:buClr>
                <a:prstClr val="white"/>
              </a:buClr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系统测试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704577" y="3702711"/>
            <a:ext cx="1536828" cy="129266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r>
              <a:rPr lang="zh-CN" altLang="en-US" dirty="0">
                <a:sym typeface="+mn-lt"/>
              </a:rPr>
              <a:t>本地测试</a:t>
            </a:r>
            <a:endParaRPr lang="zh-CN" altLang="en-US" dirty="0">
              <a:sym typeface="+mn-lt"/>
            </a:endParaRPr>
          </a:p>
          <a:p>
            <a:r>
              <a:rPr lang="zh-CN" altLang="en-US" dirty="0">
                <a:sym typeface="+mn-lt"/>
              </a:rPr>
              <a:t>服务器测试</a:t>
            </a:r>
            <a:endParaRPr lang="zh-CN" altLang="en-US" dirty="0"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47379" y="4065296"/>
            <a:ext cx="1536828" cy="129266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endParaRPr lang="en-US" altLang="zh-CN" dirty="0"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15415" y="3933190"/>
            <a:ext cx="1695450" cy="1292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altLang="zh-CN" dirty="0">
                <a:sym typeface="+mn-lt"/>
              </a:rPr>
              <a:t>IntelliJIdea 2021.1</a:t>
            </a:r>
            <a:endParaRPr lang="en-US" altLang="zh-CN" dirty="0">
              <a:sym typeface="+mn-lt"/>
            </a:endParaRPr>
          </a:p>
          <a:p>
            <a:r>
              <a:rPr lang="en-US" altLang="zh-CN" dirty="0">
                <a:sym typeface="+mn-lt"/>
              </a:rPr>
              <a:t>jdk 1.8</a:t>
            </a:r>
            <a:endParaRPr lang="en-US" altLang="zh-CN" dirty="0">
              <a:sym typeface="+mn-lt"/>
            </a:endParaRPr>
          </a:p>
          <a:p>
            <a:r>
              <a:rPr lang="en-US" altLang="zh-CN" dirty="0">
                <a:sym typeface="+mn-lt"/>
              </a:rPr>
              <a:t>mysql 5.7.24</a:t>
            </a:r>
            <a:endParaRPr lang="en-US" altLang="zh-CN" dirty="0">
              <a:sym typeface="+mn-lt"/>
            </a:endParaRPr>
          </a:p>
          <a:p>
            <a:endParaRPr lang="en-US" altLang="zh-CN" dirty="0"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608229" y="2565020"/>
            <a:ext cx="1536828" cy="129266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altLang="zh-CN" dirty="0">
                <a:sym typeface="+mn-lt"/>
              </a:rPr>
              <a:t>GitHub</a:t>
            </a:r>
            <a:endParaRPr lang="en-US" altLang="zh-CN" dirty="0">
              <a:sym typeface="+mn-lt"/>
            </a:endParaRPr>
          </a:p>
          <a:p>
            <a:r>
              <a:rPr lang="en-US" altLang="zh-CN" dirty="0">
                <a:sym typeface="+mn-lt"/>
              </a:rPr>
              <a:t>Maven</a:t>
            </a:r>
            <a:endParaRPr lang="en-US" altLang="zh-CN" dirty="0"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720043" y="2204975"/>
            <a:ext cx="1536828" cy="129266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altLang="zh-CN" dirty="0">
                <a:sym typeface="+mn-lt"/>
              </a:rPr>
              <a:t>BootStrap</a:t>
            </a:r>
            <a:endParaRPr lang="en-US" altLang="zh-CN" dirty="0">
              <a:sym typeface="+mn-lt"/>
            </a:endParaRPr>
          </a:p>
          <a:p>
            <a:r>
              <a:rPr lang="en-US" altLang="zh-CN" dirty="0">
                <a:sym typeface="+mn-lt"/>
              </a:rPr>
              <a:t>SpringBoot</a:t>
            </a:r>
            <a:endParaRPr lang="en-US" altLang="zh-CN" dirty="0">
              <a:sym typeface="+mn-lt"/>
            </a:endParaRPr>
          </a:p>
          <a:p>
            <a:r>
              <a:rPr lang="en-US" altLang="zh-CN" dirty="0">
                <a:sym typeface="+mn-lt"/>
              </a:rPr>
              <a:t>Mybatis</a:t>
            </a:r>
            <a:endParaRPr lang="en-US" altLang="zh-CN" dirty="0"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7052814" y="4011019"/>
            <a:ext cx="1924457" cy="675868"/>
          </a:xfrm>
          <a:custGeom>
            <a:avLst/>
            <a:gdLst>
              <a:gd name="connsiteX0" fmla="*/ 867262 w 1734524"/>
              <a:gd name="connsiteY0" fmla="*/ 0 h 675868"/>
              <a:gd name="connsiteX1" fmla="*/ 990973 w 1734524"/>
              <a:gd name="connsiteY1" fmla="*/ 207409 h 675868"/>
              <a:gd name="connsiteX2" fmla="*/ 1734524 w 1734524"/>
              <a:gd name="connsiteY2" fmla="*/ 207409 h 675868"/>
              <a:gd name="connsiteX3" fmla="*/ 1734524 w 1734524"/>
              <a:gd name="connsiteY3" fmla="*/ 675868 h 675868"/>
              <a:gd name="connsiteX4" fmla="*/ 0 w 1734524"/>
              <a:gd name="connsiteY4" fmla="*/ 675868 h 675868"/>
              <a:gd name="connsiteX5" fmla="*/ 0 w 1734524"/>
              <a:gd name="connsiteY5" fmla="*/ 207409 h 675868"/>
              <a:gd name="connsiteX6" fmla="*/ 743552 w 1734524"/>
              <a:gd name="connsiteY6" fmla="*/ 207409 h 67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4524" h="675868">
                <a:moveTo>
                  <a:pt x="867262" y="0"/>
                </a:moveTo>
                <a:lnTo>
                  <a:pt x="990973" y="207409"/>
                </a:lnTo>
                <a:lnTo>
                  <a:pt x="1734524" y="207409"/>
                </a:lnTo>
                <a:lnTo>
                  <a:pt x="1734524" y="675868"/>
                </a:lnTo>
                <a:lnTo>
                  <a:pt x="0" y="675868"/>
                </a:lnTo>
                <a:lnTo>
                  <a:pt x="0" y="207409"/>
                </a:lnTo>
                <a:lnTo>
                  <a:pt x="743552" y="207409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44000" anchor="ctr" anchorCtr="1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200000"/>
              </a:lnSpc>
              <a:buClr>
                <a:prstClr val="white"/>
              </a:buClr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管理工具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占位符 24"/>
          <p:cNvSpPr txBox="1"/>
          <p:nvPr/>
        </p:nvSpPr>
        <p:spPr>
          <a:xfrm>
            <a:off x="4632960" y="2899757"/>
            <a:ext cx="2926080" cy="9220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  <a:lvl1pPr algn="ctr">
              <a:defRPr sz="6000">
                <a:solidFill>
                  <a:schemeClr val="accent1"/>
                </a:solidFill>
                <a:effectLst>
                  <a:outerShdw dist="63500" dir="5400000" algn="tl" rotWithShape="0">
                    <a:prstClr val="black">
                      <a:alpha val="10000"/>
                    </a:prstClr>
                  </a:outerShdw>
                </a:effectLst>
                <a:latin typeface="DIN-BlackItalic" pitchFamily="50" charset="0"/>
                <a:ea typeface="+mj-ea"/>
              </a:defRPr>
            </a:lvl1pPr>
          </a:lstStyle>
          <a:p>
            <a:r>
              <a:rPr lang="zh-CN" altLang="en-US" sz="5400" dirty="0">
                <a:solidFill>
                  <a:schemeClr val="tx2"/>
                </a:solidFill>
                <a:effectLst/>
              </a:rPr>
              <a:t>功能模块</a:t>
            </a:r>
            <a:endParaRPr lang="zh-CN" altLang="en-US" sz="5400" dirty="0">
              <a:solidFill>
                <a:schemeClr val="tx2"/>
              </a:solidFill>
              <a:effectLst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968481" y="4148783"/>
            <a:ext cx="6254795" cy="7136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pPr algn="ctr"/>
            <a:r>
              <a:rPr lang="en-US" altLang="zh-CN" sz="1600">
                <a:sym typeface="+mn-lt"/>
              </a:rPr>
              <a:t>Functional modules may look simple</a:t>
            </a:r>
            <a:endParaRPr lang="en-US" altLang="zh-CN" sz="1600">
              <a:sym typeface="+mn-lt"/>
            </a:endParaRPr>
          </a:p>
        </p:txBody>
      </p:sp>
      <p:sp>
        <p:nvSpPr>
          <p:cNvPr id="8" name="文本占位符 51"/>
          <p:cNvSpPr txBox="1"/>
          <p:nvPr/>
        </p:nvSpPr>
        <p:spPr>
          <a:xfrm>
            <a:off x="5637645" y="1740458"/>
            <a:ext cx="919007" cy="973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smtClean="0">
                <a:latin typeface="+mj-lt"/>
              </a:rPr>
              <a:t>03</a:t>
            </a:r>
            <a:endParaRPr lang="en-US" sz="4400" dirty="0">
              <a:latin typeface="+mj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651676" y="5085184"/>
            <a:ext cx="890944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9425" y="404495"/>
            <a:ext cx="5949315" cy="4027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65" y="836295"/>
            <a:ext cx="7040245" cy="55251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占位符 51"/>
          <p:cNvSpPr txBox="1"/>
          <p:nvPr/>
        </p:nvSpPr>
        <p:spPr>
          <a:xfrm>
            <a:off x="674370" y="4797425"/>
            <a:ext cx="3136900" cy="973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4400" dirty="0">
                <a:latin typeface="+mj-lt"/>
              </a:rPr>
              <a:t>登录与注册</a:t>
            </a:r>
            <a:endParaRPr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1412875"/>
            <a:ext cx="10389870" cy="47923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占位符 51"/>
          <p:cNvSpPr txBox="1"/>
          <p:nvPr/>
        </p:nvSpPr>
        <p:spPr>
          <a:xfrm>
            <a:off x="4439920" y="332740"/>
            <a:ext cx="3136900" cy="973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3600" b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4400" dirty="0">
                <a:latin typeface="+mj-lt"/>
              </a:rPr>
              <a:t>商品展示</a:t>
            </a:r>
            <a:endParaRPr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929,&quot;width&quot;:8198}"/>
</p:tagLst>
</file>

<file path=ppt/theme/theme1.xml><?xml version="1.0" encoding="utf-8"?>
<a:theme xmlns:a="http://schemas.openxmlformats.org/drawingml/2006/main" name="14_Office 主题">
  <a:themeElements>
    <a:clrScheme name="自定义 1598">
      <a:dk1>
        <a:sysClr val="windowText" lastClr="000000"/>
      </a:dk1>
      <a:lt1>
        <a:sysClr val="window" lastClr="FFFFFF"/>
      </a:lt1>
      <a:dk2>
        <a:srgbClr val="616B77"/>
      </a:dk2>
      <a:lt2>
        <a:srgbClr val="E7E6E6"/>
      </a:lt2>
      <a:accent1>
        <a:srgbClr val="616B77"/>
      </a:accent1>
      <a:accent2>
        <a:srgbClr val="CDB797"/>
      </a:accent2>
      <a:accent3>
        <a:srgbClr val="B79869"/>
      </a:accent3>
      <a:accent4>
        <a:srgbClr val="88C1D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4">
      <a:majorFont>
        <a:latin typeface="Open Sans"/>
        <a:ea typeface="思源黑体 CN Bold"/>
        <a:cs typeface=""/>
      </a:majorFont>
      <a:minorFont>
        <a:latin typeface="Open Sans Light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WPS 演示</Application>
  <PresentationFormat>宽屏</PresentationFormat>
  <Paragraphs>141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41" baseType="lpstr">
      <vt:lpstr>Arial</vt:lpstr>
      <vt:lpstr>宋体</vt:lpstr>
      <vt:lpstr>Wingdings</vt:lpstr>
      <vt:lpstr>DIN-BlackItalic</vt:lpstr>
      <vt:lpstr>Segoe Print</vt:lpstr>
      <vt:lpstr>Open Sans Light</vt:lpstr>
      <vt:lpstr>Impact</vt:lpstr>
      <vt:lpstr>Open Sans Light</vt:lpstr>
      <vt:lpstr>Yu Gothic UI Light</vt:lpstr>
      <vt:lpstr>FontAwesome</vt:lpstr>
      <vt:lpstr>DIN</vt:lpstr>
      <vt:lpstr>Gill Sans</vt:lpstr>
      <vt:lpstr>微软雅黑</vt:lpstr>
      <vt:lpstr>思源黑体 CN Bold</vt:lpstr>
      <vt:lpstr>黑体</vt:lpstr>
      <vt:lpstr>思源黑体 CN Normal</vt:lpstr>
      <vt:lpstr>Open Sans</vt:lpstr>
      <vt:lpstr>Arial Unicode MS</vt:lpstr>
      <vt:lpstr>Calibri</vt:lpstr>
      <vt:lpstr>苹方 常规</vt:lpstr>
      <vt:lpstr>Liberation Serif</vt:lpstr>
      <vt:lpstr>Source Han Sans Regular</vt:lpstr>
      <vt:lpstr>DejaVu Sans</vt:lpstr>
      <vt:lpstr>Times New Roman</vt:lpstr>
      <vt:lpstr>等线</vt:lpstr>
      <vt:lpstr>AlternateGothic2 BT</vt:lpstr>
      <vt:lpstr>14_Office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十二月运营月报</dc:title>
  <dc:creator>Administrator</dc:creator>
  <cp:lastModifiedBy>Administrator</cp:lastModifiedBy>
  <cp:revision>1885</cp:revision>
  <dcterms:created xsi:type="dcterms:W3CDTF">2016-08-03T02:49:00Z</dcterms:created>
  <dcterms:modified xsi:type="dcterms:W3CDTF">2022-04-23T09:13:01Z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v1.0_mb_ml8qm6pCpzC9wP8L3ASpHA==</vt:lpwstr>
  </property>
  <property fmtid="{D5CDD505-2E9C-101B-9397-08002B2CF9AE}" pid="4" name="ICV">
    <vt:lpwstr>66E551DCEA604E21A5E37C08C17A384F</vt:lpwstr>
  </property>
</Properties>
</file>