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A87-E1D5-477C-B285-902257C925EA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8CC0-37B0-480B-91A2-D99AE2F2E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0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A87-E1D5-477C-B285-902257C925EA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8CC0-37B0-480B-91A2-D99AE2F2E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A87-E1D5-477C-B285-902257C925EA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8CC0-37B0-480B-91A2-D99AE2F2E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7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A87-E1D5-477C-B285-902257C925EA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8CC0-37B0-480B-91A2-D99AE2F2E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56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A87-E1D5-477C-B285-902257C925EA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8CC0-37B0-480B-91A2-D99AE2F2E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65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A87-E1D5-477C-B285-902257C925EA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8CC0-37B0-480B-91A2-D99AE2F2E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7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A87-E1D5-477C-B285-902257C925EA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8CC0-37B0-480B-91A2-D99AE2F2E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10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A87-E1D5-477C-B285-902257C925EA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8CC0-37B0-480B-91A2-D99AE2F2E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56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A87-E1D5-477C-B285-902257C925EA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8CC0-37B0-480B-91A2-D99AE2F2E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47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A87-E1D5-477C-B285-902257C925EA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8CC0-37B0-480B-91A2-D99AE2F2E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91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A87-E1D5-477C-B285-902257C925EA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8CC0-37B0-480B-91A2-D99AE2F2E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3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EA87-E1D5-477C-B285-902257C925EA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8CC0-37B0-480B-91A2-D99AE2F2E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5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暑期交通安全宣導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57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實遵守交通安全教育 </a:t>
            </a:r>
            <a:r>
              <a:rPr lang="en-US" altLang="zh-TW" dirty="0" smtClean="0"/>
              <a:t>4 </a:t>
            </a:r>
            <a:r>
              <a:rPr lang="zh-TW" altLang="en-US" dirty="0" smtClean="0"/>
              <a:t>項守則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你看得見我，我看得見你。 </a:t>
            </a:r>
            <a:endParaRPr lang="en-US" altLang="zh-TW" dirty="0" smtClean="0"/>
          </a:p>
          <a:p>
            <a:r>
              <a:rPr lang="zh-TW" altLang="en-US" dirty="0" smtClean="0"/>
              <a:t>安全空間，不做沒有把握的動作，只要猶豫就不要去做。 </a:t>
            </a:r>
            <a:endParaRPr lang="en-US" altLang="zh-TW" dirty="0" smtClean="0"/>
          </a:p>
          <a:p>
            <a:r>
              <a:rPr lang="zh-TW" altLang="en-US" dirty="0" smtClean="0"/>
              <a:t>利他的用路觀，不影響別人的安全。</a:t>
            </a:r>
            <a:endParaRPr lang="en-US" altLang="zh-TW" dirty="0" smtClean="0"/>
          </a:p>
          <a:p>
            <a:r>
              <a:rPr lang="zh-TW" altLang="en-US" dirty="0" smtClean="0"/>
              <a:t>防衛兼備，防止事故發生，不要讓自己成為事故的受害者。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939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自行車道路安全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請配戴自行車安全帽，行進間勿以手持方式使 用行動電話、勿當低頭族及勿酒後騎車，保持自行車安全設備良 好與完整，不可附載坐人、人車共道請禮讓行人優先通行、行人 穿越道上不能騎自行車，請下車牽車，依標誌標線號誌指示行駛 、依規定兩段式左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</a:t>
            </a:r>
            <a:r>
              <a:rPr lang="en-US" altLang="zh-TW" dirty="0" smtClean="0"/>
              <a:t>)</a:t>
            </a:r>
            <a:r>
              <a:rPr lang="zh-TW" altLang="en-US" dirty="0" smtClean="0"/>
              <a:t>轉、行駛時，不得爭先、爭道、並行競駛 或以其他危險方式駕駛，遵守行車秩序規範。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174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機車安全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請正確配戴安全帽、全天開頭燈、勿無照騎車、勿酒 後騎車、行車時勿當低頭族、勿以手持方式使用行動電話、勿任 意變換車道、路口禮讓行人、禁止飆車、不疲勞駕駛，並勿將機 車借給無適當駕照的人，大型車轉彎半徑大並有視覺死角，避免 過於靠近行駛於大型車前或併行，以維護生命安全。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33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行人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含長者</a:t>
            </a:r>
            <a:r>
              <a:rPr lang="en-US" altLang="zh-TW" dirty="0" smtClean="0"/>
              <a:t>)</a:t>
            </a:r>
            <a:r>
              <a:rPr lang="zh-TW" altLang="en-US" dirty="0" smtClean="0"/>
              <a:t>道路安全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穿越道路時請遵守交通號誌指示或警察 之指揮，不任意穿越車道、闖紅燈，不任意跨越護欄及安全島， 不侵犯車輛通行的路權，穿著亮色及有反光的衣服、在安全路口 通過道路、預留充足的時間，勿與沒耐性的駕駛人搶道。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679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339</Words>
  <Application>Microsoft Office PowerPoint</Application>
  <PresentationFormat>如螢幕大小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暑期交通安全宣導</vt:lpstr>
      <vt:lpstr>實遵守交通安全教育 4 項守則</vt:lpstr>
      <vt:lpstr>自行車道路安全</vt:lpstr>
      <vt:lpstr>機車安全</vt:lpstr>
      <vt:lpstr>行人(含長者)道路安全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暑期交通安全宣導</dc:title>
  <dc:creator>董承樺</dc:creator>
  <cp:lastModifiedBy>董承樺</cp:lastModifiedBy>
  <cp:revision>1</cp:revision>
  <dcterms:created xsi:type="dcterms:W3CDTF">2016-06-24T01:41:13Z</dcterms:created>
  <dcterms:modified xsi:type="dcterms:W3CDTF">2016-06-24T01:47:14Z</dcterms:modified>
</cp:coreProperties>
</file>