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14"/>
  </p:normalViewPr>
  <p:slideViewPr>
    <p:cSldViewPr snapToGrid="0" snapToObjects="1">
      <p:cViewPr varScale="1">
        <p:scale>
          <a:sx n="69" d="100"/>
          <a:sy n="69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FEED-86B0-2448-986F-70F8251F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A9D03-8BCF-7D45-94CD-77C105B1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7D13-7C09-9B4E-B68E-F3100EC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3D3A-456E-E04B-B806-5DD24A76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F737-6AB2-7840-B150-C76966C9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395-F468-3B4C-AAC0-206150AD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36351-7EB9-2941-922C-702EAF7B6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B3209-1CAE-1F45-9BB4-7EB013ED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5162-2B2E-A547-9BBF-BF1A1AB4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DBA0-3403-AF4F-AB60-7D676315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B921F-53F2-7542-89BA-00A8E2C3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6757F-AFEF-AD4E-8816-A62E956E7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DF94-477C-D643-A1BA-9FD5FB7D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C871-688D-1041-8B26-FC1CA448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D79C-BB0F-C14D-A5DA-1CCDA8FE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DF66-0B5E-364A-9BD3-81F61372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EF05-3BE4-6E49-8E3F-9A29EBB1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22AE-EEC7-794C-B7B7-5720EAE7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8EEC-7D2D-1F47-8936-C81F2395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6BFF-B942-4D4D-8EA7-2EBE701C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C1A-6D54-BC40-B43E-8B5D3F86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21CC-7B37-6D47-9D1F-72464C62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2C05-F377-5F49-B9D5-522FCE13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2328-9812-F541-8A2D-03C501DA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6342-9E38-DB41-ACEB-4F8E571F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B8FF-80EC-D148-BE3D-65899678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066C-6535-1A4D-A0DE-4340AEB12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8F66-7B15-BB41-B3B2-E6D039E8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AA405-29A9-5046-BCD6-34FB9C72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3DC2-B404-8F4C-83C5-B2CF9D17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38900-763B-244D-9F1A-93FFEB5F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FE7-6327-4C41-89CB-FE0311F8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E9FC-2523-C04E-A525-D525205B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08DC-EF3D-414A-A8CD-9F1D3E7D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8B8C7-6097-3448-9AD2-703AA2F21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3E5E9-900D-964C-A89B-F30C1B14E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A57CF-9F25-6F47-A4B1-9B9B9AAE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46B7B-A166-9449-ADDD-09D17AC1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8F396-53E5-C442-9215-7347A625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C6B1-43AD-374D-A613-48C1BDC0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6424C-4638-F343-ACBB-F3ADF38B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E2AA4-8956-5742-AAE1-86367684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17DA1-4A29-A547-95BA-1FC8263F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65E1D-98B1-CB43-B172-D8C3A07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6A93F-F3AF-CB42-8327-FA593D90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4771-B3F0-FF47-92BE-741319AE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6C6F-B7F3-0146-A543-74EC92AB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1B48-FD91-1D4B-913C-67875279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4392-FD11-2A4E-8617-D08BAC92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638D-7852-2E4C-BC7E-55A911C0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90299-AB09-DF41-AE9C-FD8CFD90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8AB9-DBFF-F045-B2F7-D8002FF0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1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AEF3-1C3F-8A4F-B92A-EC0D94C5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FEB-9E35-CB48-BB30-34F5DC9E8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5B16-75F4-D74E-8A26-DFF004C8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439E7-81F8-DA45-88B3-15D9832B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32EC9-5B18-194E-9E97-42D08E09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25BA5-C324-BC4A-9286-76B2F7B8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116DF-9ED6-8D49-A463-1E426151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41E6-95AF-894E-819E-724C527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4E8E-3EEC-1344-A995-98B7EB41B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6680-D0BC-F149-A62A-63F578739CDC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159F-E20F-1747-9213-AC6412884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D2EB-18C1-AD46-A392-BF82AE5AE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DD0-1ACC-FA4C-A151-36FDCD83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E092BE-6A72-C14B-872A-7AE6F3098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9127"/>
            <a:ext cx="9144000" cy="454867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Migration from Junit 4 to 4</a:t>
            </a:r>
            <a:endParaRPr lang="en-US" dirty="0"/>
          </a:p>
          <a:p>
            <a:pPr algn="l"/>
            <a:r>
              <a:rPr lang="en-US" b="1" dirty="0"/>
              <a:t>Modularized</a:t>
            </a:r>
          </a:p>
          <a:p>
            <a:pPr algn="l"/>
            <a:r>
              <a:rPr lang="en-US" dirty="0"/>
              <a:t>  Junit platform</a:t>
            </a:r>
          </a:p>
          <a:p>
            <a:pPr algn="l"/>
            <a:r>
              <a:rPr lang="en-US" dirty="0"/>
              <a:t>  Junit Vintage- we can add dependency in </a:t>
            </a:r>
            <a:r>
              <a:rPr lang="en-US" dirty="0" err="1"/>
              <a:t>pom.xml</a:t>
            </a:r>
            <a:r>
              <a:rPr lang="en-US" dirty="0"/>
              <a:t> incase need support    for Junit 4</a:t>
            </a:r>
          </a:p>
          <a:p>
            <a:pPr algn="l"/>
            <a:r>
              <a:rPr lang="en-US" dirty="0"/>
              <a:t>Annotations:</a:t>
            </a:r>
          </a:p>
          <a:p>
            <a:pPr algn="l"/>
            <a:r>
              <a:rPr lang="en-US" dirty="0"/>
              <a:t>Before to </a:t>
            </a:r>
            <a:r>
              <a:rPr lang="en-US" dirty="0" err="1"/>
              <a:t>BeforeEach</a:t>
            </a:r>
            <a:endParaRPr lang="en-US" dirty="0"/>
          </a:p>
          <a:p>
            <a:pPr algn="l"/>
            <a:r>
              <a:rPr lang="en-US" dirty="0"/>
              <a:t>After to </a:t>
            </a:r>
            <a:r>
              <a:rPr lang="en-US"/>
              <a:t>AfterEach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4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2021-02-01T19:37:09Z</dcterms:created>
  <dcterms:modified xsi:type="dcterms:W3CDTF">2021-02-01T19:38:59Z</dcterms:modified>
</cp:coreProperties>
</file>