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65" r:id="rId2"/>
    <p:sldId id="466" r:id="rId3"/>
    <p:sldId id="468" r:id="rId4"/>
    <p:sldId id="469" r:id="rId5"/>
    <p:sldId id="47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0" autoAdjust="0"/>
    <p:restoredTop sz="86323" autoAdjust="0"/>
  </p:normalViewPr>
  <p:slideViewPr>
    <p:cSldViewPr>
      <p:cViewPr varScale="1">
        <p:scale>
          <a:sx n="96" d="100"/>
          <a:sy n="96" d="100"/>
        </p:scale>
        <p:origin x="168" y="122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90803" y="17922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505403" y="19050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0" name="Straight Arrow Connector 19"/>
          <p:cNvCxnSpPr>
            <a:stCxn id="26" idx="3"/>
          </p:cNvCxnSpPr>
          <p:nvPr/>
        </p:nvCxnSpPr>
        <p:spPr>
          <a:xfrm flipV="1">
            <a:off x="1980903" y="2249864"/>
            <a:ext cx="3018132" cy="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1003" y="22226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3" y="180174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46150" y="15323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Postman client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47" y="3137068"/>
            <a:ext cx="2735808" cy="12383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5627390" y="2706624"/>
            <a:ext cx="163513" cy="4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4089" y="4481826"/>
            <a:ext cx="233352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REST Endpoints to Create/Update/</a:t>
            </a:r>
          </a:p>
          <a:p>
            <a:r>
              <a:rPr lang="en-US" sz="1200" dirty="0"/>
              <a:t>Get/Delete book details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773" y="413360"/>
            <a:ext cx="2608028" cy="1693719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>
          <a:xfrm>
            <a:off x="641350" y="3464200"/>
            <a:ext cx="2540000" cy="584116"/>
          </a:xfrm>
          <a:prstGeom prst="wedgeRoundRectCallout">
            <a:avLst>
              <a:gd name="adj1" fmla="val -16837"/>
              <a:gd name="adj2" fmla="val -18958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Consuming a RESTful Web Services by using  Postman client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948" y="832414"/>
            <a:ext cx="2572109" cy="209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2" y="1008374"/>
            <a:ext cx="3714128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3581400" y="816793"/>
            <a:ext cx="5562600" cy="562613"/>
          </a:xfrm>
          <a:prstGeom prst="wedgeRoundRectCallout">
            <a:avLst>
              <a:gd name="adj1" fmla="val -52865"/>
              <a:gd name="adj2" fmla="val 162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will create a custom validator for the author field, only allowing 4 authors to save into the database.</a:t>
            </a:r>
          </a:p>
        </p:txBody>
      </p:sp>
      <p:sp>
        <p:nvSpPr>
          <p:cNvPr id="15" name="Oval 14"/>
          <p:cNvSpPr/>
          <p:nvPr/>
        </p:nvSpPr>
        <p:spPr>
          <a:xfrm>
            <a:off x="400672" y="675293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63" y="2476500"/>
            <a:ext cx="4620638" cy="23798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Oval 13"/>
          <p:cNvSpPr/>
          <p:nvPr/>
        </p:nvSpPr>
        <p:spPr>
          <a:xfrm>
            <a:off x="4354431" y="22098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676400"/>
            <a:ext cx="4953691" cy="2896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3300" y="867659"/>
            <a:ext cx="5639700" cy="685800"/>
          </a:xfrm>
          <a:prstGeom prst="wedgeRoundRectCallout">
            <a:avLst>
              <a:gd name="adj1" fmla="val -51453"/>
              <a:gd name="adj2" fmla="val 1521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the custom validator is failed, it will trigger a </a:t>
            </a:r>
            <a:r>
              <a:rPr lang="en-US" sz="1200" dirty="0">
                <a:solidFill>
                  <a:srgbClr val="FF0000"/>
                </a:solidFill>
              </a:rPr>
              <a:t>MethodArgumentNotValidException</a:t>
            </a:r>
          </a:p>
        </p:txBody>
      </p:sp>
      <p:sp>
        <p:nvSpPr>
          <p:cNvPr id="13" name="Oval 12"/>
          <p:cNvSpPr/>
          <p:nvPr/>
        </p:nvSpPr>
        <p:spPr>
          <a:xfrm>
            <a:off x="2761153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71600" y="3886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" y="1271958"/>
            <a:ext cx="5363323" cy="311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276150" y="915186"/>
            <a:ext cx="5639700" cy="685800"/>
          </a:xfrm>
          <a:prstGeom prst="wedgeRoundRectCallout">
            <a:avLst>
              <a:gd name="adj1" fmla="val -59978"/>
              <a:gd name="adj2" fmla="val 573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Apply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on class level, and add the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 on path variables</a:t>
            </a:r>
          </a:p>
        </p:txBody>
      </p:sp>
      <p:sp>
        <p:nvSpPr>
          <p:cNvPr id="13" name="Oval 12"/>
          <p:cNvSpPr/>
          <p:nvPr/>
        </p:nvSpPr>
        <p:spPr>
          <a:xfrm>
            <a:off x="2945426" y="981959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754926" y="3733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00200" y="1676400"/>
            <a:ext cx="500012" cy="22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5078" y="41015"/>
            <a:ext cx="381952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REST Validation Example -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37796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BFDA6-2EFB-9C43-9352-6BFCF5C94B74}"/>
              </a:ext>
            </a:extLst>
          </p:cNvPr>
          <p:cNvSpPr txBox="1"/>
          <p:nvPr/>
        </p:nvSpPr>
        <p:spPr>
          <a:xfrm>
            <a:off x="304800" y="304800"/>
            <a:ext cx="861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Validation</a:t>
            </a:r>
          </a:p>
          <a:p>
            <a:r>
              <a:rPr lang="en-US" sz="1600" dirty="0"/>
              <a:t>1.  First add </a:t>
            </a:r>
            <a:r>
              <a:rPr lang="en-US" sz="1600" dirty="0" err="1"/>
              <a:t>belo</a:t>
            </a:r>
            <a:r>
              <a:rPr lang="en-US" sz="1600" dirty="0"/>
              <a:t> dependency in </a:t>
            </a:r>
            <a:r>
              <a:rPr lang="en-US" sz="1600" dirty="0" err="1"/>
              <a:t>pom.xml</a:t>
            </a:r>
            <a:r>
              <a:rPr lang="en-US" sz="1600" dirty="0"/>
              <a:t> file</a:t>
            </a:r>
          </a:p>
          <a:p>
            <a:r>
              <a:rPr lang="en-US" sz="1200" dirty="0"/>
              <a:t>&lt;!-- https://</a:t>
            </a:r>
            <a:r>
              <a:rPr lang="en-US" sz="1200" dirty="0" err="1"/>
              <a:t>mvnrepository.com</a:t>
            </a:r>
            <a:r>
              <a:rPr lang="en-US" sz="1200" dirty="0"/>
              <a:t>/artifact/</a:t>
            </a:r>
            <a:r>
              <a:rPr lang="en-US" sz="1200" dirty="0" err="1"/>
              <a:t>org.springframework.boot</a:t>
            </a:r>
            <a:r>
              <a:rPr lang="en-US" sz="1200" dirty="0"/>
              <a:t>/spring-boot-starter-validation --&gt;</a:t>
            </a:r>
          </a:p>
          <a:p>
            <a:r>
              <a:rPr lang="en-US" sz="1200" dirty="0"/>
              <a:t>&lt;dependency&gt;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&gt;spring-boot-starter-validation&lt;/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&lt;version&gt;2.3.3.RELEASE&lt;/version&gt;</a:t>
            </a:r>
          </a:p>
          <a:p>
            <a:r>
              <a:rPr lang="en-US" sz="1200" dirty="0"/>
              <a:t>&lt;/dependency&gt;</a:t>
            </a:r>
          </a:p>
          <a:p>
            <a:endParaRPr lang="en-US" sz="1200" dirty="0"/>
          </a:p>
          <a:p>
            <a:r>
              <a:rPr lang="en-US" sz="1200" dirty="0"/>
              <a:t>2. @Valid @</a:t>
            </a:r>
            <a:r>
              <a:rPr lang="en-US" sz="1200" dirty="0" err="1"/>
              <a:t>RequestBody</a:t>
            </a:r>
            <a:r>
              <a:rPr lang="en-US" sz="1200" dirty="0"/>
              <a:t> Product product // add @Valid on request body entity class</a:t>
            </a:r>
          </a:p>
          <a:p>
            <a:endParaRPr lang="en-US" sz="1200" dirty="0"/>
          </a:p>
          <a:p>
            <a:r>
              <a:rPr lang="en-US" sz="1200" dirty="0"/>
              <a:t>3. Add appropriate annotation on model class like @</a:t>
            </a:r>
            <a:r>
              <a:rPr lang="en-US" sz="1200" dirty="0" err="1"/>
              <a:t>NotNull</a:t>
            </a:r>
            <a:r>
              <a:rPr lang="en-US" sz="1200" dirty="0"/>
              <a:t>, </a:t>
            </a:r>
            <a:r>
              <a:rPr lang="en-US" sz="1200"/>
              <a:t>@Size(Max=100)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87890</TotalTime>
  <Words>231</Words>
  <Application>Microsoft Macintosh PowerPoint</Application>
  <PresentationFormat>Custom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Microsoft Office User</cp:lastModifiedBy>
  <cp:revision>9539</cp:revision>
  <dcterms:created xsi:type="dcterms:W3CDTF">2006-08-16T00:00:00Z</dcterms:created>
  <dcterms:modified xsi:type="dcterms:W3CDTF">2020-08-28T03:25:33Z</dcterms:modified>
</cp:coreProperties>
</file>